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7" r:id="rId2"/>
    <p:sldId id="256" r:id="rId3"/>
    <p:sldId id="258" r:id="rId4"/>
    <p:sldId id="259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3"/>
    <p:restoredTop sz="94679"/>
  </p:normalViewPr>
  <p:slideViewPr>
    <p:cSldViewPr snapToGrid="0">
      <p:cViewPr>
        <p:scale>
          <a:sx n="169" d="100"/>
          <a:sy n="169" d="100"/>
        </p:scale>
        <p:origin x="-1480" y="-4352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F0D59-9BBF-104A-951D-8C75A30977D5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E2800-FC4D-044B-A2F7-F0BDC016D0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536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E2800-FC4D-044B-A2F7-F0BDC016D06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74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E2800-FC4D-044B-A2F7-F0BDC016D06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634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E2800-FC4D-044B-A2F7-F0BDC016D06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288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E2800-FC4D-044B-A2F7-F0BDC016D06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064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99BF-66E9-654E-81B7-4CFE9A876BE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4D9B-7EC8-344C-B271-68B9D0C5E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99BF-66E9-654E-81B7-4CFE9A876BE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4D9B-7EC8-344C-B271-68B9D0C5E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22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99BF-66E9-654E-81B7-4CFE9A876BE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4D9B-7EC8-344C-B271-68B9D0C5E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44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99BF-66E9-654E-81B7-4CFE9A876BE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4D9B-7EC8-344C-B271-68B9D0C5E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04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99BF-66E9-654E-81B7-4CFE9A876BE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4D9B-7EC8-344C-B271-68B9D0C5E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59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99BF-66E9-654E-81B7-4CFE9A876BE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4D9B-7EC8-344C-B271-68B9D0C5E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18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99BF-66E9-654E-81B7-4CFE9A876BE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4D9B-7EC8-344C-B271-68B9D0C5E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61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99BF-66E9-654E-81B7-4CFE9A876BE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4D9B-7EC8-344C-B271-68B9D0C5E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50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99BF-66E9-654E-81B7-4CFE9A876BE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4D9B-7EC8-344C-B271-68B9D0C5E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03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99BF-66E9-654E-81B7-4CFE9A876BE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4D9B-7EC8-344C-B271-68B9D0C5E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41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99BF-66E9-654E-81B7-4CFE9A876BE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4D9B-7EC8-344C-B271-68B9D0C5E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33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499BF-66E9-654E-81B7-4CFE9A876BE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A4D9B-7EC8-344C-B271-68B9D0C5E7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75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6AE9184-464F-5970-0C17-36BEE7955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5384"/>
            <a:ext cx="9601200" cy="1199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1FD97DE4-9863-0BD9-7B4F-29E777BD8768}"/>
              </a:ext>
            </a:extLst>
          </p:cNvPr>
          <p:cNvSpPr/>
          <p:nvPr/>
        </p:nvSpPr>
        <p:spPr>
          <a:xfrm>
            <a:off x="3172156" y="6451498"/>
            <a:ext cx="2361002" cy="1167204"/>
          </a:xfrm>
          <a:custGeom>
            <a:avLst/>
            <a:gdLst>
              <a:gd name="connsiteX0" fmla="*/ 493001 w 2361002"/>
              <a:gd name="connsiteY0" fmla="*/ 153342 h 1167204"/>
              <a:gd name="connsiteX1" fmla="*/ 916194 w 2361002"/>
              <a:gd name="connsiteY1" fmla="*/ 357381 h 1167204"/>
              <a:gd name="connsiteX2" fmla="*/ 1445186 w 2361002"/>
              <a:gd name="connsiteY2" fmla="*/ 584092 h 1167204"/>
              <a:gd name="connsiteX3" fmla="*/ 1165576 w 2361002"/>
              <a:gd name="connsiteY3" fmla="*/ 644548 h 1167204"/>
              <a:gd name="connsiteX4" fmla="*/ 1943950 w 2361002"/>
              <a:gd name="connsiteY4" fmla="*/ 516079 h 1167204"/>
              <a:gd name="connsiteX5" fmla="*/ 2352029 w 2361002"/>
              <a:gd name="connsiteY5" fmla="*/ 236469 h 1167204"/>
              <a:gd name="connsiteX6" fmla="*/ 2231117 w 2361002"/>
              <a:gd name="connsiteY6" fmla="*/ 334710 h 1167204"/>
              <a:gd name="connsiteX7" fmla="*/ 2291573 w 2361002"/>
              <a:gd name="connsiteY7" fmla="*/ 584092 h 1167204"/>
              <a:gd name="connsiteX8" fmla="*/ 1324274 w 2361002"/>
              <a:gd name="connsiteY8" fmla="*/ 1150869 h 1167204"/>
              <a:gd name="connsiteX9" fmla="*/ 946423 w 2361002"/>
              <a:gd name="connsiteY9" fmla="*/ 924158 h 1167204"/>
              <a:gd name="connsiteX10" fmla="*/ 16908 w 2361002"/>
              <a:gd name="connsiteY10" fmla="*/ 17315 h 1167204"/>
              <a:gd name="connsiteX11" fmla="*/ 364532 w 2361002"/>
              <a:gd name="connsiteY11" fmla="*/ 334710 h 1167204"/>
              <a:gd name="connsiteX12" fmla="*/ 598799 w 2361002"/>
              <a:gd name="connsiteY12" fmla="*/ 417838 h 1167204"/>
              <a:gd name="connsiteX13" fmla="*/ 493001 w 2361002"/>
              <a:gd name="connsiteY13" fmla="*/ 153342 h 1167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61002" h="1167204">
                <a:moveTo>
                  <a:pt x="493001" y="153342"/>
                </a:moveTo>
                <a:cubicBezTo>
                  <a:pt x="545900" y="143266"/>
                  <a:pt x="757497" y="285589"/>
                  <a:pt x="916194" y="357381"/>
                </a:cubicBezTo>
                <a:cubicBezTo>
                  <a:pt x="1074891" y="429173"/>
                  <a:pt x="1403622" y="536231"/>
                  <a:pt x="1445186" y="584092"/>
                </a:cubicBezTo>
                <a:cubicBezTo>
                  <a:pt x="1486750" y="631953"/>
                  <a:pt x="1082449" y="655883"/>
                  <a:pt x="1165576" y="644548"/>
                </a:cubicBezTo>
                <a:cubicBezTo>
                  <a:pt x="1248703" y="633213"/>
                  <a:pt x="1746208" y="584092"/>
                  <a:pt x="1943950" y="516079"/>
                </a:cubicBezTo>
                <a:cubicBezTo>
                  <a:pt x="2141692" y="448066"/>
                  <a:pt x="2304168" y="266697"/>
                  <a:pt x="2352029" y="236469"/>
                </a:cubicBezTo>
                <a:cubicBezTo>
                  <a:pt x="2399890" y="206241"/>
                  <a:pt x="2241193" y="276773"/>
                  <a:pt x="2231117" y="334710"/>
                </a:cubicBezTo>
                <a:cubicBezTo>
                  <a:pt x="2221041" y="392647"/>
                  <a:pt x="2442713" y="448066"/>
                  <a:pt x="2291573" y="584092"/>
                </a:cubicBezTo>
                <a:cubicBezTo>
                  <a:pt x="2140433" y="720118"/>
                  <a:pt x="1548466" y="1094191"/>
                  <a:pt x="1324274" y="1150869"/>
                </a:cubicBezTo>
                <a:cubicBezTo>
                  <a:pt x="1100082" y="1207547"/>
                  <a:pt x="1164317" y="1113084"/>
                  <a:pt x="946423" y="924158"/>
                </a:cubicBezTo>
                <a:cubicBezTo>
                  <a:pt x="728529" y="735232"/>
                  <a:pt x="113890" y="115556"/>
                  <a:pt x="16908" y="17315"/>
                </a:cubicBezTo>
                <a:cubicBezTo>
                  <a:pt x="-80074" y="-80926"/>
                  <a:pt x="267550" y="267956"/>
                  <a:pt x="364532" y="334710"/>
                </a:cubicBezTo>
                <a:cubicBezTo>
                  <a:pt x="461514" y="401464"/>
                  <a:pt x="574869" y="446806"/>
                  <a:pt x="598799" y="417838"/>
                </a:cubicBezTo>
                <a:cubicBezTo>
                  <a:pt x="622729" y="388870"/>
                  <a:pt x="440102" y="163418"/>
                  <a:pt x="493001" y="1533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20AC33F2-9CE2-DB4E-C383-7E6C743FBE46}"/>
              </a:ext>
            </a:extLst>
          </p:cNvPr>
          <p:cNvSpPr/>
          <p:nvPr/>
        </p:nvSpPr>
        <p:spPr>
          <a:xfrm>
            <a:off x="1664913" y="5274798"/>
            <a:ext cx="2136528" cy="3571880"/>
          </a:xfrm>
          <a:custGeom>
            <a:avLst/>
            <a:gdLst>
              <a:gd name="connsiteX0" fmla="*/ 587080 w 2136528"/>
              <a:gd name="connsiteY0" fmla="*/ 7562 h 3571880"/>
              <a:gd name="connsiteX1" fmla="*/ 798677 w 2136528"/>
              <a:gd name="connsiteY1" fmla="*/ 1284700 h 3571880"/>
              <a:gd name="connsiteX2" fmla="*/ 367927 w 2136528"/>
              <a:gd name="connsiteY2" fmla="*/ 2176428 h 3571880"/>
              <a:gd name="connsiteX3" fmla="*/ 451054 w 2136528"/>
              <a:gd name="connsiteY3" fmla="*/ 2010174 h 3571880"/>
              <a:gd name="connsiteX4" fmla="*/ 1048059 w 2136528"/>
              <a:gd name="connsiteY4" fmla="*/ 1496296 h 3571880"/>
              <a:gd name="connsiteX5" fmla="*/ 738221 w 2136528"/>
              <a:gd name="connsiteY5" fmla="*/ 1745678 h 3571880"/>
              <a:gd name="connsiteX6" fmla="*/ 322585 w 2136528"/>
              <a:gd name="connsiteY6" fmla="*/ 2969916 h 3571880"/>
              <a:gd name="connsiteX7" fmla="*/ 496396 w 2136528"/>
              <a:gd name="connsiteY7" fmla="*/ 2395582 h 3571880"/>
              <a:gd name="connsiteX8" fmla="*/ 685322 w 2136528"/>
              <a:gd name="connsiteY8" fmla="*/ 2214214 h 3571880"/>
              <a:gd name="connsiteX9" fmla="*/ 58089 w 2136528"/>
              <a:gd name="connsiteY9" fmla="*/ 3506465 h 3571880"/>
              <a:gd name="connsiteX10" fmla="*/ 171444 w 2136528"/>
              <a:gd name="connsiteY10" fmla="*/ 3340210 h 3571880"/>
              <a:gd name="connsiteX11" fmla="*/ 1327669 w 2136528"/>
              <a:gd name="connsiteY11" fmla="*/ 2985030 h 3571880"/>
              <a:gd name="connsiteX12" fmla="*/ 1765976 w 2136528"/>
              <a:gd name="connsiteY12" fmla="*/ 2259556 h 3571880"/>
              <a:gd name="connsiteX13" fmla="*/ 1629950 w 2136528"/>
              <a:gd name="connsiteY13" fmla="*/ 2524052 h 3571880"/>
              <a:gd name="connsiteX14" fmla="*/ 2128713 w 2136528"/>
              <a:gd name="connsiteY14" fmla="*/ 1715450 h 3571880"/>
              <a:gd name="connsiteX15" fmla="*/ 1939788 w 2136528"/>
              <a:gd name="connsiteY15" fmla="*/ 1934604 h 3571880"/>
              <a:gd name="connsiteX16" fmla="*/ 2007801 w 2136528"/>
              <a:gd name="connsiteY16" fmla="*/ 1723007 h 3571880"/>
              <a:gd name="connsiteX17" fmla="*/ 1448581 w 2136528"/>
              <a:gd name="connsiteY17" fmla="*/ 604567 h 3571880"/>
              <a:gd name="connsiteX18" fmla="*/ 1705520 w 2136528"/>
              <a:gd name="connsiteY18" fmla="*/ 1246914 h 3571880"/>
              <a:gd name="connsiteX19" fmla="*/ 1705520 w 2136528"/>
              <a:gd name="connsiteY19" fmla="*/ 1133559 h 3571880"/>
              <a:gd name="connsiteX20" fmla="*/ 1327669 w 2136528"/>
              <a:gd name="connsiteY20" fmla="*/ 770822 h 3571880"/>
              <a:gd name="connsiteX21" fmla="*/ 587080 w 2136528"/>
              <a:gd name="connsiteY21" fmla="*/ 7562 h 357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136528" h="3571880">
                <a:moveTo>
                  <a:pt x="587080" y="7562"/>
                </a:moveTo>
                <a:cubicBezTo>
                  <a:pt x="498915" y="93208"/>
                  <a:pt x="835203" y="923222"/>
                  <a:pt x="798677" y="1284700"/>
                </a:cubicBezTo>
                <a:cubicBezTo>
                  <a:pt x="762152" y="1646178"/>
                  <a:pt x="425864" y="2055516"/>
                  <a:pt x="367927" y="2176428"/>
                </a:cubicBezTo>
                <a:cubicBezTo>
                  <a:pt x="309990" y="2297340"/>
                  <a:pt x="337699" y="2123529"/>
                  <a:pt x="451054" y="2010174"/>
                </a:cubicBezTo>
                <a:cubicBezTo>
                  <a:pt x="564409" y="1896819"/>
                  <a:pt x="1000198" y="1540379"/>
                  <a:pt x="1048059" y="1496296"/>
                </a:cubicBezTo>
                <a:cubicBezTo>
                  <a:pt x="1095920" y="1452213"/>
                  <a:pt x="859133" y="1500075"/>
                  <a:pt x="738221" y="1745678"/>
                </a:cubicBezTo>
                <a:cubicBezTo>
                  <a:pt x="617309" y="1991281"/>
                  <a:pt x="362889" y="2861599"/>
                  <a:pt x="322585" y="2969916"/>
                </a:cubicBezTo>
                <a:cubicBezTo>
                  <a:pt x="282281" y="3078233"/>
                  <a:pt x="435940" y="2521532"/>
                  <a:pt x="496396" y="2395582"/>
                </a:cubicBezTo>
                <a:cubicBezTo>
                  <a:pt x="556852" y="2269632"/>
                  <a:pt x="758373" y="2029067"/>
                  <a:pt x="685322" y="2214214"/>
                </a:cubicBezTo>
                <a:cubicBezTo>
                  <a:pt x="612271" y="2399361"/>
                  <a:pt x="143735" y="3318799"/>
                  <a:pt x="58089" y="3506465"/>
                </a:cubicBezTo>
                <a:cubicBezTo>
                  <a:pt x="-27557" y="3694131"/>
                  <a:pt x="-40153" y="3427116"/>
                  <a:pt x="171444" y="3340210"/>
                </a:cubicBezTo>
                <a:cubicBezTo>
                  <a:pt x="383041" y="3253304"/>
                  <a:pt x="1061914" y="3165139"/>
                  <a:pt x="1327669" y="2985030"/>
                </a:cubicBezTo>
                <a:cubicBezTo>
                  <a:pt x="1593424" y="2804921"/>
                  <a:pt x="1715596" y="2336386"/>
                  <a:pt x="1765976" y="2259556"/>
                </a:cubicBezTo>
                <a:cubicBezTo>
                  <a:pt x="1816356" y="2182726"/>
                  <a:pt x="1569494" y="2614736"/>
                  <a:pt x="1629950" y="2524052"/>
                </a:cubicBezTo>
                <a:cubicBezTo>
                  <a:pt x="1690406" y="2433368"/>
                  <a:pt x="2077073" y="1813691"/>
                  <a:pt x="2128713" y="1715450"/>
                </a:cubicBezTo>
                <a:cubicBezTo>
                  <a:pt x="2180353" y="1617209"/>
                  <a:pt x="1959940" y="1933345"/>
                  <a:pt x="1939788" y="1934604"/>
                </a:cubicBezTo>
                <a:cubicBezTo>
                  <a:pt x="1919636" y="1935863"/>
                  <a:pt x="2089669" y="1944680"/>
                  <a:pt x="2007801" y="1723007"/>
                </a:cubicBezTo>
                <a:cubicBezTo>
                  <a:pt x="1925933" y="1501334"/>
                  <a:pt x="1498961" y="683916"/>
                  <a:pt x="1448581" y="604567"/>
                </a:cubicBezTo>
                <a:cubicBezTo>
                  <a:pt x="1398201" y="525218"/>
                  <a:pt x="1662697" y="1158749"/>
                  <a:pt x="1705520" y="1246914"/>
                </a:cubicBezTo>
                <a:cubicBezTo>
                  <a:pt x="1748343" y="1335079"/>
                  <a:pt x="1768495" y="1212907"/>
                  <a:pt x="1705520" y="1133559"/>
                </a:cubicBezTo>
                <a:cubicBezTo>
                  <a:pt x="1642545" y="1054211"/>
                  <a:pt x="1514076" y="953450"/>
                  <a:pt x="1327669" y="770822"/>
                </a:cubicBezTo>
                <a:cubicBezTo>
                  <a:pt x="1141262" y="588194"/>
                  <a:pt x="675245" y="-78084"/>
                  <a:pt x="587080" y="75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D9A4C5F9-3911-ADAC-3B6A-09B16BF8FCC6}"/>
              </a:ext>
            </a:extLst>
          </p:cNvPr>
          <p:cNvSpPr/>
          <p:nvPr/>
        </p:nvSpPr>
        <p:spPr>
          <a:xfrm>
            <a:off x="2144587" y="3520002"/>
            <a:ext cx="1664274" cy="3273973"/>
          </a:xfrm>
          <a:custGeom>
            <a:avLst/>
            <a:gdLst>
              <a:gd name="connsiteX0" fmla="*/ 1543241 w 1664274"/>
              <a:gd name="connsiteY0" fmla="*/ 39357 h 3273973"/>
              <a:gd name="connsiteX1" fmla="*/ 1195618 w 1664274"/>
              <a:gd name="connsiteY1" fmla="*/ 1120011 h 3273973"/>
              <a:gd name="connsiteX2" fmla="*/ 1203175 w 1664274"/>
              <a:gd name="connsiteY2" fmla="*/ 1044441 h 3273973"/>
              <a:gd name="connsiteX3" fmla="*/ 1044477 w 1664274"/>
              <a:gd name="connsiteY3" fmla="*/ 1664117 h 3273973"/>
              <a:gd name="connsiteX4" fmla="*/ 1142719 w 1664274"/>
              <a:gd name="connsiteY4" fmla="*/ 1497862 h 3273973"/>
              <a:gd name="connsiteX5" fmla="*/ 1127605 w 1664274"/>
              <a:gd name="connsiteY5" fmla="*/ 1717016 h 3273973"/>
              <a:gd name="connsiteX6" fmla="*/ 1067149 w 1664274"/>
              <a:gd name="connsiteY6" fmla="*/ 2336692 h 3273973"/>
              <a:gd name="connsiteX7" fmla="*/ 1074706 w 1664274"/>
              <a:gd name="connsiteY7" fmla="*/ 2185552 h 3273973"/>
              <a:gd name="connsiteX8" fmla="*/ 1649039 w 1664274"/>
              <a:gd name="connsiteY8" fmla="*/ 3220864 h 3273973"/>
              <a:gd name="connsiteX9" fmla="*/ 1376987 w 1664274"/>
              <a:gd name="connsiteY9" fmla="*/ 2994153 h 3273973"/>
              <a:gd name="connsiteX10" fmla="*/ 137634 w 1664274"/>
              <a:gd name="connsiteY10" fmla="*/ 1883271 h 3273973"/>
              <a:gd name="connsiteX11" fmla="*/ 69621 w 1664274"/>
              <a:gd name="connsiteY11" fmla="*/ 2593631 h 3273973"/>
              <a:gd name="connsiteX12" fmla="*/ 485258 w 1664274"/>
              <a:gd name="connsiteY12" fmla="*/ 560791 h 3273973"/>
              <a:gd name="connsiteX13" fmla="*/ 228319 w 1664274"/>
              <a:gd name="connsiteY13" fmla="*/ 1150239 h 3273973"/>
              <a:gd name="connsiteX14" fmla="*/ 984021 w 1664274"/>
              <a:gd name="connsiteY14" fmla="*/ 356752 h 3273973"/>
              <a:gd name="connsiteX15" fmla="*/ 772425 w 1664274"/>
              <a:gd name="connsiteY15" fmla="*/ 583462 h 3273973"/>
              <a:gd name="connsiteX16" fmla="*/ 961350 w 1664274"/>
              <a:gd name="connsiteY16" fmla="*/ 1301380 h 3273973"/>
              <a:gd name="connsiteX17" fmla="*/ 1097377 w 1664274"/>
              <a:gd name="connsiteY17" fmla="*/ 1067112 h 3273973"/>
              <a:gd name="connsiteX18" fmla="*/ 810210 w 1664274"/>
              <a:gd name="connsiteY18" fmla="*/ 1029327 h 3273973"/>
              <a:gd name="connsiteX19" fmla="*/ 1248517 w 1664274"/>
              <a:gd name="connsiteY19" fmla="*/ 341638 h 3273973"/>
              <a:gd name="connsiteX20" fmla="*/ 734639 w 1664274"/>
              <a:gd name="connsiteY20" fmla="*/ 802616 h 3273973"/>
              <a:gd name="connsiteX21" fmla="*/ 1376987 w 1664274"/>
              <a:gd name="connsiteY21" fmla="*/ 288738 h 3273973"/>
              <a:gd name="connsiteX22" fmla="*/ 1543241 w 1664274"/>
              <a:gd name="connsiteY22" fmla="*/ 39357 h 3273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64274" h="3273973">
                <a:moveTo>
                  <a:pt x="1543241" y="39357"/>
                </a:moveTo>
                <a:cubicBezTo>
                  <a:pt x="1513013" y="177903"/>
                  <a:pt x="1252296" y="952497"/>
                  <a:pt x="1195618" y="1120011"/>
                </a:cubicBezTo>
                <a:cubicBezTo>
                  <a:pt x="1138940" y="1287525"/>
                  <a:pt x="1228365" y="953757"/>
                  <a:pt x="1203175" y="1044441"/>
                </a:cubicBezTo>
                <a:cubicBezTo>
                  <a:pt x="1177985" y="1135125"/>
                  <a:pt x="1054553" y="1588547"/>
                  <a:pt x="1044477" y="1664117"/>
                </a:cubicBezTo>
                <a:cubicBezTo>
                  <a:pt x="1034401" y="1739687"/>
                  <a:pt x="1128864" y="1489046"/>
                  <a:pt x="1142719" y="1497862"/>
                </a:cubicBezTo>
                <a:cubicBezTo>
                  <a:pt x="1156574" y="1506678"/>
                  <a:pt x="1140200" y="1577211"/>
                  <a:pt x="1127605" y="1717016"/>
                </a:cubicBezTo>
                <a:cubicBezTo>
                  <a:pt x="1115010" y="1856821"/>
                  <a:pt x="1075965" y="2258603"/>
                  <a:pt x="1067149" y="2336692"/>
                </a:cubicBezTo>
                <a:cubicBezTo>
                  <a:pt x="1058333" y="2414781"/>
                  <a:pt x="977724" y="2038190"/>
                  <a:pt x="1074706" y="2185552"/>
                </a:cubicBezTo>
                <a:cubicBezTo>
                  <a:pt x="1171688" y="2332914"/>
                  <a:pt x="1598659" y="3086097"/>
                  <a:pt x="1649039" y="3220864"/>
                </a:cubicBezTo>
                <a:cubicBezTo>
                  <a:pt x="1699419" y="3355631"/>
                  <a:pt x="1628888" y="3217085"/>
                  <a:pt x="1376987" y="2994153"/>
                </a:cubicBezTo>
                <a:cubicBezTo>
                  <a:pt x="1125086" y="2771221"/>
                  <a:pt x="355528" y="1950025"/>
                  <a:pt x="137634" y="1883271"/>
                </a:cubicBezTo>
                <a:cubicBezTo>
                  <a:pt x="-80260" y="1816517"/>
                  <a:pt x="11684" y="2814044"/>
                  <a:pt x="69621" y="2593631"/>
                </a:cubicBezTo>
                <a:cubicBezTo>
                  <a:pt x="127558" y="2373218"/>
                  <a:pt x="458808" y="801356"/>
                  <a:pt x="485258" y="560791"/>
                </a:cubicBezTo>
                <a:cubicBezTo>
                  <a:pt x="511708" y="320226"/>
                  <a:pt x="145192" y="1184245"/>
                  <a:pt x="228319" y="1150239"/>
                </a:cubicBezTo>
                <a:cubicBezTo>
                  <a:pt x="311446" y="1116233"/>
                  <a:pt x="893337" y="451215"/>
                  <a:pt x="984021" y="356752"/>
                </a:cubicBezTo>
                <a:cubicBezTo>
                  <a:pt x="1074705" y="262289"/>
                  <a:pt x="776203" y="426024"/>
                  <a:pt x="772425" y="583462"/>
                </a:cubicBezTo>
                <a:cubicBezTo>
                  <a:pt x="768646" y="740900"/>
                  <a:pt x="907191" y="1220772"/>
                  <a:pt x="961350" y="1301380"/>
                </a:cubicBezTo>
                <a:cubicBezTo>
                  <a:pt x="1015509" y="1381988"/>
                  <a:pt x="1122567" y="1112454"/>
                  <a:pt x="1097377" y="1067112"/>
                </a:cubicBezTo>
                <a:cubicBezTo>
                  <a:pt x="1072187" y="1021770"/>
                  <a:pt x="785020" y="1150239"/>
                  <a:pt x="810210" y="1029327"/>
                </a:cubicBezTo>
                <a:cubicBezTo>
                  <a:pt x="835400" y="908415"/>
                  <a:pt x="1261112" y="379423"/>
                  <a:pt x="1248517" y="341638"/>
                </a:cubicBezTo>
                <a:cubicBezTo>
                  <a:pt x="1235922" y="303853"/>
                  <a:pt x="713227" y="811433"/>
                  <a:pt x="734639" y="802616"/>
                </a:cubicBezTo>
                <a:cubicBezTo>
                  <a:pt x="756051" y="793799"/>
                  <a:pt x="1243480" y="414688"/>
                  <a:pt x="1376987" y="288738"/>
                </a:cubicBezTo>
                <a:cubicBezTo>
                  <a:pt x="1510494" y="162788"/>
                  <a:pt x="1573469" y="-99189"/>
                  <a:pt x="1543241" y="393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8F74CBB8-654E-179C-BAC2-9E4FE5A5E36B}"/>
              </a:ext>
            </a:extLst>
          </p:cNvPr>
          <p:cNvSpPr/>
          <p:nvPr/>
        </p:nvSpPr>
        <p:spPr>
          <a:xfrm>
            <a:off x="2445480" y="1897315"/>
            <a:ext cx="2745994" cy="3104613"/>
          </a:xfrm>
          <a:custGeom>
            <a:avLst/>
            <a:gdLst>
              <a:gd name="connsiteX0" fmla="*/ 1998051 w 2745994"/>
              <a:gd name="connsiteY0" fmla="*/ 22169 h 3104613"/>
              <a:gd name="connsiteX1" fmla="*/ 675571 w 2745994"/>
              <a:gd name="connsiteY1" fmla="*/ 573832 h 3104613"/>
              <a:gd name="connsiteX2" fmla="*/ 887168 w 2745994"/>
              <a:gd name="connsiteY2" fmla="*/ 528490 h 3104613"/>
              <a:gd name="connsiteX3" fmla="*/ 327948 w 2745994"/>
              <a:gd name="connsiteY3" fmla="*/ 1208622 h 3104613"/>
              <a:gd name="connsiteX4" fmla="*/ 509317 w 2745994"/>
              <a:gd name="connsiteY4" fmla="*/ 1117938 h 3104613"/>
              <a:gd name="connsiteX5" fmla="*/ 78566 w 2745994"/>
              <a:gd name="connsiteY5" fmla="*/ 2115465 h 3104613"/>
              <a:gd name="connsiteX6" fmla="*/ 267492 w 2745994"/>
              <a:gd name="connsiteY6" fmla="*/ 1881197 h 3104613"/>
              <a:gd name="connsiteX7" fmla="*/ 10553 w 2745994"/>
              <a:gd name="connsiteY7" fmla="*/ 3075207 h 3104613"/>
              <a:gd name="connsiteX8" fmla="*/ 169251 w 2745994"/>
              <a:gd name="connsiteY8" fmla="*/ 2636900 h 3104613"/>
              <a:gd name="connsiteX9" fmla="*/ 1204563 w 2745994"/>
              <a:gd name="connsiteY9" fmla="*/ 1510903 h 3104613"/>
              <a:gd name="connsiteX10" fmla="*/ 788927 w 2745994"/>
              <a:gd name="connsiteY10" fmla="*/ 2055009 h 3104613"/>
              <a:gd name="connsiteX11" fmla="*/ 2511928 w 2745994"/>
              <a:gd name="connsiteY11" fmla="*/ 188424 h 3104613"/>
              <a:gd name="connsiteX12" fmla="*/ 2610170 w 2745994"/>
              <a:gd name="connsiteY12" fmla="*/ 120411 h 3104613"/>
              <a:gd name="connsiteX13" fmla="*/ 1393489 w 2745994"/>
              <a:gd name="connsiteY13" fmla="*/ 687187 h 3104613"/>
              <a:gd name="connsiteX14" fmla="*/ 1884695 w 2745994"/>
              <a:gd name="connsiteY14" fmla="*/ 294222 h 3104613"/>
              <a:gd name="connsiteX15" fmla="*/ 1559743 w 2745994"/>
              <a:gd name="connsiteY15" fmla="*/ 430249 h 3104613"/>
              <a:gd name="connsiteX16" fmla="*/ 1998051 w 2745994"/>
              <a:gd name="connsiteY16" fmla="*/ 22169 h 310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45994" h="3104613">
                <a:moveTo>
                  <a:pt x="1998051" y="22169"/>
                </a:moveTo>
                <a:cubicBezTo>
                  <a:pt x="1850689" y="46100"/>
                  <a:pt x="860718" y="489445"/>
                  <a:pt x="675571" y="573832"/>
                </a:cubicBezTo>
                <a:cubicBezTo>
                  <a:pt x="490424" y="658219"/>
                  <a:pt x="945105" y="422692"/>
                  <a:pt x="887168" y="528490"/>
                </a:cubicBezTo>
                <a:cubicBezTo>
                  <a:pt x="829231" y="634288"/>
                  <a:pt x="390923" y="1110381"/>
                  <a:pt x="327948" y="1208622"/>
                </a:cubicBezTo>
                <a:cubicBezTo>
                  <a:pt x="264973" y="1306863"/>
                  <a:pt x="550881" y="966798"/>
                  <a:pt x="509317" y="1117938"/>
                </a:cubicBezTo>
                <a:cubicBezTo>
                  <a:pt x="467753" y="1269078"/>
                  <a:pt x="118870" y="1988255"/>
                  <a:pt x="78566" y="2115465"/>
                </a:cubicBezTo>
                <a:cubicBezTo>
                  <a:pt x="38262" y="2242675"/>
                  <a:pt x="278828" y="1721240"/>
                  <a:pt x="267492" y="1881197"/>
                </a:cubicBezTo>
                <a:cubicBezTo>
                  <a:pt x="256156" y="2041154"/>
                  <a:pt x="26926" y="2949257"/>
                  <a:pt x="10553" y="3075207"/>
                </a:cubicBezTo>
                <a:cubicBezTo>
                  <a:pt x="-5820" y="3201157"/>
                  <a:pt x="-29751" y="2897617"/>
                  <a:pt x="169251" y="2636900"/>
                </a:cubicBezTo>
                <a:cubicBezTo>
                  <a:pt x="368253" y="2376183"/>
                  <a:pt x="1101284" y="1607885"/>
                  <a:pt x="1204563" y="1510903"/>
                </a:cubicBezTo>
                <a:cubicBezTo>
                  <a:pt x="1307842" y="1413921"/>
                  <a:pt x="571033" y="2275422"/>
                  <a:pt x="788927" y="2055009"/>
                </a:cubicBezTo>
                <a:cubicBezTo>
                  <a:pt x="1006821" y="1834596"/>
                  <a:pt x="2208388" y="510857"/>
                  <a:pt x="2511928" y="188424"/>
                </a:cubicBezTo>
                <a:cubicBezTo>
                  <a:pt x="2815468" y="-134009"/>
                  <a:pt x="2796577" y="37284"/>
                  <a:pt x="2610170" y="120411"/>
                </a:cubicBezTo>
                <a:cubicBezTo>
                  <a:pt x="2423764" y="203538"/>
                  <a:pt x="1514401" y="658219"/>
                  <a:pt x="1393489" y="687187"/>
                </a:cubicBezTo>
                <a:cubicBezTo>
                  <a:pt x="1272577" y="716155"/>
                  <a:pt x="1856986" y="337045"/>
                  <a:pt x="1884695" y="294222"/>
                </a:cubicBezTo>
                <a:cubicBezTo>
                  <a:pt x="1912404" y="251399"/>
                  <a:pt x="1544629" y="471813"/>
                  <a:pt x="1559743" y="430249"/>
                </a:cubicBezTo>
                <a:cubicBezTo>
                  <a:pt x="1574857" y="388685"/>
                  <a:pt x="2145413" y="-1762"/>
                  <a:pt x="1998051" y="221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5FF10A72-24FC-CC87-4740-55658A4DE851}"/>
              </a:ext>
            </a:extLst>
          </p:cNvPr>
          <p:cNvSpPr/>
          <p:nvPr/>
        </p:nvSpPr>
        <p:spPr>
          <a:xfrm>
            <a:off x="3593912" y="2478223"/>
            <a:ext cx="1302621" cy="3962553"/>
          </a:xfrm>
          <a:custGeom>
            <a:avLst/>
            <a:gdLst>
              <a:gd name="connsiteX0" fmla="*/ 1280369 w 1302621"/>
              <a:gd name="connsiteY0" fmla="*/ 481 h 3962553"/>
              <a:gd name="connsiteX1" fmla="*/ 1046101 w 1302621"/>
              <a:gd name="connsiteY1" fmla="*/ 854425 h 3962553"/>
              <a:gd name="connsiteX2" fmla="*/ 1151900 w 1302621"/>
              <a:gd name="connsiteY2" fmla="*/ 793969 h 3962553"/>
              <a:gd name="connsiteX3" fmla="*/ 1106557 w 1302621"/>
              <a:gd name="connsiteY3" fmla="*/ 1904851 h 3962553"/>
              <a:gd name="connsiteX4" fmla="*/ 1008316 w 1302621"/>
              <a:gd name="connsiteY4" fmla="*/ 2501856 h 3962553"/>
              <a:gd name="connsiteX5" fmla="*/ 1083886 w 1302621"/>
              <a:gd name="connsiteY5" fmla="*/ 2055992 h 3962553"/>
              <a:gd name="connsiteX6" fmla="*/ 1076329 w 1302621"/>
              <a:gd name="connsiteY6" fmla="*/ 2955278 h 3962553"/>
              <a:gd name="connsiteX7" fmla="*/ 1204799 w 1302621"/>
              <a:gd name="connsiteY7" fmla="*/ 3778994 h 3962553"/>
              <a:gd name="connsiteX8" fmla="*/ 1189685 w 1302621"/>
              <a:gd name="connsiteY8" fmla="*/ 3718537 h 3962553"/>
              <a:gd name="connsiteX9" fmla="*/ 834505 w 1302621"/>
              <a:gd name="connsiteY9" fmla="*/ 3960362 h 3962553"/>
              <a:gd name="connsiteX10" fmla="*/ 668250 w 1302621"/>
              <a:gd name="connsiteY10" fmla="*/ 3816779 h 3962553"/>
              <a:gd name="connsiteX11" fmla="*/ 539781 w 1302621"/>
              <a:gd name="connsiteY11" fmla="*/ 3469156 h 3962553"/>
              <a:gd name="connsiteX12" fmla="*/ 653136 w 1302621"/>
              <a:gd name="connsiteY12" fmla="*/ 3113975 h 3962553"/>
              <a:gd name="connsiteX13" fmla="*/ 789162 w 1302621"/>
              <a:gd name="connsiteY13" fmla="*/ 2925050 h 3962553"/>
              <a:gd name="connsiteX14" fmla="*/ 796719 w 1302621"/>
              <a:gd name="connsiteY14" fmla="*/ 2668111 h 3962553"/>
              <a:gd name="connsiteX15" fmla="*/ 33460 w 1302621"/>
              <a:gd name="connsiteY15" fmla="*/ 824197 h 3962553"/>
              <a:gd name="connsiteX16" fmla="*/ 139258 w 1302621"/>
              <a:gd name="connsiteY16" fmla="*/ 1164263 h 3962553"/>
              <a:gd name="connsiteX17" fmla="*/ 169486 w 1302621"/>
              <a:gd name="connsiteY17" fmla="*/ 408560 h 3962553"/>
              <a:gd name="connsiteX18" fmla="*/ 177043 w 1302621"/>
              <a:gd name="connsiteY18" fmla="*/ 786412 h 3962553"/>
              <a:gd name="connsiteX19" fmla="*/ 607794 w 1302621"/>
              <a:gd name="connsiteY19" fmla="*/ 310319 h 3962553"/>
              <a:gd name="connsiteX20" fmla="*/ 396197 w 1302621"/>
              <a:gd name="connsiteY20" fmla="*/ 725956 h 3962553"/>
              <a:gd name="connsiteX21" fmla="*/ 1280369 w 1302621"/>
              <a:gd name="connsiteY21" fmla="*/ 481 h 396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02621" h="3962553">
                <a:moveTo>
                  <a:pt x="1280369" y="481"/>
                </a:moveTo>
                <a:cubicBezTo>
                  <a:pt x="1388686" y="21892"/>
                  <a:pt x="1067512" y="722177"/>
                  <a:pt x="1046101" y="854425"/>
                </a:cubicBezTo>
                <a:cubicBezTo>
                  <a:pt x="1024689" y="986673"/>
                  <a:pt x="1141824" y="618898"/>
                  <a:pt x="1151900" y="793969"/>
                </a:cubicBezTo>
                <a:cubicBezTo>
                  <a:pt x="1161976" y="969040"/>
                  <a:pt x="1130488" y="1620203"/>
                  <a:pt x="1106557" y="1904851"/>
                </a:cubicBezTo>
                <a:cubicBezTo>
                  <a:pt x="1082626" y="2189499"/>
                  <a:pt x="1012094" y="2476666"/>
                  <a:pt x="1008316" y="2501856"/>
                </a:cubicBezTo>
                <a:cubicBezTo>
                  <a:pt x="1004538" y="2527046"/>
                  <a:pt x="1072550" y="1980422"/>
                  <a:pt x="1083886" y="2055992"/>
                </a:cubicBezTo>
                <a:cubicBezTo>
                  <a:pt x="1095221" y="2131562"/>
                  <a:pt x="1056177" y="2668111"/>
                  <a:pt x="1076329" y="2955278"/>
                </a:cubicBezTo>
                <a:cubicBezTo>
                  <a:pt x="1096481" y="3242445"/>
                  <a:pt x="1185906" y="3651784"/>
                  <a:pt x="1204799" y="3778994"/>
                </a:cubicBezTo>
                <a:cubicBezTo>
                  <a:pt x="1223692" y="3906204"/>
                  <a:pt x="1251401" y="3688309"/>
                  <a:pt x="1189685" y="3718537"/>
                </a:cubicBezTo>
                <a:cubicBezTo>
                  <a:pt x="1127969" y="3748765"/>
                  <a:pt x="921411" y="3943988"/>
                  <a:pt x="834505" y="3960362"/>
                </a:cubicBezTo>
                <a:cubicBezTo>
                  <a:pt x="747599" y="3976736"/>
                  <a:pt x="717371" y="3898647"/>
                  <a:pt x="668250" y="3816779"/>
                </a:cubicBezTo>
                <a:cubicBezTo>
                  <a:pt x="619129" y="3734911"/>
                  <a:pt x="542300" y="3586290"/>
                  <a:pt x="539781" y="3469156"/>
                </a:cubicBezTo>
                <a:cubicBezTo>
                  <a:pt x="537262" y="3352022"/>
                  <a:pt x="611573" y="3204659"/>
                  <a:pt x="653136" y="3113975"/>
                </a:cubicBezTo>
                <a:cubicBezTo>
                  <a:pt x="694699" y="3023291"/>
                  <a:pt x="765232" y="2999361"/>
                  <a:pt x="789162" y="2925050"/>
                </a:cubicBezTo>
                <a:cubicBezTo>
                  <a:pt x="813092" y="2850739"/>
                  <a:pt x="922669" y="3018253"/>
                  <a:pt x="796719" y="2668111"/>
                </a:cubicBezTo>
                <a:cubicBezTo>
                  <a:pt x="670769" y="2317969"/>
                  <a:pt x="143037" y="1074838"/>
                  <a:pt x="33460" y="824197"/>
                </a:cubicBezTo>
                <a:cubicBezTo>
                  <a:pt x="-76117" y="573556"/>
                  <a:pt x="116587" y="1233536"/>
                  <a:pt x="139258" y="1164263"/>
                </a:cubicBezTo>
                <a:cubicBezTo>
                  <a:pt x="161929" y="1094990"/>
                  <a:pt x="163188" y="471535"/>
                  <a:pt x="169486" y="408560"/>
                </a:cubicBezTo>
                <a:cubicBezTo>
                  <a:pt x="175783" y="345585"/>
                  <a:pt x="103992" y="802785"/>
                  <a:pt x="177043" y="786412"/>
                </a:cubicBezTo>
                <a:cubicBezTo>
                  <a:pt x="250094" y="770039"/>
                  <a:pt x="571268" y="320395"/>
                  <a:pt x="607794" y="310319"/>
                </a:cubicBezTo>
                <a:cubicBezTo>
                  <a:pt x="644320" y="300243"/>
                  <a:pt x="287880" y="773817"/>
                  <a:pt x="396197" y="725956"/>
                </a:cubicBezTo>
                <a:cubicBezTo>
                  <a:pt x="504514" y="678095"/>
                  <a:pt x="1172052" y="-20930"/>
                  <a:pt x="1280369" y="4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A47E4672-9ED6-9882-0712-42E2A4FF6AC3}"/>
              </a:ext>
            </a:extLst>
          </p:cNvPr>
          <p:cNvSpPr/>
          <p:nvPr/>
        </p:nvSpPr>
        <p:spPr>
          <a:xfrm>
            <a:off x="3107945" y="3230508"/>
            <a:ext cx="2108684" cy="3970563"/>
          </a:xfrm>
          <a:custGeom>
            <a:avLst/>
            <a:gdLst>
              <a:gd name="connsiteX0" fmla="*/ 496756 w 2108684"/>
              <a:gd name="connsiteY0" fmla="*/ 79469 h 3970563"/>
              <a:gd name="connsiteX1" fmla="*/ 5549 w 2108684"/>
              <a:gd name="connsiteY1" fmla="*/ 2059409 h 3970563"/>
              <a:gd name="connsiteX2" fmla="*/ 224703 w 2108684"/>
              <a:gd name="connsiteY2" fmla="*/ 2845340 h 3970563"/>
              <a:gd name="connsiteX3" fmla="*/ 111348 w 2108684"/>
              <a:gd name="connsiteY3" fmla="*/ 2777327 h 3970563"/>
              <a:gd name="connsiteX4" fmla="*/ 1146660 w 2108684"/>
              <a:gd name="connsiteY4" fmla="*/ 3873095 h 3970563"/>
              <a:gd name="connsiteX5" fmla="*/ 1003076 w 2108684"/>
              <a:gd name="connsiteY5" fmla="*/ 3721955 h 3970563"/>
              <a:gd name="connsiteX6" fmla="*/ 851936 w 2108684"/>
              <a:gd name="connsiteY6" fmla="*/ 3487687 h 3970563"/>
              <a:gd name="connsiteX7" fmla="*/ 1305357 w 2108684"/>
              <a:gd name="connsiteY7" fmla="*/ 3933552 h 3970563"/>
              <a:gd name="connsiteX8" fmla="*/ 1600081 w 2108684"/>
              <a:gd name="connsiteY8" fmla="*/ 3873095 h 3970563"/>
              <a:gd name="connsiteX9" fmla="*/ 2106402 w 2108684"/>
              <a:gd name="connsiteY9" fmla="*/ 3298761 h 3970563"/>
              <a:gd name="connsiteX10" fmla="*/ 1773893 w 2108684"/>
              <a:gd name="connsiteY10" fmla="*/ 3283647 h 3970563"/>
              <a:gd name="connsiteX11" fmla="*/ 1464055 w 2108684"/>
              <a:gd name="connsiteY11" fmla="*/ 2543059 h 3970563"/>
              <a:gd name="connsiteX12" fmla="*/ 1350700 w 2108684"/>
              <a:gd name="connsiteY12" fmla="*/ 2769770 h 3970563"/>
              <a:gd name="connsiteX13" fmla="*/ 1358257 w 2108684"/>
              <a:gd name="connsiteY13" fmla="*/ 1794913 h 3970563"/>
              <a:gd name="connsiteX14" fmla="*/ 904835 w 2108684"/>
              <a:gd name="connsiteY14" fmla="*/ 600904 h 3970563"/>
              <a:gd name="connsiteX15" fmla="*/ 1169331 w 2108684"/>
              <a:gd name="connsiteY15" fmla="*/ 1107224 h 3970563"/>
              <a:gd name="connsiteX16" fmla="*/ 428743 w 2108684"/>
              <a:gd name="connsiteY16" fmla="*/ 449763 h 3970563"/>
              <a:gd name="connsiteX17" fmla="*/ 829265 w 2108684"/>
              <a:gd name="connsiteY17" fmla="*/ 616018 h 3970563"/>
              <a:gd name="connsiteX18" fmla="*/ 663010 w 2108684"/>
              <a:gd name="connsiteY18" fmla="*/ 495105 h 3970563"/>
              <a:gd name="connsiteX19" fmla="*/ 421186 w 2108684"/>
              <a:gd name="connsiteY19" fmla="*/ 396864 h 3970563"/>
              <a:gd name="connsiteX20" fmla="*/ 496756 w 2108684"/>
              <a:gd name="connsiteY20" fmla="*/ 79469 h 3970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108684" h="3970563">
                <a:moveTo>
                  <a:pt x="496756" y="79469"/>
                </a:moveTo>
                <a:cubicBezTo>
                  <a:pt x="427483" y="356560"/>
                  <a:pt x="50891" y="1598431"/>
                  <a:pt x="5549" y="2059409"/>
                </a:cubicBezTo>
                <a:cubicBezTo>
                  <a:pt x="-39793" y="2520387"/>
                  <a:pt x="207070" y="2725687"/>
                  <a:pt x="224703" y="2845340"/>
                </a:cubicBezTo>
                <a:cubicBezTo>
                  <a:pt x="242336" y="2964993"/>
                  <a:pt x="-42311" y="2606035"/>
                  <a:pt x="111348" y="2777327"/>
                </a:cubicBezTo>
                <a:cubicBezTo>
                  <a:pt x="265007" y="2948619"/>
                  <a:pt x="998039" y="3715657"/>
                  <a:pt x="1146660" y="3873095"/>
                </a:cubicBezTo>
                <a:cubicBezTo>
                  <a:pt x="1295281" y="4030533"/>
                  <a:pt x="1052197" y="3786190"/>
                  <a:pt x="1003076" y="3721955"/>
                </a:cubicBezTo>
                <a:cubicBezTo>
                  <a:pt x="953955" y="3657720"/>
                  <a:pt x="801556" y="3452421"/>
                  <a:pt x="851936" y="3487687"/>
                </a:cubicBezTo>
                <a:cubicBezTo>
                  <a:pt x="902316" y="3522953"/>
                  <a:pt x="1180666" y="3869317"/>
                  <a:pt x="1305357" y="3933552"/>
                </a:cubicBezTo>
                <a:cubicBezTo>
                  <a:pt x="1430048" y="3997787"/>
                  <a:pt x="1466574" y="3978894"/>
                  <a:pt x="1600081" y="3873095"/>
                </a:cubicBezTo>
                <a:cubicBezTo>
                  <a:pt x="1733589" y="3767297"/>
                  <a:pt x="2077433" y="3397002"/>
                  <a:pt x="2106402" y="3298761"/>
                </a:cubicBezTo>
                <a:cubicBezTo>
                  <a:pt x="2135371" y="3200520"/>
                  <a:pt x="1880951" y="3409597"/>
                  <a:pt x="1773893" y="3283647"/>
                </a:cubicBezTo>
                <a:cubicBezTo>
                  <a:pt x="1666835" y="3157697"/>
                  <a:pt x="1534587" y="2628705"/>
                  <a:pt x="1464055" y="2543059"/>
                </a:cubicBezTo>
                <a:cubicBezTo>
                  <a:pt x="1393523" y="2457413"/>
                  <a:pt x="1368333" y="2894461"/>
                  <a:pt x="1350700" y="2769770"/>
                </a:cubicBezTo>
                <a:cubicBezTo>
                  <a:pt x="1333067" y="2645079"/>
                  <a:pt x="1432568" y="2156391"/>
                  <a:pt x="1358257" y="1794913"/>
                </a:cubicBezTo>
                <a:cubicBezTo>
                  <a:pt x="1283946" y="1433435"/>
                  <a:pt x="936323" y="715519"/>
                  <a:pt x="904835" y="600904"/>
                </a:cubicBezTo>
                <a:cubicBezTo>
                  <a:pt x="873347" y="486289"/>
                  <a:pt x="1248680" y="1132414"/>
                  <a:pt x="1169331" y="1107224"/>
                </a:cubicBezTo>
                <a:cubicBezTo>
                  <a:pt x="1089982" y="1082034"/>
                  <a:pt x="485421" y="531631"/>
                  <a:pt x="428743" y="449763"/>
                </a:cubicBezTo>
                <a:cubicBezTo>
                  <a:pt x="372065" y="367895"/>
                  <a:pt x="790221" y="608461"/>
                  <a:pt x="829265" y="616018"/>
                </a:cubicBezTo>
                <a:cubicBezTo>
                  <a:pt x="868310" y="623575"/>
                  <a:pt x="731023" y="531631"/>
                  <a:pt x="663010" y="495105"/>
                </a:cubicBezTo>
                <a:cubicBezTo>
                  <a:pt x="594997" y="458579"/>
                  <a:pt x="448895" y="459839"/>
                  <a:pt x="421186" y="396864"/>
                </a:cubicBezTo>
                <a:cubicBezTo>
                  <a:pt x="393477" y="333889"/>
                  <a:pt x="566029" y="-197622"/>
                  <a:pt x="496756" y="794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1532B65F-54C1-F31A-211E-325A5D3E2881}"/>
              </a:ext>
            </a:extLst>
          </p:cNvPr>
          <p:cNvSpPr/>
          <p:nvPr/>
        </p:nvSpPr>
        <p:spPr>
          <a:xfrm>
            <a:off x="3180783" y="4711535"/>
            <a:ext cx="1035852" cy="378610"/>
          </a:xfrm>
          <a:custGeom>
            <a:avLst/>
            <a:gdLst>
              <a:gd name="connsiteX0" fmla="*/ 567 w 1035852"/>
              <a:gd name="connsiteY0" fmla="*/ 311315 h 378610"/>
              <a:gd name="connsiteX1" fmla="*/ 86292 w 1035852"/>
              <a:gd name="connsiteY1" fmla="*/ 330365 h 378610"/>
              <a:gd name="connsiteX2" fmla="*/ 264092 w 1035852"/>
              <a:gd name="connsiteY2" fmla="*/ 377990 h 378610"/>
              <a:gd name="connsiteX3" fmla="*/ 270442 w 1035852"/>
              <a:gd name="connsiteY3" fmla="*/ 355765 h 378610"/>
              <a:gd name="connsiteX4" fmla="*/ 352992 w 1035852"/>
              <a:gd name="connsiteY4" fmla="*/ 330365 h 378610"/>
              <a:gd name="connsiteX5" fmla="*/ 483167 w 1035852"/>
              <a:gd name="connsiteY5" fmla="*/ 244640 h 378610"/>
              <a:gd name="connsiteX6" fmla="*/ 641917 w 1035852"/>
              <a:gd name="connsiteY6" fmla="*/ 228765 h 378610"/>
              <a:gd name="connsiteX7" fmla="*/ 772092 w 1035852"/>
              <a:gd name="connsiteY7" fmla="*/ 244640 h 378610"/>
              <a:gd name="connsiteX8" fmla="*/ 768917 w 1035852"/>
              <a:gd name="connsiteY8" fmla="*/ 228765 h 378610"/>
              <a:gd name="connsiteX9" fmla="*/ 880042 w 1035852"/>
              <a:gd name="connsiteY9" fmla="*/ 254165 h 378610"/>
              <a:gd name="connsiteX10" fmla="*/ 880042 w 1035852"/>
              <a:gd name="connsiteY10" fmla="*/ 289090 h 378610"/>
              <a:gd name="connsiteX11" fmla="*/ 876867 w 1035852"/>
              <a:gd name="connsiteY11" fmla="*/ 308140 h 378610"/>
              <a:gd name="connsiteX12" fmla="*/ 1035617 w 1035852"/>
              <a:gd name="connsiteY12" fmla="*/ 260515 h 378610"/>
              <a:gd name="connsiteX13" fmla="*/ 911792 w 1035852"/>
              <a:gd name="connsiteY13" fmla="*/ 282740 h 378610"/>
              <a:gd name="connsiteX14" fmla="*/ 880042 w 1035852"/>
              <a:gd name="connsiteY14" fmla="*/ 282740 h 378610"/>
              <a:gd name="connsiteX15" fmla="*/ 914967 w 1035852"/>
              <a:gd name="connsiteY15" fmla="*/ 260515 h 378610"/>
              <a:gd name="connsiteX16" fmla="*/ 981642 w 1035852"/>
              <a:gd name="connsiteY16" fmla="*/ 139865 h 378610"/>
              <a:gd name="connsiteX17" fmla="*/ 962592 w 1035852"/>
              <a:gd name="connsiteY17" fmla="*/ 168440 h 378610"/>
              <a:gd name="connsiteX18" fmla="*/ 860992 w 1035852"/>
              <a:gd name="connsiteY18" fmla="*/ 212890 h 378610"/>
              <a:gd name="connsiteX19" fmla="*/ 892742 w 1035852"/>
              <a:gd name="connsiteY19" fmla="*/ 181140 h 378610"/>
              <a:gd name="connsiteX20" fmla="*/ 899092 w 1035852"/>
              <a:gd name="connsiteY20" fmla="*/ 120815 h 378610"/>
              <a:gd name="connsiteX21" fmla="*/ 838767 w 1035852"/>
              <a:gd name="connsiteY21" fmla="*/ 209715 h 378610"/>
              <a:gd name="connsiteX22" fmla="*/ 835592 w 1035852"/>
              <a:gd name="connsiteY22" fmla="*/ 203365 h 378610"/>
              <a:gd name="connsiteX23" fmla="*/ 841942 w 1035852"/>
              <a:gd name="connsiteY23" fmla="*/ 177965 h 378610"/>
              <a:gd name="connsiteX24" fmla="*/ 791142 w 1035852"/>
              <a:gd name="connsiteY24" fmla="*/ 206540 h 378610"/>
              <a:gd name="connsiteX25" fmla="*/ 810192 w 1035852"/>
              <a:gd name="connsiteY25" fmla="*/ 168440 h 378610"/>
              <a:gd name="connsiteX26" fmla="*/ 921317 w 1035852"/>
              <a:gd name="connsiteY26" fmla="*/ 98590 h 378610"/>
              <a:gd name="connsiteX27" fmla="*/ 845117 w 1035852"/>
              <a:gd name="connsiteY27" fmla="*/ 146215 h 378610"/>
              <a:gd name="connsiteX28" fmla="*/ 743517 w 1035852"/>
              <a:gd name="connsiteY28" fmla="*/ 184315 h 378610"/>
              <a:gd name="connsiteX29" fmla="*/ 683192 w 1035852"/>
              <a:gd name="connsiteY29" fmla="*/ 155740 h 378610"/>
              <a:gd name="connsiteX30" fmla="*/ 692717 w 1035852"/>
              <a:gd name="connsiteY30" fmla="*/ 22390 h 378610"/>
              <a:gd name="connsiteX31" fmla="*/ 676842 w 1035852"/>
              <a:gd name="connsiteY31" fmla="*/ 76365 h 378610"/>
              <a:gd name="connsiteX32" fmla="*/ 660967 w 1035852"/>
              <a:gd name="connsiteY32" fmla="*/ 146215 h 378610"/>
              <a:gd name="connsiteX33" fmla="*/ 641917 w 1035852"/>
              <a:gd name="connsiteY33" fmla="*/ 63665 h 378610"/>
              <a:gd name="connsiteX34" fmla="*/ 641917 w 1035852"/>
              <a:gd name="connsiteY34" fmla="*/ 162090 h 378610"/>
              <a:gd name="connsiteX35" fmla="*/ 591117 w 1035852"/>
              <a:gd name="connsiteY35" fmla="*/ 149390 h 378610"/>
              <a:gd name="connsiteX36" fmla="*/ 533967 w 1035852"/>
              <a:gd name="connsiteY36" fmla="*/ 25565 h 378610"/>
              <a:gd name="connsiteX37" fmla="*/ 559367 w 1035852"/>
              <a:gd name="connsiteY37" fmla="*/ 133515 h 378610"/>
              <a:gd name="connsiteX38" fmla="*/ 537142 w 1035852"/>
              <a:gd name="connsiteY38" fmla="*/ 143040 h 378610"/>
              <a:gd name="connsiteX39" fmla="*/ 473642 w 1035852"/>
              <a:gd name="connsiteY39" fmla="*/ 54140 h 378610"/>
              <a:gd name="connsiteX40" fmla="*/ 537142 w 1035852"/>
              <a:gd name="connsiteY40" fmla="*/ 152565 h 378610"/>
              <a:gd name="connsiteX41" fmla="*/ 483167 w 1035852"/>
              <a:gd name="connsiteY41" fmla="*/ 127165 h 378610"/>
              <a:gd name="connsiteX42" fmla="*/ 448242 w 1035852"/>
              <a:gd name="connsiteY42" fmla="*/ 22390 h 378610"/>
              <a:gd name="connsiteX43" fmla="*/ 467292 w 1035852"/>
              <a:gd name="connsiteY43" fmla="*/ 104940 h 378610"/>
              <a:gd name="connsiteX44" fmla="*/ 400617 w 1035852"/>
              <a:gd name="connsiteY44" fmla="*/ 165 h 378610"/>
              <a:gd name="connsiteX45" fmla="*/ 438717 w 1035852"/>
              <a:gd name="connsiteY45" fmla="*/ 82715 h 378610"/>
              <a:gd name="connsiteX46" fmla="*/ 467292 w 1035852"/>
              <a:gd name="connsiteY46" fmla="*/ 162090 h 378610"/>
              <a:gd name="connsiteX47" fmla="*/ 406967 w 1035852"/>
              <a:gd name="connsiteY47" fmla="*/ 165265 h 378610"/>
              <a:gd name="connsiteX48" fmla="*/ 337117 w 1035852"/>
              <a:gd name="connsiteY48" fmla="*/ 35090 h 378610"/>
              <a:gd name="connsiteX49" fmla="*/ 391092 w 1035852"/>
              <a:gd name="connsiteY49" fmla="*/ 149390 h 378610"/>
              <a:gd name="connsiteX50" fmla="*/ 426017 w 1035852"/>
              <a:gd name="connsiteY50" fmla="*/ 190665 h 378610"/>
              <a:gd name="connsiteX51" fmla="*/ 359342 w 1035852"/>
              <a:gd name="connsiteY51" fmla="*/ 165265 h 378610"/>
              <a:gd name="connsiteX52" fmla="*/ 229167 w 1035852"/>
              <a:gd name="connsiteY52" fmla="*/ 60490 h 378610"/>
              <a:gd name="connsiteX53" fmla="*/ 299017 w 1035852"/>
              <a:gd name="connsiteY53" fmla="*/ 111290 h 378610"/>
              <a:gd name="connsiteX54" fmla="*/ 327592 w 1035852"/>
              <a:gd name="connsiteY54" fmla="*/ 181140 h 378610"/>
              <a:gd name="connsiteX55" fmla="*/ 273617 w 1035852"/>
              <a:gd name="connsiteY55" fmla="*/ 127165 h 378610"/>
              <a:gd name="connsiteX56" fmla="*/ 229167 w 1035852"/>
              <a:gd name="connsiteY56" fmla="*/ 44615 h 378610"/>
              <a:gd name="connsiteX57" fmla="*/ 248217 w 1035852"/>
              <a:gd name="connsiteY57" fmla="*/ 92240 h 378610"/>
              <a:gd name="connsiteX58" fmla="*/ 387917 w 1035852"/>
              <a:gd name="connsiteY58" fmla="*/ 222415 h 378610"/>
              <a:gd name="connsiteX59" fmla="*/ 337117 w 1035852"/>
              <a:gd name="connsiteY59" fmla="*/ 219240 h 378610"/>
              <a:gd name="connsiteX60" fmla="*/ 194242 w 1035852"/>
              <a:gd name="connsiteY60" fmla="*/ 184315 h 378610"/>
              <a:gd name="connsiteX61" fmla="*/ 143442 w 1035852"/>
              <a:gd name="connsiteY61" fmla="*/ 101765 h 378610"/>
              <a:gd name="connsiteX62" fmla="*/ 194242 w 1035852"/>
              <a:gd name="connsiteY62" fmla="*/ 162090 h 378610"/>
              <a:gd name="connsiteX63" fmla="*/ 254567 w 1035852"/>
              <a:gd name="connsiteY63" fmla="*/ 231940 h 378610"/>
              <a:gd name="connsiteX64" fmla="*/ 124392 w 1035852"/>
              <a:gd name="connsiteY64" fmla="*/ 111290 h 378610"/>
              <a:gd name="connsiteX65" fmla="*/ 225992 w 1035852"/>
              <a:gd name="connsiteY65" fmla="*/ 231940 h 378610"/>
              <a:gd name="connsiteX66" fmla="*/ 311717 w 1035852"/>
              <a:gd name="connsiteY66" fmla="*/ 266865 h 378610"/>
              <a:gd name="connsiteX67" fmla="*/ 219642 w 1035852"/>
              <a:gd name="connsiteY67" fmla="*/ 276390 h 378610"/>
              <a:gd name="connsiteX68" fmla="*/ 124392 w 1035852"/>
              <a:gd name="connsiteY68" fmla="*/ 279565 h 378610"/>
              <a:gd name="connsiteX69" fmla="*/ 200592 w 1035852"/>
              <a:gd name="connsiteY69" fmla="*/ 270040 h 378610"/>
              <a:gd name="connsiteX70" fmla="*/ 86292 w 1035852"/>
              <a:gd name="connsiteY70" fmla="*/ 174790 h 378610"/>
              <a:gd name="connsiteX71" fmla="*/ 130742 w 1035852"/>
              <a:gd name="connsiteY71" fmla="*/ 241465 h 378610"/>
              <a:gd name="connsiteX72" fmla="*/ 143442 w 1035852"/>
              <a:gd name="connsiteY72" fmla="*/ 270040 h 378610"/>
              <a:gd name="connsiteX73" fmla="*/ 79942 w 1035852"/>
              <a:gd name="connsiteY73" fmla="*/ 212890 h 378610"/>
              <a:gd name="connsiteX74" fmla="*/ 175192 w 1035852"/>
              <a:gd name="connsiteY74" fmla="*/ 298615 h 378610"/>
              <a:gd name="connsiteX75" fmla="*/ 76767 w 1035852"/>
              <a:gd name="connsiteY75" fmla="*/ 250990 h 378610"/>
              <a:gd name="connsiteX76" fmla="*/ 175192 w 1035852"/>
              <a:gd name="connsiteY76" fmla="*/ 324015 h 378610"/>
              <a:gd name="connsiteX77" fmla="*/ 305367 w 1035852"/>
              <a:gd name="connsiteY77" fmla="*/ 270040 h 378610"/>
              <a:gd name="connsiteX78" fmla="*/ 172017 w 1035852"/>
              <a:gd name="connsiteY78" fmla="*/ 317665 h 378610"/>
              <a:gd name="connsiteX79" fmla="*/ 124392 w 1035852"/>
              <a:gd name="connsiteY79" fmla="*/ 324015 h 378610"/>
              <a:gd name="connsiteX80" fmla="*/ 567 w 1035852"/>
              <a:gd name="connsiteY80" fmla="*/ 311315 h 37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035852" h="378610">
                <a:moveTo>
                  <a:pt x="567" y="311315"/>
                </a:moveTo>
                <a:cubicBezTo>
                  <a:pt x="-5783" y="312373"/>
                  <a:pt x="42371" y="319253"/>
                  <a:pt x="86292" y="330365"/>
                </a:cubicBezTo>
                <a:cubicBezTo>
                  <a:pt x="130213" y="341477"/>
                  <a:pt x="233400" y="373757"/>
                  <a:pt x="264092" y="377990"/>
                </a:cubicBezTo>
                <a:cubicBezTo>
                  <a:pt x="294784" y="382223"/>
                  <a:pt x="255625" y="363703"/>
                  <a:pt x="270442" y="355765"/>
                </a:cubicBezTo>
                <a:cubicBezTo>
                  <a:pt x="285259" y="347828"/>
                  <a:pt x="317538" y="348886"/>
                  <a:pt x="352992" y="330365"/>
                </a:cubicBezTo>
                <a:cubicBezTo>
                  <a:pt x="388446" y="311844"/>
                  <a:pt x="435013" y="261573"/>
                  <a:pt x="483167" y="244640"/>
                </a:cubicBezTo>
                <a:cubicBezTo>
                  <a:pt x="531321" y="227707"/>
                  <a:pt x="593763" y="228765"/>
                  <a:pt x="641917" y="228765"/>
                </a:cubicBezTo>
                <a:cubicBezTo>
                  <a:pt x="690071" y="228765"/>
                  <a:pt x="772092" y="244640"/>
                  <a:pt x="772092" y="244640"/>
                </a:cubicBezTo>
                <a:cubicBezTo>
                  <a:pt x="793259" y="244640"/>
                  <a:pt x="750925" y="227177"/>
                  <a:pt x="768917" y="228765"/>
                </a:cubicBezTo>
                <a:cubicBezTo>
                  <a:pt x="786909" y="230352"/>
                  <a:pt x="861521" y="244111"/>
                  <a:pt x="880042" y="254165"/>
                </a:cubicBezTo>
                <a:cubicBezTo>
                  <a:pt x="898563" y="264219"/>
                  <a:pt x="880571" y="280094"/>
                  <a:pt x="880042" y="289090"/>
                </a:cubicBezTo>
                <a:cubicBezTo>
                  <a:pt x="879513" y="298086"/>
                  <a:pt x="850938" y="312902"/>
                  <a:pt x="876867" y="308140"/>
                </a:cubicBezTo>
                <a:cubicBezTo>
                  <a:pt x="902796" y="303378"/>
                  <a:pt x="1029796" y="264748"/>
                  <a:pt x="1035617" y="260515"/>
                </a:cubicBezTo>
                <a:cubicBezTo>
                  <a:pt x="1041438" y="256282"/>
                  <a:pt x="937721" y="279036"/>
                  <a:pt x="911792" y="282740"/>
                </a:cubicBezTo>
                <a:cubicBezTo>
                  <a:pt x="885863" y="286444"/>
                  <a:pt x="879513" y="286444"/>
                  <a:pt x="880042" y="282740"/>
                </a:cubicBezTo>
                <a:cubicBezTo>
                  <a:pt x="880571" y="279036"/>
                  <a:pt x="898034" y="284327"/>
                  <a:pt x="914967" y="260515"/>
                </a:cubicBezTo>
                <a:cubicBezTo>
                  <a:pt x="931900" y="236702"/>
                  <a:pt x="981642" y="139865"/>
                  <a:pt x="981642" y="139865"/>
                </a:cubicBezTo>
                <a:cubicBezTo>
                  <a:pt x="989579" y="124519"/>
                  <a:pt x="982700" y="156269"/>
                  <a:pt x="962592" y="168440"/>
                </a:cubicBezTo>
                <a:cubicBezTo>
                  <a:pt x="942484" y="180611"/>
                  <a:pt x="872634" y="210773"/>
                  <a:pt x="860992" y="212890"/>
                </a:cubicBezTo>
                <a:cubicBezTo>
                  <a:pt x="849350" y="215007"/>
                  <a:pt x="886392" y="196486"/>
                  <a:pt x="892742" y="181140"/>
                </a:cubicBezTo>
                <a:cubicBezTo>
                  <a:pt x="899092" y="165794"/>
                  <a:pt x="908088" y="116053"/>
                  <a:pt x="899092" y="120815"/>
                </a:cubicBezTo>
                <a:cubicBezTo>
                  <a:pt x="890096" y="125577"/>
                  <a:pt x="838767" y="209715"/>
                  <a:pt x="838767" y="209715"/>
                </a:cubicBezTo>
                <a:cubicBezTo>
                  <a:pt x="828184" y="223473"/>
                  <a:pt x="835063" y="208657"/>
                  <a:pt x="835592" y="203365"/>
                </a:cubicBezTo>
                <a:cubicBezTo>
                  <a:pt x="836121" y="198073"/>
                  <a:pt x="849350" y="177436"/>
                  <a:pt x="841942" y="177965"/>
                </a:cubicBezTo>
                <a:cubicBezTo>
                  <a:pt x="834534" y="178494"/>
                  <a:pt x="796434" y="208127"/>
                  <a:pt x="791142" y="206540"/>
                </a:cubicBezTo>
                <a:cubicBezTo>
                  <a:pt x="785850" y="204953"/>
                  <a:pt x="788496" y="186432"/>
                  <a:pt x="810192" y="168440"/>
                </a:cubicBezTo>
                <a:cubicBezTo>
                  <a:pt x="831888" y="150448"/>
                  <a:pt x="915496" y="102294"/>
                  <a:pt x="921317" y="98590"/>
                </a:cubicBezTo>
                <a:cubicBezTo>
                  <a:pt x="927138" y="94886"/>
                  <a:pt x="874750" y="131927"/>
                  <a:pt x="845117" y="146215"/>
                </a:cubicBezTo>
                <a:cubicBezTo>
                  <a:pt x="815484" y="160503"/>
                  <a:pt x="770504" y="182728"/>
                  <a:pt x="743517" y="184315"/>
                </a:cubicBezTo>
                <a:cubicBezTo>
                  <a:pt x="716530" y="185902"/>
                  <a:pt x="691659" y="182728"/>
                  <a:pt x="683192" y="155740"/>
                </a:cubicBezTo>
                <a:cubicBezTo>
                  <a:pt x="674725" y="128752"/>
                  <a:pt x="693775" y="35619"/>
                  <a:pt x="692717" y="22390"/>
                </a:cubicBezTo>
                <a:cubicBezTo>
                  <a:pt x="691659" y="9161"/>
                  <a:pt x="682134" y="55728"/>
                  <a:pt x="676842" y="76365"/>
                </a:cubicBezTo>
                <a:cubicBezTo>
                  <a:pt x="671550" y="97002"/>
                  <a:pt x="666788" y="148332"/>
                  <a:pt x="660967" y="146215"/>
                </a:cubicBezTo>
                <a:cubicBezTo>
                  <a:pt x="655146" y="144098"/>
                  <a:pt x="645092" y="61019"/>
                  <a:pt x="641917" y="63665"/>
                </a:cubicBezTo>
                <a:cubicBezTo>
                  <a:pt x="638742" y="66311"/>
                  <a:pt x="650384" y="147802"/>
                  <a:pt x="641917" y="162090"/>
                </a:cubicBezTo>
                <a:cubicBezTo>
                  <a:pt x="633450" y="176378"/>
                  <a:pt x="609109" y="172144"/>
                  <a:pt x="591117" y="149390"/>
                </a:cubicBezTo>
                <a:cubicBezTo>
                  <a:pt x="573125" y="126636"/>
                  <a:pt x="539259" y="28211"/>
                  <a:pt x="533967" y="25565"/>
                </a:cubicBezTo>
                <a:cubicBezTo>
                  <a:pt x="528675" y="22919"/>
                  <a:pt x="558838" y="113936"/>
                  <a:pt x="559367" y="133515"/>
                </a:cubicBezTo>
                <a:cubicBezTo>
                  <a:pt x="559896" y="153094"/>
                  <a:pt x="551430" y="156269"/>
                  <a:pt x="537142" y="143040"/>
                </a:cubicBezTo>
                <a:cubicBezTo>
                  <a:pt x="522855" y="129811"/>
                  <a:pt x="473642" y="52553"/>
                  <a:pt x="473642" y="54140"/>
                </a:cubicBezTo>
                <a:cubicBezTo>
                  <a:pt x="473642" y="55727"/>
                  <a:pt x="535555" y="140394"/>
                  <a:pt x="537142" y="152565"/>
                </a:cubicBezTo>
                <a:cubicBezTo>
                  <a:pt x="538729" y="164736"/>
                  <a:pt x="497984" y="148861"/>
                  <a:pt x="483167" y="127165"/>
                </a:cubicBezTo>
                <a:cubicBezTo>
                  <a:pt x="468350" y="105469"/>
                  <a:pt x="450888" y="26094"/>
                  <a:pt x="448242" y="22390"/>
                </a:cubicBezTo>
                <a:cubicBezTo>
                  <a:pt x="445596" y="18686"/>
                  <a:pt x="475229" y="108644"/>
                  <a:pt x="467292" y="104940"/>
                </a:cubicBezTo>
                <a:cubicBezTo>
                  <a:pt x="459355" y="101236"/>
                  <a:pt x="405379" y="3869"/>
                  <a:pt x="400617" y="165"/>
                </a:cubicBezTo>
                <a:cubicBezTo>
                  <a:pt x="395855" y="-3539"/>
                  <a:pt x="427605" y="55728"/>
                  <a:pt x="438717" y="82715"/>
                </a:cubicBezTo>
                <a:cubicBezTo>
                  <a:pt x="449829" y="109702"/>
                  <a:pt x="472584" y="148332"/>
                  <a:pt x="467292" y="162090"/>
                </a:cubicBezTo>
                <a:cubicBezTo>
                  <a:pt x="462000" y="175848"/>
                  <a:pt x="428663" y="186432"/>
                  <a:pt x="406967" y="165265"/>
                </a:cubicBezTo>
                <a:cubicBezTo>
                  <a:pt x="385271" y="144098"/>
                  <a:pt x="339763" y="37736"/>
                  <a:pt x="337117" y="35090"/>
                </a:cubicBezTo>
                <a:cubicBezTo>
                  <a:pt x="334471" y="32444"/>
                  <a:pt x="376275" y="123461"/>
                  <a:pt x="391092" y="149390"/>
                </a:cubicBezTo>
                <a:cubicBezTo>
                  <a:pt x="405909" y="175319"/>
                  <a:pt x="431309" y="188019"/>
                  <a:pt x="426017" y="190665"/>
                </a:cubicBezTo>
                <a:cubicBezTo>
                  <a:pt x="420725" y="193311"/>
                  <a:pt x="392150" y="186961"/>
                  <a:pt x="359342" y="165265"/>
                </a:cubicBezTo>
                <a:cubicBezTo>
                  <a:pt x="326534" y="143569"/>
                  <a:pt x="239221" y="69486"/>
                  <a:pt x="229167" y="60490"/>
                </a:cubicBezTo>
                <a:cubicBezTo>
                  <a:pt x="219113" y="51494"/>
                  <a:pt x="282613" y="91182"/>
                  <a:pt x="299017" y="111290"/>
                </a:cubicBezTo>
                <a:cubicBezTo>
                  <a:pt x="315421" y="131398"/>
                  <a:pt x="331825" y="178494"/>
                  <a:pt x="327592" y="181140"/>
                </a:cubicBezTo>
                <a:cubicBezTo>
                  <a:pt x="323359" y="183786"/>
                  <a:pt x="290021" y="149919"/>
                  <a:pt x="273617" y="127165"/>
                </a:cubicBezTo>
                <a:cubicBezTo>
                  <a:pt x="257213" y="104411"/>
                  <a:pt x="233400" y="50436"/>
                  <a:pt x="229167" y="44615"/>
                </a:cubicBezTo>
                <a:cubicBezTo>
                  <a:pt x="224934" y="38794"/>
                  <a:pt x="221759" y="62607"/>
                  <a:pt x="248217" y="92240"/>
                </a:cubicBezTo>
                <a:cubicBezTo>
                  <a:pt x="274675" y="121873"/>
                  <a:pt x="373100" y="201248"/>
                  <a:pt x="387917" y="222415"/>
                </a:cubicBezTo>
                <a:cubicBezTo>
                  <a:pt x="402734" y="243582"/>
                  <a:pt x="369396" y="225590"/>
                  <a:pt x="337117" y="219240"/>
                </a:cubicBezTo>
                <a:cubicBezTo>
                  <a:pt x="304838" y="212890"/>
                  <a:pt x="226521" y="203894"/>
                  <a:pt x="194242" y="184315"/>
                </a:cubicBezTo>
                <a:cubicBezTo>
                  <a:pt x="161963" y="164736"/>
                  <a:pt x="143442" y="105469"/>
                  <a:pt x="143442" y="101765"/>
                </a:cubicBezTo>
                <a:cubicBezTo>
                  <a:pt x="143442" y="98061"/>
                  <a:pt x="175721" y="140394"/>
                  <a:pt x="194242" y="162090"/>
                </a:cubicBezTo>
                <a:cubicBezTo>
                  <a:pt x="212763" y="183786"/>
                  <a:pt x="266209" y="240407"/>
                  <a:pt x="254567" y="231940"/>
                </a:cubicBezTo>
                <a:cubicBezTo>
                  <a:pt x="242925" y="223473"/>
                  <a:pt x="129154" y="111290"/>
                  <a:pt x="124392" y="111290"/>
                </a:cubicBezTo>
                <a:cubicBezTo>
                  <a:pt x="119630" y="111290"/>
                  <a:pt x="194771" y="206011"/>
                  <a:pt x="225992" y="231940"/>
                </a:cubicBezTo>
                <a:cubicBezTo>
                  <a:pt x="257213" y="257869"/>
                  <a:pt x="312775" y="259457"/>
                  <a:pt x="311717" y="266865"/>
                </a:cubicBezTo>
                <a:cubicBezTo>
                  <a:pt x="310659" y="274273"/>
                  <a:pt x="250863" y="274273"/>
                  <a:pt x="219642" y="276390"/>
                </a:cubicBezTo>
                <a:cubicBezTo>
                  <a:pt x="188421" y="278507"/>
                  <a:pt x="127567" y="280623"/>
                  <a:pt x="124392" y="279565"/>
                </a:cubicBezTo>
                <a:cubicBezTo>
                  <a:pt x="121217" y="278507"/>
                  <a:pt x="206942" y="287502"/>
                  <a:pt x="200592" y="270040"/>
                </a:cubicBezTo>
                <a:cubicBezTo>
                  <a:pt x="194242" y="252578"/>
                  <a:pt x="97934" y="179552"/>
                  <a:pt x="86292" y="174790"/>
                </a:cubicBezTo>
                <a:cubicBezTo>
                  <a:pt x="74650" y="170028"/>
                  <a:pt x="121217" y="225590"/>
                  <a:pt x="130742" y="241465"/>
                </a:cubicBezTo>
                <a:cubicBezTo>
                  <a:pt x="140267" y="257340"/>
                  <a:pt x="151909" y="274803"/>
                  <a:pt x="143442" y="270040"/>
                </a:cubicBezTo>
                <a:cubicBezTo>
                  <a:pt x="134975" y="265277"/>
                  <a:pt x="79942" y="212890"/>
                  <a:pt x="79942" y="212890"/>
                </a:cubicBezTo>
                <a:cubicBezTo>
                  <a:pt x="85234" y="217652"/>
                  <a:pt x="175721" y="292265"/>
                  <a:pt x="175192" y="298615"/>
                </a:cubicBezTo>
                <a:cubicBezTo>
                  <a:pt x="174663" y="304965"/>
                  <a:pt x="76767" y="246757"/>
                  <a:pt x="76767" y="250990"/>
                </a:cubicBezTo>
                <a:cubicBezTo>
                  <a:pt x="76767" y="255223"/>
                  <a:pt x="137092" y="320840"/>
                  <a:pt x="175192" y="324015"/>
                </a:cubicBezTo>
                <a:cubicBezTo>
                  <a:pt x="213292" y="327190"/>
                  <a:pt x="305896" y="271098"/>
                  <a:pt x="305367" y="270040"/>
                </a:cubicBezTo>
                <a:cubicBezTo>
                  <a:pt x="304838" y="268982"/>
                  <a:pt x="202180" y="308669"/>
                  <a:pt x="172017" y="317665"/>
                </a:cubicBezTo>
                <a:cubicBezTo>
                  <a:pt x="141855" y="326661"/>
                  <a:pt x="148734" y="330365"/>
                  <a:pt x="124392" y="324015"/>
                </a:cubicBezTo>
                <a:cubicBezTo>
                  <a:pt x="100050" y="317665"/>
                  <a:pt x="6917" y="310257"/>
                  <a:pt x="567" y="311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565A6D13-FBCB-6ECB-7926-AEF0A154265C}"/>
              </a:ext>
            </a:extLst>
          </p:cNvPr>
          <p:cNvSpPr/>
          <p:nvPr/>
        </p:nvSpPr>
        <p:spPr>
          <a:xfrm>
            <a:off x="3990940" y="4908857"/>
            <a:ext cx="222697" cy="326749"/>
          </a:xfrm>
          <a:custGeom>
            <a:avLst/>
            <a:gdLst>
              <a:gd name="connsiteX0" fmla="*/ 35 w 222697"/>
              <a:gd name="connsiteY0" fmla="*/ 2868 h 326749"/>
              <a:gd name="connsiteX1" fmla="*/ 63535 w 222697"/>
              <a:gd name="connsiteY1" fmla="*/ 152093 h 326749"/>
              <a:gd name="connsiteX2" fmla="*/ 79410 w 222697"/>
              <a:gd name="connsiteY2" fmla="*/ 85418 h 326749"/>
              <a:gd name="connsiteX3" fmla="*/ 114335 w 222697"/>
              <a:gd name="connsiteY3" fmla="*/ 145743 h 326749"/>
              <a:gd name="connsiteX4" fmla="*/ 107985 w 222697"/>
              <a:gd name="connsiteY4" fmla="*/ 117168 h 326749"/>
              <a:gd name="connsiteX5" fmla="*/ 158785 w 222697"/>
              <a:gd name="connsiteY5" fmla="*/ 228293 h 326749"/>
              <a:gd name="connsiteX6" fmla="*/ 158785 w 222697"/>
              <a:gd name="connsiteY6" fmla="*/ 199718 h 326749"/>
              <a:gd name="connsiteX7" fmla="*/ 181010 w 222697"/>
              <a:gd name="connsiteY7" fmla="*/ 247343 h 326749"/>
              <a:gd name="connsiteX8" fmla="*/ 177835 w 222697"/>
              <a:gd name="connsiteY8" fmla="*/ 301318 h 326749"/>
              <a:gd name="connsiteX9" fmla="*/ 181010 w 222697"/>
              <a:gd name="connsiteY9" fmla="*/ 260043 h 326749"/>
              <a:gd name="connsiteX10" fmla="*/ 219110 w 222697"/>
              <a:gd name="connsiteY10" fmla="*/ 326718 h 326749"/>
              <a:gd name="connsiteX11" fmla="*/ 209585 w 222697"/>
              <a:gd name="connsiteY11" fmla="*/ 266393 h 326749"/>
              <a:gd name="connsiteX12" fmla="*/ 117510 w 222697"/>
              <a:gd name="connsiteY12" fmla="*/ 110818 h 326749"/>
              <a:gd name="connsiteX13" fmla="*/ 92110 w 222697"/>
              <a:gd name="connsiteY13" fmla="*/ 110818 h 326749"/>
              <a:gd name="connsiteX14" fmla="*/ 73060 w 222697"/>
              <a:gd name="connsiteY14" fmla="*/ 56843 h 326749"/>
              <a:gd name="connsiteX15" fmla="*/ 35 w 222697"/>
              <a:gd name="connsiteY15" fmla="*/ 2868 h 326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2697" h="326749">
                <a:moveTo>
                  <a:pt x="35" y="2868"/>
                </a:moveTo>
                <a:cubicBezTo>
                  <a:pt x="-1553" y="18743"/>
                  <a:pt x="50306" y="138335"/>
                  <a:pt x="63535" y="152093"/>
                </a:cubicBezTo>
                <a:cubicBezTo>
                  <a:pt x="76764" y="165851"/>
                  <a:pt x="70943" y="86476"/>
                  <a:pt x="79410" y="85418"/>
                </a:cubicBezTo>
                <a:cubicBezTo>
                  <a:pt x="87877" y="84360"/>
                  <a:pt x="109573" y="140451"/>
                  <a:pt x="114335" y="145743"/>
                </a:cubicBezTo>
                <a:cubicBezTo>
                  <a:pt x="119098" y="151035"/>
                  <a:pt x="100577" y="103410"/>
                  <a:pt x="107985" y="117168"/>
                </a:cubicBezTo>
                <a:cubicBezTo>
                  <a:pt x="115393" y="130926"/>
                  <a:pt x="150318" y="214535"/>
                  <a:pt x="158785" y="228293"/>
                </a:cubicBezTo>
                <a:cubicBezTo>
                  <a:pt x="167252" y="242051"/>
                  <a:pt x="155081" y="196543"/>
                  <a:pt x="158785" y="199718"/>
                </a:cubicBezTo>
                <a:cubicBezTo>
                  <a:pt x="162489" y="202893"/>
                  <a:pt x="177835" y="230410"/>
                  <a:pt x="181010" y="247343"/>
                </a:cubicBezTo>
                <a:cubicBezTo>
                  <a:pt x="184185" y="264276"/>
                  <a:pt x="177835" y="299201"/>
                  <a:pt x="177835" y="301318"/>
                </a:cubicBezTo>
                <a:cubicBezTo>
                  <a:pt x="177835" y="303435"/>
                  <a:pt x="174131" y="255810"/>
                  <a:pt x="181010" y="260043"/>
                </a:cubicBezTo>
                <a:cubicBezTo>
                  <a:pt x="187889" y="264276"/>
                  <a:pt x="214348" y="325660"/>
                  <a:pt x="219110" y="326718"/>
                </a:cubicBezTo>
                <a:cubicBezTo>
                  <a:pt x="223872" y="327776"/>
                  <a:pt x="226518" y="302376"/>
                  <a:pt x="209585" y="266393"/>
                </a:cubicBezTo>
                <a:cubicBezTo>
                  <a:pt x="192652" y="230410"/>
                  <a:pt x="137089" y="136747"/>
                  <a:pt x="117510" y="110818"/>
                </a:cubicBezTo>
                <a:cubicBezTo>
                  <a:pt x="97931" y="84889"/>
                  <a:pt x="99518" y="119814"/>
                  <a:pt x="92110" y="110818"/>
                </a:cubicBezTo>
                <a:cubicBezTo>
                  <a:pt x="84702" y="101822"/>
                  <a:pt x="91052" y="72189"/>
                  <a:pt x="73060" y="56843"/>
                </a:cubicBezTo>
                <a:cubicBezTo>
                  <a:pt x="55068" y="41497"/>
                  <a:pt x="1623" y="-13007"/>
                  <a:pt x="35" y="2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6FCD8549-5BAF-FB19-A652-5D8A1E745762}"/>
              </a:ext>
            </a:extLst>
          </p:cNvPr>
          <p:cNvSpPr/>
          <p:nvPr/>
        </p:nvSpPr>
        <p:spPr>
          <a:xfrm>
            <a:off x="4143300" y="5019371"/>
            <a:ext cx="64451" cy="137994"/>
          </a:xfrm>
          <a:custGeom>
            <a:avLst/>
            <a:gdLst>
              <a:gd name="connsiteX0" fmla="*/ 75 w 64451"/>
              <a:gd name="connsiteY0" fmla="*/ 304 h 137994"/>
              <a:gd name="connsiteX1" fmla="*/ 31825 w 64451"/>
              <a:gd name="connsiteY1" fmla="*/ 82854 h 137994"/>
              <a:gd name="connsiteX2" fmla="*/ 57225 w 64451"/>
              <a:gd name="connsiteY2" fmla="*/ 136829 h 137994"/>
              <a:gd name="connsiteX3" fmla="*/ 63575 w 64451"/>
              <a:gd name="connsiteY3" fmla="*/ 32054 h 137994"/>
              <a:gd name="connsiteX4" fmla="*/ 41350 w 64451"/>
              <a:gd name="connsiteY4" fmla="*/ 114604 h 137994"/>
              <a:gd name="connsiteX5" fmla="*/ 75 w 64451"/>
              <a:gd name="connsiteY5" fmla="*/ 304 h 13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451" h="137994">
                <a:moveTo>
                  <a:pt x="75" y="304"/>
                </a:moveTo>
                <a:cubicBezTo>
                  <a:pt x="-1512" y="-4988"/>
                  <a:pt x="22300" y="60100"/>
                  <a:pt x="31825" y="82854"/>
                </a:cubicBezTo>
                <a:cubicBezTo>
                  <a:pt x="41350" y="105608"/>
                  <a:pt x="51933" y="145296"/>
                  <a:pt x="57225" y="136829"/>
                </a:cubicBezTo>
                <a:cubicBezTo>
                  <a:pt x="62517" y="128362"/>
                  <a:pt x="66221" y="35758"/>
                  <a:pt x="63575" y="32054"/>
                </a:cubicBezTo>
                <a:cubicBezTo>
                  <a:pt x="60929" y="28350"/>
                  <a:pt x="49287" y="117250"/>
                  <a:pt x="41350" y="114604"/>
                </a:cubicBezTo>
                <a:cubicBezTo>
                  <a:pt x="33413" y="111958"/>
                  <a:pt x="1662" y="5596"/>
                  <a:pt x="75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A5C83403-252B-81EB-11EF-FBED85A2FFDD}"/>
              </a:ext>
            </a:extLst>
          </p:cNvPr>
          <p:cNvSpPr/>
          <p:nvPr/>
        </p:nvSpPr>
        <p:spPr>
          <a:xfrm>
            <a:off x="3193262" y="4847030"/>
            <a:ext cx="467106" cy="231215"/>
          </a:xfrm>
          <a:custGeom>
            <a:avLst/>
            <a:gdLst>
              <a:gd name="connsiteX0" fmla="*/ 156363 w 467106"/>
              <a:gd name="connsiteY0" fmla="*/ 229795 h 231215"/>
              <a:gd name="connsiteX1" fmla="*/ 788 w 467106"/>
              <a:gd name="connsiteY1" fmla="*/ 169470 h 231215"/>
              <a:gd name="connsiteX2" fmla="*/ 99213 w 467106"/>
              <a:gd name="connsiteY2" fmla="*/ 178995 h 231215"/>
              <a:gd name="connsiteX3" fmla="*/ 172238 w 467106"/>
              <a:gd name="connsiteY3" fmla="*/ 178995 h 231215"/>
              <a:gd name="connsiteX4" fmla="*/ 203988 w 467106"/>
              <a:gd name="connsiteY4" fmla="*/ 144070 h 231215"/>
              <a:gd name="connsiteX5" fmla="*/ 108738 w 467106"/>
              <a:gd name="connsiteY5" fmla="*/ 7545 h 231215"/>
              <a:gd name="connsiteX6" fmla="*/ 159538 w 467106"/>
              <a:gd name="connsiteY6" fmla="*/ 64695 h 231215"/>
              <a:gd name="connsiteX7" fmla="*/ 270663 w 467106"/>
              <a:gd name="connsiteY7" fmla="*/ 51995 h 231215"/>
              <a:gd name="connsiteX8" fmla="*/ 464338 w 467106"/>
              <a:gd name="connsiteY8" fmla="*/ 7545 h 231215"/>
              <a:gd name="connsiteX9" fmla="*/ 388138 w 467106"/>
              <a:gd name="connsiteY9" fmla="*/ 4370 h 231215"/>
              <a:gd name="connsiteX10" fmla="*/ 432588 w 467106"/>
              <a:gd name="connsiteY10" fmla="*/ 51995 h 231215"/>
              <a:gd name="connsiteX11" fmla="*/ 315113 w 467106"/>
              <a:gd name="connsiteY11" fmla="*/ 99620 h 231215"/>
              <a:gd name="connsiteX12" fmla="*/ 156363 w 467106"/>
              <a:gd name="connsiteY12" fmla="*/ 229795 h 231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7106" h="231215">
                <a:moveTo>
                  <a:pt x="156363" y="229795"/>
                </a:moveTo>
                <a:cubicBezTo>
                  <a:pt x="103976" y="241437"/>
                  <a:pt x="10313" y="177937"/>
                  <a:pt x="788" y="169470"/>
                </a:cubicBezTo>
                <a:cubicBezTo>
                  <a:pt x="-8737" y="161003"/>
                  <a:pt x="70638" y="177407"/>
                  <a:pt x="99213" y="178995"/>
                </a:cubicBezTo>
                <a:cubicBezTo>
                  <a:pt x="127788" y="180582"/>
                  <a:pt x="154776" y="184816"/>
                  <a:pt x="172238" y="178995"/>
                </a:cubicBezTo>
                <a:cubicBezTo>
                  <a:pt x="189700" y="173174"/>
                  <a:pt x="214571" y="172645"/>
                  <a:pt x="203988" y="144070"/>
                </a:cubicBezTo>
                <a:cubicBezTo>
                  <a:pt x="193405" y="115495"/>
                  <a:pt x="116146" y="20774"/>
                  <a:pt x="108738" y="7545"/>
                </a:cubicBezTo>
                <a:cubicBezTo>
                  <a:pt x="101330" y="-5684"/>
                  <a:pt x="132551" y="57287"/>
                  <a:pt x="159538" y="64695"/>
                </a:cubicBezTo>
                <a:cubicBezTo>
                  <a:pt x="186525" y="72103"/>
                  <a:pt x="219863" y="61520"/>
                  <a:pt x="270663" y="51995"/>
                </a:cubicBezTo>
                <a:cubicBezTo>
                  <a:pt x="321463" y="42470"/>
                  <a:pt x="444759" y="15483"/>
                  <a:pt x="464338" y="7545"/>
                </a:cubicBezTo>
                <a:cubicBezTo>
                  <a:pt x="483917" y="-393"/>
                  <a:pt x="393430" y="-3038"/>
                  <a:pt x="388138" y="4370"/>
                </a:cubicBezTo>
                <a:cubicBezTo>
                  <a:pt x="382846" y="11778"/>
                  <a:pt x="444759" y="36120"/>
                  <a:pt x="432588" y="51995"/>
                </a:cubicBezTo>
                <a:cubicBezTo>
                  <a:pt x="420417" y="67870"/>
                  <a:pt x="356388" y="75278"/>
                  <a:pt x="315113" y="99620"/>
                </a:cubicBezTo>
                <a:cubicBezTo>
                  <a:pt x="273838" y="123962"/>
                  <a:pt x="208750" y="218153"/>
                  <a:pt x="156363" y="229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5AC4031D-E27B-D6E1-F251-B4DDD83B2232}"/>
              </a:ext>
            </a:extLst>
          </p:cNvPr>
          <p:cNvSpPr/>
          <p:nvPr/>
        </p:nvSpPr>
        <p:spPr>
          <a:xfrm>
            <a:off x="3426511" y="4778200"/>
            <a:ext cx="622669" cy="105156"/>
          </a:xfrm>
          <a:custGeom>
            <a:avLst/>
            <a:gdLst>
              <a:gd name="connsiteX0" fmla="*/ 2489 w 622669"/>
              <a:gd name="connsiteY0" fmla="*/ 104950 h 105156"/>
              <a:gd name="connsiteX1" fmla="*/ 351739 w 622669"/>
              <a:gd name="connsiteY1" fmla="*/ 44625 h 105156"/>
              <a:gd name="connsiteX2" fmla="*/ 497789 w 622669"/>
              <a:gd name="connsiteY2" fmla="*/ 50975 h 105156"/>
              <a:gd name="connsiteX3" fmla="*/ 466039 w 622669"/>
              <a:gd name="connsiteY3" fmla="*/ 38275 h 105156"/>
              <a:gd name="connsiteX4" fmla="*/ 621614 w 622669"/>
              <a:gd name="connsiteY4" fmla="*/ 82725 h 105156"/>
              <a:gd name="connsiteX5" fmla="*/ 520014 w 622669"/>
              <a:gd name="connsiteY5" fmla="*/ 47800 h 105156"/>
              <a:gd name="connsiteX6" fmla="*/ 256489 w 622669"/>
              <a:gd name="connsiteY6" fmla="*/ 175 h 105156"/>
              <a:gd name="connsiteX7" fmla="*/ 266014 w 622669"/>
              <a:gd name="connsiteY7" fmla="*/ 31925 h 105156"/>
              <a:gd name="connsiteX8" fmla="*/ 215214 w 622669"/>
              <a:gd name="connsiteY8" fmla="*/ 38275 h 105156"/>
              <a:gd name="connsiteX9" fmla="*/ 129489 w 622669"/>
              <a:gd name="connsiteY9" fmla="*/ 50975 h 105156"/>
              <a:gd name="connsiteX10" fmla="*/ 192989 w 622669"/>
              <a:gd name="connsiteY10" fmla="*/ 63675 h 105156"/>
              <a:gd name="connsiteX11" fmla="*/ 2489 w 622669"/>
              <a:gd name="connsiteY11" fmla="*/ 104950 h 105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2669" h="105156">
                <a:moveTo>
                  <a:pt x="2489" y="104950"/>
                </a:moveTo>
                <a:cubicBezTo>
                  <a:pt x="28947" y="101775"/>
                  <a:pt x="269189" y="53621"/>
                  <a:pt x="351739" y="44625"/>
                </a:cubicBezTo>
                <a:cubicBezTo>
                  <a:pt x="434289" y="35629"/>
                  <a:pt x="478739" y="52033"/>
                  <a:pt x="497789" y="50975"/>
                </a:cubicBezTo>
                <a:cubicBezTo>
                  <a:pt x="516839" y="49917"/>
                  <a:pt x="445402" y="32983"/>
                  <a:pt x="466039" y="38275"/>
                </a:cubicBezTo>
                <a:cubicBezTo>
                  <a:pt x="486676" y="43567"/>
                  <a:pt x="612618" y="81138"/>
                  <a:pt x="621614" y="82725"/>
                </a:cubicBezTo>
                <a:cubicBezTo>
                  <a:pt x="630610" y="84312"/>
                  <a:pt x="580868" y="61558"/>
                  <a:pt x="520014" y="47800"/>
                </a:cubicBezTo>
                <a:cubicBezTo>
                  <a:pt x="459160" y="34042"/>
                  <a:pt x="298822" y="2821"/>
                  <a:pt x="256489" y="175"/>
                </a:cubicBezTo>
                <a:cubicBezTo>
                  <a:pt x="214156" y="-2471"/>
                  <a:pt x="272893" y="25575"/>
                  <a:pt x="266014" y="31925"/>
                </a:cubicBezTo>
                <a:cubicBezTo>
                  <a:pt x="259135" y="38275"/>
                  <a:pt x="215214" y="38275"/>
                  <a:pt x="215214" y="38275"/>
                </a:cubicBezTo>
                <a:cubicBezTo>
                  <a:pt x="192460" y="41450"/>
                  <a:pt x="133193" y="46742"/>
                  <a:pt x="129489" y="50975"/>
                </a:cubicBezTo>
                <a:cubicBezTo>
                  <a:pt x="125785" y="55208"/>
                  <a:pt x="217331" y="53621"/>
                  <a:pt x="192989" y="63675"/>
                </a:cubicBezTo>
                <a:cubicBezTo>
                  <a:pt x="168647" y="73729"/>
                  <a:pt x="-23969" y="108125"/>
                  <a:pt x="2489" y="104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008F008E-658A-E63F-3DCE-DFCBA5FEC1F6}"/>
              </a:ext>
            </a:extLst>
          </p:cNvPr>
          <p:cNvSpPr/>
          <p:nvPr/>
        </p:nvSpPr>
        <p:spPr>
          <a:xfrm>
            <a:off x="3505123" y="5006944"/>
            <a:ext cx="346712" cy="209990"/>
          </a:xfrm>
          <a:custGeom>
            <a:avLst/>
            <a:gdLst>
              <a:gd name="connsiteX0" fmla="*/ 77 w 346712"/>
              <a:gd name="connsiteY0" fmla="*/ 31 h 209990"/>
              <a:gd name="connsiteX1" fmla="*/ 101677 w 346712"/>
              <a:gd name="connsiteY1" fmla="*/ 133381 h 209990"/>
              <a:gd name="connsiteX2" fmla="*/ 193752 w 346712"/>
              <a:gd name="connsiteY2" fmla="*/ 184181 h 209990"/>
              <a:gd name="connsiteX3" fmla="*/ 152477 w 346712"/>
              <a:gd name="connsiteY3" fmla="*/ 165131 h 209990"/>
              <a:gd name="connsiteX4" fmla="*/ 339802 w 346712"/>
              <a:gd name="connsiteY4" fmla="*/ 206406 h 209990"/>
              <a:gd name="connsiteX5" fmla="*/ 295352 w 346712"/>
              <a:gd name="connsiteY5" fmla="*/ 206406 h 209990"/>
              <a:gd name="connsiteX6" fmla="*/ 190577 w 346712"/>
              <a:gd name="connsiteY6" fmla="*/ 193706 h 209990"/>
              <a:gd name="connsiteX7" fmla="*/ 149302 w 346712"/>
              <a:gd name="connsiteY7" fmla="*/ 149256 h 209990"/>
              <a:gd name="connsiteX8" fmla="*/ 85802 w 346712"/>
              <a:gd name="connsiteY8" fmla="*/ 146081 h 209990"/>
              <a:gd name="connsiteX9" fmla="*/ 77 w 346712"/>
              <a:gd name="connsiteY9" fmla="*/ 31 h 20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6712" h="209990">
                <a:moveTo>
                  <a:pt x="77" y="31"/>
                </a:moveTo>
                <a:cubicBezTo>
                  <a:pt x="2723" y="-2086"/>
                  <a:pt x="69398" y="102689"/>
                  <a:pt x="101677" y="133381"/>
                </a:cubicBezTo>
                <a:cubicBezTo>
                  <a:pt x="133956" y="164073"/>
                  <a:pt x="185285" y="178889"/>
                  <a:pt x="193752" y="184181"/>
                </a:cubicBezTo>
                <a:cubicBezTo>
                  <a:pt x="202219" y="189473"/>
                  <a:pt x="128135" y="161427"/>
                  <a:pt x="152477" y="165131"/>
                </a:cubicBezTo>
                <a:cubicBezTo>
                  <a:pt x="176819" y="168835"/>
                  <a:pt x="315990" y="199527"/>
                  <a:pt x="339802" y="206406"/>
                </a:cubicBezTo>
                <a:cubicBezTo>
                  <a:pt x="363614" y="213285"/>
                  <a:pt x="320223" y="208523"/>
                  <a:pt x="295352" y="206406"/>
                </a:cubicBezTo>
                <a:cubicBezTo>
                  <a:pt x="270481" y="204289"/>
                  <a:pt x="214919" y="203231"/>
                  <a:pt x="190577" y="193706"/>
                </a:cubicBezTo>
                <a:cubicBezTo>
                  <a:pt x="166235" y="184181"/>
                  <a:pt x="166764" y="157193"/>
                  <a:pt x="149302" y="149256"/>
                </a:cubicBezTo>
                <a:cubicBezTo>
                  <a:pt x="131840" y="141319"/>
                  <a:pt x="108027" y="167777"/>
                  <a:pt x="85802" y="146081"/>
                </a:cubicBezTo>
                <a:cubicBezTo>
                  <a:pt x="63577" y="124385"/>
                  <a:pt x="-2569" y="2148"/>
                  <a:pt x="77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0F0480FE-755F-E0EF-6CBB-AFA6F8C34AE4}"/>
              </a:ext>
            </a:extLst>
          </p:cNvPr>
          <p:cNvSpPr/>
          <p:nvPr/>
        </p:nvSpPr>
        <p:spPr>
          <a:xfrm>
            <a:off x="3495655" y="4978266"/>
            <a:ext cx="229941" cy="248699"/>
          </a:xfrm>
          <a:custGeom>
            <a:avLst/>
            <a:gdLst>
              <a:gd name="connsiteX0" fmla="*/ 20 w 229941"/>
              <a:gd name="connsiteY0" fmla="*/ 134 h 248699"/>
              <a:gd name="connsiteX1" fmla="*/ 60345 w 229941"/>
              <a:gd name="connsiteY1" fmla="*/ 155709 h 248699"/>
              <a:gd name="connsiteX2" fmla="*/ 123845 w 229941"/>
              <a:gd name="connsiteY2" fmla="*/ 225559 h 248699"/>
              <a:gd name="connsiteX3" fmla="*/ 101620 w 229941"/>
              <a:gd name="connsiteY3" fmla="*/ 216034 h 248699"/>
              <a:gd name="connsiteX4" fmla="*/ 228620 w 229941"/>
              <a:gd name="connsiteY4" fmla="*/ 247784 h 248699"/>
              <a:gd name="connsiteX5" fmla="*/ 161945 w 229941"/>
              <a:gd name="connsiteY5" fmla="*/ 235084 h 248699"/>
              <a:gd name="connsiteX6" fmla="*/ 66695 w 229941"/>
              <a:gd name="connsiteY6" fmla="*/ 184284 h 248699"/>
              <a:gd name="connsiteX7" fmla="*/ 20 w 229941"/>
              <a:gd name="connsiteY7" fmla="*/ 134 h 24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41" h="248699">
                <a:moveTo>
                  <a:pt x="20" y="134"/>
                </a:moveTo>
                <a:cubicBezTo>
                  <a:pt x="-1038" y="-4628"/>
                  <a:pt x="39708" y="118138"/>
                  <a:pt x="60345" y="155709"/>
                </a:cubicBezTo>
                <a:cubicBezTo>
                  <a:pt x="80983" y="193280"/>
                  <a:pt x="116966" y="215505"/>
                  <a:pt x="123845" y="225559"/>
                </a:cubicBezTo>
                <a:cubicBezTo>
                  <a:pt x="130724" y="235613"/>
                  <a:pt x="84158" y="212330"/>
                  <a:pt x="101620" y="216034"/>
                </a:cubicBezTo>
                <a:cubicBezTo>
                  <a:pt x="119082" y="219738"/>
                  <a:pt x="218566" y="244609"/>
                  <a:pt x="228620" y="247784"/>
                </a:cubicBezTo>
                <a:cubicBezTo>
                  <a:pt x="238674" y="250959"/>
                  <a:pt x="188932" y="245667"/>
                  <a:pt x="161945" y="235084"/>
                </a:cubicBezTo>
                <a:cubicBezTo>
                  <a:pt x="134958" y="224501"/>
                  <a:pt x="89978" y="219738"/>
                  <a:pt x="66695" y="184284"/>
                </a:cubicBezTo>
                <a:cubicBezTo>
                  <a:pt x="43412" y="148830"/>
                  <a:pt x="1078" y="4896"/>
                  <a:pt x="20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FE5F8E81-BF31-9DE2-8902-0E0297FA6F89}"/>
              </a:ext>
            </a:extLst>
          </p:cNvPr>
          <p:cNvSpPr/>
          <p:nvPr/>
        </p:nvSpPr>
        <p:spPr>
          <a:xfrm>
            <a:off x="3787748" y="5107270"/>
            <a:ext cx="381857" cy="131483"/>
          </a:xfrm>
          <a:custGeom>
            <a:avLst/>
            <a:gdLst>
              <a:gd name="connsiteX0" fmla="*/ 27 w 381857"/>
              <a:gd name="connsiteY0" fmla="*/ 131480 h 131483"/>
              <a:gd name="connsiteX1" fmla="*/ 244502 w 381857"/>
              <a:gd name="connsiteY1" fmla="*/ 61630 h 131483"/>
              <a:gd name="connsiteX2" fmla="*/ 209577 w 381857"/>
              <a:gd name="connsiteY2" fmla="*/ 74330 h 131483"/>
              <a:gd name="connsiteX3" fmla="*/ 314352 w 381857"/>
              <a:gd name="connsiteY3" fmla="*/ 64805 h 131483"/>
              <a:gd name="connsiteX4" fmla="*/ 377852 w 381857"/>
              <a:gd name="connsiteY4" fmla="*/ 1305 h 131483"/>
              <a:gd name="connsiteX5" fmla="*/ 365152 w 381857"/>
              <a:gd name="connsiteY5" fmla="*/ 23530 h 131483"/>
              <a:gd name="connsiteX6" fmla="*/ 282602 w 381857"/>
              <a:gd name="connsiteY6" fmla="*/ 42580 h 131483"/>
              <a:gd name="connsiteX7" fmla="*/ 228627 w 381857"/>
              <a:gd name="connsiteY7" fmla="*/ 58455 h 131483"/>
              <a:gd name="connsiteX8" fmla="*/ 27 w 381857"/>
              <a:gd name="connsiteY8" fmla="*/ 131480 h 13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857" h="131483">
                <a:moveTo>
                  <a:pt x="27" y="131480"/>
                </a:moveTo>
                <a:cubicBezTo>
                  <a:pt x="2673" y="132009"/>
                  <a:pt x="209577" y="71155"/>
                  <a:pt x="244502" y="61630"/>
                </a:cubicBezTo>
                <a:cubicBezTo>
                  <a:pt x="279427" y="52105"/>
                  <a:pt x="197935" y="73801"/>
                  <a:pt x="209577" y="74330"/>
                </a:cubicBezTo>
                <a:cubicBezTo>
                  <a:pt x="221219" y="74859"/>
                  <a:pt x="286306" y="76976"/>
                  <a:pt x="314352" y="64805"/>
                </a:cubicBezTo>
                <a:cubicBezTo>
                  <a:pt x="342398" y="52634"/>
                  <a:pt x="377852" y="1305"/>
                  <a:pt x="377852" y="1305"/>
                </a:cubicBezTo>
                <a:cubicBezTo>
                  <a:pt x="386319" y="-5574"/>
                  <a:pt x="381027" y="16651"/>
                  <a:pt x="365152" y="23530"/>
                </a:cubicBezTo>
                <a:cubicBezTo>
                  <a:pt x="349277" y="30409"/>
                  <a:pt x="305356" y="36759"/>
                  <a:pt x="282602" y="42580"/>
                </a:cubicBezTo>
                <a:cubicBezTo>
                  <a:pt x="259848" y="48401"/>
                  <a:pt x="272548" y="43638"/>
                  <a:pt x="228627" y="58455"/>
                </a:cubicBezTo>
                <a:cubicBezTo>
                  <a:pt x="184706" y="73272"/>
                  <a:pt x="-2619" y="130951"/>
                  <a:pt x="27" y="131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747DCDD1-0D88-9FD6-9F6A-17D8B3CAECA6}"/>
              </a:ext>
            </a:extLst>
          </p:cNvPr>
          <p:cNvSpPr/>
          <p:nvPr/>
        </p:nvSpPr>
        <p:spPr>
          <a:xfrm>
            <a:off x="3822683" y="5130625"/>
            <a:ext cx="352829" cy="108168"/>
          </a:xfrm>
          <a:custGeom>
            <a:avLst/>
            <a:gdLst>
              <a:gd name="connsiteX0" fmla="*/ 17 w 352829"/>
              <a:gd name="connsiteY0" fmla="*/ 108125 h 108168"/>
              <a:gd name="connsiteX1" fmla="*/ 288942 w 352829"/>
              <a:gd name="connsiteY1" fmla="*/ 47800 h 108168"/>
              <a:gd name="connsiteX2" fmla="*/ 276242 w 352829"/>
              <a:gd name="connsiteY2" fmla="*/ 66850 h 108168"/>
              <a:gd name="connsiteX3" fmla="*/ 327042 w 352829"/>
              <a:gd name="connsiteY3" fmla="*/ 50975 h 108168"/>
              <a:gd name="connsiteX4" fmla="*/ 352442 w 352829"/>
              <a:gd name="connsiteY4" fmla="*/ 175 h 108168"/>
              <a:gd name="connsiteX5" fmla="*/ 339742 w 352829"/>
              <a:gd name="connsiteY5" fmla="*/ 35100 h 108168"/>
              <a:gd name="connsiteX6" fmla="*/ 304817 w 352829"/>
              <a:gd name="connsiteY6" fmla="*/ 57325 h 108168"/>
              <a:gd name="connsiteX7" fmla="*/ 17 w 352829"/>
              <a:gd name="connsiteY7" fmla="*/ 108125 h 10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829" h="108168">
                <a:moveTo>
                  <a:pt x="17" y="108125"/>
                </a:moveTo>
                <a:cubicBezTo>
                  <a:pt x="-2629" y="106537"/>
                  <a:pt x="288942" y="47800"/>
                  <a:pt x="288942" y="47800"/>
                </a:cubicBezTo>
                <a:cubicBezTo>
                  <a:pt x="334980" y="40921"/>
                  <a:pt x="269892" y="66321"/>
                  <a:pt x="276242" y="66850"/>
                </a:cubicBezTo>
                <a:cubicBezTo>
                  <a:pt x="282592" y="67379"/>
                  <a:pt x="314342" y="62087"/>
                  <a:pt x="327042" y="50975"/>
                </a:cubicBezTo>
                <a:cubicBezTo>
                  <a:pt x="339742" y="39863"/>
                  <a:pt x="350325" y="2821"/>
                  <a:pt x="352442" y="175"/>
                </a:cubicBezTo>
                <a:cubicBezTo>
                  <a:pt x="354559" y="-2471"/>
                  <a:pt x="347679" y="25575"/>
                  <a:pt x="339742" y="35100"/>
                </a:cubicBezTo>
                <a:cubicBezTo>
                  <a:pt x="331805" y="44625"/>
                  <a:pt x="357734" y="47271"/>
                  <a:pt x="304817" y="57325"/>
                </a:cubicBezTo>
                <a:cubicBezTo>
                  <a:pt x="251900" y="67379"/>
                  <a:pt x="2663" y="109713"/>
                  <a:pt x="17" y="108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81CCC869-895E-A549-1ECF-45510033654C}"/>
              </a:ext>
            </a:extLst>
          </p:cNvPr>
          <p:cNvSpPr/>
          <p:nvPr/>
        </p:nvSpPr>
        <p:spPr>
          <a:xfrm>
            <a:off x="4098189" y="5136871"/>
            <a:ext cx="89407" cy="178158"/>
          </a:xfrm>
          <a:custGeom>
            <a:avLst/>
            <a:gdLst>
              <a:gd name="connsiteX0" fmla="*/ 83286 w 89407"/>
              <a:gd name="connsiteY0" fmla="*/ 279 h 178158"/>
              <a:gd name="connsiteX1" fmla="*/ 76936 w 89407"/>
              <a:gd name="connsiteY1" fmla="*/ 51079 h 178158"/>
              <a:gd name="connsiteX2" fmla="*/ 26136 w 89407"/>
              <a:gd name="connsiteY2" fmla="*/ 178079 h 178158"/>
              <a:gd name="connsiteX3" fmla="*/ 48361 w 89407"/>
              <a:gd name="connsiteY3" fmla="*/ 70129 h 178158"/>
              <a:gd name="connsiteX4" fmla="*/ 736 w 89407"/>
              <a:gd name="connsiteY4" fmla="*/ 70129 h 178158"/>
              <a:gd name="connsiteX5" fmla="*/ 83286 w 89407"/>
              <a:gd name="connsiteY5" fmla="*/ 279 h 178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07" h="178158">
                <a:moveTo>
                  <a:pt x="83286" y="279"/>
                </a:moveTo>
                <a:cubicBezTo>
                  <a:pt x="95986" y="-2896"/>
                  <a:pt x="86461" y="21446"/>
                  <a:pt x="76936" y="51079"/>
                </a:cubicBezTo>
                <a:cubicBezTo>
                  <a:pt x="67411" y="80712"/>
                  <a:pt x="30898" y="174904"/>
                  <a:pt x="26136" y="178079"/>
                </a:cubicBezTo>
                <a:cubicBezTo>
                  <a:pt x="21374" y="181254"/>
                  <a:pt x="52594" y="88121"/>
                  <a:pt x="48361" y="70129"/>
                </a:cubicBezTo>
                <a:cubicBezTo>
                  <a:pt x="44128" y="52137"/>
                  <a:pt x="-6672" y="75421"/>
                  <a:pt x="736" y="70129"/>
                </a:cubicBezTo>
                <a:cubicBezTo>
                  <a:pt x="8144" y="64837"/>
                  <a:pt x="70586" y="3454"/>
                  <a:pt x="83286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8FBD794B-2F8E-1BFC-EECD-12AA232BEB16}"/>
              </a:ext>
            </a:extLst>
          </p:cNvPr>
          <p:cNvSpPr/>
          <p:nvPr/>
        </p:nvSpPr>
        <p:spPr>
          <a:xfrm>
            <a:off x="3376137" y="5127625"/>
            <a:ext cx="554556" cy="273161"/>
          </a:xfrm>
          <a:custGeom>
            <a:avLst/>
            <a:gdLst>
              <a:gd name="connsiteX0" fmla="*/ 8413 w 554556"/>
              <a:gd name="connsiteY0" fmla="*/ 0 h 273161"/>
              <a:gd name="connsiteX1" fmla="*/ 78263 w 554556"/>
              <a:gd name="connsiteY1" fmla="*/ 63500 h 273161"/>
              <a:gd name="connsiteX2" fmla="*/ 141763 w 554556"/>
              <a:gd name="connsiteY2" fmla="*/ 98425 h 273161"/>
              <a:gd name="connsiteX3" fmla="*/ 195738 w 554556"/>
              <a:gd name="connsiteY3" fmla="*/ 57150 h 273161"/>
              <a:gd name="connsiteX4" fmla="*/ 183038 w 554556"/>
              <a:gd name="connsiteY4" fmla="*/ 82550 h 273161"/>
              <a:gd name="connsiteX5" fmla="*/ 189388 w 554556"/>
              <a:gd name="connsiteY5" fmla="*/ 114300 h 273161"/>
              <a:gd name="connsiteX6" fmla="*/ 243363 w 554556"/>
              <a:gd name="connsiteY6" fmla="*/ 63500 h 273161"/>
              <a:gd name="connsiteX7" fmla="*/ 240188 w 554556"/>
              <a:gd name="connsiteY7" fmla="*/ 123825 h 273161"/>
              <a:gd name="connsiteX8" fmla="*/ 297338 w 554556"/>
              <a:gd name="connsiteY8" fmla="*/ 104775 h 273161"/>
              <a:gd name="connsiteX9" fmla="*/ 392588 w 554556"/>
              <a:gd name="connsiteY9" fmla="*/ 127000 h 273161"/>
              <a:gd name="connsiteX10" fmla="*/ 360838 w 554556"/>
              <a:gd name="connsiteY10" fmla="*/ 136525 h 273161"/>
              <a:gd name="connsiteX11" fmla="*/ 522763 w 554556"/>
              <a:gd name="connsiteY11" fmla="*/ 111125 h 273161"/>
              <a:gd name="connsiteX12" fmla="*/ 554513 w 554556"/>
              <a:gd name="connsiteY12" fmla="*/ 95250 h 273161"/>
              <a:gd name="connsiteX13" fmla="*/ 529113 w 554556"/>
              <a:gd name="connsiteY13" fmla="*/ 136525 h 273161"/>
              <a:gd name="connsiteX14" fmla="*/ 506888 w 554556"/>
              <a:gd name="connsiteY14" fmla="*/ 215900 h 273161"/>
              <a:gd name="connsiteX15" fmla="*/ 513238 w 554556"/>
              <a:gd name="connsiteY15" fmla="*/ 263525 h 273161"/>
              <a:gd name="connsiteX16" fmla="*/ 513238 w 554556"/>
              <a:gd name="connsiteY16" fmla="*/ 209550 h 273161"/>
              <a:gd name="connsiteX17" fmla="*/ 513238 w 554556"/>
              <a:gd name="connsiteY17" fmla="*/ 158750 h 273161"/>
              <a:gd name="connsiteX18" fmla="*/ 449738 w 554556"/>
              <a:gd name="connsiteY18" fmla="*/ 127000 h 273161"/>
              <a:gd name="connsiteX19" fmla="*/ 446563 w 554556"/>
              <a:gd name="connsiteY19" fmla="*/ 174625 h 273161"/>
              <a:gd name="connsiteX20" fmla="*/ 424338 w 554556"/>
              <a:gd name="connsiteY20" fmla="*/ 219075 h 273161"/>
              <a:gd name="connsiteX21" fmla="*/ 367188 w 554556"/>
              <a:gd name="connsiteY21" fmla="*/ 269875 h 273161"/>
              <a:gd name="connsiteX22" fmla="*/ 395763 w 554556"/>
              <a:gd name="connsiteY22" fmla="*/ 238125 h 273161"/>
              <a:gd name="connsiteX23" fmla="*/ 421163 w 554556"/>
              <a:gd name="connsiteY23" fmla="*/ 174625 h 273161"/>
              <a:gd name="connsiteX24" fmla="*/ 411638 w 554556"/>
              <a:gd name="connsiteY24" fmla="*/ 133350 h 273161"/>
              <a:gd name="connsiteX25" fmla="*/ 395763 w 554556"/>
              <a:gd name="connsiteY25" fmla="*/ 165100 h 273161"/>
              <a:gd name="connsiteX26" fmla="*/ 367188 w 554556"/>
              <a:gd name="connsiteY26" fmla="*/ 222250 h 273161"/>
              <a:gd name="connsiteX27" fmla="*/ 373538 w 554556"/>
              <a:gd name="connsiteY27" fmla="*/ 273050 h 273161"/>
              <a:gd name="connsiteX28" fmla="*/ 367188 w 554556"/>
              <a:gd name="connsiteY28" fmla="*/ 234950 h 273161"/>
              <a:gd name="connsiteX29" fmla="*/ 354488 w 554556"/>
              <a:gd name="connsiteY29" fmla="*/ 203200 h 273161"/>
              <a:gd name="connsiteX30" fmla="*/ 421163 w 554556"/>
              <a:gd name="connsiteY30" fmla="*/ 127000 h 273161"/>
              <a:gd name="connsiteX31" fmla="*/ 370363 w 554556"/>
              <a:gd name="connsiteY31" fmla="*/ 139700 h 273161"/>
              <a:gd name="connsiteX32" fmla="*/ 294163 w 554556"/>
              <a:gd name="connsiteY32" fmla="*/ 187325 h 273161"/>
              <a:gd name="connsiteX33" fmla="*/ 268763 w 554556"/>
              <a:gd name="connsiteY33" fmla="*/ 257175 h 273161"/>
              <a:gd name="connsiteX34" fmla="*/ 271938 w 554556"/>
              <a:gd name="connsiteY34" fmla="*/ 209550 h 273161"/>
              <a:gd name="connsiteX35" fmla="*/ 259238 w 554556"/>
              <a:gd name="connsiteY35" fmla="*/ 187325 h 273161"/>
              <a:gd name="connsiteX36" fmla="*/ 357663 w 554556"/>
              <a:gd name="connsiteY36" fmla="*/ 146050 h 273161"/>
              <a:gd name="connsiteX37" fmla="*/ 265588 w 554556"/>
              <a:gd name="connsiteY37" fmla="*/ 142875 h 273161"/>
              <a:gd name="connsiteX38" fmla="*/ 214788 w 554556"/>
              <a:gd name="connsiteY38" fmla="*/ 206375 h 273161"/>
              <a:gd name="connsiteX39" fmla="*/ 214788 w 554556"/>
              <a:gd name="connsiteY39" fmla="*/ 206375 h 273161"/>
              <a:gd name="connsiteX40" fmla="*/ 237013 w 554556"/>
              <a:gd name="connsiteY40" fmla="*/ 146050 h 273161"/>
              <a:gd name="connsiteX41" fmla="*/ 186213 w 554556"/>
              <a:gd name="connsiteY41" fmla="*/ 212725 h 273161"/>
              <a:gd name="connsiteX42" fmla="*/ 192563 w 554556"/>
              <a:gd name="connsiteY42" fmla="*/ 165100 h 273161"/>
              <a:gd name="connsiteX43" fmla="*/ 160813 w 554556"/>
              <a:gd name="connsiteY43" fmla="*/ 114300 h 273161"/>
              <a:gd name="connsiteX44" fmla="*/ 129063 w 554556"/>
              <a:gd name="connsiteY44" fmla="*/ 161925 h 273161"/>
              <a:gd name="connsiteX45" fmla="*/ 132238 w 554556"/>
              <a:gd name="connsiteY45" fmla="*/ 250825 h 273161"/>
              <a:gd name="connsiteX46" fmla="*/ 110013 w 554556"/>
              <a:gd name="connsiteY46" fmla="*/ 142875 h 273161"/>
              <a:gd name="connsiteX47" fmla="*/ 122713 w 554556"/>
              <a:gd name="connsiteY47" fmla="*/ 111125 h 273161"/>
              <a:gd name="connsiteX48" fmla="*/ 97313 w 554556"/>
              <a:gd name="connsiteY48" fmla="*/ 95250 h 273161"/>
              <a:gd name="connsiteX49" fmla="*/ 75088 w 554556"/>
              <a:gd name="connsiteY49" fmla="*/ 171450 h 273161"/>
              <a:gd name="connsiteX50" fmla="*/ 71913 w 554556"/>
              <a:gd name="connsiteY50" fmla="*/ 161925 h 273161"/>
              <a:gd name="connsiteX51" fmla="*/ 71913 w 554556"/>
              <a:gd name="connsiteY51" fmla="*/ 123825 h 273161"/>
              <a:gd name="connsiteX52" fmla="*/ 81438 w 554556"/>
              <a:gd name="connsiteY52" fmla="*/ 111125 h 273161"/>
              <a:gd name="connsiteX53" fmla="*/ 52863 w 554556"/>
              <a:gd name="connsiteY53" fmla="*/ 79375 h 273161"/>
              <a:gd name="connsiteX54" fmla="*/ 2063 w 554556"/>
              <a:gd name="connsiteY54" fmla="*/ 149225 h 273161"/>
              <a:gd name="connsiteX55" fmla="*/ 11588 w 554556"/>
              <a:gd name="connsiteY55" fmla="*/ 95250 h 273161"/>
              <a:gd name="connsiteX56" fmla="*/ 27463 w 554556"/>
              <a:gd name="connsiteY56" fmla="*/ 63500 h 273161"/>
              <a:gd name="connsiteX57" fmla="*/ 8413 w 554556"/>
              <a:gd name="connsiteY57" fmla="*/ 0 h 273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54556" h="273161">
                <a:moveTo>
                  <a:pt x="8413" y="0"/>
                </a:moveTo>
                <a:cubicBezTo>
                  <a:pt x="16880" y="0"/>
                  <a:pt x="56038" y="47096"/>
                  <a:pt x="78263" y="63500"/>
                </a:cubicBezTo>
                <a:cubicBezTo>
                  <a:pt x="100488" y="79904"/>
                  <a:pt x="122184" y="99483"/>
                  <a:pt x="141763" y="98425"/>
                </a:cubicBezTo>
                <a:cubicBezTo>
                  <a:pt x="161342" y="97367"/>
                  <a:pt x="188859" y="59796"/>
                  <a:pt x="195738" y="57150"/>
                </a:cubicBezTo>
                <a:cubicBezTo>
                  <a:pt x="202617" y="54504"/>
                  <a:pt x="184096" y="73025"/>
                  <a:pt x="183038" y="82550"/>
                </a:cubicBezTo>
                <a:cubicBezTo>
                  <a:pt x="181980" y="92075"/>
                  <a:pt x="179334" y="117475"/>
                  <a:pt x="189388" y="114300"/>
                </a:cubicBezTo>
                <a:cubicBezTo>
                  <a:pt x="199442" y="111125"/>
                  <a:pt x="234896" y="61913"/>
                  <a:pt x="243363" y="63500"/>
                </a:cubicBezTo>
                <a:cubicBezTo>
                  <a:pt x="251830" y="65087"/>
                  <a:pt x="231192" y="116946"/>
                  <a:pt x="240188" y="123825"/>
                </a:cubicBezTo>
                <a:cubicBezTo>
                  <a:pt x="249184" y="130704"/>
                  <a:pt x="271938" y="104246"/>
                  <a:pt x="297338" y="104775"/>
                </a:cubicBezTo>
                <a:cubicBezTo>
                  <a:pt x="322738" y="105304"/>
                  <a:pt x="382005" y="121708"/>
                  <a:pt x="392588" y="127000"/>
                </a:cubicBezTo>
                <a:cubicBezTo>
                  <a:pt x="403171" y="132292"/>
                  <a:pt x="339142" y="139171"/>
                  <a:pt x="360838" y="136525"/>
                </a:cubicBezTo>
                <a:cubicBezTo>
                  <a:pt x="382534" y="133879"/>
                  <a:pt x="490484" y="118004"/>
                  <a:pt x="522763" y="111125"/>
                </a:cubicBezTo>
                <a:cubicBezTo>
                  <a:pt x="555042" y="104246"/>
                  <a:pt x="553455" y="91017"/>
                  <a:pt x="554513" y="95250"/>
                </a:cubicBezTo>
                <a:cubicBezTo>
                  <a:pt x="555571" y="99483"/>
                  <a:pt x="537050" y="116417"/>
                  <a:pt x="529113" y="136525"/>
                </a:cubicBezTo>
                <a:cubicBezTo>
                  <a:pt x="521176" y="156633"/>
                  <a:pt x="509534" y="194733"/>
                  <a:pt x="506888" y="215900"/>
                </a:cubicBezTo>
                <a:cubicBezTo>
                  <a:pt x="504242" y="237067"/>
                  <a:pt x="512180" y="264583"/>
                  <a:pt x="513238" y="263525"/>
                </a:cubicBezTo>
                <a:lnTo>
                  <a:pt x="513238" y="209550"/>
                </a:lnTo>
                <a:cubicBezTo>
                  <a:pt x="513238" y="192088"/>
                  <a:pt x="523821" y="172508"/>
                  <a:pt x="513238" y="158750"/>
                </a:cubicBezTo>
                <a:cubicBezTo>
                  <a:pt x="502655" y="144992"/>
                  <a:pt x="460851" y="124354"/>
                  <a:pt x="449738" y="127000"/>
                </a:cubicBezTo>
                <a:cubicBezTo>
                  <a:pt x="438625" y="129646"/>
                  <a:pt x="450796" y="159279"/>
                  <a:pt x="446563" y="174625"/>
                </a:cubicBezTo>
                <a:cubicBezTo>
                  <a:pt x="442330" y="189971"/>
                  <a:pt x="437567" y="203200"/>
                  <a:pt x="424338" y="219075"/>
                </a:cubicBezTo>
                <a:cubicBezTo>
                  <a:pt x="411109" y="234950"/>
                  <a:pt x="371950" y="266700"/>
                  <a:pt x="367188" y="269875"/>
                </a:cubicBezTo>
                <a:cubicBezTo>
                  <a:pt x="362426" y="273050"/>
                  <a:pt x="386767" y="254000"/>
                  <a:pt x="395763" y="238125"/>
                </a:cubicBezTo>
                <a:cubicBezTo>
                  <a:pt x="404759" y="222250"/>
                  <a:pt x="418517" y="192088"/>
                  <a:pt x="421163" y="174625"/>
                </a:cubicBezTo>
                <a:cubicBezTo>
                  <a:pt x="423809" y="157162"/>
                  <a:pt x="415871" y="134937"/>
                  <a:pt x="411638" y="133350"/>
                </a:cubicBezTo>
                <a:cubicBezTo>
                  <a:pt x="407405" y="131763"/>
                  <a:pt x="395763" y="165100"/>
                  <a:pt x="395763" y="165100"/>
                </a:cubicBezTo>
                <a:cubicBezTo>
                  <a:pt x="388355" y="179917"/>
                  <a:pt x="370892" y="204258"/>
                  <a:pt x="367188" y="222250"/>
                </a:cubicBezTo>
                <a:cubicBezTo>
                  <a:pt x="363484" y="240242"/>
                  <a:pt x="373538" y="270933"/>
                  <a:pt x="373538" y="273050"/>
                </a:cubicBezTo>
                <a:cubicBezTo>
                  <a:pt x="373538" y="275167"/>
                  <a:pt x="370363" y="246592"/>
                  <a:pt x="367188" y="234950"/>
                </a:cubicBezTo>
                <a:cubicBezTo>
                  <a:pt x="364013" y="223308"/>
                  <a:pt x="345492" y="221192"/>
                  <a:pt x="354488" y="203200"/>
                </a:cubicBezTo>
                <a:cubicBezTo>
                  <a:pt x="363484" y="185208"/>
                  <a:pt x="418517" y="137583"/>
                  <a:pt x="421163" y="127000"/>
                </a:cubicBezTo>
                <a:cubicBezTo>
                  <a:pt x="423809" y="116417"/>
                  <a:pt x="391530" y="129646"/>
                  <a:pt x="370363" y="139700"/>
                </a:cubicBezTo>
                <a:cubicBezTo>
                  <a:pt x="349196" y="149754"/>
                  <a:pt x="311096" y="167746"/>
                  <a:pt x="294163" y="187325"/>
                </a:cubicBezTo>
                <a:cubicBezTo>
                  <a:pt x="277230" y="206904"/>
                  <a:pt x="272467" y="253471"/>
                  <a:pt x="268763" y="257175"/>
                </a:cubicBezTo>
                <a:cubicBezTo>
                  <a:pt x="265059" y="260879"/>
                  <a:pt x="273525" y="221192"/>
                  <a:pt x="271938" y="209550"/>
                </a:cubicBezTo>
                <a:cubicBezTo>
                  <a:pt x="270351" y="197908"/>
                  <a:pt x="244951" y="197908"/>
                  <a:pt x="259238" y="187325"/>
                </a:cubicBezTo>
                <a:cubicBezTo>
                  <a:pt x="273526" y="176742"/>
                  <a:pt x="356605" y="153458"/>
                  <a:pt x="357663" y="146050"/>
                </a:cubicBezTo>
                <a:cubicBezTo>
                  <a:pt x="358721" y="138642"/>
                  <a:pt x="289400" y="132821"/>
                  <a:pt x="265588" y="142875"/>
                </a:cubicBezTo>
                <a:cubicBezTo>
                  <a:pt x="241776" y="152929"/>
                  <a:pt x="214788" y="206375"/>
                  <a:pt x="214788" y="206375"/>
                </a:cubicBezTo>
                <a:lnTo>
                  <a:pt x="214788" y="206375"/>
                </a:lnTo>
                <a:cubicBezTo>
                  <a:pt x="218492" y="196321"/>
                  <a:pt x="241775" y="144992"/>
                  <a:pt x="237013" y="146050"/>
                </a:cubicBezTo>
                <a:cubicBezTo>
                  <a:pt x="232251" y="147108"/>
                  <a:pt x="193621" y="209550"/>
                  <a:pt x="186213" y="212725"/>
                </a:cubicBezTo>
                <a:cubicBezTo>
                  <a:pt x="178805" y="215900"/>
                  <a:pt x="196796" y="181504"/>
                  <a:pt x="192563" y="165100"/>
                </a:cubicBezTo>
                <a:cubicBezTo>
                  <a:pt x="188330" y="148696"/>
                  <a:pt x="171396" y="114829"/>
                  <a:pt x="160813" y="114300"/>
                </a:cubicBezTo>
                <a:cubicBezTo>
                  <a:pt x="150230" y="113771"/>
                  <a:pt x="133826" y="139171"/>
                  <a:pt x="129063" y="161925"/>
                </a:cubicBezTo>
                <a:cubicBezTo>
                  <a:pt x="124300" y="184679"/>
                  <a:pt x="135413" y="254000"/>
                  <a:pt x="132238" y="250825"/>
                </a:cubicBezTo>
                <a:cubicBezTo>
                  <a:pt x="129063" y="247650"/>
                  <a:pt x="111601" y="166158"/>
                  <a:pt x="110013" y="142875"/>
                </a:cubicBezTo>
                <a:cubicBezTo>
                  <a:pt x="108426" y="119592"/>
                  <a:pt x="124830" y="119062"/>
                  <a:pt x="122713" y="111125"/>
                </a:cubicBezTo>
                <a:cubicBezTo>
                  <a:pt x="120596" y="103188"/>
                  <a:pt x="105250" y="85196"/>
                  <a:pt x="97313" y="95250"/>
                </a:cubicBezTo>
                <a:cubicBezTo>
                  <a:pt x="89376" y="105304"/>
                  <a:pt x="75088" y="171450"/>
                  <a:pt x="75088" y="171450"/>
                </a:cubicBezTo>
                <a:cubicBezTo>
                  <a:pt x="70855" y="182563"/>
                  <a:pt x="72442" y="169863"/>
                  <a:pt x="71913" y="161925"/>
                </a:cubicBezTo>
                <a:cubicBezTo>
                  <a:pt x="71384" y="153988"/>
                  <a:pt x="70326" y="132292"/>
                  <a:pt x="71913" y="123825"/>
                </a:cubicBezTo>
                <a:cubicBezTo>
                  <a:pt x="73500" y="115358"/>
                  <a:pt x="84613" y="118533"/>
                  <a:pt x="81438" y="111125"/>
                </a:cubicBezTo>
                <a:cubicBezTo>
                  <a:pt x="78263" y="103717"/>
                  <a:pt x="66092" y="73025"/>
                  <a:pt x="52863" y="79375"/>
                </a:cubicBezTo>
                <a:cubicBezTo>
                  <a:pt x="39634" y="85725"/>
                  <a:pt x="8942" y="146579"/>
                  <a:pt x="2063" y="149225"/>
                </a:cubicBezTo>
                <a:cubicBezTo>
                  <a:pt x="-4816" y="151871"/>
                  <a:pt x="7355" y="109537"/>
                  <a:pt x="11588" y="95250"/>
                </a:cubicBezTo>
                <a:cubicBezTo>
                  <a:pt x="15821" y="80963"/>
                  <a:pt x="25876" y="73025"/>
                  <a:pt x="27463" y="63500"/>
                </a:cubicBezTo>
                <a:cubicBezTo>
                  <a:pt x="29051" y="53975"/>
                  <a:pt x="-54" y="0"/>
                  <a:pt x="841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DAAA4C24-1817-92D4-2AFD-81328EE7DD9A}"/>
              </a:ext>
            </a:extLst>
          </p:cNvPr>
          <p:cNvSpPr/>
          <p:nvPr/>
        </p:nvSpPr>
        <p:spPr>
          <a:xfrm>
            <a:off x="3409876" y="5149727"/>
            <a:ext cx="613370" cy="265721"/>
          </a:xfrm>
          <a:custGeom>
            <a:avLst/>
            <a:gdLst>
              <a:gd name="connsiteX0" fmla="*/ 74 w 613370"/>
              <a:gd name="connsiteY0" fmla="*/ 123 h 265721"/>
              <a:gd name="connsiteX1" fmla="*/ 130249 w 613370"/>
              <a:gd name="connsiteY1" fmla="*/ 73148 h 265721"/>
              <a:gd name="connsiteX2" fmla="*/ 244549 w 613370"/>
              <a:gd name="connsiteY2" fmla="*/ 104898 h 265721"/>
              <a:gd name="connsiteX3" fmla="*/ 225499 w 613370"/>
              <a:gd name="connsiteY3" fmla="*/ 92198 h 265721"/>
              <a:gd name="connsiteX4" fmla="*/ 387424 w 613370"/>
              <a:gd name="connsiteY4" fmla="*/ 117598 h 265721"/>
              <a:gd name="connsiteX5" fmla="*/ 390599 w 613370"/>
              <a:gd name="connsiteY5" fmla="*/ 117598 h 265721"/>
              <a:gd name="connsiteX6" fmla="*/ 587449 w 613370"/>
              <a:gd name="connsiteY6" fmla="*/ 73148 h 265721"/>
              <a:gd name="connsiteX7" fmla="*/ 552524 w 613370"/>
              <a:gd name="connsiteY7" fmla="*/ 95373 h 265721"/>
              <a:gd name="connsiteX8" fmla="*/ 549349 w 613370"/>
              <a:gd name="connsiteY8" fmla="*/ 130298 h 265721"/>
              <a:gd name="connsiteX9" fmla="*/ 609674 w 613370"/>
              <a:gd name="connsiteY9" fmla="*/ 260473 h 265721"/>
              <a:gd name="connsiteX10" fmla="*/ 603324 w 613370"/>
              <a:gd name="connsiteY10" fmla="*/ 235073 h 265721"/>
              <a:gd name="connsiteX11" fmla="*/ 574749 w 613370"/>
              <a:gd name="connsiteY11" fmla="*/ 187448 h 265721"/>
              <a:gd name="connsiteX12" fmla="*/ 603324 w 613370"/>
              <a:gd name="connsiteY12" fmla="*/ 47748 h 265721"/>
              <a:gd name="connsiteX13" fmla="*/ 435049 w 613370"/>
              <a:gd name="connsiteY13" fmla="*/ 92198 h 265721"/>
              <a:gd name="connsiteX14" fmla="*/ 263599 w 613370"/>
              <a:gd name="connsiteY14" fmla="*/ 82673 h 265721"/>
              <a:gd name="connsiteX15" fmla="*/ 114374 w 613370"/>
              <a:gd name="connsiteY15" fmla="*/ 92198 h 265721"/>
              <a:gd name="connsiteX16" fmla="*/ 74 w 613370"/>
              <a:gd name="connsiteY16" fmla="*/ 123 h 26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3370" h="265721">
                <a:moveTo>
                  <a:pt x="74" y="123"/>
                </a:moveTo>
                <a:cubicBezTo>
                  <a:pt x="2720" y="-3052"/>
                  <a:pt x="89503" y="55686"/>
                  <a:pt x="130249" y="73148"/>
                </a:cubicBezTo>
                <a:cubicBezTo>
                  <a:pt x="170995" y="90611"/>
                  <a:pt x="228674" y="101723"/>
                  <a:pt x="244549" y="104898"/>
                </a:cubicBezTo>
                <a:cubicBezTo>
                  <a:pt x="260424" y="108073"/>
                  <a:pt x="201686" y="90081"/>
                  <a:pt x="225499" y="92198"/>
                </a:cubicBezTo>
                <a:cubicBezTo>
                  <a:pt x="249312" y="94315"/>
                  <a:pt x="359907" y="113365"/>
                  <a:pt x="387424" y="117598"/>
                </a:cubicBezTo>
                <a:cubicBezTo>
                  <a:pt x="414941" y="121831"/>
                  <a:pt x="390599" y="117598"/>
                  <a:pt x="390599" y="117598"/>
                </a:cubicBezTo>
                <a:cubicBezTo>
                  <a:pt x="423936" y="110190"/>
                  <a:pt x="560462" y="76852"/>
                  <a:pt x="587449" y="73148"/>
                </a:cubicBezTo>
                <a:cubicBezTo>
                  <a:pt x="614436" y="69444"/>
                  <a:pt x="558874" y="85848"/>
                  <a:pt x="552524" y="95373"/>
                </a:cubicBezTo>
                <a:cubicBezTo>
                  <a:pt x="546174" y="104898"/>
                  <a:pt x="539824" y="102781"/>
                  <a:pt x="549349" y="130298"/>
                </a:cubicBezTo>
                <a:cubicBezTo>
                  <a:pt x="558874" y="157815"/>
                  <a:pt x="609674" y="260473"/>
                  <a:pt x="609674" y="260473"/>
                </a:cubicBezTo>
                <a:cubicBezTo>
                  <a:pt x="618670" y="277936"/>
                  <a:pt x="609145" y="247244"/>
                  <a:pt x="603324" y="235073"/>
                </a:cubicBezTo>
                <a:cubicBezTo>
                  <a:pt x="597503" y="222902"/>
                  <a:pt x="574749" y="218669"/>
                  <a:pt x="574749" y="187448"/>
                </a:cubicBezTo>
                <a:cubicBezTo>
                  <a:pt x="574749" y="156227"/>
                  <a:pt x="626607" y="63623"/>
                  <a:pt x="603324" y="47748"/>
                </a:cubicBezTo>
                <a:cubicBezTo>
                  <a:pt x="580041" y="31873"/>
                  <a:pt x="491670" y="86377"/>
                  <a:pt x="435049" y="92198"/>
                </a:cubicBezTo>
                <a:cubicBezTo>
                  <a:pt x="378428" y="98019"/>
                  <a:pt x="317045" y="82673"/>
                  <a:pt x="263599" y="82673"/>
                </a:cubicBezTo>
                <a:cubicBezTo>
                  <a:pt x="210153" y="82673"/>
                  <a:pt x="162528" y="107015"/>
                  <a:pt x="114374" y="92198"/>
                </a:cubicBezTo>
                <a:cubicBezTo>
                  <a:pt x="66220" y="77381"/>
                  <a:pt x="-2572" y="3298"/>
                  <a:pt x="74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97B91580-AB39-A32A-8E5D-BC5CD389B7B6}"/>
              </a:ext>
            </a:extLst>
          </p:cNvPr>
          <p:cNvSpPr/>
          <p:nvPr/>
        </p:nvSpPr>
        <p:spPr>
          <a:xfrm>
            <a:off x="3668182" y="4899079"/>
            <a:ext cx="380421" cy="331469"/>
          </a:xfrm>
          <a:custGeom>
            <a:avLst/>
            <a:gdLst>
              <a:gd name="connsiteX0" fmla="*/ 52918 w 380421"/>
              <a:gd name="connsiteY0" fmla="*/ 9471 h 331469"/>
              <a:gd name="connsiteX1" fmla="*/ 11643 w 380421"/>
              <a:gd name="connsiteY1" fmla="*/ 104721 h 331469"/>
              <a:gd name="connsiteX2" fmla="*/ 5293 w 380421"/>
              <a:gd name="connsiteY2" fmla="*/ 177746 h 331469"/>
              <a:gd name="connsiteX3" fmla="*/ 81493 w 380421"/>
              <a:gd name="connsiteY3" fmla="*/ 282521 h 331469"/>
              <a:gd name="connsiteX4" fmla="*/ 141818 w 380421"/>
              <a:gd name="connsiteY4" fmla="*/ 326971 h 331469"/>
              <a:gd name="connsiteX5" fmla="*/ 249768 w 380421"/>
              <a:gd name="connsiteY5" fmla="*/ 320621 h 331469"/>
              <a:gd name="connsiteX6" fmla="*/ 319618 w 380421"/>
              <a:gd name="connsiteY6" fmla="*/ 244421 h 331469"/>
              <a:gd name="connsiteX7" fmla="*/ 376768 w 380421"/>
              <a:gd name="connsiteY7" fmla="*/ 136471 h 331469"/>
              <a:gd name="connsiteX8" fmla="*/ 367243 w 380421"/>
              <a:gd name="connsiteY8" fmla="*/ 57096 h 331469"/>
              <a:gd name="connsiteX9" fmla="*/ 306918 w 380421"/>
              <a:gd name="connsiteY9" fmla="*/ 25346 h 331469"/>
              <a:gd name="connsiteX10" fmla="*/ 227543 w 380421"/>
              <a:gd name="connsiteY10" fmla="*/ 6296 h 331469"/>
              <a:gd name="connsiteX11" fmla="*/ 52918 w 380421"/>
              <a:gd name="connsiteY11" fmla="*/ 9471 h 33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0421" h="331469">
                <a:moveTo>
                  <a:pt x="52918" y="9471"/>
                </a:moveTo>
                <a:cubicBezTo>
                  <a:pt x="16935" y="25875"/>
                  <a:pt x="19580" y="76675"/>
                  <a:pt x="11643" y="104721"/>
                </a:cubicBezTo>
                <a:cubicBezTo>
                  <a:pt x="3705" y="132767"/>
                  <a:pt x="-6349" y="148113"/>
                  <a:pt x="5293" y="177746"/>
                </a:cubicBezTo>
                <a:cubicBezTo>
                  <a:pt x="16935" y="207379"/>
                  <a:pt x="58739" y="257650"/>
                  <a:pt x="81493" y="282521"/>
                </a:cubicBezTo>
                <a:cubicBezTo>
                  <a:pt x="104247" y="307392"/>
                  <a:pt x="113772" y="320621"/>
                  <a:pt x="141818" y="326971"/>
                </a:cubicBezTo>
                <a:cubicBezTo>
                  <a:pt x="169864" y="333321"/>
                  <a:pt x="220135" y="334379"/>
                  <a:pt x="249768" y="320621"/>
                </a:cubicBezTo>
                <a:cubicBezTo>
                  <a:pt x="279401" y="306863"/>
                  <a:pt x="298451" y="275113"/>
                  <a:pt x="319618" y="244421"/>
                </a:cubicBezTo>
                <a:cubicBezTo>
                  <a:pt x="340785" y="213729"/>
                  <a:pt x="368831" y="167692"/>
                  <a:pt x="376768" y="136471"/>
                </a:cubicBezTo>
                <a:cubicBezTo>
                  <a:pt x="384705" y="105250"/>
                  <a:pt x="378885" y="75617"/>
                  <a:pt x="367243" y="57096"/>
                </a:cubicBezTo>
                <a:cubicBezTo>
                  <a:pt x="355601" y="38575"/>
                  <a:pt x="330201" y="33813"/>
                  <a:pt x="306918" y="25346"/>
                </a:cubicBezTo>
                <a:cubicBezTo>
                  <a:pt x="283635" y="16879"/>
                  <a:pt x="264585" y="10529"/>
                  <a:pt x="227543" y="6296"/>
                </a:cubicBezTo>
                <a:cubicBezTo>
                  <a:pt x="190501" y="2063"/>
                  <a:pt x="88901" y="-6933"/>
                  <a:pt x="52918" y="94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>
            <a:extLst>
              <a:ext uri="{FF2B5EF4-FFF2-40B4-BE49-F238E27FC236}">
                <a16:creationId xmlns:a16="http://schemas.microsoft.com/office/drawing/2014/main" id="{49655FA3-57CA-AA8E-6699-491BFB68FC36}"/>
              </a:ext>
            </a:extLst>
          </p:cNvPr>
          <p:cNvSpPr/>
          <p:nvPr/>
        </p:nvSpPr>
        <p:spPr>
          <a:xfrm>
            <a:off x="3819559" y="4969926"/>
            <a:ext cx="106531" cy="10653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3F23F027-8EC3-7026-82C1-D527FCB7B773}"/>
              </a:ext>
            </a:extLst>
          </p:cNvPr>
          <p:cNvSpPr/>
          <p:nvPr/>
        </p:nvSpPr>
        <p:spPr>
          <a:xfrm>
            <a:off x="3210588" y="4432183"/>
            <a:ext cx="599522" cy="185391"/>
          </a:xfrm>
          <a:custGeom>
            <a:avLst/>
            <a:gdLst>
              <a:gd name="connsiteX0" fmla="*/ 2512 w 599522"/>
              <a:gd name="connsiteY0" fmla="*/ 184267 h 185391"/>
              <a:gd name="connsiteX1" fmla="*/ 240637 w 599522"/>
              <a:gd name="connsiteY1" fmla="*/ 47742 h 185391"/>
              <a:gd name="connsiteX2" fmla="*/ 158087 w 599522"/>
              <a:gd name="connsiteY2" fmla="*/ 108067 h 185391"/>
              <a:gd name="connsiteX3" fmla="*/ 361287 w 599522"/>
              <a:gd name="connsiteY3" fmla="*/ 15992 h 185391"/>
              <a:gd name="connsiteX4" fmla="*/ 240637 w 599522"/>
              <a:gd name="connsiteY4" fmla="*/ 69967 h 185391"/>
              <a:gd name="connsiteX5" fmla="*/ 199362 w 599522"/>
              <a:gd name="connsiteY5" fmla="*/ 104892 h 185391"/>
              <a:gd name="connsiteX6" fmla="*/ 326362 w 599522"/>
              <a:gd name="connsiteY6" fmla="*/ 60442 h 185391"/>
              <a:gd name="connsiteX7" fmla="*/ 389862 w 599522"/>
              <a:gd name="connsiteY7" fmla="*/ 22342 h 185391"/>
              <a:gd name="connsiteX8" fmla="*/ 304137 w 599522"/>
              <a:gd name="connsiteY8" fmla="*/ 76317 h 185391"/>
              <a:gd name="connsiteX9" fmla="*/ 396212 w 599522"/>
              <a:gd name="connsiteY9" fmla="*/ 31867 h 185391"/>
              <a:gd name="connsiteX10" fmla="*/ 373987 w 599522"/>
              <a:gd name="connsiteY10" fmla="*/ 69967 h 185391"/>
              <a:gd name="connsiteX11" fmla="*/ 443837 w 599522"/>
              <a:gd name="connsiteY11" fmla="*/ 82667 h 185391"/>
              <a:gd name="connsiteX12" fmla="*/ 510512 w 599522"/>
              <a:gd name="connsiteY12" fmla="*/ 54092 h 185391"/>
              <a:gd name="connsiteX13" fmla="*/ 599412 w 599522"/>
              <a:gd name="connsiteY13" fmla="*/ 117 h 185391"/>
              <a:gd name="connsiteX14" fmla="*/ 491462 w 599522"/>
              <a:gd name="connsiteY14" fmla="*/ 69967 h 185391"/>
              <a:gd name="connsiteX15" fmla="*/ 335887 w 599522"/>
              <a:gd name="connsiteY15" fmla="*/ 47742 h 185391"/>
              <a:gd name="connsiteX16" fmla="*/ 205712 w 599522"/>
              <a:gd name="connsiteY16" fmla="*/ 41392 h 185391"/>
              <a:gd name="connsiteX17" fmla="*/ 145387 w 599522"/>
              <a:gd name="connsiteY17" fmla="*/ 85842 h 185391"/>
              <a:gd name="connsiteX18" fmla="*/ 243812 w 599522"/>
              <a:gd name="connsiteY18" fmla="*/ 63617 h 185391"/>
              <a:gd name="connsiteX19" fmla="*/ 123162 w 599522"/>
              <a:gd name="connsiteY19" fmla="*/ 111242 h 185391"/>
              <a:gd name="connsiteX20" fmla="*/ 2512 w 599522"/>
              <a:gd name="connsiteY20" fmla="*/ 184267 h 18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99522" h="185391">
                <a:moveTo>
                  <a:pt x="2512" y="184267"/>
                </a:moveTo>
                <a:cubicBezTo>
                  <a:pt x="22091" y="173684"/>
                  <a:pt x="214708" y="60442"/>
                  <a:pt x="240637" y="47742"/>
                </a:cubicBezTo>
                <a:cubicBezTo>
                  <a:pt x="266566" y="35042"/>
                  <a:pt x="137979" y="113359"/>
                  <a:pt x="158087" y="108067"/>
                </a:cubicBezTo>
                <a:cubicBezTo>
                  <a:pt x="178195" y="102775"/>
                  <a:pt x="347529" y="22342"/>
                  <a:pt x="361287" y="15992"/>
                </a:cubicBezTo>
                <a:cubicBezTo>
                  <a:pt x="375045" y="9642"/>
                  <a:pt x="267625" y="55150"/>
                  <a:pt x="240637" y="69967"/>
                </a:cubicBezTo>
                <a:cubicBezTo>
                  <a:pt x="213649" y="84784"/>
                  <a:pt x="185075" y="106479"/>
                  <a:pt x="199362" y="104892"/>
                </a:cubicBezTo>
                <a:cubicBezTo>
                  <a:pt x="213649" y="103305"/>
                  <a:pt x="294612" y="74200"/>
                  <a:pt x="326362" y="60442"/>
                </a:cubicBezTo>
                <a:cubicBezTo>
                  <a:pt x="358112" y="46684"/>
                  <a:pt x="393566" y="19696"/>
                  <a:pt x="389862" y="22342"/>
                </a:cubicBezTo>
                <a:cubicBezTo>
                  <a:pt x="386158" y="24988"/>
                  <a:pt x="303079" y="74729"/>
                  <a:pt x="304137" y="76317"/>
                </a:cubicBezTo>
                <a:cubicBezTo>
                  <a:pt x="305195" y="77905"/>
                  <a:pt x="384570" y="32925"/>
                  <a:pt x="396212" y="31867"/>
                </a:cubicBezTo>
                <a:cubicBezTo>
                  <a:pt x="407854" y="30809"/>
                  <a:pt x="366050" y="61500"/>
                  <a:pt x="373987" y="69967"/>
                </a:cubicBezTo>
                <a:cubicBezTo>
                  <a:pt x="381925" y="78434"/>
                  <a:pt x="421083" y="85313"/>
                  <a:pt x="443837" y="82667"/>
                </a:cubicBezTo>
                <a:cubicBezTo>
                  <a:pt x="466591" y="80021"/>
                  <a:pt x="484583" y="67850"/>
                  <a:pt x="510512" y="54092"/>
                </a:cubicBezTo>
                <a:cubicBezTo>
                  <a:pt x="536441" y="40334"/>
                  <a:pt x="602587" y="-2529"/>
                  <a:pt x="599412" y="117"/>
                </a:cubicBezTo>
                <a:cubicBezTo>
                  <a:pt x="596237" y="2763"/>
                  <a:pt x="535383" y="62029"/>
                  <a:pt x="491462" y="69967"/>
                </a:cubicBezTo>
                <a:cubicBezTo>
                  <a:pt x="447541" y="77904"/>
                  <a:pt x="383512" y="52504"/>
                  <a:pt x="335887" y="47742"/>
                </a:cubicBezTo>
                <a:cubicBezTo>
                  <a:pt x="288262" y="42980"/>
                  <a:pt x="237462" y="35042"/>
                  <a:pt x="205712" y="41392"/>
                </a:cubicBezTo>
                <a:cubicBezTo>
                  <a:pt x="173962" y="47742"/>
                  <a:pt x="139037" y="82138"/>
                  <a:pt x="145387" y="85842"/>
                </a:cubicBezTo>
                <a:cubicBezTo>
                  <a:pt x="151737" y="89546"/>
                  <a:pt x="247516" y="59384"/>
                  <a:pt x="243812" y="63617"/>
                </a:cubicBezTo>
                <a:cubicBezTo>
                  <a:pt x="240108" y="67850"/>
                  <a:pt x="163379" y="94838"/>
                  <a:pt x="123162" y="111242"/>
                </a:cubicBezTo>
                <a:cubicBezTo>
                  <a:pt x="82945" y="127646"/>
                  <a:pt x="-17067" y="194850"/>
                  <a:pt x="2512" y="184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E41B226E-EA94-6427-2A28-D3C8BD053220}"/>
              </a:ext>
            </a:extLst>
          </p:cNvPr>
          <p:cNvSpPr/>
          <p:nvPr/>
        </p:nvSpPr>
        <p:spPr>
          <a:xfrm>
            <a:off x="3232711" y="4565295"/>
            <a:ext cx="697939" cy="67296"/>
          </a:xfrm>
          <a:custGeom>
            <a:avLst/>
            <a:gdLst>
              <a:gd name="connsiteX0" fmla="*/ 2614 w 697939"/>
              <a:gd name="connsiteY0" fmla="*/ 63855 h 67296"/>
              <a:gd name="connsiteX1" fmla="*/ 386789 w 697939"/>
              <a:gd name="connsiteY1" fmla="*/ 63855 h 67296"/>
              <a:gd name="connsiteX2" fmla="*/ 342339 w 697939"/>
              <a:gd name="connsiteY2" fmla="*/ 22580 h 67296"/>
              <a:gd name="connsiteX3" fmla="*/ 532839 w 697939"/>
              <a:gd name="connsiteY3" fmla="*/ 35280 h 67296"/>
              <a:gd name="connsiteX4" fmla="*/ 570939 w 697939"/>
              <a:gd name="connsiteY4" fmla="*/ 35280 h 67296"/>
              <a:gd name="connsiteX5" fmla="*/ 697939 w 697939"/>
              <a:gd name="connsiteY5" fmla="*/ 57505 h 67296"/>
              <a:gd name="connsiteX6" fmla="*/ 570939 w 697939"/>
              <a:gd name="connsiteY6" fmla="*/ 35280 h 67296"/>
              <a:gd name="connsiteX7" fmla="*/ 348689 w 697939"/>
              <a:gd name="connsiteY7" fmla="*/ 355 h 67296"/>
              <a:gd name="connsiteX8" fmla="*/ 237564 w 697939"/>
              <a:gd name="connsiteY8" fmla="*/ 19405 h 67296"/>
              <a:gd name="connsiteX9" fmla="*/ 389964 w 697939"/>
              <a:gd name="connsiteY9" fmla="*/ 54330 h 67296"/>
              <a:gd name="connsiteX10" fmla="*/ 224864 w 697939"/>
              <a:gd name="connsiteY10" fmla="*/ 54330 h 67296"/>
              <a:gd name="connsiteX11" fmla="*/ 2614 w 697939"/>
              <a:gd name="connsiteY11" fmla="*/ 63855 h 6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7939" h="67296">
                <a:moveTo>
                  <a:pt x="2614" y="63855"/>
                </a:moveTo>
                <a:cubicBezTo>
                  <a:pt x="29601" y="65442"/>
                  <a:pt x="330168" y="70734"/>
                  <a:pt x="386789" y="63855"/>
                </a:cubicBezTo>
                <a:cubicBezTo>
                  <a:pt x="443410" y="56976"/>
                  <a:pt x="317997" y="27342"/>
                  <a:pt x="342339" y="22580"/>
                </a:cubicBezTo>
                <a:cubicBezTo>
                  <a:pt x="366681" y="17818"/>
                  <a:pt x="494739" y="33163"/>
                  <a:pt x="532839" y="35280"/>
                </a:cubicBezTo>
                <a:cubicBezTo>
                  <a:pt x="570939" y="37397"/>
                  <a:pt x="543422" y="31576"/>
                  <a:pt x="570939" y="35280"/>
                </a:cubicBezTo>
                <a:cubicBezTo>
                  <a:pt x="598456" y="38984"/>
                  <a:pt x="697939" y="57505"/>
                  <a:pt x="697939" y="57505"/>
                </a:cubicBezTo>
                <a:lnTo>
                  <a:pt x="570939" y="35280"/>
                </a:lnTo>
                <a:cubicBezTo>
                  <a:pt x="512731" y="25755"/>
                  <a:pt x="404251" y="3001"/>
                  <a:pt x="348689" y="355"/>
                </a:cubicBezTo>
                <a:cubicBezTo>
                  <a:pt x="293127" y="-2291"/>
                  <a:pt x="230685" y="10409"/>
                  <a:pt x="237564" y="19405"/>
                </a:cubicBezTo>
                <a:cubicBezTo>
                  <a:pt x="244443" y="28401"/>
                  <a:pt x="392081" y="48509"/>
                  <a:pt x="389964" y="54330"/>
                </a:cubicBezTo>
                <a:cubicBezTo>
                  <a:pt x="387847" y="60151"/>
                  <a:pt x="284660" y="52743"/>
                  <a:pt x="224864" y="54330"/>
                </a:cubicBezTo>
                <a:cubicBezTo>
                  <a:pt x="165068" y="55917"/>
                  <a:pt x="-24373" y="62268"/>
                  <a:pt x="2614" y="63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8485F700-8440-C86D-EDF3-9BC4812608D8}"/>
              </a:ext>
            </a:extLst>
          </p:cNvPr>
          <p:cNvSpPr/>
          <p:nvPr/>
        </p:nvSpPr>
        <p:spPr>
          <a:xfrm>
            <a:off x="3238500" y="4571945"/>
            <a:ext cx="685819" cy="117530"/>
          </a:xfrm>
          <a:custGeom>
            <a:avLst/>
            <a:gdLst>
              <a:gd name="connsiteX0" fmla="*/ 0 w 685819"/>
              <a:gd name="connsiteY0" fmla="*/ 117530 h 117530"/>
              <a:gd name="connsiteX1" fmla="*/ 263525 w 685819"/>
              <a:gd name="connsiteY1" fmla="*/ 19105 h 117530"/>
              <a:gd name="connsiteX2" fmla="*/ 501650 w 685819"/>
              <a:gd name="connsiteY2" fmla="*/ 76255 h 117530"/>
              <a:gd name="connsiteX3" fmla="*/ 466725 w 685819"/>
              <a:gd name="connsiteY3" fmla="*/ 34980 h 117530"/>
              <a:gd name="connsiteX4" fmla="*/ 685800 w 685819"/>
              <a:gd name="connsiteY4" fmla="*/ 82605 h 117530"/>
              <a:gd name="connsiteX5" fmla="*/ 479425 w 685819"/>
              <a:gd name="connsiteY5" fmla="*/ 28630 h 117530"/>
              <a:gd name="connsiteX6" fmla="*/ 473075 w 685819"/>
              <a:gd name="connsiteY6" fmla="*/ 54030 h 117530"/>
              <a:gd name="connsiteX7" fmla="*/ 320675 w 685819"/>
              <a:gd name="connsiteY7" fmla="*/ 22280 h 117530"/>
              <a:gd name="connsiteX8" fmla="*/ 263525 w 685819"/>
              <a:gd name="connsiteY8" fmla="*/ 55 h 117530"/>
              <a:gd name="connsiteX9" fmla="*/ 203200 w 685819"/>
              <a:gd name="connsiteY9" fmla="*/ 28630 h 117530"/>
              <a:gd name="connsiteX10" fmla="*/ 0 w 685819"/>
              <a:gd name="connsiteY10" fmla="*/ 117530 h 11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5819" h="117530">
                <a:moveTo>
                  <a:pt x="0" y="117530"/>
                </a:moveTo>
                <a:cubicBezTo>
                  <a:pt x="89958" y="71757"/>
                  <a:pt x="179917" y="25984"/>
                  <a:pt x="263525" y="19105"/>
                </a:cubicBezTo>
                <a:cubicBezTo>
                  <a:pt x="347133" y="12226"/>
                  <a:pt x="467783" y="73609"/>
                  <a:pt x="501650" y="76255"/>
                </a:cubicBezTo>
                <a:cubicBezTo>
                  <a:pt x="535517" y="78901"/>
                  <a:pt x="436033" y="33922"/>
                  <a:pt x="466725" y="34980"/>
                </a:cubicBezTo>
                <a:cubicBezTo>
                  <a:pt x="497417" y="36038"/>
                  <a:pt x="683683" y="83663"/>
                  <a:pt x="685800" y="82605"/>
                </a:cubicBezTo>
                <a:cubicBezTo>
                  <a:pt x="687917" y="81547"/>
                  <a:pt x="514879" y="33392"/>
                  <a:pt x="479425" y="28630"/>
                </a:cubicBezTo>
                <a:cubicBezTo>
                  <a:pt x="443971" y="23868"/>
                  <a:pt x="499533" y="55088"/>
                  <a:pt x="473075" y="54030"/>
                </a:cubicBezTo>
                <a:cubicBezTo>
                  <a:pt x="446617" y="52972"/>
                  <a:pt x="355600" y="31276"/>
                  <a:pt x="320675" y="22280"/>
                </a:cubicBezTo>
                <a:cubicBezTo>
                  <a:pt x="285750" y="13284"/>
                  <a:pt x="283104" y="-1003"/>
                  <a:pt x="263525" y="55"/>
                </a:cubicBezTo>
                <a:cubicBezTo>
                  <a:pt x="243946" y="1113"/>
                  <a:pt x="203200" y="28630"/>
                  <a:pt x="203200" y="28630"/>
                </a:cubicBezTo>
                <a:lnTo>
                  <a:pt x="0" y="1175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B6FD1296-949A-3023-4FCB-FA54B1C9CC87}"/>
              </a:ext>
            </a:extLst>
          </p:cNvPr>
          <p:cNvSpPr/>
          <p:nvPr/>
        </p:nvSpPr>
        <p:spPr>
          <a:xfrm>
            <a:off x="3634962" y="4447828"/>
            <a:ext cx="545109" cy="223895"/>
          </a:xfrm>
          <a:custGeom>
            <a:avLst/>
            <a:gdLst>
              <a:gd name="connsiteX0" fmla="*/ 413 w 545109"/>
              <a:gd name="connsiteY0" fmla="*/ 95597 h 223895"/>
              <a:gd name="connsiteX1" fmla="*/ 184563 w 545109"/>
              <a:gd name="connsiteY1" fmla="*/ 67022 h 223895"/>
              <a:gd name="connsiteX2" fmla="*/ 317913 w 545109"/>
              <a:gd name="connsiteY2" fmla="*/ 76547 h 223895"/>
              <a:gd name="connsiteX3" fmla="*/ 171863 w 545109"/>
              <a:gd name="connsiteY3" fmla="*/ 347 h 223895"/>
              <a:gd name="connsiteX4" fmla="*/ 279813 w 545109"/>
              <a:gd name="connsiteY4" fmla="*/ 51147 h 223895"/>
              <a:gd name="connsiteX5" fmla="*/ 444913 w 545109"/>
              <a:gd name="connsiteY5" fmla="*/ 117822 h 223895"/>
              <a:gd name="connsiteX6" fmla="*/ 390938 w 545109"/>
              <a:gd name="connsiteY6" fmla="*/ 70197 h 223895"/>
              <a:gd name="connsiteX7" fmla="*/ 543338 w 545109"/>
              <a:gd name="connsiteY7" fmla="*/ 222597 h 223895"/>
              <a:gd name="connsiteX8" fmla="*/ 467138 w 545109"/>
              <a:gd name="connsiteY8" fmla="*/ 140047 h 223895"/>
              <a:gd name="connsiteX9" fmla="*/ 362363 w 545109"/>
              <a:gd name="connsiteY9" fmla="*/ 76547 h 223895"/>
              <a:gd name="connsiteX10" fmla="*/ 238538 w 545109"/>
              <a:gd name="connsiteY10" fmla="*/ 22572 h 223895"/>
              <a:gd name="connsiteX11" fmla="*/ 238538 w 545109"/>
              <a:gd name="connsiteY11" fmla="*/ 63847 h 223895"/>
              <a:gd name="connsiteX12" fmla="*/ 413 w 545109"/>
              <a:gd name="connsiteY12" fmla="*/ 95597 h 223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5109" h="223895">
                <a:moveTo>
                  <a:pt x="413" y="95597"/>
                </a:moveTo>
                <a:cubicBezTo>
                  <a:pt x="-8583" y="96126"/>
                  <a:pt x="131646" y="70197"/>
                  <a:pt x="184563" y="67022"/>
                </a:cubicBezTo>
                <a:cubicBezTo>
                  <a:pt x="237480" y="63847"/>
                  <a:pt x="320030" y="87659"/>
                  <a:pt x="317913" y="76547"/>
                </a:cubicBezTo>
                <a:cubicBezTo>
                  <a:pt x="315796" y="65435"/>
                  <a:pt x="178213" y="4580"/>
                  <a:pt x="171863" y="347"/>
                </a:cubicBezTo>
                <a:cubicBezTo>
                  <a:pt x="165513" y="-3886"/>
                  <a:pt x="234305" y="31568"/>
                  <a:pt x="279813" y="51147"/>
                </a:cubicBezTo>
                <a:cubicBezTo>
                  <a:pt x="325321" y="70726"/>
                  <a:pt x="426392" y="114647"/>
                  <a:pt x="444913" y="117822"/>
                </a:cubicBezTo>
                <a:cubicBezTo>
                  <a:pt x="463434" y="120997"/>
                  <a:pt x="374534" y="52734"/>
                  <a:pt x="390938" y="70197"/>
                </a:cubicBezTo>
                <a:cubicBezTo>
                  <a:pt x="407342" y="87659"/>
                  <a:pt x="530638" y="210955"/>
                  <a:pt x="543338" y="222597"/>
                </a:cubicBezTo>
                <a:cubicBezTo>
                  <a:pt x="556038" y="234239"/>
                  <a:pt x="497301" y="164389"/>
                  <a:pt x="467138" y="140047"/>
                </a:cubicBezTo>
                <a:cubicBezTo>
                  <a:pt x="436976" y="115705"/>
                  <a:pt x="400463" y="96126"/>
                  <a:pt x="362363" y="76547"/>
                </a:cubicBezTo>
                <a:cubicBezTo>
                  <a:pt x="324263" y="56968"/>
                  <a:pt x="259175" y="24689"/>
                  <a:pt x="238538" y="22572"/>
                </a:cubicBezTo>
                <a:cubicBezTo>
                  <a:pt x="217901" y="20455"/>
                  <a:pt x="277696" y="52205"/>
                  <a:pt x="238538" y="63847"/>
                </a:cubicBezTo>
                <a:cubicBezTo>
                  <a:pt x="199380" y="75489"/>
                  <a:pt x="9409" y="95068"/>
                  <a:pt x="413" y="95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F4F0E51B-0688-5064-7E48-E6550AB07243}"/>
              </a:ext>
            </a:extLst>
          </p:cNvPr>
          <p:cNvSpPr/>
          <p:nvPr/>
        </p:nvSpPr>
        <p:spPr>
          <a:xfrm>
            <a:off x="3743322" y="4530509"/>
            <a:ext cx="426380" cy="144958"/>
          </a:xfrm>
          <a:custGeom>
            <a:avLst/>
            <a:gdLst>
              <a:gd name="connsiteX0" fmla="*/ 3 w 426380"/>
              <a:gd name="connsiteY0" fmla="*/ 41491 h 144958"/>
              <a:gd name="connsiteX1" fmla="*/ 247653 w 426380"/>
              <a:gd name="connsiteY1" fmla="*/ 111341 h 144958"/>
              <a:gd name="connsiteX2" fmla="*/ 184153 w 426380"/>
              <a:gd name="connsiteY2" fmla="*/ 54191 h 144958"/>
              <a:gd name="connsiteX3" fmla="*/ 368303 w 426380"/>
              <a:gd name="connsiteY3" fmla="*/ 133566 h 144958"/>
              <a:gd name="connsiteX4" fmla="*/ 419103 w 426380"/>
              <a:gd name="connsiteY4" fmla="*/ 136741 h 144958"/>
              <a:gd name="connsiteX5" fmla="*/ 231778 w 426380"/>
              <a:gd name="connsiteY5" fmla="*/ 60541 h 144958"/>
              <a:gd name="connsiteX6" fmla="*/ 288928 w 426380"/>
              <a:gd name="connsiteY6" fmla="*/ 73241 h 144958"/>
              <a:gd name="connsiteX7" fmla="*/ 196853 w 426380"/>
              <a:gd name="connsiteY7" fmla="*/ 216 h 144958"/>
              <a:gd name="connsiteX8" fmla="*/ 263528 w 426380"/>
              <a:gd name="connsiteY8" fmla="*/ 51016 h 144958"/>
              <a:gd name="connsiteX9" fmla="*/ 171453 w 426380"/>
              <a:gd name="connsiteY9" fmla="*/ 57366 h 144958"/>
              <a:gd name="connsiteX10" fmla="*/ 241303 w 426380"/>
              <a:gd name="connsiteY10" fmla="*/ 114516 h 144958"/>
              <a:gd name="connsiteX11" fmla="*/ 3 w 426380"/>
              <a:gd name="connsiteY11" fmla="*/ 41491 h 144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6380" h="144958">
                <a:moveTo>
                  <a:pt x="3" y="41491"/>
                </a:moveTo>
                <a:cubicBezTo>
                  <a:pt x="1061" y="40962"/>
                  <a:pt x="216961" y="109224"/>
                  <a:pt x="247653" y="111341"/>
                </a:cubicBezTo>
                <a:cubicBezTo>
                  <a:pt x="278345" y="113458"/>
                  <a:pt x="164045" y="50487"/>
                  <a:pt x="184153" y="54191"/>
                </a:cubicBezTo>
                <a:cubicBezTo>
                  <a:pt x="204261" y="57895"/>
                  <a:pt x="329145" y="119808"/>
                  <a:pt x="368303" y="133566"/>
                </a:cubicBezTo>
                <a:cubicBezTo>
                  <a:pt x="407461" y="147324"/>
                  <a:pt x="441857" y="148912"/>
                  <a:pt x="419103" y="136741"/>
                </a:cubicBezTo>
                <a:cubicBezTo>
                  <a:pt x="396349" y="124570"/>
                  <a:pt x="253474" y="71124"/>
                  <a:pt x="231778" y="60541"/>
                </a:cubicBezTo>
                <a:cubicBezTo>
                  <a:pt x="210082" y="49958"/>
                  <a:pt x="294749" y="83295"/>
                  <a:pt x="288928" y="73241"/>
                </a:cubicBezTo>
                <a:cubicBezTo>
                  <a:pt x="283107" y="63187"/>
                  <a:pt x="201086" y="3920"/>
                  <a:pt x="196853" y="216"/>
                </a:cubicBezTo>
                <a:cubicBezTo>
                  <a:pt x="192620" y="-3488"/>
                  <a:pt x="267761" y="41491"/>
                  <a:pt x="263528" y="51016"/>
                </a:cubicBezTo>
                <a:cubicBezTo>
                  <a:pt x="259295" y="60541"/>
                  <a:pt x="175157" y="46783"/>
                  <a:pt x="171453" y="57366"/>
                </a:cubicBezTo>
                <a:cubicBezTo>
                  <a:pt x="167749" y="67949"/>
                  <a:pt x="263528" y="116103"/>
                  <a:pt x="241303" y="114516"/>
                </a:cubicBezTo>
                <a:cubicBezTo>
                  <a:pt x="219078" y="112929"/>
                  <a:pt x="-1055" y="42020"/>
                  <a:pt x="3" y="41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AB7C0ABF-967C-F80C-CF55-4FB7B52C028A}"/>
              </a:ext>
            </a:extLst>
          </p:cNvPr>
          <p:cNvSpPr/>
          <p:nvPr/>
        </p:nvSpPr>
        <p:spPr>
          <a:xfrm>
            <a:off x="4050682" y="4832195"/>
            <a:ext cx="159635" cy="340911"/>
          </a:xfrm>
          <a:custGeom>
            <a:avLst/>
            <a:gdLst>
              <a:gd name="connsiteX0" fmla="*/ 108568 w 159635"/>
              <a:gd name="connsiteY0" fmla="*/ 155 h 340911"/>
              <a:gd name="connsiteX1" fmla="*/ 70468 w 159635"/>
              <a:gd name="connsiteY1" fmla="*/ 101755 h 340911"/>
              <a:gd name="connsiteX2" fmla="*/ 108568 w 159635"/>
              <a:gd name="connsiteY2" fmla="*/ 133505 h 340911"/>
              <a:gd name="connsiteX3" fmla="*/ 64118 w 159635"/>
              <a:gd name="connsiteY3" fmla="*/ 139855 h 340911"/>
              <a:gd name="connsiteX4" fmla="*/ 618 w 159635"/>
              <a:gd name="connsiteY4" fmla="*/ 187480 h 340911"/>
              <a:gd name="connsiteX5" fmla="*/ 105393 w 159635"/>
              <a:gd name="connsiteY5" fmla="*/ 143030 h 340911"/>
              <a:gd name="connsiteX6" fmla="*/ 127618 w 159635"/>
              <a:gd name="connsiteY6" fmla="*/ 111280 h 340911"/>
              <a:gd name="connsiteX7" fmla="*/ 159368 w 159635"/>
              <a:gd name="connsiteY7" fmla="*/ 95405 h 340911"/>
              <a:gd name="connsiteX8" fmla="*/ 108568 w 159635"/>
              <a:gd name="connsiteY8" fmla="*/ 149380 h 340911"/>
              <a:gd name="connsiteX9" fmla="*/ 118093 w 159635"/>
              <a:gd name="connsiteY9" fmla="*/ 177955 h 340911"/>
              <a:gd name="connsiteX10" fmla="*/ 153018 w 159635"/>
              <a:gd name="connsiteY10" fmla="*/ 339880 h 340911"/>
              <a:gd name="connsiteX11" fmla="*/ 149843 w 159635"/>
              <a:gd name="connsiteY11" fmla="*/ 241455 h 340911"/>
              <a:gd name="connsiteX12" fmla="*/ 64118 w 159635"/>
              <a:gd name="connsiteY12" fmla="*/ 127155 h 340911"/>
              <a:gd name="connsiteX13" fmla="*/ 108568 w 159635"/>
              <a:gd name="connsiteY13" fmla="*/ 155 h 34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9635" h="340911">
                <a:moveTo>
                  <a:pt x="108568" y="155"/>
                </a:moveTo>
                <a:cubicBezTo>
                  <a:pt x="109626" y="-4078"/>
                  <a:pt x="70468" y="79530"/>
                  <a:pt x="70468" y="101755"/>
                </a:cubicBezTo>
                <a:cubicBezTo>
                  <a:pt x="70468" y="123980"/>
                  <a:pt x="109626" y="127155"/>
                  <a:pt x="108568" y="133505"/>
                </a:cubicBezTo>
                <a:cubicBezTo>
                  <a:pt x="107510" y="139855"/>
                  <a:pt x="82110" y="130859"/>
                  <a:pt x="64118" y="139855"/>
                </a:cubicBezTo>
                <a:cubicBezTo>
                  <a:pt x="46126" y="148851"/>
                  <a:pt x="-6261" y="186951"/>
                  <a:pt x="618" y="187480"/>
                </a:cubicBezTo>
                <a:cubicBezTo>
                  <a:pt x="7497" y="188009"/>
                  <a:pt x="84226" y="155730"/>
                  <a:pt x="105393" y="143030"/>
                </a:cubicBezTo>
                <a:cubicBezTo>
                  <a:pt x="126560" y="130330"/>
                  <a:pt x="118622" y="119218"/>
                  <a:pt x="127618" y="111280"/>
                </a:cubicBezTo>
                <a:cubicBezTo>
                  <a:pt x="136614" y="103343"/>
                  <a:pt x="162543" y="89055"/>
                  <a:pt x="159368" y="95405"/>
                </a:cubicBezTo>
                <a:cubicBezTo>
                  <a:pt x="156193" y="101755"/>
                  <a:pt x="115447" y="135622"/>
                  <a:pt x="108568" y="149380"/>
                </a:cubicBezTo>
                <a:cubicBezTo>
                  <a:pt x="101689" y="163138"/>
                  <a:pt x="110685" y="146205"/>
                  <a:pt x="118093" y="177955"/>
                </a:cubicBezTo>
                <a:cubicBezTo>
                  <a:pt x="125501" y="209705"/>
                  <a:pt x="147726" y="329297"/>
                  <a:pt x="153018" y="339880"/>
                </a:cubicBezTo>
                <a:cubicBezTo>
                  <a:pt x="158310" y="350463"/>
                  <a:pt x="164660" y="276909"/>
                  <a:pt x="149843" y="241455"/>
                </a:cubicBezTo>
                <a:cubicBezTo>
                  <a:pt x="135026" y="206001"/>
                  <a:pt x="69410" y="162080"/>
                  <a:pt x="64118" y="127155"/>
                </a:cubicBezTo>
                <a:cubicBezTo>
                  <a:pt x="58826" y="92230"/>
                  <a:pt x="107510" y="4388"/>
                  <a:pt x="108568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860DCAC-F25E-98E9-CDF6-A57A2EFA7831}"/>
              </a:ext>
            </a:extLst>
          </p:cNvPr>
          <p:cNvSpPr/>
          <p:nvPr/>
        </p:nvSpPr>
        <p:spPr>
          <a:xfrm>
            <a:off x="4206875" y="5000408"/>
            <a:ext cx="35733" cy="235345"/>
          </a:xfrm>
          <a:custGeom>
            <a:avLst/>
            <a:gdLst>
              <a:gd name="connsiteX0" fmla="*/ 0 w 35733"/>
              <a:gd name="connsiteY0" fmla="*/ 217 h 235345"/>
              <a:gd name="connsiteX1" fmla="*/ 34925 w 35733"/>
              <a:gd name="connsiteY1" fmla="*/ 76417 h 235345"/>
              <a:gd name="connsiteX2" fmla="*/ 25400 w 35733"/>
              <a:gd name="connsiteY2" fmla="*/ 130392 h 235345"/>
              <a:gd name="connsiteX3" fmla="*/ 25400 w 35733"/>
              <a:gd name="connsiteY3" fmla="*/ 130392 h 235345"/>
              <a:gd name="connsiteX4" fmla="*/ 19050 w 35733"/>
              <a:gd name="connsiteY4" fmla="*/ 235167 h 235345"/>
              <a:gd name="connsiteX5" fmla="*/ 34925 w 35733"/>
              <a:gd name="connsiteY5" fmla="*/ 101817 h 235345"/>
              <a:gd name="connsiteX6" fmla="*/ 0 w 35733"/>
              <a:gd name="connsiteY6" fmla="*/ 217 h 23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33" h="235345">
                <a:moveTo>
                  <a:pt x="0" y="217"/>
                </a:moveTo>
                <a:cubicBezTo>
                  <a:pt x="0" y="-4016"/>
                  <a:pt x="30692" y="54721"/>
                  <a:pt x="34925" y="76417"/>
                </a:cubicBezTo>
                <a:cubicBezTo>
                  <a:pt x="39158" y="98113"/>
                  <a:pt x="25400" y="130392"/>
                  <a:pt x="25400" y="130392"/>
                </a:cubicBezTo>
                <a:lnTo>
                  <a:pt x="25400" y="130392"/>
                </a:lnTo>
                <a:cubicBezTo>
                  <a:pt x="24342" y="147854"/>
                  <a:pt x="17463" y="239929"/>
                  <a:pt x="19050" y="235167"/>
                </a:cubicBezTo>
                <a:cubicBezTo>
                  <a:pt x="20637" y="230405"/>
                  <a:pt x="37042" y="139917"/>
                  <a:pt x="34925" y="101817"/>
                </a:cubicBezTo>
                <a:cubicBezTo>
                  <a:pt x="32808" y="63717"/>
                  <a:pt x="0" y="4450"/>
                  <a:pt x="0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29DE1A56-693D-C5FA-57D7-2E70598B3D06}"/>
              </a:ext>
            </a:extLst>
          </p:cNvPr>
          <p:cNvSpPr/>
          <p:nvPr/>
        </p:nvSpPr>
        <p:spPr>
          <a:xfrm>
            <a:off x="3600450" y="4638675"/>
            <a:ext cx="473399" cy="110769"/>
          </a:xfrm>
          <a:custGeom>
            <a:avLst/>
            <a:gdLst>
              <a:gd name="connsiteX0" fmla="*/ 0 w 473399"/>
              <a:gd name="connsiteY0" fmla="*/ 47625 h 110769"/>
              <a:gd name="connsiteX1" fmla="*/ 361950 w 473399"/>
              <a:gd name="connsiteY1" fmla="*/ 98425 h 110769"/>
              <a:gd name="connsiteX2" fmla="*/ 384175 w 473399"/>
              <a:gd name="connsiteY2" fmla="*/ 76200 h 110769"/>
              <a:gd name="connsiteX3" fmla="*/ 466725 w 473399"/>
              <a:gd name="connsiteY3" fmla="*/ 101600 h 110769"/>
              <a:gd name="connsiteX4" fmla="*/ 187325 w 473399"/>
              <a:gd name="connsiteY4" fmla="*/ 0 h 110769"/>
              <a:gd name="connsiteX5" fmla="*/ 441325 w 473399"/>
              <a:gd name="connsiteY5" fmla="*/ 101600 h 110769"/>
              <a:gd name="connsiteX6" fmla="*/ 323850 w 473399"/>
              <a:gd name="connsiteY6" fmla="*/ 98425 h 110769"/>
              <a:gd name="connsiteX7" fmla="*/ 0 w 473399"/>
              <a:gd name="connsiteY7" fmla="*/ 47625 h 110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3399" h="110769">
                <a:moveTo>
                  <a:pt x="0" y="47625"/>
                </a:moveTo>
                <a:cubicBezTo>
                  <a:pt x="6350" y="47625"/>
                  <a:pt x="297921" y="93662"/>
                  <a:pt x="361950" y="98425"/>
                </a:cubicBezTo>
                <a:cubicBezTo>
                  <a:pt x="425979" y="103188"/>
                  <a:pt x="366713" y="75671"/>
                  <a:pt x="384175" y="76200"/>
                </a:cubicBezTo>
                <a:cubicBezTo>
                  <a:pt x="401637" y="76729"/>
                  <a:pt x="499533" y="114300"/>
                  <a:pt x="466725" y="101600"/>
                </a:cubicBezTo>
                <a:cubicBezTo>
                  <a:pt x="433917" y="88900"/>
                  <a:pt x="191558" y="0"/>
                  <a:pt x="187325" y="0"/>
                </a:cubicBezTo>
                <a:cubicBezTo>
                  <a:pt x="183092" y="0"/>
                  <a:pt x="418571" y="85196"/>
                  <a:pt x="441325" y="101600"/>
                </a:cubicBezTo>
                <a:cubicBezTo>
                  <a:pt x="464079" y="118004"/>
                  <a:pt x="396346" y="109538"/>
                  <a:pt x="323850" y="98425"/>
                </a:cubicBezTo>
                <a:lnTo>
                  <a:pt x="0" y="476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3174FE3B-1541-6D97-6F1B-D9176EE5236A}"/>
              </a:ext>
            </a:extLst>
          </p:cNvPr>
          <p:cNvSpPr/>
          <p:nvPr/>
        </p:nvSpPr>
        <p:spPr>
          <a:xfrm>
            <a:off x="4169831" y="4732560"/>
            <a:ext cx="179392" cy="255362"/>
          </a:xfrm>
          <a:custGeom>
            <a:avLst/>
            <a:gdLst>
              <a:gd name="connsiteX0" fmla="*/ 5294 w 179392"/>
              <a:gd name="connsiteY0" fmla="*/ 4540 h 255362"/>
              <a:gd name="connsiteX1" fmla="*/ 173569 w 179392"/>
              <a:gd name="connsiteY1" fmla="*/ 249015 h 255362"/>
              <a:gd name="connsiteX2" fmla="*/ 132294 w 179392"/>
              <a:gd name="connsiteY2" fmla="*/ 175990 h 255362"/>
              <a:gd name="connsiteX3" fmla="*/ 49744 w 179392"/>
              <a:gd name="connsiteY3" fmla="*/ 93440 h 255362"/>
              <a:gd name="connsiteX4" fmla="*/ 5294 w 179392"/>
              <a:gd name="connsiteY4" fmla="*/ 4540 h 25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392" h="255362">
                <a:moveTo>
                  <a:pt x="5294" y="4540"/>
                </a:moveTo>
                <a:cubicBezTo>
                  <a:pt x="25932" y="30469"/>
                  <a:pt x="152402" y="220440"/>
                  <a:pt x="173569" y="249015"/>
                </a:cubicBezTo>
                <a:cubicBezTo>
                  <a:pt x="194736" y="277590"/>
                  <a:pt x="152932" y="201919"/>
                  <a:pt x="132294" y="175990"/>
                </a:cubicBezTo>
                <a:cubicBezTo>
                  <a:pt x="111657" y="150061"/>
                  <a:pt x="69852" y="115665"/>
                  <a:pt x="49744" y="93440"/>
                </a:cubicBezTo>
                <a:cubicBezTo>
                  <a:pt x="29636" y="71215"/>
                  <a:pt x="-15344" y="-21389"/>
                  <a:pt x="5294" y="4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5F38872C-8D69-797F-5EAB-D01B9E979891}"/>
              </a:ext>
            </a:extLst>
          </p:cNvPr>
          <p:cNvSpPr/>
          <p:nvPr/>
        </p:nvSpPr>
        <p:spPr>
          <a:xfrm>
            <a:off x="4561641" y="4902209"/>
            <a:ext cx="56041" cy="721049"/>
          </a:xfrm>
          <a:custGeom>
            <a:avLst/>
            <a:gdLst>
              <a:gd name="connsiteX0" fmla="*/ 10359 w 56041"/>
              <a:gd name="connsiteY0" fmla="*/ 3166 h 721049"/>
              <a:gd name="connsiteX1" fmla="*/ 19884 w 56041"/>
              <a:gd name="connsiteY1" fmla="*/ 384166 h 721049"/>
              <a:gd name="connsiteX2" fmla="*/ 23059 w 56041"/>
              <a:gd name="connsiteY2" fmla="*/ 298441 h 721049"/>
              <a:gd name="connsiteX3" fmla="*/ 38934 w 56041"/>
              <a:gd name="connsiteY3" fmla="*/ 692141 h 721049"/>
              <a:gd name="connsiteX4" fmla="*/ 54809 w 56041"/>
              <a:gd name="connsiteY4" fmla="*/ 625466 h 721049"/>
              <a:gd name="connsiteX5" fmla="*/ 4009 w 56041"/>
              <a:gd name="connsiteY5" fmla="*/ 101591 h 721049"/>
              <a:gd name="connsiteX6" fmla="*/ 4009 w 56041"/>
              <a:gd name="connsiteY6" fmla="*/ 196841 h 721049"/>
              <a:gd name="connsiteX7" fmla="*/ 10359 w 56041"/>
              <a:gd name="connsiteY7" fmla="*/ 3166 h 72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041" h="721049">
                <a:moveTo>
                  <a:pt x="10359" y="3166"/>
                </a:moveTo>
                <a:cubicBezTo>
                  <a:pt x="13005" y="34387"/>
                  <a:pt x="17767" y="334954"/>
                  <a:pt x="19884" y="384166"/>
                </a:cubicBezTo>
                <a:cubicBezTo>
                  <a:pt x="22001" y="433378"/>
                  <a:pt x="19884" y="247112"/>
                  <a:pt x="23059" y="298441"/>
                </a:cubicBezTo>
                <a:cubicBezTo>
                  <a:pt x="26234" y="349770"/>
                  <a:pt x="33642" y="637637"/>
                  <a:pt x="38934" y="692141"/>
                </a:cubicBezTo>
                <a:cubicBezTo>
                  <a:pt x="44226" y="746645"/>
                  <a:pt x="60630" y="723891"/>
                  <a:pt x="54809" y="625466"/>
                </a:cubicBezTo>
                <a:cubicBezTo>
                  <a:pt x="48988" y="527041"/>
                  <a:pt x="12476" y="173028"/>
                  <a:pt x="4009" y="101591"/>
                </a:cubicBezTo>
                <a:cubicBezTo>
                  <a:pt x="-4458" y="30154"/>
                  <a:pt x="2951" y="212187"/>
                  <a:pt x="4009" y="196841"/>
                </a:cubicBezTo>
                <a:cubicBezTo>
                  <a:pt x="5067" y="181495"/>
                  <a:pt x="7713" y="-28055"/>
                  <a:pt x="10359" y="3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4B52C55E-B86D-6C23-BA14-7DEEFC64CAEA}"/>
              </a:ext>
            </a:extLst>
          </p:cNvPr>
          <p:cNvSpPr/>
          <p:nvPr/>
        </p:nvSpPr>
        <p:spPr>
          <a:xfrm>
            <a:off x="4511653" y="5422878"/>
            <a:ext cx="124359" cy="533071"/>
          </a:xfrm>
          <a:custGeom>
            <a:avLst/>
            <a:gdLst>
              <a:gd name="connsiteX0" fmla="*/ 60347 w 124359"/>
              <a:gd name="connsiteY0" fmla="*/ 22 h 533071"/>
              <a:gd name="connsiteX1" fmla="*/ 19072 w 124359"/>
              <a:gd name="connsiteY1" fmla="*/ 120672 h 533071"/>
              <a:gd name="connsiteX2" fmla="*/ 38122 w 124359"/>
              <a:gd name="connsiteY2" fmla="*/ 203222 h 533071"/>
              <a:gd name="connsiteX3" fmla="*/ 22 w 124359"/>
              <a:gd name="connsiteY3" fmla="*/ 177822 h 533071"/>
              <a:gd name="connsiteX4" fmla="*/ 44472 w 124359"/>
              <a:gd name="connsiteY4" fmla="*/ 314347 h 533071"/>
              <a:gd name="connsiteX5" fmla="*/ 41297 w 124359"/>
              <a:gd name="connsiteY5" fmla="*/ 447697 h 533071"/>
              <a:gd name="connsiteX6" fmla="*/ 60347 w 124359"/>
              <a:gd name="connsiteY6" fmla="*/ 377847 h 533071"/>
              <a:gd name="connsiteX7" fmla="*/ 25422 w 124359"/>
              <a:gd name="connsiteY7" fmla="*/ 530247 h 533071"/>
              <a:gd name="connsiteX8" fmla="*/ 44472 w 124359"/>
              <a:gd name="connsiteY8" fmla="*/ 460397 h 533071"/>
              <a:gd name="connsiteX9" fmla="*/ 123847 w 124359"/>
              <a:gd name="connsiteY9" fmla="*/ 260372 h 533071"/>
              <a:gd name="connsiteX10" fmla="*/ 76222 w 124359"/>
              <a:gd name="connsiteY10" fmla="*/ 352447 h 533071"/>
              <a:gd name="connsiteX11" fmla="*/ 28597 w 124359"/>
              <a:gd name="connsiteY11" fmla="*/ 276247 h 533071"/>
              <a:gd name="connsiteX12" fmla="*/ 31772 w 124359"/>
              <a:gd name="connsiteY12" fmla="*/ 209572 h 533071"/>
              <a:gd name="connsiteX13" fmla="*/ 3197 w 124359"/>
              <a:gd name="connsiteY13" fmla="*/ 111147 h 533071"/>
              <a:gd name="connsiteX14" fmla="*/ 60347 w 124359"/>
              <a:gd name="connsiteY14" fmla="*/ 22 h 533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4359" h="533071">
                <a:moveTo>
                  <a:pt x="60347" y="22"/>
                </a:moveTo>
                <a:cubicBezTo>
                  <a:pt x="62993" y="1610"/>
                  <a:pt x="22776" y="86805"/>
                  <a:pt x="19072" y="120672"/>
                </a:cubicBezTo>
                <a:cubicBezTo>
                  <a:pt x="15368" y="154539"/>
                  <a:pt x="41297" y="193697"/>
                  <a:pt x="38122" y="203222"/>
                </a:cubicBezTo>
                <a:cubicBezTo>
                  <a:pt x="34947" y="212747"/>
                  <a:pt x="-1036" y="159301"/>
                  <a:pt x="22" y="177822"/>
                </a:cubicBezTo>
                <a:cubicBezTo>
                  <a:pt x="1080" y="196343"/>
                  <a:pt x="37593" y="269368"/>
                  <a:pt x="44472" y="314347"/>
                </a:cubicBezTo>
                <a:cubicBezTo>
                  <a:pt x="51351" y="359326"/>
                  <a:pt x="38651" y="437114"/>
                  <a:pt x="41297" y="447697"/>
                </a:cubicBezTo>
                <a:cubicBezTo>
                  <a:pt x="43943" y="458280"/>
                  <a:pt x="62993" y="364089"/>
                  <a:pt x="60347" y="377847"/>
                </a:cubicBezTo>
                <a:cubicBezTo>
                  <a:pt x="57701" y="391605"/>
                  <a:pt x="28068" y="516489"/>
                  <a:pt x="25422" y="530247"/>
                </a:cubicBezTo>
                <a:cubicBezTo>
                  <a:pt x="22776" y="544005"/>
                  <a:pt x="28068" y="505376"/>
                  <a:pt x="44472" y="460397"/>
                </a:cubicBezTo>
                <a:cubicBezTo>
                  <a:pt x="60876" y="415418"/>
                  <a:pt x="118555" y="278364"/>
                  <a:pt x="123847" y="260372"/>
                </a:cubicBezTo>
                <a:cubicBezTo>
                  <a:pt x="129139" y="242380"/>
                  <a:pt x="92097" y="349801"/>
                  <a:pt x="76222" y="352447"/>
                </a:cubicBezTo>
                <a:cubicBezTo>
                  <a:pt x="60347" y="355093"/>
                  <a:pt x="36005" y="300060"/>
                  <a:pt x="28597" y="276247"/>
                </a:cubicBezTo>
                <a:cubicBezTo>
                  <a:pt x="21189" y="252435"/>
                  <a:pt x="36005" y="237089"/>
                  <a:pt x="31772" y="209572"/>
                </a:cubicBezTo>
                <a:cubicBezTo>
                  <a:pt x="27539" y="182055"/>
                  <a:pt x="-1565" y="140780"/>
                  <a:pt x="3197" y="111147"/>
                </a:cubicBezTo>
                <a:cubicBezTo>
                  <a:pt x="7959" y="81514"/>
                  <a:pt x="57701" y="-1566"/>
                  <a:pt x="60347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89FD673A-6D37-11DA-16CE-187698DA8B00}"/>
              </a:ext>
            </a:extLst>
          </p:cNvPr>
          <p:cNvSpPr/>
          <p:nvPr/>
        </p:nvSpPr>
        <p:spPr>
          <a:xfrm>
            <a:off x="4510053" y="5918131"/>
            <a:ext cx="78675" cy="263644"/>
          </a:xfrm>
          <a:custGeom>
            <a:avLst/>
            <a:gdLst>
              <a:gd name="connsiteX0" fmla="*/ 52422 w 78675"/>
              <a:gd name="connsiteY0" fmla="*/ 69 h 263644"/>
              <a:gd name="connsiteX1" fmla="*/ 17497 w 78675"/>
              <a:gd name="connsiteY1" fmla="*/ 101669 h 263644"/>
              <a:gd name="connsiteX2" fmla="*/ 39722 w 78675"/>
              <a:gd name="connsiteY2" fmla="*/ 181044 h 263644"/>
              <a:gd name="connsiteX3" fmla="*/ 20672 w 78675"/>
              <a:gd name="connsiteY3" fmla="*/ 200094 h 263644"/>
              <a:gd name="connsiteX4" fmla="*/ 77822 w 78675"/>
              <a:gd name="connsiteY4" fmla="*/ 263594 h 263644"/>
              <a:gd name="connsiteX5" fmla="*/ 52422 w 78675"/>
              <a:gd name="connsiteY5" fmla="*/ 209619 h 263644"/>
              <a:gd name="connsiteX6" fmla="*/ 17497 w 78675"/>
              <a:gd name="connsiteY6" fmla="*/ 149294 h 263644"/>
              <a:gd name="connsiteX7" fmla="*/ 1622 w 78675"/>
              <a:gd name="connsiteY7" fmla="*/ 117544 h 263644"/>
              <a:gd name="connsiteX8" fmla="*/ 52422 w 78675"/>
              <a:gd name="connsiteY8" fmla="*/ 69 h 263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675" h="263644">
                <a:moveTo>
                  <a:pt x="52422" y="69"/>
                </a:moveTo>
                <a:cubicBezTo>
                  <a:pt x="55068" y="-2577"/>
                  <a:pt x="19614" y="71507"/>
                  <a:pt x="17497" y="101669"/>
                </a:cubicBezTo>
                <a:cubicBezTo>
                  <a:pt x="15380" y="131831"/>
                  <a:pt x="39193" y="164640"/>
                  <a:pt x="39722" y="181044"/>
                </a:cubicBezTo>
                <a:cubicBezTo>
                  <a:pt x="40251" y="197448"/>
                  <a:pt x="14322" y="186336"/>
                  <a:pt x="20672" y="200094"/>
                </a:cubicBezTo>
                <a:cubicBezTo>
                  <a:pt x="27022" y="213852"/>
                  <a:pt x="72530" y="262007"/>
                  <a:pt x="77822" y="263594"/>
                </a:cubicBezTo>
                <a:cubicBezTo>
                  <a:pt x="83114" y="265181"/>
                  <a:pt x="62476" y="228669"/>
                  <a:pt x="52422" y="209619"/>
                </a:cubicBezTo>
                <a:cubicBezTo>
                  <a:pt x="42368" y="190569"/>
                  <a:pt x="25964" y="164640"/>
                  <a:pt x="17497" y="149294"/>
                </a:cubicBezTo>
                <a:cubicBezTo>
                  <a:pt x="9030" y="133948"/>
                  <a:pt x="-4728" y="136594"/>
                  <a:pt x="1622" y="117544"/>
                </a:cubicBezTo>
                <a:cubicBezTo>
                  <a:pt x="7972" y="98494"/>
                  <a:pt x="49776" y="2715"/>
                  <a:pt x="52422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48989700-8108-DF9C-D554-D0E5899CFA01}"/>
              </a:ext>
            </a:extLst>
          </p:cNvPr>
          <p:cNvSpPr/>
          <p:nvPr/>
        </p:nvSpPr>
        <p:spPr>
          <a:xfrm>
            <a:off x="4594120" y="5918185"/>
            <a:ext cx="102280" cy="295340"/>
          </a:xfrm>
          <a:custGeom>
            <a:avLst/>
            <a:gdLst>
              <a:gd name="connsiteX0" fmla="*/ 105 w 102280"/>
              <a:gd name="connsiteY0" fmla="*/ 15 h 295340"/>
              <a:gd name="connsiteX1" fmla="*/ 76305 w 102280"/>
              <a:gd name="connsiteY1" fmla="*/ 73040 h 295340"/>
              <a:gd name="connsiteX2" fmla="*/ 69955 w 102280"/>
              <a:gd name="connsiteY2" fmla="*/ 152415 h 295340"/>
              <a:gd name="connsiteX3" fmla="*/ 101705 w 102280"/>
              <a:gd name="connsiteY3" fmla="*/ 155590 h 295340"/>
              <a:gd name="connsiteX4" fmla="*/ 38205 w 102280"/>
              <a:gd name="connsiteY4" fmla="*/ 200040 h 295340"/>
              <a:gd name="connsiteX5" fmla="*/ 15980 w 102280"/>
              <a:gd name="connsiteY5" fmla="*/ 244490 h 295340"/>
              <a:gd name="connsiteX6" fmla="*/ 105 w 102280"/>
              <a:gd name="connsiteY6" fmla="*/ 295290 h 295340"/>
              <a:gd name="connsiteX7" fmla="*/ 12805 w 102280"/>
              <a:gd name="connsiteY7" fmla="*/ 234965 h 295340"/>
              <a:gd name="connsiteX8" fmla="*/ 73130 w 102280"/>
              <a:gd name="connsiteY8" fmla="*/ 165115 h 295340"/>
              <a:gd name="connsiteX9" fmla="*/ 76305 w 102280"/>
              <a:gd name="connsiteY9" fmla="*/ 101615 h 295340"/>
              <a:gd name="connsiteX10" fmla="*/ 82655 w 102280"/>
              <a:gd name="connsiteY10" fmla="*/ 66690 h 295340"/>
              <a:gd name="connsiteX11" fmla="*/ 105 w 102280"/>
              <a:gd name="connsiteY11" fmla="*/ 15 h 29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2280" h="295340">
                <a:moveTo>
                  <a:pt x="105" y="15"/>
                </a:moveTo>
                <a:cubicBezTo>
                  <a:pt x="-953" y="1073"/>
                  <a:pt x="64663" y="47640"/>
                  <a:pt x="76305" y="73040"/>
                </a:cubicBezTo>
                <a:cubicBezTo>
                  <a:pt x="87947" y="98440"/>
                  <a:pt x="65722" y="138657"/>
                  <a:pt x="69955" y="152415"/>
                </a:cubicBezTo>
                <a:cubicBezTo>
                  <a:pt x="74188" y="166173"/>
                  <a:pt x="106997" y="147653"/>
                  <a:pt x="101705" y="155590"/>
                </a:cubicBezTo>
                <a:cubicBezTo>
                  <a:pt x="96413" y="163527"/>
                  <a:pt x="52492" y="185223"/>
                  <a:pt x="38205" y="200040"/>
                </a:cubicBezTo>
                <a:cubicBezTo>
                  <a:pt x="23918" y="214857"/>
                  <a:pt x="22330" y="228615"/>
                  <a:pt x="15980" y="244490"/>
                </a:cubicBezTo>
                <a:cubicBezTo>
                  <a:pt x="9630" y="260365"/>
                  <a:pt x="634" y="296877"/>
                  <a:pt x="105" y="295290"/>
                </a:cubicBezTo>
                <a:cubicBezTo>
                  <a:pt x="-424" y="293703"/>
                  <a:pt x="634" y="256661"/>
                  <a:pt x="12805" y="234965"/>
                </a:cubicBezTo>
                <a:cubicBezTo>
                  <a:pt x="24976" y="213269"/>
                  <a:pt x="62547" y="187340"/>
                  <a:pt x="73130" y="165115"/>
                </a:cubicBezTo>
                <a:cubicBezTo>
                  <a:pt x="83713" y="142890"/>
                  <a:pt x="74718" y="118019"/>
                  <a:pt x="76305" y="101615"/>
                </a:cubicBezTo>
                <a:cubicBezTo>
                  <a:pt x="77892" y="85211"/>
                  <a:pt x="91122" y="81507"/>
                  <a:pt x="82655" y="66690"/>
                </a:cubicBezTo>
                <a:cubicBezTo>
                  <a:pt x="74188" y="51873"/>
                  <a:pt x="1163" y="-1043"/>
                  <a:pt x="10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3A96BA22-29D7-B918-E479-307CD57D40CD}"/>
              </a:ext>
            </a:extLst>
          </p:cNvPr>
          <p:cNvSpPr/>
          <p:nvPr/>
        </p:nvSpPr>
        <p:spPr>
          <a:xfrm>
            <a:off x="4543425" y="5940425"/>
            <a:ext cx="105120" cy="207092"/>
          </a:xfrm>
          <a:custGeom>
            <a:avLst/>
            <a:gdLst>
              <a:gd name="connsiteX0" fmla="*/ 0 w 105120"/>
              <a:gd name="connsiteY0" fmla="*/ 0 h 207092"/>
              <a:gd name="connsiteX1" fmla="*/ 66675 w 105120"/>
              <a:gd name="connsiteY1" fmla="*/ 63500 h 207092"/>
              <a:gd name="connsiteX2" fmla="*/ 66675 w 105120"/>
              <a:gd name="connsiteY2" fmla="*/ 107950 h 207092"/>
              <a:gd name="connsiteX3" fmla="*/ 104775 w 105120"/>
              <a:gd name="connsiteY3" fmla="*/ 111125 h 207092"/>
              <a:gd name="connsiteX4" fmla="*/ 41275 w 105120"/>
              <a:gd name="connsiteY4" fmla="*/ 206375 h 207092"/>
              <a:gd name="connsiteX5" fmla="*/ 73025 w 105120"/>
              <a:gd name="connsiteY5" fmla="*/ 152400 h 207092"/>
              <a:gd name="connsiteX6" fmla="*/ 101600 w 105120"/>
              <a:gd name="connsiteY6" fmla="*/ 107950 h 207092"/>
              <a:gd name="connsiteX7" fmla="*/ 66675 w 105120"/>
              <a:gd name="connsiteY7" fmla="*/ 63500 h 207092"/>
              <a:gd name="connsiteX8" fmla="*/ 0 w 105120"/>
              <a:gd name="connsiteY8" fmla="*/ 0 h 207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20" h="207092">
                <a:moveTo>
                  <a:pt x="0" y="0"/>
                </a:moveTo>
                <a:cubicBezTo>
                  <a:pt x="0" y="0"/>
                  <a:pt x="55563" y="45509"/>
                  <a:pt x="66675" y="63500"/>
                </a:cubicBezTo>
                <a:cubicBezTo>
                  <a:pt x="77787" y="81491"/>
                  <a:pt x="60325" y="100013"/>
                  <a:pt x="66675" y="107950"/>
                </a:cubicBezTo>
                <a:cubicBezTo>
                  <a:pt x="73025" y="115887"/>
                  <a:pt x="109008" y="94721"/>
                  <a:pt x="104775" y="111125"/>
                </a:cubicBezTo>
                <a:cubicBezTo>
                  <a:pt x="100542" y="127529"/>
                  <a:pt x="46567" y="199496"/>
                  <a:pt x="41275" y="206375"/>
                </a:cubicBezTo>
                <a:cubicBezTo>
                  <a:pt x="35983" y="213254"/>
                  <a:pt x="62971" y="168804"/>
                  <a:pt x="73025" y="152400"/>
                </a:cubicBezTo>
                <a:cubicBezTo>
                  <a:pt x="83079" y="135996"/>
                  <a:pt x="102658" y="122767"/>
                  <a:pt x="101600" y="107950"/>
                </a:cubicBezTo>
                <a:cubicBezTo>
                  <a:pt x="100542" y="93133"/>
                  <a:pt x="79375" y="78846"/>
                  <a:pt x="66675" y="63500"/>
                </a:cubicBezTo>
                <a:cubicBezTo>
                  <a:pt x="53975" y="48154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5546BEE9-286B-F05C-5578-94E6B2072A60}"/>
              </a:ext>
            </a:extLst>
          </p:cNvPr>
          <p:cNvSpPr/>
          <p:nvPr/>
        </p:nvSpPr>
        <p:spPr>
          <a:xfrm>
            <a:off x="4362775" y="5695872"/>
            <a:ext cx="145772" cy="463985"/>
          </a:xfrm>
          <a:custGeom>
            <a:avLst/>
            <a:gdLst>
              <a:gd name="connsiteX0" fmla="*/ 145725 w 145772"/>
              <a:gd name="connsiteY0" fmla="*/ 78 h 463985"/>
              <a:gd name="connsiteX1" fmla="*/ 69525 w 145772"/>
              <a:gd name="connsiteY1" fmla="*/ 238203 h 463985"/>
              <a:gd name="connsiteX2" fmla="*/ 88575 w 145772"/>
              <a:gd name="connsiteY2" fmla="*/ 203278 h 463985"/>
              <a:gd name="connsiteX3" fmla="*/ 25075 w 145772"/>
              <a:gd name="connsiteY3" fmla="*/ 304878 h 463985"/>
              <a:gd name="connsiteX4" fmla="*/ 56825 w 145772"/>
              <a:gd name="connsiteY4" fmla="*/ 371553 h 463985"/>
              <a:gd name="connsiteX5" fmla="*/ 12375 w 145772"/>
              <a:gd name="connsiteY5" fmla="*/ 387428 h 463985"/>
              <a:gd name="connsiteX6" fmla="*/ 98100 w 145772"/>
              <a:gd name="connsiteY6" fmla="*/ 431878 h 463985"/>
              <a:gd name="connsiteX7" fmla="*/ 126675 w 145772"/>
              <a:gd name="connsiteY7" fmla="*/ 463628 h 463985"/>
              <a:gd name="connsiteX8" fmla="*/ 91750 w 145772"/>
              <a:gd name="connsiteY8" fmla="*/ 444578 h 463985"/>
              <a:gd name="connsiteX9" fmla="*/ 2850 w 145772"/>
              <a:gd name="connsiteY9" fmla="*/ 381078 h 463985"/>
              <a:gd name="connsiteX10" fmla="*/ 25075 w 145772"/>
              <a:gd name="connsiteY10" fmla="*/ 308053 h 463985"/>
              <a:gd name="connsiteX11" fmla="*/ 56825 w 145772"/>
              <a:gd name="connsiteY11" fmla="*/ 212803 h 463985"/>
              <a:gd name="connsiteX12" fmla="*/ 145725 w 145772"/>
              <a:gd name="connsiteY12" fmla="*/ 78 h 46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5772" h="463985">
                <a:moveTo>
                  <a:pt x="145725" y="78"/>
                </a:moveTo>
                <a:cubicBezTo>
                  <a:pt x="147842" y="4311"/>
                  <a:pt x="79050" y="204336"/>
                  <a:pt x="69525" y="238203"/>
                </a:cubicBezTo>
                <a:cubicBezTo>
                  <a:pt x="60000" y="272070"/>
                  <a:pt x="95983" y="192166"/>
                  <a:pt x="88575" y="203278"/>
                </a:cubicBezTo>
                <a:cubicBezTo>
                  <a:pt x="81167" y="214391"/>
                  <a:pt x="30367" y="276832"/>
                  <a:pt x="25075" y="304878"/>
                </a:cubicBezTo>
                <a:cubicBezTo>
                  <a:pt x="19783" y="332924"/>
                  <a:pt x="58942" y="357795"/>
                  <a:pt x="56825" y="371553"/>
                </a:cubicBezTo>
                <a:cubicBezTo>
                  <a:pt x="54708" y="385311"/>
                  <a:pt x="5496" y="377374"/>
                  <a:pt x="12375" y="387428"/>
                </a:cubicBezTo>
                <a:cubicBezTo>
                  <a:pt x="19254" y="397482"/>
                  <a:pt x="79050" y="419178"/>
                  <a:pt x="98100" y="431878"/>
                </a:cubicBezTo>
                <a:cubicBezTo>
                  <a:pt x="117150" y="444578"/>
                  <a:pt x="127733" y="461511"/>
                  <a:pt x="126675" y="463628"/>
                </a:cubicBezTo>
                <a:cubicBezTo>
                  <a:pt x="125617" y="465745"/>
                  <a:pt x="112388" y="458336"/>
                  <a:pt x="91750" y="444578"/>
                </a:cubicBezTo>
                <a:cubicBezTo>
                  <a:pt x="71112" y="430820"/>
                  <a:pt x="13962" y="403832"/>
                  <a:pt x="2850" y="381078"/>
                </a:cubicBezTo>
                <a:cubicBezTo>
                  <a:pt x="-8262" y="358324"/>
                  <a:pt x="16079" y="336099"/>
                  <a:pt x="25075" y="308053"/>
                </a:cubicBezTo>
                <a:cubicBezTo>
                  <a:pt x="34071" y="280007"/>
                  <a:pt x="39363" y="262015"/>
                  <a:pt x="56825" y="212803"/>
                </a:cubicBezTo>
                <a:cubicBezTo>
                  <a:pt x="74287" y="163591"/>
                  <a:pt x="143608" y="-4155"/>
                  <a:pt x="145725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26E29A87-5EEB-C664-01F1-0444DB38CEAE}"/>
              </a:ext>
            </a:extLst>
          </p:cNvPr>
          <p:cNvSpPr/>
          <p:nvPr/>
        </p:nvSpPr>
        <p:spPr>
          <a:xfrm>
            <a:off x="4252111" y="6010151"/>
            <a:ext cx="128117" cy="286013"/>
          </a:xfrm>
          <a:custGeom>
            <a:avLst/>
            <a:gdLst>
              <a:gd name="connsiteX0" fmla="*/ 84939 w 128117"/>
              <a:gd name="connsiteY0" fmla="*/ 124 h 286013"/>
              <a:gd name="connsiteX1" fmla="*/ 27789 w 128117"/>
              <a:gd name="connsiteY1" fmla="*/ 79499 h 286013"/>
              <a:gd name="connsiteX2" fmla="*/ 69064 w 128117"/>
              <a:gd name="connsiteY2" fmla="*/ 146174 h 286013"/>
              <a:gd name="connsiteX3" fmla="*/ 8739 w 128117"/>
              <a:gd name="connsiteY3" fmla="*/ 133474 h 286013"/>
              <a:gd name="connsiteX4" fmla="*/ 126214 w 128117"/>
              <a:gd name="connsiteY4" fmla="*/ 282699 h 286013"/>
              <a:gd name="connsiteX5" fmla="*/ 78589 w 128117"/>
              <a:gd name="connsiteY5" fmla="*/ 228724 h 286013"/>
              <a:gd name="connsiteX6" fmla="*/ 40489 w 128117"/>
              <a:gd name="connsiteY6" fmla="*/ 133474 h 286013"/>
              <a:gd name="connsiteX7" fmla="*/ 11914 w 128117"/>
              <a:gd name="connsiteY7" fmla="*/ 19174 h 286013"/>
              <a:gd name="connsiteX8" fmla="*/ 5564 w 128117"/>
              <a:gd name="connsiteY8" fmla="*/ 98549 h 286013"/>
              <a:gd name="connsiteX9" fmla="*/ 84939 w 128117"/>
              <a:gd name="connsiteY9" fmla="*/ 124 h 286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117" h="286013">
                <a:moveTo>
                  <a:pt x="84939" y="124"/>
                </a:moveTo>
                <a:cubicBezTo>
                  <a:pt x="88643" y="-3051"/>
                  <a:pt x="30435" y="55157"/>
                  <a:pt x="27789" y="79499"/>
                </a:cubicBezTo>
                <a:cubicBezTo>
                  <a:pt x="25143" y="103841"/>
                  <a:pt x="72239" y="137178"/>
                  <a:pt x="69064" y="146174"/>
                </a:cubicBezTo>
                <a:cubicBezTo>
                  <a:pt x="65889" y="155170"/>
                  <a:pt x="-786" y="110720"/>
                  <a:pt x="8739" y="133474"/>
                </a:cubicBezTo>
                <a:cubicBezTo>
                  <a:pt x="18264" y="156228"/>
                  <a:pt x="114572" y="266824"/>
                  <a:pt x="126214" y="282699"/>
                </a:cubicBezTo>
                <a:cubicBezTo>
                  <a:pt x="137856" y="298574"/>
                  <a:pt x="92877" y="253595"/>
                  <a:pt x="78589" y="228724"/>
                </a:cubicBezTo>
                <a:cubicBezTo>
                  <a:pt x="64301" y="203853"/>
                  <a:pt x="51601" y="168399"/>
                  <a:pt x="40489" y="133474"/>
                </a:cubicBezTo>
                <a:cubicBezTo>
                  <a:pt x="29376" y="98549"/>
                  <a:pt x="17735" y="24995"/>
                  <a:pt x="11914" y="19174"/>
                </a:cubicBezTo>
                <a:cubicBezTo>
                  <a:pt x="6093" y="13353"/>
                  <a:pt x="-7665" y="100136"/>
                  <a:pt x="5564" y="98549"/>
                </a:cubicBezTo>
                <a:cubicBezTo>
                  <a:pt x="18793" y="96962"/>
                  <a:pt x="81235" y="3299"/>
                  <a:pt x="84939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FBC70E85-EFA7-8491-E2AD-D0E61C194BC0}"/>
              </a:ext>
            </a:extLst>
          </p:cNvPr>
          <p:cNvSpPr/>
          <p:nvPr/>
        </p:nvSpPr>
        <p:spPr>
          <a:xfrm>
            <a:off x="4619035" y="5308580"/>
            <a:ext cx="61087" cy="658774"/>
          </a:xfrm>
          <a:custGeom>
            <a:avLst/>
            <a:gdLst>
              <a:gd name="connsiteX0" fmla="*/ 51390 w 61087"/>
              <a:gd name="connsiteY0" fmla="*/ 20 h 658774"/>
              <a:gd name="connsiteX1" fmla="*/ 590 w 61087"/>
              <a:gd name="connsiteY1" fmla="*/ 584220 h 658774"/>
              <a:gd name="connsiteX2" fmla="*/ 25990 w 61087"/>
              <a:gd name="connsiteY2" fmla="*/ 533420 h 658774"/>
              <a:gd name="connsiteX3" fmla="*/ 60915 w 61087"/>
              <a:gd name="connsiteY3" fmla="*/ 657245 h 658774"/>
              <a:gd name="connsiteX4" fmla="*/ 38690 w 61087"/>
              <a:gd name="connsiteY4" fmla="*/ 590570 h 658774"/>
              <a:gd name="connsiteX5" fmla="*/ 22815 w 61087"/>
              <a:gd name="connsiteY5" fmla="*/ 419120 h 658774"/>
              <a:gd name="connsiteX6" fmla="*/ 590 w 61087"/>
              <a:gd name="connsiteY6" fmla="*/ 561995 h 658774"/>
              <a:gd name="connsiteX7" fmla="*/ 51390 w 61087"/>
              <a:gd name="connsiteY7" fmla="*/ 20 h 65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087" h="658774">
                <a:moveTo>
                  <a:pt x="51390" y="20"/>
                </a:moveTo>
                <a:cubicBezTo>
                  <a:pt x="51390" y="3724"/>
                  <a:pt x="4823" y="495320"/>
                  <a:pt x="590" y="584220"/>
                </a:cubicBezTo>
                <a:cubicBezTo>
                  <a:pt x="-3643" y="673120"/>
                  <a:pt x="15936" y="521249"/>
                  <a:pt x="25990" y="533420"/>
                </a:cubicBezTo>
                <a:cubicBezTo>
                  <a:pt x="36044" y="545591"/>
                  <a:pt x="58798" y="647720"/>
                  <a:pt x="60915" y="657245"/>
                </a:cubicBezTo>
                <a:cubicBezTo>
                  <a:pt x="63032" y="666770"/>
                  <a:pt x="45040" y="630257"/>
                  <a:pt x="38690" y="590570"/>
                </a:cubicBezTo>
                <a:cubicBezTo>
                  <a:pt x="32340" y="550883"/>
                  <a:pt x="29165" y="423882"/>
                  <a:pt x="22815" y="419120"/>
                </a:cubicBezTo>
                <a:cubicBezTo>
                  <a:pt x="16465" y="414358"/>
                  <a:pt x="-2056" y="631316"/>
                  <a:pt x="590" y="561995"/>
                </a:cubicBezTo>
                <a:cubicBezTo>
                  <a:pt x="3236" y="492674"/>
                  <a:pt x="51390" y="-3684"/>
                  <a:pt x="51390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BA822B65-6C05-583A-25AE-9F33DCB9EF4C}"/>
              </a:ext>
            </a:extLst>
          </p:cNvPr>
          <p:cNvSpPr/>
          <p:nvPr/>
        </p:nvSpPr>
        <p:spPr>
          <a:xfrm>
            <a:off x="4603413" y="5972148"/>
            <a:ext cx="120066" cy="247677"/>
          </a:xfrm>
          <a:custGeom>
            <a:avLst/>
            <a:gdLst>
              <a:gd name="connsiteX0" fmla="*/ 337 w 120066"/>
              <a:gd name="connsiteY0" fmla="*/ 27 h 247677"/>
              <a:gd name="connsiteX1" fmla="*/ 76537 w 120066"/>
              <a:gd name="connsiteY1" fmla="*/ 92102 h 247677"/>
              <a:gd name="connsiteX2" fmla="*/ 76537 w 120066"/>
              <a:gd name="connsiteY2" fmla="*/ 149252 h 247677"/>
              <a:gd name="connsiteX3" fmla="*/ 3512 w 120066"/>
              <a:gd name="connsiteY3" fmla="*/ 139727 h 247677"/>
              <a:gd name="connsiteX4" fmla="*/ 105112 w 120066"/>
              <a:gd name="connsiteY4" fmla="*/ 155602 h 247677"/>
              <a:gd name="connsiteX5" fmla="*/ 79712 w 120066"/>
              <a:gd name="connsiteY5" fmla="*/ 196877 h 247677"/>
              <a:gd name="connsiteX6" fmla="*/ 117812 w 120066"/>
              <a:gd name="connsiteY6" fmla="*/ 196877 h 247677"/>
              <a:gd name="connsiteX7" fmla="*/ 337 w 120066"/>
              <a:gd name="connsiteY7" fmla="*/ 247677 h 247677"/>
              <a:gd name="connsiteX8" fmla="*/ 98762 w 120066"/>
              <a:gd name="connsiteY8" fmla="*/ 196877 h 247677"/>
              <a:gd name="connsiteX9" fmla="*/ 32087 w 120066"/>
              <a:gd name="connsiteY9" fmla="*/ 142902 h 247677"/>
              <a:gd name="connsiteX10" fmla="*/ 47962 w 120066"/>
              <a:gd name="connsiteY10" fmla="*/ 101627 h 247677"/>
              <a:gd name="connsiteX11" fmla="*/ 337 w 120066"/>
              <a:gd name="connsiteY11" fmla="*/ 27 h 24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066" h="247677">
                <a:moveTo>
                  <a:pt x="337" y="27"/>
                </a:moveTo>
                <a:cubicBezTo>
                  <a:pt x="5099" y="-1560"/>
                  <a:pt x="63837" y="67231"/>
                  <a:pt x="76537" y="92102"/>
                </a:cubicBezTo>
                <a:cubicBezTo>
                  <a:pt x="89237" y="116973"/>
                  <a:pt x="88708" y="141315"/>
                  <a:pt x="76537" y="149252"/>
                </a:cubicBezTo>
                <a:cubicBezTo>
                  <a:pt x="64366" y="157189"/>
                  <a:pt x="-1250" y="138669"/>
                  <a:pt x="3512" y="139727"/>
                </a:cubicBezTo>
                <a:cubicBezTo>
                  <a:pt x="8274" y="140785"/>
                  <a:pt x="92412" y="146077"/>
                  <a:pt x="105112" y="155602"/>
                </a:cubicBezTo>
                <a:cubicBezTo>
                  <a:pt x="117812" y="165127"/>
                  <a:pt x="77595" y="189998"/>
                  <a:pt x="79712" y="196877"/>
                </a:cubicBezTo>
                <a:cubicBezTo>
                  <a:pt x="81829" y="203756"/>
                  <a:pt x="131041" y="188410"/>
                  <a:pt x="117812" y="196877"/>
                </a:cubicBezTo>
                <a:cubicBezTo>
                  <a:pt x="104583" y="205344"/>
                  <a:pt x="3512" y="247677"/>
                  <a:pt x="337" y="247677"/>
                </a:cubicBezTo>
                <a:cubicBezTo>
                  <a:pt x="-2838" y="247677"/>
                  <a:pt x="93470" y="214339"/>
                  <a:pt x="98762" y="196877"/>
                </a:cubicBezTo>
                <a:cubicBezTo>
                  <a:pt x="104054" y="179415"/>
                  <a:pt x="40554" y="158777"/>
                  <a:pt x="32087" y="142902"/>
                </a:cubicBezTo>
                <a:cubicBezTo>
                  <a:pt x="23620" y="127027"/>
                  <a:pt x="53254" y="123852"/>
                  <a:pt x="47962" y="101627"/>
                </a:cubicBezTo>
                <a:cubicBezTo>
                  <a:pt x="42670" y="79402"/>
                  <a:pt x="-4425" y="1614"/>
                  <a:pt x="337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C8279998-1C9B-C7E0-7747-D940F85AC34F}"/>
              </a:ext>
            </a:extLst>
          </p:cNvPr>
          <p:cNvSpPr/>
          <p:nvPr/>
        </p:nvSpPr>
        <p:spPr>
          <a:xfrm>
            <a:off x="4510642" y="4832294"/>
            <a:ext cx="48685" cy="600157"/>
          </a:xfrm>
          <a:custGeom>
            <a:avLst/>
            <a:gdLst>
              <a:gd name="connsiteX0" fmla="*/ 48658 w 48685"/>
              <a:gd name="connsiteY0" fmla="*/ 56 h 600157"/>
              <a:gd name="connsiteX1" fmla="*/ 13733 w 48685"/>
              <a:gd name="connsiteY1" fmla="*/ 155631 h 600157"/>
              <a:gd name="connsiteX2" fmla="*/ 10558 w 48685"/>
              <a:gd name="connsiteY2" fmla="*/ 365181 h 600157"/>
              <a:gd name="connsiteX3" fmla="*/ 23258 w 48685"/>
              <a:gd name="connsiteY3" fmla="*/ 320731 h 600157"/>
              <a:gd name="connsiteX4" fmla="*/ 42308 w 48685"/>
              <a:gd name="connsiteY4" fmla="*/ 593781 h 600157"/>
              <a:gd name="connsiteX5" fmla="*/ 32783 w 48685"/>
              <a:gd name="connsiteY5" fmla="*/ 489006 h 600157"/>
              <a:gd name="connsiteX6" fmla="*/ 26433 w 48685"/>
              <a:gd name="connsiteY6" fmla="*/ 215956 h 600157"/>
              <a:gd name="connsiteX7" fmla="*/ 4208 w 48685"/>
              <a:gd name="connsiteY7" fmla="*/ 285806 h 600157"/>
              <a:gd name="connsiteX8" fmla="*/ 7383 w 48685"/>
              <a:gd name="connsiteY8" fmla="*/ 139756 h 600157"/>
              <a:gd name="connsiteX9" fmla="*/ 48658 w 48685"/>
              <a:gd name="connsiteY9" fmla="*/ 56 h 60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685" h="600157">
                <a:moveTo>
                  <a:pt x="48658" y="56"/>
                </a:moveTo>
                <a:cubicBezTo>
                  <a:pt x="49716" y="2702"/>
                  <a:pt x="20083" y="94777"/>
                  <a:pt x="13733" y="155631"/>
                </a:cubicBezTo>
                <a:cubicBezTo>
                  <a:pt x="7383" y="216485"/>
                  <a:pt x="8971" y="337664"/>
                  <a:pt x="10558" y="365181"/>
                </a:cubicBezTo>
                <a:cubicBezTo>
                  <a:pt x="12145" y="392698"/>
                  <a:pt x="17966" y="282631"/>
                  <a:pt x="23258" y="320731"/>
                </a:cubicBezTo>
                <a:cubicBezTo>
                  <a:pt x="28550" y="358831"/>
                  <a:pt x="40721" y="565735"/>
                  <a:pt x="42308" y="593781"/>
                </a:cubicBezTo>
                <a:cubicBezTo>
                  <a:pt x="43895" y="621827"/>
                  <a:pt x="35429" y="551977"/>
                  <a:pt x="32783" y="489006"/>
                </a:cubicBezTo>
                <a:cubicBezTo>
                  <a:pt x="30137" y="426035"/>
                  <a:pt x="31195" y="249823"/>
                  <a:pt x="26433" y="215956"/>
                </a:cubicBezTo>
                <a:cubicBezTo>
                  <a:pt x="21671" y="182089"/>
                  <a:pt x="7383" y="298506"/>
                  <a:pt x="4208" y="285806"/>
                </a:cubicBezTo>
                <a:cubicBezTo>
                  <a:pt x="1033" y="273106"/>
                  <a:pt x="-4788" y="191085"/>
                  <a:pt x="7383" y="139756"/>
                </a:cubicBezTo>
                <a:cubicBezTo>
                  <a:pt x="19554" y="88427"/>
                  <a:pt x="47600" y="-2590"/>
                  <a:pt x="48658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6CEA12BA-D3EB-16CD-8786-6DB757E80F90}"/>
              </a:ext>
            </a:extLst>
          </p:cNvPr>
          <p:cNvSpPr/>
          <p:nvPr/>
        </p:nvSpPr>
        <p:spPr>
          <a:xfrm>
            <a:off x="4563967" y="4508081"/>
            <a:ext cx="112813" cy="397518"/>
          </a:xfrm>
          <a:custGeom>
            <a:avLst/>
            <a:gdLst>
              <a:gd name="connsiteX0" fmla="*/ 106458 w 112813"/>
              <a:gd name="connsiteY0" fmla="*/ 13119 h 397518"/>
              <a:gd name="connsiteX1" fmla="*/ 11208 w 112813"/>
              <a:gd name="connsiteY1" fmla="*/ 387769 h 397518"/>
              <a:gd name="connsiteX2" fmla="*/ 23908 w 112813"/>
              <a:gd name="connsiteY2" fmla="*/ 279819 h 397518"/>
              <a:gd name="connsiteX3" fmla="*/ 33433 w 112813"/>
              <a:gd name="connsiteY3" fmla="*/ 194094 h 397518"/>
              <a:gd name="connsiteX4" fmla="*/ 1683 w 112813"/>
              <a:gd name="connsiteY4" fmla="*/ 295694 h 397518"/>
              <a:gd name="connsiteX5" fmla="*/ 93758 w 112813"/>
              <a:gd name="connsiteY5" fmla="*/ 102019 h 397518"/>
              <a:gd name="connsiteX6" fmla="*/ 106458 w 112813"/>
              <a:gd name="connsiteY6" fmla="*/ 13119 h 397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13" h="397518">
                <a:moveTo>
                  <a:pt x="106458" y="13119"/>
                </a:moveTo>
                <a:cubicBezTo>
                  <a:pt x="92700" y="60744"/>
                  <a:pt x="24966" y="343319"/>
                  <a:pt x="11208" y="387769"/>
                </a:cubicBezTo>
                <a:cubicBezTo>
                  <a:pt x="-2550" y="432219"/>
                  <a:pt x="20204" y="312098"/>
                  <a:pt x="23908" y="279819"/>
                </a:cubicBezTo>
                <a:cubicBezTo>
                  <a:pt x="27612" y="247540"/>
                  <a:pt x="37137" y="191448"/>
                  <a:pt x="33433" y="194094"/>
                </a:cubicBezTo>
                <a:cubicBezTo>
                  <a:pt x="29729" y="196740"/>
                  <a:pt x="-8371" y="311040"/>
                  <a:pt x="1683" y="295694"/>
                </a:cubicBezTo>
                <a:cubicBezTo>
                  <a:pt x="11737" y="280348"/>
                  <a:pt x="77883" y="144352"/>
                  <a:pt x="93758" y="102019"/>
                </a:cubicBezTo>
                <a:cubicBezTo>
                  <a:pt x="109633" y="59686"/>
                  <a:pt x="120216" y="-34506"/>
                  <a:pt x="106458" y="13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44D60987-6836-1096-EA1C-C7C0A02103A5}"/>
              </a:ext>
            </a:extLst>
          </p:cNvPr>
          <p:cNvSpPr/>
          <p:nvPr/>
        </p:nvSpPr>
        <p:spPr>
          <a:xfrm>
            <a:off x="4529458" y="4330403"/>
            <a:ext cx="84059" cy="187628"/>
          </a:xfrm>
          <a:custGeom>
            <a:avLst/>
            <a:gdLst>
              <a:gd name="connsiteX0" fmla="*/ 83817 w 84059"/>
              <a:gd name="connsiteY0" fmla="*/ 297 h 187628"/>
              <a:gd name="connsiteX1" fmla="*/ 26667 w 84059"/>
              <a:gd name="connsiteY1" fmla="*/ 79672 h 187628"/>
              <a:gd name="connsiteX2" fmla="*/ 29842 w 84059"/>
              <a:gd name="connsiteY2" fmla="*/ 184447 h 187628"/>
              <a:gd name="connsiteX3" fmla="*/ 29842 w 84059"/>
              <a:gd name="connsiteY3" fmla="*/ 155872 h 187628"/>
              <a:gd name="connsiteX4" fmla="*/ 1267 w 84059"/>
              <a:gd name="connsiteY4" fmla="*/ 108247 h 187628"/>
              <a:gd name="connsiteX5" fmla="*/ 83817 w 84059"/>
              <a:gd name="connsiteY5" fmla="*/ 297 h 18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059" h="187628">
                <a:moveTo>
                  <a:pt x="83817" y="297"/>
                </a:moveTo>
                <a:cubicBezTo>
                  <a:pt x="88050" y="-4465"/>
                  <a:pt x="35663" y="48980"/>
                  <a:pt x="26667" y="79672"/>
                </a:cubicBezTo>
                <a:cubicBezTo>
                  <a:pt x="17671" y="110364"/>
                  <a:pt x="29313" y="171747"/>
                  <a:pt x="29842" y="184447"/>
                </a:cubicBezTo>
                <a:cubicBezTo>
                  <a:pt x="30371" y="197147"/>
                  <a:pt x="34605" y="168572"/>
                  <a:pt x="29842" y="155872"/>
                </a:cubicBezTo>
                <a:cubicBezTo>
                  <a:pt x="25079" y="143172"/>
                  <a:pt x="-6671" y="128885"/>
                  <a:pt x="1267" y="108247"/>
                </a:cubicBezTo>
                <a:cubicBezTo>
                  <a:pt x="9204" y="87610"/>
                  <a:pt x="79584" y="5059"/>
                  <a:pt x="83817" y="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3A30F769-03F4-F390-D419-248DB6D85DEC}"/>
              </a:ext>
            </a:extLst>
          </p:cNvPr>
          <p:cNvSpPr/>
          <p:nvPr/>
        </p:nvSpPr>
        <p:spPr>
          <a:xfrm>
            <a:off x="4467197" y="4901896"/>
            <a:ext cx="74856" cy="456550"/>
          </a:xfrm>
          <a:custGeom>
            <a:avLst/>
            <a:gdLst>
              <a:gd name="connsiteX0" fmla="*/ 28603 w 74856"/>
              <a:gd name="connsiteY0" fmla="*/ 304 h 456550"/>
              <a:gd name="connsiteX1" fmla="*/ 6378 w 74856"/>
              <a:gd name="connsiteY1" fmla="*/ 133654 h 456550"/>
              <a:gd name="connsiteX2" fmla="*/ 25428 w 74856"/>
              <a:gd name="connsiteY2" fmla="*/ 270179 h 456550"/>
              <a:gd name="connsiteX3" fmla="*/ 25428 w 74856"/>
              <a:gd name="connsiteY3" fmla="*/ 213029 h 456550"/>
              <a:gd name="connsiteX4" fmla="*/ 69878 w 74856"/>
              <a:gd name="connsiteY4" fmla="*/ 451154 h 456550"/>
              <a:gd name="connsiteX5" fmla="*/ 69878 w 74856"/>
              <a:gd name="connsiteY5" fmla="*/ 368604 h 456550"/>
              <a:gd name="connsiteX6" fmla="*/ 34953 w 74856"/>
              <a:gd name="connsiteY6" fmla="*/ 244779 h 456550"/>
              <a:gd name="connsiteX7" fmla="*/ 28 w 74856"/>
              <a:gd name="connsiteY7" fmla="*/ 171754 h 456550"/>
              <a:gd name="connsiteX8" fmla="*/ 28603 w 74856"/>
              <a:gd name="connsiteY8" fmla="*/ 304 h 45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856" h="456550">
                <a:moveTo>
                  <a:pt x="28603" y="304"/>
                </a:moveTo>
                <a:cubicBezTo>
                  <a:pt x="29661" y="-6046"/>
                  <a:pt x="6907" y="88675"/>
                  <a:pt x="6378" y="133654"/>
                </a:cubicBezTo>
                <a:cubicBezTo>
                  <a:pt x="5849" y="178633"/>
                  <a:pt x="22253" y="256950"/>
                  <a:pt x="25428" y="270179"/>
                </a:cubicBezTo>
                <a:cubicBezTo>
                  <a:pt x="28603" y="283408"/>
                  <a:pt x="18020" y="182867"/>
                  <a:pt x="25428" y="213029"/>
                </a:cubicBezTo>
                <a:cubicBezTo>
                  <a:pt x="32836" y="243191"/>
                  <a:pt x="62470" y="425225"/>
                  <a:pt x="69878" y="451154"/>
                </a:cubicBezTo>
                <a:cubicBezTo>
                  <a:pt x="77286" y="477083"/>
                  <a:pt x="75699" y="403000"/>
                  <a:pt x="69878" y="368604"/>
                </a:cubicBezTo>
                <a:cubicBezTo>
                  <a:pt x="64057" y="334208"/>
                  <a:pt x="46595" y="277587"/>
                  <a:pt x="34953" y="244779"/>
                </a:cubicBezTo>
                <a:cubicBezTo>
                  <a:pt x="23311" y="211971"/>
                  <a:pt x="1086" y="213029"/>
                  <a:pt x="28" y="171754"/>
                </a:cubicBezTo>
                <a:cubicBezTo>
                  <a:pt x="-1030" y="130479"/>
                  <a:pt x="27545" y="6654"/>
                  <a:pt x="28603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70C3016C-190F-C1E2-FF3E-520EEC03A8B4}"/>
              </a:ext>
            </a:extLst>
          </p:cNvPr>
          <p:cNvSpPr/>
          <p:nvPr/>
        </p:nvSpPr>
        <p:spPr>
          <a:xfrm>
            <a:off x="4454518" y="5092694"/>
            <a:ext cx="136624" cy="678272"/>
          </a:xfrm>
          <a:custGeom>
            <a:avLst/>
            <a:gdLst>
              <a:gd name="connsiteX0" fmla="*/ 136532 w 136624"/>
              <a:gd name="connsiteY0" fmla="*/ 6 h 678272"/>
              <a:gd name="connsiteX1" fmla="*/ 44457 w 136624"/>
              <a:gd name="connsiteY1" fmla="*/ 342906 h 678272"/>
              <a:gd name="connsiteX2" fmla="*/ 44457 w 136624"/>
              <a:gd name="connsiteY2" fmla="*/ 447681 h 678272"/>
              <a:gd name="connsiteX3" fmla="*/ 38107 w 136624"/>
              <a:gd name="connsiteY3" fmla="*/ 415931 h 678272"/>
              <a:gd name="connsiteX4" fmla="*/ 34932 w 136624"/>
              <a:gd name="connsiteY4" fmla="*/ 539756 h 678272"/>
              <a:gd name="connsiteX5" fmla="*/ 7 w 136624"/>
              <a:gd name="connsiteY5" fmla="*/ 676281 h 678272"/>
              <a:gd name="connsiteX6" fmla="*/ 38107 w 136624"/>
              <a:gd name="connsiteY6" fmla="*/ 596906 h 678272"/>
              <a:gd name="connsiteX7" fmla="*/ 60332 w 136624"/>
              <a:gd name="connsiteY7" fmla="*/ 288931 h 678272"/>
              <a:gd name="connsiteX8" fmla="*/ 25407 w 136624"/>
              <a:gd name="connsiteY8" fmla="*/ 352431 h 678272"/>
              <a:gd name="connsiteX9" fmla="*/ 136532 w 136624"/>
              <a:gd name="connsiteY9" fmla="*/ 6 h 67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624" h="678272">
                <a:moveTo>
                  <a:pt x="136532" y="6"/>
                </a:moveTo>
                <a:cubicBezTo>
                  <a:pt x="139707" y="-1581"/>
                  <a:pt x="59803" y="268294"/>
                  <a:pt x="44457" y="342906"/>
                </a:cubicBezTo>
                <a:cubicBezTo>
                  <a:pt x="29111" y="417519"/>
                  <a:pt x="45515" y="435510"/>
                  <a:pt x="44457" y="447681"/>
                </a:cubicBezTo>
                <a:cubicBezTo>
                  <a:pt x="43399" y="459852"/>
                  <a:pt x="39694" y="400585"/>
                  <a:pt x="38107" y="415931"/>
                </a:cubicBezTo>
                <a:cubicBezTo>
                  <a:pt x="36519" y="431277"/>
                  <a:pt x="41282" y="496364"/>
                  <a:pt x="34932" y="539756"/>
                </a:cubicBezTo>
                <a:cubicBezTo>
                  <a:pt x="28582" y="583148"/>
                  <a:pt x="-522" y="666756"/>
                  <a:pt x="7" y="676281"/>
                </a:cubicBezTo>
                <a:cubicBezTo>
                  <a:pt x="536" y="685806"/>
                  <a:pt x="28053" y="661464"/>
                  <a:pt x="38107" y="596906"/>
                </a:cubicBezTo>
                <a:cubicBezTo>
                  <a:pt x="48161" y="532348"/>
                  <a:pt x="62449" y="329677"/>
                  <a:pt x="60332" y="288931"/>
                </a:cubicBezTo>
                <a:cubicBezTo>
                  <a:pt x="58215" y="248185"/>
                  <a:pt x="11119" y="401114"/>
                  <a:pt x="25407" y="352431"/>
                </a:cubicBezTo>
                <a:cubicBezTo>
                  <a:pt x="39694" y="303748"/>
                  <a:pt x="133357" y="1593"/>
                  <a:pt x="13653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B9501DA2-1122-2BF8-82B2-DF4637F278A8}"/>
              </a:ext>
            </a:extLst>
          </p:cNvPr>
          <p:cNvSpPr/>
          <p:nvPr/>
        </p:nvSpPr>
        <p:spPr>
          <a:xfrm>
            <a:off x="4175056" y="4513507"/>
            <a:ext cx="419197" cy="384570"/>
          </a:xfrm>
          <a:custGeom>
            <a:avLst/>
            <a:gdLst>
              <a:gd name="connsiteX0" fmla="*/ 419169 w 419197"/>
              <a:gd name="connsiteY0" fmla="*/ 1343 h 384570"/>
              <a:gd name="connsiteX1" fmla="*/ 323919 w 419197"/>
              <a:gd name="connsiteY1" fmla="*/ 372818 h 384570"/>
              <a:gd name="connsiteX2" fmla="*/ 349319 w 419197"/>
              <a:gd name="connsiteY2" fmla="*/ 299793 h 384570"/>
              <a:gd name="connsiteX3" fmla="*/ 323919 w 419197"/>
              <a:gd name="connsiteY3" fmla="*/ 382343 h 384570"/>
              <a:gd name="connsiteX4" fmla="*/ 323919 w 419197"/>
              <a:gd name="connsiteY4" fmla="*/ 337893 h 384570"/>
              <a:gd name="connsiteX5" fmla="*/ 288994 w 419197"/>
              <a:gd name="connsiteY5" fmla="*/ 283918 h 384570"/>
              <a:gd name="connsiteX6" fmla="*/ 69 w 419197"/>
              <a:gd name="connsiteY6" fmla="*/ 172793 h 384570"/>
              <a:gd name="connsiteX7" fmla="*/ 317569 w 419197"/>
              <a:gd name="connsiteY7" fmla="*/ 280743 h 384570"/>
              <a:gd name="connsiteX8" fmla="*/ 333444 w 419197"/>
              <a:gd name="connsiteY8" fmla="*/ 248993 h 384570"/>
              <a:gd name="connsiteX9" fmla="*/ 419169 w 419197"/>
              <a:gd name="connsiteY9" fmla="*/ 1343 h 384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197" h="384570">
                <a:moveTo>
                  <a:pt x="419169" y="1343"/>
                </a:moveTo>
                <a:cubicBezTo>
                  <a:pt x="417582" y="21980"/>
                  <a:pt x="335561" y="323076"/>
                  <a:pt x="323919" y="372818"/>
                </a:cubicBezTo>
                <a:cubicBezTo>
                  <a:pt x="312277" y="422560"/>
                  <a:pt x="349319" y="298206"/>
                  <a:pt x="349319" y="299793"/>
                </a:cubicBezTo>
                <a:cubicBezTo>
                  <a:pt x="349319" y="301380"/>
                  <a:pt x="328152" y="375993"/>
                  <a:pt x="323919" y="382343"/>
                </a:cubicBezTo>
                <a:cubicBezTo>
                  <a:pt x="319686" y="388693"/>
                  <a:pt x="329740" y="354297"/>
                  <a:pt x="323919" y="337893"/>
                </a:cubicBezTo>
                <a:cubicBezTo>
                  <a:pt x="318098" y="321489"/>
                  <a:pt x="342969" y="311435"/>
                  <a:pt x="288994" y="283918"/>
                </a:cubicBezTo>
                <a:cubicBezTo>
                  <a:pt x="235019" y="256401"/>
                  <a:pt x="-4694" y="173322"/>
                  <a:pt x="69" y="172793"/>
                </a:cubicBezTo>
                <a:cubicBezTo>
                  <a:pt x="4831" y="172264"/>
                  <a:pt x="262006" y="268043"/>
                  <a:pt x="317569" y="280743"/>
                </a:cubicBezTo>
                <a:cubicBezTo>
                  <a:pt x="373132" y="293443"/>
                  <a:pt x="311748" y="293972"/>
                  <a:pt x="333444" y="248993"/>
                </a:cubicBezTo>
                <a:cubicBezTo>
                  <a:pt x="355140" y="204014"/>
                  <a:pt x="420756" y="-19294"/>
                  <a:pt x="419169" y="1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21C8525E-0346-5AA3-874E-41001FFF75CD}"/>
              </a:ext>
            </a:extLst>
          </p:cNvPr>
          <p:cNvSpPr/>
          <p:nvPr/>
        </p:nvSpPr>
        <p:spPr>
          <a:xfrm>
            <a:off x="4502063" y="5916373"/>
            <a:ext cx="127600" cy="359375"/>
          </a:xfrm>
          <a:custGeom>
            <a:avLst/>
            <a:gdLst>
              <a:gd name="connsiteX0" fmla="*/ 19137 w 127600"/>
              <a:gd name="connsiteY0" fmla="*/ 1827 h 359375"/>
              <a:gd name="connsiteX1" fmla="*/ 87 w 127600"/>
              <a:gd name="connsiteY1" fmla="*/ 97077 h 359375"/>
              <a:gd name="connsiteX2" fmla="*/ 19137 w 127600"/>
              <a:gd name="connsiteY2" fmla="*/ 220902 h 359375"/>
              <a:gd name="connsiteX3" fmla="*/ 9612 w 127600"/>
              <a:gd name="connsiteY3" fmla="*/ 233602 h 359375"/>
              <a:gd name="connsiteX4" fmla="*/ 117562 w 127600"/>
              <a:gd name="connsiteY4" fmla="*/ 347902 h 359375"/>
              <a:gd name="connsiteX5" fmla="*/ 120737 w 127600"/>
              <a:gd name="connsiteY5" fmla="*/ 351077 h 359375"/>
              <a:gd name="connsiteX6" fmla="*/ 98512 w 127600"/>
              <a:gd name="connsiteY6" fmla="*/ 309802 h 359375"/>
              <a:gd name="connsiteX7" fmla="*/ 54062 w 127600"/>
              <a:gd name="connsiteY7" fmla="*/ 262177 h 359375"/>
              <a:gd name="connsiteX8" fmla="*/ 15962 w 127600"/>
              <a:gd name="connsiteY8" fmla="*/ 230427 h 359375"/>
              <a:gd name="connsiteX9" fmla="*/ 87 w 127600"/>
              <a:gd name="connsiteY9" fmla="*/ 182802 h 359375"/>
              <a:gd name="connsiteX10" fmla="*/ 19137 w 127600"/>
              <a:gd name="connsiteY10" fmla="*/ 1827 h 35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7600" h="359375">
                <a:moveTo>
                  <a:pt x="19137" y="1827"/>
                </a:moveTo>
                <a:cubicBezTo>
                  <a:pt x="19137" y="-12460"/>
                  <a:pt x="87" y="60565"/>
                  <a:pt x="87" y="97077"/>
                </a:cubicBezTo>
                <a:cubicBezTo>
                  <a:pt x="87" y="133589"/>
                  <a:pt x="19137" y="220902"/>
                  <a:pt x="19137" y="220902"/>
                </a:cubicBezTo>
                <a:cubicBezTo>
                  <a:pt x="20724" y="243656"/>
                  <a:pt x="-6792" y="212435"/>
                  <a:pt x="9612" y="233602"/>
                </a:cubicBezTo>
                <a:cubicBezTo>
                  <a:pt x="26016" y="254769"/>
                  <a:pt x="99041" y="328323"/>
                  <a:pt x="117562" y="347902"/>
                </a:cubicBezTo>
                <a:cubicBezTo>
                  <a:pt x="136083" y="367481"/>
                  <a:pt x="123912" y="357427"/>
                  <a:pt x="120737" y="351077"/>
                </a:cubicBezTo>
                <a:cubicBezTo>
                  <a:pt x="117562" y="344727"/>
                  <a:pt x="109624" y="324618"/>
                  <a:pt x="98512" y="309802"/>
                </a:cubicBezTo>
                <a:cubicBezTo>
                  <a:pt x="87400" y="294986"/>
                  <a:pt x="67820" y="275406"/>
                  <a:pt x="54062" y="262177"/>
                </a:cubicBezTo>
                <a:cubicBezTo>
                  <a:pt x="40304" y="248948"/>
                  <a:pt x="24958" y="243656"/>
                  <a:pt x="15962" y="230427"/>
                </a:cubicBezTo>
                <a:cubicBezTo>
                  <a:pt x="6966" y="217198"/>
                  <a:pt x="1674" y="217198"/>
                  <a:pt x="87" y="182802"/>
                </a:cubicBezTo>
                <a:cubicBezTo>
                  <a:pt x="-1501" y="148406"/>
                  <a:pt x="19137" y="16114"/>
                  <a:pt x="19137" y="1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402CA524-2094-54DB-A690-A11DAA94F802}"/>
              </a:ext>
            </a:extLst>
          </p:cNvPr>
          <p:cNvSpPr/>
          <p:nvPr/>
        </p:nvSpPr>
        <p:spPr>
          <a:xfrm>
            <a:off x="4339357" y="6092677"/>
            <a:ext cx="126425" cy="75484"/>
          </a:xfrm>
          <a:custGeom>
            <a:avLst/>
            <a:gdLst>
              <a:gd name="connsiteX0" fmla="*/ 868 w 126425"/>
              <a:gd name="connsiteY0" fmla="*/ 148 h 75484"/>
              <a:gd name="connsiteX1" fmla="*/ 124693 w 126425"/>
              <a:gd name="connsiteY1" fmla="*/ 73173 h 75484"/>
              <a:gd name="connsiteX2" fmla="*/ 70718 w 126425"/>
              <a:gd name="connsiteY2" fmla="*/ 54123 h 75484"/>
              <a:gd name="connsiteX3" fmla="*/ 868 w 126425"/>
              <a:gd name="connsiteY3" fmla="*/ 148 h 75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425" h="75484">
                <a:moveTo>
                  <a:pt x="868" y="148"/>
                </a:moveTo>
                <a:cubicBezTo>
                  <a:pt x="9864" y="3323"/>
                  <a:pt x="113051" y="64177"/>
                  <a:pt x="124693" y="73173"/>
                </a:cubicBezTo>
                <a:cubicBezTo>
                  <a:pt x="136335" y="82169"/>
                  <a:pt x="86064" y="62590"/>
                  <a:pt x="70718" y="54123"/>
                </a:cubicBezTo>
                <a:cubicBezTo>
                  <a:pt x="55372" y="45656"/>
                  <a:pt x="-8128" y="-3027"/>
                  <a:pt x="868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38022975-72F8-8C88-3F54-C3E2CB63DEDB}"/>
              </a:ext>
            </a:extLst>
          </p:cNvPr>
          <p:cNvSpPr/>
          <p:nvPr/>
        </p:nvSpPr>
        <p:spPr>
          <a:xfrm>
            <a:off x="4337050" y="6149559"/>
            <a:ext cx="139706" cy="54396"/>
          </a:xfrm>
          <a:custGeom>
            <a:avLst/>
            <a:gdLst>
              <a:gd name="connsiteX0" fmla="*/ 0 w 139706"/>
              <a:gd name="connsiteY0" fmla="*/ 54391 h 54396"/>
              <a:gd name="connsiteX1" fmla="*/ 57150 w 139706"/>
              <a:gd name="connsiteY1" fmla="*/ 3591 h 54396"/>
              <a:gd name="connsiteX2" fmla="*/ 107950 w 139706"/>
              <a:gd name="connsiteY2" fmla="*/ 19466 h 54396"/>
              <a:gd name="connsiteX3" fmla="*/ 92075 w 139706"/>
              <a:gd name="connsiteY3" fmla="*/ 416 h 54396"/>
              <a:gd name="connsiteX4" fmla="*/ 139700 w 139706"/>
              <a:gd name="connsiteY4" fmla="*/ 41691 h 54396"/>
              <a:gd name="connsiteX5" fmla="*/ 95250 w 139706"/>
              <a:gd name="connsiteY5" fmla="*/ 6766 h 54396"/>
              <a:gd name="connsiteX6" fmla="*/ 57150 w 139706"/>
              <a:gd name="connsiteY6" fmla="*/ 6766 h 54396"/>
              <a:gd name="connsiteX7" fmla="*/ 0 w 139706"/>
              <a:gd name="connsiteY7" fmla="*/ 54391 h 54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706" h="54396">
                <a:moveTo>
                  <a:pt x="0" y="54391"/>
                </a:moveTo>
                <a:cubicBezTo>
                  <a:pt x="0" y="53862"/>
                  <a:pt x="39158" y="9412"/>
                  <a:pt x="57150" y="3591"/>
                </a:cubicBezTo>
                <a:cubicBezTo>
                  <a:pt x="75142" y="-2230"/>
                  <a:pt x="107950" y="19466"/>
                  <a:pt x="107950" y="19466"/>
                </a:cubicBezTo>
                <a:cubicBezTo>
                  <a:pt x="113771" y="18937"/>
                  <a:pt x="86783" y="-3288"/>
                  <a:pt x="92075" y="416"/>
                </a:cubicBezTo>
                <a:cubicBezTo>
                  <a:pt x="97367" y="4120"/>
                  <a:pt x="139171" y="40633"/>
                  <a:pt x="139700" y="41691"/>
                </a:cubicBezTo>
                <a:cubicBezTo>
                  <a:pt x="140229" y="42749"/>
                  <a:pt x="109008" y="12587"/>
                  <a:pt x="95250" y="6766"/>
                </a:cubicBezTo>
                <a:cubicBezTo>
                  <a:pt x="81492" y="945"/>
                  <a:pt x="69850" y="-113"/>
                  <a:pt x="57150" y="6766"/>
                </a:cubicBezTo>
                <a:cubicBezTo>
                  <a:pt x="44450" y="13645"/>
                  <a:pt x="0" y="54920"/>
                  <a:pt x="0" y="54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7C520749-9807-333C-9746-AB35657B3F97}"/>
              </a:ext>
            </a:extLst>
          </p:cNvPr>
          <p:cNvSpPr/>
          <p:nvPr/>
        </p:nvSpPr>
        <p:spPr>
          <a:xfrm>
            <a:off x="4448359" y="4905649"/>
            <a:ext cx="35747" cy="557298"/>
          </a:xfrm>
          <a:custGeom>
            <a:avLst/>
            <a:gdLst>
              <a:gd name="connsiteX0" fmla="*/ 549 w 35747"/>
              <a:gd name="connsiteY0" fmla="*/ 459 h 557298"/>
              <a:gd name="connsiteX1" fmla="*/ 549 w 35747"/>
              <a:gd name="connsiteY1" fmla="*/ 330170 h 557298"/>
              <a:gd name="connsiteX2" fmla="*/ 4945 w 35747"/>
              <a:gd name="connsiteY2" fmla="*/ 264228 h 557298"/>
              <a:gd name="connsiteX3" fmla="*/ 13737 w 35747"/>
              <a:gd name="connsiteY3" fmla="*/ 549978 h 557298"/>
              <a:gd name="connsiteX4" fmla="*/ 35718 w 35747"/>
              <a:gd name="connsiteY4" fmla="*/ 475243 h 557298"/>
              <a:gd name="connsiteX5" fmla="*/ 18133 w 35747"/>
              <a:gd name="connsiteY5" fmla="*/ 506016 h 557298"/>
              <a:gd name="connsiteX6" fmla="*/ 4945 w 35747"/>
              <a:gd name="connsiteY6" fmla="*/ 264228 h 557298"/>
              <a:gd name="connsiteX7" fmla="*/ 549 w 35747"/>
              <a:gd name="connsiteY7" fmla="*/ 459 h 55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747" h="557298">
                <a:moveTo>
                  <a:pt x="549" y="459"/>
                </a:moveTo>
                <a:cubicBezTo>
                  <a:pt x="-184" y="11449"/>
                  <a:pt x="-184" y="286209"/>
                  <a:pt x="549" y="330170"/>
                </a:cubicBezTo>
                <a:cubicBezTo>
                  <a:pt x="1282" y="374131"/>
                  <a:pt x="2747" y="227593"/>
                  <a:pt x="4945" y="264228"/>
                </a:cubicBezTo>
                <a:cubicBezTo>
                  <a:pt x="7143" y="300863"/>
                  <a:pt x="8608" y="514809"/>
                  <a:pt x="13737" y="549978"/>
                </a:cubicBezTo>
                <a:cubicBezTo>
                  <a:pt x="18866" y="585147"/>
                  <a:pt x="34985" y="482570"/>
                  <a:pt x="35718" y="475243"/>
                </a:cubicBezTo>
                <a:cubicBezTo>
                  <a:pt x="36451" y="467916"/>
                  <a:pt x="23262" y="541185"/>
                  <a:pt x="18133" y="506016"/>
                </a:cubicBezTo>
                <a:cubicBezTo>
                  <a:pt x="13004" y="470847"/>
                  <a:pt x="4945" y="349953"/>
                  <a:pt x="4945" y="264228"/>
                </a:cubicBezTo>
                <a:cubicBezTo>
                  <a:pt x="4945" y="178503"/>
                  <a:pt x="1282" y="-10531"/>
                  <a:pt x="549" y="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89B8149E-C9F0-C681-7AE1-BF6276F2D03E}"/>
              </a:ext>
            </a:extLst>
          </p:cNvPr>
          <p:cNvSpPr/>
          <p:nvPr/>
        </p:nvSpPr>
        <p:spPr>
          <a:xfrm>
            <a:off x="4380993" y="5590835"/>
            <a:ext cx="103673" cy="337298"/>
          </a:xfrm>
          <a:custGeom>
            <a:avLst/>
            <a:gdLst>
              <a:gd name="connsiteX0" fmla="*/ 103084 w 103673"/>
              <a:gd name="connsiteY0" fmla="*/ 5469 h 337298"/>
              <a:gd name="connsiteX1" fmla="*/ 1972 w 103673"/>
              <a:gd name="connsiteY1" fmla="*/ 335180 h 337298"/>
              <a:gd name="connsiteX2" fmla="*/ 41538 w 103673"/>
              <a:gd name="connsiteY2" fmla="*/ 141750 h 337298"/>
              <a:gd name="connsiteX3" fmla="*/ 103084 w 103673"/>
              <a:gd name="connsiteY3" fmla="*/ 5469 h 33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673" h="337298">
                <a:moveTo>
                  <a:pt x="103084" y="5469"/>
                </a:moveTo>
                <a:cubicBezTo>
                  <a:pt x="96490" y="37707"/>
                  <a:pt x="12230" y="312467"/>
                  <a:pt x="1972" y="335180"/>
                </a:cubicBezTo>
                <a:cubicBezTo>
                  <a:pt x="-8286" y="357893"/>
                  <a:pt x="23953" y="191573"/>
                  <a:pt x="41538" y="141750"/>
                </a:cubicBezTo>
                <a:cubicBezTo>
                  <a:pt x="59123" y="91927"/>
                  <a:pt x="109678" y="-26769"/>
                  <a:pt x="103084" y="5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A3603E18-B460-D56D-AC6A-734C44D2FBDF}"/>
              </a:ext>
            </a:extLst>
          </p:cNvPr>
          <p:cNvSpPr/>
          <p:nvPr/>
        </p:nvSpPr>
        <p:spPr>
          <a:xfrm>
            <a:off x="4549666" y="6257848"/>
            <a:ext cx="171559" cy="136605"/>
          </a:xfrm>
          <a:custGeom>
            <a:avLst/>
            <a:gdLst>
              <a:gd name="connsiteX0" fmla="*/ 109 w 171559"/>
              <a:gd name="connsiteY0" fmla="*/ 25477 h 136605"/>
              <a:gd name="connsiteX1" fmla="*/ 35034 w 171559"/>
              <a:gd name="connsiteY1" fmla="*/ 101677 h 136605"/>
              <a:gd name="connsiteX2" fmla="*/ 47734 w 171559"/>
              <a:gd name="connsiteY2" fmla="*/ 73102 h 136605"/>
              <a:gd name="connsiteX3" fmla="*/ 44559 w 171559"/>
              <a:gd name="connsiteY3" fmla="*/ 136602 h 136605"/>
              <a:gd name="connsiteX4" fmla="*/ 89009 w 171559"/>
              <a:gd name="connsiteY4" fmla="*/ 76277 h 136605"/>
              <a:gd name="connsiteX5" fmla="*/ 89009 w 171559"/>
              <a:gd name="connsiteY5" fmla="*/ 127077 h 136605"/>
              <a:gd name="connsiteX6" fmla="*/ 171559 w 171559"/>
              <a:gd name="connsiteY6" fmla="*/ 77 h 136605"/>
              <a:gd name="connsiteX7" fmla="*/ 89009 w 171559"/>
              <a:gd name="connsiteY7" fmla="*/ 108027 h 136605"/>
              <a:gd name="connsiteX8" fmla="*/ 47734 w 171559"/>
              <a:gd name="connsiteY8" fmla="*/ 95327 h 136605"/>
              <a:gd name="connsiteX9" fmla="*/ 109 w 171559"/>
              <a:gd name="connsiteY9" fmla="*/ 25477 h 13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559" h="136605">
                <a:moveTo>
                  <a:pt x="109" y="25477"/>
                </a:moveTo>
                <a:cubicBezTo>
                  <a:pt x="-2008" y="26535"/>
                  <a:pt x="27097" y="93740"/>
                  <a:pt x="35034" y="101677"/>
                </a:cubicBezTo>
                <a:cubicBezTo>
                  <a:pt x="42971" y="109614"/>
                  <a:pt x="46147" y="67281"/>
                  <a:pt x="47734" y="73102"/>
                </a:cubicBezTo>
                <a:cubicBezTo>
                  <a:pt x="49322" y="78923"/>
                  <a:pt x="37680" y="136073"/>
                  <a:pt x="44559" y="136602"/>
                </a:cubicBezTo>
                <a:cubicBezTo>
                  <a:pt x="51438" y="137131"/>
                  <a:pt x="81601" y="77864"/>
                  <a:pt x="89009" y="76277"/>
                </a:cubicBezTo>
                <a:cubicBezTo>
                  <a:pt x="96417" y="74690"/>
                  <a:pt x="75251" y="139777"/>
                  <a:pt x="89009" y="127077"/>
                </a:cubicBezTo>
                <a:cubicBezTo>
                  <a:pt x="102767" y="114377"/>
                  <a:pt x="171559" y="3252"/>
                  <a:pt x="171559" y="77"/>
                </a:cubicBezTo>
                <a:cubicBezTo>
                  <a:pt x="171559" y="-3098"/>
                  <a:pt x="109647" y="92152"/>
                  <a:pt x="89009" y="108027"/>
                </a:cubicBezTo>
                <a:cubicBezTo>
                  <a:pt x="68372" y="123902"/>
                  <a:pt x="59905" y="103794"/>
                  <a:pt x="47734" y="95327"/>
                </a:cubicBezTo>
                <a:cubicBezTo>
                  <a:pt x="35563" y="86860"/>
                  <a:pt x="2226" y="24419"/>
                  <a:pt x="109" y="25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5378D3C4-BC94-EBCC-364B-2BF6C9BDB90A}"/>
              </a:ext>
            </a:extLst>
          </p:cNvPr>
          <p:cNvSpPr/>
          <p:nvPr/>
        </p:nvSpPr>
        <p:spPr>
          <a:xfrm>
            <a:off x="4546580" y="6359435"/>
            <a:ext cx="118697" cy="176152"/>
          </a:xfrm>
          <a:custGeom>
            <a:avLst/>
            <a:gdLst>
              <a:gd name="connsiteX0" fmla="*/ 53995 w 118697"/>
              <a:gd name="connsiteY0" fmla="*/ 90 h 176152"/>
              <a:gd name="connsiteX1" fmla="*/ 15895 w 118697"/>
              <a:gd name="connsiteY1" fmla="*/ 101690 h 176152"/>
              <a:gd name="connsiteX2" fmla="*/ 9545 w 118697"/>
              <a:gd name="connsiteY2" fmla="*/ 139790 h 176152"/>
              <a:gd name="connsiteX3" fmla="*/ 25420 w 118697"/>
              <a:gd name="connsiteY3" fmla="*/ 120740 h 176152"/>
              <a:gd name="connsiteX4" fmla="*/ 3195 w 118697"/>
              <a:gd name="connsiteY4" fmla="*/ 174715 h 176152"/>
              <a:gd name="connsiteX5" fmla="*/ 12720 w 118697"/>
              <a:gd name="connsiteY5" fmla="*/ 158840 h 176152"/>
              <a:gd name="connsiteX6" fmla="*/ 117495 w 118697"/>
              <a:gd name="connsiteY6" fmla="*/ 139790 h 176152"/>
              <a:gd name="connsiteX7" fmla="*/ 66695 w 118697"/>
              <a:gd name="connsiteY7" fmla="*/ 146140 h 176152"/>
              <a:gd name="connsiteX8" fmla="*/ 22245 w 118697"/>
              <a:gd name="connsiteY8" fmla="*/ 136615 h 176152"/>
              <a:gd name="connsiteX9" fmla="*/ 6370 w 118697"/>
              <a:gd name="connsiteY9" fmla="*/ 120740 h 176152"/>
              <a:gd name="connsiteX10" fmla="*/ 53995 w 118697"/>
              <a:gd name="connsiteY10" fmla="*/ 90 h 17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97" h="176152">
                <a:moveTo>
                  <a:pt x="53995" y="90"/>
                </a:moveTo>
                <a:cubicBezTo>
                  <a:pt x="55582" y="-3085"/>
                  <a:pt x="23303" y="78407"/>
                  <a:pt x="15895" y="101690"/>
                </a:cubicBezTo>
                <a:cubicBezTo>
                  <a:pt x="8487" y="124973"/>
                  <a:pt x="7958" y="136615"/>
                  <a:pt x="9545" y="139790"/>
                </a:cubicBezTo>
                <a:cubicBezTo>
                  <a:pt x="11132" y="142965"/>
                  <a:pt x="26478" y="114919"/>
                  <a:pt x="25420" y="120740"/>
                </a:cubicBezTo>
                <a:cubicBezTo>
                  <a:pt x="24362" y="126561"/>
                  <a:pt x="3195" y="174715"/>
                  <a:pt x="3195" y="174715"/>
                </a:cubicBezTo>
                <a:cubicBezTo>
                  <a:pt x="1078" y="181065"/>
                  <a:pt x="-6330" y="164661"/>
                  <a:pt x="12720" y="158840"/>
                </a:cubicBezTo>
                <a:cubicBezTo>
                  <a:pt x="31770" y="153019"/>
                  <a:pt x="108499" y="141907"/>
                  <a:pt x="117495" y="139790"/>
                </a:cubicBezTo>
                <a:cubicBezTo>
                  <a:pt x="126491" y="137673"/>
                  <a:pt x="82570" y="146669"/>
                  <a:pt x="66695" y="146140"/>
                </a:cubicBezTo>
                <a:cubicBezTo>
                  <a:pt x="50820" y="145611"/>
                  <a:pt x="32299" y="140848"/>
                  <a:pt x="22245" y="136615"/>
                </a:cubicBezTo>
                <a:cubicBezTo>
                  <a:pt x="12191" y="132382"/>
                  <a:pt x="3195" y="139261"/>
                  <a:pt x="6370" y="120740"/>
                </a:cubicBezTo>
                <a:cubicBezTo>
                  <a:pt x="9545" y="102219"/>
                  <a:pt x="52408" y="3265"/>
                  <a:pt x="53995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3497325B-16EC-2283-8476-F22436A392CA}"/>
              </a:ext>
            </a:extLst>
          </p:cNvPr>
          <p:cNvSpPr/>
          <p:nvPr/>
        </p:nvSpPr>
        <p:spPr>
          <a:xfrm>
            <a:off x="4632319" y="6308701"/>
            <a:ext cx="69903" cy="187349"/>
          </a:xfrm>
          <a:custGeom>
            <a:avLst/>
            <a:gdLst>
              <a:gd name="connsiteX0" fmla="*/ 6 w 69903"/>
              <a:gd name="connsiteY0" fmla="*/ 24 h 187349"/>
              <a:gd name="connsiteX1" fmla="*/ 34931 w 69903"/>
              <a:gd name="connsiteY1" fmla="*/ 155599 h 187349"/>
              <a:gd name="connsiteX2" fmla="*/ 31756 w 69903"/>
              <a:gd name="connsiteY2" fmla="*/ 117499 h 187349"/>
              <a:gd name="connsiteX3" fmla="*/ 47631 w 69903"/>
              <a:gd name="connsiteY3" fmla="*/ 174649 h 187349"/>
              <a:gd name="connsiteX4" fmla="*/ 69856 w 69903"/>
              <a:gd name="connsiteY4" fmla="*/ 187349 h 187349"/>
              <a:gd name="connsiteX5" fmla="*/ 53981 w 69903"/>
              <a:gd name="connsiteY5" fmla="*/ 168299 h 187349"/>
              <a:gd name="connsiteX6" fmla="*/ 38106 w 69903"/>
              <a:gd name="connsiteY6" fmla="*/ 168299 h 187349"/>
              <a:gd name="connsiteX7" fmla="*/ 6 w 69903"/>
              <a:gd name="connsiteY7" fmla="*/ 24 h 18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903" h="187349">
                <a:moveTo>
                  <a:pt x="6" y="24"/>
                </a:moveTo>
                <a:cubicBezTo>
                  <a:pt x="-523" y="-2093"/>
                  <a:pt x="29639" y="136020"/>
                  <a:pt x="34931" y="155599"/>
                </a:cubicBezTo>
                <a:cubicBezTo>
                  <a:pt x="40223" y="175178"/>
                  <a:pt x="29639" y="114324"/>
                  <a:pt x="31756" y="117499"/>
                </a:cubicBezTo>
                <a:cubicBezTo>
                  <a:pt x="33873" y="120674"/>
                  <a:pt x="41281" y="163007"/>
                  <a:pt x="47631" y="174649"/>
                </a:cubicBezTo>
                <a:cubicBezTo>
                  <a:pt x="53981" y="186291"/>
                  <a:pt x="69856" y="187349"/>
                  <a:pt x="69856" y="187349"/>
                </a:cubicBezTo>
                <a:cubicBezTo>
                  <a:pt x="70914" y="186291"/>
                  <a:pt x="53981" y="168299"/>
                  <a:pt x="53981" y="168299"/>
                </a:cubicBezTo>
                <a:cubicBezTo>
                  <a:pt x="48689" y="165124"/>
                  <a:pt x="49218" y="193170"/>
                  <a:pt x="38106" y="168299"/>
                </a:cubicBezTo>
                <a:cubicBezTo>
                  <a:pt x="26994" y="143428"/>
                  <a:pt x="535" y="2141"/>
                  <a:pt x="6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7459DB29-BFFF-8A74-9E15-682F13A0A4F3}"/>
              </a:ext>
            </a:extLst>
          </p:cNvPr>
          <p:cNvSpPr/>
          <p:nvPr/>
        </p:nvSpPr>
        <p:spPr>
          <a:xfrm>
            <a:off x="4518981" y="6349995"/>
            <a:ext cx="40388" cy="102026"/>
          </a:xfrm>
          <a:custGeom>
            <a:avLst/>
            <a:gdLst>
              <a:gd name="connsiteX0" fmla="*/ 40319 w 40388"/>
              <a:gd name="connsiteY0" fmla="*/ 5 h 102026"/>
              <a:gd name="connsiteX1" fmla="*/ 11744 w 40388"/>
              <a:gd name="connsiteY1" fmla="*/ 53980 h 102026"/>
              <a:gd name="connsiteX2" fmla="*/ 14919 w 40388"/>
              <a:gd name="connsiteY2" fmla="*/ 101605 h 102026"/>
              <a:gd name="connsiteX3" fmla="*/ 8569 w 40388"/>
              <a:gd name="connsiteY3" fmla="*/ 76205 h 102026"/>
              <a:gd name="connsiteX4" fmla="*/ 2219 w 40388"/>
              <a:gd name="connsiteY4" fmla="*/ 57155 h 102026"/>
              <a:gd name="connsiteX5" fmla="*/ 40319 w 40388"/>
              <a:gd name="connsiteY5" fmla="*/ 5 h 102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88" h="102026">
                <a:moveTo>
                  <a:pt x="40319" y="5"/>
                </a:moveTo>
                <a:cubicBezTo>
                  <a:pt x="41906" y="-524"/>
                  <a:pt x="15977" y="37047"/>
                  <a:pt x="11744" y="53980"/>
                </a:cubicBezTo>
                <a:cubicBezTo>
                  <a:pt x="7511" y="70913"/>
                  <a:pt x="15448" y="97901"/>
                  <a:pt x="14919" y="101605"/>
                </a:cubicBezTo>
                <a:cubicBezTo>
                  <a:pt x="14390" y="105309"/>
                  <a:pt x="10686" y="83613"/>
                  <a:pt x="8569" y="76205"/>
                </a:cubicBezTo>
                <a:cubicBezTo>
                  <a:pt x="6452" y="68797"/>
                  <a:pt x="-4660" y="67738"/>
                  <a:pt x="2219" y="57155"/>
                </a:cubicBezTo>
                <a:cubicBezTo>
                  <a:pt x="9098" y="46572"/>
                  <a:pt x="38732" y="534"/>
                  <a:pt x="4031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E5FBF5F7-2F2F-8899-C89E-D6B4A3A4F1A4}"/>
              </a:ext>
            </a:extLst>
          </p:cNvPr>
          <p:cNvSpPr/>
          <p:nvPr/>
        </p:nvSpPr>
        <p:spPr>
          <a:xfrm>
            <a:off x="4130648" y="6550025"/>
            <a:ext cx="507705" cy="174748"/>
          </a:xfrm>
          <a:custGeom>
            <a:avLst/>
            <a:gdLst>
              <a:gd name="connsiteX0" fmla="*/ 27 w 507705"/>
              <a:gd name="connsiteY0" fmla="*/ 152400 h 174748"/>
              <a:gd name="connsiteX1" fmla="*/ 333402 w 507705"/>
              <a:gd name="connsiteY1" fmla="*/ 63500 h 174748"/>
              <a:gd name="connsiteX2" fmla="*/ 314352 w 507705"/>
              <a:gd name="connsiteY2" fmla="*/ 63500 h 174748"/>
              <a:gd name="connsiteX3" fmla="*/ 412777 w 507705"/>
              <a:gd name="connsiteY3" fmla="*/ 57150 h 174748"/>
              <a:gd name="connsiteX4" fmla="*/ 409602 w 507705"/>
              <a:gd name="connsiteY4" fmla="*/ 22225 h 174748"/>
              <a:gd name="connsiteX5" fmla="*/ 498502 w 507705"/>
              <a:gd name="connsiteY5" fmla="*/ 101600 h 174748"/>
              <a:gd name="connsiteX6" fmla="*/ 495327 w 507705"/>
              <a:gd name="connsiteY6" fmla="*/ 79375 h 174748"/>
              <a:gd name="connsiteX7" fmla="*/ 504852 w 507705"/>
              <a:gd name="connsiteY7" fmla="*/ 174625 h 174748"/>
              <a:gd name="connsiteX8" fmla="*/ 501677 w 507705"/>
              <a:gd name="connsiteY8" fmla="*/ 98425 h 174748"/>
              <a:gd name="connsiteX9" fmla="*/ 441352 w 507705"/>
              <a:gd name="connsiteY9" fmla="*/ 50800 h 174748"/>
              <a:gd name="connsiteX10" fmla="*/ 320702 w 507705"/>
              <a:gd name="connsiteY10" fmla="*/ 0 h 174748"/>
              <a:gd name="connsiteX11" fmla="*/ 384202 w 507705"/>
              <a:gd name="connsiteY11" fmla="*/ 50800 h 174748"/>
              <a:gd name="connsiteX12" fmla="*/ 381027 w 507705"/>
              <a:gd name="connsiteY12" fmla="*/ 25400 h 174748"/>
              <a:gd name="connsiteX13" fmla="*/ 323877 w 507705"/>
              <a:gd name="connsiteY13" fmla="*/ 41275 h 174748"/>
              <a:gd name="connsiteX14" fmla="*/ 231802 w 507705"/>
              <a:gd name="connsiteY14" fmla="*/ 50800 h 174748"/>
              <a:gd name="connsiteX15" fmla="*/ 314352 w 507705"/>
              <a:gd name="connsiteY15" fmla="*/ 63500 h 174748"/>
              <a:gd name="connsiteX16" fmla="*/ 27 w 507705"/>
              <a:gd name="connsiteY16" fmla="*/ 152400 h 17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7705" h="174748">
                <a:moveTo>
                  <a:pt x="27" y="152400"/>
                </a:moveTo>
                <a:cubicBezTo>
                  <a:pt x="3202" y="152400"/>
                  <a:pt x="333402" y="63500"/>
                  <a:pt x="333402" y="63500"/>
                </a:cubicBezTo>
                <a:cubicBezTo>
                  <a:pt x="385789" y="48683"/>
                  <a:pt x="301123" y="64558"/>
                  <a:pt x="314352" y="63500"/>
                </a:cubicBezTo>
                <a:cubicBezTo>
                  <a:pt x="327581" y="62442"/>
                  <a:pt x="396902" y="64029"/>
                  <a:pt x="412777" y="57150"/>
                </a:cubicBezTo>
                <a:cubicBezTo>
                  <a:pt x="428652" y="50271"/>
                  <a:pt x="395315" y="14817"/>
                  <a:pt x="409602" y="22225"/>
                </a:cubicBezTo>
                <a:cubicBezTo>
                  <a:pt x="423889" y="29633"/>
                  <a:pt x="484215" y="92075"/>
                  <a:pt x="498502" y="101600"/>
                </a:cubicBezTo>
                <a:cubicBezTo>
                  <a:pt x="512789" y="111125"/>
                  <a:pt x="494269" y="67204"/>
                  <a:pt x="495327" y="79375"/>
                </a:cubicBezTo>
                <a:cubicBezTo>
                  <a:pt x="496385" y="91546"/>
                  <a:pt x="503794" y="171450"/>
                  <a:pt x="504852" y="174625"/>
                </a:cubicBezTo>
                <a:cubicBezTo>
                  <a:pt x="505910" y="177800"/>
                  <a:pt x="512260" y="119062"/>
                  <a:pt x="501677" y="98425"/>
                </a:cubicBezTo>
                <a:cubicBezTo>
                  <a:pt x="491094" y="77787"/>
                  <a:pt x="471514" y="67204"/>
                  <a:pt x="441352" y="50800"/>
                </a:cubicBezTo>
                <a:cubicBezTo>
                  <a:pt x="411190" y="34396"/>
                  <a:pt x="330227" y="0"/>
                  <a:pt x="320702" y="0"/>
                </a:cubicBezTo>
                <a:cubicBezTo>
                  <a:pt x="311177" y="0"/>
                  <a:pt x="374148" y="46567"/>
                  <a:pt x="384202" y="50800"/>
                </a:cubicBezTo>
                <a:cubicBezTo>
                  <a:pt x="394256" y="55033"/>
                  <a:pt x="391081" y="26987"/>
                  <a:pt x="381027" y="25400"/>
                </a:cubicBezTo>
                <a:cubicBezTo>
                  <a:pt x="370973" y="23813"/>
                  <a:pt x="348748" y="37042"/>
                  <a:pt x="323877" y="41275"/>
                </a:cubicBezTo>
                <a:cubicBezTo>
                  <a:pt x="299006" y="45508"/>
                  <a:pt x="233389" y="47096"/>
                  <a:pt x="231802" y="50800"/>
                </a:cubicBezTo>
                <a:cubicBezTo>
                  <a:pt x="230215" y="54504"/>
                  <a:pt x="354569" y="43392"/>
                  <a:pt x="314352" y="63500"/>
                </a:cubicBezTo>
                <a:cubicBezTo>
                  <a:pt x="274135" y="83608"/>
                  <a:pt x="-3148" y="152400"/>
                  <a:pt x="27" y="152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D04CBA7D-96E0-A339-6FE6-1E9565B67718}"/>
              </a:ext>
            </a:extLst>
          </p:cNvPr>
          <p:cNvSpPr/>
          <p:nvPr/>
        </p:nvSpPr>
        <p:spPr>
          <a:xfrm>
            <a:off x="4133512" y="6590034"/>
            <a:ext cx="343861" cy="118750"/>
          </a:xfrm>
          <a:custGeom>
            <a:avLst/>
            <a:gdLst>
              <a:gd name="connsiteX0" fmla="*/ 338 w 343861"/>
              <a:gd name="connsiteY0" fmla="*/ 118741 h 118750"/>
              <a:gd name="connsiteX1" fmla="*/ 149563 w 343861"/>
              <a:gd name="connsiteY1" fmla="*/ 77466 h 118750"/>
              <a:gd name="connsiteX2" fmla="*/ 340063 w 343861"/>
              <a:gd name="connsiteY2" fmla="*/ 1266 h 118750"/>
              <a:gd name="connsiteX3" fmla="*/ 270213 w 343861"/>
              <a:gd name="connsiteY3" fmla="*/ 33016 h 118750"/>
              <a:gd name="connsiteX4" fmla="*/ 190838 w 343861"/>
              <a:gd name="connsiteY4" fmla="*/ 74291 h 118750"/>
              <a:gd name="connsiteX5" fmla="*/ 338 w 343861"/>
              <a:gd name="connsiteY5" fmla="*/ 118741 h 11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861" h="118750">
                <a:moveTo>
                  <a:pt x="338" y="118741"/>
                </a:moveTo>
                <a:cubicBezTo>
                  <a:pt x="-6541" y="119270"/>
                  <a:pt x="92942" y="97045"/>
                  <a:pt x="149563" y="77466"/>
                </a:cubicBezTo>
                <a:cubicBezTo>
                  <a:pt x="206184" y="57887"/>
                  <a:pt x="319955" y="8674"/>
                  <a:pt x="340063" y="1266"/>
                </a:cubicBezTo>
                <a:cubicBezTo>
                  <a:pt x="360171" y="-6142"/>
                  <a:pt x="295084" y="20845"/>
                  <a:pt x="270213" y="33016"/>
                </a:cubicBezTo>
                <a:cubicBezTo>
                  <a:pt x="245342" y="45187"/>
                  <a:pt x="233171" y="62649"/>
                  <a:pt x="190838" y="74291"/>
                </a:cubicBezTo>
                <a:cubicBezTo>
                  <a:pt x="148505" y="85933"/>
                  <a:pt x="7217" y="118212"/>
                  <a:pt x="338" y="118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BE8CA78F-720B-DA08-E4DE-FC5C8D2F4593}"/>
              </a:ext>
            </a:extLst>
          </p:cNvPr>
          <p:cNvSpPr/>
          <p:nvPr/>
        </p:nvSpPr>
        <p:spPr>
          <a:xfrm>
            <a:off x="4599796" y="6546051"/>
            <a:ext cx="540529" cy="141681"/>
          </a:xfrm>
          <a:custGeom>
            <a:avLst/>
            <a:gdLst>
              <a:gd name="connsiteX0" fmla="*/ 779 w 540529"/>
              <a:gd name="connsiteY0" fmla="*/ 67474 h 141681"/>
              <a:gd name="connsiteX1" fmla="*/ 200804 w 540529"/>
              <a:gd name="connsiteY1" fmla="*/ 799 h 141681"/>
              <a:gd name="connsiteX2" fmla="*/ 80154 w 540529"/>
              <a:gd name="connsiteY2" fmla="*/ 32549 h 141681"/>
              <a:gd name="connsiteX3" fmla="*/ 137304 w 540529"/>
              <a:gd name="connsiteY3" fmla="*/ 61124 h 141681"/>
              <a:gd name="connsiteX4" fmla="*/ 232554 w 540529"/>
              <a:gd name="connsiteY4" fmla="*/ 67474 h 141681"/>
              <a:gd name="connsiteX5" fmla="*/ 311929 w 540529"/>
              <a:gd name="connsiteY5" fmla="*/ 102399 h 141681"/>
              <a:gd name="connsiteX6" fmla="*/ 292879 w 540529"/>
              <a:gd name="connsiteY6" fmla="*/ 73824 h 141681"/>
              <a:gd name="connsiteX7" fmla="*/ 407179 w 540529"/>
              <a:gd name="connsiteY7" fmla="*/ 121449 h 141681"/>
              <a:gd name="connsiteX8" fmla="*/ 397654 w 540529"/>
              <a:gd name="connsiteY8" fmla="*/ 140499 h 141681"/>
              <a:gd name="connsiteX9" fmla="*/ 445279 w 540529"/>
              <a:gd name="connsiteY9" fmla="*/ 137324 h 141681"/>
              <a:gd name="connsiteX10" fmla="*/ 540529 w 540529"/>
              <a:gd name="connsiteY10" fmla="*/ 118274 h 141681"/>
              <a:gd name="connsiteX11" fmla="*/ 445279 w 540529"/>
              <a:gd name="connsiteY11" fmla="*/ 121449 h 141681"/>
              <a:gd name="connsiteX12" fmla="*/ 178579 w 540529"/>
              <a:gd name="connsiteY12" fmla="*/ 64299 h 141681"/>
              <a:gd name="connsiteX13" fmla="*/ 178579 w 540529"/>
              <a:gd name="connsiteY13" fmla="*/ 29374 h 141681"/>
              <a:gd name="connsiteX14" fmla="*/ 127779 w 540529"/>
              <a:gd name="connsiteY14" fmla="*/ 32549 h 141681"/>
              <a:gd name="connsiteX15" fmla="*/ 130954 w 540529"/>
              <a:gd name="connsiteY15" fmla="*/ 7149 h 141681"/>
              <a:gd name="connsiteX16" fmla="*/ 779 w 540529"/>
              <a:gd name="connsiteY16" fmla="*/ 67474 h 14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0529" h="141681">
                <a:moveTo>
                  <a:pt x="779" y="67474"/>
                </a:moveTo>
                <a:cubicBezTo>
                  <a:pt x="12421" y="66416"/>
                  <a:pt x="187575" y="6620"/>
                  <a:pt x="200804" y="799"/>
                </a:cubicBezTo>
                <a:cubicBezTo>
                  <a:pt x="214033" y="-5022"/>
                  <a:pt x="90737" y="22495"/>
                  <a:pt x="80154" y="32549"/>
                </a:cubicBezTo>
                <a:cubicBezTo>
                  <a:pt x="69571" y="42603"/>
                  <a:pt x="111904" y="55303"/>
                  <a:pt x="137304" y="61124"/>
                </a:cubicBezTo>
                <a:cubicBezTo>
                  <a:pt x="162704" y="66945"/>
                  <a:pt x="203450" y="60595"/>
                  <a:pt x="232554" y="67474"/>
                </a:cubicBezTo>
                <a:cubicBezTo>
                  <a:pt x="261658" y="74353"/>
                  <a:pt x="301875" y="101341"/>
                  <a:pt x="311929" y="102399"/>
                </a:cubicBezTo>
                <a:cubicBezTo>
                  <a:pt x="321983" y="103457"/>
                  <a:pt x="277004" y="70649"/>
                  <a:pt x="292879" y="73824"/>
                </a:cubicBezTo>
                <a:cubicBezTo>
                  <a:pt x="308754" y="76999"/>
                  <a:pt x="389717" y="110337"/>
                  <a:pt x="407179" y="121449"/>
                </a:cubicBezTo>
                <a:cubicBezTo>
                  <a:pt x="424641" y="132561"/>
                  <a:pt x="391304" y="137853"/>
                  <a:pt x="397654" y="140499"/>
                </a:cubicBezTo>
                <a:cubicBezTo>
                  <a:pt x="404004" y="143145"/>
                  <a:pt x="421467" y="141028"/>
                  <a:pt x="445279" y="137324"/>
                </a:cubicBezTo>
                <a:cubicBezTo>
                  <a:pt x="469092" y="133620"/>
                  <a:pt x="540529" y="120920"/>
                  <a:pt x="540529" y="118274"/>
                </a:cubicBezTo>
                <a:cubicBezTo>
                  <a:pt x="540529" y="115628"/>
                  <a:pt x="505604" y="130445"/>
                  <a:pt x="445279" y="121449"/>
                </a:cubicBezTo>
                <a:cubicBezTo>
                  <a:pt x="384954" y="112453"/>
                  <a:pt x="223029" y="79645"/>
                  <a:pt x="178579" y="64299"/>
                </a:cubicBezTo>
                <a:cubicBezTo>
                  <a:pt x="134129" y="48953"/>
                  <a:pt x="187046" y="34666"/>
                  <a:pt x="178579" y="29374"/>
                </a:cubicBezTo>
                <a:cubicBezTo>
                  <a:pt x="170112" y="24082"/>
                  <a:pt x="135716" y="36253"/>
                  <a:pt x="127779" y="32549"/>
                </a:cubicBezTo>
                <a:cubicBezTo>
                  <a:pt x="119842" y="28845"/>
                  <a:pt x="150533" y="270"/>
                  <a:pt x="130954" y="7149"/>
                </a:cubicBezTo>
                <a:cubicBezTo>
                  <a:pt x="111375" y="14028"/>
                  <a:pt x="-10863" y="68532"/>
                  <a:pt x="779" y="67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3FA45663-D385-1B3A-8E89-EF475A63910E}"/>
              </a:ext>
            </a:extLst>
          </p:cNvPr>
          <p:cNvSpPr/>
          <p:nvPr/>
        </p:nvSpPr>
        <p:spPr>
          <a:xfrm>
            <a:off x="4168775" y="6609994"/>
            <a:ext cx="458050" cy="138019"/>
          </a:xfrm>
          <a:custGeom>
            <a:avLst/>
            <a:gdLst>
              <a:gd name="connsiteX0" fmla="*/ 0 w 458050"/>
              <a:gd name="connsiteY0" fmla="*/ 124181 h 138019"/>
              <a:gd name="connsiteX1" fmla="*/ 307975 w 458050"/>
              <a:gd name="connsiteY1" fmla="*/ 54331 h 138019"/>
              <a:gd name="connsiteX2" fmla="*/ 406400 w 458050"/>
              <a:gd name="connsiteY2" fmla="*/ 82906 h 138019"/>
              <a:gd name="connsiteX3" fmla="*/ 396875 w 458050"/>
              <a:gd name="connsiteY3" fmla="*/ 22581 h 138019"/>
              <a:gd name="connsiteX4" fmla="*/ 457200 w 458050"/>
              <a:gd name="connsiteY4" fmla="*/ 136881 h 138019"/>
              <a:gd name="connsiteX5" fmla="*/ 425450 w 458050"/>
              <a:gd name="connsiteY5" fmla="*/ 76556 h 138019"/>
              <a:gd name="connsiteX6" fmla="*/ 333375 w 458050"/>
              <a:gd name="connsiteY6" fmla="*/ 356 h 138019"/>
              <a:gd name="connsiteX7" fmla="*/ 374650 w 458050"/>
              <a:gd name="connsiteY7" fmla="*/ 47981 h 138019"/>
              <a:gd name="connsiteX8" fmla="*/ 304800 w 458050"/>
              <a:gd name="connsiteY8" fmla="*/ 47981 h 138019"/>
              <a:gd name="connsiteX9" fmla="*/ 0 w 458050"/>
              <a:gd name="connsiteY9" fmla="*/ 124181 h 13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8050" h="138019">
                <a:moveTo>
                  <a:pt x="0" y="124181"/>
                </a:moveTo>
                <a:cubicBezTo>
                  <a:pt x="529" y="125239"/>
                  <a:pt x="240242" y="61210"/>
                  <a:pt x="307975" y="54331"/>
                </a:cubicBezTo>
                <a:cubicBezTo>
                  <a:pt x="375708" y="47452"/>
                  <a:pt x="391583" y="88198"/>
                  <a:pt x="406400" y="82906"/>
                </a:cubicBezTo>
                <a:cubicBezTo>
                  <a:pt x="421217" y="77614"/>
                  <a:pt x="388408" y="13585"/>
                  <a:pt x="396875" y="22581"/>
                </a:cubicBezTo>
                <a:cubicBezTo>
                  <a:pt x="405342" y="31577"/>
                  <a:pt x="452438" y="127885"/>
                  <a:pt x="457200" y="136881"/>
                </a:cubicBezTo>
                <a:cubicBezTo>
                  <a:pt x="461962" y="145877"/>
                  <a:pt x="446087" y="99310"/>
                  <a:pt x="425450" y="76556"/>
                </a:cubicBezTo>
                <a:cubicBezTo>
                  <a:pt x="404813" y="53802"/>
                  <a:pt x="341842" y="5119"/>
                  <a:pt x="333375" y="356"/>
                </a:cubicBezTo>
                <a:cubicBezTo>
                  <a:pt x="324908" y="-4407"/>
                  <a:pt x="379413" y="40043"/>
                  <a:pt x="374650" y="47981"/>
                </a:cubicBezTo>
                <a:cubicBezTo>
                  <a:pt x="369888" y="55918"/>
                  <a:pt x="366712" y="37398"/>
                  <a:pt x="304800" y="47981"/>
                </a:cubicBezTo>
                <a:cubicBezTo>
                  <a:pt x="242888" y="58564"/>
                  <a:pt x="-529" y="123123"/>
                  <a:pt x="0" y="124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D45EB3D0-8AFB-C027-3923-3F90FC8C9808}"/>
              </a:ext>
            </a:extLst>
          </p:cNvPr>
          <p:cNvSpPr/>
          <p:nvPr/>
        </p:nvSpPr>
        <p:spPr>
          <a:xfrm>
            <a:off x="4592582" y="6594464"/>
            <a:ext cx="555764" cy="127133"/>
          </a:xfrm>
          <a:custGeom>
            <a:avLst/>
            <a:gdLst>
              <a:gd name="connsiteX0" fmla="*/ 1643 w 555764"/>
              <a:gd name="connsiteY0" fmla="*/ 127011 h 127133"/>
              <a:gd name="connsiteX1" fmla="*/ 103243 w 555764"/>
              <a:gd name="connsiteY1" fmla="*/ 85736 h 127133"/>
              <a:gd name="connsiteX2" fmla="*/ 169918 w 555764"/>
              <a:gd name="connsiteY2" fmla="*/ 88911 h 127133"/>
              <a:gd name="connsiteX3" fmla="*/ 306443 w 555764"/>
              <a:gd name="connsiteY3" fmla="*/ 114311 h 127133"/>
              <a:gd name="connsiteX4" fmla="*/ 239768 w 555764"/>
              <a:gd name="connsiteY4" fmla="*/ 73036 h 127133"/>
              <a:gd name="connsiteX5" fmla="*/ 401693 w 555764"/>
              <a:gd name="connsiteY5" fmla="*/ 120661 h 127133"/>
              <a:gd name="connsiteX6" fmla="*/ 408043 w 555764"/>
              <a:gd name="connsiteY6" fmla="*/ 123836 h 127133"/>
              <a:gd name="connsiteX7" fmla="*/ 509643 w 555764"/>
              <a:gd name="connsiteY7" fmla="*/ 114311 h 127133"/>
              <a:gd name="connsiteX8" fmla="*/ 554093 w 555764"/>
              <a:gd name="connsiteY8" fmla="*/ 88911 h 127133"/>
              <a:gd name="connsiteX9" fmla="*/ 455668 w 555764"/>
              <a:gd name="connsiteY9" fmla="*/ 104786 h 127133"/>
              <a:gd name="connsiteX10" fmla="*/ 290568 w 555764"/>
              <a:gd name="connsiteY10" fmla="*/ 92086 h 127133"/>
              <a:gd name="connsiteX11" fmla="*/ 112768 w 555764"/>
              <a:gd name="connsiteY11" fmla="*/ 11 h 127133"/>
              <a:gd name="connsiteX12" fmla="*/ 239768 w 555764"/>
              <a:gd name="connsiteY12" fmla="*/ 85736 h 127133"/>
              <a:gd name="connsiteX13" fmla="*/ 176268 w 555764"/>
              <a:gd name="connsiteY13" fmla="*/ 79386 h 127133"/>
              <a:gd name="connsiteX14" fmla="*/ 49268 w 555764"/>
              <a:gd name="connsiteY14" fmla="*/ 98436 h 127133"/>
              <a:gd name="connsiteX15" fmla="*/ 1643 w 555764"/>
              <a:gd name="connsiteY15" fmla="*/ 127011 h 12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5764" h="127133">
                <a:moveTo>
                  <a:pt x="1643" y="127011"/>
                </a:moveTo>
                <a:cubicBezTo>
                  <a:pt x="10639" y="124894"/>
                  <a:pt x="75197" y="92086"/>
                  <a:pt x="103243" y="85736"/>
                </a:cubicBezTo>
                <a:cubicBezTo>
                  <a:pt x="131289" y="79386"/>
                  <a:pt x="136051" y="84149"/>
                  <a:pt x="169918" y="88911"/>
                </a:cubicBezTo>
                <a:cubicBezTo>
                  <a:pt x="203785" y="93673"/>
                  <a:pt x="294801" y="116957"/>
                  <a:pt x="306443" y="114311"/>
                </a:cubicBezTo>
                <a:cubicBezTo>
                  <a:pt x="318085" y="111665"/>
                  <a:pt x="223893" y="71978"/>
                  <a:pt x="239768" y="73036"/>
                </a:cubicBezTo>
                <a:cubicBezTo>
                  <a:pt x="255643" y="74094"/>
                  <a:pt x="373647" y="112194"/>
                  <a:pt x="401693" y="120661"/>
                </a:cubicBezTo>
                <a:cubicBezTo>
                  <a:pt x="429739" y="129128"/>
                  <a:pt x="390052" y="124894"/>
                  <a:pt x="408043" y="123836"/>
                </a:cubicBezTo>
                <a:cubicBezTo>
                  <a:pt x="426034" y="122778"/>
                  <a:pt x="485301" y="120132"/>
                  <a:pt x="509643" y="114311"/>
                </a:cubicBezTo>
                <a:cubicBezTo>
                  <a:pt x="533985" y="108490"/>
                  <a:pt x="563089" y="90498"/>
                  <a:pt x="554093" y="88911"/>
                </a:cubicBezTo>
                <a:cubicBezTo>
                  <a:pt x="545097" y="87324"/>
                  <a:pt x="499589" y="104257"/>
                  <a:pt x="455668" y="104786"/>
                </a:cubicBezTo>
                <a:cubicBezTo>
                  <a:pt x="411747" y="105315"/>
                  <a:pt x="347718" y="109548"/>
                  <a:pt x="290568" y="92086"/>
                </a:cubicBezTo>
                <a:cubicBezTo>
                  <a:pt x="233418" y="74624"/>
                  <a:pt x="121235" y="1069"/>
                  <a:pt x="112768" y="11"/>
                </a:cubicBezTo>
                <a:cubicBezTo>
                  <a:pt x="104301" y="-1047"/>
                  <a:pt x="229185" y="72507"/>
                  <a:pt x="239768" y="85736"/>
                </a:cubicBezTo>
                <a:cubicBezTo>
                  <a:pt x="250351" y="98965"/>
                  <a:pt x="208018" y="77269"/>
                  <a:pt x="176268" y="79386"/>
                </a:cubicBezTo>
                <a:cubicBezTo>
                  <a:pt x="144518" y="81503"/>
                  <a:pt x="76255" y="93674"/>
                  <a:pt x="49268" y="98436"/>
                </a:cubicBezTo>
                <a:cubicBezTo>
                  <a:pt x="22281" y="103198"/>
                  <a:pt x="-7353" y="129128"/>
                  <a:pt x="1643" y="127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89D8ECC2-8FF5-B2C9-4314-33330875771D}"/>
              </a:ext>
            </a:extLst>
          </p:cNvPr>
          <p:cNvSpPr/>
          <p:nvPr/>
        </p:nvSpPr>
        <p:spPr>
          <a:xfrm>
            <a:off x="4204925" y="6769035"/>
            <a:ext cx="458940" cy="117636"/>
          </a:xfrm>
          <a:custGeom>
            <a:avLst/>
            <a:gdLst>
              <a:gd name="connsiteX0" fmla="*/ 8300 w 458940"/>
              <a:gd name="connsiteY0" fmla="*/ 9590 h 117636"/>
              <a:gd name="connsiteX1" fmla="*/ 443275 w 458940"/>
              <a:gd name="connsiteY1" fmla="*/ 63565 h 117636"/>
              <a:gd name="connsiteX2" fmla="*/ 370250 w 458940"/>
              <a:gd name="connsiteY2" fmla="*/ 19115 h 117636"/>
              <a:gd name="connsiteX3" fmla="*/ 443275 w 458940"/>
              <a:gd name="connsiteY3" fmla="*/ 54040 h 117636"/>
              <a:gd name="connsiteX4" fmla="*/ 443275 w 458940"/>
              <a:gd name="connsiteY4" fmla="*/ 117540 h 117636"/>
              <a:gd name="connsiteX5" fmla="*/ 433750 w 458940"/>
              <a:gd name="connsiteY5" fmla="*/ 66740 h 117636"/>
              <a:gd name="connsiteX6" fmla="*/ 214675 w 458940"/>
              <a:gd name="connsiteY6" fmla="*/ 65 h 117636"/>
              <a:gd name="connsiteX7" fmla="*/ 332150 w 458940"/>
              <a:gd name="connsiteY7" fmla="*/ 54040 h 117636"/>
              <a:gd name="connsiteX8" fmla="*/ 170225 w 458940"/>
              <a:gd name="connsiteY8" fmla="*/ 38165 h 117636"/>
              <a:gd name="connsiteX9" fmla="*/ 8300 w 458940"/>
              <a:gd name="connsiteY9" fmla="*/ 9590 h 117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8940" h="117636">
                <a:moveTo>
                  <a:pt x="8300" y="9590"/>
                </a:moveTo>
                <a:cubicBezTo>
                  <a:pt x="53808" y="13823"/>
                  <a:pt x="382950" y="61978"/>
                  <a:pt x="443275" y="63565"/>
                </a:cubicBezTo>
                <a:cubicBezTo>
                  <a:pt x="503600" y="65152"/>
                  <a:pt x="370250" y="20702"/>
                  <a:pt x="370250" y="19115"/>
                </a:cubicBezTo>
                <a:cubicBezTo>
                  <a:pt x="370250" y="17528"/>
                  <a:pt x="431104" y="37636"/>
                  <a:pt x="443275" y="54040"/>
                </a:cubicBezTo>
                <a:cubicBezTo>
                  <a:pt x="455446" y="70444"/>
                  <a:pt x="444863" y="115423"/>
                  <a:pt x="443275" y="117540"/>
                </a:cubicBezTo>
                <a:cubicBezTo>
                  <a:pt x="441687" y="119657"/>
                  <a:pt x="471850" y="86319"/>
                  <a:pt x="433750" y="66740"/>
                </a:cubicBezTo>
                <a:cubicBezTo>
                  <a:pt x="395650" y="47161"/>
                  <a:pt x="231608" y="2182"/>
                  <a:pt x="214675" y="65"/>
                </a:cubicBezTo>
                <a:cubicBezTo>
                  <a:pt x="197742" y="-2052"/>
                  <a:pt x="339558" y="47690"/>
                  <a:pt x="332150" y="54040"/>
                </a:cubicBezTo>
                <a:cubicBezTo>
                  <a:pt x="324742" y="60390"/>
                  <a:pt x="223671" y="45044"/>
                  <a:pt x="170225" y="38165"/>
                </a:cubicBezTo>
                <a:cubicBezTo>
                  <a:pt x="116779" y="31286"/>
                  <a:pt x="-37208" y="5357"/>
                  <a:pt x="8300" y="9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272FE507-7A5B-372C-C835-A99F572D0F01}"/>
              </a:ext>
            </a:extLst>
          </p:cNvPr>
          <p:cNvSpPr/>
          <p:nvPr/>
        </p:nvSpPr>
        <p:spPr>
          <a:xfrm>
            <a:off x="4502150" y="6704378"/>
            <a:ext cx="653232" cy="124100"/>
          </a:xfrm>
          <a:custGeom>
            <a:avLst/>
            <a:gdLst>
              <a:gd name="connsiteX0" fmla="*/ 0 w 653232"/>
              <a:gd name="connsiteY0" fmla="*/ 118697 h 124100"/>
              <a:gd name="connsiteX1" fmla="*/ 387350 w 653232"/>
              <a:gd name="connsiteY1" fmla="*/ 64722 h 124100"/>
              <a:gd name="connsiteX2" fmla="*/ 320675 w 653232"/>
              <a:gd name="connsiteY2" fmla="*/ 74247 h 124100"/>
              <a:gd name="connsiteX3" fmla="*/ 530225 w 653232"/>
              <a:gd name="connsiteY3" fmla="*/ 42497 h 124100"/>
              <a:gd name="connsiteX4" fmla="*/ 387350 w 653232"/>
              <a:gd name="connsiteY4" fmla="*/ 55197 h 124100"/>
              <a:gd name="connsiteX5" fmla="*/ 650875 w 653232"/>
              <a:gd name="connsiteY5" fmla="*/ 1222 h 124100"/>
              <a:gd name="connsiteX6" fmla="*/ 508000 w 653232"/>
              <a:gd name="connsiteY6" fmla="*/ 20272 h 124100"/>
              <a:gd name="connsiteX7" fmla="*/ 355600 w 653232"/>
              <a:gd name="connsiteY7" fmla="*/ 52022 h 124100"/>
              <a:gd name="connsiteX8" fmla="*/ 263525 w 653232"/>
              <a:gd name="connsiteY8" fmla="*/ 36147 h 124100"/>
              <a:gd name="connsiteX9" fmla="*/ 314325 w 653232"/>
              <a:gd name="connsiteY9" fmla="*/ 58372 h 124100"/>
              <a:gd name="connsiteX10" fmla="*/ 254000 w 653232"/>
              <a:gd name="connsiteY10" fmla="*/ 71072 h 124100"/>
              <a:gd name="connsiteX11" fmla="*/ 111125 w 653232"/>
              <a:gd name="connsiteY11" fmla="*/ 118697 h 124100"/>
              <a:gd name="connsiteX12" fmla="*/ 0 w 653232"/>
              <a:gd name="connsiteY12" fmla="*/ 118697 h 1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3232" h="124100">
                <a:moveTo>
                  <a:pt x="0" y="118697"/>
                </a:moveTo>
                <a:lnTo>
                  <a:pt x="387350" y="64722"/>
                </a:lnTo>
                <a:lnTo>
                  <a:pt x="320675" y="74247"/>
                </a:lnTo>
                <a:lnTo>
                  <a:pt x="530225" y="42497"/>
                </a:lnTo>
                <a:cubicBezTo>
                  <a:pt x="541338" y="39322"/>
                  <a:pt x="367242" y="62076"/>
                  <a:pt x="387350" y="55197"/>
                </a:cubicBezTo>
                <a:cubicBezTo>
                  <a:pt x="407458" y="48318"/>
                  <a:pt x="630767" y="7043"/>
                  <a:pt x="650875" y="1222"/>
                </a:cubicBezTo>
                <a:cubicBezTo>
                  <a:pt x="670983" y="-4599"/>
                  <a:pt x="557213" y="11805"/>
                  <a:pt x="508000" y="20272"/>
                </a:cubicBezTo>
                <a:cubicBezTo>
                  <a:pt x="458787" y="28739"/>
                  <a:pt x="396346" y="49376"/>
                  <a:pt x="355600" y="52022"/>
                </a:cubicBezTo>
                <a:cubicBezTo>
                  <a:pt x="314854" y="54668"/>
                  <a:pt x="270404" y="35089"/>
                  <a:pt x="263525" y="36147"/>
                </a:cubicBezTo>
                <a:cubicBezTo>
                  <a:pt x="256646" y="37205"/>
                  <a:pt x="315913" y="52551"/>
                  <a:pt x="314325" y="58372"/>
                </a:cubicBezTo>
                <a:cubicBezTo>
                  <a:pt x="312738" y="64193"/>
                  <a:pt x="287867" y="61018"/>
                  <a:pt x="254000" y="71072"/>
                </a:cubicBezTo>
                <a:cubicBezTo>
                  <a:pt x="220133" y="81126"/>
                  <a:pt x="153458" y="110230"/>
                  <a:pt x="111125" y="118697"/>
                </a:cubicBezTo>
                <a:cubicBezTo>
                  <a:pt x="68792" y="127164"/>
                  <a:pt x="34396" y="124518"/>
                  <a:pt x="0" y="118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2548EA3D-E2C4-7483-D465-B231FFA604A2}"/>
              </a:ext>
            </a:extLst>
          </p:cNvPr>
          <p:cNvSpPr/>
          <p:nvPr/>
        </p:nvSpPr>
        <p:spPr>
          <a:xfrm>
            <a:off x="4192892" y="6817935"/>
            <a:ext cx="452268" cy="154365"/>
          </a:xfrm>
          <a:custGeom>
            <a:avLst/>
            <a:gdLst>
              <a:gd name="connsiteX0" fmla="*/ 7633 w 452268"/>
              <a:gd name="connsiteY0" fmla="*/ 5140 h 154365"/>
              <a:gd name="connsiteX1" fmla="*/ 83833 w 452268"/>
              <a:gd name="connsiteY1" fmla="*/ 21015 h 154365"/>
              <a:gd name="connsiteX2" fmla="*/ 318783 w 452268"/>
              <a:gd name="connsiteY2" fmla="*/ 106740 h 154365"/>
              <a:gd name="connsiteX3" fmla="*/ 290208 w 452268"/>
              <a:gd name="connsiteY3" fmla="*/ 71815 h 154365"/>
              <a:gd name="connsiteX4" fmla="*/ 407683 w 452268"/>
              <a:gd name="connsiteY4" fmla="*/ 87690 h 154365"/>
              <a:gd name="connsiteX5" fmla="*/ 433083 w 452268"/>
              <a:gd name="connsiteY5" fmla="*/ 49590 h 154365"/>
              <a:gd name="connsiteX6" fmla="*/ 436258 w 452268"/>
              <a:gd name="connsiteY6" fmla="*/ 113090 h 154365"/>
              <a:gd name="connsiteX7" fmla="*/ 445783 w 452268"/>
              <a:gd name="connsiteY7" fmla="*/ 154365 h 154365"/>
              <a:gd name="connsiteX8" fmla="*/ 442608 w 452268"/>
              <a:gd name="connsiteY8" fmla="*/ 113090 h 154365"/>
              <a:gd name="connsiteX9" fmla="*/ 331483 w 452268"/>
              <a:gd name="connsiteY9" fmla="*/ 74990 h 154365"/>
              <a:gd name="connsiteX10" fmla="*/ 169558 w 452268"/>
              <a:gd name="connsiteY10" fmla="*/ 30540 h 154365"/>
              <a:gd name="connsiteX11" fmla="*/ 248933 w 452268"/>
              <a:gd name="connsiteY11" fmla="*/ 94040 h 154365"/>
              <a:gd name="connsiteX12" fmla="*/ 7633 w 452268"/>
              <a:gd name="connsiteY12" fmla="*/ 5140 h 15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2268" h="154365">
                <a:moveTo>
                  <a:pt x="7633" y="5140"/>
                </a:moveTo>
                <a:cubicBezTo>
                  <a:pt x="-19884" y="-7031"/>
                  <a:pt x="31975" y="4082"/>
                  <a:pt x="83833" y="21015"/>
                </a:cubicBezTo>
                <a:cubicBezTo>
                  <a:pt x="135691" y="37948"/>
                  <a:pt x="284387" y="98273"/>
                  <a:pt x="318783" y="106740"/>
                </a:cubicBezTo>
                <a:cubicBezTo>
                  <a:pt x="353179" y="115207"/>
                  <a:pt x="275391" y="74990"/>
                  <a:pt x="290208" y="71815"/>
                </a:cubicBezTo>
                <a:cubicBezTo>
                  <a:pt x="305025" y="68640"/>
                  <a:pt x="383871" y="91394"/>
                  <a:pt x="407683" y="87690"/>
                </a:cubicBezTo>
                <a:cubicBezTo>
                  <a:pt x="431496" y="83986"/>
                  <a:pt x="428321" y="45357"/>
                  <a:pt x="433083" y="49590"/>
                </a:cubicBezTo>
                <a:cubicBezTo>
                  <a:pt x="437845" y="53823"/>
                  <a:pt x="434141" y="95628"/>
                  <a:pt x="436258" y="113090"/>
                </a:cubicBezTo>
                <a:cubicBezTo>
                  <a:pt x="438375" y="130552"/>
                  <a:pt x="444725" y="154365"/>
                  <a:pt x="445783" y="154365"/>
                </a:cubicBezTo>
                <a:cubicBezTo>
                  <a:pt x="446841" y="154365"/>
                  <a:pt x="461658" y="126319"/>
                  <a:pt x="442608" y="113090"/>
                </a:cubicBezTo>
                <a:cubicBezTo>
                  <a:pt x="423558" y="99861"/>
                  <a:pt x="376991" y="88748"/>
                  <a:pt x="331483" y="74990"/>
                </a:cubicBezTo>
                <a:cubicBezTo>
                  <a:pt x="285975" y="61232"/>
                  <a:pt x="183316" y="27365"/>
                  <a:pt x="169558" y="30540"/>
                </a:cubicBezTo>
                <a:cubicBezTo>
                  <a:pt x="155800" y="33715"/>
                  <a:pt x="280154" y="100390"/>
                  <a:pt x="248933" y="94040"/>
                </a:cubicBezTo>
                <a:cubicBezTo>
                  <a:pt x="217712" y="87690"/>
                  <a:pt x="35150" y="17311"/>
                  <a:pt x="7633" y="5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6446F0F7-0339-3CE0-961B-F857A6262875}"/>
              </a:ext>
            </a:extLst>
          </p:cNvPr>
          <p:cNvSpPr/>
          <p:nvPr/>
        </p:nvSpPr>
        <p:spPr>
          <a:xfrm>
            <a:off x="4442544" y="6755711"/>
            <a:ext cx="660349" cy="178491"/>
          </a:xfrm>
          <a:custGeom>
            <a:avLst/>
            <a:gdLst>
              <a:gd name="connsiteX0" fmla="*/ 2456 w 660349"/>
              <a:gd name="connsiteY0" fmla="*/ 80064 h 178491"/>
              <a:gd name="connsiteX1" fmla="*/ 342181 w 660349"/>
              <a:gd name="connsiteY1" fmla="*/ 111814 h 178491"/>
              <a:gd name="connsiteX2" fmla="*/ 288206 w 660349"/>
              <a:gd name="connsiteY2" fmla="*/ 118164 h 178491"/>
              <a:gd name="connsiteX3" fmla="*/ 564431 w 660349"/>
              <a:gd name="connsiteY3" fmla="*/ 48314 h 178491"/>
              <a:gd name="connsiteX4" fmla="*/ 510456 w 660349"/>
              <a:gd name="connsiteY4" fmla="*/ 67364 h 178491"/>
              <a:gd name="connsiteX5" fmla="*/ 656506 w 660349"/>
              <a:gd name="connsiteY5" fmla="*/ 689 h 178491"/>
              <a:gd name="connsiteX6" fmla="*/ 605706 w 660349"/>
              <a:gd name="connsiteY6" fmla="*/ 35614 h 178491"/>
              <a:gd name="connsiteX7" fmla="*/ 475531 w 660349"/>
              <a:gd name="connsiteY7" fmla="*/ 83239 h 178491"/>
              <a:gd name="connsiteX8" fmla="*/ 310431 w 660349"/>
              <a:gd name="connsiteY8" fmla="*/ 178489 h 178491"/>
              <a:gd name="connsiteX9" fmla="*/ 380281 w 660349"/>
              <a:gd name="connsiteY9" fmla="*/ 86414 h 178491"/>
              <a:gd name="connsiteX10" fmla="*/ 199306 w 660349"/>
              <a:gd name="connsiteY10" fmla="*/ 92764 h 178491"/>
              <a:gd name="connsiteX11" fmla="*/ 2456 w 660349"/>
              <a:gd name="connsiteY11" fmla="*/ 80064 h 17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0349" h="178491">
                <a:moveTo>
                  <a:pt x="2456" y="80064"/>
                </a:moveTo>
                <a:cubicBezTo>
                  <a:pt x="26269" y="83239"/>
                  <a:pt x="294556" y="105464"/>
                  <a:pt x="342181" y="111814"/>
                </a:cubicBezTo>
                <a:cubicBezTo>
                  <a:pt x="389806" y="118164"/>
                  <a:pt x="251164" y="128747"/>
                  <a:pt x="288206" y="118164"/>
                </a:cubicBezTo>
                <a:cubicBezTo>
                  <a:pt x="325248" y="107581"/>
                  <a:pt x="527389" y="56781"/>
                  <a:pt x="564431" y="48314"/>
                </a:cubicBezTo>
                <a:cubicBezTo>
                  <a:pt x="601473" y="39847"/>
                  <a:pt x="495110" y="75301"/>
                  <a:pt x="510456" y="67364"/>
                </a:cubicBezTo>
                <a:cubicBezTo>
                  <a:pt x="525802" y="59427"/>
                  <a:pt x="640631" y="5981"/>
                  <a:pt x="656506" y="689"/>
                </a:cubicBezTo>
                <a:cubicBezTo>
                  <a:pt x="672381" y="-4603"/>
                  <a:pt x="635868" y="21856"/>
                  <a:pt x="605706" y="35614"/>
                </a:cubicBezTo>
                <a:cubicBezTo>
                  <a:pt x="575544" y="49372"/>
                  <a:pt x="524744" y="59426"/>
                  <a:pt x="475531" y="83239"/>
                </a:cubicBezTo>
                <a:cubicBezTo>
                  <a:pt x="426319" y="107052"/>
                  <a:pt x="326306" y="177960"/>
                  <a:pt x="310431" y="178489"/>
                </a:cubicBezTo>
                <a:cubicBezTo>
                  <a:pt x="294556" y="179018"/>
                  <a:pt x="398802" y="100701"/>
                  <a:pt x="380281" y="86414"/>
                </a:cubicBezTo>
                <a:cubicBezTo>
                  <a:pt x="361760" y="72127"/>
                  <a:pt x="264393" y="94351"/>
                  <a:pt x="199306" y="92764"/>
                </a:cubicBezTo>
                <a:cubicBezTo>
                  <a:pt x="134219" y="91177"/>
                  <a:pt x="-21357" y="76889"/>
                  <a:pt x="2456" y="80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6B3741B9-1E7F-1915-093F-2447428D282D}"/>
              </a:ext>
            </a:extLst>
          </p:cNvPr>
          <p:cNvSpPr/>
          <p:nvPr/>
        </p:nvSpPr>
        <p:spPr>
          <a:xfrm>
            <a:off x="4180018" y="6811244"/>
            <a:ext cx="459712" cy="183465"/>
          </a:xfrm>
          <a:custGeom>
            <a:avLst/>
            <a:gdLst>
              <a:gd name="connsiteX0" fmla="*/ 7807 w 459712"/>
              <a:gd name="connsiteY0" fmla="*/ 2306 h 183465"/>
              <a:gd name="connsiteX1" fmla="*/ 334832 w 459712"/>
              <a:gd name="connsiteY1" fmla="*/ 151531 h 183465"/>
              <a:gd name="connsiteX2" fmla="*/ 318957 w 459712"/>
              <a:gd name="connsiteY2" fmla="*/ 116606 h 183465"/>
              <a:gd name="connsiteX3" fmla="*/ 458657 w 459712"/>
              <a:gd name="connsiteY3" fmla="*/ 183281 h 183465"/>
              <a:gd name="connsiteX4" fmla="*/ 376107 w 459712"/>
              <a:gd name="connsiteY4" fmla="*/ 135656 h 183465"/>
              <a:gd name="connsiteX5" fmla="*/ 249107 w 459712"/>
              <a:gd name="connsiteY5" fmla="*/ 110256 h 183465"/>
              <a:gd name="connsiteX6" fmla="*/ 112582 w 459712"/>
              <a:gd name="connsiteY6" fmla="*/ 62631 h 183465"/>
              <a:gd name="connsiteX7" fmla="*/ 7807 w 459712"/>
              <a:gd name="connsiteY7" fmla="*/ 2306 h 18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9712" h="183465">
                <a:moveTo>
                  <a:pt x="7807" y="2306"/>
                </a:moveTo>
                <a:cubicBezTo>
                  <a:pt x="44849" y="17123"/>
                  <a:pt x="282974" y="132481"/>
                  <a:pt x="334832" y="151531"/>
                </a:cubicBezTo>
                <a:cubicBezTo>
                  <a:pt x="386690" y="170581"/>
                  <a:pt x="298320" y="111314"/>
                  <a:pt x="318957" y="116606"/>
                </a:cubicBezTo>
                <a:cubicBezTo>
                  <a:pt x="339594" y="121898"/>
                  <a:pt x="449132" y="180106"/>
                  <a:pt x="458657" y="183281"/>
                </a:cubicBezTo>
                <a:cubicBezTo>
                  <a:pt x="468182" y="186456"/>
                  <a:pt x="411032" y="147827"/>
                  <a:pt x="376107" y="135656"/>
                </a:cubicBezTo>
                <a:cubicBezTo>
                  <a:pt x="341182" y="123485"/>
                  <a:pt x="293028" y="122427"/>
                  <a:pt x="249107" y="110256"/>
                </a:cubicBezTo>
                <a:cubicBezTo>
                  <a:pt x="205186" y="98085"/>
                  <a:pt x="149624" y="76919"/>
                  <a:pt x="112582" y="62631"/>
                </a:cubicBezTo>
                <a:cubicBezTo>
                  <a:pt x="75540" y="48344"/>
                  <a:pt x="-29235" y="-12511"/>
                  <a:pt x="7807" y="2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CE141A10-8BD2-4AD3-0F80-06D0D286B071}"/>
              </a:ext>
            </a:extLst>
          </p:cNvPr>
          <p:cNvSpPr/>
          <p:nvPr/>
        </p:nvSpPr>
        <p:spPr>
          <a:xfrm>
            <a:off x="4636878" y="6781694"/>
            <a:ext cx="420908" cy="63779"/>
          </a:xfrm>
          <a:custGeom>
            <a:avLst/>
            <a:gdLst>
              <a:gd name="connsiteX0" fmla="*/ 1797 w 420908"/>
              <a:gd name="connsiteY0" fmla="*/ 25506 h 63779"/>
              <a:gd name="connsiteX1" fmla="*/ 268497 w 420908"/>
              <a:gd name="connsiteY1" fmla="*/ 19156 h 63779"/>
              <a:gd name="connsiteX2" fmla="*/ 373272 w 420908"/>
              <a:gd name="connsiteY2" fmla="*/ 63606 h 63779"/>
              <a:gd name="connsiteX3" fmla="*/ 341522 w 420908"/>
              <a:gd name="connsiteY3" fmla="*/ 106 h 63779"/>
              <a:gd name="connsiteX4" fmla="*/ 420897 w 420908"/>
              <a:gd name="connsiteY4" fmla="*/ 47731 h 63779"/>
              <a:gd name="connsiteX5" fmla="*/ 335172 w 420908"/>
              <a:gd name="connsiteY5" fmla="*/ 15981 h 63779"/>
              <a:gd name="connsiteX6" fmla="*/ 351047 w 420908"/>
              <a:gd name="connsiteY6" fmla="*/ 35031 h 63779"/>
              <a:gd name="connsiteX7" fmla="*/ 160547 w 420908"/>
              <a:gd name="connsiteY7" fmla="*/ 12806 h 63779"/>
              <a:gd name="connsiteX8" fmla="*/ 1797 w 420908"/>
              <a:gd name="connsiteY8" fmla="*/ 25506 h 6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0908" h="63779">
                <a:moveTo>
                  <a:pt x="1797" y="25506"/>
                </a:moveTo>
                <a:cubicBezTo>
                  <a:pt x="19788" y="26564"/>
                  <a:pt x="206585" y="12806"/>
                  <a:pt x="268497" y="19156"/>
                </a:cubicBezTo>
                <a:cubicBezTo>
                  <a:pt x="330410" y="25506"/>
                  <a:pt x="361101" y="66781"/>
                  <a:pt x="373272" y="63606"/>
                </a:cubicBezTo>
                <a:cubicBezTo>
                  <a:pt x="385443" y="60431"/>
                  <a:pt x="333585" y="2752"/>
                  <a:pt x="341522" y="106"/>
                </a:cubicBezTo>
                <a:cubicBezTo>
                  <a:pt x="349459" y="-2540"/>
                  <a:pt x="421955" y="45085"/>
                  <a:pt x="420897" y="47731"/>
                </a:cubicBezTo>
                <a:cubicBezTo>
                  <a:pt x="419839" y="50377"/>
                  <a:pt x="346814" y="18098"/>
                  <a:pt x="335172" y="15981"/>
                </a:cubicBezTo>
                <a:cubicBezTo>
                  <a:pt x="323530" y="13864"/>
                  <a:pt x="380151" y="35560"/>
                  <a:pt x="351047" y="35031"/>
                </a:cubicBezTo>
                <a:cubicBezTo>
                  <a:pt x="321943" y="34502"/>
                  <a:pt x="215580" y="12277"/>
                  <a:pt x="160547" y="12806"/>
                </a:cubicBezTo>
                <a:cubicBezTo>
                  <a:pt x="105514" y="13335"/>
                  <a:pt x="-16194" y="24448"/>
                  <a:pt x="1797" y="25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5BDE049C-EDF5-6328-7914-7E9F3E590F0B}"/>
              </a:ext>
            </a:extLst>
          </p:cNvPr>
          <p:cNvSpPr/>
          <p:nvPr/>
        </p:nvSpPr>
        <p:spPr>
          <a:xfrm>
            <a:off x="4148466" y="6698693"/>
            <a:ext cx="486566" cy="75117"/>
          </a:xfrm>
          <a:custGeom>
            <a:avLst/>
            <a:gdLst>
              <a:gd name="connsiteX0" fmla="*/ 1259 w 486566"/>
              <a:gd name="connsiteY0" fmla="*/ 51357 h 75117"/>
              <a:gd name="connsiteX1" fmla="*/ 309234 w 486566"/>
              <a:gd name="connsiteY1" fmla="*/ 13257 h 75117"/>
              <a:gd name="connsiteX2" fmla="*/ 325109 w 486566"/>
              <a:gd name="connsiteY2" fmla="*/ 13257 h 75117"/>
              <a:gd name="connsiteX3" fmla="*/ 483859 w 486566"/>
              <a:gd name="connsiteY3" fmla="*/ 64057 h 75117"/>
              <a:gd name="connsiteX4" fmla="*/ 420359 w 486566"/>
              <a:gd name="connsiteY4" fmla="*/ 38657 h 75117"/>
              <a:gd name="connsiteX5" fmla="*/ 356859 w 486566"/>
              <a:gd name="connsiteY5" fmla="*/ 25957 h 75117"/>
              <a:gd name="connsiteX6" fmla="*/ 191759 w 486566"/>
              <a:gd name="connsiteY6" fmla="*/ 64057 h 75117"/>
              <a:gd name="connsiteX7" fmla="*/ 118734 w 486566"/>
              <a:gd name="connsiteY7" fmla="*/ 70407 h 75117"/>
              <a:gd name="connsiteX8" fmla="*/ 360034 w 486566"/>
              <a:gd name="connsiteY8" fmla="*/ 557 h 75117"/>
              <a:gd name="connsiteX9" fmla="*/ 207634 w 486566"/>
              <a:gd name="connsiteY9" fmla="*/ 38657 h 75117"/>
              <a:gd name="connsiteX10" fmla="*/ 1259 w 486566"/>
              <a:gd name="connsiteY10" fmla="*/ 51357 h 7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6566" h="75117">
                <a:moveTo>
                  <a:pt x="1259" y="51357"/>
                </a:moveTo>
                <a:cubicBezTo>
                  <a:pt x="18192" y="47124"/>
                  <a:pt x="255259" y="19607"/>
                  <a:pt x="309234" y="13257"/>
                </a:cubicBezTo>
                <a:cubicBezTo>
                  <a:pt x="363209" y="6907"/>
                  <a:pt x="296005" y="4790"/>
                  <a:pt x="325109" y="13257"/>
                </a:cubicBezTo>
                <a:cubicBezTo>
                  <a:pt x="354213" y="21724"/>
                  <a:pt x="467984" y="59824"/>
                  <a:pt x="483859" y="64057"/>
                </a:cubicBezTo>
                <a:cubicBezTo>
                  <a:pt x="499734" y="68290"/>
                  <a:pt x="441526" y="45007"/>
                  <a:pt x="420359" y="38657"/>
                </a:cubicBezTo>
                <a:cubicBezTo>
                  <a:pt x="399192" y="32307"/>
                  <a:pt x="394959" y="21724"/>
                  <a:pt x="356859" y="25957"/>
                </a:cubicBezTo>
                <a:cubicBezTo>
                  <a:pt x="318759" y="30190"/>
                  <a:pt x="231446" y="56649"/>
                  <a:pt x="191759" y="64057"/>
                </a:cubicBezTo>
                <a:cubicBezTo>
                  <a:pt x="152072" y="71465"/>
                  <a:pt x="90688" y="80990"/>
                  <a:pt x="118734" y="70407"/>
                </a:cubicBezTo>
                <a:cubicBezTo>
                  <a:pt x="146780" y="59824"/>
                  <a:pt x="345217" y="5849"/>
                  <a:pt x="360034" y="557"/>
                </a:cubicBezTo>
                <a:cubicBezTo>
                  <a:pt x="374851" y="-4735"/>
                  <a:pt x="272721" y="29132"/>
                  <a:pt x="207634" y="38657"/>
                </a:cubicBezTo>
                <a:cubicBezTo>
                  <a:pt x="142547" y="48182"/>
                  <a:pt x="-15674" y="55590"/>
                  <a:pt x="1259" y="51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3B44018E-4E0B-01C5-C5C3-6B46B5C424B5}"/>
              </a:ext>
            </a:extLst>
          </p:cNvPr>
          <p:cNvSpPr/>
          <p:nvPr/>
        </p:nvSpPr>
        <p:spPr>
          <a:xfrm>
            <a:off x="4569672" y="6708768"/>
            <a:ext cx="357301" cy="41418"/>
          </a:xfrm>
          <a:custGeom>
            <a:avLst/>
            <a:gdLst>
              <a:gd name="connsiteX0" fmla="*/ 2328 w 357301"/>
              <a:gd name="connsiteY0" fmla="*/ 34932 h 41418"/>
              <a:gd name="connsiteX1" fmla="*/ 230928 w 357301"/>
              <a:gd name="connsiteY1" fmla="*/ 7 h 41418"/>
              <a:gd name="connsiteX2" fmla="*/ 354753 w 357301"/>
              <a:gd name="connsiteY2" fmla="*/ 31757 h 41418"/>
              <a:gd name="connsiteX3" fmla="*/ 310303 w 357301"/>
              <a:gd name="connsiteY3" fmla="*/ 28582 h 41418"/>
              <a:gd name="connsiteX4" fmla="*/ 259503 w 357301"/>
              <a:gd name="connsiteY4" fmla="*/ 41282 h 41418"/>
              <a:gd name="connsiteX5" fmla="*/ 199178 w 357301"/>
              <a:gd name="connsiteY5" fmla="*/ 19057 h 41418"/>
              <a:gd name="connsiteX6" fmla="*/ 116628 w 357301"/>
              <a:gd name="connsiteY6" fmla="*/ 22232 h 41418"/>
              <a:gd name="connsiteX7" fmla="*/ 2328 w 357301"/>
              <a:gd name="connsiteY7" fmla="*/ 34932 h 4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7301" h="41418">
                <a:moveTo>
                  <a:pt x="2328" y="34932"/>
                </a:moveTo>
                <a:cubicBezTo>
                  <a:pt x="21378" y="31228"/>
                  <a:pt x="172191" y="536"/>
                  <a:pt x="230928" y="7"/>
                </a:cubicBezTo>
                <a:cubicBezTo>
                  <a:pt x="289665" y="-522"/>
                  <a:pt x="341524" y="26995"/>
                  <a:pt x="354753" y="31757"/>
                </a:cubicBezTo>
                <a:cubicBezTo>
                  <a:pt x="367982" y="36519"/>
                  <a:pt x="326178" y="26994"/>
                  <a:pt x="310303" y="28582"/>
                </a:cubicBezTo>
                <a:cubicBezTo>
                  <a:pt x="294428" y="30169"/>
                  <a:pt x="278024" y="42869"/>
                  <a:pt x="259503" y="41282"/>
                </a:cubicBezTo>
                <a:cubicBezTo>
                  <a:pt x="240982" y="39695"/>
                  <a:pt x="222991" y="22232"/>
                  <a:pt x="199178" y="19057"/>
                </a:cubicBezTo>
                <a:cubicBezTo>
                  <a:pt x="175366" y="15882"/>
                  <a:pt x="146791" y="18528"/>
                  <a:pt x="116628" y="22232"/>
                </a:cubicBezTo>
                <a:cubicBezTo>
                  <a:pt x="86466" y="25936"/>
                  <a:pt x="-16722" y="38636"/>
                  <a:pt x="2328" y="34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8EB3D255-303B-8ED1-34E4-D52983441990}"/>
              </a:ext>
            </a:extLst>
          </p:cNvPr>
          <p:cNvSpPr/>
          <p:nvPr/>
        </p:nvSpPr>
        <p:spPr>
          <a:xfrm>
            <a:off x="4027641" y="6664318"/>
            <a:ext cx="212456" cy="98598"/>
          </a:xfrm>
          <a:custGeom>
            <a:avLst/>
            <a:gdLst>
              <a:gd name="connsiteX0" fmla="*/ 210984 w 212456"/>
              <a:gd name="connsiteY0" fmla="*/ 7 h 98598"/>
              <a:gd name="connsiteX1" fmla="*/ 90334 w 212456"/>
              <a:gd name="connsiteY1" fmla="*/ 34932 h 98598"/>
              <a:gd name="connsiteX2" fmla="*/ 4609 w 212456"/>
              <a:gd name="connsiteY2" fmla="*/ 38107 h 98598"/>
              <a:gd name="connsiteX3" fmla="*/ 39534 w 212456"/>
              <a:gd name="connsiteY3" fmla="*/ 44457 h 98598"/>
              <a:gd name="connsiteX4" fmla="*/ 169709 w 212456"/>
              <a:gd name="connsiteY4" fmla="*/ 98432 h 98598"/>
              <a:gd name="connsiteX5" fmla="*/ 118909 w 212456"/>
              <a:gd name="connsiteY5" fmla="*/ 60332 h 98598"/>
              <a:gd name="connsiteX6" fmla="*/ 1434 w 212456"/>
              <a:gd name="connsiteY6" fmla="*/ 31757 h 98598"/>
              <a:gd name="connsiteX7" fmla="*/ 210984 w 212456"/>
              <a:gd name="connsiteY7" fmla="*/ 7 h 9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456" h="98598">
                <a:moveTo>
                  <a:pt x="210984" y="7"/>
                </a:moveTo>
                <a:cubicBezTo>
                  <a:pt x="225801" y="536"/>
                  <a:pt x="124730" y="28582"/>
                  <a:pt x="90334" y="34932"/>
                </a:cubicBezTo>
                <a:cubicBezTo>
                  <a:pt x="55938" y="41282"/>
                  <a:pt x="13076" y="36520"/>
                  <a:pt x="4609" y="38107"/>
                </a:cubicBezTo>
                <a:cubicBezTo>
                  <a:pt x="-3858" y="39694"/>
                  <a:pt x="12017" y="34403"/>
                  <a:pt x="39534" y="44457"/>
                </a:cubicBezTo>
                <a:cubicBezTo>
                  <a:pt x="67051" y="54511"/>
                  <a:pt x="156480" y="95786"/>
                  <a:pt x="169709" y="98432"/>
                </a:cubicBezTo>
                <a:cubicBezTo>
                  <a:pt x="182938" y="101078"/>
                  <a:pt x="146955" y="71445"/>
                  <a:pt x="118909" y="60332"/>
                </a:cubicBezTo>
                <a:cubicBezTo>
                  <a:pt x="90863" y="49220"/>
                  <a:pt x="-13383" y="38107"/>
                  <a:pt x="1434" y="31757"/>
                </a:cubicBezTo>
                <a:cubicBezTo>
                  <a:pt x="16251" y="25407"/>
                  <a:pt x="196167" y="-522"/>
                  <a:pt x="21098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D4D795DE-5BA5-8E29-A05C-B86DB84BF759}"/>
              </a:ext>
            </a:extLst>
          </p:cNvPr>
          <p:cNvSpPr/>
          <p:nvPr/>
        </p:nvSpPr>
        <p:spPr>
          <a:xfrm>
            <a:off x="4394474" y="6473455"/>
            <a:ext cx="533469" cy="127937"/>
          </a:xfrm>
          <a:custGeom>
            <a:avLst/>
            <a:gdLst>
              <a:gd name="connsiteX0" fmla="*/ 2901 w 533469"/>
              <a:gd name="connsiteY0" fmla="*/ 92445 h 127937"/>
              <a:gd name="connsiteX1" fmla="*/ 206101 w 533469"/>
              <a:gd name="connsiteY1" fmla="*/ 370 h 127937"/>
              <a:gd name="connsiteX2" fmla="*/ 126726 w 533469"/>
              <a:gd name="connsiteY2" fmla="*/ 60695 h 127937"/>
              <a:gd name="connsiteX3" fmla="*/ 301351 w 533469"/>
              <a:gd name="connsiteY3" fmla="*/ 76570 h 127937"/>
              <a:gd name="connsiteX4" fmla="*/ 263251 w 533469"/>
              <a:gd name="connsiteY4" fmla="*/ 47995 h 127937"/>
              <a:gd name="connsiteX5" fmla="*/ 342626 w 533469"/>
              <a:gd name="connsiteY5" fmla="*/ 67045 h 127937"/>
              <a:gd name="connsiteX6" fmla="*/ 317226 w 533469"/>
              <a:gd name="connsiteY6" fmla="*/ 51170 h 127937"/>
              <a:gd name="connsiteX7" fmla="*/ 533126 w 533469"/>
              <a:gd name="connsiteY7" fmla="*/ 127370 h 127937"/>
              <a:gd name="connsiteX8" fmla="*/ 361676 w 533469"/>
              <a:gd name="connsiteY8" fmla="*/ 86095 h 127937"/>
              <a:gd name="connsiteX9" fmla="*/ 145776 w 533469"/>
              <a:gd name="connsiteY9" fmla="*/ 89270 h 127937"/>
              <a:gd name="connsiteX10" fmla="*/ 94976 w 533469"/>
              <a:gd name="connsiteY10" fmla="*/ 79745 h 127937"/>
              <a:gd name="connsiteX11" fmla="*/ 88626 w 533469"/>
              <a:gd name="connsiteY11" fmla="*/ 76570 h 127937"/>
              <a:gd name="connsiteX12" fmla="*/ 2901 w 533469"/>
              <a:gd name="connsiteY12" fmla="*/ 92445 h 12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3469" h="127937">
                <a:moveTo>
                  <a:pt x="2901" y="92445"/>
                </a:moveTo>
                <a:cubicBezTo>
                  <a:pt x="22480" y="79745"/>
                  <a:pt x="185464" y="5662"/>
                  <a:pt x="206101" y="370"/>
                </a:cubicBezTo>
                <a:cubicBezTo>
                  <a:pt x="226738" y="-4922"/>
                  <a:pt x="110851" y="47995"/>
                  <a:pt x="126726" y="60695"/>
                </a:cubicBezTo>
                <a:cubicBezTo>
                  <a:pt x="142601" y="73395"/>
                  <a:pt x="278597" y="78687"/>
                  <a:pt x="301351" y="76570"/>
                </a:cubicBezTo>
                <a:cubicBezTo>
                  <a:pt x="324105" y="74453"/>
                  <a:pt x="256372" y="49582"/>
                  <a:pt x="263251" y="47995"/>
                </a:cubicBezTo>
                <a:cubicBezTo>
                  <a:pt x="270130" y="46408"/>
                  <a:pt x="333630" y="66516"/>
                  <a:pt x="342626" y="67045"/>
                </a:cubicBezTo>
                <a:cubicBezTo>
                  <a:pt x="351622" y="67574"/>
                  <a:pt x="285476" y="41116"/>
                  <a:pt x="317226" y="51170"/>
                </a:cubicBezTo>
                <a:cubicBezTo>
                  <a:pt x="348976" y="61224"/>
                  <a:pt x="525718" y="121549"/>
                  <a:pt x="533126" y="127370"/>
                </a:cubicBezTo>
                <a:cubicBezTo>
                  <a:pt x="540534" y="133191"/>
                  <a:pt x="426234" y="92445"/>
                  <a:pt x="361676" y="86095"/>
                </a:cubicBezTo>
                <a:cubicBezTo>
                  <a:pt x="297118" y="79745"/>
                  <a:pt x="190226" y="90328"/>
                  <a:pt x="145776" y="89270"/>
                </a:cubicBezTo>
                <a:cubicBezTo>
                  <a:pt x="101326" y="88212"/>
                  <a:pt x="104501" y="81862"/>
                  <a:pt x="94976" y="79745"/>
                </a:cubicBezTo>
                <a:cubicBezTo>
                  <a:pt x="85451" y="77628"/>
                  <a:pt x="108734" y="74453"/>
                  <a:pt x="88626" y="76570"/>
                </a:cubicBezTo>
                <a:cubicBezTo>
                  <a:pt x="68518" y="78687"/>
                  <a:pt x="-16678" y="105145"/>
                  <a:pt x="2901" y="92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13DEAEF8-6951-8657-368A-C44922B9A678}"/>
              </a:ext>
            </a:extLst>
          </p:cNvPr>
          <p:cNvSpPr/>
          <p:nvPr/>
        </p:nvSpPr>
        <p:spPr>
          <a:xfrm>
            <a:off x="4202219" y="5874271"/>
            <a:ext cx="148357" cy="324957"/>
          </a:xfrm>
          <a:custGeom>
            <a:avLst/>
            <a:gdLst>
              <a:gd name="connsiteX0" fmla="*/ 148108 w 148357"/>
              <a:gd name="connsiteY0" fmla="*/ 56 h 324957"/>
              <a:gd name="connsiteX1" fmla="*/ 64981 w 148357"/>
              <a:gd name="connsiteY1" fmla="*/ 83184 h 324957"/>
              <a:gd name="connsiteX2" fmla="*/ 120399 w 148357"/>
              <a:gd name="connsiteY2" fmla="*/ 97038 h 324957"/>
              <a:gd name="connsiteX3" fmla="*/ 64981 w 148357"/>
              <a:gd name="connsiteY3" fmla="*/ 138602 h 324957"/>
              <a:gd name="connsiteX4" fmla="*/ 9563 w 148357"/>
              <a:gd name="connsiteY4" fmla="*/ 175547 h 324957"/>
              <a:gd name="connsiteX5" fmla="*/ 9563 w 148357"/>
              <a:gd name="connsiteY5" fmla="*/ 323329 h 324957"/>
              <a:gd name="connsiteX6" fmla="*/ 4945 w 148357"/>
              <a:gd name="connsiteY6" fmla="*/ 244820 h 324957"/>
              <a:gd name="connsiteX7" fmla="*/ 88072 w 148357"/>
              <a:gd name="connsiteY7" fmla="*/ 97038 h 324957"/>
              <a:gd name="connsiteX8" fmla="*/ 148108 w 148357"/>
              <a:gd name="connsiteY8" fmla="*/ 56 h 324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357" h="324957">
                <a:moveTo>
                  <a:pt x="148108" y="56"/>
                </a:moveTo>
                <a:cubicBezTo>
                  <a:pt x="144259" y="-2253"/>
                  <a:pt x="69599" y="67020"/>
                  <a:pt x="64981" y="83184"/>
                </a:cubicBezTo>
                <a:cubicBezTo>
                  <a:pt x="60363" y="99348"/>
                  <a:pt x="120399" y="87802"/>
                  <a:pt x="120399" y="97038"/>
                </a:cubicBezTo>
                <a:cubicBezTo>
                  <a:pt x="120399" y="106274"/>
                  <a:pt x="83454" y="125517"/>
                  <a:pt x="64981" y="138602"/>
                </a:cubicBezTo>
                <a:cubicBezTo>
                  <a:pt x="46508" y="151687"/>
                  <a:pt x="18799" y="144759"/>
                  <a:pt x="9563" y="175547"/>
                </a:cubicBezTo>
                <a:cubicBezTo>
                  <a:pt x="327" y="206335"/>
                  <a:pt x="10333" y="311784"/>
                  <a:pt x="9563" y="323329"/>
                </a:cubicBezTo>
                <a:cubicBezTo>
                  <a:pt x="8793" y="334874"/>
                  <a:pt x="-8140" y="282535"/>
                  <a:pt x="4945" y="244820"/>
                </a:cubicBezTo>
                <a:cubicBezTo>
                  <a:pt x="18030" y="207105"/>
                  <a:pt x="65751" y="133983"/>
                  <a:pt x="88072" y="97038"/>
                </a:cubicBezTo>
                <a:cubicBezTo>
                  <a:pt x="110393" y="60093"/>
                  <a:pt x="151957" y="2365"/>
                  <a:pt x="148108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3DFC0EAE-DFE5-7813-C84D-240C4786D81B}"/>
              </a:ext>
            </a:extLst>
          </p:cNvPr>
          <p:cNvSpPr/>
          <p:nvPr/>
        </p:nvSpPr>
        <p:spPr>
          <a:xfrm>
            <a:off x="4609129" y="4539234"/>
            <a:ext cx="115310" cy="811827"/>
          </a:xfrm>
          <a:custGeom>
            <a:avLst/>
            <a:gdLst>
              <a:gd name="connsiteX0" fmla="*/ 115271 w 115310"/>
              <a:gd name="connsiteY0" fmla="*/ 439 h 811827"/>
              <a:gd name="connsiteX1" fmla="*/ 18289 w 115310"/>
              <a:gd name="connsiteY1" fmla="*/ 305239 h 811827"/>
              <a:gd name="connsiteX2" fmla="*/ 18289 w 115310"/>
              <a:gd name="connsiteY2" fmla="*/ 300621 h 811827"/>
              <a:gd name="connsiteX3" fmla="*/ 18289 w 115310"/>
              <a:gd name="connsiteY3" fmla="*/ 499202 h 811827"/>
              <a:gd name="connsiteX4" fmla="*/ 32144 w 115310"/>
              <a:gd name="connsiteY4" fmla="*/ 804002 h 811827"/>
              <a:gd name="connsiteX5" fmla="*/ 22907 w 115310"/>
              <a:gd name="connsiteY5" fmla="*/ 693166 h 811827"/>
              <a:gd name="connsiteX6" fmla="*/ 4435 w 115310"/>
              <a:gd name="connsiteY6" fmla="*/ 388366 h 811827"/>
              <a:gd name="connsiteX7" fmla="*/ 115271 w 115310"/>
              <a:gd name="connsiteY7" fmla="*/ 439 h 81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310" h="811827">
                <a:moveTo>
                  <a:pt x="115271" y="439"/>
                </a:moveTo>
                <a:cubicBezTo>
                  <a:pt x="117580" y="-13416"/>
                  <a:pt x="18289" y="305239"/>
                  <a:pt x="18289" y="305239"/>
                </a:cubicBezTo>
                <a:cubicBezTo>
                  <a:pt x="2125" y="355269"/>
                  <a:pt x="18289" y="300621"/>
                  <a:pt x="18289" y="300621"/>
                </a:cubicBezTo>
                <a:cubicBezTo>
                  <a:pt x="18289" y="332948"/>
                  <a:pt x="15980" y="415305"/>
                  <a:pt x="18289" y="499202"/>
                </a:cubicBezTo>
                <a:cubicBezTo>
                  <a:pt x="20598" y="583099"/>
                  <a:pt x="31374" y="771675"/>
                  <a:pt x="32144" y="804002"/>
                </a:cubicBezTo>
                <a:cubicBezTo>
                  <a:pt x="32914" y="836329"/>
                  <a:pt x="27525" y="762439"/>
                  <a:pt x="22907" y="693166"/>
                </a:cubicBezTo>
                <a:cubicBezTo>
                  <a:pt x="18289" y="623893"/>
                  <a:pt x="-10959" y="500742"/>
                  <a:pt x="4435" y="388366"/>
                </a:cubicBezTo>
                <a:cubicBezTo>
                  <a:pt x="19829" y="275990"/>
                  <a:pt x="112962" y="14294"/>
                  <a:pt x="115271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D450CC82-0F39-1CCE-B780-C3221203109A}"/>
              </a:ext>
            </a:extLst>
          </p:cNvPr>
          <p:cNvSpPr/>
          <p:nvPr/>
        </p:nvSpPr>
        <p:spPr>
          <a:xfrm>
            <a:off x="3290932" y="3094453"/>
            <a:ext cx="681101" cy="1465691"/>
          </a:xfrm>
          <a:custGeom>
            <a:avLst/>
            <a:gdLst>
              <a:gd name="connsiteX0" fmla="*/ 679994 w 681101"/>
              <a:gd name="connsiteY0" fmla="*/ 6834 h 1465691"/>
              <a:gd name="connsiteX1" fmla="*/ 219597 w 681101"/>
              <a:gd name="connsiteY1" fmla="*/ 831712 h 1465691"/>
              <a:gd name="connsiteX2" fmla="*/ 251569 w 681101"/>
              <a:gd name="connsiteY2" fmla="*/ 774162 h 1465691"/>
              <a:gd name="connsiteX3" fmla="*/ 78920 w 681101"/>
              <a:gd name="connsiteY3" fmla="*/ 1234560 h 1465691"/>
              <a:gd name="connsiteX4" fmla="*/ 130075 w 681101"/>
              <a:gd name="connsiteY4" fmla="*/ 1177010 h 1465691"/>
              <a:gd name="connsiteX5" fmla="*/ 8581 w 681101"/>
              <a:gd name="connsiteY5" fmla="*/ 1439181 h 1465691"/>
              <a:gd name="connsiteX6" fmla="*/ 46948 w 681101"/>
              <a:gd name="connsiteY6" fmla="*/ 1349659 h 1465691"/>
              <a:gd name="connsiteX7" fmla="*/ 341090 w 681101"/>
              <a:gd name="connsiteY7" fmla="*/ 492809 h 1465691"/>
              <a:gd name="connsiteX8" fmla="*/ 238780 w 681101"/>
              <a:gd name="connsiteY8" fmla="*/ 703824 h 1465691"/>
              <a:gd name="connsiteX9" fmla="*/ 513739 w 681101"/>
              <a:gd name="connsiteY9" fmla="*/ 275399 h 1465691"/>
              <a:gd name="connsiteX10" fmla="*/ 353879 w 681101"/>
              <a:gd name="connsiteY10" fmla="*/ 428864 h 1465691"/>
              <a:gd name="connsiteX11" fmla="*/ 679994 w 681101"/>
              <a:gd name="connsiteY11" fmla="*/ 6834 h 146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1101" h="1465691">
                <a:moveTo>
                  <a:pt x="679994" y="6834"/>
                </a:moveTo>
                <a:cubicBezTo>
                  <a:pt x="657614" y="73975"/>
                  <a:pt x="291001" y="703824"/>
                  <a:pt x="219597" y="831712"/>
                </a:cubicBezTo>
                <a:cubicBezTo>
                  <a:pt x="148193" y="959600"/>
                  <a:pt x="275015" y="707021"/>
                  <a:pt x="251569" y="774162"/>
                </a:cubicBezTo>
                <a:cubicBezTo>
                  <a:pt x="228123" y="841303"/>
                  <a:pt x="99169" y="1167419"/>
                  <a:pt x="78920" y="1234560"/>
                </a:cubicBezTo>
                <a:cubicBezTo>
                  <a:pt x="58671" y="1301701"/>
                  <a:pt x="141798" y="1142907"/>
                  <a:pt x="130075" y="1177010"/>
                </a:cubicBezTo>
                <a:cubicBezTo>
                  <a:pt x="118352" y="1211113"/>
                  <a:pt x="22435" y="1410406"/>
                  <a:pt x="8581" y="1439181"/>
                </a:cubicBezTo>
                <a:cubicBezTo>
                  <a:pt x="-5274" y="1467956"/>
                  <a:pt x="-8470" y="1507388"/>
                  <a:pt x="46948" y="1349659"/>
                </a:cubicBezTo>
                <a:cubicBezTo>
                  <a:pt x="102366" y="1191930"/>
                  <a:pt x="309118" y="600448"/>
                  <a:pt x="341090" y="492809"/>
                </a:cubicBezTo>
                <a:cubicBezTo>
                  <a:pt x="373062" y="385170"/>
                  <a:pt x="210005" y="740059"/>
                  <a:pt x="238780" y="703824"/>
                </a:cubicBezTo>
                <a:cubicBezTo>
                  <a:pt x="267555" y="667589"/>
                  <a:pt x="494556" y="321226"/>
                  <a:pt x="513739" y="275399"/>
                </a:cubicBezTo>
                <a:cubicBezTo>
                  <a:pt x="532922" y="229572"/>
                  <a:pt x="329367" y="469362"/>
                  <a:pt x="353879" y="428864"/>
                </a:cubicBezTo>
                <a:cubicBezTo>
                  <a:pt x="378391" y="388366"/>
                  <a:pt x="702374" y="-60307"/>
                  <a:pt x="679994" y="6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CAF08EEA-72AD-2AD2-E16D-E23EF59C600A}"/>
              </a:ext>
            </a:extLst>
          </p:cNvPr>
          <p:cNvSpPr/>
          <p:nvPr/>
        </p:nvSpPr>
        <p:spPr>
          <a:xfrm>
            <a:off x="3241598" y="5983827"/>
            <a:ext cx="928974" cy="1288946"/>
          </a:xfrm>
          <a:custGeom>
            <a:avLst/>
            <a:gdLst>
              <a:gd name="connsiteX0" fmla="*/ 6760 w 928974"/>
              <a:gd name="connsiteY0" fmla="*/ 7731 h 1288946"/>
              <a:gd name="connsiteX1" fmla="*/ 486340 w 928974"/>
              <a:gd name="connsiteY1" fmla="*/ 743088 h 1288946"/>
              <a:gd name="connsiteX2" fmla="*/ 428791 w 928974"/>
              <a:gd name="connsiteY2" fmla="*/ 666355 h 1288946"/>
              <a:gd name="connsiteX3" fmla="*/ 735722 w 928974"/>
              <a:gd name="connsiteY3" fmla="*/ 1024442 h 1288946"/>
              <a:gd name="connsiteX4" fmla="*/ 927554 w 928974"/>
              <a:gd name="connsiteY4" fmla="*/ 1286612 h 1288946"/>
              <a:gd name="connsiteX5" fmla="*/ 793272 w 928974"/>
              <a:gd name="connsiteY5" fmla="*/ 1113963 h 1288946"/>
              <a:gd name="connsiteX6" fmla="*/ 294508 w 928974"/>
              <a:gd name="connsiteY6" fmla="*/ 500100 h 1288946"/>
              <a:gd name="connsiteX7" fmla="*/ 339269 w 928974"/>
              <a:gd name="connsiteY7" fmla="*/ 608805 h 1288946"/>
              <a:gd name="connsiteX8" fmla="*/ 211381 w 928974"/>
              <a:gd name="connsiteY8" fmla="*/ 372212 h 1288946"/>
              <a:gd name="connsiteX9" fmla="*/ 6760 w 928974"/>
              <a:gd name="connsiteY9" fmla="*/ 7731 h 1288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8974" h="1288946">
                <a:moveTo>
                  <a:pt x="6760" y="7731"/>
                </a:moveTo>
                <a:cubicBezTo>
                  <a:pt x="52587" y="69544"/>
                  <a:pt x="416002" y="633317"/>
                  <a:pt x="486340" y="743088"/>
                </a:cubicBezTo>
                <a:cubicBezTo>
                  <a:pt x="556679" y="852859"/>
                  <a:pt x="387227" y="619463"/>
                  <a:pt x="428791" y="666355"/>
                </a:cubicBezTo>
                <a:cubicBezTo>
                  <a:pt x="470355" y="713247"/>
                  <a:pt x="652595" y="921066"/>
                  <a:pt x="735722" y="1024442"/>
                </a:cubicBezTo>
                <a:cubicBezTo>
                  <a:pt x="818849" y="1127818"/>
                  <a:pt x="917962" y="1271692"/>
                  <a:pt x="927554" y="1286612"/>
                </a:cubicBezTo>
                <a:cubicBezTo>
                  <a:pt x="937146" y="1301532"/>
                  <a:pt x="898780" y="1245048"/>
                  <a:pt x="793272" y="1113963"/>
                </a:cubicBezTo>
                <a:cubicBezTo>
                  <a:pt x="687764" y="982878"/>
                  <a:pt x="370175" y="584293"/>
                  <a:pt x="294508" y="500100"/>
                </a:cubicBezTo>
                <a:cubicBezTo>
                  <a:pt x="218841" y="415907"/>
                  <a:pt x="353124" y="630120"/>
                  <a:pt x="339269" y="608805"/>
                </a:cubicBezTo>
                <a:cubicBezTo>
                  <a:pt x="325415" y="587490"/>
                  <a:pt x="261471" y="472391"/>
                  <a:pt x="211381" y="372212"/>
                </a:cubicBezTo>
                <a:cubicBezTo>
                  <a:pt x="161292" y="272033"/>
                  <a:pt x="-39067" y="-54082"/>
                  <a:pt x="6760" y="7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441D0C7C-7570-E8CF-F8EB-43971C19A723}"/>
              </a:ext>
            </a:extLst>
          </p:cNvPr>
          <p:cNvSpPr/>
          <p:nvPr/>
        </p:nvSpPr>
        <p:spPr>
          <a:xfrm>
            <a:off x="4091553" y="7222210"/>
            <a:ext cx="516460" cy="293840"/>
          </a:xfrm>
          <a:custGeom>
            <a:avLst/>
            <a:gdLst>
              <a:gd name="connsiteX0" fmla="*/ 0 w 516460"/>
              <a:gd name="connsiteY0" fmla="*/ 0 h 293840"/>
              <a:gd name="connsiteX1" fmla="*/ 278969 w 516460"/>
              <a:gd name="connsiteY1" fmla="*/ 160149 h 293840"/>
              <a:gd name="connsiteX2" fmla="*/ 242806 w 516460"/>
              <a:gd name="connsiteY2" fmla="*/ 129153 h 293840"/>
              <a:gd name="connsiteX3" fmla="*/ 506278 w 516460"/>
              <a:gd name="connsiteY3" fmla="*/ 289302 h 293840"/>
              <a:gd name="connsiteX4" fmla="*/ 439118 w 516460"/>
              <a:gd name="connsiteY4" fmla="*/ 247973 h 293840"/>
              <a:gd name="connsiteX5" fmla="*/ 222142 w 516460"/>
              <a:gd name="connsiteY5" fmla="*/ 227309 h 293840"/>
              <a:gd name="connsiteX6" fmla="*/ 356461 w 516460"/>
              <a:gd name="connsiteY6" fmla="*/ 232475 h 293840"/>
              <a:gd name="connsiteX7" fmla="*/ 242806 w 516460"/>
              <a:gd name="connsiteY7" fmla="*/ 185980 h 293840"/>
              <a:gd name="connsiteX8" fmla="*/ 253139 w 516460"/>
              <a:gd name="connsiteY8" fmla="*/ 175648 h 293840"/>
              <a:gd name="connsiteX9" fmla="*/ 196311 w 516460"/>
              <a:gd name="connsiteY9" fmla="*/ 118821 h 293840"/>
              <a:gd name="connsiteX10" fmla="*/ 0 w 516460"/>
              <a:gd name="connsiteY10" fmla="*/ 0 h 29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6460" h="293840">
                <a:moveTo>
                  <a:pt x="0" y="0"/>
                </a:moveTo>
                <a:cubicBezTo>
                  <a:pt x="13776" y="6888"/>
                  <a:pt x="238501" y="138624"/>
                  <a:pt x="278969" y="160149"/>
                </a:cubicBezTo>
                <a:cubicBezTo>
                  <a:pt x="319437" y="181675"/>
                  <a:pt x="204921" y="107628"/>
                  <a:pt x="242806" y="129153"/>
                </a:cubicBezTo>
                <a:cubicBezTo>
                  <a:pt x="280691" y="150679"/>
                  <a:pt x="473559" y="269499"/>
                  <a:pt x="506278" y="289302"/>
                </a:cubicBezTo>
                <a:cubicBezTo>
                  <a:pt x="538997" y="309105"/>
                  <a:pt x="486474" y="258305"/>
                  <a:pt x="439118" y="247973"/>
                </a:cubicBezTo>
                <a:cubicBezTo>
                  <a:pt x="391762" y="237641"/>
                  <a:pt x="235918" y="229892"/>
                  <a:pt x="222142" y="227309"/>
                </a:cubicBezTo>
                <a:cubicBezTo>
                  <a:pt x="208366" y="224726"/>
                  <a:pt x="353017" y="239363"/>
                  <a:pt x="356461" y="232475"/>
                </a:cubicBezTo>
                <a:cubicBezTo>
                  <a:pt x="359905" y="225587"/>
                  <a:pt x="242806" y="185980"/>
                  <a:pt x="242806" y="185980"/>
                </a:cubicBezTo>
                <a:cubicBezTo>
                  <a:pt x="225586" y="176509"/>
                  <a:pt x="260888" y="186841"/>
                  <a:pt x="253139" y="175648"/>
                </a:cubicBezTo>
                <a:cubicBezTo>
                  <a:pt x="245390" y="164455"/>
                  <a:pt x="235057" y="142069"/>
                  <a:pt x="196311" y="118821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56C82BEB-00D0-890A-5534-53BAFB034DC8}"/>
              </a:ext>
            </a:extLst>
          </p:cNvPr>
          <p:cNvSpPr/>
          <p:nvPr/>
        </p:nvSpPr>
        <p:spPr>
          <a:xfrm>
            <a:off x="4380120" y="7174636"/>
            <a:ext cx="556562" cy="280689"/>
          </a:xfrm>
          <a:custGeom>
            <a:avLst/>
            <a:gdLst>
              <a:gd name="connsiteX0" fmla="*/ 734 w 556562"/>
              <a:gd name="connsiteY0" fmla="*/ 109567 h 280689"/>
              <a:gd name="connsiteX1" fmla="*/ 140219 w 556562"/>
              <a:gd name="connsiteY1" fmla="*/ 52740 h 280689"/>
              <a:gd name="connsiteX2" fmla="*/ 362361 w 556562"/>
              <a:gd name="connsiteY2" fmla="*/ 104401 h 280689"/>
              <a:gd name="connsiteX3" fmla="*/ 341697 w 556562"/>
              <a:gd name="connsiteY3" fmla="*/ 47574 h 280689"/>
              <a:gd name="connsiteX4" fmla="*/ 476016 w 556562"/>
              <a:gd name="connsiteY4" fmla="*/ 109567 h 280689"/>
              <a:gd name="connsiteX5" fmla="*/ 496680 w 556562"/>
              <a:gd name="connsiteY5" fmla="*/ 171561 h 280689"/>
              <a:gd name="connsiteX6" fmla="*/ 543175 w 556562"/>
              <a:gd name="connsiteY6" fmla="*/ 150896 h 280689"/>
              <a:gd name="connsiteX7" fmla="*/ 357195 w 556562"/>
              <a:gd name="connsiteY7" fmla="*/ 280049 h 280689"/>
              <a:gd name="connsiteX8" fmla="*/ 501846 w 556562"/>
              <a:gd name="connsiteY8" fmla="*/ 197391 h 280689"/>
              <a:gd name="connsiteX9" fmla="*/ 507012 w 556562"/>
              <a:gd name="connsiteY9" fmla="*/ 125066 h 280689"/>
              <a:gd name="connsiteX10" fmla="*/ 553507 w 556562"/>
              <a:gd name="connsiteY10" fmla="*/ 16578 h 280689"/>
              <a:gd name="connsiteX11" fmla="*/ 408856 w 556562"/>
              <a:gd name="connsiteY11" fmla="*/ 68239 h 280689"/>
              <a:gd name="connsiteX12" fmla="*/ 264205 w 556562"/>
              <a:gd name="connsiteY12" fmla="*/ 26910 h 280689"/>
              <a:gd name="connsiteX13" fmla="*/ 135053 w 556562"/>
              <a:gd name="connsiteY13" fmla="*/ 1079 h 280689"/>
              <a:gd name="connsiteX14" fmla="*/ 269372 w 556562"/>
              <a:gd name="connsiteY14" fmla="*/ 63072 h 280689"/>
              <a:gd name="connsiteX15" fmla="*/ 93724 w 556562"/>
              <a:gd name="connsiteY15" fmla="*/ 78571 h 280689"/>
              <a:gd name="connsiteX16" fmla="*/ 734 w 556562"/>
              <a:gd name="connsiteY16" fmla="*/ 109567 h 28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6562" h="280689">
                <a:moveTo>
                  <a:pt x="734" y="109567"/>
                </a:moveTo>
                <a:cubicBezTo>
                  <a:pt x="8483" y="105262"/>
                  <a:pt x="79948" y="53601"/>
                  <a:pt x="140219" y="52740"/>
                </a:cubicBezTo>
                <a:cubicBezTo>
                  <a:pt x="200490" y="51879"/>
                  <a:pt x="328781" y="105262"/>
                  <a:pt x="362361" y="104401"/>
                </a:cubicBezTo>
                <a:cubicBezTo>
                  <a:pt x="395941" y="103540"/>
                  <a:pt x="322755" y="46713"/>
                  <a:pt x="341697" y="47574"/>
                </a:cubicBezTo>
                <a:cubicBezTo>
                  <a:pt x="360639" y="48435"/>
                  <a:pt x="450186" y="88903"/>
                  <a:pt x="476016" y="109567"/>
                </a:cubicBezTo>
                <a:cubicBezTo>
                  <a:pt x="501846" y="130231"/>
                  <a:pt x="485487" y="164673"/>
                  <a:pt x="496680" y="171561"/>
                </a:cubicBezTo>
                <a:cubicBezTo>
                  <a:pt x="507873" y="178449"/>
                  <a:pt x="566422" y="132815"/>
                  <a:pt x="543175" y="150896"/>
                </a:cubicBezTo>
                <a:cubicBezTo>
                  <a:pt x="519928" y="168977"/>
                  <a:pt x="364083" y="272300"/>
                  <a:pt x="357195" y="280049"/>
                </a:cubicBezTo>
                <a:cubicBezTo>
                  <a:pt x="350307" y="287798"/>
                  <a:pt x="476877" y="223221"/>
                  <a:pt x="501846" y="197391"/>
                </a:cubicBezTo>
                <a:cubicBezTo>
                  <a:pt x="526815" y="171561"/>
                  <a:pt x="498402" y="155202"/>
                  <a:pt x="507012" y="125066"/>
                </a:cubicBezTo>
                <a:cubicBezTo>
                  <a:pt x="515622" y="94930"/>
                  <a:pt x="569866" y="26049"/>
                  <a:pt x="553507" y="16578"/>
                </a:cubicBezTo>
                <a:cubicBezTo>
                  <a:pt x="537148" y="7107"/>
                  <a:pt x="457073" y="66517"/>
                  <a:pt x="408856" y="68239"/>
                </a:cubicBezTo>
                <a:cubicBezTo>
                  <a:pt x="360639" y="69961"/>
                  <a:pt x="309839" y="38103"/>
                  <a:pt x="264205" y="26910"/>
                </a:cubicBezTo>
                <a:cubicBezTo>
                  <a:pt x="218571" y="15717"/>
                  <a:pt x="134192" y="-4948"/>
                  <a:pt x="135053" y="1079"/>
                </a:cubicBezTo>
                <a:cubicBezTo>
                  <a:pt x="135914" y="7106"/>
                  <a:pt x="276260" y="50157"/>
                  <a:pt x="269372" y="63072"/>
                </a:cubicBezTo>
                <a:cubicBezTo>
                  <a:pt x="262484" y="75987"/>
                  <a:pt x="139358" y="70822"/>
                  <a:pt x="93724" y="78571"/>
                </a:cubicBezTo>
                <a:cubicBezTo>
                  <a:pt x="48090" y="86320"/>
                  <a:pt x="-7015" y="113872"/>
                  <a:pt x="734" y="109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86622FA9-8B4E-C021-DDC9-6940001077AA}"/>
              </a:ext>
            </a:extLst>
          </p:cNvPr>
          <p:cNvSpPr/>
          <p:nvPr/>
        </p:nvSpPr>
        <p:spPr>
          <a:xfrm>
            <a:off x="4390194" y="7113561"/>
            <a:ext cx="436554" cy="98327"/>
          </a:xfrm>
          <a:custGeom>
            <a:avLst/>
            <a:gdLst>
              <a:gd name="connsiteX0" fmla="*/ 992 w 436554"/>
              <a:gd name="connsiteY0" fmla="*/ 98317 h 98327"/>
              <a:gd name="connsiteX1" fmla="*/ 155975 w 436554"/>
              <a:gd name="connsiteY1" fmla="*/ 25992 h 98327"/>
              <a:gd name="connsiteX2" fmla="*/ 285128 w 436554"/>
              <a:gd name="connsiteY2" fmla="*/ 31158 h 98327"/>
              <a:gd name="connsiteX3" fmla="*/ 290294 w 436554"/>
              <a:gd name="connsiteY3" fmla="*/ 161 h 98327"/>
              <a:gd name="connsiteX4" fmla="*/ 434945 w 436554"/>
              <a:gd name="connsiteY4" fmla="*/ 46656 h 98327"/>
              <a:gd name="connsiteX5" fmla="*/ 347121 w 436554"/>
              <a:gd name="connsiteY5" fmla="*/ 20825 h 98327"/>
              <a:gd name="connsiteX6" fmla="*/ 47487 w 436554"/>
              <a:gd name="connsiteY6" fmla="*/ 5327 h 98327"/>
              <a:gd name="connsiteX7" fmla="*/ 88816 w 436554"/>
              <a:gd name="connsiteY7" fmla="*/ 31158 h 98327"/>
              <a:gd name="connsiteX8" fmla="*/ 992 w 436554"/>
              <a:gd name="connsiteY8" fmla="*/ 98317 h 9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554" h="98327">
                <a:moveTo>
                  <a:pt x="992" y="98317"/>
                </a:moveTo>
                <a:cubicBezTo>
                  <a:pt x="12185" y="97456"/>
                  <a:pt x="108619" y="37185"/>
                  <a:pt x="155975" y="25992"/>
                </a:cubicBezTo>
                <a:cubicBezTo>
                  <a:pt x="203331" y="14799"/>
                  <a:pt x="262742" y="35463"/>
                  <a:pt x="285128" y="31158"/>
                </a:cubicBezTo>
                <a:cubicBezTo>
                  <a:pt x="307514" y="26853"/>
                  <a:pt x="265325" y="-2422"/>
                  <a:pt x="290294" y="161"/>
                </a:cubicBezTo>
                <a:cubicBezTo>
                  <a:pt x="315263" y="2744"/>
                  <a:pt x="425474" y="43212"/>
                  <a:pt x="434945" y="46656"/>
                </a:cubicBezTo>
                <a:cubicBezTo>
                  <a:pt x="444416" y="50100"/>
                  <a:pt x="411697" y="27713"/>
                  <a:pt x="347121" y="20825"/>
                </a:cubicBezTo>
                <a:cubicBezTo>
                  <a:pt x="282545" y="13937"/>
                  <a:pt x="90538" y="3605"/>
                  <a:pt x="47487" y="5327"/>
                </a:cubicBezTo>
                <a:cubicBezTo>
                  <a:pt x="4436" y="7049"/>
                  <a:pt x="100870" y="14799"/>
                  <a:pt x="88816" y="31158"/>
                </a:cubicBezTo>
                <a:cubicBezTo>
                  <a:pt x="76762" y="47517"/>
                  <a:pt x="-10201" y="99178"/>
                  <a:pt x="992" y="98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63A4AA47-CBC9-4B34-FFEC-EE8E0289739F}"/>
              </a:ext>
            </a:extLst>
          </p:cNvPr>
          <p:cNvSpPr/>
          <p:nvPr/>
        </p:nvSpPr>
        <p:spPr>
          <a:xfrm>
            <a:off x="4354348" y="7284015"/>
            <a:ext cx="424684" cy="196507"/>
          </a:xfrm>
          <a:custGeom>
            <a:avLst/>
            <a:gdLst>
              <a:gd name="connsiteX0" fmla="*/ 676 w 424684"/>
              <a:gd name="connsiteY0" fmla="*/ 188 h 196507"/>
              <a:gd name="connsiteX1" fmla="*/ 295144 w 424684"/>
              <a:gd name="connsiteY1" fmla="*/ 67348 h 196507"/>
              <a:gd name="connsiteX2" fmla="*/ 424296 w 424684"/>
              <a:gd name="connsiteY2" fmla="*/ 67348 h 196507"/>
              <a:gd name="connsiteX3" fmla="*/ 336472 w 424684"/>
              <a:gd name="connsiteY3" fmla="*/ 93178 h 196507"/>
              <a:gd name="connsiteX4" fmla="*/ 377801 w 424684"/>
              <a:gd name="connsiteY4" fmla="*/ 196500 h 196507"/>
              <a:gd name="connsiteX5" fmla="*/ 336472 w 424684"/>
              <a:gd name="connsiteY5" fmla="*/ 98344 h 196507"/>
              <a:gd name="connsiteX6" fmla="*/ 320974 w 424684"/>
              <a:gd name="connsiteY6" fmla="*/ 51849 h 196507"/>
              <a:gd name="connsiteX7" fmla="*/ 217652 w 424684"/>
              <a:gd name="connsiteY7" fmla="*/ 46683 h 196507"/>
              <a:gd name="connsiteX8" fmla="*/ 676 w 424684"/>
              <a:gd name="connsiteY8" fmla="*/ 188 h 196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4684" h="196507">
                <a:moveTo>
                  <a:pt x="676" y="188"/>
                </a:moveTo>
                <a:cubicBezTo>
                  <a:pt x="13591" y="3632"/>
                  <a:pt x="224541" y="56155"/>
                  <a:pt x="295144" y="67348"/>
                </a:cubicBezTo>
                <a:cubicBezTo>
                  <a:pt x="365747" y="78541"/>
                  <a:pt x="417408" y="63043"/>
                  <a:pt x="424296" y="67348"/>
                </a:cubicBezTo>
                <a:cubicBezTo>
                  <a:pt x="431184" y="71653"/>
                  <a:pt x="344221" y="71653"/>
                  <a:pt x="336472" y="93178"/>
                </a:cubicBezTo>
                <a:cubicBezTo>
                  <a:pt x="328723" y="114703"/>
                  <a:pt x="377801" y="195639"/>
                  <a:pt x="377801" y="196500"/>
                </a:cubicBezTo>
                <a:cubicBezTo>
                  <a:pt x="377801" y="197361"/>
                  <a:pt x="345943" y="122453"/>
                  <a:pt x="336472" y="98344"/>
                </a:cubicBezTo>
                <a:cubicBezTo>
                  <a:pt x="327001" y="74236"/>
                  <a:pt x="340777" y="60459"/>
                  <a:pt x="320974" y="51849"/>
                </a:cubicBezTo>
                <a:cubicBezTo>
                  <a:pt x="301171" y="43239"/>
                  <a:pt x="271896" y="51849"/>
                  <a:pt x="217652" y="46683"/>
                </a:cubicBezTo>
                <a:cubicBezTo>
                  <a:pt x="163408" y="41517"/>
                  <a:pt x="-12239" y="-3256"/>
                  <a:pt x="676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69F2F4C4-4B09-3277-FE9B-48E8F40AC426}"/>
              </a:ext>
            </a:extLst>
          </p:cNvPr>
          <p:cNvSpPr/>
          <p:nvPr/>
        </p:nvSpPr>
        <p:spPr>
          <a:xfrm>
            <a:off x="4616542" y="7015566"/>
            <a:ext cx="745896" cy="481460"/>
          </a:xfrm>
          <a:custGeom>
            <a:avLst/>
            <a:gdLst>
              <a:gd name="connsiteX0" fmla="*/ 58780 w 745896"/>
              <a:gd name="connsiteY0" fmla="*/ 454617 h 481460"/>
              <a:gd name="connsiteX1" fmla="*/ 477234 w 745896"/>
              <a:gd name="connsiteY1" fmla="*/ 289302 h 481460"/>
              <a:gd name="connsiteX2" fmla="*/ 410075 w 745896"/>
              <a:gd name="connsiteY2" fmla="*/ 335797 h 481460"/>
              <a:gd name="connsiteX3" fmla="*/ 683878 w 745896"/>
              <a:gd name="connsiteY3" fmla="*/ 92990 h 481460"/>
              <a:gd name="connsiteX4" fmla="*/ 570224 w 745896"/>
              <a:gd name="connsiteY4" fmla="*/ 196312 h 481460"/>
              <a:gd name="connsiteX5" fmla="*/ 745872 w 745896"/>
              <a:gd name="connsiteY5" fmla="*/ 0 h 481460"/>
              <a:gd name="connsiteX6" fmla="*/ 580556 w 745896"/>
              <a:gd name="connsiteY6" fmla="*/ 196312 h 481460"/>
              <a:gd name="connsiteX7" fmla="*/ 291255 w 745896"/>
              <a:gd name="connsiteY7" fmla="*/ 371959 h 481460"/>
              <a:gd name="connsiteX8" fmla="*/ 146604 w 745896"/>
              <a:gd name="connsiteY8" fmla="*/ 428787 h 481460"/>
              <a:gd name="connsiteX9" fmla="*/ 12285 w 745896"/>
              <a:gd name="connsiteY9" fmla="*/ 475281 h 481460"/>
              <a:gd name="connsiteX10" fmla="*/ 58780 w 745896"/>
              <a:gd name="connsiteY10" fmla="*/ 454617 h 48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5896" h="481460">
                <a:moveTo>
                  <a:pt x="58780" y="454617"/>
                </a:moveTo>
                <a:lnTo>
                  <a:pt x="477234" y="289302"/>
                </a:lnTo>
                <a:cubicBezTo>
                  <a:pt x="535783" y="269499"/>
                  <a:pt x="375634" y="368516"/>
                  <a:pt x="410075" y="335797"/>
                </a:cubicBezTo>
                <a:cubicBezTo>
                  <a:pt x="444516" y="303078"/>
                  <a:pt x="657187" y="116237"/>
                  <a:pt x="683878" y="92990"/>
                </a:cubicBezTo>
                <a:cubicBezTo>
                  <a:pt x="710570" y="69742"/>
                  <a:pt x="559892" y="211810"/>
                  <a:pt x="570224" y="196312"/>
                </a:cubicBezTo>
                <a:cubicBezTo>
                  <a:pt x="580556" y="180814"/>
                  <a:pt x="744150" y="0"/>
                  <a:pt x="745872" y="0"/>
                </a:cubicBezTo>
                <a:cubicBezTo>
                  <a:pt x="747594" y="0"/>
                  <a:pt x="656325" y="134319"/>
                  <a:pt x="580556" y="196312"/>
                </a:cubicBezTo>
                <a:cubicBezTo>
                  <a:pt x="504787" y="258305"/>
                  <a:pt x="363580" y="333213"/>
                  <a:pt x="291255" y="371959"/>
                </a:cubicBezTo>
                <a:cubicBezTo>
                  <a:pt x="218930" y="410705"/>
                  <a:pt x="193099" y="411567"/>
                  <a:pt x="146604" y="428787"/>
                </a:cubicBezTo>
                <a:cubicBezTo>
                  <a:pt x="100109" y="446007"/>
                  <a:pt x="26922" y="464949"/>
                  <a:pt x="12285" y="475281"/>
                </a:cubicBezTo>
                <a:cubicBezTo>
                  <a:pt x="-2352" y="485613"/>
                  <a:pt x="-18711" y="485613"/>
                  <a:pt x="58780" y="454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AA861FE0-7E11-F7D8-47D6-103CBB5058A7}"/>
              </a:ext>
            </a:extLst>
          </p:cNvPr>
          <p:cNvSpPr/>
          <p:nvPr/>
        </p:nvSpPr>
        <p:spPr>
          <a:xfrm>
            <a:off x="4349448" y="4955648"/>
            <a:ext cx="56450" cy="416741"/>
          </a:xfrm>
          <a:custGeom>
            <a:avLst/>
            <a:gdLst>
              <a:gd name="connsiteX0" fmla="*/ 53219 w 56450"/>
              <a:gd name="connsiteY0" fmla="*/ 3400 h 416741"/>
              <a:gd name="connsiteX1" fmla="*/ 4838 w 56450"/>
              <a:gd name="connsiteY1" fmla="*/ 153381 h 416741"/>
              <a:gd name="connsiteX2" fmla="*/ 43542 w 56450"/>
              <a:gd name="connsiteY2" fmla="*/ 148542 h 416741"/>
              <a:gd name="connsiteX3" fmla="*/ 0 w 56450"/>
              <a:gd name="connsiteY3" fmla="*/ 303362 h 416741"/>
              <a:gd name="connsiteX4" fmla="*/ 43542 w 56450"/>
              <a:gd name="connsiteY4" fmla="*/ 264657 h 416741"/>
              <a:gd name="connsiteX5" fmla="*/ 4838 w 56450"/>
              <a:gd name="connsiteY5" fmla="*/ 414638 h 416741"/>
              <a:gd name="connsiteX6" fmla="*/ 14514 w 56450"/>
              <a:gd name="connsiteY6" fmla="*/ 356581 h 416741"/>
              <a:gd name="connsiteX7" fmla="*/ 53219 w 56450"/>
              <a:gd name="connsiteY7" fmla="*/ 124352 h 416741"/>
              <a:gd name="connsiteX8" fmla="*/ 19352 w 56450"/>
              <a:gd name="connsiteY8" fmla="*/ 163057 h 416741"/>
              <a:gd name="connsiteX9" fmla="*/ 48381 w 56450"/>
              <a:gd name="connsiteY9" fmla="*/ 56619 h 416741"/>
              <a:gd name="connsiteX10" fmla="*/ 53219 w 56450"/>
              <a:gd name="connsiteY10" fmla="*/ 3400 h 416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450" h="416741">
                <a:moveTo>
                  <a:pt x="53219" y="3400"/>
                </a:moveTo>
                <a:cubicBezTo>
                  <a:pt x="45962" y="19527"/>
                  <a:pt x="6451" y="129191"/>
                  <a:pt x="4838" y="153381"/>
                </a:cubicBezTo>
                <a:cubicBezTo>
                  <a:pt x="3225" y="177571"/>
                  <a:pt x="44348" y="123545"/>
                  <a:pt x="43542" y="148542"/>
                </a:cubicBezTo>
                <a:cubicBezTo>
                  <a:pt x="42736" y="173539"/>
                  <a:pt x="0" y="284010"/>
                  <a:pt x="0" y="303362"/>
                </a:cubicBezTo>
                <a:cubicBezTo>
                  <a:pt x="0" y="322714"/>
                  <a:pt x="42736" y="246111"/>
                  <a:pt x="43542" y="264657"/>
                </a:cubicBezTo>
                <a:cubicBezTo>
                  <a:pt x="44348" y="283203"/>
                  <a:pt x="9676" y="399317"/>
                  <a:pt x="4838" y="414638"/>
                </a:cubicBezTo>
                <a:cubicBezTo>
                  <a:pt x="0" y="429959"/>
                  <a:pt x="14514" y="356581"/>
                  <a:pt x="14514" y="356581"/>
                </a:cubicBezTo>
                <a:cubicBezTo>
                  <a:pt x="22577" y="308200"/>
                  <a:pt x="52413" y="156606"/>
                  <a:pt x="53219" y="124352"/>
                </a:cubicBezTo>
                <a:cubicBezTo>
                  <a:pt x="54025" y="92098"/>
                  <a:pt x="20158" y="174346"/>
                  <a:pt x="19352" y="163057"/>
                </a:cubicBezTo>
                <a:cubicBezTo>
                  <a:pt x="18546" y="151768"/>
                  <a:pt x="42737" y="80809"/>
                  <a:pt x="48381" y="56619"/>
                </a:cubicBezTo>
                <a:cubicBezTo>
                  <a:pt x="54025" y="32429"/>
                  <a:pt x="60476" y="-12727"/>
                  <a:pt x="53219" y="3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DC0BD2D7-8AC6-75D3-7E52-72AE6AFBE5AE}"/>
              </a:ext>
            </a:extLst>
          </p:cNvPr>
          <p:cNvSpPr/>
          <p:nvPr/>
        </p:nvSpPr>
        <p:spPr>
          <a:xfrm>
            <a:off x="3780154" y="6354838"/>
            <a:ext cx="160504" cy="128786"/>
          </a:xfrm>
          <a:custGeom>
            <a:avLst/>
            <a:gdLst>
              <a:gd name="connsiteX0" fmla="*/ 75808 w 160504"/>
              <a:gd name="connsiteY0" fmla="*/ 7257 h 128786"/>
              <a:gd name="connsiteX1" fmla="*/ 153217 w 160504"/>
              <a:gd name="connsiteY1" fmla="*/ 94343 h 128786"/>
              <a:gd name="connsiteX2" fmla="*/ 138703 w 160504"/>
              <a:gd name="connsiteY2" fmla="*/ 128210 h 128786"/>
              <a:gd name="connsiteX3" fmla="*/ 153217 w 160504"/>
              <a:gd name="connsiteY3" fmla="*/ 70152 h 128786"/>
              <a:gd name="connsiteX4" fmla="*/ 3236 w 160504"/>
              <a:gd name="connsiteY4" fmla="*/ 12095 h 128786"/>
              <a:gd name="connsiteX5" fmla="*/ 75808 w 160504"/>
              <a:gd name="connsiteY5" fmla="*/ 7257 h 12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04" h="128786">
                <a:moveTo>
                  <a:pt x="75808" y="7257"/>
                </a:moveTo>
                <a:cubicBezTo>
                  <a:pt x="100805" y="20965"/>
                  <a:pt x="142735" y="74184"/>
                  <a:pt x="153217" y="94343"/>
                </a:cubicBezTo>
                <a:cubicBezTo>
                  <a:pt x="163699" y="114502"/>
                  <a:pt x="138703" y="132242"/>
                  <a:pt x="138703" y="128210"/>
                </a:cubicBezTo>
                <a:cubicBezTo>
                  <a:pt x="138703" y="124178"/>
                  <a:pt x="175795" y="89504"/>
                  <a:pt x="153217" y="70152"/>
                </a:cubicBezTo>
                <a:cubicBezTo>
                  <a:pt x="130639" y="50800"/>
                  <a:pt x="21782" y="22578"/>
                  <a:pt x="3236" y="12095"/>
                </a:cubicBezTo>
                <a:cubicBezTo>
                  <a:pt x="-15310" y="1612"/>
                  <a:pt x="50811" y="-6451"/>
                  <a:pt x="75808" y="7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9F1A477E-94AF-5741-627D-7734240962DA}"/>
              </a:ext>
            </a:extLst>
          </p:cNvPr>
          <p:cNvSpPr/>
          <p:nvPr/>
        </p:nvSpPr>
        <p:spPr>
          <a:xfrm>
            <a:off x="3850506" y="6052307"/>
            <a:ext cx="63824" cy="82604"/>
          </a:xfrm>
          <a:custGeom>
            <a:avLst/>
            <a:gdLst>
              <a:gd name="connsiteX0" fmla="*/ 63513 w 63824"/>
              <a:gd name="connsiteY0" fmla="*/ 150 h 82604"/>
              <a:gd name="connsiteX1" fmla="*/ 24808 w 63824"/>
              <a:gd name="connsiteY1" fmla="*/ 38855 h 82604"/>
              <a:gd name="connsiteX2" fmla="*/ 24808 w 63824"/>
              <a:gd name="connsiteY2" fmla="*/ 82398 h 82604"/>
              <a:gd name="connsiteX3" fmla="*/ 618 w 63824"/>
              <a:gd name="connsiteY3" fmla="*/ 53369 h 82604"/>
              <a:gd name="connsiteX4" fmla="*/ 63513 w 63824"/>
              <a:gd name="connsiteY4" fmla="*/ 150 h 8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24" h="82604">
                <a:moveTo>
                  <a:pt x="63513" y="150"/>
                </a:moveTo>
                <a:cubicBezTo>
                  <a:pt x="67545" y="-2269"/>
                  <a:pt x="31259" y="25147"/>
                  <a:pt x="24808" y="38855"/>
                </a:cubicBezTo>
                <a:cubicBezTo>
                  <a:pt x="18357" y="52563"/>
                  <a:pt x="24808" y="82398"/>
                  <a:pt x="24808" y="82398"/>
                </a:cubicBezTo>
                <a:cubicBezTo>
                  <a:pt x="20776" y="84817"/>
                  <a:pt x="-4220" y="65464"/>
                  <a:pt x="618" y="53369"/>
                </a:cubicBezTo>
                <a:cubicBezTo>
                  <a:pt x="5456" y="41274"/>
                  <a:pt x="59481" y="2569"/>
                  <a:pt x="63513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AE2F10DC-9268-F2E1-FC47-2F5CB50E3EFF}"/>
              </a:ext>
            </a:extLst>
          </p:cNvPr>
          <p:cNvSpPr/>
          <p:nvPr/>
        </p:nvSpPr>
        <p:spPr>
          <a:xfrm>
            <a:off x="3570410" y="6115342"/>
            <a:ext cx="68444" cy="116140"/>
          </a:xfrm>
          <a:custGeom>
            <a:avLst/>
            <a:gdLst>
              <a:gd name="connsiteX0" fmla="*/ 67838 w 68444"/>
              <a:gd name="connsiteY0" fmla="*/ 10 h 116140"/>
              <a:gd name="connsiteX1" fmla="*/ 33971 w 68444"/>
              <a:gd name="connsiteY1" fmla="*/ 67744 h 116140"/>
              <a:gd name="connsiteX2" fmla="*/ 43647 w 68444"/>
              <a:gd name="connsiteY2" fmla="*/ 116125 h 116140"/>
              <a:gd name="connsiteX3" fmla="*/ 104 w 68444"/>
              <a:gd name="connsiteY3" fmla="*/ 62906 h 116140"/>
              <a:gd name="connsiteX4" fmla="*/ 67838 w 68444"/>
              <a:gd name="connsiteY4" fmla="*/ 10 h 116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444" h="116140">
                <a:moveTo>
                  <a:pt x="67838" y="10"/>
                </a:moveTo>
                <a:cubicBezTo>
                  <a:pt x="73482" y="816"/>
                  <a:pt x="38003" y="48392"/>
                  <a:pt x="33971" y="67744"/>
                </a:cubicBezTo>
                <a:cubicBezTo>
                  <a:pt x="29939" y="87096"/>
                  <a:pt x="49291" y="116931"/>
                  <a:pt x="43647" y="116125"/>
                </a:cubicBezTo>
                <a:cubicBezTo>
                  <a:pt x="38003" y="115319"/>
                  <a:pt x="-2315" y="79839"/>
                  <a:pt x="104" y="62906"/>
                </a:cubicBezTo>
                <a:cubicBezTo>
                  <a:pt x="2523" y="45973"/>
                  <a:pt x="62194" y="-796"/>
                  <a:pt x="67838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A9445592-3B13-C2A3-5D9F-42ED52A74435}"/>
              </a:ext>
            </a:extLst>
          </p:cNvPr>
          <p:cNvSpPr/>
          <p:nvPr/>
        </p:nvSpPr>
        <p:spPr>
          <a:xfrm>
            <a:off x="3875309" y="5883109"/>
            <a:ext cx="97337" cy="67748"/>
          </a:xfrm>
          <a:custGeom>
            <a:avLst/>
            <a:gdLst>
              <a:gd name="connsiteX0" fmla="*/ 5 w 97337"/>
              <a:gd name="connsiteY0" fmla="*/ 15 h 67748"/>
              <a:gd name="connsiteX1" fmla="*/ 87091 w 97337"/>
              <a:gd name="connsiteY1" fmla="*/ 43558 h 67748"/>
              <a:gd name="connsiteX2" fmla="*/ 82253 w 97337"/>
              <a:gd name="connsiteY2" fmla="*/ 67748 h 67748"/>
              <a:gd name="connsiteX3" fmla="*/ 91929 w 97337"/>
              <a:gd name="connsiteY3" fmla="*/ 38720 h 67748"/>
              <a:gd name="connsiteX4" fmla="*/ 5 w 97337"/>
              <a:gd name="connsiteY4" fmla="*/ 15 h 6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337" h="67748">
                <a:moveTo>
                  <a:pt x="5" y="15"/>
                </a:moveTo>
                <a:cubicBezTo>
                  <a:pt x="-801" y="821"/>
                  <a:pt x="87091" y="43558"/>
                  <a:pt x="87091" y="43558"/>
                </a:cubicBezTo>
                <a:cubicBezTo>
                  <a:pt x="100799" y="54847"/>
                  <a:pt x="82253" y="67748"/>
                  <a:pt x="82253" y="67748"/>
                </a:cubicBezTo>
                <a:cubicBezTo>
                  <a:pt x="83059" y="66942"/>
                  <a:pt x="108056" y="47590"/>
                  <a:pt x="91929" y="38720"/>
                </a:cubicBezTo>
                <a:cubicBezTo>
                  <a:pt x="75802" y="29850"/>
                  <a:pt x="811" y="-791"/>
                  <a:pt x="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9EB7F335-1592-7E89-9DA7-D9DA0C3D477F}"/>
              </a:ext>
            </a:extLst>
          </p:cNvPr>
          <p:cNvSpPr/>
          <p:nvPr/>
        </p:nvSpPr>
        <p:spPr>
          <a:xfrm>
            <a:off x="3158712" y="5244400"/>
            <a:ext cx="112360" cy="724773"/>
          </a:xfrm>
          <a:custGeom>
            <a:avLst/>
            <a:gdLst>
              <a:gd name="connsiteX0" fmla="*/ 111840 w 112360"/>
              <a:gd name="connsiteY0" fmla="*/ 95 h 724773"/>
              <a:gd name="connsiteX1" fmla="*/ 44107 w 112360"/>
              <a:gd name="connsiteY1" fmla="*/ 295219 h 724773"/>
              <a:gd name="connsiteX2" fmla="*/ 87650 w 112360"/>
              <a:gd name="connsiteY2" fmla="*/ 488743 h 724773"/>
              <a:gd name="connsiteX3" fmla="*/ 34431 w 112360"/>
              <a:gd name="connsiteY3" fmla="*/ 454876 h 724773"/>
              <a:gd name="connsiteX4" fmla="*/ 82812 w 112360"/>
              <a:gd name="connsiteY4" fmla="*/ 711295 h 724773"/>
              <a:gd name="connsiteX5" fmla="*/ 53783 w 112360"/>
              <a:gd name="connsiteY5" fmla="*/ 629048 h 724773"/>
              <a:gd name="connsiteX6" fmla="*/ 53783 w 112360"/>
              <a:gd name="connsiteY6" fmla="*/ 125886 h 724773"/>
              <a:gd name="connsiteX7" fmla="*/ 564 w 112360"/>
              <a:gd name="connsiteY7" fmla="*/ 261352 h 724773"/>
              <a:gd name="connsiteX8" fmla="*/ 111840 w 112360"/>
              <a:gd name="connsiteY8" fmla="*/ 95 h 72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360" h="724773">
                <a:moveTo>
                  <a:pt x="111840" y="95"/>
                </a:moveTo>
                <a:cubicBezTo>
                  <a:pt x="119097" y="5740"/>
                  <a:pt x="48139" y="213778"/>
                  <a:pt x="44107" y="295219"/>
                </a:cubicBezTo>
                <a:cubicBezTo>
                  <a:pt x="40075" y="376660"/>
                  <a:pt x="89263" y="462134"/>
                  <a:pt x="87650" y="488743"/>
                </a:cubicBezTo>
                <a:cubicBezTo>
                  <a:pt x="86037" y="515352"/>
                  <a:pt x="35237" y="417784"/>
                  <a:pt x="34431" y="454876"/>
                </a:cubicBezTo>
                <a:cubicBezTo>
                  <a:pt x="33625" y="491968"/>
                  <a:pt x="79587" y="682266"/>
                  <a:pt x="82812" y="711295"/>
                </a:cubicBezTo>
                <a:cubicBezTo>
                  <a:pt x="86037" y="740324"/>
                  <a:pt x="58621" y="726616"/>
                  <a:pt x="53783" y="629048"/>
                </a:cubicBezTo>
                <a:cubicBezTo>
                  <a:pt x="48945" y="531480"/>
                  <a:pt x="62653" y="187168"/>
                  <a:pt x="53783" y="125886"/>
                </a:cubicBezTo>
                <a:cubicBezTo>
                  <a:pt x="44913" y="64604"/>
                  <a:pt x="-5887" y="281511"/>
                  <a:pt x="564" y="261352"/>
                </a:cubicBezTo>
                <a:cubicBezTo>
                  <a:pt x="7015" y="241193"/>
                  <a:pt x="104583" y="-5550"/>
                  <a:pt x="111840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4C08EA13-3BB3-D265-A490-2386BA01A14A}"/>
              </a:ext>
            </a:extLst>
          </p:cNvPr>
          <p:cNvSpPr/>
          <p:nvPr/>
        </p:nvSpPr>
        <p:spPr>
          <a:xfrm>
            <a:off x="3167950" y="4702381"/>
            <a:ext cx="136514" cy="645791"/>
          </a:xfrm>
          <a:custGeom>
            <a:avLst/>
            <a:gdLst>
              <a:gd name="connsiteX0" fmla="*/ 136469 w 136514"/>
              <a:gd name="connsiteY0" fmla="*/ 248 h 645791"/>
              <a:gd name="connsiteX1" fmla="*/ 88088 w 136514"/>
              <a:gd name="connsiteY1" fmla="*/ 188933 h 645791"/>
              <a:gd name="connsiteX2" fmla="*/ 88088 w 136514"/>
              <a:gd name="connsiteY2" fmla="*/ 271181 h 645791"/>
              <a:gd name="connsiteX3" fmla="*/ 88088 w 136514"/>
              <a:gd name="connsiteY3" fmla="*/ 203448 h 645791"/>
              <a:gd name="connsiteX4" fmla="*/ 78412 w 136514"/>
              <a:gd name="connsiteY4" fmla="*/ 343752 h 645791"/>
              <a:gd name="connsiteX5" fmla="*/ 63898 w 136514"/>
              <a:gd name="connsiteY5" fmla="*/ 440514 h 645791"/>
              <a:gd name="connsiteX6" fmla="*/ 1002 w 136514"/>
              <a:gd name="connsiteY6" fmla="*/ 638876 h 645791"/>
              <a:gd name="connsiteX7" fmla="*/ 30031 w 136514"/>
              <a:gd name="connsiteY7" fmla="*/ 566305 h 645791"/>
              <a:gd name="connsiteX8" fmla="*/ 92926 w 136514"/>
              <a:gd name="connsiteY8" fmla="*/ 242152 h 645791"/>
              <a:gd name="connsiteX9" fmla="*/ 78412 w 136514"/>
              <a:gd name="connsiteY9" fmla="*/ 150229 h 645791"/>
              <a:gd name="connsiteX10" fmla="*/ 136469 w 136514"/>
              <a:gd name="connsiteY10" fmla="*/ 248 h 645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514" h="645791">
                <a:moveTo>
                  <a:pt x="136469" y="248"/>
                </a:moveTo>
                <a:cubicBezTo>
                  <a:pt x="138082" y="6699"/>
                  <a:pt x="96151" y="143778"/>
                  <a:pt x="88088" y="188933"/>
                </a:cubicBezTo>
                <a:cubicBezTo>
                  <a:pt x="80025" y="234088"/>
                  <a:pt x="88088" y="271181"/>
                  <a:pt x="88088" y="271181"/>
                </a:cubicBezTo>
                <a:cubicBezTo>
                  <a:pt x="88088" y="273600"/>
                  <a:pt x="89701" y="191353"/>
                  <a:pt x="88088" y="203448"/>
                </a:cubicBezTo>
                <a:cubicBezTo>
                  <a:pt x="86475" y="215543"/>
                  <a:pt x="82444" y="304241"/>
                  <a:pt x="78412" y="343752"/>
                </a:cubicBezTo>
                <a:cubicBezTo>
                  <a:pt x="74380" y="383263"/>
                  <a:pt x="76800" y="391327"/>
                  <a:pt x="63898" y="440514"/>
                </a:cubicBezTo>
                <a:cubicBezTo>
                  <a:pt x="50996" y="489701"/>
                  <a:pt x="6646" y="617911"/>
                  <a:pt x="1002" y="638876"/>
                </a:cubicBezTo>
                <a:cubicBezTo>
                  <a:pt x="-4642" y="659841"/>
                  <a:pt x="14710" y="632426"/>
                  <a:pt x="30031" y="566305"/>
                </a:cubicBezTo>
                <a:cubicBezTo>
                  <a:pt x="45352" y="500184"/>
                  <a:pt x="84862" y="311498"/>
                  <a:pt x="92926" y="242152"/>
                </a:cubicBezTo>
                <a:cubicBezTo>
                  <a:pt x="100989" y="172806"/>
                  <a:pt x="68736" y="185708"/>
                  <a:pt x="78412" y="150229"/>
                </a:cubicBezTo>
                <a:cubicBezTo>
                  <a:pt x="88088" y="114750"/>
                  <a:pt x="134856" y="-6203"/>
                  <a:pt x="136469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90372675-CA4D-1A4C-4D85-3F694DE577A8}"/>
              </a:ext>
            </a:extLst>
          </p:cNvPr>
          <p:cNvSpPr/>
          <p:nvPr/>
        </p:nvSpPr>
        <p:spPr>
          <a:xfrm>
            <a:off x="3222727" y="6111722"/>
            <a:ext cx="644172" cy="932870"/>
          </a:xfrm>
          <a:custGeom>
            <a:avLst/>
            <a:gdLst>
              <a:gd name="connsiteX0" fmla="*/ 920 w 644172"/>
              <a:gd name="connsiteY0" fmla="*/ 2359 h 932870"/>
              <a:gd name="connsiteX1" fmla="*/ 473619 w 644172"/>
              <a:gd name="connsiteY1" fmla="*/ 777275 h 932870"/>
              <a:gd name="connsiteX2" fmla="*/ 551110 w 644172"/>
              <a:gd name="connsiteY2" fmla="*/ 761776 h 932870"/>
              <a:gd name="connsiteX3" fmla="*/ 644100 w 644172"/>
              <a:gd name="connsiteY3" fmla="*/ 932258 h 932870"/>
              <a:gd name="connsiteX4" fmla="*/ 535612 w 644172"/>
              <a:gd name="connsiteY4" fmla="*/ 808271 h 932870"/>
              <a:gd name="connsiteX5" fmla="*/ 357381 w 644172"/>
              <a:gd name="connsiteY5" fmla="*/ 544800 h 932870"/>
              <a:gd name="connsiteX6" fmla="*/ 920 w 644172"/>
              <a:gd name="connsiteY6" fmla="*/ 2359 h 932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4172" h="932870">
                <a:moveTo>
                  <a:pt x="920" y="2359"/>
                </a:moveTo>
                <a:cubicBezTo>
                  <a:pt x="20293" y="41105"/>
                  <a:pt x="381921" y="650706"/>
                  <a:pt x="473619" y="777275"/>
                </a:cubicBezTo>
                <a:cubicBezTo>
                  <a:pt x="565317" y="903844"/>
                  <a:pt x="522697" y="735946"/>
                  <a:pt x="551110" y="761776"/>
                </a:cubicBezTo>
                <a:cubicBezTo>
                  <a:pt x="579523" y="787606"/>
                  <a:pt x="646683" y="924509"/>
                  <a:pt x="644100" y="932258"/>
                </a:cubicBezTo>
                <a:cubicBezTo>
                  <a:pt x="641517" y="940007"/>
                  <a:pt x="583398" y="872847"/>
                  <a:pt x="535612" y="808271"/>
                </a:cubicBezTo>
                <a:cubicBezTo>
                  <a:pt x="487826" y="743695"/>
                  <a:pt x="441330" y="676535"/>
                  <a:pt x="357381" y="544800"/>
                </a:cubicBezTo>
                <a:cubicBezTo>
                  <a:pt x="273432" y="413065"/>
                  <a:pt x="-18453" y="-36387"/>
                  <a:pt x="920" y="2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9DDC7662-E60B-7315-A59C-E641362817AD}"/>
              </a:ext>
            </a:extLst>
          </p:cNvPr>
          <p:cNvSpPr/>
          <p:nvPr/>
        </p:nvSpPr>
        <p:spPr>
          <a:xfrm>
            <a:off x="4071871" y="2351287"/>
            <a:ext cx="548549" cy="2448907"/>
          </a:xfrm>
          <a:custGeom>
            <a:avLst/>
            <a:gdLst>
              <a:gd name="connsiteX0" fmla="*/ 548255 w 548549"/>
              <a:gd name="connsiteY0" fmla="*/ 27 h 2448907"/>
              <a:gd name="connsiteX1" fmla="*/ 25741 w 548549"/>
              <a:gd name="connsiteY1" fmla="*/ 680671 h 2448907"/>
              <a:gd name="connsiteX2" fmla="*/ 142619 w 548549"/>
              <a:gd name="connsiteY2" fmla="*/ 694421 h 2448907"/>
              <a:gd name="connsiteX3" fmla="*/ 11991 w 548549"/>
              <a:gd name="connsiteY3" fmla="*/ 1113808 h 2448907"/>
              <a:gd name="connsiteX4" fmla="*/ 5115 w 548549"/>
              <a:gd name="connsiteY4" fmla="*/ 1079432 h 2448907"/>
              <a:gd name="connsiteX5" fmla="*/ 5115 w 548549"/>
              <a:gd name="connsiteY5" fmla="*/ 1760075 h 2448907"/>
              <a:gd name="connsiteX6" fmla="*/ 32616 w 548549"/>
              <a:gd name="connsiteY6" fmla="*/ 1753200 h 2448907"/>
              <a:gd name="connsiteX7" fmla="*/ 225121 w 548549"/>
              <a:gd name="connsiteY7" fmla="*/ 2220713 h 2448907"/>
              <a:gd name="connsiteX8" fmla="*/ 108243 w 548549"/>
              <a:gd name="connsiteY8" fmla="*/ 2124460 h 2448907"/>
              <a:gd name="connsiteX9" fmla="*/ 376376 w 548549"/>
              <a:gd name="connsiteY9" fmla="*/ 2440719 h 2448907"/>
              <a:gd name="connsiteX10" fmla="*/ 314499 w 548549"/>
              <a:gd name="connsiteY10" fmla="*/ 2310090 h 2448907"/>
              <a:gd name="connsiteX11" fmla="*/ 108243 w 548549"/>
              <a:gd name="connsiteY11" fmla="*/ 1828827 h 2448907"/>
              <a:gd name="connsiteX12" fmla="*/ 11991 w 548549"/>
              <a:gd name="connsiteY12" fmla="*/ 1409441 h 2448907"/>
              <a:gd name="connsiteX13" fmla="*/ 25741 w 548549"/>
              <a:gd name="connsiteY13" fmla="*/ 673796 h 2448907"/>
              <a:gd name="connsiteX14" fmla="*/ 80743 w 548549"/>
              <a:gd name="connsiteY14" fmla="*/ 1058806 h 2448907"/>
              <a:gd name="connsiteX15" fmla="*/ 149494 w 548549"/>
              <a:gd name="connsiteY15" fmla="*/ 508791 h 2448907"/>
              <a:gd name="connsiteX16" fmla="*/ 101368 w 548549"/>
              <a:gd name="connsiteY16" fmla="*/ 708172 h 2448907"/>
              <a:gd name="connsiteX17" fmla="*/ 548255 w 548549"/>
              <a:gd name="connsiteY17" fmla="*/ 27 h 2448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8549" h="2448907">
                <a:moveTo>
                  <a:pt x="548255" y="27"/>
                </a:moveTo>
                <a:cubicBezTo>
                  <a:pt x="535650" y="-4557"/>
                  <a:pt x="93347" y="564939"/>
                  <a:pt x="25741" y="680671"/>
                </a:cubicBezTo>
                <a:cubicBezTo>
                  <a:pt x="-41865" y="796403"/>
                  <a:pt x="144911" y="622232"/>
                  <a:pt x="142619" y="694421"/>
                </a:cubicBezTo>
                <a:cubicBezTo>
                  <a:pt x="140327" y="766610"/>
                  <a:pt x="34908" y="1049640"/>
                  <a:pt x="11991" y="1113808"/>
                </a:cubicBezTo>
                <a:cubicBezTo>
                  <a:pt x="-10926" y="1177977"/>
                  <a:pt x="6261" y="971721"/>
                  <a:pt x="5115" y="1079432"/>
                </a:cubicBezTo>
                <a:cubicBezTo>
                  <a:pt x="3969" y="1187143"/>
                  <a:pt x="532" y="1647780"/>
                  <a:pt x="5115" y="1760075"/>
                </a:cubicBezTo>
                <a:cubicBezTo>
                  <a:pt x="9698" y="1872370"/>
                  <a:pt x="-4052" y="1676427"/>
                  <a:pt x="32616" y="1753200"/>
                </a:cubicBezTo>
                <a:cubicBezTo>
                  <a:pt x="69284" y="1829973"/>
                  <a:pt x="212516" y="2158836"/>
                  <a:pt x="225121" y="2220713"/>
                </a:cubicBezTo>
                <a:cubicBezTo>
                  <a:pt x="237725" y="2282590"/>
                  <a:pt x="83034" y="2087792"/>
                  <a:pt x="108243" y="2124460"/>
                </a:cubicBezTo>
                <a:cubicBezTo>
                  <a:pt x="133452" y="2161128"/>
                  <a:pt x="342000" y="2409781"/>
                  <a:pt x="376376" y="2440719"/>
                </a:cubicBezTo>
                <a:cubicBezTo>
                  <a:pt x="410752" y="2471657"/>
                  <a:pt x="359188" y="2412072"/>
                  <a:pt x="314499" y="2310090"/>
                </a:cubicBezTo>
                <a:cubicBezTo>
                  <a:pt x="269810" y="2208108"/>
                  <a:pt x="158661" y="1978935"/>
                  <a:pt x="108243" y="1828827"/>
                </a:cubicBezTo>
                <a:cubicBezTo>
                  <a:pt x="57825" y="1678719"/>
                  <a:pt x="25741" y="1601946"/>
                  <a:pt x="11991" y="1409441"/>
                </a:cubicBezTo>
                <a:cubicBezTo>
                  <a:pt x="-1759" y="1216936"/>
                  <a:pt x="14282" y="732235"/>
                  <a:pt x="25741" y="673796"/>
                </a:cubicBezTo>
                <a:cubicBezTo>
                  <a:pt x="37200" y="615357"/>
                  <a:pt x="60118" y="1086307"/>
                  <a:pt x="80743" y="1058806"/>
                </a:cubicBezTo>
                <a:cubicBezTo>
                  <a:pt x="101368" y="1031305"/>
                  <a:pt x="146057" y="567230"/>
                  <a:pt x="149494" y="508791"/>
                </a:cubicBezTo>
                <a:cubicBezTo>
                  <a:pt x="152931" y="450352"/>
                  <a:pt x="37200" y="790674"/>
                  <a:pt x="101368" y="708172"/>
                </a:cubicBezTo>
                <a:cubicBezTo>
                  <a:pt x="165536" y="625670"/>
                  <a:pt x="560860" y="4611"/>
                  <a:pt x="548255" y="2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347D3A0B-87C2-B920-86C4-A57B582973AE}"/>
              </a:ext>
            </a:extLst>
          </p:cNvPr>
          <p:cNvSpPr/>
          <p:nvPr/>
        </p:nvSpPr>
        <p:spPr>
          <a:xfrm>
            <a:off x="2784297" y="2097624"/>
            <a:ext cx="1810360" cy="914047"/>
          </a:xfrm>
          <a:custGeom>
            <a:avLst/>
            <a:gdLst>
              <a:gd name="connsiteX0" fmla="*/ 1808329 w 1810360"/>
              <a:gd name="connsiteY0" fmla="*/ 54310 h 914047"/>
              <a:gd name="connsiteX1" fmla="*/ 742674 w 1810360"/>
              <a:gd name="connsiteY1" fmla="*/ 88686 h 914047"/>
              <a:gd name="connsiteX2" fmla="*/ 907679 w 1810360"/>
              <a:gd name="connsiteY2" fmla="*/ 109311 h 914047"/>
              <a:gd name="connsiteX3" fmla="*/ 206410 w 1810360"/>
              <a:gd name="connsiteY3" fmla="*/ 576824 h 914047"/>
              <a:gd name="connsiteX4" fmla="*/ 426416 w 1810360"/>
              <a:gd name="connsiteY4" fmla="*/ 487447 h 914047"/>
              <a:gd name="connsiteX5" fmla="*/ 154 w 1810360"/>
              <a:gd name="connsiteY5" fmla="*/ 913708 h 914047"/>
              <a:gd name="connsiteX6" fmla="*/ 385165 w 1810360"/>
              <a:gd name="connsiteY6" fmla="*/ 549323 h 914047"/>
              <a:gd name="connsiteX7" fmla="*/ 1003932 w 1810360"/>
              <a:gd name="connsiteY7" fmla="*/ 26809 h 914047"/>
              <a:gd name="connsiteX8" fmla="*/ 1010807 w 1810360"/>
              <a:gd name="connsiteY8" fmla="*/ 74935 h 914047"/>
              <a:gd name="connsiteX9" fmla="*/ 1808329 w 1810360"/>
              <a:gd name="connsiteY9" fmla="*/ 54310 h 914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0360" h="914047">
                <a:moveTo>
                  <a:pt x="1808329" y="54310"/>
                </a:moveTo>
                <a:cubicBezTo>
                  <a:pt x="1763640" y="56602"/>
                  <a:pt x="892782" y="79519"/>
                  <a:pt x="742674" y="88686"/>
                </a:cubicBezTo>
                <a:cubicBezTo>
                  <a:pt x="592566" y="97853"/>
                  <a:pt x="997056" y="27955"/>
                  <a:pt x="907679" y="109311"/>
                </a:cubicBezTo>
                <a:cubicBezTo>
                  <a:pt x="818302" y="190667"/>
                  <a:pt x="286620" y="513801"/>
                  <a:pt x="206410" y="576824"/>
                </a:cubicBezTo>
                <a:cubicBezTo>
                  <a:pt x="126200" y="639847"/>
                  <a:pt x="460792" y="431300"/>
                  <a:pt x="426416" y="487447"/>
                </a:cubicBezTo>
                <a:cubicBezTo>
                  <a:pt x="392040" y="543594"/>
                  <a:pt x="7029" y="903395"/>
                  <a:pt x="154" y="913708"/>
                </a:cubicBezTo>
                <a:cubicBezTo>
                  <a:pt x="-6721" y="924021"/>
                  <a:pt x="217869" y="697140"/>
                  <a:pt x="385165" y="549323"/>
                </a:cubicBezTo>
                <a:cubicBezTo>
                  <a:pt x="552461" y="401507"/>
                  <a:pt x="899658" y="105874"/>
                  <a:pt x="1003932" y="26809"/>
                </a:cubicBezTo>
                <a:cubicBezTo>
                  <a:pt x="1108206" y="-52256"/>
                  <a:pt x="874449" y="68060"/>
                  <a:pt x="1010807" y="74935"/>
                </a:cubicBezTo>
                <a:cubicBezTo>
                  <a:pt x="1147165" y="81810"/>
                  <a:pt x="1853018" y="52018"/>
                  <a:pt x="1808329" y="5431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86DB1A03-913A-D8FC-D7D3-F5196D381E8E}"/>
              </a:ext>
            </a:extLst>
          </p:cNvPr>
          <p:cNvSpPr/>
          <p:nvPr/>
        </p:nvSpPr>
        <p:spPr>
          <a:xfrm>
            <a:off x="3514754" y="2196591"/>
            <a:ext cx="1133973" cy="1324844"/>
          </a:xfrm>
          <a:custGeom>
            <a:avLst/>
            <a:gdLst>
              <a:gd name="connsiteX0" fmla="*/ 1132873 w 1133973"/>
              <a:gd name="connsiteY0" fmla="*/ 3469 h 1324844"/>
              <a:gd name="connsiteX1" fmla="*/ 149721 w 1133973"/>
              <a:gd name="connsiteY1" fmla="*/ 938495 h 1324844"/>
              <a:gd name="connsiteX2" fmla="*/ 452229 w 1133973"/>
              <a:gd name="connsiteY2" fmla="*/ 725364 h 1324844"/>
              <a:gd name="connsiteX3" fmla="*/ 5342 w 1133973"/>
              <a:gd name="connsiteY3" fmla="*/ 1323505 h 1324844"/>
              <a:gd name="connsiteX4" fmla="*/ 232223 w 1133973"/>
              <a:gd name="connsiteY4" fmla="*/ 869743 h 1324844"/>
              <a:gd name="connsiteX5" fmla="*/ 624109 w 1133973"/>
              <a:gd name="connsiteY5" fmla="*/ 292227 h 1324844"/>
              <a:gd name="connsiteX6" fmla="*/ 349102 w 1133973"/>
              <a:gd name="connsiteY6" fmla="*/ 608486 h 1324844"/>
              <a:gd name="connsiteX7" fmla="*/ 1132873 w 1133973"/>
              <a:gd name="connsiteY7" fmla="*/ 3469 h 132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3973" h="1324844">
                <a:moveTo>
                  <a:pt x="1132873" y="3469"/>
                </a:moveTo>
                <a:cubicBezTo>
                  <a:pt x="1099643" y="58471"/>
                  <a:pt x="263162" y="818179"/>
                  <a:pt x="149721" y="938495"/>
                </a:cubicBezTo>
                <a:cubicBezTo>
                  <a:pt x="36280" y="1058811"/>
                  <a:pt x="476292" y="661196"/>
                  <a:pt x="452229" y="725364"/>
                </a:cubicBezTo>
                <a:cubicBezTo>
                  <a:pt x="428166" y="789532"/>
                  <a:pt x="42010" y="1299442"/>
                  <a:pt x="5342" y="1323505"/>
                </a:cubicBezTo>
                <a:cubicBezTo>
                  <a:pt x="-31326" y="1347568"/>
                  <a:pt x="129095" y="1041623"/>
                  <a:pt x="232223" y="869743"/>
                </a:cubicBezTo>
                <a:cubicBezTo>
                  <a:pt x="335351" y="697863"/>
                  <a:pt x="604629" y="335770"/>
                  <a:pt x="624109" y="292227"/>
                </a:cubicBezTo>
                <a:cubicBezTo>
                  <a:pt x="643589" y="248684"/>
                  <a:pt x="262016" y="652029"/>
                  <a:pt x="349102" y="608486"/>
                </a:cubicBezTo>
                <a:cubicBezTo>
                  <a:pt x="436188" y="564943"/>
                  <a:pt x="1166103" y="-51533"/>
                  <a:pt x="1132873" y="346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4781C955-A3BB-831C-9121-04FD1B34D19C}"/>
              </a:ext>
            </a:extLst>
          </p:cNvPr>
          <p:cNvSpPr/>
          <p:nvPr/>
        </p:nvSpPr>
        <p:spPr>
          <a:xfrm>
            <a:off x="4278627" y="2260172"/>
            <a:ext cx="492761" cy="2485742"/>
          </a:xfrm>
          <a:custGeom>
            <a:avLst/>
            <a:gdLst>
              <a:gd name="connsiteX0" fmla="*/ 18365 w 492761"/>
              <a:gd name="connsiteY0" fmla="*/ 125518 h 2485742"/>
              <a:gd name="connsiteX1" fmla="*/ 59617 w 492761"/>
              <a:gd name="connsiteY1" fmla="*/ 173645 h 2485742"/>
              <a:gd name="connsiteX2" fmla="*/ 320874 w 492761"/>
              <a:gd name="connsiteY2" fmla="*/ 1418054 h 2485742"/>
              <a:gd name="connsiteX3" fmla="*/ 430877 w 492761"/>
              <a:gd name="connsiteY3" fmla="*/ 833663 h 2485742"/>
              <a:gd name="connsiteX4" fmla="*/ 334624 w 492761"/>
              <a:gd name="connsiteY4" fmla="*/ 2394330 h 2485742"/>
              <a:gd name="connsiteX5" fmla="*/ 348375 w 492761"/>
              <a:gd name="connsiteY5" fmla="*/ 2084947 h 2485742"/>
              <a:gd name="connsiteX6" fmla="*/ 492753 w 492761"/>
              <a:gd name="connsiteY6" fmla="*/ 290523 h 2485742"/>
              <a:gd name="connsiteX7" fmla="*/ 341499 w 492761"/>
              <a:gd name="connsiteY7" fmla="*/ 1411178 h 2485742"/>
              <a:gd name="connsiteX8" fmla="*/ 300248 w 492761"/>
              <a:gd name="connsiteY8" fmla="*/ 1259924 h 2485742"/>
              <a:gd name="connsiteX9" fmla="*/ 18365 w 492761"/>
              <a:gd name="connsiteY9" fmla="*/ 125518 h 248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2761" h="2485742">
                <a:moveTo>
                  <a:pt x="18365" y="125518"/>
                </a:moveTo>
                <a:cubicBezTo>
                  <a:pt x="-21740" y="-55529"/>
                  <a:pt x="9199" y="-41778"/>
                  <a:pt x="59617" y="173645"/>
                </a:cubicBezTo>
                <a:cubicBezTo>
                  <a:pt x="110035" y="389068"/>
                  <a:pt x="258997" y="1308051"/>
                  <a:pt x="320874" y="1418054"/>
                </a:cubicBezTo>
                <a:cubicBezTo>
                  <a:pt x="382751" y="1528057"/>
                  <a:pt x="428585" y="670950"/>
                  <a:pt x="430877" y="833663"/>
                </a:cubicBezTo>
                <a:cubicBezTo>
                  <a:pt x="433169" y="996376"/>
                  <a:pt x="348374" y="2185783"/>
                  <a:pt x="334624" y="2394330"/>
                </a:cubicBezTo>
                <a:cubicBezTo>
                  <a:pt x="320874" y="2602877"/>
                  <a:pt x="322020" y="2435582"/>
                  <a:pt x="348375" y="2084947"/>
                </a:cubicBezTo>
                <a:cubicBezTo>
                  <a:pt x="374730" y="1734313"/>
                  <a:pt x="493899" y="402818"/>
                  <a:pt x="492753" y="290523"/>
                </a:cubicBezTo>
                <a:cubicBezTo>
                  <a:pt x="491607" y="178228"/>
                  <a:pt x="373583" y="1249611"/>
                  <a:pt x="341499" y="1411178"/>
                </a:cubicBezTo>
                <a:cubicBezTo>
                  <a:pt x="309415" y="1572745"/>
                  <a:pt x="349520" y="1476492"/>
                  <a:pt x="300248" y="1259924"/>
                </a:cubicBezTo>
                <a:cubicBezTo>
                  <a:pt x="250976" y="1043356"/>
                  <a:pt x="58470" y="306565"/>
                  <a:pt x="18365" y="12551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76F10246-11E6-E7F5-6CDD-A01F62C9C5AA}"/>
              </a:ext>
            </a:extLst>
          </p:cNvPr>
          <p:cNvSpPr/>
          <p:nvPr/>
        </p:nvSpPr>
        <p:spPr>
          <a:xfrm>
            <a:off x="2446073" y="2269574"/>
            <a:ext cx="1463690" cy="1782196"/>
          </a:xfrm>
          <a:custGeom>
            <a:avLst/>
            <a:gdLst>
              <a:gd name="connsiteX0" fmla="*/ 1459034 w 1463690"/>
              <a:gd name="connsiteY0" fmla="*/ 6113 h 1782196"/>
              <a:gd name="connsiteX1" fmla="*/ 386504 w 1463690"/>
              <a:gd name="connsiteY1" fmla="*/ 838011 h 1782196"/>
              <a:gd name="connsiteX2" fmla="*/ 579010 w 1463690"/>
              <a:gd name="connsiteY2" fmla="*/ 700507 h 1782196"/>
              <a:gd name="connsiteX3" fmla="*/ 207750 w 1463690"/>
              <a:gd name="connsiteY3" fmla="*/ 1422402 h 1782196"/>
              <a:gd name="connsiteX4" fmla="*/ 386504 w 1463690"/>
              <a:gd name="connsiteY4" fmla="*/ 1181770 h 1782196"/>
              <a:gd name="connsiteX5" fmla="*/ 1494 w 1463690"/>
              <a:gd name="connsiteY5" fmla="*/ 1779912 h 1782196"/>
              <a:gd name="connsiteX6" fmla="*/ 269626 w 1463690"/>
              <a:gd name="connsiteY6" fmla="*/ 1353650 h 1782196"/>
              <a:gd name="connsiteX7" fmla="*/ 675262 w 1463690"/>
              <a:gd name="connsiteY7" fmla="*/ 528628 h 1782196"/>
              <a:gd name="connsiteX8" fmla="*/ 867768 w 1463690"/>
              <a:gd name="connsiteY8" fmla="*/ 232994 h 1782196"/>
              <a:gd name="connsiteX9" fmla="*/ 668387 w 1463690"/>
              <a:gd name="connsiteY9" fmla="*/ 542378 h 1782196"/>
              <a:gd name="connsiteX10" fmla="*/ 1060273 w 1463690"/>
              <a:gd name="connsiteY10" fmla="*/ 157367 h 1782196"/>
              <a:gd name="connsiteX11" fmla="*/ 785265 w 1463690"/>
              <a:gd name="connsiteY11" fmla="*/ 446125 h 1782196"/>
              <a:gd name="connsiteX12" fmla="*/ 1459034 w 1463690"/>
              <a:gd name="connsiteY12" fmla="*/ 6113 h 178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63690" h="1782196">
                <a:moveTo>
                  <a:pt x="1459034" y="6113"/>
                </a:moveTo>
                <a:cubicBezTo>
                  <a:pt x="1392574" y="71427"/>
                  <a:pt x="533175" y="722279"/>
                  <a:pt x="386504" y="838011"/>
                </a:cubicBezTo>
                <a:cubicBezTo>
                  <a:pt x="239833" y="953743"/>
                  <a:pt x="608802" y="603108"/>
                  <a:pt x="579010" y="700507"/>
                </a:cubicBezTo>
                <a:cubicBezTo>
                  <a:pt x="549218" y="797906"/>
                  <a:pt x="239834" y="1342192"/>
                  <a:pt x="207750" y="1422402"/>
                </a:cubicBezTo>
                <a:cubicBezTo>
                  <a:pt x="175666" y="1502612"/>
                  <a:pt x="420880" y="1122185"/>
                  <a:pt x="386504" y="1181770"/>
                </a:cubicBezTo>
                <a:cubicBezTo>
                  <a:pt x="352128" y="1241355"/>
                  <a:pt x="20974" y="1751265"/>
                  <a:pt x="1494" y="1779912"/>
                </a:cubicBezTo>
                <a:cubicBezTo>
                  <a:pt x="-17986" y="1808559"/>
                  <a:pt x="157331" y="1562197"/>
                  <a:pt x="269626" y="1353650"/>
                </a:cubicBezTo>
                <a:cubicBezTo>
                  <a:pt x="381921" y="1145103"/>
                  <a:pt x="575572" y="715404"/>
                  <a:pt x="675262" y="528628"/>
                </a:cubicBezTo>
                <a:cubicBezTo>
                  <a:pt x="774952" y="341852"/>
                  <a:pt x="868914" y="230702"/>
                  <a:pt x="867768" y="232994"/>
                </a:cubicBezTo>
                <a:cubicBezTo>
                  <a:pt x="866622" y="235286"/>
                  <a:pt x="636303" y="554982"/>
                  <a:pt x="668387" y="542378"/>
                </a:cubicBezTo>
                <a:cubicBezTo>
                  <a:pt x="700471" y="529774"/>
                  <a:pt x="1040793" y="173409"/>
                  <a:pt x="1060273" y="157367"/>
                </a:cubicBezTo>
                <a:cubicBezTo>
                  <a:pt x="1079753" y="141325"/>
                  <a:pt x="710784" y="472480"/>
                  <a:pt x="785265" y="446125"/>
                </a:cubicBezTo>
                <a:cubicBezTo>
                  <a:pt x="859746" y="419770"/>
                  <a:pt x="1525494" y="-59201"/>
                  <a:pt x="1459034" y="611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A6743062-05CD-2EBD-8C52-05F2E1A35258}"/>
              </a:ext>
            </a:extLst>
          </p:cNvPr>
          <p:cNvSpPr/>
          <p:nvPr/>
        </p:nvSpPr>
        <p:spPr>
          <a:xfrm>
            <a:off x="4118238" y="2440692"/>
            <a:ext cx="699895" cy="962964"/>
          </a:xfrm>
          <a:custGeom>
            <a:avLst/>
            <a:gdLst>
              <a:gd name="connsiteX0" fmla="*/ 0 w 699895"/>
              <a:gd name="connsiteY0" fmla="*/ 0 h 962964"/>
              <a:gd name="connsiteX1" fmla="*/ 481263 w 699895"/>
              <a:gd name="connsiteY1" fmla="*/ 529389 h 962964"/>
              <a:gd name="connsiteX2" fmla="*/ 446887 w 699895"/>
              <a:gd name="connsiteY2" fmla="*/ 446887 h 962964"/>
              <a:gd name="connsiteX3" fmla="*/ 639392 w 699895"/>
              <a:gd name="connsiteY3" fmla="*/ 756270 h 962964"/>
              <a:gd name="connsiteX4" fmla="*/ 508764 w 699895"/>
              <a:gd name="connsiteY4" fmla="*/ 536264 h 962964"/>
              <a:gd name="connsiteX5" fmla="*/ 495013 w 699895"/>
              <a:gd name="connsiteY5" fmla="*/ 336884 h 962964"/>
              <a:gd name="connsiteX6" fmla="*/ 687518 w 699895"/>
              <a:gd name="connsiteY6" fmla="*/ 550015 h 962964"/>
              <a:gd name="connsiteX7" fmla="*/ 680643 w 699895"/>
              <a:gd name="connsiteY7" fmla="*/ 962526 h 962964"/>
              <a:gd name="connsiteX8" fmla="*/ 680643 w 699895"/>
              <a:gd name="connsiteY8" fmla="*/ 625642 h 962964"/>
              <a:gd name="connsiteX9" fmla="*/ 639392 w 699895"/>
              <a:gd name="connsiteY9" fmla="*/ 440012 h 962964"/>
              <a:gd name="connsiteX10" fmla="*/ 412511 w 699895"/>
              <a:gd name="connsiteY10" fmla="*/ 508764 h 962964"/>
              <a:gd name="connsiteX11" fmla="*/ 268132 w 699895"/>
              <a:gd name="connsiteY11" fmla="*/ 336884 h 962964"/>
              <a:gd name="connsiteX12" fmla="*/ 0 w 699895"/>
              <a:gd name="connsiteY12" fmla="*/ 0 h 96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9895" h="962964">
                <a:moveTo>
                  <a:pt x="0" y="0"/>
                </a:moveTo>
                <a:cubicBezTo>
                  <a:pt x="203391" y="227454"/>
                  <a:pt x="406782" y="454908"/>
                  <a:pt x="481263" y="529389"/>
                </a:cubicBezTo>
                <a:cubicBezTo>
                  <a:pt x="555744" y="603870"/>
                  <a:pt x="420532" y="409074"/>
                  <a:pt x="446887" y="446887"/>
                </a:cubicBezTo>
                <a:cubicBezTo>
                  <a:pt x="473242" y="484700"/>
                  <a:pt x="629079" y="741374"/>
                  <a:pt x="639392" y="756270"/>
                </a:cubicBezTo>
                <a:cubicBezTo>
                  <a:pt x="649705" y="771166"/>
                  <a:pt x="532827" y="606162"/>
                  <a:pt x="508764" y="536264"/>
                </a:cubicBezTo>
                <a:cubicBezTo>
                  <a:pt x="484701" y="466366"/>
                  <a:pt x="465221" y="334592"/>
                  <a:pt x="495013" y="336884"/>
                </a:cubicBezTo>
                <a:cubicBezTo>
                  <a:pt x="524805" y="339176"/>
                  <a:pt x="656580" y="445741"/>
                  <a:pt x="687518" y="550015"/>
                </a:cubicBezTo>
                <a:cubicBezTo>
                  <a:pt x="718456" y="654289"/>
                  <a:pt x="681789" y="949922"/>
                  <a:pt x="680643" y="962526"/>
                </a:cubicBezTo>
                <a:cubicBezTo>
                  <a:pt x="679497" y="975130"/>
                  <a:pt x="687518" y="712728"/>
                  <a:pt x="680643" y="625642"/>
                </a:cubicBezTo>
                <a:cubicBezTo>
                  <a:pt x="673768" y="538556"/>
                  <a:pt x="684081" y="459492"/>
                  <a:pt x="639392" y="440012"/>
                </a:cubicBezTo>
                <a:cubicBezTo>
                  <a:pt x="594703" y="420532"/>
                  <a:pt x="474388" y="525952"/>
                  <a:pt x="412511" y="508764"/>
                </a:cubicBezTo>
                <a:cubicBezTo>
                  <a:pt x="350634" y="491576"/>
                  <a:pt x="268132" y="336884"/>
                  <a:pt x="268132" y="33688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B0151BF1-F17A-5694-2E9B-C2EE0F659AE2}"/>
              </a:ext>
            </a:extLst>
          </p:cNvPr>
          <p:cNvSpPr/>
          <p:nvPr/>
        </p:nvSpPr>
        <p:spPr>
          <a:xfrm>
            <a:off x="3421222" y="1970884"/>
            <a:ext cx="2072197" cy="902946"/>
          </a:xfrm>
          <a:custGeom>
            <a:avLst/>
            <a:gdLst>
              <a:gd name="connsiteX0" fmla="*/ 263879 w 2072197"/>
              <a:gd name="connsiteY0" fmla="*/ 263552 h 902946"/>
              <a:gd name="connsiteX1" fmla="*/ 1302032 w 2072197"/>
              <a:gd name="connsiteY1" fmla="*/ 22921 h 902946"/>
              <a:gd name="connsiteX2" fmla="*/ 1095776 w 2072197"/>
              <a:gd name="connsiteY2" fmla="*/ 84797 h 902946"/>
              <a:gd name="connsiteX3" fmla="*/ 1522038 w 2072197"/>
              <a:gd name="connsiteY3" fmla="*/ 2295 h 902946"/>
              <a:gd name="connsiteX4" fmla="*/ 1315783 w 2072197"/>
              <a:gd name="connsiteY4" fmla="*/ 194800 h 902946"/>
              <a:gd name="connsiteX5" fmla="*/ 1563289 w 2072197"/>
              <a:gd name="connsiteY5" fmla="*/ 414806 h 902946"/>
              <a:gd name="connsiteX6" fmla="*/ 1260781 w 2072197"/>
              <a:gd name="connsiteY6" fmla="*/ 160424 h 902946"/>
              <a:gd name="connsiteX7" fmla="*/ 2072053 w 2072197"/>
              <a:gd name="connsiteY7" fmla="*/ 902945 h 902946"/>
              <a:gd name="connsiteX8" fmla="*/ 1322658 w 2072197"/>
              <a:gd name="connsiteY8" fmla="*/ 167299 h 902946"/>
              <a:gd name="connsiteX9" fmla="*/ 772643 w 2072197"/>
              <a:gd name="connsiteY9" fmla="*/ 57296 h 902946"/>
              <a:gd name="connsiteX10" fmla="*/ 2622 w 2072197"/>
              <a:gd name="connsiteY10" fmla="*/ 50421 h 902946"/>
              <a:gd name="connsiteX11" fmla="*/ 1054525 w 2072197"/>
              <a:gd name="connsiteY11" fmla="*/ 77922 h 902946"/>
              <a:gd name="connsiteX12" fmla="*/ 710766 w 2072197"/>
              <a:gd name="connsiteY12" fmla="*/ 174175 h 902946"/>
              <a:gd name="connsiteX13" fmla="*/ 263879 w 2072197"/>
              <a:gd name="connsiteY13" fmla="*/ 263552 h 90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72197" h="902946">
                <a:moveTo>
                  <a:pt x="263879" y="263552"/>
                </a:moveTo>
                <a:cubicBezTo>
                  <a:pt x="362423" y="238343"/>
                  <a:pt x="1163383" y="52713"/>
                  <a:pt x="1302032" y="22921"/>
                </a:cubicBezTo>
                <a:cubicBezTo>
                  <a:pt x="1440682" y="-6872"/>
                  <a:pt x="1059108" y="88235"/>
                  <a:pt x="1095776" y="84797"/>
                </a:cubicBezTo>
                <a:cubicBezTo>
                  <a:pt x="1132444" y="81359"/>
                  <a:pt x="1485370" y="-16039"/>
                  <a:pt x="1522038" y="2295"/>
                </a:cubicBezTo>
                <a:cubicBezTo>
                  <a:pt x="1558706" y="20629"/>
                  <a:pt x="1308908" y="126048"/>
                  <a:pt x="1315783" y="194800"/>
                </a:cubicBezTo>
                <a:cubicBezTo>
                  <a:pt x="1322658" y="263552"/>
                  <a:pt x="1572456" y="420535"/>
                  <a:pt x="1563289" y="414806"/>
                </a:cubicBezTo>
                <a:cubicBezTo>
                  <a:pt x="1554122" y="409077"/>
                  <a:pt x="1175987" y="79068"/>
                  <a:pt x="1260781" y="160424"/>
                </a:cubicBezTo>
                <a:cubicBezTo>
                  <a:pt x="1345575" y="241780"/>
                  <a:pt x="2061740" y="901799"/>
                  <a:pt x="2072053" y="902945"/>
                </a:cubicBezTo>
                <a:cubicBezTo>
                  <a:pt x="2082366" y="904091"/>
                  <a:pt x="1539226" y="308241"/>
                  <a:pt x="1322658" y="167299"/>
                </a:cubicBezTo>
                <a:cubicBezTo>
                  <a:pt x="1106090" y="26357"/>
                  <a:pt x="992649" y="76776"/>
                  <a:pt x="772643" y="57296"/>
                </a:cubicBezTo>
                <a:cubicBezTo>
                  <a:pt x="552637" y="37816"/>
                  <a:pt x="-44358" y="46983"/>
                  <a:pt x="2622" y="50421"/>
                </a:cubicBezTo>
                <a:cubicBezTo>
                  <a:pt x="49602" y="53859"/>
                  <a:pt x="936501" y="57296"/>
                  <a:pt x="1054525" y="77922"/>
                </a:cubicBezTo>
                <a:cubicBezTo>
                  <a:pt x="1172549" y="98548"/>
                  <a:pt x="837957" y="148966"/>
                  <a:pt x="710766" y="174175"/>
                </a:cubicBezTo>
                <a:cubicBezTo>
                  <a:pt x="583575" y="199384"/>
                  <a:pt x="165335" y="288761"/>
                  <a:pt x="263879" y="26355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171C2212-ED2D-7DD6-098E-E00DF4ED43D1}"/>
              </a:ext>
            </a:extLst>
          </p:cNvPr>
          <p:cNvSpPr/>
          <p:nvPr/>
        </p:nvSpPr>
        <p:spPr>
          <a:xfrm>
            <a:off x="2888936" y="2465721"/>
            <a:ext cx="1085123" cy="3607279"/>
          </a:xfrm>
          <a:custGeom>
            <a:avLst/>
            <a:gdLst>
              <a:gd name="connsiteX0" fmla="*/ 1084923 w 1085123"/>
              <a:gd name="connsiteY0" fmla="*/ 2471 h 3607279"/>
              <a:gd name="connsiteX1" fmla="*/ 108646 w 1085123"/>
              <a:gd name="connsiteY1" fmla="*/ 1597515 h 3607279"/>
              <a:gd name="connsiteX2" fmla="*/ 143022 w 1085123"/>
              <a:gd name="connsiteY2" fmla="*/ 1343133 h 3607279"/>
              <a:gd name="connsiteX3" fmla="*/ 12393 w 1085123"/>
              <a:gd name="connsiteY3" fmla="*/ 2711296 h 3607279"/>
              <a:gd name="connsiteX4" fmla="*/ 12393 w 1085123"/>
              <a:gd name="connsiteY4" fmla="*/ 2511915 h 3607279"/>
              <a:gd name="connsiteX5" fmla="*/ 74270 w 1085123"/>
              <a:gd name="connsiteY5" fmla="*/ 3584444 h 3607279"/>
              <a:gd name="connsiteX6" fmla="*/ 33019 w 1085123"/>
              <a:gd name="connsiteY6" fmla="*/ 3103181 h 3607279"/>
              <a:gd name="connsiteX7" fmla="*/ 88020 w 1085123"/>
              <a:gd name="connsiteY7" fmla="*/ 1494387 h 3607279"/>
              <a:gd name="connsiteX8" fmla="*/ 170523 w 1085123"/>
              <a:gd name="connsiteY8" fmla="*/ 1178129 h 3607279"/>
              <a:gd name="connsiteX9" fmla="*/ 39894 w 1085123"/>
              <a:gd name="connsiteY9" fmla="*/ 1769395 h 3607279"/>
              <a:gd name="connsiteX10" fmla="*/ 603659 w 1085123"/>
              <a:gd name="connsiteY10" fmla="*/ 731241 h 3607279"/>
              <a:gd name="connsiteX11" fmla="*/ 198023 w 1085123"/>
              <a:gd name="connsiteY11" fmla="*/ 1219380 h 3607279"/>
              <a:gd name="connsiteX12" fmla="*/ 1084923 w 1085123"/>
              <a:gd name="connsiteY12" fmla="*/ 2471 h 360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5123" h="3607279">
                <a:moveTo>
                  <a:pt x="1084923" y="2471"/>
                </a:moveTo>
                <a:cubicBezTo>
                  <a:pt x="1070027" y="65493"/>
                  <a:pt x="265629" y="1374071"/>
                  <a:pt x="108646" y="1597515"/>
                </a:cubicBezTo>
                <a:cubicBezTo>
                  <a:pt x="-48337" y="1820959"/>
                  <a:pt x="159064" y="1157503"/>
                  <a:pt x="143022" y="1343133"/>
                </a:cubicBezTo>
                <a:cubicBezTo>
                  <a:pt x="126980" y="1528763"/>
                  <a:pt x="34164" y="2516499"/>
                  <a:pt x="12393" y="2711296"/>
                </a:cubicBezTo>
                <a:cubicBezTo>
                  <a:pt x="-9378" y="2906093"/>
                  <a:pt x="2080" y="2366390"/>
                  <a:pt x="12393" y="2511915"/>
                </a:cubicBezTo>
                <a:cubicBezTo>
                  <a:pt x="22706" y="2657440"/>
                  <a:pt x="70832" y="3485900"/>
                  <a:pt x="74270" y="3584444"/>
                </a:cubicBezTo>
                <a:cubicBezTo>
                  <a:pt x="77708" y="3682988"/>
                  <a:pt x="30727" y="3451524"/>
                  <a:pt x="33019" y="3103181"/>
                </a:cubicBezTo>
                <a:cubicBezTo>
                  <a:pt x="35311" y="2754838"/>
                  <a:pt x="65103" y="1815229"/>
                  <a:pt x="88020" y="1494387"/>
                </a:cubicBezTo>
                <a:cubicBezTo>
                  <a:pt x="110937" y="1173545"/>
                  <a:pt x="178544" y="1132294"/>
                  <a:pt x="170523" y="1178129"/>
                </a:cubicBezTo>
                <a:cubicBezTo>
                  <a:pt x="162502" y="1223964"/>
                  <a:pt x="-32295" y="1843876"/>
                  <a:pt x="39894" y="1769395"/>
                </a:cubicBezTo>
                <a:cubicBezTo>
                  <a:pt x="112083" y="1694914"/>
                  <a:pt x="577304" y="822910"/>
                  <a:pt x="603659" y="731241"/>
                </a:cubicBezTo>
                <a:cubicBezTo>
                  <a:pt x="630014" y="639572"/>
                  <a:pt x="115521" y="1337404"/>
                  <a:pt x="198023" y="1219380"/>
                </a:cubicBezTo>
                <a:cubicBezTo>
                  <a:pt x="280525" y="1101356"/>
                  <a:pt x="1099819" y="-60551"/>
                  <a:pt x="1084923" y="247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370201D7-A744-A799-EB6A-DA0D3C6D7354}"/>
              </a:ext>
            </a:extLst>
          </p:cNvPr>
          <p:cNvSpPr/>
          <p:nvPr/>
        </p:nvSpPr>
        <p:spPr>
          <a:xfrm>
            <a:off x="2613072" y="4042347"/>
            <a:ext cx="508507" cy="779612"/>
          </a:xfrm>
          <a:custGeom>
            <a:avLst/>
            <a:gdLst>
              <a:gd name="connsiteX0" fmla="*/ 508263 w 508507"/>
              <a:gd name="connsiteY0" fmla="*/ 264 h 779612"/>
              <a:gd name="connsiteX1" fmla="*/ 123253 w 508507"/>
              <a:gd name="connsiteY1" fmla="*/ 447151 h 779612"/>
              <a:gd name="connsiteX2" fmla="*/ 47626 w 508507"/>
              <a:gd name="connsiteY2" fmla="*/ 777160 h 779612"/>
              <a:gd name="connsiteX3" fmla="*/ 61376 w 508507"/>
              <a:gd name="connsiteY3" fmla="*/ 275271 h 779612"/>
              <a:gd name="connsiteX4" fmla="*/ 6375 w 508507"/>
              <a:gd name="connsiteY4" fmla="*/ 625906 h 779612"/>
              <a:gd name="connsiteX5" fmla="*/ 233256 w 508507"/>
              <a:gd name="connsiteY5" fmla="*/ 165268 h 779612"/>
              <a:gd name="connsiteX6" fmla="*/ 61376 w 508507"/>
              <a:gd name="connsiteY6" fmla="*/ 378399 h 779612"/>
              <a:gd name="connsiteX7" fmla="*/ 508263 w 508507"/>
              <a:gd name="connsiteY7" fmla="*/ 264 h 77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507" h="779612">
                <a:moveTo>
                  <a:pt x="508263" y="264"/>
                </a:moveTo>
                <a:cubicBezTo>
                  <a:pt x="518576" y="11723"/>
                  <a:pt x="200026" y="317668"/>
                  <a:pt x="123253" y="447151"/>
                </a:cubicBezTo>
                <a:cubicBezTo>
                  <a:pt x="46480" y="576634"/>
                  <a:pt x="57939" y="805807"/>
                  <a:pt x="47626" y="777160"/>
                </a:cubicBezTo>
                <a:cubicBezTo>
                  <a:pt x="37313" y="748513"/>
                  <a:pt x="68251" y="300480"/>
                  <a:pt x="61376" y="275271"/>
                </a:cubicBezTo>
                <a:cubicBezTo>
                  <a:pt x="54501" y="250062"/>
                  <a:pt x="-22272" y="644240"/>
                  <a:pt x="6375" y="625906"/>
                </a:cubicBezTo>
                <a:cubicBezTo>
                  <a:pt x="35022" y="607572"/>
                  <a:pt x="224089" y="206519"/>
                  <a:pt x="233256" y="165268"/>
                </a:cubicBezTo>
                <a:cubicBezTo>
                  <a:pt x="242423" y="124017"/>
                  <a:pt x="13250" y="403608"/>
                  <a:pt x="61376" y="378399"/>
                </a:cubicBezTo>
                <a:cubicBezTo>
                  <a:pt x="109502" y="353190"/>
                  <a:pt x="497950" y="-11195"/>
                  <a:pt x="508263" y="26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2CAE4422-EBA7-DF23-D684-0F09EABE2DB5}"/>
              </a:ext>
            </a:extLst>
          </p:cNvPr>
          <p:cNvSpPr/>
          <p:nvPr/>
        </p:nvSpPr>
        <p:spPr>
          <a:xfrm>
            <a:off x="2684283" y="4224504"/>
            <a:ext cx="356444" cy="1025420"/>
          </a:xfrm>
          <a:custGeom>
            <a:avLst/>
            <a:gdLst>
              <a:gd name="connsiteX0" fmla="*/ 354550 w 356444"/>
              <a:gd name="connsiteY0" fmla="*/ 429998 h 1025420"/>
              <a:gd name="connsiteX1" fmla="*/ 258297 w 356444"/>
              <a:gd name="connsiteY1" fmla="*/ 980013 h 1025420"/>
              <a:gd name="connsiteX2" fmla="*/ 148294 w 356444"/>
              <a:gd name="connsiteY2" fmla="*/ 883761 h 1025420"/>
              <a:gd name="connsiteX3" fmla="*/ 3915 w 356444"/>
              <a:gd name="connsiteY3" fmla="*/ 10612 h 1025420"/>
              <a:gd name="connsiteX4" fmla="*/ 52042 w 356444"/>
              <a:gd name="connsiteY4" fmla="*/ 429998 h 1025420"/>
              <a:gd name="connsiteX5" fmla="*/ 168920 w 356444"/>
              <a:gd name="connsiteY5" fmla="*/ 890636 h 1025420"/>
              <a:gd name="connsiteX6" fmla="*/ 354550 w 356444"/>
              <a:gd name="connsiteY6" fmla="*/ 429998 h 102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444" h="1025420">
                <a:moveTo>
                  <a:pt x="354550" y="429998"/>
                </a:moveTo>
                <a:cubicBezTo>
                  <a:pt x="369446" y="444894"/>
                  <a:pt x="292673" y="904386"/>
                  <a:pt x="258297" y="980013"/>
                </a:cubicBezTo>
                <a:cubicBezTo>
                  <a:pt x="223921" y="1055640"/>
                  <a:pt x="190691" y="1045328"/>
                  <a:pt x="148294" y="883761"/>
                </a:cubicBezTo>
                <a:cubicBezTo>
                  <a:pt x="105897" y="722194"/>
                  <a:pt x="19957" y="86239"/>
                  <a:pt x="3915" y="10612"/>
                </a:cubicBezTo>
                <a:cubicBezTo>
                  <a:pt x="-12127" y="-65015"/>
                  <a:pt x="24541" y="283327"/>
                  <a:pt x="52042" y="429998"/>
                </a:cubicBezTo>
                <a:cubicBezTo>
                  <a:pt x="79543" y="576669"/>
                  <a:pt x="115064" y="894073"/>
                  <a:pt x="168920" y="890636"/>
                </a:cubicBezTo>
                <a:cubicBezTo>
                  <a:pt x="222776" y="887199"/>
                  <a:pt x="339654" y="415102"/>
                  <a:pt x="354550" y="42999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2E87F6F4-46B8-A6DA-EC39-336405839A32}"/>
              </a:ext>
            </a:extLst>
          </p:cNvPr>
          <p:cNvSpPr/>
          <p:nvPr/>
        </p:nvSpPr>
        <p:spPr>
          <a:xfrm>
            <a:off x="2247610" y="4020711"/>
            <a:ext cx="358122" cy="3053072"/>
          </a:xfrm>
          <a:custGeom>
            <a:avLst/>
            <a:gdLst>
              <a:gd name="connsiteX0" fmla="*/ 358086 w 358122"/>
              <a:gd name="connsiteY0" fmla="*/ 1274 h 3053072"/>
              <a:gd name="connsiteX1" fmla="*/ 89954 w 358122"/>
              <a:gd name="connsiteY1" fmla="*/ 1156306 h 3053072"/>
              <a:gd name="connsiteX2" fmla="*/ 158706 w 358122"/>
              <a:gd name="connsiteY2" fmla="*/ 929424 h 3053072"/>
              <a:gd name="connsiteX3" fmla="*/ 576 w 358122"/>
              <a:gd name="connsiteY3" fmla="*/ 1575692 h 3053072"/>
              <a:gd name="connsiteX4" fmla="*/ 103704 w 358122"/>
              <a:gd name="connsiteY4" fmla="*/ 1362561 h 3053072"/>
              <a:gd name="connsiteX5" fmla="*/ 55578 w 358122"/>
              <a:gd name="connsiteY5" fmla="*/ 1967578 h 3053072"/>
              <a:gd name="connsiteX6" fmla="*/ 172456 w 358122"/>
              <a:gd name="connsiteY6" fmla="*/ 3005731 h 3053072"/>
              <a:gd name="connsiteX7" fmla="*/ 131205 w 358122"/>
              <a:gd name="connsiteY7" fmla="*/ 2641346 h 3053072"/>
              <a:gd name="connsiteX8" fmla="*/ 138080 w 358122"/>
              <a:gd name="connsiteY8" fmla="*/ 592540 h 3053072"/>
              <a:gd name="connsiteX9" fmla="*/ 69328 w 358122"/>
              <a:gd name="connsiteY9" fmla="*/ 922549 h 3053072"/>
              <a:gd name="connsiteX10" fmla="*/ 358086 w 358122"/>
              <a:gd name="connsiteY10" fmla="*/ 1274 h 305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8122" h="3053072">
                <a:moveTo>
                  <a:pt x="358086" y="1274"/>
                </a:moveTo>
                <a:cubicBezTo>
                  <a:pt x="361524" y="40234"/>
                  <a:pt x="123184" y="1001614"/>
                  <a:pt x="89954" y="1156306"/>
                </a:cubicBezTo>
                <a:cubicBezTo>
                  <a:pt x="56724" y="1310998"/>
                  <a:pt x="173602" y="859526"/>
                  <a:pt x="158706" y="929424"/>
                </a:cubicBezTo>
                <a:cubicBezTo>
                  <a:pt x="143810" y="999322"/>
                  <a:pt x="9743" y="1503503"/>
                  <a:pt x="576" y="1575692"/>
                </a:cubicBezTo>
                <a:cubicBezTo>
                  <a:pt x="-8591" y="1647882"/>
                  <a:pt x="94537" y="1297247"/>
                  <a:pt x="103704" y="1362561"/>
                </a:cubicBezTo>
                <a:cubicBezTo>
                  <a:pt x="112871" y="1427875"/>
                  <a:pt x="44119" y="1693716"/>
                  <a:pt x="55578" y="1967578"/>
                </a:cubicBezTo>
                <a:cubicBezTo>
                  <a:pt x="67037" y="2241440"/>
                  <a:pt x="159851" y="2893436"/>
                  <a:pt x="172456" y="3005731"/>
                </a:cubicBezTo>
                <a:cubicBezTo>
                  <a:pt x="185061" y="3118026"/>
                  <a:pt x="136934" y="3043545"/>
                  <a:pt x="131205" y="2641346"/>
                </a:cubicBezTo>
                <a:cubicBezTo>
                  <a:pt x="125476" y="2239148"/>
                  <a:pt x="148393" y="879006"/>
                  <a:pt x="138080" y="592540"/>
                </a:cubicBezTo>
                <a:cubicBezTo>
                  <a:pt x="127767" y="306074"/>
                  <a:pt x="36098" y="1016510"/>
                  <a:pt x="69328" y="922549"/>
                </a:cubicBezTo>
                <a:cubicBezTo>
                  <a:pt x="102558" y="828588"/>
                  <a:pt x="354648" y="-37686"/>
                  <a:pt x="358086" y="127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F110ADB7-BDEB-95A7-752D-18CBC95ABBBE}"/>
              </a:ext>
            </a:extLst>
          </p:cNvPr>
          <p:cNvSpPr/>
          <p:nvPr/>
        </p:nvSpPr>
        <p:spPr>
          <a:xfrm>
            <a:off x="3102741" y="3544887"/>
            <a:ext cx="431263" cy="2605426"/>
          </a:xfrm>
          <a:custGeom>
            <a:avLst/>
            <a:gdLst>
              <a:gd name="connsiteX0" fmla="*/ 431106 w 431263"/>
              <a:gd name="connsiteY0" fmla="*/ 2710 h 2605426"/>
              <a:gd name="connsiteX1" fmla="*/ 80471 w 431263"/>
              <a:gd name="connsiteY1" fmla="*/ 1123366 h 2605426"/>
              <a:gd name="connsiteX2" fmla="*/ 142348 w 431263"/>
              <a:gd name="connsiteY2" fmla="*/ 958361 h 2605426"/>
              <a:gd name="connsiteX3" fmla="*/ 39220 w 431263"/>
              <a:gd name="connsiteY3" fmla="*/ 1948388 h 2605426"/>
              <a:gd name="connsiteX4" fmla="*/ 46095 w 431263"/>
              <a:gd name="connsiteY4" fmla="*/ 1749008 h 2605426"/>
              <a:gd name="connsiteX5" fmla="*/ 46095 w 431263"/>
              <a:gd name="connsiteY5" fmla="*/ 2539654 h 2605426"/>
              <a:gd name="connsiteX6" fmla="*/ 18594 w 431263"/>
              <a:gd name="connsiteY6" fmla="*/ 2305898 h 2605426"/>
              <a:gd name="connsiteX7" fmla="*/ 362354 w 431263"/>
              <a:gd name="connsiteY7" fmla="*/ 291468 h 2605426"/>
              <a:gd name="connsiteX8" fmla="*/ 128597 w 431263"/>
              <a:gd name="connsiteY8" fmla="*/ 793357 h 2605426"/>
              <a:gd name="connsiteX9" fmla="*/ 431106 w 431263"/>
              <a:gd name="connsiteY9" fmla="*/ 2710 h 260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1263" h="2605426">
                <a:moveTo>
                  <a:pt x="431106" y="2710"/>
                </a:moveTo>
                <a:cubicBezTo>
                  <a:pt x="423085" y="57711"/>
                  <a:pt x="128597" y="964091"/>
                  <a:pt x="80471" y="1123366"/>
                </a:cubicBezTo>
                <a:cubicBezTo>
                  <a:pt x="32345" y="1282641"/>
                  <a:pt x="149223" y="820857"/>
                  <a:pt x="142348" y="958361"/>
                </a:cubicBezTo>
                <a:cubicBezTo>
                  <a:pt x="135473" y="1095865"/>
                  <a:pt x="55262" y="1816614"/>
                  <a:pt x="39220" y="1948388"/>
                </a:cubicBezTo>
                <a:cubicBezTo>
                  <a:pt x="23178" y="2080163"/>
                  <a:pt x="44949" y="1650464"/>
                  <a:pt x="46095" y="1749008"/>
                </a:cubicBezTo>
                <a:cubicBezTo>
                  <a:pt x="47241" y="1847552"/>
                  <a:pt x="50678" y="2446839"/>
                  <a:pt x="46095" y="2539654"/>
                </a:cubicBezTo>
                <a:cubicBezTo>
                  <a:pt x="41512" y="2632469"/>
                  <a:pt x="-34116" y="2680596"/>
                  <a:pt x="18594" y="2305898"/>
                </a:cubicBezTo>
                <a:cubicBezTo>
                  <a:pt x="71304" y="1931200"/>
                  <a:pt x="344020" y="543558"/>
                  <a:pt x="362354" y="291468"/>
                </a:cubicBezTo>
                <a:cubicBezTo>
                  <a:pt x="380688" y="39378"/>
                  <a:pt x="118284" y="839192"/>
                  <a:pt x="128597" y="793357"/>
                </a:cubicBezTo>
                <a:cubicBezTo>
                  <a:pt x="138910" y="747522"/>
                  <a:pt x="439127" y="-52291"/>
                  <a:pt x="431106" y="271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9BB575B3-76A7-A9C8-2C47-881156ADEBB8}"/>
              </a:ext>
            </a:extLst>
          </p:cNvPr>
          <p:cNvSpPr/>
          <p:nvPr/>
        </p:nvSpPr>
        <p:spPr>
          <a:xfrm>
            <a:off x="2629153" y="2210264"/>
            <a:ext cx="1699565" cy="2233811"/>
          </a:xfrm>
          <a:custGeom>
            <a:avLst/>
            <a:gdLst>
              <a:gd name="connsiteX0" fmla="*/ 1695340 w 1699565"/>
              <a:gd name="connsiteY0" fmla="*/ 10422 h 2233811"/>
              <a:gd name="connsiteX1" fmla="*/ 134673 w 1699565"/>
              <a:gd name="connsiteY1" fmla="*/ 1323583 h 2233811"/>
              <a:gd name="connsiteX2" fmla="*/ 334053 w 1699565"/>
              <a:gd name="connsiteY2" fmla="*/ 1206704 h 2233811"/>
              <a:gd name="connsiteX3" fmla="*/ 107172 w 1699565"/>
              <a:gd name="connsiteY3" fmla="*/ 1839222 h 2233811"/>
              <a:gd name="connsiteX4" fmla="*/ 299677 w 1699565"/>
              <a:gd name="connsiteY4" fmla="*/ 1612341 h 2233811"/>
              <a:gd name="connsiteX5" fmla="*/ 4044 w 1699565"/>
              <a:gd name="connsiteY5" fmla="*/ 2224232 h 2233811"/>
              <a:gd name="connsiteX6" fmla="*/ 560934 w 1699565"/>
              <a:gd name="connsiteY6" fmla="*/ 1041700 h 2233811"/>
              <a:gd name="connsiteX7" fmla="*/ 1028447 w 1699565"/>
              <a:gd name="connsiteY7" fmla="*/ 395432 h 2233811"/>
              <a:gd name="connsiteX8" fmla="*/ 609061 w 1699565"/>
              <a:gd name="connsiteY8" fmla="*/ 691065 h 2233811"/>
              <a:gd name="connsiteX9" fmla="*/ 1695340 w 1699565"/>
              <a:gd name="connsiteY9" fmla="*/ 10422 h 223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9565" h="2233811">
                <a:moveTo>
                  <a:pt x="1695340" y="10422"/>
                </a:moveTo>
                <a:cubicBezTo>
                  <a:pt x="1616275" y="115842"/>
                  <a:pt x="361554" y="1124203"/>
                  <a:pt x="134673" y="1323583"/>
                </a:cubicBezTo>
                <a:cubicBezTo>
                  <a:pt x="-92208" y="1522963"/>
                  <a:pt x="338636" y="1120764"/>
                  <a:pt x="334053" y="1206704"/>
                </a:cubicBezTo>
                <a:cubicBezTo>
                  <a:pt x="329470" y="1292644"/>
                  <a:pt x="112901" y="1771616"/>
                  <a:pt x="107172" y="1839222"/>
                </a:cubicBezTo>
                <a:cubicBezTo>
                  <a:pt x="101443" y="1906828"/>
                  <a:pt x="316865" y="1548173"/>
                  <a:pt x="299677" y="1612341"/>
                </a:cubicBezTo>
                <a:cubicBezTo>
                  <a:pt x="282489" y="1676509"/>
                  <a:pt x="-39499" y="2319339"/>
                  <a:pt x="4044" y="2224232"/>
                </a:cubicBezTo>
                <a:cubicBezTo>
                  <a:pt x="47587" y="2129125"/>
                  <a:pt x="390200" y="1346500"/>
                  <a:pt x="560934" y="1041700"/>
                </a:cubicBezTo>
                <a:cubicBezTo>
                  <a:pt x="731668" y="736900"/>
                  <a:pt x="1020426" y="453871"/>
                  <a:pt x="1028447" y="395432"/>
                </a:cubicBezTo>
                <a:cubicBezTo>
                  <a:pt x="1036468" y="336993"/>
                  <a:pt x="499058" y="749504"/>
                  <a:pt x="609061" y="691065"/>
                </a:cubicBezTo>
                <a:cubicBezTo>
                  <a:pt x="719064" y="632626"/>
                  <a:pt x="1774405" y="-94998"/>
                  <a:pt x="1695340" y="1042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DA65ABF7-5103-DDDB-9D5A-1E6C82193AEA}"/>
              </a:ext>
            </a:extLst>
          </p:cNvPr>
          <p:cNvSpPr/>
          <p:nvPr/>
        </p:nvSpPr>
        <p:spPr>
          <a:xfrm>
            <a:off x="3007906" y="3177012"/>
            <a:ext cx="450326" cy="2983842"/>
          </a:xfrm>
          <a:custGeom>
            <a:avLst/>
            <a:gdLst>
              <a:gd name="connsiteX0" fmla="*/ 450314 w 450326"/>
              <a:gd name="connsiteY0" fmla="*/ 6200 h 2983842"/>
              <a:gd name="connsiteX1" fmla="*/ 58428 w 450326"/>
              <a:gd name="connsiteY1" fmla="*/ 1532492 h 2983842"/>
              <a:gd name="connsiteX2" fmla="*/ 106554 w 450326"/>
              <a:gd name="connsiteY2" fmla="*/ 2928155 h 2983842"/>
              <a:gd name="connsiteX3" fmla="*/ 106554 w 450326"/>
              <a:gd name="connsiteY3" fmla="*/ 2543144 h 2983842"/>
              <a:gd name="connsiteX4" fmla="*/ 37802 w 450326"/>
              <a:gd name="connsiteY4" fmla="*/ 1037478 h 2983842"/>
              <a:gd name="connsiteX5" fmla="*/ 3426 w 450326"/>
              <a:gd name="connsiteY5" fmla="*/ 1511866 h 2983842"/>
              <a:gd name="connsiteX6" fmla="*/ 120305 w 450326"/>
              <a:gd name="connsiteY6" fmla="*/ 528714 h 2983842"/>
              <a:gd name="connsiteX7" fmla="*/ 72178 w 450326"/>
              <a:gd name="connsiteY7" fmla="*/ 975602 h 2983842"/>
              <a:gd name="connsiteX8" fmla="*/ 450314 w 450326"/>
              <a:gd name="connsiteY8" fmla="*/ 6200 h 298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0326" h="2983842">
                <a:moveTo>
                  <a:pt x="450314" y="6200"/>
                </a:moveTo>
                <a:cubicBezTo>
                  <a:pt x="448022" y="99015"/>
                  <a:pt x="115721" y="1045500"/>
                  <a:pt x="58428" y="1532492"/>
                </a:cubicBezTo>
                <a:cubicBezTo>
                  <a:pt x="1135" y="2019484"/>
                  <a:pt x="98533" y="2759713"/>
                  <a:pt x="106554" y="2928155"/>
                </a:cubicBezTo>
                <a:cubicBezTo>
                  <a:pt x="114575" y="3096597"/>
                  <a:pt x="118013" y="2858257"/>
                  <a:pt x="106554" y="2543144"/>
                </a:cubicBezTo>
                <a:cubicBezTo>
                  <a:pt x="95095" y="2228031"/>
                  <a:pt x="54990" y="1209358"/>
                  <a:pt x="37802" y="1037478"/>
                </a:cubicBezTo>
                <a:cubicBezTo>
                  <a:pt x="20614" y="865598"/>
                  <a:pt x="-10324" y="1596660"/>
                  <a:pt x="3426" y="1511866"/>
                </a:cubicBezTo>
                <a:cubicBezTo>
                  <a:pt x="17176" y="1427072"/>
                  <a:pt x="108846" y="618091"/>
                  <a:pt x="120305" y="528714"/>
                </a:cubicBezTo>
                <a:cubicBezTo>
                  <a:pt x="131764" y="439337"/>
                  <a:pt x="16031" y="1059250"/>
                  <a:pt x="72178" y="975602"/>
                </a:cubicBezTo>
                <a:cubicBezTo>
                  <a:pt x="128325" y="891954"/>
                  <a:pt x="452606" y="-86615"/>
                  <a:pt x="450314" y="620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C42B85FA-32EF-30B6-3F18-7004087A1DE6}"/>
              </a:ext>
            </a:extLst>
          </p:cNvPr>
          <p:cNvSpPr/>
          <p:nvPr/>
        </p:nvSpPr>
        <p:spPr>
          <a:xfrm>
            <a:off x="2523488" y="4870405"/>
            <a:ext cx="476347" cy="3687097"/>
          </a:xfrm>
          <a:custGeom>
            <a:avLst/>
            <a:gdLst>
              <a:gd name="connsiteX0" fmla="*/ 20332 w 476347"/>
              <a:gd name="connsiteY0" fmla="*/ 4103 h 3687097"/>
              <a:gd name="connsiteX1" fmla="*/ 370966 w 476347"/>
              <a:gd name="connsiteY1" fmla="*/ 2224789 h 3687097"/>
              <a:gd name="connsiteX2" fmla="*/ 384717 w 476347"/>
              <a:gd name="connsiteY2" fmla="*/ 2066660 h 3687097"/>
              <a:gd name="connsiteX3" fmla="*/ 412217 w 476347"/>
              <a:gd name="connsiteY3" fmla="*/ 2857306 h 3687097"/>
              <a:gd name="connsiteX4" fmla="*/ 54707 w 476347"/>
              <a:gd name="connsiteY4" fmla="*/ 3682329 h 3687097"/>
              <a:gd name="connsiteX5" fmla="*/ 240338 w 476347"/>
              <a:gd name="connsiteY5" fmla="*/ 3132314 h 3687097"/>
              <a:gd name="connsiteX6" fmla="*/ 474094 w 476347"/>
              <a:gd name="connsiteY6" fmla="*/ 1860404 h 3687097"/>
              <a:gd name="connsiteX7" fmla="*/ 343465 w 476347"/>
              <a:gd name="connsiteY7" fmla="*/ 2211039 h 3687097"/>
              <a:gd name="connsiteX8" fmla="*/ 95959 w 476347"/>
              <a:gd name="connsiteY8" fmla="*/ 939129 h 3687097"/>
              <a:gd name="connsiteX9" fmla="*/ 47832 w 476347"/>
              <a:gd name="connsiteY9" fmla="*/ 1654148 h 3687097"/>
              <a:gd name="connsiteX10" fmla="*/ 20332 w 476347"/>
              <a:gd name="connsiteY10" fmla="*/ 4103 h 3687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6347" h="3687097">
                <a:moveTo>
                  <a:pt x="20332" y="4103"/>
                </a:moveTo>
                <a:cubicBezTo>
                  <a:pt x="74188" y="99210"/>
                  <a:pt x="310235" y="1881029"/>
                  <a:pt x="370966" y="2224789"/>
                </a:cubicBezTo>
                <a:cubicBezTo>
                  <a:pt x="431697" y="2568549"/>
                  <a:pt x="377842" y="1961241"/>
                  <a:pt x="384717" y="2066660"/>
                </a:cubicBezTo>
                <a:cubicBezTo>
                  <a:pt x="391592" y="2172079"/>
                  <a:pt x="467219" y="2588028"/>
                  <a:pt x="412217" y="2857306"/>
                </a:cubicBezTo>
                <a:cubicBezTo>
                  <a:pt x="357215" y="3126584"/>
                  <a:pt x="83353" y="3636494"/>
                  <a:pt x="54707" y="3682329"/>
                </a:cubicBezTo>
                <a:cubicBezTo>
                  <a:pt x="26061" y="3728164"/>
                  <a:pt x="170440" y="3435968"/>
                  <a:pt x="240338" y="3132314"/>
                </a:cubicBezTo>
                <a:cubicBezTo>
                  <a:pt x="310236" y="2828660"/>
                  <a:pt x="456906" y="2013950"/>
                  <a:pt x="474094" y="1860404"/>
                </a:cubicBezTo>
                <a:cubicBezTo>
                  <a:pt x="491282" y="1706858"/>
                  <a:pt x="406487" y="2364585"/>
                  <a:pt x="343465" y="2211039"/>
                </a:cubicBezTo>
                <a:cubicBezTo>
                  <a:pt x="280443" y="2057493"/>
                  <a:pt x="145231" y="1031944"/>
                  <a:pt x="95959" y="939129"/>
                </a:cubicBezTo>
                <a:cubicBezTo>
                  <a:pt x="46687" y="846314"/>
                  <a:pt x="60437" y="1811132"/>
                  <a:pt x="47832" y="1654148"/>
                </a:cubicBezTo>
                <a:cubicBezTo>
                  <a:pt x="35228" y="1497165"/>
                  <a:pt x="-33524" y="-91004"/>
                  <a:pt x="20332" y="410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615DF886-B7BD-208C-83BB-51B85FED9854}"/>
              </a:ext>
            </a:extLst>
          </p:cNvPr>
          <p:cNvSpPr/>
          <p:nvPr/>
        </p:nvSpPr>
        <p:spPr>
          <a:xfrm>
            <a:off x="1986929" y="5883404"/>
            <a:ext cx="776879" cy="2573276"/>
          </a:xfrm>
          <a:custGeom>
            <a:avLst/>
            <a:gdLst>
              <a:gd name="connsiteX0" fmla="*/ 708145 w 776879"/>
              <a:gd name="connsiteY0" fmla="*/ 984909 h 2573276"/>
              <a:gd name="connsiteX1" fmla="*/ 694394 w 776879"/>
              <a:gd name="connsiteY1" fmla="*/ 1053661 h 2573276"/>
              <a:gd name="connsiteX2" fmla="*/ 151254 w 776879"/>
              <a:gd name="connsiteY2" fmla="*/ 2442449 h 2573276"/>
              <a:gd name="connsiteX3" fmla="*/ 254382 w 776879"/>
              <a:gd name="connsiteY3" fmla="*/ 1974936 h 2573276"/>
              <a:gd name="connsiteX4" fmla="*/ 0 w 776879"/>
              <a:gd name="connsiteY4" fmla="*/ 2573077 h 2573276"/>
              <a:gd name="connsiteX5" fmla="*/ 254382 w 776879"/>
              <a:gd name="connsiteY5" fmla="*/ 1899309 h 2573276"/>
              <a:gd name="connsiteX6" fmla="*/ 591266 w 776879"/>
              <a:gd name="connsiteY6" fmla="*/ 22382 h 2573276"/>
              <a:gd name="connsiteX7" fmla="*/ 453763 w 776879"/>
              <a:gd name="connsiteY7" fmla="*/ 916157 h 2573276"/>
              <a:gd name="connsiteX8" fmla="*/ 309384 w 776879"/>
              <a:gd name="connsiteY8" fmla="*/ 1686178 h 2573276"/>
              <a:gd name="connsiteX9" fmla="*/ 749396 w 776879"/>
              <a:gd name="connsiteY9" fmla="*/ 833655 h 2573276"/>
              <a:gd name="connsiteX10" fmla="*/ 728770 w 776879"/>
              <a:gd name="connsiteY10" fmla="*/ 909282 h 2573276"/>
              <a:gd name="connsiteX11" fmla="*/ 708145 w 776879"/>
              <a:gd name="connsiteY11" fmla="*/ 984909 h 257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6879" h="2573276">
                <a:moveTo>
                  <a:pt x="708145" y="984909"/>
                </a:moveTo>
                <a:cubicBezTo>
                  <a:pt x="702416" y="1008972"/>
                  <a:pt x="787209" y="810738"/>
                  <a:pt x="694394" y="1053661"/>
                </a:cubicBezTo>
                <a:cubicBezTo>
                  <a:pt x="601579" y="1296584"/>
                  <a:pt x="224589" y="2288903"/>
                  <a:pt x="151254" y="2442449"/>
                </a:cubicBezTo>
                <a:cubicBezTo>
                  <a:pt x="77919" y="2595995"/>
                  <a:pt x="279591" y="1953165"/>
                  <a:pt x="254382" y="1974936"/>
                </a:cubicBezTo>
                <a:cubicBezTo>
                  <a:pt x="229173" y="1996707"/>
                  <a:pt x="0" y="2585681"/>
                  <a:pt x="0" y="2573077"/>
                </a:cubicBezTo>
                <a:cubicBezTo>
                  <a:pt x="0" y="2560473"/>
                  <a:pt x="155838" y="2324425"/>
                  <a:pt x="254382" y="1899309"/>
                </a:cubicBezTo>
                <a:cubicBezTo>
                  <a:pt x="352926" y="1474193"/>
                  <a:pt x="558036" y="186241"/>
                  <a:pt x="591266" y="22382"/>
                </a:cubicBezTo>
                <a:cubicBezTo>
                  <a:pt x="624496" y="-141477"/>
                  <a:pt x="500743" y="638858"/>
                  <a:pt x="453763" y="916157"/>
                </a:cubicBezTo>
                <a:cubicBezTo>
                  <a:pt x="406783" y="1193456"/>
                  <a:pt x="260112" y="1699928"/>
                  <a:pt x="309384" y="1686178"/>
                </a:cubicBezTo>
                <a:cubicBezTo>
                  <a:pt x="358656" y="1672428"/>
                  <a:pt x="679498" y="963138"/>
                  <a:pt x="749396" y="833655"/>
                </a:cubicBezTo>
                <a:cubicBezTo>
                  <a:pt x="819294" y="704172"/>
                  <a:pt x="734499" y="884073"/>
                  <a:pt x="728770" y="909282"/>
                </a:cubicBezTo>
                <a:cubicBezTo>
                  <a:pt x="723041" y="934491"/>
                  <a:pt x="713874" y="960846"/>
                  <a:pt x="708145" y="98490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120657C6-BDC8-451A-CAE2-1CB718298725}"/>
              </a:ext>
            </a:extLst>
          </p:cNvPr>
          <p:cNvSpPr/>
          <p:nvPr/>
        </p:nvSpPr>
        <p:spPr>
          <a:xfrm>
            <a:off x="2297415" y="6177755"/>
            <a:ext cx="1371025" cy="2415102"/>
          </a:xfrm>
          <a:custGeom>
            <a:avLst/>
            <a:gdLst>
              <a:gd name="connsiteX0" fmla="*/ 830796 w 1371025"/>
              <a:gd name="connsiteY0" fmla="*/ 58040 h 2415102"/>
              <a:gd name="connsiteX1" fmla="*/ 872047 w 1371025"/>
              <a:gd name="connsiteY1" fmla="*/ 113042 h 2415102"/>
              <a:gd name="connsiteX2" fmla="*/ 1043926 w 1371025"/>
              <a:gd name="connsiteY2" fmla="*/ 663057 h 2415102"/>
              <a:gd name="connsiteX3" fmla="*/ 954549 w 1371025"/>
              <a:gd name="connsiteY3" fmla="*/ 1185571 h 2415102"/>
              <a:gd name="connsiteX4" fmla="*/ 933923 w 1371025"/>
              <a:gd name="connsiteY4" fmla="*/ 1288699 h 2415102"/>
              <a:gd name="connsiteX5" fmla="*/ 947674 w 1371025"/>
              <a:gd name="connsiteY5" fmla="*/ 1384952 h 2415102"/>
              <a:gd name="connsiteX6" fmla="*/ 679541 w 1371025"/>
              <a:gd name="connsiteY6" fmla="*/ 1783713 h 2415102"/>
              <a:gd name="connsiteX7" fmla="*/ 933923 w 1371025"/>
              <a:gd name="connsiteY7" fmla="*/ 1666834 h 2415102"/>
              <a:gd name="connsiteX8" fmla="*/ 12648 w 1371025"/>
              <a:gd name="connsiteY8" fmla="*/ 2402480 h 2415102"/>
              <a:gd name="connsiteX9" fmla="*/ 452660 w 1371025"/>
              <a:gd name="connsiteY9" fmla="*/ 2079346 h 2415102"/>
              <a:gd name="connsiteX10" fmla="*/ 1215806 w 1371025"/>
              <a:gd name="connsiteY10" fmla="*/ 1412453 h 2415102"/>
              <a:gd name="connsiteX11" fmla="*/ 982050 w 1371025"/>
              <a:gd name="connsiteY11" fmla="*/ 1694335 h 2415102"/>
              <a:gd name="connsiteX12" fmla="*/ 1325809 w 1371025"/>
              <a:gd name="connsiteY12" fmla="*/ 1116819 h 2415102"/>
              <a:gd name="connsiteX13" fmla="*/ 1339559 w 1371025"/>
              <a:gd name="connsiteY13" fmla="*/ 635556 h 2415102"/>
              <a:gd name="connsiteX14" fmla="*/ 1071427 w 1371025"/>
              <a:gd name="connsiteY14" fmla="*/ 1666834 h 2415102"/>
              <a:gd name="connsiteX15" fmla="*/ 995800 w 1371025"/>
              <a:gd name="connsiteY15" fmla="*/ 1625583 h 2415102"/>
              <a:gd name="connsiteX16" fmla="*/ 1085177 w 1371025"/>
              <a:gd name="connsiteY16" fmla="*/ 1096194 h 2415102"/>
              <a:gd name="connsiteX17" fmla="*/ 1092053 w 1371025"/>
              <a:gd name="connsiteY17" fmla="*/ 779935 h 2415102"/>
              <a:gd name="connsiteX18" fmla="*/ 830796 w 1371025"/>
              <a:gd name="connsiteY18" fmla="*/ 58040 h 241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71025" h="2415102">
                <a:moveTo>
                  <a:pt x="830796" y="58040"/>
                </a:moveTo>
                <a:cubicBezTo>
                  <a:pt x="794128" y="-53109"/>
                  <a:pt x="836525" y="12206"/>
                  <a:pt x="872047" y="113042"/>
                </a:cubicBezTo>
                <a:cubicBezTo>
                  <a:pt x="907569" y="213878"/>
                  <a:pt x="1030176" y="484302"/>
                  <a:pt x="1043926" y="663057"/>
                </a:cubicBezTo>
                <a:cubicBezTo>
                  <a:pt x="1057676" y="841812"/>
                  <a:pt x="972883" y="1081297"/>
                  <a:pt x="954549" y="1185571"/>
                </a:cubicBezTo>
                <a:cubicBezTo>
                  <a:pt x="936215" y="1289845"/>
                  <a:pt x="935069" y="1255469"/>
                  <a:pt x="933923" y="1288699"/>
                </a:cubicBezTo>
                <a:cubicBezTo>
                  <a:pt x="932777" y="1321929"/>
                  <a:pt x="990071" y="1302450"/>
                  <a:pt x="947674" y="1384952"/>
                </a:cubicBezTo>
                <a:cubicBezTo>
                  <a:pt x="905277" y="1467454"/>
                  <a:pt x="681833" y="1736733"/>
                  <a:pt x="679541" y="1783713"/>
                </a:cubicBezTo>
                <a:cubicBezTo>
                  <a:pt x="677249" y="1830693"/>
                  <a:pt x="1045072" y="1563706"/>
                  <a:pt x="933923" y="1666834"/>
                </a:cubicBezTo>
                <a:cubicBezTo>
                  <a:pt x="822774" y="1769962"/>
                  <a:pt x="92858" y="2333728"/>
                  <a:pt x="12648" y="2402480"/>
                </a:cubicBezTo>
                <a:cubicBezTo>
                  <a:pt x="-67562" y="2471232"/>
                  <a:pt x="252134" y="2244350"/>
                  <a:pt x="452660" y="2079346"/>
                </a:cubicBezTo>
                <a:cubicBezTo>
                  <a:pt x="653186" y="1914342"/>
                  <a:pt x="1127574" y="1476622"/>
                  <a:pt x="1215806" y="1412453"/>
                </a:cubicBezTo>
                <a:cubicBezTo>
                  <a:pt x="1304038" y="1348285"/>
                  <a:pt x="963716" y="1743607"/>
                  <a:pt x="982050" y="1694335"/>
                </a:cubicBezTo>
                <a:cubicBezTo>
                  <a:pt x="1000384" y="1645063"/>
                  <a:pt x="1266224" y="1293282"/>
                  <a:pt x="1325809" y="1116819"/>
                </a:cubicBezTo>
                <a:cubicBezTo>
                  <a:pt x="1385394" y="940356"/>
                  <a:pt x="1381956" y="543887"/>
                  <a:pt x="1339559" y="635556"/>
                </a:cubicBezTo>
                <a:cubicBezTo>
                  <a:pt x="1297162" y="727225"/>
                  <a:pt x="1128720" y="1501830"/>
                  <a:pt x="1071427" y="1666834"/>
                </a:cubicBezTo>
                <a:cubicBezTo>
                  <a:pt x="1014134" y="1831838"/>
                  <a:pt x="993508" y="1720690"/>
                  <a:pt x="995800" y="1625583"/>
                </a:cubicBezTo>
                <a:cubicBezTo>
                  <a:pt x="998092" y="1530476"/>
                  <a:pt x="1069135" y="1237135"/>
                  <a:pt x="1085177" y="1096194"/>
                </a:cubicBezTo>
                <a:cubicBezTo>
                  <a:pt x="1101219" y="955253"/>
                  <a:pt x="1132158" y="954106"/>
                  <a:pt x="1092053" y="779935"/>
                </a:cubicBezTo>
                <a:cubicBezTo>
                  <a:pt x="1051948" y="605764"/>
                  <a:pt x="867464" y="169189"/>
                  <a:pt x="830796" y="5804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円/楕円 1129">
            <a:extLst>
              <a:ext uri="{FF2B5EF4-FFF2-40B4-BE49-F238E27FC236}">
                <a16:creationId xmlns:a16="http://schemas.microsoft.com/office/drawing/2014/main" id="{EEFB1D71-5B40-907D-8351-D60419DAFD6E}"/>
              </a:ext>
            </a:extLst>
          </p:cNvPr>
          <p:cNvSpPr/>
          <p:nvPr/>
        </p:nvSpPr>
        <p:spPr>
          <a:xfrm>
            <a:off x="3238670" y="5358553"/>
            <a:ext cx="934710" cy="934710"/>
          </a:xfrm>
          <a:prstGeom prst="ellipse">
            <a:avLst/>
          </a:pr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74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4" name="Picture 2">
            <a:extLst>
              <a:ext uri="{FF2B5EF4-FFF2-40B4-BE49-F238E27FC236}">
                <a16:creationId xmlns:a16="http://schemas.microsoft.com/office/drawing/2014/main" id="{1D82B932-D644-0A25-4FD3-77D8C8288A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031"/>
          <a:stretch/>
        </p:blipFill>
        <p:spPr bwMode="auto">
          <a:xfrm>
            <a:off x="0" y="405384"/>
            <a:ext cx="9601200" cy="1675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" name="Picture 2">
            <a:extLst>
              <a:ext uri="{FF2B5EF4-FFF2-40B4-BE49-F238E27FC236}">
                <a16:creationId xmlns:a16="http://schemas.microsoft.com/office/drawing/2014/main" id="{FDACB580-B677-562A-0A5F-3D39D41B61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49"/>
          <a:stretch/>
        </p:blipFill>
        <p:spPr bwMode="auto">
          <a:xfrm>
            <a:off x="0" y="405384"/>
            <a:ext cx="2299586" cy="1199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" name="Picture 2">
            <a:extLst>
              <a:ext uri="{FF2B5EF4-FFF2-40B4-BE49-F238E27FC236}">
                <a16:creationId xmlns:a16="http://schemas.microsoft.com/office/drawing/2014/main" id="{72AC26D2-4B7A-B668-0776-B718AD7E86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983" b="1"/>
          <a:stretch/>
        </p:blipFill>
        <p:spPr bwMode="auto">
          <a:xfrm>
            <a:off x="0" y="7358190"/>
            <a:ext cx="9601200" cy="503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6AE9184-464F-5970-0C17-36BEE79557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771" b="55528"/>
          <a:stretch/>
        </p:blipFill>
        <p:spPr bwMode="auto">
          <a:xfrm>
            <a:off x="0" y="5414120"/>
            <a:ext cx="9601200" cy="323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1532B65F-54C1-F31A-211E-325A5D3E2881}"/>
              </a:ext>
            </a:extLst>
          </p:cNvPr>
          <p:cNvSpPr/>
          <p:nvPr/>
        </p:nvSpPr>
        <p:spPr>
          <a:xfrm>
            <a:off x="3180783" y="4711535"/>
            <a:ext cx="1035852" cy="378610"/>
          </a:xfrm>
          <a:custGeom>
            <a:avLst/>
            <a:gdLst>
              <a:gd name="connsiteX0" fmla="*/ 567 w 1035852"/>
              <a:gd name="connsiteY0" fmla="*/ 311315 h 378610"/>
              <a:gd name="connsiteX1" fmla="*/ 86292 w 1035852"/>
              <a:gd name="connsiteY1" fmla="*/ 330365 h 378610"/>
              <a:gd name="connsiteX2" fmla="*/ 264092 w 1035852"/>
              <a:gd name="connsiteY2" fmla="*/ 377990 h 378610"/>
              <a:gd name="connsiteX3" fmla="*/ 270442 w 1035852"/>
              <a:gd name="connsiteY3" fmla="*/ 355765 h 378610"/>
              <a:gd name="connsiteX4" fmla="*/ 352992 w 1035852"/>
              <a:gd name="connsiteY4" fmla="*/ 330365 h 378610"/>
              <a:gd name="connsiteX5" fmla="*/ 483167 w 1035852"/>
              <a:gd name="connsiteY5" fmla="*/ 244640 h 378610"/>
              <a:gd name="connsiteX6" fmla="*/ 641917 w 1035852"/>
              <a:gd name="connsiteY6" fmla="*/ 228765 h 378610"/>
              <a:gd name="connsiteX7" fmla="*/ 772092 w 1035852"/>
              <a:gd name="connsiteY7" fmla="*/ 244640 h 378610"/>
              <a:gd name="connsiteX8" fmla="*/ 768917 w 1035852"/>
              <a:gd name="connsiteY8" fmla="*/ 228765 h 378610"/>
              <a:gd name="connsiteX9" fmla="*/ 880042 w 1035852"/>
              <a:gd name="connsiteY9" fmla="*/ 254165 h 378610"/>
              <a:gd name="connsiteX10" fmla="*/ 880042 w 1035852"/>
              <a:gd name="connsiteY10" fmla="*/ 289090 h 378610"/>
              <a:gd name="connsiteX11" fmla="*/ 876867 w 1035852"/>
              <a:gd name="connsiteY11" fmla="*/ 308140 h 378610"/>
              <a:gd name="connsiteX12" fmla="*/ 1035617 w 1035852"/>
              <a:gd name="connsiteY12" fmla="*/ 260515 h 378610"/>
              <a:gd name="connsiteX13" fmla="*/ 911792 w 1035852"/>
              <a:gd name="connsiteY13" fmla="*/ 282740 h 378610"/>
              <a:gd name="connsiteX14" fmla="*/ 880042 w 1035852"/>
              <a:gd name="connsiteY14" fmla="*/ 282740 h 378610"/>
              <a:gd name="connsiteX15" fmla="*/ 914967 w 1035852"/>
              <a:gd name="connsiteY15" fmla="*/ 260515 h 378610"/>
              <a:gd name="connsiteX16" fmla="*/ 981642 w 1035852"/>
              <a:gd name="connsiteY16" fmla="*/ 139865 h 378610"/>
              <a:gd name="connsiteX17" fmla="*/ 962592 w 1035852"/>
              <a:gd name="connsiteY17" fmla="*/ 168440 h 378610"/>
              <a:gd name="connsiteX18" fmla="*/ 860992 w 1035852"/>
              <a:gd name="connsiteY18" fmla="*/ 212890 h 378610"/>
              <a:gd name="connsiteX19" fmla="*/ 892742 w 1035852"/>
              <a:gd name="connsiteY19" fmla="*/ 181140 h 378610"/>
              <a:gd name="connsiteX20" fmla="*/ 899092 w 1035852"/>
              <a:gd name="connsiteY20" fmla="*/ 120815 h 378610"/>
              <a:gd name="connsiteX21" fmla="*/ 838767 w 1035852"/>
              <a:gd name="connsiteY21" fmla="*/ 209715 h 378610"/>
              <a:gd name="connsiteX22" fmla="*/ 835592 w 1035852"/>
              <a:gd name="connsiteY22" fmla="*/ 203365 h 378610"/>
              <a:gd name="connsiteX23" fmla="*/ 841942 w 1035852"/>
              <a:gd name="connsiteY23" fmla="*/ 177965 h 378610"/>
              <a:gd name="connsiteX24" fmla="*/ 791142 w 1035852"/>
              <a:gd name="connsiteY24" fmla="*/ 206540 h 378610"/>
              <a:gd name="connsiteX25" fmla="*/ 810192 w 1035852"/>
              <a:gd name="connsiteY25" fmla="*/ 168440 h 378610"/>
              <a:gd name="connsiteX26" fmla="*/ 921317 w 1035852"/>
              <a:gd name="connsiteY26" fmla="*/ 98590 h 378610"/>
              <a:gd name="connsiteX27" fmla="*/ 845117 w 1035852"/>
              <a:gd name="connsiteY27" fmla="*/ 146215 h 378610"/>
              <a:gd name="connsiteX28" fmla="*/ 743517 w 1035852"/>
              <a:gd name="connsiteY28" fmla="*/ 184315 h 378610"/>
              <a:gd name="connsiteX29" fmla="*/ 683192 w 1035852"/>
              <a:gd name="connsiteY29" fmla="*/ 155740 h 378610"/>
              <a:gd name="connsiteX30" fmla="*/ 692717 w 1035852"/>
              <a:gd name="connsiteY30" fmla="*/ 22390 h 378610"/>
              <a:gd name="connsiteX31" fmla="*/ 676842 w 1035852"/>
              <a:gd name="connsiteY31" fmla="*/ 76365 h 378610"/>
              <a:gd name="connsiteX32" fmla="*/ 660967 w 1035852"/>
              <a:gd name="connsiteY32" fmla="*/ 146215 h 378610"/>
              <a:gd name="connsiteX33" fmla="*/ 641917 w 1035852"/>
              <a:gd name="connsiteY33" fmla="*/ 63665 h 378610"/>
              <a:gd name="connsiteX34" fmla="*/ 641917 w 1035852"/>
              <a:gd name="connsiteY34" fmla="*/ 162090 h 378610"/>
              <a:gd name="connsiteX35" fmla="*/ 591117 w 1035852"/>
              <a:gd name="connsiteY35" fmla="*/ 149390 h 378610"/>
              <a:gd name="connsiteX36" fmla="*/ 533967 w 1035852"/>
              <a:gd name="connsiteY36" fmla="*/ 25565 h 378610"/>
              <a:gd name="connsiteX37" fmla="*/ 559367 w 1035852"/>
              <a:gd name="connsiteY37" fmla="*/ 133515 h 378610"/>
              <a:gd name="connsiteX38" fmla="*/ 537142 w 1035852"/>
              <a:gd name="connsiteY38" fmla="*/ 143040 h 378610"/>
              <a:gd name="connsiteX39" fmla="*/ 473642 w 1035852"/>
              <a:gd name="connsiteY39" fmla="*/ 54140 h 378610"/>
              <a:gd name="connsiteX40" fmla="*/ 537142 w 1035852"/>
              <a:gd name="connsiteY40" fmla="*/ 152565 h 378610"/>
              <a:gd name="connsiteX41" fmla="*/ 483167 w 1035852"/>
              <a:gd name="connsiteY41" fmla="*/ 127165 h 378610"/>
              <a:gd name="connsiteX42" fmla="*/ 448242 w 1035852"/>
              <a:gd name="connsiteY42" fmla="*/ 22390 h 378610"/>
              <a:gd name="connsiteX43" fmla="*/ 467292 w 1035852"/>
              <a:gd name="connsiteY43" fmla="*/ 104940 h 378610"/>
              <a:gd name="connsiteX44" fmla="*/ 400617 w 1035852"/>
              <a:gd name="connsiteY44" fmla="*/ 165 h 378610"/>
              <a:gd name="connsiteX45" fmla="*/ 438717 w 1035852"/>
              <a:gd name="connsiteY45" fmla="*/ 82715 h 378610"/>
              <a:gd name="connsiteX46" fmla="*/ 467292 w 1035852"/>
              <a:gd name="connsiteY46" fmla="*/ 162090 h 378610"/>
              <a:gd name="connsiteX47" fmla="*/ 406967 w 1035852"/>
              <a:gd name="connsiteY47" fmla="*/ 165265 h 378610"/>
              <a:gd name="connsiteX48" fmla="*/ 337117 w 1035852"/>
              <a:gd name="connsiteY48" fmla="*/ 35090 h 378610"/>
              <a:gd name="connsiteX49" fmla="*/ 391092 w 1035852"/>
              <a:gd name="connsiteY49" fmla="*/ 149390 h 378610"/>
              <a:gd name="connsiteX50" fmla="*/ 426017 w 1035852"/>
              <a:gd name="connsiteY50" fmla="*/ 190665 h 378610"/>
              <a:gd name="connsiteX51" fmla="*/ 359342 w 1035852"/>
              <a:gd name="connsiteY51" fmla="*/ 165265 h 378610"/>
              <a:gd name="connsiteX52" fmla="*/ 229167 w 1035852"/>
              <a:gd name="connsiteY52" fmla="*/ 60490 h 378610"/>
              <a:gd name="connsiteX53" fmla="*/ 299017 w 1035852"/>
              <a:gd name="connsiteY53" fmla="*/ 111290 h 378610"/>
              <a:gd name="connsiteX54" fmla="*/ 327592 w 1035852"/>
              <a:gd name="connsiteY54" fmla="*/ 181140 h 378610"/>
              <a:gd name="connsiteX55" fmla="*/ 273617 w 1035852"/>
              <a:gd name="connsiteY55" fmla="*/ 127165 h 378610"/>
              <a:gd name="connsiteX56" fmla="*/ 229167 w 1035852"/>
              <a:gd name="connsiteY56" fmla="*/ 44615 h 378610"/>
              <a:gd name="connsiteX57" fmla="*/ 248217 w 1035852"/>
              <a:gd name="connsiteY57" fmla="*/ 92240 h 378610"/>
              <a:gd name="connsiteX58" fmla="*/ 387917 w 1035852"/>
              <a:gd name="connsiteY58" fmla="*/ 222415 h 378610"/>
              <a:gd name="connsiteX59" fmla="*/ 337117 w 1035852"/>
              <a:gd name="connsiteY59" fmla="*/ 219240 h 378610"/>
              <a:gd name="connsiteX60" fmla="*/ 194242 w 1035852"/>
              <a:gd name="connsiteY60" fmla="*/ 184315 h 378610"/>
              <a:gd name="connsiteX61" fmla="*/ 143442 w 1035852"/>
              <a:gd name="connsiteY61" fmla="*/ 101765 h 378610"/>
              <a:gd name="connsiteX62" fmla="*/ 194242 w 1035852"/>
              <a:gd name="connsiteY62" fmla="*/ 162090 h 378610"/>
              <a:gd name="connsiteX63" fmla="*/ 254567 w 1035852"/>
              <a:gd name="connsiteY63" fmla="*/ 231940 h 378610"/>
              <a:gd name="connsiteX64" fmla="*/ 124392 w 1035852"/>
              <a:gd name="connsiteY64" fmla="*/ 111290 h 378610"/>
              <a:gd name="connsiteX65" fmla="*/ 225992 w 1035852"/>
              <a:gd name="connsiteY65" fmla="*/ 231940 h 378610"/>
              <a:gd name="connsiteX66" fmla="*/ 311717 w 1035852"/>
              <a:gd name="connsiteY66" fmla="*/ 266865 h 378610"/>
              <a:gd name="connsiteX67" fmla="*/ 219642 w 1035852"/>
              <a:gd name="connsiteY67" fmla="*/ 276390 h 378610"/>
              <a:gd name="connsiteX68" fmla="*/ 124392 w 1035852"/>
              <a:gd name="connsiteY68" fmla="*/ 279565 h 378610"/>
              <a:gd name="connsiteX69" fmla="*/ 200592 w 1035852"/>
              <a:gd name="connsiteY69" fmla="*/ 270040 h 378610"/>
              <a:gd name="connsiteX70" fmla="*/ 86292 w 1035852"/>
              <a:gd name="connsiteY70" fmla="*/ 174790 h 378610"/>
              <a:gd name="connsiteX71" fmla="*/ 130742 w 1035852"/>
              <a:gd name="connsiteY71" fmla="*/ 241465 h 378610"/>
              <a:gd name="connsiteX72" fmla="*/ 143442 w 1035852"/>
              <a:gd name="connsiteY72" fmla="*/ 270040 h 378610"/>
              <a:gd name="connsiteX73" fmla="*/ 79942 w 1035852"/>
              <a:gd name="connsiteY73" fmla="*/ 212890 h 378610"/>
              <a:gd name="connsiteX74" fmla="*/ 175192 w 1035852"/>
              <a:gd name="connsiteY74" fmla="*/ 298615 h 378610"/>
              <a:gd name="connsiteX75" fmla="*/ 76767 w 1035852"/>
              <a:gd name="connsiteY75" fmla="*/ 250990 h 378610"/>
              <a:gd name="connsiteX76" fmla="*/ 175192 w 1035852"/>
              <a:gd name="connsiteY76" fmla="*/ 324015 h 378610"/>
              <a:gd name="connsiteX77" fmla="*/ 305367 w 1035852"/>
              <a:gd name="connsiteY77" fmla="*/ 270040 h 378610"/>
              <a:gd name="connsiteX78" fmla="*/ 172017 w 1035852"/>
              <a:gd name="connsiteY78" fmla="*/ 317665 h 378610"/>
              <a:gd name="connsiteX79" fmla="*/ 124392 w 1035852"/>
              <a:gd name="connsiteY79" fmla="*/ 324015 h 378610"/>
              <a:gd name="connsiteX80" fmla="*/ 567 w 1035852"/>
              <a:gd name="connsiteY80" fmla="*/ 311315 h 37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035852" h="378610">
                <a:moveTo>
                  <a:pt x="567" y="311315"/>
                </a:moveTo>
                <a:cubicBezTo>
                  <a:pt x="-5783" y="312373"/>
                  <a:pt x="42371" y="319253"/>
                  <a:pt x="86292" y="330365"/>
                </a:cubicBezTo>
                <a:cubicBezTo>
                  <a:pt x="130213" y="341477"/>
                  <a:pt x="233400" y="373757"/>
                  <a:pt x="264092" y="377990"/>
                </a:cubicBezTo>
                <a:cubicBezTo>
                  <a:pt x="294784" y="382223"/>
                  <a:pt x="255625" y="363703"/>
                  <a:pt x="270442" y="355765"/>
                </a:cubicBezTo>
                <a:cubicBezTo>
                  <a:pt x="285259" y="347828"/>
                  <a:pt x="317538" y="348886"/>
                  <a:pt x="352992" y="330365"/>
                </a:cubicBezTo>
                <a:cubicBezTo>
                  <a:pt x="388446" y="311844"/>
                  <a:pt x="435013" y="261573"/>
                  <a:pt x="483167" y="244640"/>
                </a:cubicBezTo>
                <a:cubicBezTo>
                  <a:pt x="531321" y="227707"/>
                  <a:pt x="593763" y="228765"/>
                  <a:pt x="641917" y="228765"/>
                </a:cubicBezTo>
                <a:cubicBezTo>
                  <a:pt x="690071" y="228765"/>
                  <a:pt x="772092" y="244640"/>
                  <a:pt x="772092" y="244640"/>
                </a:cubicBezTo>
                <a:cubicBezTo>
                  <a:pt x="793259" y="244640"/>
                  <a:pt x="750925" y="227177"/>
                  <a:pt x="768917" y="228765"/>
                </a:cubicBezTo>
                <a:cubicBezTo>
                  <a:pt x="786909" y="230352"/>
                  <a:pt x="861521" y="244111"/>
                  <a:pt x="880042" y="254165"/>
                </a:cubicBezTo>
                <a:cubicBezTo>
                  <a:pt x="898563" y="264219"/>
                  <a:pt x="880571" y="280094"/>
                  <a:pt x="880042" y="289090"/>
                </a:cubicBezTo>
                <a:cubicBezTo>
                  <a:pt x="879513" y="298086"/>
                  <a:pt x="850938" y="312902"/>
                  <a:pt x="876867" y="308140"/>
                </a:cubicBezTo>
                <a:cubicBezTo>
                  <a:pt x="902796" y="303378"/>
                  <a:pt x="1029796" y="264748"/>
                  <a:pt x="1035617" y="260515"/>
                </a:cubicBezTo>
                <a:cubicBezTo>
                  <a:pt x="1041438" y="256282"/>
                  <a:pt x="937721" y="279036"/>
                  <a:pt x="911792" y="282740"/>
                </a:cubicBezTo>
                <a:cubicBezTo>
                  <a:pt x="885863" y="286444"/>
                  <a:pt x="879513" y="286444"/>
                  <a:pt x="880042" y="282740"/>
                </a:cubicBezTo>
                <a:cubicBezTo>
                  <a:pt x="880571" y="279036"/>
                  <a:pt x="898034" y="284327"/>
                  <a:pt x="914967" y="260515"/>
                </a:cubicBezTo>
                <a:cubicBezTo>
                  <a:pt x="931900" y="236702"/>
                  <a:pt x="981642" y="139865"/>
                  <a:pt x="981642" y="139865"/>
                </a:cubicBezTo>
                <a:cubicBezTo>
                  <a:pt x="989579" y="124519"/>
                  <a:pt x="982700" y="156269"/>
                  <a:pt x="962592" y="168440"/>
                </a:cubicBezTo>
                <a:cubicBezTo>
                  <a:pt x="942484" y="180611"/>
                  <a:pt x="872634" y="210773"/>
                  <a:pt x="860992" y="212890"/>
                </a:cubicBezTo>
                <a:cubicBezTo>
                  <a:pt x="849350" y="215007"/>
                  <a:pt x="886392" y="196486"/>
                  <a:pt x="892742" y="181140"/>
                </a:cubicBezTo>
                <a:cubicBezTo>
                  <a:pt x="899092" y="165794"/>
                  <a:pt x="908088" y="116053"/>
                  <a:pt x="899092" y="120815"/>
                </a:cubicBezTo>
                <a:cubicBezTo>
                  <a:pt x="890096" y="125577"/>
                  <a:pt x="838767" y="209715"/>
                  <a:pt x="838767" y="209715"/>
                </a:cubicBezTo>
                <a:cubicBezTo>
                  <a:pt x="828184" y="223473"/>
                  <a:pt x="835063" y="208657"/>
                  <a:pt x="835592" y="203365"/>
                </a:cubicBezTo>
                <a:cubicBezTo>
                  <a:pt x="836121" y="198073"/>
                  <a:pt x="849350" y="177436"/>
                  <a:pt x="841942" y="177965"/>
                </a:cubicBezTo>
                <a:cubicBezTo>
                  <a:pt x="834534" y="178494"/>
                  <a:pt x="796434" y="208127"/>
                  <a:pt x="791142" y="206540"/>
                </a:cubicBezTo>
                <a:cubicBezTo>
                  <a:pt x="785850" y="204953"/>
                  <a:pt x="788496" y="186432"/>
                  <a:pt x="810192" y="168440"/>
                </a:cubicBezTo>
                <a:cubicBezTo>
                  <a:pt x="831888" y="150448"/>
                  <a:pt x="915496" y="102294"/>
                  <a:pt x="921317" y="98590"/>
                </a:cubicBezTo>
                <a:cubicBezTo>
                  <a:pt x="927138" y="94886"/>
                  <a:pt x="874750" y="131927"/>
                  <a:pt x="845117" y="146215"/>
                </a:cubicBezTo>
                <a:cubicBezTo>
                  <a:pt x="815484" y="160503"/>
                  <a:pt x="770504" y="182728"/>
                  <a:pt x="743517" y="184315"/>
                </a:cubicBezTo>
                <a:cubicBezTo>
                  <a:pt x="716530" y="185902"/>
                  <a:pt x="691659" y="182728"/>
                  <a:pt x="683192" y="155740"/>
                </a:cubicBezTo>
                <a:cubicBezTo>
                  <a:pt x="674725" y="128752"/>
                  <a:pt x="693775" y="35619"/>
                  <a:pt x="692717" y="22390"/>
                </a:cubicBezTo>
                <a:cubicBezTo>
                  <a:pt x="691659" y="9161"/>
                  <a:pt x="682134" y="55728"/>
                  <a:pt x="676842" y="76365"/>
                </a:cubicBezTo>
                <a:cubicBezTo>
                  <a:pt x="671550" y="97002"/>
                  <a:pt x="666788" y="148332"/>
                  <a:pt x="660967" y="146215"/>
                </a:cubicBezTo>
                <a:cubicBezTo>
                  <a:pt x="655146" y="144098"/>
                  <a:pt x="645092" y="61019"/>
                  <a:pt x="641917" y="63665"/>
                </a:cubicBezTo>
                <a:cubicBezTo>
                  <a:pt x="638742" y="66311"/>
                  <a:pt x="650384" y="147802"/>
                  <a:pt x="641917" y="162090"/>
                </a:cubicBezTo>
                <a:cubicBezTo>
                  <a:pt x="633450" y="176378"/>
                  <a:pt x="609109" y="172144"/>
                  <a:pt x="591117" y="149390"/>
                </a:cubicBezTo>
                <a:cubicBezTo>
                  <a:pt x="573125" y="126636"/>
                  <a:pt x="539259" y="28211"/>
                  <a:pt x="533967" y="25565"/>
                </a:cubicBezTo>
                <a:cubicBezTo>
                  <a:pt x="528675" y="22919"/>
                  <a:pt x="558838" y="113936"/>
                  <a:pt x="559367" y="133515"/>
                </a:cubicBezTo>
                <a:cubicBezTo>
                  <a:pt x="559896" y="153094"/>
                  <a:pt x="551430" y="156269"/>
                  <a:pt x="537142" y="143040"/>
                </a:cubicBezTo>
                <a:cubicBezTo>
                  <a:pt x="522855" y="129811"/>
                  <a:pt x="473642" y="52553"/>
                  <a:pt x="473642" y="54140"/>
                </a:cubicBezTo>
                <a:cubicBezTo>
                  <a:pt x="473642" y="55727"/>
                  <a:pt x="535555" y="140394"/>
                  <a:pt x="537142" y="152565"/>
                </a:cubicBezTo>
                <a:cubicBezTo>
                  <a:pt x="538729" y="164736"/>
                  <a:pt x="497984" y="148861"/>
                  <a:pt x="483167" y="127165"/>
                </a:cubicBezTo>
                <a:cubicBezTo>
                  <a:pt x="468350" y="105469"/>
                  <a:pt x="450888" y="26094"/>
                  <a:pt x="448242" y="22390"/>
                </a:cubicBezTo>
                <a:cubicBezTo>
                  <a:pt x="445596" y="18686"/>
                  <a:pt x="475229" y="108644"/>
                  <a:pt x="467292" y="104940"/>
                </a:cubicBezTo>
                <a:cubicBezTo>
                  <a:pt x="459355" y="101236"/>
                  <a:pt x="405379" y="3869"/>
                  <a:pt x="400617" y="165"/>
                </a:cubicBezTo>
                <a:cubicBezTo>
                  <a:pt x="395855" y="-3539"/>
                  <a:pt x="427605" y="55728"/>
                  <a:pt x="438717" y="82715"/>
                </a:cubicBezTo>
                <a:cubicBezTo>
                  <a:pt x="449829" y="109702"/>
                  <a:pt x="472584" y="148332"/>
                  <a:pt x="467292" y="162090"/>
                </a:cubicBezTo>
                <a:cubicBezTo>
                  <a:pt x="462000" y="175848"/>
                  <a:pt x="428663" y="186432"/>
                  <a:pt x="406967" y="165265"/>
                </a:cubicBezTo>
                <a:cubicBezTo>
                  <a:pt x="385271" y="144098"/>
                  <a:pt x="339763" y="37736"/>
                  <a:pt x="337117" y="35090"/>
                </a:cubicBezTo>
                <a:cubicBezTo>
                  <a:pt x="334471" y="32444"/>
                  <a:pt x="376275" y="123461"/>
                  <a:pt x="391092" y="149390"/>
                </a:cubicBezTo>
                <a:cubicBezTo>
                  <a:pt x="405909" y="175319"/>
                  <a:pt x="431309" y="188019"/>
                  <a:pt x="426017" y="190665"/>
                </a:cubicBezTo>
                <a:cubicBezTo>
                  <a:pt x="420725" y="193311"/>
                  <a:pt x="392150" y="186961"/>
                  <a:pt x="359342" y="165265"/>
                </a:cubicBezTo>
                <a:cubicBezTo>
                  <a:pt x="326534" y="143569"/>
                  <a:pt x="239221" y="69486"/>
                  <a:pt x="229167" y="60490"/>
                </a:cubicBezTo>
                <a:cubicBezTo>
                  <a:pt x="219113" y="51494"/>
                  <a:pt x="282613" y="91182"/>
                  <a:pt x="299017" y="111290"/>
                </a:cubicBezTo>
                <a:cubicBezTo>
                  <a:pt x="315421" y="131398"/>
                  <a:pt x="331825" y="178494"/>
                  <a:pt x="327592" y="181140"/>
                </a:cubicBezTo>
                <a:cubicBezTo>
                  <a:pt x="323359" y="183786"/>
                  <a:pt x="290021" y="149919"/>
                  <a:pt x="273617" y="127165"/>
                </a:cubicBezTo>
                <a:cubicBezTo>
                  <a:pt x="257213" y="104411"/>
                  <a:pt x="233400" y="50436"/>
                  <a:pt x="229167" y="44615"/>
                </a:cubicBezTo>
                <a:cubicBezTo>
                  <a:pt x="224934" y="38794"/>
                  <a:pt x="221759" y="62607"/>
                  <a:pt x="248217" y="92240"/>
                </a:cubicBezTo>
                <a:cubicBezTo>
                  <a:pt x="274675" y="121873"/>
                  <a:pt x="373100" y="201248"/>
                  <a:pt x="387917" y="222415"/>
                </a:cubicBezTo>
                <a:cubicBezTo>
                  <a:pt x="402734" y="243582"/>
                  <a:pt x="369396" y="225590"/>
                  <a:pt x="337117" y="219240"/>
                </a:cubicBezTo>
                <a:cubicBezTo>
                  <a:pt x="304838" y="212890"/>
                  <a:pt x="226521" y="203894"/>
                  <a:pt x="194242" y="184315"/>
                </a:cubicBezTo>
                <a:cubicBezTo>
                  <a:pt x="161963" y="164736"/>
                  <a:pt x="143442" y="105469"/>
                  <a:pt x="143442" y="101765"/>
                </a:cubicBezTo>
                <a:cubicBezTo>
                  <a:pt x="143442" y="98061"/>
                  <a:pt x="175721" y="140394"/>
                  <a:pt x="194242" y="162090"/>
                </a:cubicBezTo>
                <a:cubicBezTo>
                  <a:pt x="212763" y="183786"/>
                  <a:pt x="266209" y="240407"/>
                  <a:pt x="254567" y="231940"/>
                </a:cubicBezTo>
                <a:cubicBezTo>
                  <a:pt x="242925" y="223473"/>
                  <a:pt x="129154" y="111290"/>
                  <a:pt x="124392" y="111290"/>
                </a:cubicBezTo>
                <a:cubicBezTo>
                  <a:pt x="119630" y="111290"/>
                  <a:pt x="194771" y="206011"/>
                  <a:pt x="225992" y="231940"/>
                </a:cubicBezTo>
                <a:cubicBezTo>
                  <a:pt x="257213" y="257869"/>
                  <a:pt x="312775" y="259457"/>
                  <a:pt x="311717" y="266865"/>
                </a:cubicBezTo>
                <a:cubicBezTo>
                  <a:pt x="310659" y="274273"/>
                  <a:pt x="250863" y="274273"/>
                  <a:pt x="219642" y="276390"/>
                </a:cubicBezTo>
                <a:cubicBezTo>
                  <a:pt x="188421" y="278507"/>
                  <a:pt x="127567" y="280623"/>
                  <a:pt x="124392" y="279565"/>
                </a:cubicBezTo>
                <a:cubicBezTo>
                  <a:pt x="121217" y="278507"/>
                  <a:pt x="206942" y="287502"/>
                  <a:pt x="200592" y="270040"/>
                </a:cubicBezTo>
                <a:cubicBezTo>
                  <a:pt x="194242" y="252578"/>
                  <a:pt x="97934" y="179552"/>
                  <a:pt x="86292" y="174790"/>
                </a:cubicBezTo>
                <a:cubicBezTo>
                  <a:pt x="74650" y="170028"/>
                  <a:pt x="121217" y="225590"/>
                  <a:pt x="130742" y="241465"/>
                </a:cubicBezTo>
                <a:cubicBezTo>
                  <a:pt x="140267" y="257340"/>
                  <a:pt x="151909" y="274803"/>
                  <a:pt x="143442" y="270040"/>
                </a:cubicBezTo>
                <a:cubicBezTo>
                  <a:pt x="134975" y="265277"/>
                  <a:pt x="79942" y="212890"/>
                  <a:pt x="79942" y="212890"/>
                </a:cubicBezTo>
                <a:cubicBezTo>
                  <a:pt x="85234" y="217652"/>
                  <a:pt x="175721" y="292265"/>
                  <a:pt x="175192" y="298615"/>
                </a:cubicBezTo>
                <a:cubicBezTo>
                  <a:pt x="174663" y="304965"/>
                  <a:pt x="76767" y="246757"/>
                  <a:pt x="76767" y="250990"/>
                </a:cubicBezTo>
                <a:cubicBezTo>
                  <a:pt x="76767" y="255223"/>
                  <a:pt x="137092" y="320840"/>
                  <a:pt x="175192" y="324015"/>
                </a:cubicBezTo>
                <a:cubicBezTo>
                  <a:pt x="213292" y="327190"/>
                  <a:pt x="305896" y="271098"/>
                  <a:pt x="305367" y="270040"/>
                </a:cubicBezTo>
                <a:cubicBezTo>
                  <a:pt x="304838" y="268982"/>
                  <a:pt x="202180" y="308669"/>
                  <a:pt x="172017" y="317665"/>
                </a:cubicBezTo>
                <a:cubicBezTo>
                  <a:pt x="141855" y="326661"/>
                  <a:pt x="148734" y="330365"/>
                  <a:pt x="124392" y="324015"/>
                </a:cubicBezTo>
                <a:cubicBezTo>
                  <a:pt x="100050" y="317665"/>
                  <a:pt x="6917" y="310257"/>
                  <a:pt x="567" y="311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565A6D13-FBCB-6ECB-7926-AEF0A154265C}"/>
              </a:ext>
            </a:extLst>
          </p:cNvPr>
          <p:cNvSpPr/>
          <p:nvPr/>
        </p:nvSpPr>
        <p:spPr>
          <a:xfrm>
            <a:off x="3990940" y="4908857"/>
            <a:ext cx="222697" cy="326749"/>
          </a:xfrm>
          <a:custGeom>
            <a:avLst/>
            <a:gdLst>
              <a:gd name="connsiteX0" fmla="*/ 35 w 222697"/>
              <a:gd name="connsiteY0" fmla="*/ 2868 h 326749"/>
              <a:gd name="connsiteX1" fmla="*/ 63535 w 222697"/>
              <a:gd name="connsiteY1" fmla="*/ 152093 h 326749"/>
              <a:gd name="connsiteX2" fmla="*/ 79410 w 222697"/>
              <a:gd name="connsiteY2" fmla="*/ 85418 h 326749"/>
              <a:gd name="connsiteX3" fmla="*/ 114335 w 222697"/>
              <a:gd name="connsiteY3" fmla="*/ 145743 h 326749"/>
              <a:gd name="connsiteX4" fmla="*/ 107985 w 222697"/>
              <a:gd name="connsiteY4" fmla="*/ 117168 h 326749"/>
              <a:gd name="connsiteX5" fmla="*/ 158785 w 222697"/>
              <a:gd name="connsiteY5" fmla="*/ 228293 h 326749"/>
              <a:gd name="connsiteX6" fmla="*/ 158785 w 222697"/>
              <a:gd name="connsiteY6" fmla="*/ 199718 h 326749"/>
              <a:gd name="connsiteX7" fmla="*/ 181010 w 222697"/>
              <a:gd name="connsiteY7" fmla="*/ 247343 h 326749"/>
              <a:gd name="connsiteX8" fmla="*/ 177835 w 222697"/>
              <a:gd name="connsiteY8" fmla="*/ 301318 h 326749"/>
              <a:gd name="connsiteX9" fmla="*/ 181010 w 222697"/>
              <a:gd name="connsiteY9" fmla="*/ 260043 h 326749"/>
              <a:gd name="connsiteX10" fmla="*/ 219110 w 222697"/>
              <a:gd name="connsiteY10" fmla="*/ 326718 h 326749"/>
              <a:gd name="connsiteX11" fmla="*/ 209585 w 222697"/>
              <a:gd name="connsiteY11" fmla="*/ 266393 h 326749"/>
              <a:gd name="connsiteX12" fmla="*/ 117510 w 222697"/>
              <a:gd name="connsiteY12" fmla="*/ 110818 h 326749"/>
              <a:gd name="connsiteX13" fmla="*/ 92110 w 222697"/>
              <a:gd name="connsiteY13" fmla="*/ 110818 h 326749"/>
              <a:gd name="connsiteX14" fmla="*/ 73060 w 222697"/>
              <a:gd name="connsiteY14" fmla="*/ 56843 h 326749"/>
              <a:gd name="connsiteX15" fmla="*/ 35 w 222697"/>
              <a:gd name="connsiteY15" fmla="*/ 2868 h 326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2697" h="326749">
                <a:moveTo>
                  <a:pt x="35" y="2868"/>
                </a:moveTo>
                <a:cubicBezTo>
                  <a:pt x="-1553" y="18743"/>
                  <a:pt x="50306" y="138335"/>
                  <a:pt x="63535" y="152093"/>
                </a:cubicBezTo>
                <a:cubicBezTo>
                  <a:pt x="76764" y="165851"/>
                  <a:pt x="70943" y="86476"/>
                  <a:pt x="79410" y="85418"/>
                </a:cubicBezTo>
                <a:cubicBezTo>
                  <a:pt x="87877" y="84360"/>
                  <a:pt x="109573" y="140451"/>
                  <a:pt x="114335" y="145743"/>
                </a:cubicBezTo>
                <a:cubicBezTo>
                  <a:pt x="119098" y="151035"/>
                  <a:pt x="100577" y="103410"/>
                  <a:pt x="107985" y="117168"/>
                </a:cubicBezTo>
                <a:cubicBezTo>
                  <a:pt x="115393" y="130926"/>
                  <a:pt x="150318" y="214535"/>
                  <a:pt x="158785" y="228293"/>
                </a:cubicBezTo>
                <a:cubicBezTo>
                  <a:pt x="167252" y="242051"/>
                  <a:pt x="155081" y="196543"/>
                  <a:pt x="158785" y="199718"/>
                </a:cubicBezTo>
                <a:cubicBezTo>
                  <a:pt x="162489" y="202893"/>
                  <a:pt x="177835" y="230410"/>
                  <a:pt x="181010" y="247343"/>
                </a:cubicBezTo>
                <a:cubicBezTo>
                  <a:pt x="184185" y="264276"/>
                  <a:pt x="177835" y="299201"/>
                  <a:pt x="177835" y="301318"/>
                </a:cubicBezTo>
                <a:cubicBezTo>
                  <a:pt x="177835" y="303435"/>
                  <a:pt x="174131" y="255810"/>
                  <a:pt x="181010" y="260043"/>
                </a:cubicBezTo>
                <a:cubicBezTo>
                  <a:pt x="187889" y="264276"/>
                  <a:pt x="214348" y="325660"/>
                  <a:pt x="219110" y="326718"/>
                </a:cubicBezTo>
                <a:cubicBezTo>
                  <a:pt x="223872" y="327776"/>
                  <a:pt x="226518" y="302376"/>
                  <a:pt x="209585" y="266393"/>
                </a:cubicBezTo>
                <a:cubicBezTo>
                  <a:pt x="192652" y="230410"/>
                  <a:pt x="137089" y="136747"/>
                  <a:pt x="117510" y="110818"/>
                </a:cubicBezTo>
                <a:cubicBezTo>
                  <a:pt x="97931" y="84889"/>
                  <a:pt x="99518" y="119814"/>
                  <a:pt x="92110" y="110818"/>
                </a:cubicBezTo>
                <a:cubicBezTo>
                  <a:pt x="84702" y="101822"/>
                  <a:pt x="91052" y="72189"/>
                  <a:pt x="73060" y="56843"/>
                </a:cubicBezTo>
                <a:cubicBezTo>
                  <a:pt x="55068" y="41497"/>
                  <a:pt x="1623" y="-13007"/>
                  <a:pt x="35" y="2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6FCD8549-5BAF-FB19-A652-5D8A1E745762}"/>
              </a:ext>
            </a:extLst>
          </p:cNvPr>
          <p:cNvSpPr/>
          <p:nvPr/>
        </p:nvSpPr>
        <p:spPr>
          <a:xfrm>
            <a:off x="4143300" y="5019371"/>
            <a:ext cx="64451" cy="137994"/>
          </a:xfrm>
          <a:custGeom>
            <a:avLst/>
            <a:gdLst>
              <a:gd name="connsiteX0" fmla="*/ 75 w 64451"/>
              <a:gd name="connsiteY0" fmla="*/ 304 h 137994"/>
              <a:gd name="connsiteX1" fmla="*/ 31825 w 64451"/>
              <a:gd name="connsiteY1" fmla="*/ 82854 h 137994"/>
              <a:gd name="connsiteX2" fmla="*/ 57225 w 64451"/>
              <a:gd name="connsiteY2" fmla="*/ 136829 h 137994"/>
              <a:gd name="connsiteX3" fmla="*/ 63575 w 64451"/>
              <a:gd name="connsiteY3" fmla="*/ 32054 h 137994"/>
              <a:gd name="connsiteX4" fmla="*/ 41350 w 64451"/>
              <a:gd name="connsiteY4" fmla="*/ 114604 h 137994"/>
              <a:gd name="connsiteX5" fmla="*/ 75 w 64451"/>
              <a:gd name="connsiteY5" fmla="*/ 304 h 13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451" h="137994">
                <a:moveTo>
                  <a:pt x="75" y="304"/>
                </a:moveTo>
                <a:cubicBezTo>
                  <a:pt x="-1512" y="-4988"/>
                  <a:pt x="22300" y="60100"/>
                  <a:pt x="31825" y="82854"/>
                </a:cubicBezTo>
                <a:cubicBezTo>
                  <a:pt x="41350" y="105608"/>
                  <a:pt x="51933" y="145296"/>
                  <a:pt x="57225" y="136829"/>
                </a:cubicBezTo>
                <a:cubicBezTo>
                  <a:pt x="62517" y="128362"/>
                  <a:pt x="66221" y="35758"/>
                  <a:pt x="63575" y="32054"/>
                </a:cubicBezTo>
                <a:cubicBezTo>
                  <a:pt x="60929" y="28350"/>
                  <a:pt x="49287" y="117250"/>
                  <a:pt x="41350" y="114604"/>
                </a:cubicBezTo>
                <a:cubicBezTo>
                  <a:pt x="33413" y="111958"/>
                  <a:pt x="1662" y="5596"/>
                  <a:pt x="75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A5C83403-252B-81EB-11EF-FBED85A2FFDD}"/>
              </a:ext>
            </a:extLst>
          </p:cNvPr>
          <p:cNvSpPr/>
          <p:nvPr/>
        </p:nvSpPr>
        <p:spPr>
          <a:xfrm>
            <a:off x="3193262" y="4847030"/>
            <a:ext cx="467106" cy="231215"/>
          </a:xfrm>
          <a:custGeom>
            <a:avLst/>
            <a:gdLst>
              <a:gd name="connsiteX0" fmla="*/ 156363 w 467106"/>
              <a:gd name="connsiteY0" fmla="*/ 229795 h 231215"/>
              <a:gd name="connsiteX1" fmla="*/ 788 w 467106"/>
              <a:gd name="connsiteY1" fmla="*/ 169470 h 231215"/>
              <a:gd name="connsiteX2" fmla="*/ 99213 w 467106"/>
              <a:gd name="connsiteY2" fmla="*/ 178995 h 231215"/>
              <a:gd name="connsiteX3" fmla="*/ 172238 w 467106"/>
              <a:gd name="connsiteY3" fmla="*/ 178995 h 231215"/>
              <a:gd name="connsiteX4" fmla="*/ 203988 w 467106"/>
              <a:gd name="connsiteY4" fmla="*/ 144070 h 231215"/>
              <a:gd name="connsiteX5" fmla="*/ 108738 w 467106"/>
              <a:gd name="connsiteY5" fmla="*/ 7545 h 231215"/>
              <a:gd name="connsiteX6" fmla="*/ 159538 w 467106"/>
              <a:gd name="connsiteY6" fmla="*/ 64695 h 231215"/>
              <a:gd name="connsiteX7" fmla="*/ 270663 w 467106"/>
              <a:gd name="connsiteY7" fmla="*/ 51995 h 231215"/>
              <a:gd name="connsiteX8" fmla="*/ 464338 w 467106"/>
              <a:gd name="connsiteY8" fmla="*/ 7545 h 231215"/>
              <a:gd name="connsiteX9" fmla="*/ 388138 w 467106"/>
              <a:gd name="connsiteY9" fmla="*/ 4370 h 231215"/>
              <a:gd name="connsiteX10" fmla="*/ 432588 w 467106"/>
              <a:gd name="connsiteY10" fmla="*/ 51995 h 231215"/>
              <a:gd name="connsiteX11" fmla="*/ 315113 w 467106"/>
              <a:gd name="connsiteY11" fmla="*/ 99620 h 231215"/>
              <a:gd name="connsiteX12" fmla="*/ 156363 w 467106"/>
              <a:gd name="connsiteY12" fmla="*/ 229795 h 231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7106" h="231215">
                <a:moveTo>
                  <a:pt x="156363" y="229795"/>
                </a:moveTo>
                <a:cubicBezTo>
                  <a:pt x="103976" y="241437"/>
                  <a:pt x="10313" y="177937"/>
                  <a:pt x="788" y="169470"/>
                </a:cubicBezTo>
                <a:cubicBezTo>
                  <a:pt x="-8737" y="161003"/>
                  <a:pt x="70638" y="177407"/>
                  <a:pt x="99213" y="178995"/>
                </a:cubicBezTo>
                <a:cubicBezTo>
                  <a:pt x="127788" y="180582"/>
                  <a:pt x="154776" y="184816"/>
                  <a:pt x="172238" y="178995"/>
                </a:cubicBezTo>
                <a:cubicBezTo>
                  <a:pt x="189700" y="173174"/>
                  <a:pt x="214571" y="172645"/>
                  <a:pt x="203988" y="144070"/>
                </a:cubicBezTo>
                <a:cubicBezTo>
                  <a:pt x="193405" y="115495"/>
                  <a:pt x="116146" y="20774"/>
                  <a:pt x="108738" y="7545"/>
                </a:cubicBezTo>
                <a:cubicBezTo>
                  <a:pt x="101330" y="-5684"/>
                  <a:pt x="132551" y="57287"/>
                  <a:pt x="159538" y="64695"/>
                </a:cubicBezTo>
                <a:cubicBezTo>
                  <a:pt x="186525" y="72103"/>
                  <a:pt x="219863" y="61520"/>
                  <a:pt x="270663" y="51995"/>
                </a:cubicBezTo>
                <a:cubicBezTo>
                  <a:pt x="321463" y="42470"/>
                  <a:pt x="444759" y="15483"/>
                  <a:pt x="464338" y="7545"/>
                </a:cubicBezTo>
                <a:cubicBezTo>
                  <a:pt x="483917" y="-393"/>
                  <a:pt x="393430" y="-3038"/>
                  <a:pt x="388138" y="4370"/>
                </a:cubicBezTo>
                <a:cubicBezTo>
                  <a:pt x="382846" y="11778"/>
                  <a:pt x="444759" y="36120"/>
                  <a:pt x="432588" y="51995"/>
                </a:cubicBezTo>
                <a:cubicBezTo>
                  <a:pt x="420417" y="67870"/>
                  <a:pt x="356388" y="75278"/>
                  <a:pt x="315113" y="99620"/>
                </a:cubicBezTo>
                <a:cubicBezTo>
                  <a:pt x="273838" y="123962"/>
                  <a:pt x="208750" y="218153"/>
                  <a:pt x="156363" y="229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5AC4031D-E27B-D6E1-F251-B4DDD83B2232}"/>
              </a:ext>
            </a:extLst>
          </p:cNvPr>
          <p:cNvSpPr/>
          <p:nvPr/>
        </p:nvSpPr>
        <p:spPr>
          <a:xfrm>
            <a:off x="3426511" y="4778200"/>
            <a:ext cx="622669" cy="105156"/>
          </a:xfrm>
          <a:custGeom>
            <a:avLst/>
            <a:gdLst>
              <a:gd name="connsiteX0" fmla="*/ 2489 w 622669"/>
              <a:gd name="connsiteY0" fmla="*/ 104950 h 105156"/>
              <a:gd name="connsiteX1" fmla="*/ 351739 w 622669"/>
              <a:gd name="connsiteY1" fmla="*/ 44625 h 105156"/>
              <a:gd name="connsiteX2" fmla="*/ 497789 w 622669"/>
              <a:gd name="connsiteY2" fmla="*/ 50975 h 105156"/>
              <a:gd name="connsiteX3" fmla="*/ 466039 w 622669"/>
              <a:gd name="connsiteY3" fmla="*/ 38275 h 105156"/>
              <a:gd name="connsiteX4" fmla="*/ 621614 w 622669"/>
              <a:gd name="connsiteY4" fmla="*/ 82725 h 105156"/>
              <a:gd name="connsiteX5" fmla="*/ 520014 w 622669"/>
              <a:gd name="connsiteY5" fmla="*/ 47800 h 105156"/>
              <a:gd name="connsiteX6" fmla="*/ 256489 w 622669"/>
              <a:gd name="connsiteY6" fmla="*/ 175 h 105156"/>
              <a:gd name="connsiteX7" fmla="*/ 266014 w 622669"/>
              <a:gd name="connsiteY7" fmla="*/ 31925 h 105156"/>
              <a:gd name="connsiteX8" fmla="*/ 215214 w 622669"/>
              <a:gd name="connsiteY8" fmla="*/ 38275 h 105156"/>
              <a:gd name="connsiteX9" fmla="*/ 129489 w 622669"/>
              <a:gd name="connsiteY9" fmla="*/ 50975 h 105156"/>
              <a:gd name="connsiteX10" fmla="*/ 192989 w 622669"/>
              <a:gd name="connsiteY10" fmla="*/ 63675 h 105156"/>
              <a:gd name="connsiteX11" fmla="*/ 2489 w 622669"/>
              <a:gd name="connsiteY11" fmla="*/ 104950 h 105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2669" h="105156">
                <a:moveTo>
                  <a:pt x="2489" y="104950"/>
                </a:moveTo>
                <a:cubicBezTo>
                  <a:pt x="28947" y="101775"/>
                  <a:pt x="269189" y="53621"/>
                  <a:pt x="351739" y="44625"/>
                </a:cubicBezTo>
                <a:cubicBezTo>
                  <a:pt x="434289" y="35629"/>
                  <a:pt x="478739" y="52033"/>
                  <a:pt x="497789" y="50975"/>
                </a:cubicBezTo>
                <a:cubicBezTo>
                  <a:pt x="516839" y="49917"/>
                  <a:pt x="445402" y="32983"/>
                  <a:pt x="466039" y="38275"/>
                </a:cubicBezTo>
                <a:cubicBezTo>
                  <a:pt x="486676" y="43567"/>
                  <a:pt x="612618" y="81138"/>
                  <a:pt x="621614" y="82725"/>
                </a:cubicBezTo>
                <a:cubicBezTo>
                  <a:pt x="630610" y="84312"/>
                  <a:pt x="580868" y="61558"/>
                  <a:pt x="520014" y="47800"/>
                </a:cubicBezTo>
                <a:cubicBezTo>
                  <a:pt x="459160" y="34042"/>
                  <a:pt x="298822" y="2821"/>
                  <a:pt x="256489" y="175"/>
                </a:cubicBezTo>
                <a:cubicBezTo>
                  <a:pt x="214156" y="-2471"/>
                  <a:pt x="272893" y="25575"/>
                  <a:pt x="266014" y="31925"/>
                </a:cubicBezTo>
                <a:cubicBezTo>
                  <a:pt x="259135" y="38275"/>
                  <a:pt x="215214" y="38275"/>
                  <a:pt x="215214" y="38275"/>
                </a:cubicBezTo>
                <a:cubicBezTo>
                  <a:pt x="192460" y="41450"/>
                  <a:pt x="133193" y="46742"/>
                  <a:pt x="129489" y="50975"/>
                </a:cubicBezTo>
                <a:cubicBezTo>
                  <a:pt x="125785" y="55208"/>
                  <a:pt x="217331" y="53621"/>
                  <a:pt x="192989" y="63675"/>
                </a:cubicBezTo>
                <a:cubicBezTo>
                  <a:pt x="168647" y="73729"/>
                  <a:pt x="-23969" y="108125"/>
                  <a:pt x="2489" y="104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008F008E-658A-E63F-3DCE-DFCBA5FEC1F6}"/>
              </a:ext>
            </a:extLst>
          </p:cNvPr>
          <p:cNvSpPr/>
          <p:nvPr/>
        </p:nvSpPr>
        <p:spPr>
          <a:xfrm>
            <a:off x="3505123" y="5006944"/>
            <a:ext cx="346712" cy="209990"/>
          </a:xfrm>
          <a:custGeom>
            <a:avLst/>
            <a:gdLst>
              <a:gd name="connsiteX0" fmla="*/ 77 w 346712"/>
              <a:gd name="connsiteY0" fmla="*/ 31 h 209990"/>
              <a:gd name="connsiteX1" fmla="*/ 101677 w 346712"/>
              <a:gd name="connsiteY1" fmla="*/ 133381 h 209990"/>
              <a:gd name="connsiteX2" fmla="*/ 193752 w 346712"/>
              <a:gd name="connsiteY2" fmla="*/ 184181 h 209990"/>
              <a:gd name="connsiteX3" fmla="*/ 152477 w 346712"/>
              <a:gd name="connsiteY3" fmla="*/ 165131 h 209990"/>
              <a:gd name="connsiteX4" fmla="*/ 339802 w 346712"/>
              <a:gd name="connsiteY4" fmla="*/ 206406 h 209990"/>
              <a:gd name="connsiteX5" fmla="*/ 295352 w 346712"/>
              <a:gd name="connsiteY5" fmla="*/ 206406 h 209990"/>
              <a:gd name="connsiteX6" fmla="*/ 190577 w 346712"/>
              <a:gd name="connsiteY6" fmla="*/ 193706 h 209990"/>
              <a:gd name="connsiteX7" fmla="*/ 149302 w 346712"/>
              <a:gd name="connsiteY7" fmla="*/ 149256 h 209990"/>
              <a:gd name="connsiteX8" fmla="*/ 85802 w 346712"/>
              <a:gd name="connsiteY8" fmla="*/ 146081 h 209990"/>
              <a:gd name="connsiteX9" fmla="*/ 77 w 346712"/>
              <a:gd name="connsiteY9" fmla="*/ 31 h 20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6712" h="209990">
                <a:moveTo>
                  <a:pt x="77" y="31"/>
                </a:moveTo>
                <a:cubicBezTo>
                  <a:pt x="2723" y="-2086"/>
                  <a:pt x="69398" y="102689"/>
                  <a:pt x="101677" y="133381"/>
                </a:cubicBezTo>
                <a:cubicBezTo>
                  <a:pt x="133956" y="164073"/>
                  <a:pt x="185285" y="178889"/>
                  <a:pt x="193752" y="184181"/>
                </a:cubicBezTo>
                <a:cubicBezTo>
                  <a:pt x="202219" y="189473"/>
                  <a:pt x="128135" y="161427"/>
                  <a:pt x="152477" y="165131"/>
                </a:cubicBezTo>
                <a:cubicBezTo>
                  <a:pt x="176819" y="168835"/>
                  <a:pt x="315990" y="199527"/>
                  <a:pt x="339802" y="206406"/>
                </a:cubicBezTo>
                <a:cubicBezTo>
                  <a:pt x="363614" y="213285"/>
                  <a:pt x="320223" y="208523"/>
                  <a:pt x="295352" y="206406"/>
                </a:cubicBezTo>
                <a:cubicBezTo>
                  <a:pt x="270481" y="204289"/>
                  <a:pt x="214919" y="203231"/>
                  <a:pt x="190577" y="193706"/>
                </a:cubicBezTo>
                <a:cubicBezTo>
                  <a:pt x="166235" y="184181"/>
                  <a:pt x="166764" y="157193"/>
                  <a:pt x="149302" y="149256"/>
                </a:cubicBezTo>
                <a:cubicBezTo>
                  <a:pt x="131840" y="141319"/>
                  <a:pt x="108027" y="167777"/>
                  <a:pt x="85802" y="146081"/>
                </a:cubicBezTo>
                <a:cubicBezTo>
                  <a:pt x="63577" y="124385"/>
                  <a:pt x="-2569" y="2148"/>
                  <a:pt x="77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0F0480FE-755F-E0EF-6CBB-AFA6F8C34AE4}"/>
              </a:ext>
            </a:extLst>
          </p:cNvPr>
          <p:cNvSpPr/>
          <p:nvPr/>
        </p:nvSpPr>
        <p:spPr>
          <a:xfrm>
            <a:off x="3495655" y="4978266"/>
            <a:ext cx="229941" cy="248699"/>
          </a:xfrm>
          <a:custGeom>
            <a:avLst/>
            <a:gdLst>
              <a:gd name="connsiteX0" fmla="*/ 20 w 229941"/>
              <a:gd name="connsiteY0" fmla="*/ 134 h 248699"/>
              <a:gd name="connsiteX1" fmla="*/ 60345 w 229941"/>
              <a:gd name="connsiteY1" fmla="*/ 155709 h 248699"/>
              <a:gd name="connsiteX2" fmla="*/ 123845 w 229941"/>
              <a:gd name="connsiteY2" fmla="*/ 225559 h 248699"/>
              <a:gd name="connsiteX3" fmla="*/ 101620 w 229941"/>
              <a:gd name="connsiteY3" fmla="*/ 216034 h 248699"/>
              <a:gd name="connsiteX4" fmla="*/ 228620 w 229941"/>
              <a:gd name="connsiteY4" fmla="*/ 247784 h 248699"/>
              <a:gd name="connsiteX5" fmla="*/ 161945 w 229941"/>
              <a:gd name="connsiteY5" fmla="*/ 235084 h 248699"/>
              <a:gd name="connsiteX6" fmla="*/ 66695 w 229941"/>
              <a:gd name="connsiteY6" fmla="*/ 184284 h 248699"/>
              <a:gd name="connsiteX7" fmla="*/ 20 w 229941"/>
              <a:gd name="connsiteY7" fmla="*/ 134 h 24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41" h="248699">
                <a:moveTo>
                  <a:pt x="20" y="134"/>
                </a:moveTo>
                <a:cubicBezTo>
                  <a:pt x="-1038" y="-4628"/>
                  <a:pt x="39708" y="118138"/>
                  <a:pt x="60345" y="155709"/>
                </a:cubicBezTo>
                <a:cubicBezTo>
                  <a:pt x="80983" y="193280"/>
                  <a:pt x="116966" y="215505"/>
                  <a:pt x="123845" y="225559"/>
                </a:cubicBezTo>
                <a:cubicBezTo>
                  <a:pt x="130724" y="235613"/>
                  <a:pt x="84158" y="212330"/>
                  <a:pt x="101620" y="216034"/>
                </a:cubicBezTo>
                <a:cubicBezTo>
                  <a:pt x="119082" y="219738"/>
                  <a:pt x="218566" y="244609"/>
                  <a:pt x="228620" y="247784"/>
                </a:cubicBezTo>
                <a:cubicBezTo>
                  <a:pt x="238674" y="250959"/>
                  <a:pt x="188932" y="245667"/>
                  <a:pt x="161945" y="235084"/>
                </a:cubicBezTo>
                <a:cubicBezTo>
                  <a:pt x="134958" y="224501"/>
                  <a:pt x="89978" y="219738"/>
                  <a:pt x="66695" y="184284"/>
                </a:cubicBezTo>
                <a:cubicBezTo>
                  <a:pt x="43412" y="148830"/>
                  <a:pt x="1078" y="4896"/>
                  <a:pt x="20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FE5F8E81-BF31-9DE2-8902-0E0297FA6F89}"/>
              </a:ext>
            </a:extLst>
          </p:cNvPr>
          <p:cNvSpPr/>
          <p:nvPr/>
        </p:nvSpPr>
        <p:spPr>
          <a:xfrm>
            <a:off x="3787748" y="5107270"/>
            <a:ext cx="381857" cy="131483"/>
          </a:xfrm>
          <a:custGeom>
            <a:avLst/>
            <a:gdLst>
              <a:gd name="connsiteX0" fmla="*/ 27 w 381857"/>
              <a:gd name="connsiteY0" fmla="*/ 131480 h 131483"/>
              <a:gd name="connsiteX1" fmla="*/ 244502 w 381857"/>
              <a:gd name="connsiteY1" fmla="*/ 61630 h 131483"/>
              <a:gd name="connsiteX2" fmla="*/ 209577 w 381857"/>
              <a:gd name="connsiteY2" fmla="*/ 74330 h 131483"/>
              <a:gd name="connsiteX3" fmla="*/ 314352 w 381857"/>
              <a:gd name="connsiteY3" fmla="*/ 64805 h 131483"/>
              <a:gd name="connsiteX4" fmla="*/ 377852 w 381857"/>
              <a:gd name="connsiteY4" fmla="*/ 1305 h 131483"/>
              <a:gd name="connsiteX5" fmla="*/ 365152 w 381857"/>
              <a:gd name="connsiteY5" fmla="*/ 23530 h 131483"/>
              <a:gd name="connsiteX6" fmla="*/ 282602 w 381857"/>
              <a:gd name="connsiteY6" fmla="*/ 42580 h 131483"/>
              <a:gd name="connsiteX7" fmla="*/ 228627 w 381857"/>
              <a:gd name="connsiteY7" fmla="*/ 58455 h 131483"/>
              <a:gd name="connsiteX8" fmla="*/ 27 w 381857"/>
              <a:gd name="connsiteY8" fmla="*/ 131480 h 13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857" h="131483">
                <a:moveTo>
                  <a:pt x="27" y="131480"/>
                </a:moveTo>
                <a:cubicBezTo>
                  <a:pt x="2673" y="132009"/>
                  <a:pt x="209577" y="71155"/>
                  <a:pt x="244502" y="61630"/>
                </a:cubicBezTo>
                <a:cubicBezTo>
                  <a:pt x="279427" y="52105"/>
                  <a:pt x="197935" y="73801"/>
                  <a:pt x="209577" y="74330"/>
                </a:cubicBezTo>
                <a:cubicBezTo>
                  <a:pt x="221219" y="74859"/>
                  <a:pt x="286306" y="76976"/>
                  <a:pt x="314352" y="64805"/>
                </a:cubicBezTo>
                <a:cubicBezTo>
                  <a:pt x="342398" y="52634"/>
                  <a:pt x="377852" y="1305"/>
                  <a:pt x="377852" y="1305"/>
                </a:cubicBezTo>
                <a:cubicBezTo>
                  <a:pt x="386319" y="-5574"/>
                  <a:pt x="381027" y="16651"/>
                  <a:pt x="365152" y="23530"/>
                </a:cubicBezTo>
                <a:cubicBezTo>
                  <a:pt x="349277" y="30409"/>
                  <a:pt x="305356" y="36759"/>
                  <a:pt x="282602" y="42580"/>
                </a:cubicBezTo>
                <a:cubicBezTo>
                  <a:pt x="259848" y="48401"/>
                  <a:pt x="272548" y="43638"/>
                  <a:pt x="228627" y="58455"/>
                </a:cubicBezTo>
                <a:cubicBezTo>
                  <a:pt x="184706" y="73272"/>
                  <a:pt x="-2619" y="130951"/>
                  <a:pt x="27" y="131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747DCDD1-0D88-9FD6-9F6A-17D8B3CAECA6}"/>
              </a:ext>
            </a:extLst>
          </p:cNvPr>
          <p:cNvSpPr/>
          <p:nvPr/>
        </p:nvSpPr>
        <p:spPr>
          <a:xfrm>
            <a:off x="3822683" y="5130625"/>
            <a:ext cx="352829" cy="108168"/>
          </a:xfrm>
          <a:custGeom>
            <a:avLst/>
            <a:gdLst>
              <a:gd name="connsiteX0" fmla="*/ 17 w 352829"/>
              <a:gd name="connsiteY0" fmla="*/ 108125 h 108168"/>
              <a:gd name="connsiteX1" fmla="*/ 288942 w 352829"/>
              <a:gd name="connsiteY1" fmla="*/ 47800 h 108168"/>
              <a:gd name="connsiteX2" fmla="*/ 276242 w 352829"/>
              <a:gd name="connsiteY2" fmla="*/ 66850 h 108168"/>
              <a:gd name="connsiteX3" fmla="*/ 327042 w 352829"/>
              <a:gd name="connsiteY3" fmla="*/ 50975 h 108168"/>
              <a:gd name="connsiteX4" fmla="*/ 352442 w 352829"/>
              <a:gd name="connsiteY4" fmla="*/ 175 h 108168"/>
              <a:gd name="connsiteX5" fmla="*/ 339742 w 352829"/>
              <a:gd name="connsiteY5" fmla="*/ 35100 h 108168"/>
              <a:gd name="connsiteX6" fmla="*/ 304817 w 352829"/>
              <a:gd name="connsiteY6" fmla="*/ 57325 h 108168"/>
              <a:gd name="connsiteX7" fmla="*/ 17 w 352829"/>
              <a:gd name="connsiteY7" fmla="*/ 108125 h 10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829" h="108168">
                <a:moveTo>
                  <a:pt x="17" y="108125"/>
                </a:moveTo>
                <a:cubicBezTo>
                  <a:pt x="-2629" y="106537"/>
                  <a:pt x="288942" y="47800"/>
                  <a:pt x="288942" y="47800"/>
                </a:cubicBezTo>
                <a:cubicBezTo>
                  <a:pt x="334980" y="40921"/>
                  <a:pt x="269892" y="66321"/>
                  <a:pt x="276242" y="66850"/>
                </a:cubicBezTo>
                <a:cubicBezTo>
                  <a:pt x="282592" y="67379"/>
                  <a:pt x="314342" y="62087"/>
                  <a:pt x="327042" y="50975"/>
                </a:cubicBezTo>
                <a:cubicBezTo>
                  <a:pt x="339742" y="39863"/>
                  <a:pt x="350325" y="2821"/>
                  <a:pt x="352442" y="175"/>
                </a:cubicBezTo>
                <a:cubicBezTo>
                  <a:pt x="354559" y="-2471"/>
                  <a:pt x="347679" y="25575"/>
                  <a:pt x="339742" y="35100"/>
                </a:cubicBezTo>
                <a:cubicBezTo>
                  <a:pt x="331805" y="44625"/>
                  <a:pt x="357734" y="47271"/>
                  <a:pt x="304817" y="57325"/>
                </a:cubicBezTo>
                <a:cubicBezTo>
                  <a:pt x="251900" y="67379"/>
                  <a:pt x="2663" y="109713"/>
                  <a:pt x="17" y="108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81CCC869-895E-A549-1ECF-45510033654C}"/>
              </a:ext>
            </a:extLst>
          </p:cNvPr>
          <p:cNvSpPr/>
          <p:nvPr/>
        </p:nvSpPr>
        <p:spPr>
          <a:xfrm>
            <a:off x="4098189" y="5136871"/>
            <a:ext cx="89407" cy="178158"/>
          </a:xfrm>
          <a:custGeom>
            <a:avLst/>
            <a:gdLst>
              <a:gd name="connsiteX0" fmla="*/ 83286 w 89407"/>
              <a:gd name="connsiteY0" fmla="*/ 279 h 178158"/>
              <a:gd name="connsiteX1" fmla="*/ 76936 w 89407"/>
              <a:gd name="connsiteY1" fmla="*/ 51079 h 178158"/>
              <a:gd name="connsiteX2" fmla="*/ 26136 w 89407"/>
              <a:gd name="connsiteY2" fmla="*/ 178079 h 178158"/>
              <a:gd name="connsiteX3" fmla="*/ 48361 w 89407"/>
              <a:gd name="connsiteY3" fmla="*/ 70129 h 178158"/>
              <a:gd name="connsiteX4" fmla="*/ 736 w 89407"/>
              <a:gd name="connsiteY4" fmla="*/ 70129 h 178158"/>
              <a:gd name="connsiteX5" fmla="*/ 83286 w 89407"/>
              <a:gd name="connsiteY5" fmla="*/ 279 h 178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07" h="178158">
                <a:moveTo>
                  <a:pt x="83286" y="279"/>
                </a:moveTo>
                <a:cubicBezTo>
                  <a:pt x="95986" y="-2896"/>
                  <a:pt x="86461" y="21446"/>
                  <a:pt x="76936" y="51079"/>
                </a:cubicBezTo>
                <a:cubicBezTo>
                  <a:pt x="67411" y="80712"/>
                  <a:pt x="30898" y="174904"/>
                  <a:pt x="26136" y="178079"/>
                </a:cubicBezTo>
                <a:cubicBezTo>
                  <a:pt x="21374" y="181254"/>
                  <a:pt x="52594" y="88121"/>
                  <a:pt x="48361" y="70129"/>
                </a:cubicBezTo>
                <a:cubicBezTo>
                  <a:pt x="44128" y="52137"/>
                  <a:pt x="-6672" y="75421"/>
                  <a:pt x="736" y="70129"/>
                </a:cubicBezTo>
                <a:cubicBezTo>
                  <a:pt x="8144" y="64837"/>
                  <a:pt x="70586" y="3454"/>
                  <a:pt x="83286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8FBD794B-2F8E-1BFC-EECD-12AA232BEB16}"/>
              </a:ext>
            </a:extLst>
          </p:cNvPr>
          <p:cNvSpPr/>
          <p:nvPr/>
        </p:nvSpPr>
        <p:spPr>
          <a:xfrm>
            <a:off x="3376137" y="5127625"/>
            <a:ext cx="554556" cy="273161"/>
          </a:xfrm>
          <a:custGeom>
            <a:avLst/>
            <a:gdLst>
              <a:gd name="connsiteX0" fmla="*/ 8413 w 554556"/>
              <a:gd name="connsiteY0" fmla="*/ 0 h 273161"/>
              <a:gd name="connsiteX1" fmla="*/ 78263 w 554556"/>
              <a:gd name="connsiteY1" fmla="*/ 63500 h 273161"/>
              <a:gd name="connsiteX2" fmla="*/ 141763 w 554556"/>
              <a:gd name="connsiteY2" fmla="*/ 98425 h 273161"/>
              <a:gd name="connsiteX3" fmla="*/ 195738 w 554556"/>
              <a:gd name="connsiteY3" fmla="*/ 57150 h 273161"/>
              <a:gd name="connsiteX4" fmla="*/ 183038 w 554556"/>
              <a:gd name="connsiteY4" fmla="*/ 82550 h 273161"/>
              <a:gd name="connsiteX5" fmla="*/ 189388 w 554556"/>
              <a:gd name="connsiteY5" fmla="*/ 114300 h 273161"/>
              <a:gd name="connsiteX6" fmla="*/ 243363 w 554556"/>
              <a:gd name="connsiteY6" fmla="*/ 63500 h 273161"/>
              <a:gd name="connsiteX7" fmla="*/ 240188 w 554556"/>
              <a:gd name="connsiteY7" fmla="*/ 123825 h 273161"/>
              <a:gd name="connsiteX8" fmla="*/ 297338 w 554556"/>
              <a:gd name="connsiteY8" fmla="*/ 104775 h 273161"/>
              <a:gd name="connsiteX9" fmla="*/ 392588 w 554556"/>
              <a:gd name="connsiteY9" fmla="*/ 127000 h 273161"/>
              <a:gd name="connsiteX10" fmla="*/ 360838 w 554556"/>
              <a:gd name="connsiteY10" fmla="*/ 136525 h 273161"/>
              <a:gd name="connsiteX11" fmla="*/ 522763 w 554556"/>
              <a:gd name="connsiteY11" fmla="*/ 111125 h 273161"/>
              <a:gd name="connsiteX12" fmla="*/ 554513 w 554556"/>
              <a:gd name="connsiteY12" fmla="*/ 95250 h 273161"/>
              <a:gd name="connsiteX13" fmla="*/ 529113 w 554556"/>
              <a:gd name="connsiteY13" fmla="*/ 136525 h 273161"/>
              <a:gd name="connsiteX14" fmla="*/ 506888 w 554556"/>
              <a:gd name="connsiteY14" fmla="*/ 215900 h 273161"/>
              <a:gd name="connsiteX15" fmla="*/ 513238 w 554556"/>
              <a:gd name="connsiteY15" fmla="*/ 263525 h 273161"/>
              <a:gd name="connsiteX16" fmla="*/ 513238 w 554556"/>
              <a:gd name="connsiteY16" fmla="*/ 209550 h 273161"/>
              <a:gd name="connsiteX17" fmla="*/ 513238 w 554556"/>
              <a:gd name="connsiteY17" fmla="*/ 158750 h 273161"/>
              <a:gd name="connsiteX18" fmla="*/ 449738 w 554556"/>
              <a:gd name="connsiteY18" fmla="*/ 127000 h 273161"/>
              <a:gd name="connsiteX19" fmla="*/ 446563 w 554556"/>
              <a:gd name="connsiteY19" fmla="*/ 174625 h 273161"/>
              <a:gd name="connsiteX20" fmla="*/ 424338 w 554556"/>
              <a:gd name="connsiteY20" fmla="*/ 219075 h 273161"/>
              <a:gd name="connsiteX21" fmla="*/ 367188 w 554556"/>
              <a:gd name="connsiteY21" fmla="*/ 269875 h 273161"/>
              <a:gd name="connsiteX22" fmla="*/ 395763 w 554556"/>
              <a:gd name="connsiteY22" fmla="*/ 238125 h 273161"/>
              <a:gd name="connsiteX23" fmla="*/ 421163 w 554556"/>
              <a:gd name="connsiteY23" fmla="*/ 174625 h 273161"/>
              <a:gd name="connsiteX24" fmla="*/ 411638 w 554556"/>
              <a:gd name="connsiteY24" fmla="*/ 133350 h 273161"/>
              <a:gd name="connsiteX25" fmla="*/ 395763 w 554556"/>
              <a:gd name="connsiteY25" fmla="*/ 165100 h 273161"/>
              <a:gd name="connsiteX26" fmla="*/ 367188 w 554556"/>
              <a:gd name="connsiteY26" fmla="*/ 222250 h 273161"/>
              <a:gd name="connsiteX27" fmla="*/ 373538 w 554556"/>
              <a:gd name="connsiteY27" fmla="*/ 273050 h 273161"/>
              <a:gd name="connsiteX28" fmla="*/ 367188 w 554556"/>
              <a:gd name="connsiteY28" fmla="*/ 234950 h 273161"/>
              <a:gd name="connsiteX29" fmla="*/ 354488 w 554556"/>
              <a:gd name="connsiteY29" fmla="*/ 203200 h 273161"/>
              <a:gd name="connsiteX30" fmla="*/ 421163 w 554556"/>
              <a:gd name="connsiteY30" fmla="*/ 127000 h 273161"/>
              <a:gd name="connsiteX31" fmla="*/ 370363 w 554556"/>
              <a:gd name="connsiteY31" fmla="*/ 139700 h 273161"/>
              <a:gd name="connsiteX32" fmla="*/ 294163 w 554556"/>
              <a:gd name="connsiteY32" fmla="*/ 187325 h 273161"/>
              <a:gd name="connsiteX33" fmla="*/ 268763 w 554556"/>
              <a:gd name="connsiteY33" fmla="*/ 257175 h 273161"/>
              <a:gd name="connsiteX34" fmla="*/ 271938 w 554556"/>
              <a:gd name="connsiteY34" fmla="*/ 209550 h 273161"/>
              <a:gd name="connsiteX35" fmla="*/ 259238 w 554556"/>
              <a:gd name="connsiteY35" fmla="*/ 187325 h 273161"/>
              <a:gd name="connsiteX36" fmla="*/ 357663 w 554556"/>
              <a:gd name="connsiteY36" fmla="*/ 146050 h 273161"/>
              <a:gd name="connsiteX37" fmla="*/ 265588 w 554556"/>
              <a:gd name="connsiteY37" fmla="*/ 142875 h 273161"/>
              <a:gd name="connsiteX38" fmla="*/ 214788 w 554556"/>
              <a:gd name="connsiteY38" fmla="*/ 206375 h 273161"/>
              <a:gd name="connsiteX39" fmla="*/ 214788 w 554556"/>
              <a:gd name="connsiteY39" fmla="*/ 206375 h 273161"/>
              <a:gd name="connsiteX40" fmla="*/ 237013 w 554556"/>
              <a:gd name="connsiteY40" fmla="*/ 146050 h 273161"/>
              <a:gd name="connsiteX41" fmla="*/ 186213 w 554556"/>
              <a:gd name="connsiteY41" fmla="*/ 212725 h 273161"/>
              <a:gd name="connsiteX42" fmla="*/ 192563 w 554556"/>
              <a:gd name="connsiteY42" fmla="*/ 165100 h 273161"/>
              <a:gd name="connsiteX43" fmla="*/ 160813 w 554556"/>
              <a:gd name="connsiteY43" fmla="*/ 114300 h 273161"/>
              <a:gd name="connsiteX44" fmla="*/ 129063 w 554556"/>
              <a:gd name="connsiteY44" fmla="*/ 161925 h 273161"/>
              <a:gd name="connsiteX45" fmla="*/ 132238 w 554556"/>
              <a:gd name="connsiteY45" fmla="*/ 250825 h 273161"/>
              <a:gd name="connsiteX46" fmla="*/ 110013 w 554556"/>
              <a:gd name="connsiteY46" fmla="*/ 142875 h 273161"/>
              <a:gd name="connsiteX47" fmla="*/ 122713 w 554556"/>
              <a:gd name="connsiteY47" fmla="*/ 111125 h 273161"/>
              <a:gd name="connsiteX48" fmla="*/ 97313 w 554556"/>
              <a:gd name="connsiteY48" fmla="*/ 95250 h 273161"/>
              <a:gd name="connsiteX49" fmla="*/ 75088 w 554556"/>
              <a:gd name="connsiteY49" fmla="*/ 171450 h 273161"/>
              <a:gd name="connsiteX50" fmla="*/ 71913 w 554556"/>
              <a:gd name="connsiteY50" fmla="*/ 161925 h 273161"/>
              <a:gd name="connsiteX51" fmla="*/ 71913 w 554556"/>
              <a:gd name="connsiteY51" fmla="*/ 123825 h 273161"/>
              <a:gd name="connsiteX52" fmla="*/ 81438 w 554556"/>
              <a:gd name="connsiteY52" fmla="*/ 111125 h 273161"/>
              <a:gd name="connsiteX53" fmla="*/ 52863 w 554556"/>
              <a:gd name="connsiteY53" fmla="*/ 79375 h 273161"/>
              <a:gd name="connsiteX54" fmla="*/ 2063 w 554556"/>
              <a:gd name="connsiteY54" fmla="*/ 149225 h 273161"/>
              <a:gd name="connsiteX55" fmla="*/ 11588 w 554556"/>
              <a:gd name="connsiteY55" fmla="*/ 95250 h 273161"/>
              <a:gd name="connsiteX56" fmla="*/ 27463 w 554556"/>
              <a:gd name="connsiteY56" fmla="*/ 63500 h 273161"/>
              <a:gd name="connsiteX57" fmla="*/ 8413 w 554556"/>
              <a:gd name="connsiteY57" fmla="*/ 0 h 273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54556" h="273161">
                <a:moveTo>
                  <a:pt x="8413" y="0"/>
                </a:moveTo>
                <a:cubicBezTo>
                  <a:pt x="16880" y="0"/>
                  <a:pt x="56038" y="47096"/>
                  <a:pt x="78263" y="63500"/>
                </a:cubicBezTo>
                <a:cubicBezTo>
                  <a:pt x="100488" y="79904"/>
                  <a:pt x="122184" y="99483"/>
                  <a:pt x="141763" y="98425"/>
                </a:cubicBezTo>
                <a:cubicBezTo>
                  <a:pt x="161342" y="97367"/>
                  <a:pt x="188859" y="59796"/>
                  <a:pt x="195738" y="57150"/>
                </a:cubicBezTo>
                <a:cubicBezTo>
                  <a:pt x="202617" y="54504"/>
                  <a:pt x="184096" y="73025"/>
                  <a:pt x="183038" y="82550"/>
                </a:cubicBezTo>
                <a:cubicBezTo>
                  <a:pt x="181980" y="92075"/>
                  <a:pt x="179334" y="117475"/>
                  <a:pt x="189388" y="114300"/>
                </a:cubicBezTo>
                <a:cubicBezTo>
                  <a:pt x="199442" y="111125"/>
                  <a:pt x="234896" y="61913"/>
                  <a:pt x="243363" y="63500"/>
                </a:cubicBezTo>
                <a:cubicBezTo>
                  <a:pt x="251830" y="65087"/>
                  <a:pt x="231192" y="116946"/>
                  <a:pt x="240188" y="123825"/>
                </a:cubicBezTo>
                <a:cubicBezTo>
                  <a:pt x="249184" y="130704"/>
                  <a:pt x="271938" y="104246"/>
                  <a:pt x="297338" y="104775"/>
                </a:cubicBezTo>
                <a:cubicBezTo>
                  <a:pt x="322738" y="105304"/>
                  <a:pt x="382005" y="121708"/>
                  <a:pt x="392588" y="127000"/>
                </a:cubicBezTo>
                <a:cubicBezTo>
                  <a:pt x="403171" y="132292"/>
                  <a:pt x="339142" y="139171"/>
                  <a:pt x="360838" y="136525"/>
                </a:cubicBezTo>
                <a:cubicBezTo>
                  <a:pt x="382534" y="133879"/>
                  <a:pt x="490484" y="118004"/>
                  <a:pt x="522763" y="111125"/>
                </a:cubicBezTo>
                <a:cubicBezTo>
                  <a:pt x="555042" y="104246"/>
                  <a:pt x="553455" y="91017"/>
                  <a:pt x="554513" y="95250"/>
                </a:cubicBezTo>
                <a:cubicBezTo>
                  <a:pt x="555571" y="99483"/>
                  <a:pt x="537050" y="116417"/>
                  <a:pt x="529113" y="136525"/>
                </a:cubicBezTo>
                <a:cubicBezTo>
                  <a:pt x="521176" y="156633"/>
                  <a:pt x="509534" y="194733"/>
                  <a:pt x="506888" y="215900"/>
                </a:cubicBezTo>
                <a:cubicBezTo>
                  <a:pt x="504242" y="237067"/>
                  <a:pt x="512180" y="264583"/>
                  <a:pt x="513238" y="263525"/>
                </a:cubicBezTo>
                <a:lnTo>
                  <a:pt x="513238" y="209550"/>
                </a:lnTo>
                <a:cubicBezTo>
                  <a:pt x="513238" y="192088"/>
                  <a:pt x="523821" y="172508"/>
                  <a:pt x="513238" y="158750"/>
                </a:cubicBezTo>
                <a:cubicBezTo>
                  <a:pt x="502655" y="144992"/>
                  <a:pt x="460851" y="124354"/>
                  <a:pt x="449738" y="127000"/>
                </a:cubicBezTo>
                <a:cubicBezTo>
                  <a:pt x="438625" y="129646"/>
                  <a:pt x="450796" y="159279"/>
                  <a:pt x="446563" y="174625"/>
                </a:cubicBezTo>
                <a:cubicBezTo>
                  <a:pt x="442330" y="189971"/>
                  <a:pt x="437567" y="203200"/>
                  <a:pt x="424338" y="219075"/>
                </a:cubicBezTo>
                <a:cubicBezTo>
                  <a:pt x="411109" y="234950"/>
                  <a:pt x="371950" y="266700"/>
                  <a:pt x="367188" y="269875"/>
                </a:cubicBezTo>
                <a:cubicBezTo>
                  <a:pt x="362426" y="273050"/>
                  <a:pt x="386767" y="254000"/>
                  <a:pt x="395763" y="238125"/>
                </a:cubicBezTo>
                <a:cubicBezTo>
                  <a:pt x="404759" y="222250"/>
                  <a:pt x="418517" y="192088"/>
                  <a:pt x="421163" y="174625"/>
                </a:cubicBezTo>
                <a:cubicBezTo>
                  <a:pt x="423809" y="157162"/>
                  <a:pt x="415871" y="134937"/>
                  <a:pt x="411638" y="133350"/>
                </a:cubicBezTo>
                <a:cubicBezTo>
                  <a:pt x="407405" y="131763"/>
                  <a:pt x="395763" y="165100"/>
                  <a:pt x="395763" y="165100"/>
                </a:cubicBezTo>
                <a:cubicBezTo>
                  <a:pt x="388355" y="179917"/>
                  <a:pt x="370892" y="204258"/>
                  <a:pt x="367188" y="222250"/>
                </a:cubicBezTo>
                <a:cubicBezTo>
                  <a:pt x="363484" y="240242"/>
                  <a:pt x="373538" y="270933"/>
                  <a:pt x="373538" y="273050"/>
                </a:cubicBezTo>
                <a:cubicBezTo>
                  <a:pt x="373538" y="275167"/>
                  <a:pt x="370363" y="246592"/>
                  <a:pt x="367188" y="234950"/>
                </a:cubicBezTo>
                <a:cubicBezTo>
                  <a:pt x="364013" y="223308"/>
                  <a:pt x="345492" y="221192"/>
                  <a:pt x="354488" y="203200"/>
                </a:cubicBezTo>
                <a:cubicBezTo>
                  <a:pt x="363484" y="185208"/>
                  <a:pt x="418517" y="137583"/>
                  <a:pt x="421163" y="127000"/>
                </a:cubicBezTo>
                <a:cubicBezTo>
                  <a:pt x="423809" y="116417"/>
                  <a:pt x="391530" y="129646"/>
                  <a:pt x="370363" y="139700"/>
                </a:cubicBezTo>
                <a:cubicBezTo>
                  <a:pt x="349196" y="149754"/>
                  <a:pt x="311096" y="167746"/>
                  <a:pt x="294163" y="187325"/>
                </a:cubicBezTo>
                <a:cubicBezTo>
                  <a:pt x="277230" y="206904"/>
                  <a:pt x="272467" y="253471"/>
                  <a:pt x="268763" y="257175"/>
                </a:cubicBezTo>
                <a:cubicBezTo>
                  <a:pt x="265059" y="260879"/>
                  <a:pt x="273525" y="221192"/>
                  <a:pt x="271938" y="209550"/>
                </a:cubicBezTo>
                <a:cubicBezTo>
                  <a:pt x="270351" y="197908"/>
                  <a:pt x="244951" y="197908"/>
                  <a:pt x="259238" y="187325"/>
                </a:cubicBezTo>
                <a:cubicBezTo>
                  <a:pt x="273526" y="176742"/>
                  <a:pt x="356605" y="153458"/>
                  <a:pt x="357663" y="146050"/>
                </a:cubicBezTo>
                <a:cubicBezTo>
                  <a:pt x="358721" y="138642"/>
                  <a:pt x="289400" y="132821"/>
                  <a:pt x="265588" y="142875"/>
                </a:cubicBezTo>
                <a:cubicBezTo>
                  <a:pt x="241776" y="152929"/>
                  <a:pt x="214788" y="206375"/>
                  <a:pt x="214788" y="206375"/>
                </a:cubicBezTo>
                <a:lnTo>
                  <a:pt x="214788" y="206375"/>
                </a:lnTo>
                <a:cubicBezTo>
                  <a:pt x="218492" y="196321"/>
                  <a:pt x="241775" y="144992"/>
                  <a:pt x="237013" y="146050"/>
                </a:cubicBezTo>
                <a:cubicBezTo>
                  <a:pt x="232251" y="147108"/>
                  <a:pt x="193621" y="209550"/>
                  <a:pt x="186213" y="212725"/>
                </a:cubicBezTo>
                <a:cubicBezTo>
                  <a:pt x="178805" y="215900"/>
                  <a:pt x="196796" y="181504"/>
                  <a:pt x="192563" y="165100"/>
                </a:cubicBezTo>
                <a:cubicBezTo>
                  <a:pt x="188330" y="148696"/>
                  <a:pt x="171396" y="114829"/>
                  <a:pt x="160813" y="114300"/>
                </a:cubicBezTo>
                <a:cubicBezTo>
                  <a:pt x="150230" y="113771"/>
                  <a:pt x="133826" y="139171"/>
                  <a:pt x="129063" y="161925"/>
                </a:cubicBezTo>
                <a:cubicBezTo>
                  <a:pt x="124300" y="184679"/>
                  <a:pt x="135413" y="254000"/>
                  <a:pt x="132238" y="250825"/>
                </a:cubicBezTo>
                <a:cubicBezTo>
                  <a:pt x="129063" y="247650"/>
                  <a:pt x="111601" y="166158"/>
                  <a:pt x="110013" y="142875"/>
                </a:cubicBezTo>
                <a:cubicBezTo>
                  <a:pt x="108426" y="119592"/>
                  <a:pt x="124830" y="119062"/>
                  <a:pt x="122713" y="111125"/>
                </a:cubicBezTo>
                <a:cubicBezTo>
                  <a:pt x="120596" y="103188"/>
                  <a:pt x="105250" y="85196"/>
                  <a:pt x="97313" y="95250"/>
                </a:cubicBezTo>
                <a:cubicBezTo>
                  <a:pt x="89376" y="105304"/>
                  <a:pt x="75088" y="171450"/>
                  <a:pt x="75088" y="171450"/>
                </a:cubicBezTo>
                <a:cubicBezTo>
                  <a:pt x="70855" y="182563"/>
                  <a:pt x="72442" y="169863"/>
                  <a:pt x="71913" y="161925"/>
                </a:cubicBezTo>
                <a:cubicBezTo>
                  <a:pt x="71384" y="153988"/>
                  <a:pt x="70326" y="132292"/>
                  <a:pt x="71913" y="123825"/>
                </a:cubicBezTo>
                <a:cubicBezTo>
                  <a:pt x="73500" y="115358"/>
                  <a:pt x="84613" y="118533"/>
                  <a:pt x="81438" y="111125"/>
                </a:cubicBezTo>
                <a:cubicBezTo>
                  <a:pt x="78263" y="103717"/>
                  <a:pt x="66092" y="73025"/>
                  <a:pt x="52863" y="79375"/>
                </a:cubicBezTo>
                <a:cubicBezTo>
                  <a:pt x="39634" y="85725"/>
                  <a:pt x="8942" y="146579"/>
                  <a:pt x="2063" y="149225"/>
                </a:cubicBezTo>
                <a:cubicBezTo>
                  <a:pt x="-4816" y="151871"/>
                  <a:pt x="7355" y="109537"/>
                  <a:pt x="11588" y="95250"/>
                </a:cubicBezTo>
                <a:cubicBezTo>
                  <a:pt x="15821" y="80963"/>
                  <a:pt x="25876" y="73025"/>
                  <a:pt x="27463" y="63500"/>
                </a:cubicBezTo>
                <a:cubicBezTo>
                  <a:pt x="29051" y="53975"/>
                  <a:pt x="-54" y="0"/>
                  <a:pt x="841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DAAA4C24-1817-92D4-2AFD-81328EE7DD9A}"/>
              </a:ext>
            </a:extLst>
          </p:cNvPr>
          <p:cNvSpPr/>
          <p:nvPr/>
        </p:nvSpPr>
        <p:spPr>
          <a:xfrm>
            <a:off x="3409876" y="5149727"/>
            <a:ext cx="613370" cy="265721"/>
          </a:xfrm>
          <a:custGeom>
            <a:avLst/>
            <a:gdLst>
              <a:gd name="connsiteX0" fmla="*/ 74 w 613370"/>
              <a:gd name="connsiteY0" fmla="*/ 123 h 265721"/>
              <a:gd name="connsiteX1" fmla="*/ 130249 w 613370"/>
              <a:gd name="connsiteY1" fmla="*/ 73148 h 265721"/>
              <a:gd name="connsiteX2" fmla="*/ 244549 w 613370"/>
              <a:gd name="connsiteY2" fmla="*/ 104898 h 265721"/>
              <a:gd name="connsiteX3" fmla="*/ 225499 w 613370"/>
              <a:gd name="connsiteY3" fmla="*/ 92198 h 265721"/>
              <a:gd name="connsiteX4" fmla="*/ 387424 w 613370"/>
              <a:gd name="connsiteY4" fmla="*/ 117598 h 265721"/>
              <a:gd name="connsiteX5" fmla="*/ 390599 w 613370"/>
              <a:gd name="connsiteY5" fmla="*/ 117598 h 265721"/>
              <a:gd name="connsiteX6" fmla="*/ 587449 w 613370"/>
              <a:gd name="connsiteY6" fmla="*/ 73148 h 265721"/>
              <a:gd name="connsiteX7" fmla="*/ 552524 w 613370"/>
              <a:gd name="connsiteY7" fmla="*/ 95373 h 265721"/>
              <a:gd name="connsiteX8" fmla="*/ 549349 w 613370"/>
              <a:gd name="connsiteY8" fmla="*/ 130298 h 265721"/>
              <a:gd name="connsiteX9" fmla="*/ 609674 w 613370"/>
              <a:gd name="connsiteY9" fmla="*/ 260473 h 265721"/>
              <a:gd name="connsiteX10" fmla="*/ 603324 w 613370"/>
              <a:gd name="connsiteY10" fmla="*/ 235073 h 265721"/>
              <a:gd name="connsiteX11" fmla="*/ 574749 w 613370"/>
              <a:gd name="connsiteY11" fmla="*/ 187448 h 265721"/>
              <a:gd name="connsiteX12" fmla="*/ 603324 w 613370"/>
              <a:gd name="connsiteY12" fmla="*/ 47748 h 265721"/>
              <a:gd name="connsiteX13" fmla="*/ 435049 w 613370"/>
              <a:gd name="connsiteY13" fmla="*/ 92198 h 265721"/>
              <a:gd name="connsiteX14" fmla="*/ 263599 w 613370"/>
              <a:gd name="connsiteY14" fmla="*/ 82673 h 265721"/>
              <a:gd name="connsiteX15" fmla="*/ 114374 w 613370"/>
              <a:gd name="connsiteY15" fmla="*/ 92198 h 265721"/>
              <a:gd name="connsiteX16" fmla="*/ 74 w 613370"/>
              <a:gd name="connsiteY16" fmla="*/ 123 h 26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3370" h="265721">
                <a:moveTo>
                  <a:pt x="74" y="123"/>
                </a:moveTo>
                <a:cubicBezTo>
                  <a:pt x="2720" y="-3052"/>
                  <a:pt x="89503" y="55686"/>
                  <a:pt x="130249" y="73148"/>
                </a:cubicBezTo>
                <a:cubicBezTo>
                  <a:pt x="170995" y="90611"/>
                  <a:pt x="228674" y="101723"/>
                  <a:pt x="244549" y="104898"/>
                </a:cubicBezTo>
                <a:cubicBezTo>
                  <a:pt x="260424" y="108073"/>
                  <a:pt x="201686" y="90081"/>
                  <a:pt x="225499" y="92198"/>
                </a:cubicBezTo>
                <a:cubicBezTo>
                  <a:pt x="249312" y="94315"/>
                  <a:pt x="359907" y="113365"/>
                  <a:pt x="387424" y="117598"/>
                </a:cubicBezTo>
                <a:cubicBezTo>
                  <a:pt x="414941" y="121831"/>
                  <a:pt x="390599" y="117598"/>
                  <a:pt x="390599" y="117598"/>
                </a:cubicBezTo>
                <a:cubicBezTo>
                  <a:pt x="423936" y="110190"/>
                  <a:pt x="560462" y="76852"/>
                  <a:pt x="587449" y="73148"/>
                </a:cubicBezTo>
                <a:cubicBezTo>
                  <a:pt x="614436" y="69444"/>
                  <a:pt x="558874" y="85848"/>
                  <a:pt x="552524" y="95373"/>
                </a:cubicBezTo>
                <a:cubicBezTo>
                  <a:pt x="546174" y="104898"/>
                  <a:pt x="539824" y="102781"/>
                  <a:pt x="549349" y="130298"/>
                </a:cubicBezTo>
                <a:cubicBezTo>
                  <a:pt x="558874" y="157815"/>
                  <a:pt x="609674" y="260473"/>
                  <a:pt x="609674" y="260473"/>
                </a:cubicBezTo>
                <a:cubicBezTo>
                  <a:pt x="618670" y="277936"/>
                  <a:pt x="609145" y="247244"/>
                  <a:pt x="603324" y="235073"/>
                </a:cubicBezTo>
                <a:cubicBezTo>
                  <a:pt x="597503" y="222902"/>
                  <a:pt x="574749" y="218669"/>
                  <a:pt x="574749" y="187448"/>
                </a:cubicBezTo>
                <a:cubicBezTo>
                  <a:pt x="574749" y="156227"/>
                  <a:pt x="626607" y="63623"/>
                  <a:pt x="603324" y="47748"/>
                </a:cubicBezTo>
                <a:cubicBezTo>
                  <a:pt x="580041" y="31873"/>
                  <a:pt x="491670" y="86377"/>
                  <a:pt x="435049" y="92198"/>
                </a:cubicBezTo>
                <a:cubicBezTo>
                  <a:pt x="378428" y="98019"/>
                  <a:pt x="317045" y="82673"/>
                  <a:pt x="263599" y="82673"/>
                </a:cubicBezTo>
                <a:cubicBezTo>
                  <a:pt x="210153" y="82673"/>
                  <a:pt x="162528" y="107015"/>
                  <a:pt x="114374" y="92198"/>
                </a:cubicBezTo>
                <a:cubicBezTo>
                  <a:pt x="66220" y="77381"/>
                  <a:pt x="-2572" y="3298"/>
                  <a:pt x="74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97B91580-AB39-A32A-8E5D-BC5CD389B7B6}"/>
              </a:ext>
            </a:extLst>
          </p:cNvPr>
          <p:cNvSpPr/>
          <p:nvPr/>
        </p:nvSpPr>
        <p:spPr>
          <a:xfrm>
            <a:off x="3668182" y="4899079"/>
            <a:ext cx="380421" cy="331469"/>
          </a:xfrm>
          <a:custGeom>
            <a:avLst/>
            <a:gdLst>
              <a:gd name="connsiteX0" fmla="*/ 52918 w 380421"/>
              <a:gd name="connsiteY0" fmla="*/ 9471 h 331469"/>
              <a:gd name="connsiteX1" fmla="*/ 11643 w 380421"/>
              <a:gd name="connsiteY1" fmla="*/ 104721 h 331469"/>
              <a:gd name="connsiteX2" fmla="*/ 5293 w 380421"/>
              <a:gd name="connsiteY2" fmla="*/ 177746 h 331469"/>
              <a:gd name="connsiteX3" fmla="*/ 81493 w 380421"/>
              <a:gd name="connsiteY3" fmla="*/ 282521 h 331469"/>
              <a:gd name="connsiteX4" fmla="*/ 141818 w 380421"/>
              <a:gd name="connsiteY4" fmla="*/ 326971 h 331469"/>
              <a:gd name="connsiteX5" fmla="*/ 249768 w 380421"/>
              <a:gd name="connsiteY5" fmla="*/ 320621 h 331469"/>
              <a:gd name="connsiteX6" fmla="*/ 319618 w 380421"/>
              <a:gd name="connsiteY6" fmla="*/ 244421 h 331469"/>
              <a:gd name="connsiteX7" fmla="*/ 376768 w 380421"/>
              <a:gd name="connsiteY7" fmla="*/ 136471 h 331469"/>
              <a:gd name="connsiteX8" fmla="*/ 367243 w 380421"/>
              <a:gd name="connsiteY8" fmla="*/ 57096 h 331469"/>
              <a:gd name="connsiteX9" fmla="*/ 306918 w 380421"/>
              <a:gd name="connsiteY9" fmla="*/ 25346 h 331469"/>
              <a:gd name="connsiteX10" fmla="*/ 227543 w 380421"/>
              <a:gd name="connsiteY10" fmla="*/ 6296 h 331469"/>
              <a:gd name="connsiteX11" fmla="*/ 52918 w 380421"/>
              <a:gd name="connsiteY11" fmla="*/ 9471 h 33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0421" h="331469">
                <a:moveTo>
                  <a:pt x="52918" y="9471"/>
                </a:moveTo>
                <a:cubicBezTo>
                  <a:pt x="16935" y="25875"/>
                  <a:pt x="19580" y="76675"/>
                  <a:pt x="11643" y="104721"/>
                </a:cubicBezTo>
                <a:cubicBezTo>
                  <a:pt x="3705" y="132767"/>
                  <a:pt x="-6349" y="148113"/>
                  <a:pt x="5293" y="177746"/>
                </a:cubicBezTo>
                <a:cubicBezTo>
                  <a:pt x="16935" y="207379"/>
                  <a:pt x="58739" y="257650"/>
                  <a:pt x="81493" y="282521"/>
                </a:cubicBezTo>
                <a:cubicBezTo>
                  <a:pt x="104247" y="307392"/>
                  <a:pt x="113772" y="320621"/>
                  <a:pt x="141818" y="326971"/>
                </a:cubicBezTo>
                <a:cubicBezTo>
                  <a:pt x="169864" y="333321"/>
                  <a:pt x="220135" y="334379"/>
                  <a:pt x="249768" y="320621"/>
                </a:cubicBezTo>
                <a:cubicBezTo>
                  <a:pt x="279401" y="306863"/>
                  <a:pt x="298451" y="275113"/>
                  <a:pt x="319618" y="244421"/>
                </a:cubicBezTo>
                <a:cubicBezTo>
                  <a:pt x="340785" y="213729"/>
                  <a:pt x="368831" y="167692"/>
                  <a:pt x="376768" y="136471"/>
                </a:cubicBezTo>
                <a:cubicBezTo>
                  <a:pt x="384705" y="105250"/>
                  <a:pt x="378885" y="75617"/>
                  <a:pt x="367243" y="57096"/>
                </a:cubicBezTo>
                <a:cubicBezTo>
                  <a:pt x="355601" y="38575"/>
                  <a:pt x="330201" y="33813"/>
                  <a:pt x="306918" y="25346"/>
                </a:cubicBezTo>
                <a:cubicBezTo>
                  <a:pt x="283635" y="16879"/>
                  <a:pt x="264585" y="10529"/>
                  <a:pt x="227543" y="6296"/>
                </a:cubicBezTo>
                <a:cubicBezTo>
                  <a:pt x="190501" y="2063"/>
                  <a:pt x="88901" y="-6933"/>
                  <a:pt x="52918" y="94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>
            <a:extLst>
              <a:ext uri="{FF2B5EF4-FFF2-40B4-BE49-F238E27FC236}">
                <a16:creationId xmlns:a16="http://schemas.microsoft.com/office/drawing/2014/main" id="{49655FA3-57CA-AA8E-6699-491BFB68FC36}"/>
              </a:ext>
            </a:extLst>
          </p:cNvPr>
          <p:cNvSpPr/>
          <p:nvPr/>
        </p:nvSpPr>
        <p:spPr>
          <a:xfrm>
            <a:off x="3819559" y="4969926"/>
            <a:ext cx="106531" cy="10653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3F23F027-8EC3-7026-82C1-D527FCB7B773}"/>
              </a:ext>
            </a:extLst>
          </p:cNvPr>
          <p:cNvSpPr/>
          <p:nvPr/>
        </p:nvSpPr>
        <p:spPr>
          <a:xfrm>
            <a:off x="3210588" y="4432183"/>
            <a:ext cx="599522" cy="185391"/>
          </a:xfrm>
          <a:custGeom>
            <a:avLst/>
            <a:gdLst>
              <a:gd name="connsiteX0" fmla="*/ 2512 w 599522"/>
              <a:gd name="connsiteY0" fmla="*/ 184267 h 185391"/>
              <a:gd name="connsiteX1" fmla="*/ 240637 w 599522"/>
              <a:gd name="connsiteY1" fmla="*/ 47742 h 185391"/>
              <a:gd name="connsiteX2" fmla="*/ 158087 w 599522"/>
              <a:gd name="connsiteY2" fmla="*/ 108067 h 185391"/>
              <a:gd name="connsiteX3" fmla="*/ 361287 w 599522"/>
              <a:gd name="connsiteY3" fmla="*/ 15992 h 185391"/>
              <a:gd name="connsiteX4" fmla="*/ 240637 w 599522"/>
              <a:gd name="connsiteY4" fmla="*/ 69967 h 185391"/>
              <a:gd name="connsiteX5" fmla="*/ 199362 w 599522"/>
              <a:gd name="connsiteY5" fmla="*/ 104892 h 185391"/>
              <a:gd name="connsiteX6" fmla="*/ 326362 w 599522"/>
              <a:gd name="connsiteY6" fmla="*/ 60442 h 185391"/>
              <a:gd name="connsiteX7" fmla="*/ 389862 w 599522"/>
              <a:gd name="connsiteY7" fmla="*/ 22342 h 185391"/>
              <a:gd name="connsiteX8" fmla="*/ 304137 w 599522"/>
              <a:gd name="connsiteY8" fmla="*/ 76317 h 185391"/>
              <a:gd name="connsiteX9" fmla="*/ 396212 w 599522"/>
              <a:gd name="connsiteY9" fmla="*/ 31867 h 185391"/>
              <a:gd name="connsiteX10" fmla="*/ 373987 w 599522"/>
              <a:gd name="connsiteY10" fmla="*/ 69967 h 185391"/>
              <a:gd name="connsiteX11" fmla="*/ 443837 w 599522"/>
              <a:gd name="connsiteY11" fmla="*/ 82667 h 185391"/>
              <a:gd name="connsiteX12" fmla="*/ 510512 w 599522"/>
              <a:gd name="connsiteY12" fmla="*/ 54092 h 185391"/>
              <a:gd name="connsiteX13" fmla="*/ 599412 w 599522"/>
              <a:gd name="connsiteY13" fmla="*/ 117 h 185391"/>
              <a:gd name="connsiteX14" fmla="*/ 491462 w 599522"/>
              <a:gd name="connsiteY14" fmla="*/ 69967 h 185391"/>
              <a:gd name="connsiteX15" fmla="*/ 335887 w 599522"/>
              <a:gd name="connsiteY15" fmla="*/ 47742 h 185391"/>
              <a:gd name="connsiteX16" fmla="*/ 205712 w 599522"/>
              <a:gd name="connsiteY16" fmla="*/ 41392 h 185391"/>
              <a:gd name="connsiteX17" fmla="*/ 145387 w 599522"/>
              <a:gd name="connsiteY17" fmla="*/ 85842 h 185391"/>
              <a:gd name="connsiteX18" fmla="*/ 243812 w 599522"/>
              <a:gd name="connsiteY18" fmla="*/ 63617 h 185391"/>
              <a:gd name="connsiteX19" fmla="*/ 123162 w 599522"/>
              <a:gd name="connsiteY19" fmla="*/ 111242 h 185391"/>
              <a:gd name="connsiteX20" fmla="*/ 2512 w 599522"/>
              <a:gd name="connsiteY20" fmla="*/ 184267 h 18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99522" h="185391">
                <a:moveTo>
                  <a:pt x="2512" y="184267"/>
                </a:moveTo>
                <a:cubicBezTo>
                  <a:pt x="22091" y="173684"/>
                  <a:pt x="214708" y="60442"/>
                  <a:pt x="240637" y="47742"/>
                </a:cubicBezTo>
                <a:cubicBezTo>
                  <a:pt x="266566" y="35042"/>
                  <a:pt x="137979" y="113359"/>
                  <a:pt x="158087" y="108067"/>
                </a:cubicBezTo>
                <a:cubicBezTo>
                  <a:pt x="178195" y="102775"/>
                  <a:pt x="347529" y="22342"/>
                  <a:pt x="361287" y="15992"/>
                </a:cubicBezTo>
                <a:cubicBezTo>
                  <a:pt x="375045" y="9642"/>
                  <a:pt x="267625" y="55150"/>
                  <a:pt x="240637" y="69967"/>
                </a:cubicBezTo>
                <a:cubicBezTo>
                  <a:pt x="213649" y="84784"/>
                  <a:pt x="185075" y="106479"/>
                  <a:pt x="199362" y="104892"/>
                </a:cubicBezTo>
                <a:cubicBezTo>
                  <a:pt x="213649" y="103305"/>
                  <a:pt x="294612" y="74200"/>
                  <a:pt x="326362" y="60442"/>
                </a:cubicBezTo>
                <a:cubicBezTo>
                  <a:pt x="358112" y="46684"/>
                  <a:pt x="393566" y="19696"/>
                  <a:pt x="389862" y="22342"/>
                </a:cubicBezTo>
                <a:cubicBezTo>
                  <a:pt x="386158" y="24988"/>
                  <a:pt x="303079" y="74729"/>
                  <a:pt x="304137" y="76317"/>
                </a:cubicBezTo>
                <a:cubicBezTo>
                  <a:pt x="305195" y="77905"/>
                  <a:pt x="384570" y="32925"/>
                  <a:pt x="396212" y="31867"/>
                </a:cubicBezTo>
                <a:cubicBezTo>
                  <a:pt x="407854" y="30809"/>
                  <a:pt x="366050" y="61500"/>
                  <a:pt x="373987" y="69967"/>
                </a:cubicBezTo>
                <a:cubicBezTo>
                  <a:pt x="381925" y="78434"/>
                  <a:pt x="421083" y="85313"/>
                  <a:pt x="443837" y="82667"/>
                </a:cubicBezTo>
                <a:cubicBezTo>
                  <a:pt x="466591" y="80021"/>
                  <a:pt x="484583" y="67850"/>
                  <a:pt x="510512" y="54092"/>
                </a:cubicBezTo>
                <a:cubicBezTo>
                  <a:pt x="536441" y="40334"/>
                  <a:pt x="602587" y="-2529"/>
                  <a:pt x="599412" y="117"/>
                </a:cubicBezTo>
                <a:cubicBezTo>
                  <a:pt x="596237" y="2763"/>
                  <a:pt x="535383" y="62029"/>
                  <a:pt x="491462" y="69967"/>
                </a:cubicBezTo>
                <a:cubicBezTo>
                  <a:pt x="447541" y="77904"/>
                  <a:pt x="383512" y="52504"/>
                  <a:pt x="335887" y="47742"/>
                </a:cubicBezTo>
                <a:cubicBezTo>
                  <a:pt x="288262" y="42980"/>
                  <a:pt x="237462" y="35042"/>
                  <a:pt x="205712" y="41392"/>
                </a:cubicBezTo>
                <a:cubicBezTo>
                  <a:pt x="173962" y="47742"/>
                  <a:pt x="139037" y="82138"/>
                  <a:pt x="145387" y="85842"/>
                </a:cubicBezTo>
                <a:cubicBezTo>
                  <a:pt x="151737" y="89546"/>
                  <a:pt x="247516" y="59384"/>
                  <a:pt x="243812" y="63617"/>
                </a:cubicBezTo>
                <a:cubicBezTo>
                  <a:pt x="240108" y="67850"/>
                  <a:pt x="163379" y="94838"/>
                  <a:pt x="123162" y="111242"/>
                </a:cubicBezTo>
                <a:cubicBezTo>
                  <a:pt x="82945" y="127646"/>
                  <a:pt x="-17067" y="194850"/>
                  <a:pt x="2512" y="184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E41B226E-EA94-6427-2A28-D3C8BD053220}"/>
              </a:ext>
            </a:extLst>
          </p:cNvPr>
          <p:cNvSpPr/>
          <p:nvPr/>
        </p:nvSpPr>
        <p:spPr>
          <a:xfrm>
            <a:off x="3232711" y="4565295"/>
            <a:ext cx="697939" cy="67296"/>
          </a:xfrm>
          <a:custGeom>
            <a:avLst/>
            <a:gdLst>
              <a:gd name="connsiteX0" fmla="*/ 2614 w 697939"/>
              <a:gd name="connsiteY0" fmla="*/ 63855 h 67296"/>
              <a:gd name="connsiteX1" fmla="*/ 386789 w 697939"/>
              <a:gd name="connsiteY1" fmla="*/ 63855 h 67296"/>
              <a:gd name="connsiteX2" fmla="*/ 342339 w 697939"/>
              <a:gd name="connsiteY2" fmla="*/ 22580 h 67296"/>
              <a:gd name="connsiteX3" fmla="*/ 532839 w 697939"/>
              <a:gd name="connsiteY3" fmla="*/ 35280 h 67296"/>
              <a:gd name="connsiteX4" fmla="*/ 570939 w 697939"/>
              <a:gd name="connsiteY4" fmla="*/ 35280 h 67296"/>
              <a:gd name="connsiteX5" fmla="*/ 697939 w 697939"/>
              <a:gd name="connsiteY5" fmla="*/ 57505 h 67296"/>
              <a:gd name="connsiteX6" fmla="*/ 570939 w 697939"/>
              <a:gd name="connsiteY6" fmla="*/ 35280 h 67296"/>
              <a:gd name="connsiteX7" fmla="*/ 348689 w 697939"/>
              <a:gd name="connsiteY7" fmla="*/ 355 h 67296"/>
              <a:gd name="connsiteX8" fmla="*/ 237564 w 697939"/>
              <a:gd name="connsiteY8" fmla="*/ 19405 h 67296"/>
              <a:gd name="connsiteX9" fmla="*/ 389964 w 697939"/>
              <a:gd name="connsiteY9" fmla="*/ 54330 h 67296"/>
              <a:gd name="connsiteX10" fmla="*/ 224864 w 697939"/>
              <a:gd name="connsiteY10" fmla="*/ 54330 h 67296"/>
              <a:gd name="connsiteX11" fmla="*/ 2614 w 697939"/>
              <a:gd name="connsiteY11" fmla="*/ 63855 h 6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7939" h="67296">
                <a:moveTo>
                  <a:pt x="2614" y="63855"/>
                </a:moveTo>
                <a:cubicBezTo>
                  <a:pt x="29601" y="65442"/>
                  <a:pt x="330168" y="70734"/>
                  <a:pt x="386789" y="63855"/>
                </a:cubicBezTo>
                <a:cubicBezTo>
                  <a:pt x="443410" y="56976"/>
                  <a:pt x="317997" y="27342"/>
                  <a:pt x="342339" y="22580"/>
                </a:cubicBezTo>
                <a:cubicBezTo>
                  <a:pt x="366681" y="17818"/>
                  <a:pt x="494739" y="33163"/>
                  <a:pt x="532839" y="35280"/>
                </a:cubicBezTo>
                <a:cubicBezTo>
                  <a:pt x="570939" y="37397"/>
                  <a:pt x="543422" y="31576"/>
                  <a:pt x="570939" y="35280"/>
                </a:cubicBezTo>
                <a:cubicBezTo>
                  <a:pt x="598456" y="38984"/>
                  <a:pt x="697939" y="57505"/>
                  <a:pt x="697939" y="57505"/>
                </a:cubicBezTo>
                <a:lnTo>
                  <a:pt x="570939" y="35280"/>
                </a:lnTo>
                <a:cubicBezTo>
                  <a:pt x="512731" y="25755"/>
                  <a:pt x="404251" y="3001"/>
                  <a:pt x="348689" y="355"/>
                </a:cubicBezTo>
                <a:cubicBezTo>
                  <a:pt x="293127" y="-2291"/>
                  <a:pt x="230685" y="10409"/>
                  <a:pt x="237564" y="19405"/>
                </a:cubicBezTo>
                <a:cubicBezTo>
                  <a:pt x="244443" y="28401"/>
                  <a:pt x="392081" y="48509"/>
                  <a:pt x="389964" y="54330"/>
                </a:cubicBezTo>
                <a:cubicBezTo>
                  <a:pt x="387847" y="60151"/>
                  <a:pt x="284660" y="52743"/>
                  <a:pt x="224864" y="54330"/>
                </a:cubicBezTo>
                <a:cubicBezTo>
                  <a:pt x="165068" y="55917"/>
                  <a:pt x="-24373" y="62268"/>
                  <a:pt x="2614" y="63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8485F700-8440-C86D-EDF3-9BC4812608D8}"/>
              </a:ext>
            </a:extLst>
          </p:cNvPr>
          <p:cNvSpPr/>
          <p:nvPr/>
        </p:nvSpPr>
        <p:spPr>
          <a:xfrm>
            <a:off x="3238500" y="4571945"/>
            <a:ext cx="685819" cy="117530"/>
          </a:xfrm>
          <a:custGeom>
            <a:avLst/>
            <a:gdLst>
              <a:gd name="connsiteX0" fmla="*/ 0 w 685819"/>
              <a:gd name="connsiteY0" fmla="*/ 117530 h 117530"/>
              <a:gd name="connsiteX1" fmla="*/ 263525 w 685819"/>
              <a:gd name="connsiteY1" fmla="*/ 19105 h 117530"/>
              <a:gd name="connsiteX2" fmla="*/ 501650 w 685819"/>
              <a:gd name="connsiteY2" fmla="*/ 76255 h 117530"/>
              <a:gd name="connsiteX3" fmla="*/ 466725 w 685819"/>
              <a:gd name="connsiteY3" fmla="*/ 34980 h 117530"/>
              <a:gd name="connsiteX4" fmla="*/ 685800 w 685819"/>
              <a:gd name="connsiteY4" fmla="*/ 82605 h 117530"/>
              <a:gd name="connsiteX5" fmla="*/ 479425 w 685819"/>
              <a:gd name="connsiteY5" fmla="*/ 28630 h 117530"/>
              <a:gd name="connsiteX6" fmla="*/ 473075 w 685819"/>
              <a:gd name="connsiteY6" fmla="*/ 54030 h 117530"/>
              <a:gd name="connsiteX7" fmla="*/ 320675 w 685819"/>
              <a:gd name="connsiteY7" fmla="*/ 22280 h 117530"/>
              <a:gd name="connsiteX8" fmla="*/ 263525 w 685819"/>
              <a:gd name="connsiteY8" fmla="*/ 55 h 117530"/>
              <a:gd name="connsiteX9" fmla="*/ 203200 w 685819"/>
              <a:gd name="connsiteY9" fmla="*/ 28630 h 117530"/>
              <a:gd name="connsiteX10" fmla="*/ 0 w 685819"/>
              <a:gd name="connsiteY10" fmla="*/ 117530 h 11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5819" h="117530">
                <a:moveTo>
                  <a:pt x="0" y="117530"/>
                </a:moveTo>
                <a:cubicBezTo>
                  <a:pt x="89958" y="71757"/>
                  <a:pt x="179917" y="25984"/>
                  <a:pt x="263525" y="19105"/>
                </a:cubicBezTo>
                <a:cubicBezTo>
                  <a:pt x="347133" y="12226"/>
                  <a:pt x="467783" y="73609"/>
                  <a:pt x="501650" y="76255"/>
                </a:cubicBezTo>
                <a:cubicBezTo>
                  <a:pt x="535517" y="78901"/>
                  <a:pt x="436033" y="33922"/>
                  <a:pt x="466725" y="34980"/>
                </a:cubicBezTo>
                <a:cubicBezTo>
                  <a:pt x="497417" y="36038"/>
                  <a:pt x="683683" y="83663"/>
                  <a:pt x="685800" y="82605"/>
                </a:cubicBezTo>
                <a:cubicBezTo>
                  <a:pt x="687917" y="81547"/>
                  <a:pt x="514879" y="33392"/>
                  <a:pt x="479425" y="28630"/>
                </a:cubicBezTo>
                <a:cubicBezTo>
                  <a:pt x="443971" y="23868"/>
                  <a:pt x="499533" y="55088"/>
                  <a:pt x="473075" y="54030"/>
                </a:cubicBezTo>
                <a:cubicBezTo>
                  <a:pt x="446617" y="52972"/>
                  <a:pt x="355600" y="31276"/>
                  <a:pt x="320675" y="22280"/>
                </a:cubicBezTo>
                <a:cubicBezTo>
                  <a:pt x="285750" y="13284"/>
                  <a:pt x="283104" y="-1003"/>
                  <a:pt x="263525" y="55"/>
                </a:cubicBezTo>
                <a:cubicBezTo>
                  <a:pt x="243946" y="1113"/>
                  <a:pt x="203200" y="28630"/>
                  <a:pt x="203200" y="28630"/>
                </a:cubicBezTo>
                <a:lnTo>
                  <a:pt x="0" y="1175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B6FD1296-949A-3023-4FCB-FA54B1C9CC87}"/>
              </a:ext>
            </a:extLst>
          </p:cNvPr>
          <p:cNvSpPr/>
          <p:nvPr/>
        </p:nvSpPr>
        <p:spPr>
          <a:xfrm>
            <a:off x="3634962" y="4447828"/>
            <a:ext cx="545109" cy="223895"/>
          </a:xfrm>
          <a:custGeom>
            <a:avLst/>
            <a:gdLst>
              <a:gd name="connsiteX0" fmla="*/ 413 w 545109"/>
              <a:gd name="connsiteY0" fmla="*/ 95597 h 223895"/>
              <a:gd name="connsiteX1" fmla="*/ 184563 w 545109"/>
              <a:gd name="connsiteY1" fmla="*/ 67022 h 223895"/>
              <a:gd name="connsiteX2" fmla="*/ 317913 w 545109"/>
              <a:gd name="connsiteY2" fmla="*/ 76547 h 223895"/>
              <a:gd name="connsiteX3" fmla="*/ 171863 w 545109"/>
              <a:gd name="connsiteY3" fmla="*/ 347 h 223895"/>
              <a:gd name="connsiteX4" fmla="*/ 279813 w 545109"/>
              <a:gd name="connsiteY4" fmla="*/ 51147 h 223895"/>
              <a:gd name="connsiteX5" fmla="*/ 444913 w 545109"/>
              <a:gd name="connsiteY5" fmla="*/ 117822 h 223895"/>
              <a:gd name="connsiteX6" fmla="*/ 390938 w 545109"/>
              <a:gd name="connsiteY6" fmla="*/ 70197 h 223895"/>
              <a:gd name="connsiteX7" fmla="*/ 543338 w 545109"/>
              <a:gd name="connsiteY7" fmla="*/ 222597 h 223895"/>
              <a:gd name="connsiteX8" fmla="*/ 467138 w 545109"/>
              <a:gd name="connsiteY8" fmla="*/ 140047 h 223895"/>
              <a:gd name="connsiteX9" fmla="*/ 362363 w 545109"/>
              <a:gd name="connsiteY9" fmla="*/ 76547 h 223895"/>
              <a:gd name="connsiteX10" fmla="*/ 238538 w 545109"/>
              <a:gd name="connsiteY10" fmla="*/ 22572 h 223895"/>
              <a:gd name="connsiteX11" fmla="*/ 238538 w 545109"/>
              <a:gd name="connsiteY11" fmla="*/ 63847 h 223895"/>
              <a:gd name="connsiteX12" fmla="*/ 413 w 545109"/>
              <a:gd name="connsiteY12" fmla="*/ 95597 h 223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5109" h="223895">
                <a:moveTo>
                  <a:pt x="413" y="95597"/>
                </a:moveTo>
                <a:cubicBezTo>
                  <a:pt x="-8583" y="96126"/>
                  <a:pt x="131646" y="70197"/>
                  <a:pt x="184563" y="67022"/>
                </a:cubicBezTo>
                <a:cubicBezTo>
                  <a:pt x="237480" y="63847"/>
                  <a:pt x="320030" y="87659"/>
                  <a:pt x="317913" y="76547"/>
                </a:cubicBezTo>
                <a:cubicBezTo>
                  <a:pt x="315796" y="65435"/>
                  <a:pt x="178213" y="4580"/>
                  <a:pt x="171863" y="347"/>
                </a:cubicBezTo>
                <a:cubicBezTo>
                  <a:pt x="165513" y="-3886"/>
                  <a:pt x="234305" y="31568"/>
                  <a:pt x="279813" y="51147"/>
                </a:cubicBezTo>
                <a:cubicBezTo>
                  <a:pt x="325321" y="70726"/>
                  <a:pt x="426392" y="114647"/>
                  <a:pt x="444913" y="117822"/>
                </a:cubicBezTo>
                <a:cubicBezTo>
                  <a:pt x="463434" y="120997"/>
                  <a:pt x="374534" y="52734"/>
                  <a:pt x="390938" y="70197"/>
                </a:cubicBezTo>
                <a:cubicBezTo>
                  <a:pt x="407342" y="87659"/>
                  <a:pt x="530638" y="210955"/>
                  <a:pt x="543338" y="222597"/>
                </a:cubicBezTo>
                <a:cubicBezTo>
                  <a:pt x="556038" y="234239"/>
                  <a:pt x="497301" y="164389"/>
                  <a:pt x="467138" y="140047"/>
                </a:cubicBezTo>
                <a:cubicBezTo>
                  <a:pt x="436976" y="115705"/>
                  <a:pt x="400463" y="96126"/>
                  <a:pt x="362363" y="76547"/>
                </a:cubicBezTo>
                <a:cubicBezTo>
                  <a:pt x="324263" y="56968"/>
                  <a:pt x="259175" y="24689"/>
                  <a:pt x="238538" y="22572"/>
                </a:cubicBezTo>
                <a:cubicBezTo>
                  <a:pt x="217901" y="20455"/>
                  <a:pt x="277696" y="52205"/>
                  <a:pt x="238538" y="63847"/>
                </a:cubicBezTo>
                <a:cubicBezTo>
                  <a:pt x="199380" y="75489"/>
                  <a:pt x="9409" y="95068"/>
                  <a:pt x="413" y="95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F4F0E51B-0688-5064-7E48-E6550AB07243}"/>
              </a:ext>
            </a:extLst>
          </p:cNvPr>
          <p:cNvSpPr/>
          <p:nvPr/>
        </p:nvSpPr>
        <p:spPr>
          <a:xfrm>
            <a:off x="3743322" y="4530509"/>
            <a:ext cx="426380" cy="144958"/>
          </a:xfrm>
          <a:custGeom>
            <a:avLst/>
            <a:gdLst>
              <a:gd name="connsiteX0" fmla="*/ 3 w 426380"/>
              <a:gd name="connsiteY0" fmla="*/ 41491 h 144958"/>
              <a:gd name="connsiteX1" fmla="*/ 247653 w 426380"/>
              <a:gd name="connsiteY1" fmla="*/ 111341 h 144958"/>
              <a:gd name="connsiteX2" fmla="*/ 184153 w 426380"/>
              <a:gd name="connsiteY2" fmla="*/ 54191 h 144958"/>
              <a:gd name="connsiteX3" fmla="*/ 368303 w 426380"/>
              <a:gd name="connsiteY3" fmla="*/ 133566 h 144958"/>
              <a:gd name="connsiteX4" fmla="*/ 419103 w 426380"/>
              <a:gd name="connsiteY4" fmla="*/ 136741 h 144958"/>
              <a:gd name="connsiteX5" fmla="*/ 231778 w 426380"/>
              <a:gd name="connsiteY5" fmla="*/ 60541 h 144958"/>
              <a:gd name="connsiteX6" fmla="*/ 288928 w 426380"/>
              <a:gd name="connsiteY6" fmla="*/ 73241 h 144958"/>
              <a:gd name="connsiteX7" fmla="*/ 196853 w 426380"/>
              <a:gd name="connsiteY7" fmla="*/ 216 h 144958"/>
              <a:gd name="connsiteX8" fmla="*/ 263528 w 426380"/>
              <a:gd name="connsiteY8" fmla="*/ 51016 h 144958"/>
              <a:gd name="connsiteX9" fmla="*/ 171453 w 426380"/>
              <a:gd name="connsiteY9" fmla="*/ 57366 h 144958"/>
              <a:gd name="connsiteX10" fmla="*/ 241303 w 426380"/>
              <a:gd name="connsiteY10" fmla="*/ 114516 h 144958"/>
              <a:gd name="connsiteX11" fmla="*/ 3 w 426380"/>
              <a:gd name="connsiteY11" fmla="*/ 41491 h 144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6380" h="144958">
                <a:moveTo>
                  <a:pt x="3" y="41491"/>
                </a:moveTo>
                <a:cubicBezTo>
                  <a:pt x="1061" y="40962"/>
                  <a:pt x="216961" y="109224"/>
                  <a:pt x="247653" y="111341"/>
                </a:cubicBezTo>
                <a:cubicBezTo>
                  <a:pt x="278345" y="113458"/>
                  <a:pt x="164045" y="50487"/>
                  <a:pt x="184153" y="54191"/>
                </a:cubicBezTo>
                <a:cubicBezTo>
                  <a:pt x="204261" y="57895"/>
                  <a:pt x="329145" y="119808"/>
                  <a:pt x="368303" y="133566"/>
                </a:cubicBezTo>
                <a:cubicBezTo>
                  <a:pt x="407461" y="147324"/>
                  <a:pt x="441857" y="148912"/>
                  <a:pt x="419103" y="136741"/>
                </a:cubicBezTo>
                <a:cubicBezTo>
                  <a:pt x="396349" y="124570"/>
                  <a:pt x="253474" y="71124"/>
                  <a:pt x="231778" y="60541"/>
                </a:cubicBezTo>
                <a:cubicBezTo>
                  <a:pt x="210082" y="49958"/>
                  <a:pt x="294749" y="83295"/>
                  <a:pt x="288928" y="73241"/>
                </a:cubicBezTo>
                <a:cubicBezTo>
                  <a:pt x="283107" y="63187"/>
                  <a:pt x="201086" y="3920"/>
                  <a:pt x="196853" y="216"/>
                </a:cubicBezTo>
                <a:cubicBezTo>
                  <a:pt x="192620" y="-3488"/>
                  <a:pt x="267761" y="41491"/>
                  <a:pt x="263528" y="51016"/>
                </a:cubicBezTo>
                <a:cubicBezTo>
                  <a:pt x="259295" y="60541"/>
                  <a:pt x="175157" y="46783"/>
                  <a:pt x="171453" y="57366"/>
                </a:cubicBezTo>
                <a:cubicBezTo>
                  <a:pt x="167749" y="67949"/>
                  <a:pt x="263528" y="116103"/>
                  <a:pt x="241303" y="114516"/>
                </a:cubicBezTo>
                <a:cubicBezTo>
                  <a:pt x="219078" y="112929"/>
                  <a:pt x="-1055" y="42020"/>
                  <a:pt x="3" y="41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AB7C0ABF-967C-F80C-CF55-4FB7B52C028A}"/>
              </a:ext>
            </a:extLst>
          </p:cNvPr>
          <p:cNvSpPr/>
          <p:nvPr/>
        </p:nvSpPr>
        <p:spPr>
          <a:xfrm>
            <a:off x="4050682" y="4832195"/>
            <a:ext cx="159635" cy="340911"/>
          </a:xfrm>
          <a:custGeom>
            <a:avLst/>
            <a:gdLst>
              <a:gd name="connsiteX0" fmla="*/ 108568 w 159635"/>
              <a:gd name="connsiteY0" fmla="*/ 155 h 340911"/>
              <a:gd name="connsiteX1" fmla="*/ 70468 w 159635"/>
              <a:gd name="connsiteY1" fmla="*/ 101755 h 340911"/>
              <a:gd name="connsiteX2" fmla="*/ 108568 w 159635"/>
              <a:gd name="connsiteY2" fmla="*/ 133505 h 340911"/>
              <a:gd name="connsiteX3" fmla="*/ 64118 w 159635"/>
              <a:gd name="connsiteY3" fmla="*/ 139855 h 340911"/>
              <a:gd name="connsiteX4" fmla="*/ 618 w 159635"/>
              <a:gd name="connsiteY4" fmla="*/ 187480 h 340911"/>
              <a:gd name="connsiteX5" fmla="*/ 105393 w 159635"/>
              <a:gd name="connsiteY5" fmla="*/ 143030 h 340911"/>
              <a:gd name="connsiteX6" fmla="*/ 127618 w 159635"/>
              <a:gd name="connsiteY6" fmla="*/ 111280 h 340911"/>
              <a:gd name="connsiteX7" fmla="*/ 159368 w 159635"/>
              <a:gd name="connsiteY7" fmla="*/ 95405 h 340911"/>
              <a:gd name="connsiteX8" fmla="*/ 108568 w 159635"/>
              <a:gd name="connsiteY8" fmla="*/ 149380 h 340911"/>
              <a:gd name="connsiteX9" fmla="*/ 118093 w 159635"/>
              <a:gd name="connsiteY9" fmla="*/ 177955 h 340911"/>
              <a:gd name="connsiteX10" fmla="*/ 153018 w 159635"/>
              <a:gd name="connsiteY10" fmla="*/ 339880 h 340911"/>
              <a:gd name="connsiteX11" fmla="*/ 149843 w 159635"/>
              <a:gd name="connsiteY11" fmla="*/ 241455 h 340911"/>
              <a:gd name="connsiteX12" fmla="*/ 64118 w 159635"/>
              <a:gd name="connsiteY12" fmla="*/ 127155 h 340911"/>
              <a:gd name="connsiteX13" fmla="*/ 108568 w 159635"/>
              <a:gd name="connsiteY13" fmla="*/ 155 h 34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9635" h="340911">
                <a:moveTo>
                  <a:pt x="108568" y="155"/>
                </a:moveTo>
                <a:cubicBezTo>
                  <a:pt x="109626" y="-4078"/>
                  <a:pt x="70468" y="79530"/>
                  <a:pt x="70468" y="101755"/>
                </a:cubicBezTo>
                <a:cubicBezTo>
                  <a:pt x="70468" y="123980"/>
                  <a:pt x="109626" y="127155"/>
                  <a:pt x="108568" y="133505"/>
                </a:cubicBezTo>
                <a:cubicBezTo>
                  <a:pt x="107510" y="139855"/>
                  <a:pt x="82110" y="130859"/>
                  <a:pt x="64118" y="139855"/>
                </a:cubicBezTo>
                <a:cubicBezTo>
                  <a:pt x="46126" y="148851"/>
                  <a:pt x="-6261" y="186951"/>
                  <a:pt x="618" y="187480"/>
                </a:cubicBezTo>
                <a:cubicBezTo>
                  <a:pt x="7497" y="188009"/>
                  <a:pt x="84226" y="155730"/>
                  <a:pt x="105393" y="143030"/>
                </a:cubicBezTo>
                <a:cubicBezTo>
                  <a:pt x="126560" y="130330"/>
                  <a:pt x="118622" y="119218"/>
                  <a:pt x="127618" y="111280"/>
                </a:cubicBezTo>
                <a:cubicBezTo>
                  <a:pt x="136614" y="103343"/>
                  <a:pt x="162543" y="89055"/>
                  <a:pt x="159368" y="95405"/>
                </a:cubicBezTo>
                <a:cubicBezTo>
                  <a:pt x="156193" y="101755"/>
                  <a:pt x="115447" y="135622"/>
                  <a:pt x="108568" y="149380"/>
                </a:cubicBezTo>
                <a:cubicBezTo>
                  <a:pt x="101689" y="163138"/>
                  <a:pt x="110685" y="146205"/>
                  <a:pt x="118093" y="177955"/>
                </a:cubicBezTo>
                <a:cubicBezTo>
                  <a:pt x="125501" y="209705"/>
                  <a:pt x="147726" y="329297"/>
                  <a:pt x="153018" y="339880"/>
                </a:cubicBezTo>
                <a:cubicBezTo>
                  <a:pt x="158310" y="350463"/>
                  <a:pt x="164660" y="276909"/>
                  <a:pt x="149843" y="241455"/>
                </a:cubicBezTo>
                <a:cubicBezTo>
                  <a:pt x="135026" y="206001"/>
                  <a:pt x="69410" y="162080"/>
                  <a:pt x="64118" y="127155"/>
                </a:cubicBezTo>
                <a:cubicBezTo>
                  <a:pt x="58826" y="92230"/>
                  <a:pt x="107510" y="4388"/>
                  <a:pt x="108568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860DCAC-F25E-98E9-CDF6-A57A2EFA7831}"/>
              </a:ext>
            </a:extLst>
          </p:cNvPr>
          <p:cNvSpPr/>
          <p:nvPr/>
        </p:nvSpPr>
        <p:spPr>
          <a:xfrm>
            <a:off x="4206875" y="5000408"/>
            <a:ext cx="35733" cy="235345"/>
          </a:xfrm>
          <a:custGeom>
            <a:avLst/>
            <a:gdLst>
              <a:gd name="connsiteX0" fmla="*/ 0 w 35733"/>
              <a:gd name="connsiteY0" fmla="*/ 217 h 235345"/>
              <a:gd name="connsiteX1" fmla="*/ 34925 w 35733"/>
              <a:gd name="connsiteY1" fmla="*/ 76417 h 235345"/>
              <a:gd name="connsiteX2" fmla="*/ 25400 w 35733"/>
              <a:gd name="connsiteY2" fmla="*/ 130392 h 235345"/>
              <a:gd name="connsiteX3" fmla="*/ 25400 w 35733"/>
              <a:gd name="connsiteY3" fmla="*/ 130392 h 235345"/>
              <a:gd name="connsiteX4" fmla="*/ 19050 w 35733"/>
              <a:gd name="connsiteY4" fmla="*/ 235167 h 235345"/>
              <a:gd name="connsiteX5" fmla="*/ 34925 w 35733"/>
              <a:gd name="connsiteY5" fmla="*/ 101817 h 235345"/>
              <a:gd name="connsiteX6" fmla="*/ 0 w 35733"/>
              <a:gd name="connsiteY6" fmla="*/ 217 h 23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33" h="235345">
                <a:moveTo>
                  <a:pt x="0" y="217"/>
                </a:moveTo>
                <a:cubicBezTo>
                  <a:pt x="0" y="-4016"/>
                  <a:pt x="30692" y="54721"/>
                  <a:pt x="34925" y="76417"/>
                </a:cubicBezTo>
                <a:cubicBezTo>
                  <a:pt x="39158" y="98113"/>
                  <a:pt x="25400" y="130392"/>
                  <a:pt x="25400" y="130392"/>
                </a:cubicBezTo>
                <a:lnTo>
                  <a:pt x="25400" y="130392"/>
                </a:lnTo>
                <a:cubicBezTo>
                  <a:pt x="24342" y="147854"/>
                  <a:pt x="17463" y="239929"/>
                  <a:pt x="19050" y="235167"/>
                </a:cubicBezTo>
                <a:cubicBezTo>
                  <a:pt x="20637" y="230405"/>
                  <a:pt x="37042" y="139917"/>
                  <a:pt x="34925" y="101817"/>
                </a:cubicBezTo>
                <a:cubicBezTo>
                  <a:pt x="32808" y="63717"/>
                  <a:pt x="0" y="4450"/>
                  <a:pt x="0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29DE1A56-693D-C5FA-57D7-2E70598B3D06}"/>
              </a:ext>
            </a:extLst>
          </p:cNvPr>
          <p:cNvSpPr/>
          <p:nvPr/>
        </p:nvSpPr>
        <p:spPr>
          <a:xfrm>
            <a:off x="3600450" y="4638675"/>
            <a:ext cx="473399" cy="110769"/>
          </a:xfrm>
          <a:custGeom>
            <a:avLst/>
            <a:gdLst>
              <a:gd name="connsiteX0" fmla="*/ 0 w 473399"/>
              <a:gd name="connsiteY0" fmla="*/ 47625 h 110769"/>
              <a:gd name="connsiteX1" fmla="*/ 361950 w 473399"/>
              <a:gd name="connsiteY1" fmla="*/ 98425 h 110769"/>
              <a:gd name="connsiteX2" fmla="*/ 384175 w 473399"/>
              <a:gd name="connsiteY2" fmla="*/ 76200 h 110769"/>
              <a:gd name="connsiteX3" fmla="*/ 466725 w 473399"/>
              <a:gd name="connsiteY3" fmla="*/ 101600 h 110769"/>
              <a:gd name="connsiteX4" fmla="*/ 187325 w 473399"/>
              <a:gd name="connsiteY4" fmla="*/ 0 h 110769"/>
              <a:gd name="connsiteX5" fmla="*/ 441325 w 473399"/>
              <a:gd name="connsiteY5" fmla="*/ 101600 h 110769"/>
              <a:gd name="connsiteX6" fmla="*/ 323850 w 473399"/>
              <a:gd name="connsiteY6" fmla="*/ 98425 h 110769"/>
              <a:gd name="connsiteX7" fmla="*/ 0 w 473399"/>
              <a:gd name="connsiteY7" fmla="*/ 47625 h 110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3399" h="110769">
                <a:moveTo>
                  <a:pt x="0" y="47625"/>
                </a:moveTo>
                <a:cubicBezTo>
                  <a:pt x="6350" y="47625"/>
                  <a:pt x="297921" y="93662"/>
                  <a:pt x="361950" y="98425"/>
                </a:cubicBezTo>
                <a:cubicBezTo>
                  <a:pt x="425979" y="103188"/>
                  <a:pt x="366713" y="75671"/>
                  <a:pt x="384175" y="76200"/>
                </a:cubicBezTo>
                <a:cubicBezTo>
                  <a:pt x="401637" y="76729"/>
                  <a:pt x="499533" y="114300"/>
                  <a:pt x="466725" y="101600"/>
                </a:cubicBezTo>
                <a:cubicBezTo>
                  <a:pt x="433917" y="88900"/>
                  <a:pt x="191558" y="0"/>
                  <a:pt x="187325" y="0"/>
                </a:cubicBezTo>
                <a:cubicBezTo>
                  <a:pt x="183092" y="0"/>
                  <a:pt x="418571" y="85196"/>
                  <a:pt x="441325" y="101600"/>
                </a:cubicBezTo>
                <a:cubicBezTo>
                  <a:pt x="464079" y="118004"/>
                  <a:pt x="396346" y="109538"/>
                  <a:pt x="323850" y="98425"/>
                </a:cubicBezTo>
                <a:lnTo>
                  <a:pt x="0" y="476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3174FE3B-1541-6D97-6F1B-D9176EE5236A}"/>
              </a:ext>
            </a:extLst>
          </p:cNvPr>
          <p:cNvSpPr/>
          <p:nvPr/>
        </p:nvSpPr>
        <p:spPr>
          <a:xfrm>
            <a:off x="4169831" y="4732560"/>
            <a:ext cx="179392" cy="255362"/>
          </a:xfrm>
          <a:custGeom>
            <a:avLst/>
            <a:gdLst>
              <a:gd name="connsiteX0" fmla="*/ 5294 w 179392"/>
              <a:gd name="connsiteY0" fmla="*/ 4540 h 255362"/>
              <a:gd name="connsiteX1" fmla="*/ 173569 w 179392"/>
              <a:gd name="connsiteY1" fmla="*/ 249015 h 255362"/>
              <a:gd name="connsiteX2" fmla="*/ 132294 w 179392"/>
              <a:gd name="connsiteY2" fmla="*/ 175990 h 255362"/>
              <a:gd name="connsiteX3" fmla="*/ 49744 w 179392"/>
              <a:gd name="connsiteY3" fmla="*/ 93440 h 255362"/>
              <a:gd name="connsiteX4" fmla="*/ 5294 w 179392"/>
              <a:gd name="connsiteY4" fmla="*/ 4540 h 25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392" h="255362">
                <a:moveTo>
                  <a:pt x="5294" y="4540"/>
                </a:moveTo>
                <a:cubicBezTo>
                  <a:pt x="25932" y="30469"/>
                  <a:pt x="152402" y="220440"/>
                  <a:pt x="173569" y="249015"/>
                </a:cubicBezTo>
                <a:cubicBezTo>
                  <a:pt x="194736" y="277590"/>
                  <a:pt x="152932" y="201919"/>
                  <a:pt x="132294" y="175990"/>
                </a:cubicBezTo>
                <a:cubicBezTo>
                  <a:pt x="111657" y="150061"/>
                  <a:pt x="69852" y="115665"/>
                  <a:pt x="49744" y="93440"/>
                </a:cubicBezTo>
                <a:cubicBezTo>
                  <a:pt x="29636" y="71215"/>
                  <a:pt x="-15344" y="-21389"/>
                  <a:pt x="5294" y="4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5F38872C-8D69-797F-5EAB-D01B9E979891}"/>
              </a:ext>
            </a:extLst>
          </p:cNvPr>
          <p:cNvSpPr/>
          <p:nvPr/>
        </p:nvSpPr>
        <p:spPr>
          <a:xfrm>
            <a:off x="4561641" y="4902209"/>
            <a:ext cx="56041" cy="721049"/>
          </a:xfrm>
          <a:custGeom>
            <a:avLst/>
            <a:gdLst>
              <a:gd name="connsiteX0" fmla="*/ 10359 w 56041"/>
              <a:gd name="connsiteY0" fmla="*/ 3166 h 721049"/>
              <a:gd name="connsiteX1" fmla="*/ 19884 w 56041"/>
              <a:gd name="connsiteY1" fmla="*/ 384166 h 721049"/>
              <a:gd name="connsiteX2" fmla="*/ 23059 w 56041"/>
              <a:gd name="connsiteY2" fmla="*/ 298441 h 721049"/>
              <a:gd name="connsiteX3" fmla="*/ 38934 w 56041"/>
              <a:gd name="connsiteY3" fmla="*/ 692141 h 721049"/>
              <a:gd name="connsiteX4" fmla="*/ 54809 w 56041"/>
              <a:gd name="connsiteY4" fmla="*/ 625466 h 721049"/>
              <a:gd name="connsiteX5" fmla="*/ 4009 w 56041"/>
              <a:gd name="connsiteY5" fmla="*/ 101591 h 721049"/>
              <a:gd name="connsiteX6" fmla="*/ 4009 w 56041"/>
              <a:gd name="connsiteY6" fmla="*/ 196841 h 721049"/>
              <a:gd name="connsiteX7" fmla="*/ 10359 w 56041"/>
              <a:gd name="connsiteY7" fmla="*/ 3166 h 72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041" h="721049">
                <a:moveTo>
                  <a:pt x="10359" y="3166"/>
                </a:moveTo>
                <a:cubicBezTo>
                  <a:pt x="13005" y="34387"/>
                  <a:pt x="17767" y="334954"/>
                  <a:pt x="19884" y="384166"/>
                </a:cubicBezTo>
                <a:cubicBezTo>
                  <a:pt x="22001" y="433378"/>
                  <a:pt x="19884" y="247112"/>
                  <a:pt x="23059" y="298441"/>
                </a:cubicBezTo>
                <a:cubicBezTo>
                  <a:pt x="26234" y="349770"/>
                  <a:pt x="33642" y="637637"/>
                  <a:pt x="38934" y="692141"/>
                </a:cubicBezTo>
                <a:cubicBezTo>
                  <a:pt x="44226" y="746645"/>
                  <a:pt x="60630" y="723891"/>
                  <a:pt x="54809" y="625466"/>
                </a:cubicBezTo>
                <a:cubicBezTo>
                  <a:pt x="48988" y="527041"/>
                  <a:pt x="12476" y="173028"/>
                  <a:pt x="4009" y="101591"/>
                </a:cubicBezTo>
                <a:cubicBezTo>
                  <a:pt x="-4458" y="30154"/>
                  <a:pt x="2951" y="212187"/>
                  <a:pt x="4009" y="196841"/>
                </a:cubicBezTo>
                <a:cubicBezTo>
                  <a:pt x="5067" y="181495"/>
                  <a:pt x="7713" y="-28055"/>
                  <a:pt x="10359" y="3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1C641DB-C469-776B-A89B-28ACB1264E26}"/>
              </a:ext>
            </a:extLst>
          </p:cNvPr>
          <p:cNvSpPr/>
          <p:nvPr/>
        </p:nvSpPr>
        <p:spPr>
          <a:xfrm>
            <a:off x="4657323" y="4869951"/>
            <a:ext cx="79794" cy="734359"/>
          </a:xfrm>
          <a:custGeom>
            <a:avLst/>
            <a:gdLst>
              <a:gd name="connsiteX0" fmla="*/ 402 w 79794"/>
              <a:gd name="connsiteY0" fmla="*/ 499 h 734359"/>
              <a:gd name="connsiteX1" fmla="*/ 13102 w 79794"/>
              <a:gd name="connsiteY1" fmla="*/ 260849 h 734359"/>
              <a:gd name="connsiteX2" fmla="*/ 25802 w 79794"/>
              <a:gd name="connsiteY2" fmla="*/ 238624 h 734359"/>
              <a:gd name="connsiteX3" fmla="*/ 9927 w 79794"/>
              <a:gd name="connsiteY3" fmla="*/ 419599 h 734359"/>
              <a:gd name="connsiteX4" fmla="*/ 16277 w 79794"/>
              <a:gd name="connsiteY4" fmla="*/ 400549 h 734359"/>
              <a:gd name="connsiteX5" fmla="*/ 3577 w 79794"/>
              <a:gd name="connsiteY5" fmla="*/ 718049 h 734359"/>
              <a:gd name="connsiteX6" fmla="*/ 13102 w 79794"/>
              <a:gd name="connsiteY6" fmla="*/ 670424 h 734359"/>
              <a:gd name="connsiteX7" fmla="*/ 22627 w 79794"/>
              <a:gd name="connsiteY7" fmla="*/ 514849 h 734359"/>
              <a:gd name="connsiteX8" fmla="*/ 79777 w 79794"/>
              <a:gd name="connsiteY8" fmla="*/ 48124 h 734359"/>
              <a:gd name="connsiteX9" fmla="*/ 16277 w 79794"/>
              <a:gd name="connsiteY9" fmla="*/ 479924 h 734359"/>
              <a:gd name="connsiteX10" fmla="*/ 28977 w 79794"/>
              <a:gd name="connsiteY10" fmla="*/ 337049 h 734359"/>
              <a:gd name="connsiteX11" fmla="*/ 402 w 79794"/>
              <a:gd name="connsiteY11" fmla="*/ 499 h 734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794" h="734359">
                <a:moveTo>
                  <a:pt x="402" y="499"/>
                </a:moveTo>
                <a:cubicBezTo>
                  <a:pt x="-2244" y="-12201"/>
                  <a:pt x="8869" y="221161"/>
                  <a:pt x="13102" y="260849"/>
                </a:cubicBezTo>
                <a:cubicBezTo>
                  <a:pt x="17335" y="300537"/>
                  <a:pt x="26331" y="212166"/>
                  <a:pt x="25802" y="238624"/>
                </a:cubicBezTo>
                <a:cubicBezTo>
                  <a:pt x="25273" y="265082"/>
                  <a:pt x="9927" y="419599"/>
                  <a:pt x="9927" y="419599"/>
                </a:cubicBezTo>
                <a:cubicBezTo>
                  <a:pt x="8340" y="446586"/>
                  <a:pt x="17335" y="350807"/>
                  <a:pt x="16277" y="400549"/>
                </a:cubicBezTo>
                <a:cubicBezTo>
                  <a:pt x="15219" y="450291"/>
                  <a:pt x="4106" y="673070"/>
                  <a:pt x="3577" y="718049"/>
                </a:cubicBezTo>
                <a:cubicBezTo>
                  <a:pt x="3048" y="763028"/>
                  <a:pt x="9927" y="704291"/>
                  <a:pt x="13102" y="670424"/>
                </a:cubicBezTo>
                <a:cubicBezTo>
                  <a:pt x="16277" y="636557"/>
                  <a:pt x="11515" y="618566"/>
                  <a:pt x="22627" y="514849"/>
                </a:cubicBezTo>
                <a:cubicBezTo>
                  <a:pt x="33739" y="411132"/>
                  <a:pt x="80835" y="53945"/>
                  <a:pt x="79777" y="48124"/>
                </a:cubicBezTo>
                <a:cubicBezTo>
                  <a:pt x="78719" y="42303"/>
                  <a:pt x="24744" y="431770"/>
                  <a:pt x="16277" y="479924"/>
                </a:cubicBezTo>
                <a:cubicBezTo>
                  <a:pt x="7810" y="528078"/>
                  <a:pt x="27919" y="415366"/>
                  <a:pt x="28977" y="337049"/>
                </a:cubicBezTo>
                <a:cubicBezTo>
                  <a:pt x="30035" y="258732"/>
                  <a:pt x="3048" y="13199"/>
                  <a:pt x="402" y="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4B52C55E-B86D-6C23-BA14-7DEEFC64CAEA}"/>
              </a:ext>
            </a:extLst>
          </p:cNvPr>
          <p:cNvSpPr/>
          <p:nvPr/>
        </p:nvSpPr>
        <p:spPr>
          <a:xfrm>
            <a:off x="4511653" y="5422878"/>
            <a:ext cx="124359" cy="533071"/>
          </a:xfrm>
          <a:custGeom>
            <a:avLst/>
            <a:gdLst>
              <a:gd name="connsiteX0" fmla="*/ 60347 w 124359"/>
              <a:gd name="connsiteY0" fmla="*/ 22 h 533071"/>
              <a:gd name="connsiteX1" fmla="*/ 19072 w 124359"/>
              <a:gd name="connsiteY1" fmla="*/ 120672 h 533071"/>
              <a:gd name="connsiteX2" fmla="*/ 38122 w 124359"/>
              <a:gd name="connsiteY2" fmla="*/ 203222 h 533071"/>
              <a:gd name="connsiteX3" fmla="*/ 22 w 124359"/>
              <a:gd name="connsiteY3" fmla="*/ 177822 h 533071"/>
              <a:gd name="connsiteX4" fmla="*/ 44472 w 124359"/>
              <a:gd name="connsiteY4" fmla="*/ 314347 h 533071"/>
              <a:gd name="connsiteX5" fmla="*/ 41297 w 124359"/>
              <a:gd name="connsiteY5" fmla="*/ 447697 h 533071"/>
              <a:gd name="connsiteX6" fmla="*/ 60347 w 124359"/>
              <a:gd name="connsiteY6" fmla="*/ 377847 h 533071"/>
              <a:gd name="connsiteX7" fmla="*/ 25422 w 124359"/>
              <a:gd name="connsiteY7" fmla="*/ 530247 h 533071"/>
              <a:gd name="connsiteX8" fmla="*/ 44472 w 124359"/>
              <a:gd name="connsiteY8" fmla="*/ 460397 h 533071"/>
              <a:gd name="connsiteX9" fmla="*/ 123847 w 124359"/>
              <a:gd name="connsiteY9" fmla="*/ 260372 h 533071"/>
              <a:gd name="connsiteX10" fmla="*/ 76222 w 124359"/>
              <a:gd name="connsiteY10" fmla="*/ 352447 h 533071"/>
              <a:gd name="connsiteX11" fmla="*/ 28597 w 124359"/>
              <a:gd name="connsiteY11" fmla="*/ 276247 h 533071"/>
              <a:gd name="connsiteX12" fmla="*/ 31772 w 124359"/>
              <a:gd name="connsiteY12" fmla="*/ 209572 h 533071"/>
              <a:gd name="connsiteX13" fmla="*/ 3197 w 124359"/>
              <a:gd name="connsiteY13" fmla="*/ 111147 h 533071"/>
              <a:gd name="connsiteX14" fmla="*/ 60347 w 124359"/>
              <a:gd name="connsiteY14" fmla="*/ 22 h 533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4359" h="533071">
                <a:moveTo>
                  <a:pt x="60347" y="22"/>
                </a:moveTo>
                <a:cubicBezTo>
                  <a:pt x="62993" y="1610"/>
                  <a:pt x="22776" y="86805"/>
                  <a:pt x="19072" y="120672"/>
                </a:cubicBezTo>
                <a:cubicBezTo>
                  <a:pt x="15368" y="154539"/>
                  <a:pt x="41297" y="193697"/>
                  <a:pt x="38122" y="203222"/>
                </a:cubicBezTo>
                <a:cubicBezTo>
                  <a:pt x="34947" y="212747"/>
                  <a:pt x="-1036" y="159301"/>
                  <a:pt x="22" y="177822"/>
                </a:cubicBezTo>
                <a:cubicBezTo>
                  <a:pt x="1080" y="196343"/>
                  <a:pt x="37593" y="269368"/>
                  <a:pt x="44472" y="314347"/>
                </a:cubicBezTo>
                <a:cubicBezTo>
                  <a:pt x="51351" y="359326"/>
                  <a:pt x="38651" y="437114"/>
                  <a:pt x="41297" y="447697"/>
                </a:cubicBezTo>
                <a:cubicBezTo>
                  <a:pt x="43943" y="458280"/>
                  <a:pt x="62993" y="364089"/>
                  <a:pt x="60347" y="377847"/>
                </a:cubicBezTo>
                <a:cubicBezTo>
                  <a:pt x="57701" y="391605"/>
                  <a:pt x="28068" y="516489"/>
                  <a:pt x="25422" y="530247"/>
                </a:cubicBezTo>
                <a:cubicBezTo>
                  <a:pt x="22776" y="544005"/>
                  <a:pt x="28068" y="505376"/>
                  <a:pt x="44472" y="460397"/>
                </a:cubicBezTo>
                <a:cubicBezTo>
                  <a:pt x="60876" y="415418"/>
                  <a:pt x="118555" y="278364"/>
                  <a:pt x="123847" y="260372"/>
                </a:cubicBezTo>
                <a:cubicBezTo>
                  <a:pt x="129139" y="242380"/>
                  <a:pt x="92097" y="349801"/>
                  <a:pt x="76222" y="352447"/>
                </a:cubicBezTo>
                <a:cubicBezTo>
                  <a:pt x="60347" y="355093"/>
                  <a:pt x="36005" y="300060"/>
                  <a:pt x="28597" y="276247"/>
                </a:cubicBezTo>
                <a:cubicBezTo>
                  <a:pt x="21189" y="252435"/>
                  <a:pt x="36005" y="237089"/>
                  <a:pt x="31772" y="209572"/>
                </a:cubicBezTo>
                <a:cubicBezTo>
                  <a:pt x="27539" y="182055"/>
                  <a:pt x="-1565" y="140780"/>
                  <a:pt x="3197" y="111147"/>
                </a:cubicBezTo>
                <a:cubicBezTo>
                  <a:pt x="7959" y="81514"/>
                  <a:pt x="57701" y="-1566"/>
                  <a:pt x="60347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DD55B40A-58D7-5A15-5BB0-47A28D60B1FF}"/>
              </a:ext>
            </a:extLst>
          </p:cNvPr>
          <p:cNvSpPr/>
          <p:nvPr/>
        </p:nvSpPr>
        <p:spPr>
          <a:xfrm>
            <a:off x="4662696" y="5397387"/>
            <a:ext cx="77849" cy="552754"/>
          </a:xfrm>
          <a:custGeom>
            <a:avLst/>
            <a:gdLst>
              <a:gd name="connsiteX0" fmla="*/ 49004 w 77849"/>
              <a:gd name="connsiteY0" fmla="*/ 113 h 552754"/>
              <a:gd name="connsiteX1" fmla="*/ 23604 w 77849"/>
              <a:gd name="connsiteY1" fmla="*/ 238238 h 552754"/>
              <a:gd name="connsiteX2" fmla="*/ 77579 w 77849"/>
              <a:gd name="connsiteY2" fmla="*/ 377938 h 552754"/>
              <a:gd name="connsiteX3" fmla="*/ 4554 w 77849"/>
              <a:gd name="connsiteY3" fmla="*/ 473188 h 552754"/>
              <a:gd name="connsiteX4" fmla="*/ 7729 w 77849"/>
              <a:gd name="connsiteY4" fmla="*/ 552563 h 552754"/>
              <a:gd name="connsiteX5" fmla="*/ 7729 w 77849"/>
              <a:gd name="connsiteY5" fmla="*/ 492238 h 552754"/>
              <a:gd name="connsiteX6" fmla="*/ 71229 w 77849"/>
              <a:gd name="connsiteY6" fmla="*/ 393813 h 552754"/>
              <a:gd name="connsiteX7" fmla="*/ 71229 w 77849"/>
              <a:gd name="connsiteY7" fmla="*/ 333488 h 552754"/>
              <a:gd name="connsiteX8" fmla="*/ 29954 w 77849"/>
              <a:gd name="connsiteY8" fmla="*/ 269988 h 552754"/>
              <a:gd name="connsiteX9" fmla="*/ 49004 w 77849"/>
              <a:gd name="connsiteY9" fmla="*/ 113 h 55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849" h="552754">
                <a:moveTo>
                  <a:pt x="49004" y="113"/>
                </a:moveTo>
                <a:cubicBezTo>
                  <a:pt x="47946" y="-5178"/>
                  <a:pt x="18842" y="175267"/>
                  <a:pt x="23604" y="238238"/>
                </a:cubicBezTo>
                <a:cubicBezTo>
                  <a:pt x="28366" y="301209"/>
                  <a:pt x="80754" y="338780"/>
                  <a:pt x="77579" y="377938"/>
                </a:cubicBezTo>
                <a:cubicBezTo>
                  <a:pt x="74404" y="417096"/>
                  <a:pt x="16196" y="444084"/>
                  <a:pt x="4554" y="473188"/>
                </a:cubicBezTo>
                <a:cubicBezTo>
                  <a:pt x="-7088" y="502292"/>
                  <a:pt x="7200" y="549388"/>
                  <a:pt x="7729" y="552563"/>
                </a:cubicBezTo>
                <a:cubicBezTo>
                  <a:pt x="8258" y="555738"/>
                  <a:pt x="-2854" y="518696"/>
                  <a:pt x="7729" y="492238"/>
                </a:cubicBezTo>
                <a:cubicBezTo>
                  <a:pt x="18312" y="465780"/>
                  <a:pt x="60646" y="420271"/>
                  <a:pt x="71229" y="393813"/>
                </a:cubicBezTo>
                <a:cubicBezTo>
                  <a:pt x="81812" y="367355"/>
                  <a:pt x="78108" y="354125"/>
                  <a:pt x="71229" y="333488"/>
                </a:cubicBezTo>
                <a:cubicBezTo>
                  <a:pt x="64350" y="312851"/>
                  <a:pt x="33658" y="325021"/>
                  <a:pt x="29954" y="269988"/>
                </a:cubicBezTo>
                <a:cubicBezTo>
                  <a:pt x="26250" y="214955"/>
                  <a:pt x="50062" y="5404"/>
                  <a:pt x="49004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89FD673A-6D37-11DA-16CE-187698DA8B00}"/>
              </a:ext>
            </a:extLst>
          </p:cNvPr>
          <p:cNvSpPr/>
          <p:nvPr/>
        </p:nvSpPr>
        <p:spPr>
          <a:xfrm>
            <a:off x="4510053" y="5918131"/>
            <a:ext cx="78675" cy="263644"/>
          </a:xfrm>
          <a:custGeom>
            <a:avLst/>
            <a:gdLst>
              <a:gd name="connsiteX0" fmla="*/ 52422 w 78675"/>
              <a:gd name="connsiteY0" fmla="*/ 69 h 263644"/>
              <a:gd name="connsiteX1" fmla="*/ 17497 w 78675"/>
              <a:gd name="connsiteY1" fmla="*/ 101669 h 263644"/>
              <a:gd name="connsiteX2" fmla="*/ 39722 w 78675"/>
              <a:gd name="connsiteY2" fmla="*/ 181044 h 263644"/>
              <a:gd name="connsiteX3" fmla="*/ 20672 w 78675"/>
              <a:gd name="connsiteY3" fmla="*/ 200094 h 263644"/>
              <a:gd name="connsiteX4" fmla="*/ 77822 w 78675"/>
              <a:gd name="connsiteY4" fmla="*/ 263594 h 263644"/>
              <a:gd name="connsiteX5" fmla="*/ 52422 w 78675"/>
              <a:gd name="connsiteY5" fmla="*/ 209619 h 263644"/>
              <a:gd name="connsiteX6" fmla="*/ 17497 w 78675"/>
              <a:gd name="connsiteY6" fmla="*/ 149294 h 263644"/>
              <a:gd name="connsiteX7" fmla="*/ 1622 w 78675"/>
              <a:gd name="connsiteY7" fmla="*/ 117544 h 263644"/>
              <a:gd name="connsiteX8" fmla="*/ 52422 w 78675"/>
              <a:gd name="connsiteY8" fmla="*/ 69 h 263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675" h="263644">
                <a:moveTo>
                  <a:pt x="52422" y="69"/>
                </a:moveTo>
                <a:cubicBezTo>
                  <a:pt x="55068" y="-2577"/>
                  <a:pt x="19614" y="71507"/>
                  <a:pt x="17497" y="101669"/>
                </a:cubicBezTo>
                <a:cubicBezTo>
                  <a:pt x="15380" y="131831"/>
                  <a:pt x="39193" y="164640"/>
                  <a:pt x="39722" y="181044"/>
                </a:cubicBezTo>
                <a:cubicBezTo>
                  <a:pt x="40251" y="197448"/>
                  <a:pt x="14322" y="186336"/>
                  <a:pt x="20672" y="200094"/>
                </a:cubicBezTo>
                <a:cubicBezTo>
                  <a:pt x="27022" y="213852"/>
                  <a:pt x="72530" y="262007"/>
                  <a:pt x="77822" y="263594"/>
                </a:cubicBezTo>
                <a:cubicBezTo>
                  <a:pt x="83114" y="265181"/>
                  <a:pt x="62476" y="228669"/>
                  <a:pt x="52422" y="209619"/>
                </a:cubicBezTo>
                <a:cubicBezTo>
                  <a:pt x="42368" y="190569"/>
                  <a:pt x="25964" y="164640"/>
                  <a:pt x="17497" y="149294"/>
                </a:cubicBezTo>
                <a:cubicBezTo>
                  <a:pt x="9030" y="133948"/>
                  <a:pt x="-4728" y="136594"/>
                  <a:pt x="1622" y="117544"/>
                </a:cubicBezTo>
                <a:cubicBezTo>
                  <a:pt x="7972" y="98494"/>
                  <a:pt x="49776" y="2715"/>
                  <a:pt x="52422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48989700-8108-DF9C-D554-D0E5899CFA01}"/>
              </a:ext>
            </a:extLst>
          </p:cNvPr>
          <p:cNvSpPr/>
          <p:nvPr/>
        </p:nvSpPr>
        <p:spPr>
          <a:xfrm>
            <a:off x="4594120" y="5918185"/>
            <a:ext cx="102280" cy="295340"/>
          </a:xfrm>
          <a:custGeom>
            <a:avLst/>
            <a:gdLst>
              <a:gd name="connsiteX0" fmla="*/ 105 w 102280"/>
              <a:gd name="connsiteY0" fmla="*/ 15 h 295340"/>
              <a:gd name="connsiteX1" fmla="*/ 76305 w 102280"/>
              <a:gd name="connsiteY1" fmla="*/ 73040 h 295340"/>
              <a:gd name="connsiteX2" fmla="*/ 69955 w 102280"/>
              <a:gd name="connsiteY2" fmla="*/ 152415 h 295340"/>
              <a:gd name="connsiteX3" fmla="*/ 101705 w 102280"/>
              <a:gd name="connsiteY3" fmla="*/ 155590 h 295340"/>
              <a:gd name="connsiteX4" fmla="*/ 38205 w 102280"/>
              <a:gd name="connsiteY4" fmla="*/ 200040 h 295340"/>
              <a:gd name="connsiteX5" fmla="*/ 15980 w 102280"/>
              <a:gd name="connsiteY5" fmla="*/ 244490 h 295340"/>
              <a:gd name="connsiteX6" fmla="*/ 105 w 102280"/>
              <a:gd name="connsiteY6" fmla="*/ 295290 h 295340"/>
              <a:gd name="connsiteX7" fmla="*/ 12805 w 102280"/>
              <a:gd name="connsiteY7" fmla="*/ 234965 h 295340"/>
              <a:gd name="connsiteX8" fmla="*/ 73130 w 102280"/>
              <a:gd name="connsiteY8" fmla="*/ 165115 h 295340"/>
              <a:gd name="connsiteX9" fmla="*/ 76305 w 102280"/>
              <a:gd name="connsiteY9" fmla="*/ 101615 h 295340"/>
              <a:gd name="connsiteX10" fmla="*/ 82655 w 102280"/>
              <a:gd name="connsiteY10" fmla="*/ 66690 h 295340"/>
              <a:gd name="connsiteX11" fmla="*/ 105 w 102280"/>
              <a:gd name="connsiteY11" fmla="*/ 15 h 29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2280" h="295340">
                <a:moveTo>
                  <a:pt x="105" y="15"/>
                </a:moveTo>
                <a:cubicBezTo>
                  <a:pt x="-953" y="1073"/>
                  <a:pt x="64663" y="47640"/>
                  <a:pt x="76305" y="73040"/>
                </a:cubicBezTo>
                <a:cubicBezTo>
                  <a:pt x="87947" y="98440"/>
                  <a:pt x="65722" y="138657"/>
                  <a:pt x="69955" y="152415"/>
                </a:cubicBezTo>
                <a:cubicBezTo>
                  <a:pt x="74188" y="166173"/>
                  <a:pt x="106997" y="147653"/>
                  <a:pt x="101705" y="155590"/>
                </a:cubicBezTo>
                <a:cubicBezTo>
                  <a:pt x="96413" y="163527"/>
                  <a:pt x="52492" y="185223"/>
                  <a:pt x="38205" y="200040"/>
                </a:cubicBezTo>
                <a:cubicBezTo>
                  <a:pt x="23918" y="214857"/>
                  <a:pt x="22330" y="228615"/>
                  <a:pt x="15980" y="244490"/>
                </a:cubicBezTo>
                <a:cubicBezTo>
                  <a:pt x="9630" y="260365"/>
                  <a:pt x="634" y="296877"/>
                  <a:pt x="105" y="295290"/>
                </a:cubicBezTo>
                <a:cubicBezTo>
                  <a:pt x="-424" y="293703"/>
                  <a:pt x="634" y="256661"/>
                  <a:pt x="12805" y="234965"/>
                </a:cubicBezTo>
                <a:cubicBezTo>
                  <a:pt x="24976" y="213269"/>
                  <a:pt x="62547" y="187340"/>
                  <a:pt x="73130" y="165115"/>
                </a:cubicBezTo>
                <a:cubicBezTo>
                  <a:pt x="83713" y="142890"/>
                  <a:pt x="74718" y="118019"/>
                  <a:pt x="76305" y="101615"/>
                </a:cubicBezTo>
                <a:cubicBezTo>
                  <a:pt x="77892" y="85211"/>
                  <a:pt x="91122" y="81507"/>
                  <a:pt x="82655" y="66690"/>
                </a:cubicBezTo>
                <a:cubicBezTo>
                  <a:pt x="74188" y="51873"/>
                  <a:pt x="1163" y="-1043"/>
                  <a:pt x="10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3A96BA22-29D7-B918-E479-307CD57D40CD}"/>
              </a:ext>
            </a:extLst>
          </p:cNvPr>
          <p:cNvSpPr/>
          <p:nvPr/>
        </p:nvSpPr>
        <p:spPr>
          <a:xfrm>
            <a:off x="4543425" y="5940425"/>
            <a:ext cx="105120" cy="207092"/>
          </a:xfrm>
          <a:custGeom>
            <a:avLst/>
            <a:gdLst>
              <a:gd name="connsiteX0" fmla="*/ 0 w 105120"/>
              <a:gd name="connsiteY0" fmla="*/ 0 h 207092"/>
              <a:gd name="connsiteX1" fmla="*/ 66675 w 105120"/>
              <a:gd name="connsiteY1" fmla="*/ 63500 h 207092"/>
              <a:gd name="connsiteX2" fmla="*/ 66675 w 105120"/>
              <a:gd name="connsiteY2" fmla="*/ 107950 h 207092"/>
              <a:gd name="connsiteX3" fmla="*/ 104775 w 105120"/>
              <a:gd name="connsiteY3" fmla="*/ 111125 h 207092"/>
              <a:gd name="connsiteX4" fmla="*/ 41275 w 105120"/>
              <a:gd name="connsiteY4" fmla="*/ 206375 h 207092"/>
              <a:gd name="connsiteX5" fmla="*/ 73025 w 105120"/>
              <a:gd name="connsiteY5" fmla="*/ 152400 h 207092"/>
              <a:gd name="connsiteX6" fmla="*/ 101600 w 105120"/>
              <a:gd name="connsiteY6" fmla="*/ 107950 h 207092"/>
              <a:gd name="connsiteX7" fmla="*/ 66675 w 105120"/>
              <a:gd name="connsiteY7" fmla="*/ 63500 h 207092"/>
              <a:gd name="connsiteX8" fmla="*/ 0 w 105120"/>
              <a:gd name="connsiteY8" fmla="*/ 0 h 207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20" h="207092">
                <a:moveTo>
                  <a:pt x="0" y="0"/>
                </a:moveTo>
                <a:cubicBezTo>
                  <a:pt x="0" y="0"/>
                  <a:pt x="55563" y="45509"/>
                  <a:pt x="66675" y="63500"/>
                </a:cubicBezTo>
                <a:cubicBezTo>
                  <a:pt x="77787" y="81491"/>
                  <a:pt x="60325" y="100013"/>
                  <a:pt x="66675" y="107950"/>
                </a:cubicBezTo>
                <a:cubicBezTo>
                  <a:pt x="73025" y="115887"/>
                  <a:pt x="109008" y="94721"/>
                  <a:pt x="104775" y="111125"/>
                </a:cubicBezTo>
                <a:cubicBezTo>
                  <a:pt x="100542" y="127529"/>
                  <a:pt x="46567" y="199496"/>
                  <a:pt x="41275" y="206375"/>
                </a:cubicBezTo>
                <a:cubicBezTo>
                  <a:pt x="35983" y="213254"/>
                  <a:pt x="62971" y="168804"/>
                  <a:pt x="73025" y="152400"/>
                </a:cubicBezTo>
                <a:cubicBezTo>
                  <a:pt x="83079" y="135996"/>
                  <a:pt x="102658" y="122767"/>
                  <a:pt x="101600" y="107950"/>
                </a:cubicBezTo>
                <a:cubicBezTo>
                  <a:pt x="100542" y="93133"/>
                  <a:pt x="79375" y="78846"/>
                  <a:pt x="66675" y="63500"/>
                </a:cubicBezTo>
                <a:cubicBezTo>
                  <a:pt x="53975" y="48154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5546BEE9-286B-F05C-5578-94E6B2072A60}"/>
              </a:ext>
            </a:extLst>
          </p:cNvPr>
          <p:cNvSpPr/>
          <p:nvPr/>
        </p:nvSpPr>
        <p:spPr>
          <a:xfrm>
            <a:off x="4362775" y="5695872"/>
            <a:ext cx="145772" cy="463985"/>
          </a:xfrm>
          <a:custGeom>
            <a:avLst/>
            <a:gdLst>
              <a:gd name="connsiteX0" fmla="*/ 145725 w 145772"/>
              <a:gd name="connsiteY0" fmla="*/ 78 h 463985"/>
              <a:gd name="connsiteX1" fmla="*/ 69525 w 145772"/>
              <a:gd name="connsiteY1" fmla="*/ 238203 h 463985"/>
              <a:gd name="connsiteX2" fmla="*/ 88575 w 145772"/>
              <a:gd name="connsiteY2" fmla="*/ 203278 h 463985"/>
              <a:gd name="connsiteX3" fmla="*/ 25075 w 145772"/>
              <a:gd name="connsiteY3" fmla="*/ 304878 h 463985"/>
              <a:gd name="connsiteX4" fmla="*/ 56825 w 145772"/>
              <a:gd name="connsiteY4" fmla="*/ 371553 h 463985"/>
              <a:gd name="connsiteX5" fmla="*/ 12375 w 145772"/>
              <a:gd name="connsiteY5" fmla="*/ 387428 h 463985"/>
              <a:gd name="connsiteX6" fmla="*/ 98100 w 145772"/>
              <a:gd name="connsiteY6" fmla="*/ 431878 h 463985"/>
              <a:gd name="connsiteX7" fmla="*/ 126675 w 145772"/>
              <a:gd name="connsiteY7" fmla="*/ 463628 h 463985"/>
              <a:gd name="connsiteX8" fmla="*/ 91750 w 145772"/>
              <a:gd name="connsiteY8" fmla="*/ 444578 h 463985"/>
              <a:gd name="connsiteX9" fmla="*/ 2850 w 145772"/>
              <a:gd name="connsiteY9" fmla="*/ 381078 h 463985"/>
              <a:gd name="connsiteX10" fmla="*/ 25075 w 145772"/>
              <a:gd name="connsiteY10" fmla="*/ 308053 h 463985"/>
              <a:gd name="connsiteX11" fmla="*/ 56825 w 145772"/>
              <a:gd name="connsiteY11" fmla="*/ 212803 h 463985"/>
              <a:gd name="connsiteX12" fmla="*/ 145725 w 145772"/>
              <a:gd name="connsiteY12" fmla="*/ 78 h 46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5772" h="463985">
                <a:moveTo>
                  <a:pt x="145725" y="78"/>
                </a:moveTo>
                <a:cubicBezTo>
                  <a:pt x="147842" y="4311"/>
                  <a:pt x="79050" y="204336"/>
                  <a:pt x="69525" y="238203"/>
                </a:cubicBezTo>
                <a:cubicBezTo>
                  <a:pt x="60000" y="272070"/>
                  <a:pt x="95983" y="192166"/>
                  <a:pt x="88575" y="203278"/>
                </a:cubicBezTo>
                <a:cubicBezTo>
                  <a:pt x="81167" y="214391"/>
                  <a:pt x="30367" y="276832"/>
                  <a:pt x="25075" y="304878"/>
                </a:cubicBezTo>
                <a:cubicBezTo>
                  <a:pt x="19783" y="332924"/>
                  <a:pt x="58942" y="357795"/>
                  <a:pt x="56825" y="371553"/>
                </a:cubicBezTo>
                <a:cubicBezTo>
                  <a:pt x="54708" y="385311"/>
                  <a:pt x="5496" y="377374"/>
                  <a:pt x="12375" y="387428"/>
                </a:cubicBezTo>
                <a:cubicBezTo>
                  <a:pt x="19254" y="397482"/>
                  <a:pt x="79050" y="419178"/>
                  <a:pt x="98100" y="431878"/>
                </a:cubicBezTo>
                <a:cubicBezTo>
                  <a:pt x="117150" y="444578"/>
                  <a:pt x="127733" y="461511"/>
                  <a:pt x="126675" y="463628"/>
                </a:cubicBezTo>
                <a:cubicBezTo>
                  <a:pt x="125617" y="465745"/>
                  <a:pt x="112388" y="458336"/>
                  <a:pt x="91750" y="444578"/>
                </a:cubicBezTo>
                <a:cubicBezTo>
                  <a:pt x="71112" y="430820"/>
                  <a:pt x="13962" y="403832"/>
                  <a:pt x="2850" y="381078"/>
                </a:cubicBezTo>
                <a:cubicBezTo>
                  <a:pt x="-8262" y="358324"/>
                  <a:pt x="16079" y="336099"/>
                  <a:pt x="25075" y="308053"/>
                </a:cubicBezTo>
                <a:cubicBezTo>
                  <a:pt x="34071" y="280007"/>
                  <a:pt x="39363" y="262015"/>
                  <a:pt x="56825" y="212803"/>
                </a:cubicBezTo>
                <a:cubicBezTo>
                  <a:pt x="74287" y="163591"/>
                  <a:pt x="143608" y="-4155"/>
                  <a:pt x="145725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1D504161-999B-C1EF-E685-DE8856994F98}"/>
              </a:ext>
            </a:extLst>
          </p:cNvPr>
          <p:cNvSpPr/>
          <p:nvPr/>
        </p:nvSpPr>
        <p:spPr>
          <a:xfrm>
            <a:off x="4664071" y="5590987"/>
            <a:ext cx="79567" cy="556041"/>
          </a:xfrm>
          <a:custGeom>
            <a:avLst/>
            <a:gdLst>
              <a:gd name="connsiteX0" fmla="*/ 4 w 79567"/>
              <a:gd name="connsiteY0" fmla="*/ 188 h 556041"/>
              <a:gd name="connsiteX1" fmla="*/ 60329 w 79567"/>
              <a:gd name="connsiteY1" fmla="*/ 339913 h 556041"/>
              <a:gd name="connsiteX2" fmla="*/ 69854 w 79567"/>
              <a:gd name="connsiteY2" fmla="*/ 324038 h 556041"/>
              <a:gd name="connsiteX3" fmla="*/ 34929 w 79567"/>
              <a:gd name="connsiteY3" fmla="*/ 489138 h 556041"/>
              <a:gd name="connsiteX4" fmla="*/ 79379 w 79567"/>
              <a:gd name="connsiteY4" fmla="*/ 555813 h 556041"/>
              <a:gd name="connsiteX5" fmla="*/ 50804 w 79567"/>
              <a:gd name="connsiteY5" fmla="*/ 508188 h 556041"/>
              <a:gd name="connsiteX6" fmla="*/ 47629 w 79567"/>
              <a:gd name="connsiteY6" fmla="*/ 435163 h 556041"/>
              <a:gd name="connsiteX7" fmla="*/ 60329 w 79567"/>
              <a:gd name="connsiteY7" fmla="*/ 333563 h 556041"/>
              <a:gd name="connsiteX8" fmla="*/ 63504 w 79567"/>
              <a:gd name="connsiteY8" fmla="*/ 292288 h 556041"/>
              <a:gd name="connsiteX9" fmla="*/ 4 w 79567"/>
              <a:gd name="connsiteY9" fmla="*/ 188 h 556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67" h="556041">
                <a:moveTo>
                  <a:pt x="4" y="188"/>
                </a:moveTo>
                <a:cubicBezTo>
                  <a:pt x="-525" y="8126"/>
                  <a:pt x="48687" y="285938"/>
                  <a:pt x="60329" y="339913"/>
                </a:cubicBezTo>
                <a:cubicBezTo>
                  <a:pt x="71971" y="393888"/>
                  <a:pt x="74087" y="299167"/>
                  <a:pt x="69854" y="324038"/>
                </a:cubicBezTo>
                <a:cubicBezTo>
                  <a:pt x="65621" y="348909"/>
                  <a:pt x="33342" y="450509"/>
                  <a:pt x="34929" y="489138"/>
                </a:cubicBezTo>
                <a:cubicBezTo>
                  <a:pt x="36516" y="527767"/>
                  <a:pt x="76733" y="552638"/>
                  <a:pt x="79379" y="555813"/>
                </a:cubicBezTo>
                <a:cubicBezTo>
                  <a:pt x="82025" y="558988"/>
                  <a:pt x="56096" y="528296"/>
                  <a:pt x="50804" y="508188"/>
                </a:cubicBezTo>
                <a:cubicBezTo>
                  <a:pt x="45512" y="488080"/>
                  <a:pt x="46042" y="464267"/>
                  <a:pt x="47629" y="435163"/>
                </a:cubicBezTo>
                <a:cubicBezTo>
                  <a:pt x="49216" y="406059"/>
                  <a:pt x="57683" y="357375"/>
                  <a:pt x="60329" y="333563"/>
                </a:cubicBezTo>
                <a:cubicBezTo>
                  <a:pt x="62975" y="309751"/>
                  <a:pt x="70912" y="347321"/>
                  <a:pt x="63504" y="292288"/>
                </a:cubicBezTo>
                <a:cubicBezTo>
                  <a:pt x="56096" y="237255"/>
                  <a:pt x="533" y="-7750"/>
                  <a:pt x="4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26E29A87-5EEB-C664-01F1-0444DB38CEAE}"/>
              </a:ext>
            </a:extLst>
          </p:cNvPr>
          <p:cNvSpPr/>
          <p:nvPr/>
        </p:nvSpPr>
        <p:spPr>
          <a:xfrm>
            <a:off x="4252111" y="6010151"/>
            <a:ext cx="128117" cy="286013"/>
          </a:xfrm>
          <a:custGeom>
            <a:avLst/>
            <a:gdLst>
              <a:gd name="connsiteX0" fmla="*/ 84939 w 128117"/>
              <a:gd name="connsiteY0" fmla="*/ 124 h 286013"/>
              <a:gd name="connsiteX1" fmla="*/ 27789 w 128117"/>
              <a:gd name="connsiteY1" fmla="*/ 79499 h 286013"/>
              <a:gd name="connsiteX2" fmla="*/ 69064 w 128117"/>
              <a:gd name="connsiteY2" fmla="*/ 146174 h 286013"/>
              <a:gd name="connsiteX3" fmla="*/ 8739 w 128117"/>
              <a:gd name="connsiteY3" fmla="*/ 133474 h 286013"/>
              <a:gd name="connsiteX4" fmla="*/ 126214 w 128117"/>
              <a:gd name="connsiteY4" fmla="*/ 282699 h 286013"/>
              <a:gd name="connsiteX5" fmla="*/ 78589 w 128117"/>
              <a:gd name="connsiteY5" fmla="*/ 228724 h 286013"/>
              <a:gd name="connsiteX6" fmla="*/ 40489 w 128117"/>
              <a:gd name="connsiteY6" fmla="*/ 133474 h 286013"/>
              <a:gd name="connsiteX7" fmla="*/ 11914 w 128117"/>
              <a:gd name="connsiteY7" fmla="*/ 19174 h 286013"/>
              <a:gd name="connsiteX8" fmla="*/ 5564 w 128117"/>
              <a:gd name="connsiteY8" fmla="*/ 98549 h 286013"/>
              <a:gd name="connsiteX9" fmla="*/ 84939 w 128117"/>
              <a:gd name="connsiteY9" fmla="*/ 124 h 286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117" h="286013">
                <a:moveTo>
                  <a:pt x="84939" y="124"/>
                </a:moveTo>
                <a:cubicBezTo>
                  <a:pt x="88643" y="-3051"/>
                  <a:pt x="30435" y="55157"/>
                  <a:pt x="27789" y="79499"/>
                </a:cubicBezTo>
                <a:cubicBezTo>
                  <a:pt x="25143" y="103841"/>
                  <a:pt x="72239" y="137178"/>
                  <a:pt x="69064" y="146174"/>
                </a:cubicBezTo>
                <a:cubicBezTo>
                  <a:pt x="65889" y="155170"/>
                  <a:pt x="-786" y="110720"/>
                  <a:pt x="8739" y="133474"/>
                </a:cubicBezTo>
                <a:cubicBezTo>
                  <a:pt x="18264" y="156228"/>
                  <a:pt x="114572" y="266824"/>
                  <a:pt x="126214" y="282699"/>
                </a:cubicBezTo>
                <a:cubicBezTo>
                  <a:pt x="137856" y="298574"/>
                  <a:pt x="92877" y="253595"/>
                  <a:pt x="78589" y="228724"/>
                </a:cubicBezTo>
                <a:cubicBezTo>
                  <a:pt x="64301" y="203853"/>
                  <a:pt x="51601" y="168399"/>
                  <a:pt x="40489" y="133474"/>
                </a:cubicBezTo>
                <a:cubicBezTo>
                  <a:pt x="29376" y="98549"/>
                  <a:pt x="17735" y="24995"/>
                  <a:pt x="11914" y="19174"/>
                </a:cubicBezTo>
                <a:cubicBezTo>
                  <a:pt x="6093" y="13353"/>
                  <a:pt x="-7665" y="100136"/>
                  <a:pt x="5564" y="98549"/>
                </a:cubicBezTo>
                <a:cubicBezTo>
                  <a:pt x="18793" y="96962"/>
                  <a:pt x="81235" y="3299"/>
                  <a:pt x="84939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FBC70E85-EFA7-8491-E2AD-D0E61C194BC0}"/>
              </a:ext>
            </a:extLst>
          </p:cNvPr>
          <p:cNvSpPr/>
          <p:nvPr/>
        </p:nvSpPr>
        <p:spPr>
          <a:xfrm>
            <a:off x="4619035" y="5308580"/>
            <a:ext cx="61087" cy="658774"/>
          </a:xfrm>
          <a:custGeom>
            <a:avLst/>
            <a:gdLst>
              <a:gd name="connsiteX0" fmla="*/ 51390 w 61087"/>
              <a:gd name="connsiteY0" fmla="*/ 20 h 658774"/>
              <a:gd name="connsiteX1" fmla="*/ 590 w 61087"/>
              <a:gd name="connsiteY1" fmla="*/ 584220 h 658774"/>
              <a:gd name="connsiteX2" fmla="*/ 25990 w 61087"/>
              <a:gd name="connsiteY2" fmla="*/ 533420 h 658774"/>
              <a:gd name="connsiteX3" fmla="*/ 60915 w 61087"/>
              <a:gd name="connsiteY3" fmla="*/ 657245 h 658774"/>
              <a:gd name="connsiteX4" fmla="*/ 38690 w 61087"/>
              <a:gd name="connsiteY4" fmla="*/ 590570 h 658774"/>
              <a:gd name="connsiteX5" fmla="*/ 22815 w 61087"/>
              <a:gd name="connsiteY5" fmla="*/ 419120 h 658774"/>
              <a:gd name="connsiteX6" fmla="*/ 590 w 61087"/>
              <a:gd name="connsiteY6" fmla="*/ 561995 h 658774"/>
              <a:gd name="connsiteX7" fmla="*/ 51390 w 61087"/>
              <a:gd name="connsiteY7" fmla="*/ 20 h 65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087" h="658774">
                <a:moveTo>
                  <a:pt x="51390" y="20"/>
                </a:moveTo>
                <a:cubicBezTo>
                  <a:pt x="51390" y="3724"/>
                  <a:pt x="4823" y="495320"/>
                  <a:pt x="590" y="584220"/>
                </a:cubicBezTo>
                <a:cubicBezTo>
                  <a:pt x="-3643" y="673120"/>
                  <a:pt x="15936" y="521249"/>
                  <a:pt x="25990" y="533420"/>
                </a:cubicBezTo>
                <a:cubicBezTo>
                  <a:pt x="36044" y="545591"/>
                  <a:pt x="58798" y="647720"/>
                  <a:pt x="60915" y="657245"/>
                </a:cubicBezTo>
                <a:cubicBezTo>
                  <a:pt x="63032" y="666770"/>
                  <a:pt x="45040" y="630257"/>
                  <a:pt x="38690" y="590570"/>
                </a:cubicBezTo>
                <a:cubicBezTo>
                  <a:pt x="32340" y="550883"/>
                  <a:pt x="29165" y="423882"/>
                  <a:pt x="22815" y="419120"/>
                </a:cubicBezTo>
                <a:cubicBezTo>
                  <a:pt x="16465" y="414358"/>
                  <a:pt x="-2056" y="631316"/>
                  <a:pt x="590" y="561995"/>
                </a:cubicBezTo>
                <a:cubicBezTo>
                  <a:pt x="3236" y="492674"/>
                  <a:pt x="51390" y="-3684"/>
                  <a:pt x="51390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088FC395-C566-E2D0-3B6C-30FCBF55808B}"/>
              </a:ext>
            </a:extLst>
          </p:cNvPr>
          <p:cNvSpPr/>
          <p:nvPr/>
        </p:nvSpPr>
        <p:spPr>
          <a:xfrm>
            <a:off x="4705347" y="5793551"/>
            <a:ext cx="82395" cy="331332"/>
          </a:xfrm>
          <a:custGeom>
            <a:avLst/>
            <a:gdLst>
              <a:gd name="connsiteX0" fmla="*/ 3 w 82395"/>
              <a:gd name="connsiteY0" fmla="*/ 824 h 331332"/>
              <a:gd name="connsiteX1" fmla="*/ 76203 w 82395"/>
              <a:gd name="connsiteY1" fmla="*/ 130999 h 331332"/>
              <a:gd name="connsiteX2" fmla="*/ 50803 w 82395"/>
              <a:gd name="connsiteY2" fmla="*/ 235774 h 331332"/>
              <a:gd name="connsiteX3" fmla="*/ 34928 w 82395"/>
              <a:gd name="connsiteY3" fmla="*/ 331024 h 331332"/>
              <a:gd name="connsiteX4" fmla="*/ 53978 w 82395"/>
              <a:gd name="connsiteY4" fmla="*/ 261174 h 331332"/>
              <a:gd name="connsiteX5" fmla="*/ 79378 w 82395"/>
              <a:gd name="connsiteY5" fmla="*/ 127824 h 331332"/>
              <a:gd name="connsiteX6" fmla="*/ 73028 w 82395"/>
              <a:gd name="connsiteY6" fmla="*/ 77024 h 331332"/>
              <a:gd name="connsiteX7" fmla="*/ 3 w 82395"/>
              <a:gd name="connsiteY7" fmla="*/ 824 h 33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395" h="331332">
                <a:moveTo>
                  <a:pt x="3" y="824"/>
                </a:moveTo>
                <a:cubicBezTo>
                  <a:pt x="532" y="9820"/>
                  <a:pt x="67736" y="91841"/>
                  <a:pt x="76203" y="130999"/>
                </a:cubicBezTo>
                <a:cubicBezTo>
                  <a:pt x="84670" y="170157"/>
                  <a:pt x="57682" y="202436"/>
                  <a:pt x="50803" y="235774"/>
                </a:cubicBezTo>
                <a:cubicBezTo>
                  <a:pt x="43924" y="269112"/>
                  <a:pt x="34399" y="326791"/>
                  <a:pt x="34928" y="331024"/>
                </a:cubicBezTo>
                <a:cubicBezTo>
                  <a:pt x="35457" y="335257"/>
                  <a:pt x="46570" y="295041"/>
                  <a:pt x="53978" y="261174"/>
                </a:cubicBezTo>
                <a:cubicBezTo>
                  <a:pt x="61386" y="227307"/>
                  <a:pt x="76203" y="158516"/>
                  <a:pt x="79378" y="127824"/>
                </a:cubicBezTo>
                <a:cubicBezTo>
                  <a:pt x="82553" y="97132"/>
                  <a:pt x="86257" y="95016"/>
                  <a:pt x="73028" y="77024"/>
                </a:cubicBezTo>
                <a:cubicBezTo>
                  <a:pt x="59799" y="59032"/>
                  <a:pt x="-526" y="-8172"/>
                  <a:pt x="3" y="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BA822B65-6C05-583A-25AE-9F33DCB9EF4C}"/>
              </a:ext>
            </a:extLst>
          </p:cNvPr>
          <p:cNvSpPr/>
          <p:nvPr/>
        </p:nvSpPr>
        <p:spPr>
          <a:xfrm>
            <a:off x="4603413" y="5972148"/>
            <a:ext cx="120066" cy="247677"/>
          </a:xfrm>
          <a:custGeom>
            <a:avLst/>
            <a:gdLst>
              <a:gd name="connsiteX0" fmla="*/ 337 w 120066"/>
              <a:gd name="connsiteY0" fmla="*/ 27 h 247677"/>
              <a:gd name="connsiteX1" fmla="*/ 76537 w 120066"/>
              <a:gd name="connsiteY1" fmla="*/ 92102 h 247677"/>
              <a:gd name="connsiteX2" fmla="*/ 76537 w 120066"/>
              <a:gd name="connsiteY2" fmla="*/ 149252 h 247677"/>
              <a:gd name="connsiteX3" fmla="*/ 3512 w 120066"/>
              <a:gd name="connsiteY3" fmla="*/ 139727 h 247677"/>
              <a:gd name="connsiteX4" fmla="*/ 105112 w 120066"/>
              <a:gd name="connsiteY4" fmla="*/ 155602 h 247677"/>
              <a:gd name="connsiteX5" fmla="*/ 79712 w 120066"/>
              <a:gd name="connsiteY5" fmla="*/ 196877 h 247677"/>
              <a:gd name="connsiteX6" fmla="*/ 117812 w 120066"/>
              <a:gd name="connsiteY6" fmla="*/ 196877 h 247677"/>
              <a:gd name="connsiteX7" fmla="*/ 337 w 120066"/>
              <a:gd name="connsiteY7" fmla="*/ 247677 h 247677"/>
              <a:gd name="connsiteX8" fmla="*/ 98762 w 120066"/>
              <a:gd name="connsiteY8" fmla="*/ 196877 h 247677"/>
              <a:gd name="connsiteX9" fmla="*/ 32087 w 120066"/>
              <a:gd name="connsiteY9" fmla="*/ 142902 h 247677"/>
              <a:gd name="connsiteX10" fmla="*/ 47962 w 120066"/>
              <a:gd name="connsiteY10" fmla="*/ 101627 h 247677"/>
              <a:gd name="connsiteX11" fmla="*/ 337 w 120066"/>
              <a:gd name="connsiteY11" fmla="*/ 27 h 24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066" h="247677">
                <a:moveTo>
                  <a:pt x="337" y="27"/>
                </a:moveTo>
                <a:cubicBezTo>
                  <a:pt x="5099" y="-1560"/>
                  <a:pt x="63837" y="67231"/>
                  <a:pt x="76537" y="92102"/>
                </a:cubicBezTo>
                <a:cubicBezTo>
                  <a:pt x="89237" y="116973"/>
                  <a:pt x="88708" y="141315"/>
                  <a:pt x="76537" y="149252"/>
                </a:cubicBezTo>
                <a:cubicBezTo>
                  <a:pt x="64366" y="157189"/>
                  <a:pt x="-1250" y="138669"/>
                  <a:pt x="3512" y="139727"/>
                </a:cubicBezTo>
                <a:cubicBezTo>
                  <a:pt x="8274" y="140785"/>
                  <a:pt x="92412" y="146077"/>
                  <a:pt x="105112" y="155602"/>
                </a:cubicBezTo>
                <a:cubicBezTo>
                  <a:pt x="117812" y="165127"/>
                  <a:pt x="77595" y="189998"/>
                  <a:pt x="79712" y="196877"/>
                </a:cubicBezTo>
                <a:cubicBezTo>
                  <a:pt x="81829" y="203756"/>
                  <a:pt x="131041" y="188410"/>
                  <a:pt x="117812" y="196877"/>
                </a:cubicBezTo>
                <a:cubicBezTo>
                  <a:pt x="104583" y="205344"/>
                  <a:pt x="3512" y="247677"/>
                  <a:pt x="337" y="247677"/>
                </a:cubicBezTo>
                <a:cubicBezTo>
                  <a:pt x="-2838" y="247677"/>
                  <a:pt x="93470" y="214339"/>
                  <a:pt x="98762" y="196877"/>
                </a:cubicBezTo>
                <a:cubicBezTo>
                  <a:pt x="104054" y="179415"/>
                  <a:pt x="40554" y="158777"/>
                  <a:pt x="32087" y="142902"/>
                </a:cubicBezTo>
                <a:cubicBezTo>
                  <a:pt x="23620" y="127027"/>
                  <a:pt x="53254" y="123852"/>
                  <a:pt x="47962" y="101627"/>
                </a:cubicBezTo>
                <a:cubicBezTo>
                  <a:pt x="42670" y="79402"/>
                  <a:pt x="-4425" y="1614"/>
                  <a:pt x="337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99643A0-7552-C75D-10D2-66D5B9636095}"/>
              </a:ext>
            </a:extLst>
          </p:cNvPr>
          <p:cNvSpPr/>
          <p:nvPr/>
        </p:nvSpPr>
        <p:spPr>
          <a:xfrm>
            <a:off x="4718000" y="5939674"/>
            <a:ext cx="143188" cy="193412"/>
          </a:xfrm>
          <a:custGeom>
            <a:avLst/>
            <a:gdLst>
              <a:gd name="connsiteX0" fmla="*/ 3225 w 143188"/>
              <a:gd name="connsiteY0" fmla="*/ 751 h 193412"/>
              <a:gd name="connsiteX1" fmla="*/ 69900 w 143188"/>
              <a:gd name="connsiteY1" fmla="*/ 67426 h 193412"/>
              <a:gd name="connsiteX2" fmla="*/ 101650 w 143188"/>
              <a:gd name="connsiteY2" fmla="*/ 105526 h 193412"/>
              <a:gd name="connsiteX3" fmla="*/ 50850 w 143188"/>
              <a:gd name="connsiteY3" fmla="*/ 140451 h 193412"/>
              <a:gd name="connsiteX4" fmla="*/ 108000 w 143188"/>
              <a:gd name="connsiteY4" fmla="*/ 137276 h 193412"/>
              <a:gd name="connsiteX5" fmla="*/ 50 w 143188"/>
              <a:gd name="connsiteY5" fmla="*/ 191251 h 193412"/>
              <a:gd name="connsiteX6" fmla="*/ 123875 w 143188"/>
              <a:gd name="connsiteY6" fmla="*/ 181726 h 193412"/>
              <a:gd name="connsiteX7" fmla="*/ 101650 w 143188"/>
              <a:gd name="connsiteY7" fmla="*/ 172201 h 193412"/>
              <a:gd name="connsiteX8" fmla="*/ 120700 w 143188"/>
              <a:gd name="connsiteY8" fmla="*/ 143626 h 193412"/>
              <a:gd name="connsiteX9" fmla="*/ 142925 w 143188"/>
              <a:gd name="connsiteY9" fmla="*/ 64251 h 193412"/>
              <a:gd name="connsiteX10" fmla="*/ 104825 w 143188"/>
              <a:gd name="connsiteY10" fmla="*/ 149976 h 193412"/>
              <a:gd name="connsiteX11" fmla="*/ 25450 w 143188"/>
              <a:gd name="connsiteY11" fmla="*/ 191251 h 193412"/>
              <a:gd name="connsiteX12" fmla="*/ 85775 w 143188"/>
              <a:gd name="connsiteY12" fmla="*/ 115051 h 193412"/>
              <a:gd name="connsiteX13" fmla="*/ 3225 w 143188"/>
              <a:gd name="connsiteY13" fmla="*/ 751 h 193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3188" h="193412">
                <a:moveTo>
                  <a:pt x="3225" y="751"/>
                </a:moveTo>
                <a:cubicBezTo>
                  <a:pt x="579" y="-7186"/>
                  <a:pt x="53496" y="49964"/>
                  <a:pt x="69900" y="67426"/>
                </a:cubicBezTo>
                <a:cubicBezTo>
                  <a:pt x="86304" y="84889"/>
                  <a:pt x="104825" y="93355"/>
                  <a:pt x="101650" y="105526"/>
                </a:cubicBezTo>
                <a:cubicBezTo>
                  <a:pt x="98475" y="117697"/>
                  <a:pt x="49792" y="135160"/>
                  <a:pt x="50850" y="140451"/>
                </a:cubicBezTo>
                <a:cubicBezTo>
                  <a:pt x="51908" y="145742"/>
                  <a:pt x="116467" y="128809"/>
                  <a:pt x="108000" y="137276"/>
                </a:cubicBezTo>
                <a:cubicBezTo>
                  <a:pt x="99533" y="145743"/>
                  <a:pt x="-2596" y="183843"/>
                  <a:pt x="50" y="191251"/>
                </a:cubicBezTo>
                <a:cubicBezTo>
                  <a:pt x="2696" y="198659"/>
                  <a:pt x="106942" y="184901"/>
                  <a:pt x="123875" y="181726"/>
                </a:cubicBezTo>
                <a:cubicBezTo>
                  <a:pt x="140808" y="178551"/>
                  <a:pt x="102179" y="178551"/>
                  <a:pt x="101650" y="172201"/>
                </a:cubicBezTo>
                <a:cubicBezTo>
                  <a:pt x="101121" y="165851"/>
                  <a:pt x="113821" y="161618"/>
                  <a:pt x="120700" y="143626"/>
                </a:cubicBezTo>
                <a:cubicBezTo>
                  <a:pt x="127579" y="125634"/>
                  <a:pt x="145571" y="63193"/>
                  <a:pt x="142925" y="64251"/>
                </a:cubicBezTo>
                <a:cubicBezTo>
                  <a:pt x="140279" y="65309"/>
                  <a:pt x="124404" y="128809"/>
                  <a:pt x="104825" y="149976"/>
                </a:cubicBezTo>
                <a:cubicBezTo>
                  <a:pt x="85246" y="171143"/>
                  <a:pt x="28625" y="197072"/>
                  <a:pt x="25450" y="191251"/>
                </a:cubicBezTo>
                <a:cubicBezTo>
                  <a:pt x="22275" y="185430"/>
                  <a:pt x="93183" y="143097"/>
                  <a:pt x="85775" y="115051"/>
                </a:cubicBezTo>
                <a:cubicBezTo>
                  <a:pt x="78367" y="87005"/>
                  <a:pt x="5871" y="8688"/>
                  <a:pt x="3225" y="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16857DD6-3730-79BE-3262-FDCA7CB51C54}"/>
              </a:ext>
            </a:extLst>
          </p:cNvPr>
          <p:cNvSpPr/>
          <p:nvPr/>
        </p:nvSpPr>
        <p:spPr>
          <a:xfrm>
            <a:off x="4743362" y="5626094"/>
            <a:ext cx="203936" cy="387360"/>
          </a:xfrm>
          <a:custGeom>
            <a:avLst/>
            <a:gdLst>
              <a:gd name="connsiteX0" fmla="*/ 88 w 203936"/>
              <a:gd name="connsiteY0" fmla="*/ 6 h 387360"/>
              <a:gd name="connsiteX1" fmla="*/ 28663 w 203936"/>
              <a:gd name="connsiteY1" fmla="*/ 161931 h 387360"/>
              <a:gd name="connsiteX2" fmla="*/ 60413 w 203936"/>
              <a:gd name="connsiteY2" fmla="*/ 219081 h 387360"/>
              <a:gd name="connsiteX3" fmla="*/ 35013 w 203936"/>
              <a:gd name="connsiteY3" fmla="*/ 371481 h 387360"/>
              <a:gd name="connsiteX4" fmla="*/ 73113 w 203936"/>
              <a:gd name="connsiteY4" fmla="*/ 346081 h 387360"/>
              <a:gd name="connsiteX5" fmla="*/ 101688 w 203936"/>
              <a:gd name="connsiteY5" fmla="*/ 320681 h 387360"/>
              <a:gd name="connsiteX6" fmla="*/ 190588 w 203936"/>
              <a:gd name="connsiteY6" fmla="*/ 365131 h 387360"/>
              <a:gd name="connsiteX7" fmla="*/ 165188 w 203936"/>
              <a:gd name="connsiteY7" fmla="*/ 336556 h 387360"/>
              <a:gd name="connsiteX8" fmla="*/ 203288 w 203936"/>
              <a:gd name="connsiteY8" fmla="*/ 387356 h 387360"/>
              <a:gd name="connsiteX9" fmla="*/ 127088 w 203936"/>
              <a:gd name="connsiteY9" fmla="*/ 339731 h 387360"/>
              <a:gd name="connsiteX10" fmla="*/ 19138 w 203936"/>
              <a:gd name="connsiteY10" fmla="*/ 368306 h 387360"/>
              <a:gd name="connsiteX11" fmla="*/ 60413 w 203936"/>
              <a:gd name="connsiteY11" fmla="*/ 273056 h 387360"/>
              <a:gd name="connsiteX12" fmla="*/ 54063 w 203936"/>
              <a:gd name="connsiteY12" fmla="*/ 222256 h 387360"/>
              <a:gd name="connsiteX13" fmla="*/ 38188 w 203936"/>
              <a:gd name="connsiteY13" fmla="*/ 155581 h 387360"/>
              <a:gd name="connsiteX14" fmla="*/ 88 w 203936"/>
              <a:gd name="connsiteY14" fmla="*/ 6 h 38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3936" h="387360">
                <a:moveTo>
                  <a:pt x="88" y="6"/>
                </a:moveTo>
                <a:cubicBezTo>
                  <a:pt x="-1500" y="1064"/>
                  <a:pt x="18609" y="125419"/>
                  <a:pt x="28663" y="161931"/>
                </a:cubicBezTo>
                <a:cubicBezTo>
                  <a:pt x="38717" y="198443"/>
                  <a:pt x="59355" y="184156"/>
                  <a:pt x="60413" y="219081"/>
                </a:cubicBezTo>
                <a:cubicBezTo>
                  <a:pt x="61471" y="254006"/>
                  <a:pt x="32896" y="350314"/>
                  <a:pt x="35013" y="371481"/>
                </a:cubicBezTo>
                <a:cubicBezTo>
                  <a:pt x="37130" y="392648"/>
                  <a:pt x="62001" y="354548"/>
                  <a:pt x="73113" y="346081"/>
                </a:cubicBezTo>
                <a:cubicBezTo>
                  <a:pt x="84225" y="337614"/>
                  <a:pt x="82109" y="317506"/>
                  <a:pt x="101688" y="320681"/>
                </a:cubicBezTo>
                <a:cubicBezTo>
                  <a:pt x="121267" y="323856"/>
                  <a:pt x="180005" y="362485"/>
                  <a:pt x="190588" y="365131"/>
                </a:cubicBezTo>
                <a:cubicBezTo>
                  <a:pt x="201171" y="367777"/>
                  <a:pt x="163071" y="332852"/>
                  <a:pt x="165188" y="336556"/>
                </a:cubicBezTo>
                <a:cubicBezTo>
                  <a:pt x="167305" y="340260"/>
                  <a:pt x="209638" y="386827"/>
                  <a:pt x="203288" y="387356"/>
                </a:cubicBezTo>
                <a:cubicBezTo>
                  <a:pt x="196938" y="387885"/>
                  <a:pt x="157780" y="342906"/>
                  <a:pt x="127088" y="339731"/>
                </a:cubicBezTo>
                <a:cubicBezTo>
                  <a:pt x="96396" y="336556"/>
                  <a:pt x="30250" y="379418"/>
                  <a:pt x="19138" y="368306"/>
                </a:cubicBezTo>
                <a:cubicBezTo>
                  <a:pt x="8026" y="357194"/>
                  <a:pt x="54592" y="297398"/>
                  <a:pt x="60413" y="273056"/>
                </a:cubicBezTo>
                <a:cubicBezTo>
                  <a:pt x="66234" y="248714"/>
                  <a:pt x="57767" y="241835"/>
                  <a:pt x="54063" y="222256"/>
                </a:cubicBezTo>
                <a:cubicBezTo>
                  <a:pt x="50359" y="202677"/>
                  <a:pt x="43480" y="188918"/>
                  <a:pt x="38188" y="155581"/>
                </a:cubicBezTo>
                <a:cubicBezTo>
                  <a:pt x="32896" y="122244"/>
                  <a:pt x="1676" y="-1052"/>
                  <a:pt x="8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C8279998-1C9B-C7E0-7747-D940F85AC34F}"/>
              </a:ext>
            </a:extLst>
          </p:cNvPr>
          <p:cNvSpPr/>
          <p:nvPr/>
        </p:nvSpPr>
        <p:spPr>
          <a:xfrm>
            <a:off x="4510642" y="4832294"/>
            <a:ext cx="48685" cy="600157"/>
          </a:xfrm>
          <a:custGeom>
            <a:avLst/>
            <a:gdLst>
              <a:gd name="connsiteX0" fmla="*/ 48658 w 48685"/>
              <a:gd name="connsiteY0" fmla="*/ 56 h 600157"/>
              <a:gd name="connsiteX1" fmla="*/ 13733 w 48685"/>
              <a:gd name="connsiteY1" fmla="*/ 155631 h 600157"/>
              <a:gd name="connsiteX2" fmla="*/ 10558 w 48685"/>
              <a:gd name="connsiteY2" fmla="*/ 365181 h 600157"/>
              <a:gd name="connsiteX3" fmla="*/ 23258 w 48685"/>
              <a:gd name="connsiteY3" fmla="*/ 320731 h 600157"/>
              <a:gd name="connsiteX4" fmla="*/ 42308 w 48685"/>
              <a:gd name="connsiteY4" fmla="*/ 593781 h 600157"/>
              <a:gd name="connsiteX5" fmla="*/ 32783 w 48685"/>
              <a:gd name="connsiteY5" fmla="*/ 489006 h 600157"/>
              <a:gd name="connsiteX6" fmla="*/ 26433 w 48685"/>
              <a:gd name="connsiteY6" fmla="*/ 215956 h 600157"/>
              <a:gd name="connsiteX7" fmla="*/ 4208 w 48685"/>
              <a:gd name="connsiteY7" fmla="*/ 285806 h 600157"/>
              <a:gd name="connsiteX8" fmla="*/ 7383 w 48685"/>
              <a:gd name="connsiteY8" fmla="*/ 139756 h 600157"/>
              <a:gd name="connsiteX9" fmla="*/ 48658 w 48685"/>
              <a:gd name="connsiteY9" fmla="*/ 56 h 60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685" h="600157">
                <a:moveTo>
                  <a:pt x="48658" y="56"/>
                </a:moveTo>
                <a:cubicBezTo>
                  <a:pt x="49716" y="2702"/>
                  <a:pt x="20083" y="94777"/>
                  <a:pt x="13733" y="155631"/>
                </a:cubicBezTo>
                <a:cubicBezTo>
                  <a:pt x="7383" y="216485"/>
                  <a:pt x="8971" y="337664"/>
                  <a:pt x="10558" y="365181"/>
                </a:cubicBezTo>
                <a:cubicBezTo>
                  <a:pt x="12145" y="392698"/>
                  <a:pt x="17966" y="282631"/>
                  <a:pt x="23258" y="320731"/>
                </a:cubicBezTo>
                <a:cubicBezTo>
                  <a:pt x="28550" y="358831"/>
                  <a:pt x="40721" y="565735"/>
                  <a:pt x="42308" y="593781"/>
                </a:cubicBezTo>
                <a:cubicBezTo>
                  <a:pt x="43895" y="621827"/>
                  <a:pt x="35429" y="551977"/>
                  <a:pt x="32783" y="489006"/>
                </a:cubicBezTo>
                <a:cubicBezTo>
                  <a:pt x="30137" y="426035"/>
                  <a:pt x="31195" y="249823"/>
                  <a:pt x="26433" y="215956"/>
                </a:cubicBezTo>
                <a:cubicBezTo>
                  <a:pt x="21671" y="182089"/>
                  <a:pt x="7383" y="298506"/>
                  <a:pt x="4208" y="285806"/>
                </a:cubicBezTo>
                <a:cubicBezTo>
                  <a:pt x="1033" y="273106"/>
                  <a:pt x="-4788" y="191085"/>
                  <a:pt x="7383" y="139756"/>
                </a:cubicBezTo>
                <a:cubicBezTo>
                  <a:pt x="19554" y="88427"/>
                  <a:pt x="47600" y="-2590"/>
                  <a:pt x="48658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6CEA12BA-D3EB-16CD-8786-6DB757E80F90}"/>
              </a:ext>
            </a:extLst>
          </p:cNvPr>
          <p:cNvSpPr/>
          <p:nvPr/>
        </p:nvSpPr>
        <p:spPr>
          <a:xfrm>
            <a:off x="4563967" y="4508081"/>
            <a:ext cx="112813" cy="397518"/>
          </a:xfrm>
          <a:custGeom>
            <a:avLst/>
            <a:gdLst>
              <a:gd name="connsiteX0" fmla="*/ 106458 w 112813"/>
              <a:gd name="connsiteY0" fmla="*/ 13119 h 397518"/>
              <a:gd name="connsiteX1" fmla="*/ 11208 w 112813"/>
              <a:gd name="connsiteY1" fmla="*/ 387769 h 397518"/>
              <a:gd name="connsiteX2" fmla="*/ 23908 w 112813"/>
              <a:gd name="connsiteY2" fmla="*/ 279819 h 397518"/>
              <a:gd name="connsiteX3" fmla="*/ 33433 w 112813"/>
              <a:gd name="connsiteY3" fmla="*/ 194094 h 397518"/>
              <a:gd name="connsiteX4" fmla="*/ 1683 w 112813"/>
              <a:gd name="connsiteY4" fmla="*/ 295694 h 397518"/>
              <a:gd name="connsiteX5" fmla="*/ 93758 w 112813"/>
              <a:gd name="connsiteY5" fmla="*/ 102019 h 397518"/>
              <a:gd name="connsiteX6" fmla="*/ 106458 w 112813"/>
              <a:gd name="connsiteY6" fmla="*/ 13119 h 397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13" h="397518">
                <a:moveTo>
                  <a:pt x="106458" y="13119"/>
                </a:moveTo>
                <a:cubicBezTo>
                  <a:pt x="92700" y="60744"/>
                  <a:pt x="24966" y="343319"/>
                  <a:pt x="11208" y="387769"/>
                </a:cubicBezTo>
                <a:cubicBezTo>
                  <a:pt x="-2550" y="432219"/>
                  <a:pt x="20204" y="312098"/>
                  <a:pt x="23908" y="279819"/>
                </a:cubicBezTo>
                <a:cubicBezTo>
                  <a:pt x="27612" y="247540"/>
                  <a:pt x="37137" y="191448"/>
                  <a:pt x="33433" y="194094"/>
                </a:cubicBezTo>
                <a:cubicBezTo>
                  <a:pt x="29729" y="196740"/>
                  <a:pt x="-8371" y="311040"/>
                  <a:pt x="1683" y="295694"/>
                </a:cubicBezTo>
                <a:cubicBezTo>
                  <a:pt x="11737" y="280348"/>
                  <a:pt x="77883" y="144352"/>
                  <a:pt x="93758" y="102019"/>
                </a:cubicBezTo>
                <a:cubicBezTo>
                  <a:pt x="109633" y="59686"/>
                  <a:pt x="120216" y="-34506"/>
                  <a:pt x="106458" y="13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FF03E42D-AA38-30A5-F840-1F7EB0CCEECD}"/>
              </a:ext>
            </a:extLst>
          </p:cNvPr>
          <p:cNvSpPr/>
          <p:nvPr/>
        </p:nvSpPr>
        <p:spPr>
          <a:xfrm>
            <a:off x="4664073" y="4648200"/>
            <a:ext cx="139709" cy="593305"/>
          </a:xfrm>
          <a:custGeom>
            <a:avLst/>
            <a:gdLst>
              <a:gd name="connsiteX0" fmla="*/ 57152 w 139709"/>
              <a:gd name="connsiteY0" fmla="*/ 0 h 593305"/>
              <a:gd name="connsiteX1" fmla="*/ 22227 w 139709"/>
              <a:gd name="connsiteY1" fmla="*/ 142875 h 593305"/>
              <a:gd name="connsiteX2" fmla="*/ 95252 w 139709"/>
              <a:gd name="connsiteY2" fmla="*/ 231775 h 593305"/>
              <a:gd name="connsiteX3" fmla="*/ 2 w 139709"/>
              <a:gd name="connsiteY3" fmla="*/ 228600 h 593305"/>
              <a:gd name="connsiteX4" fmla="*/ 92077 w 139709"/>
              <a:gd name="connsiteY4" fmla="*/ 279400 h 593305"/>
              <a:gd name="connsiteX5" fmla="*/ 79377 w 139709"/>
              <a:gd name="connsiteY5" fmla="*/ 358775 h 593305"/>
              <a:gd name="connsiteX6" fmla="*/ 104777 w 139709"/>
              <a:gd name="connsiteY6" fmla="*/ 323850 h 593305"/>
              <a:gd name="connsiteX7" fmla="*/ 53977 w 139709"/>
              <a:gd name="connsiteY7" fmla="*/ 590550 h 593305"/>
              <a:gd name="connsiteX8" fmla="*/ 88902 w 139709"/>
              <a:gd name="connsiteY8" fmla="*/ 447675 h 593305"/>
              <a:gd name="connsiteX9" fmla="*/ 139702 w 139709"/>
              <a:gd name="connsiteY9" fmla="*/ 209550 h 593305"/>
              <a:gd name="connsiteX10" fmla="*/ 92077 w 139709"/>
              <a:gd name="connsiteY10" fmla="*/ 266700 h 593305"/>
              <a:gd name="connsiteX11" fmla="*/ 22227 w 139709"/>
              <a:gd name="connsiteY11" fmla="*/ 228600 h 593305"/>
              <a:gd name="connsiteX12" fmla="*/ 50802 w 139709"/>
              <a:gd name="connsiteY12" fmla="*/ 187325 h 593305"/>
              <a:gd name="connsiteX13" fmla="*/ 34927 w 139709"/>
              <a:gd name="connsiteY13" fmla="*/ 142875 h 593305"/>
              <a:gd name="connsiteX14" fmla="*/ 57152 w 139709"/>
              <a:gd name="connsiteY14" fmla="*/ 0 h 59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9709" h="593305">
                <a:moveTo>
                  <a:pt x="57152" y="0"/>
                </a:moveTo>
                <a:cubicBezTo>
                  <a:pt x="55035" y="0"/>
                  <a:pt x="15877" y="104246"/>
                  <a:pt x="22227" y="142875"/>
                </a:cubicBezTo>
                <a:cubicBezTo>
                  <a:pt x="28577" y="181504"/>
                  <a:pt x="98956" y="217488"/>
                  <a:pt x="95252" y="231775"/>
                </a:cubicBezTo>
                <a:cubicBezTo>
                  <a:pt x="91548" y="246062"/>
                  <a:pt x="531" y="220663"/>
                  <a:pt x="2" y="228600"/>
                </a:cubicBezTo>
                <a:cubicBezTo>
                  <a:pt x="-527" y="236538"/>
                  <a:pt x="78848" y="257704"/>
                  <a:pt x="92077" y="279400"/>
                </a:cubicBezTo>
                <a:cubicBezTo>
                  <a:pt x="105306" y="301096"/>
                  <a:pt x="77260" y="351367"/>
                  <a:pt x="79377" y="358775"/>
                </a:cubicBezTo>
                <a:cubicBezTo>
                  <a:pt x="81494" y="366183"/>
                  <a:pt x="109010" y="285221"/>
                  <a:pt x="104777" y="323850"/>
                </a:cubicBezTo>
                <a:cubicBezTo>
                  <a:pt x="100544" y="362479"/>
                  <a:pt x="56623" y="569913"/>
                  <a:pt x="53977" y="590550"/>
                </a:cubicBezTo>
                <a:cubicBezTo>
                  <a:pt x="51331" y="611187"/>
                  <a:pt x="74615" y="511175"/>
                  <a:pt x="88902" y="447675"/>
                </a:cubicBezTo>
                <a:cubicBezTo>
                  <a:pt x="103190" y="384175"/>
                  <a:pt x="139173" y="239713"/>
                  <a:pt x="139702" y="209550"/>
                </a:cubicBezTo>
                <a:cubicBezTo>
                  <a:pt x="140231" y="179388"/>
                  <a:pt x="111656" y="263525"/>
                  <a:pt x="92077" y="266700"/>
                </a:cubicBezTo>
                <a:cubicBezTo>
                  <a:pt x="72498" y="269875"/>
                  <a:pt x="29106" y="241829"/>
                  <a:pt x="22227" y="228600"/>
                </a:cubicBezTo>
                <a:cubicBezTo>
                  <a:pt x="15348" y="215371"/>
                  <a:pt x="48685" y="201613"/>
                  <a:pt x="50802" y="187325"/>
                </a:cubicBezTo>
                <a:cubicBezTo>
                  <a:pt x="52919" y="173038"/>
                  <a:pt x="36514" y="173037"/>
                  <a:pt x="34927" y="142875"/>
                </a:cubicBezTo>
                <a:cubicBezTo>
                  <a:pt x="33340" y="112713"/>
                  <a:pt x="59269" y="0"/>
                  <a:pt x="5715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44D60987-6836-1096-EA1C-C7C0A02103A5}"/>
              </a:ext>
            </a:extLst>
          </p:cNvPr>
          <p:cNvSpPr/>
          <p:nvPr/>
        </p:nvSpPr>
        <p:spPr>
          <a:xfrm>
            <a:off x="4529458" y="4330403"/>
            <a:ext cx="84059" cy="187628"/>
          </a:xfrm>
          <a:custGeom>
            <a:avLst/>
            <a:gdLst>
              <a:gd name="connsiteX0" fmla="*/ 83817 w 84059"/>
              <a:gd name="connsiteY0" fmla="*/ 297 h 187628"/>
              <a:gd name="connsiteX1" fmla="*/ 26667 w 84059"/>
              <a:gd name="connsiteY1" fmla="*/ 79672 h 187628"/>
              <a:gd name="connsiteX2" fmla="*/ 29842 w 84059"/>
              <a:gd name="connsiteY2" fmla="*/ 184447 h 187628"/>
              <a:gd name="connsiteX3" fmla="*/ 29842 w 84059"/>
              <a:gd name="connsiteY3" fmla="*/ 155872 h 187628"/>
              <a:gd name="connsiteX4" fmla="*/ 1267 w 84059"/>
              <a:gd name="connsiteY4" fmla="*/ 108247 h 187628"/>
              <a:gd name="connsiteX5" fmla="*/ 83817 w 84059"/>
              <a:gd name="connsiteY5" fmla="*/ 297 h 18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059" h="187628">
                <a:moveTo>
                  <a:pt x="83817" y="297"/>
                </a:moveTo>
                <a:cubicBezTo>
                  <a:pt x="88050" y="-4465"/>
                  <a:pt x="35663" y="48980"/>
                  <a:pt x="26667" y="79672"/>
                </a:cubicBezTo>
                <a:cubicBezTo>
                  <a:pt x="17671" y="110364"/>
                  <a:pt x="29313" y="171747"/>
                  <a:pt x="29842" y="184447"/>
                </a:cubicBezTo>
                <a:cubicBezTo>
                  <a:pt x="30371" y="197147"/>
                  <a:pt x="34605" y="168572"/>
                  <a:pt x="29842" y="155872"/>
                </a:cubicBezTo>
                <a:cubicBezTo>
                  <a:pt x="25079" y="143172"/>
                  <a:pt x="-6671" y="128885"/>
                  <a:pt x="1267" y="108247"/>
                </a:cubicBezTo>
                <a:cubicBezTo>
                  <a:pt x="9204" y="87610"/>
                  <a:pt x="79584" y="5059"/>
                  <a:pt x="83817" y="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0B09E21C-0F32-82E7-AE0C-DC7996309551}"/>
              </a:ext>
            </a:extLst>
          </p:cNvPr>
          <p:cNvSpPr/>
          <p:nvPr/>
        </p:nvSpPr>
        <p:spPr>
          <a:xfrm>
            <a:off x="4736844" y="4206801"/>
            <a:ext cx="62117" cy="457285"/>
          </a:xfrm>
          <a:custGeom>
            <a:avLst/>
            <a:gdLst>
              <a:gd name="connsiteX0" fmla="*/ 256 w 62117"/>
              <a:gd name="connsiteY0" fmla="*/ 74 h 457285"/>
              <a:gd name="connsiteX1" fmla="*/ 38356 w 62117"/>
              <a:gd name="connsiteY1" fmla="*/ 241374 h 457285"/>
              <a:gd name="connsiteX2" fmla="*/ 25656 w 62117"/>
              <a:gd name="connsiteY2" fmla="*/ 409649 h 457285"/>
              <a:gd name="connsiteX3" fmla="*/ 57406 w 62117"/>
              <a:gd name="connsiteY3" fmla="*/ 346149 h 457285"/>
              <a:gd name="connsiteX4" fmla="*/ 12956 w 62117"/>
              <a:gd name="connsiteY4" fmla="*/ 457274 h 457285"/>
              <a:gd name="connsiteX5" fmla="*/ 41531 w 62117"/>
              <a:gd name="connsiteY5" fmla="*/ 352499 h 457285"/>
              <a:gd name="connsiteX6" fmla="*/ 60581 w 62117"/>
              <a:gd name="connsiteY6" fmla="*/ 266774 h 457285"/>
              <a:gd name="connsiteX7" fmla="*/ 256 w 62117"/>
              <a:gd name="connsiteY7" fmla="*/ 74 h 45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117" h="457285">
                <a:moveTo>
                  <a:pt x="256" y="74"/>
                </a:moveTo>
                <a:cubicBezTo>
                  <a:pt x="-3448" y="-4159"/>
                  <a:pt x="34123" y="173112"/>
                  <a:pt x="38356" y="241374"/>
                </a:cubicBezTo>
                <a:cubicBezTo>
                  <a:pt x="42589" y="309636"/>
                  <a:pt x="22481" y="392187"/>
                  <a:pt x="25656" y="409649"/>
                </a:cubicBezTo>
                <a:cubicBezTo>
                  <a:pt x="28831" y="427112"/>
                  <a:pt x="59523" y="338212"/>
                  <a:pt x="57406" y="346149"/>
                </a:cubicBezTo>
                <a:cubicBezTo>
                  <a:pt x="55289" y="354086"/>
                  <a:pt x="15602" y="456216"/>
                  <a:pt x="12956" y="457274"/>
                </a:cubicBezTo>
                <a:cubicBezTo>
                  <a:pt x="10310" y="458332"/>
                  <a:pt x="33594" y="384249"/>
                  <a:pt x="41531" y="352499"/>
                </a:cubicBezTo>
                <a:cubicBezTo>
                  <a:pt x="49468" y="320749"/>
                  <a:pt x="67460" y="320220"/>
                  <a:pt x="60581" y="266774"/>
                </a:cubicBezTo>
                <a:cubicBezTo>
                  <a:pt x="53702" y="213328"/>
                  <a:pt x="3960" y="4307"/>
                  <a:pt x="256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3A30F769-03F4-F390-D419-248DB6D85DEC}"/>
              </a:ext>
            </a:extLst>
          </p:cNvPr>
          <p:cNvSpPr/>
          <p:nvPr/>
        </p:nvSpPr>
        <p:spPr>
          <a:xfrm>
            <a:off x="4467197" y="4901896"/>
            <a:ext cx="74856" cy="456550"/>
          </a:xfrm>
          <a:custGeom>
            <a:avLst/>
            <a:gdLst>
              <a:gd name="connsiteX0" fmla="*/ 28603 w 74856"/>
              <a:gd name="connsiteY0" fmla="*/ 304 h 456550"/>
              <a:gd name="connsiteX1" fmla="*/ 6378 w 74856"/>
              <a:gd name="connsiteY1" fmla="*/ 133654 h 456550"/>
              <a:gd name="connsiteX2" fmla="*/ 25428 w 74856"/>
              <a:gd name="connsiteY2" fmla="*/ 270179 h 456550"/>
              <a:gd name="connsiteX3" fmla="*/ 25428 w 74856"/>
              <a:gd name="connsiteY3" fmla="*/ 213029 h 456550"/>
              <a:gd name="connsiteX4" fmla="*/ 69878 w 74856"/>
              <a:gd name="connsiteY4" fmla="*/ 451154 h 456550"/>
              <a:gd name="connsiteX5" fmla="*/ 69878 w 74856"/>
              <a:gd name="connsiteY5" fmla="*/ 368604 h 456550"/>
              <a:gd name="connsiteX6" fmla="*/ 34953 w 74856"/>
              <a:gd name="connsiteY6" fmla="*/ 244779 h 456550"/>
              <a:gd name="connsiteX7" fmla="*/ 28 w 74856"/>
              <a:gd name="connsiteY7" fmla="*/ 171754 h 456550"/>
              <a:gd name="connsiteX8" fmla="*/ 28603 w 74856"/>
              <a:gd name="connsiteY8" fmla="*/ 304 h 45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856" h="456550">
                <a:moveTo>
                  <a:pt x="28603" y="304"/>
                </a:moveTo>
                <a:cubicBezTo>
                  <a:pt x="29661" y="-6046"/>
                  <a:pt x="6907" y="88675"/>
                  <a:pt x="6378" y="133654"/>
                </a:cubicBezTo>
                <a:cubicBezTo>
                  <a:pt x="5849" y="178633"/>
                  <a:pt x="22253" y="256950"/>
                  <a:pt x="25428" y="270179"/>
                </a:cubicBezTo>
                <a:cubicBezTo>
                  <a:pt x="28603" y="283408"/>
                  <a:pt x="18020" y="182867"/>
                  <a:pt x="25428" y="213029"/>
                </a:cubicBezTo>
                <a:cubicBezTo>
                  <a:pt x="32836" y="243191"/>
                  <a:pt x="62470" y="425225"/>
                  <a:pt x="69878" y="451154"/>
                </a:cubicBezTo>
                <a:cubicBezTo>
                  <a:pt x="77286" y="477083"/>
                  <a:pt x="75699" y="403000"/>
                  <a:pt x="69878" y="368604"/>
                </a:cubicBezTo>
                <a:cubicBezTo>
                  <a:pt x="64057" y="334208"/>
                  <a:pt x="46595" y="277587"/>
                  <a:pt x="34953" y="244779"/>
                </a:cubicBezTo>
                <a:cubicBezTo>
                  <a:pt x="23311" y="211971"/>
                  <a:pt x="1086" y="213029"/>
                  <a:pt x="28" y="171754"/>
                </a:cubicBezTo>
                <a:cubicBezTo>
                  <a:pt x="-1030" y="130479"/>
                  <a:pt x="27545" y="6654"/>
                  <a:pt x="28603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70C3016C-190F-C1E2-FF3E-520EEC03A8B4}"/>
              </a:ext>
            </a:extLst>
          </p:cNvPr>
          <p:cNvSpPr/>
          <p:nvPr/>
        </p:nvSpPr>
        <p:spPr>
          <a:xfrm>
            <a:off x="4454518" y="5092694"/>
            <a:ext cx="136624" cy="678272"/>
          </a:xfrm>
          <a:custGeom>
            <a:avLst/>
            <a:gdLst>
              <a:gd name="connsiteX0" fmla="*/ 136532 w 136624"/>
              <a:gd name="connsiteY0" fmla="*/ 6 h 678272"/>
              <a:gd name="connsiteX1" fmla="*/ 44457 w 136624"/>
              <a:gd name="connsiteY1" fmla="*/ 342906 h 678272"/>
              <a:gd name="connsiteX2" fmla="*/ 44457 w 136624"/>
              <a:gd name="connsiteY2" fmla="*/ 447681 h 678272"/>
              <a:gd name="connsiteX3" fmla="*/ 38107 w 136624"/>
              <a:gd name="connsiteY3" fmla="*/ 415931 h 678272"/>
              <a:gd name="connsiteX4" fmla="*/ 34932 w 136624"/>
              <a:gd name="connsiteY4" fmla="*/ 539756 h 678272"/>
              <a:gd name="connsiteX5" fmla="*/ 7 w 136624"/>
              <a:gd name="connsiteY5" fmla="*/ 676281 h 678272"/>
              <a:gd name="connsiteX6" fmla="*/ 38107 w 136624"/>
              <a:gd name="connsiteY6" fmla="*/ 596906 h 678272"/>
              <a:gd name="connsiteX7" fmla="*/ 60332 w 136624"/>
              <a:gd name="connsiteY7" fmla="*/ 288931 h 678272"/>
              <a:gd name="connsiteX8" fmla="*/ 25407 w 136624"/>
              <a:gd name="connsiteY8" fmla="*/ 352431 h 678272"/>
              <a:gd name="connsiteX9" fmla="*/ 136532 w 136624"/>
              <a:gd name="connsiteY9" fmla="*/ 6 h 67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624" h="678272">
                <a:moveTo>
                  <a:pt x="136532" y="6"/>
                </a:moveTo>
                <a:cubicBezTo>
                  <a:pt x="139707" y="-1581"/>
                  <a:pt x="59803" y="268294"/>
                  <a:pt x="44457" y="342906"/>
                </a:cubicBezTo>
                <a:cubicBezTo>
                  <a:pt x="29111" y="417519"/>
                  <a:pt x="45515" y="435510"/>
                  <a:pt x="44457" y="447681"/>
                </a:cubicBezTo>
                <a:cubicBezTo>
                  <a:pt x="43399" y="459852"/>
                  <a:pt x="39694" y="400585"/>
                  <a:pt x="38107" y="415931"/>
                </a:cubicBezTo>
                <a:cubicBezTo>
                  <a:pt x="36519" y="431277"/>
                  <a:pt x="41282" y="496364"/>
                  <a:pt x="34932" y="539756"/>
                </a:cubicBezTo>
                <a:cubicBezTo>
                  <a:pt x="28582" y="583148"/>
                  <a:pt x="-522" y="666756"/>
                  <a:pt x="7" y="676281"/>
                </a:cubicBezTo>
                <a:cubicBezTo>
                  <a:pt x="536" y="685806"/>
                  <a:pt x="28053" y="661464"/>
                  <a:pt x="38107" y="596906"/>
                </a:cubicBezTo>
                <a:cubicBezTo>
                  <a:pt x="48161" y="532348"/>
                  <a:pt x="62449" y="329677"/>
                  <a:pt x="60332" y="288931"/>
                </a:cubicBezTo>
                <a:cubicBezTo>
                  <a:pt x="58215" y="248185"/>
                  <a:pt x="11119" y="401114"/>
                  <a:pt x="25407" y="352431"/>
                </a:cubicBezTo>
                <a:cubicBezTo>
                  <a:pt x="39694" y="303748"/>
                  <a:pt x="133357" y="1593"/>
                  <a:pt x="13653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BEF21DCD-0745-46A5-A934-DC256E1DAD61}"/>
              </a:ext>
            </a:extLst>
          </p:cNvPr>
          <p:cNvSpPr/>
          <p:nvPr/>
        </p:nvSpPr>
        <p:spPr>
          <a:xfrm>
            <a:off x="4654421" y="4884744"/>
            <a:ext cx="143426" cy="844544"/>
          </a:xfrm>
          <a:custGeom>
            <a:avLst/>
            <a:gdLst>
              <a:gd name="connsiteX0" fmla="*/ 129 w 143426"/>
              <a:gd name="connsiteY0" fmla="*/ 1581 h 844544"/>
              <a:gd name="connsiteX1" fmla="*/ 79504 w 143426"/>
              <a:gd name="connsiteY1" fmla="*/ 639756 h 844544"/>
              <a:gd name="connsiteX2" fmla="*/ 98554 w 143426"/>
              <a:gd name="connsiteY2" fmla="*/ 534981 h 844544"/>
              <a:gd name="connsiteX3" fmla="*/ 143004 w 143426"/>
              <a:gd name="connsiteY3" fmla="*/ 842956 h 844544"/>
              <a:gd name="connsiteX4" fmla="*/ 117604 w 143426"/>
              <a:gd name="connsiteY4" fmla="*/ 642931 h 844544"/>
              <a:gd name="connsiteX5" fmla="*/ 63629 w 143426"/>
              <a:gd name="connsiteY5" fmla="*/ 369881 h 844544"/>
              <a:gd name="connsiteX6" fmla="*/ 60454 w 143426"/>
              <a:gd name="connsiteY6" fmla="*/ 455606 h 844544"/>
              <a:gd name="connsiteX7" fmla="*/ 129 w 143426"/>
              <a:gd name="connsiteY7" fmla="*/ 1581 h 844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426" h="844544">
                <a:moveTo>
                  <a:pt x="129" y="1581"/>
                </a:moveTo>
                <a:cubicBezTo>
                  <a:pt x="3304" y="32273"/>
                  <a:pt x="63100" y="550856"/>
                  <a:pt x="79504" y="639756"/>
                </a:cubicBezTo>
                <a:cubicBezTo>
                  <a:pt x="95908" y="728656"/>
                  <a:pt x="87971" y="501114"/>
                  <a:pt x="98554" y="534981"/>
                </a:cubicBezTo>
                <a:cubicBezTo>
                  <a:pt x="109137" y="568848"/>
                  <a:pt x="139829" y="824964"/>
                  <a:pt x="143004" y="842956"/>
                </a:cubicBezTo>
                <a:cubicBezTo>
                  <a:pt x="146179" y="860948"/>
                  <a:pt x="130833" y="721777"/>
                  <a:pt x="117604" y="642931"/>
                </a:cubicBezTo>
                <a:cubicBezTo>
                  <a:pt x="104375" y="564085"/>
                  <a:pt x="73154" y="401102"/>
                  <a:pt x="63629" y="369881"/>
                </a:cubicBezTo>
                <a:cubicBezTo>
                  <a:pt x="54104" y="338660"/>
                  <a:pt x="67862" y="514873"/>
                  <a:pt x="60454" y="455606"/>
                </a:cubicBezTo>
                <a:cubicBezTo>
                  <a:pt x="53046" y="396339"/>
                  <a:pt x="-3046" y="-29111"/>
                  <a:pt x="129" y="1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B9501DA2-1122-2BF8-82B2-DF4637F278A8}"/>
              </a:ext>
            </a:extLst>
          </p:cNvPr>
          <p:cNvSpPr/>
          <p:nvPr/>
        </p:nvSpPr>
        <p:spPr>
          <a:xfrm>
            <a:off x="4175056" y="4513507"/>
            <a:ext cx="419197" cy="384570"/>
          </a:xfrm>
          <a:custGeom>
            <a:avLst/>
            <a:gdLst>
              <a:gd name="connsiteX0" fmla="*/ 419169 w 419197"/>
              <a:gd name="connsiteY0" fmla="*/ 1343 h 384570"/>
              <a:gd name="connsiteX1" fmla="*/ 323919 w 419197"/>
              <a:gd name="connsiteY1" fmla="*/ 372818 h 384570"/>
              <a:gd name="connsiteX2" fmla="*/ 349319 w 419197"/>
              <a:gd name="connsiteY2" fmla="*/ 299793 h 384570"/>
              <a:gd name="connsiteX3" fmla="*/ 323919 w 419197"/>
              <a:gd name="connsiteY3" fmla="*/ 382343 h 384570"/>
              <a:gd name="connsiteX4" fmla="*/ 323919 w 419197"/>
              <a:gd name="connsiteY4" fmla="*/ 337893 h 384570"/>
              <a:gd name="connsiteX5" fmla="*/ 288994 w 419197"/>
              <a:gd name="connsiteY5" fmla="*/ 283918 h 384570"/>
              <a:gd name="connsiteX6" fmla="*/ 69 w 419197"/>
              <a:gd name="connsiteY6" fmla="*/ 172793 h 384570"/>
              <a:gd name="connsiteX7" fmla="*/ 317569 w 419197"/>
              <a:gd name="connsiteY7" fmla="*/ 280743 h 384570"/>
              <a:gd name="connsiteX8" fmla="*/ 333444 w 419197"/>
              <a:gd name="connsiteY8" fmla="*/ 248993 h 384570"/>
              <a:gd name="connsiteX9" fmla="*/ 419169 w 419197"/>
              <a:gd name="connsiteY9" fmla="*/ 1343 h 384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197" h="384570">
                <a:moveTo>
                  <a:pt x="419169" y="1343"/>
                </a:moveTo>
                <a:cubicBezTo>
                  <a:pt x="417582" y="21980"/>
                  <a:pt x="335561" y="323076"/>
                  <a:pt x="323919" y="372818"/>
                </a:cubicBezTo>
                <a:cubicBezTo>
                  <a:pt x="312277" y="422560"/>
                  <a:pt x="349319" y="298206"/>
                  <a:pt x="349319" y="299793"/>
                </a:cubicBezTo>
                <a:cubicBezTo>
                  <a:pt x="349319" y="301380"/>
                  <a:pt x="328152" y="375993"/>
                  <a:pt x="323919" y="382343"/>
                </a:cubicBezTo>
                <a:cubicBezTo>
                  <a:pt x="319686" y="388693"/>
                  <a:pt x="329740" y="354297"/>
                  <a:pt x="323919" y="337893"/>
                </a:cubicBezTo>
                <a:cubicBezTo>
                  <a:pt x="318098" y="321489"/>
                  <a:pt x="342969" y="311435"/>
                  <a:pt x="288994" y="283918"/>
                </a:cubicBezTo>
                <a:cubicBezTo>
                  <a:pt x="235019" y="256401"/>
                  <a:pt x="-4694" y="173322"/>
                  <a:pt x="69" y="172793"/>
                </a:cubicBezTo>
                <a:cubicBezTo>
                  <a:pt x="4831" y="172264"/>
                  <a:pt x="262006" y="268043"/>
                  <a:pt x="317569" y="280743"/>
                </a:cubicBezTo>
                <a:cubicBezTo>
                  <a:pt x="373132" y="293443"/>
                  <a:pt x="311748" y="293972"/>
                  <a:pt x="333444" y="248993"/>
                </a:cubicBezTo>
                <a:cubicBezTo>
                  <a:pt x="355140" y="204014"/>
                  <a:pt x="420756" y="-19294"/>
                  <a:pt x="419169" y="1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21C8525E-0346-5AA3-874E-41001FFF75CD}"/>
              </a:ext>
            </a:extLst>
          </p:cNvPr>
          <p:cNvSpPr/>
          <p:nvPr/>
        </p:nvSpPr>
        <p:spPr>
          <a:xfrm>
            <a:off x="4502063" y="5916373"/>
            <a:ext cx="127600" cy="359375"/>
          </a:xfrm>
          <a:custGeom>
            <a:avLst/>
            <a:gdLst>
              <a:gd name="connsiteX0" fmla="*/ 19137 w 127600"/>
              <a:gd name="connsiteY0" fmla="*/ 1827 h 359375"/>
              <a:gd name="connsiteX1" fmla="*/ 87 w 127600"/>
              <a:gd name="connsiteY1" fmla="*/ 97077 h 359375"/>
              <a:gd name="connsiteX2" fmla="*/ 19137 w 127600"/>
              <a:gd name="connsiteY2" fmla="*/ 220902 h 359375"/>
              <a:gd name="connsiteX3" fmla="*/ 9612 w 127600"/>
              <a:gd name="connsiteY3" fmla="*/ 233602 h 359375"/>
              <a:gd name="connsiteX4" fmla="*/ 117562 w 127600"/>
              <a:gd name="connsiteY4" fmla="*/ 347902 h 359375"/>
              <a:gd name="connsiteX5" fmla="*/ 120737 w 127600"/>
              <a:gd name="connsiteY5" fmla="*/ 351077 h 359375"/>
              <a:gd name="connsiteX6" fmla="*/ 98512 w 127600"/>
              <a:gd name="connsiteY6" fmla="*/ 309802 h 359375"/>
              <a:gd name="connsiteX7" fmla="*/ 54062 w 127600"/>
              <a:gd name="connsiteY7" fmla="*/ 262177 h 359375"/>
              <a:gd name="connsiteX8" fmla="*/ 15962 w 127600"/>
              <a:gd name="connsiteY8" fmla="*/ 230427 h 359375"/>
              <a:gd name="connsiteX9" fmla="*/ 87 w 127600"/>
              <a:gd name="connsiteY9" fmla="*/ 182802 h 359375"/>
              <a:gd name="connsiteX10" fmla="*/ 19137 w 127600"/>
              <a:gd name="connsiteY10" fmla="*/ 1827 h 35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7600" h="359375">
                <a:moveTo>
                  <a:pt x="19137" y="1827"/>
                </a:moveTo>
                <a:cubicBezTo>
                  <a:pt x="19137" y="-12460"/>
                  <a:pt x="87" y="60565"/>
                  <a:pt x="87" y="97077"/>
                </a:cubicBezTo>
                <a:cubicBezTo>
                  <a:pt x="87" y="133589"/>
                  <a:pt x="19137" y="220902"/>
                  <a:pt x="19137" y="220902"/>
                </a:cubicBezTo>
                <a:cubicBezTo>
                  <a:pt x="20724" y="243656"/>
                  <a:pt x="-6792" y="212435"/>
                  <a:pt x="9612" y="233602"/>
                </a:cubicBezTo>
                <a:cubicBezTo>
                  <a:pt x="26016" y="254769"/>
                  <a:pt x="99041" y="328323"/>
                  <a:pt x="117562" y="347902"/>
                </a:cubicBezTo>
                <a:cubicBezTo>
                  <a:pt x="136083" y="367481"/>
                  <a:pt x="123912" y="357427"/>
                  <a:pt x="120737" y="351077"/>
                </a:cubicBezTo>
                <a:cubicBezTo>
                  <a:pt x="117562" y="344727"/>
                  <a:pt x="109624" y="324618"/>
                  <a:pt x="98512" y="309802"/>
                </a:cubicBezTo>
                <a:cubicBezTo>
                  <a:pt x="87400" y="294986"/>
                  <a:pt x="67820" y="275406"/>
                  <a:pt x="54062" y="262177"/>
                </a:cubicBezTo>
                <a:cubicBezTo>
                  <a:pt x="40304" y="248948"/>
                  <a:pt x="24958" y="243656"/>
                  <a:pt x="15962" y="230427"/>
                </a:cubicBezTo>
                <a:cubicBezTo>
                  <a:pt x="6966" y="217198"/>
                  <a:pt x="1674" y="217198"/>
                  <a:pt x="87" y="182802"/>
                </a:cubicBezTo>
                <a:cubicBezTo>
                  <a:pt x="-1501" y="148406"/>
                  <a:pt x="19137" y="16114"/>
                  <a:pt x="19137" y="1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402CA524-2094-54DB-A690-A11DAA94F802}"/>
              </a:ext>
            </a:extLst>
          </p:cNvPr>
          <p:cNvSpPr/>
          <p:nvPr/>
        </p:nvSpPr>
        <p:spPr>
          <a:xfrm>
            <a:off x="4339357" y="6092677"/>
            <a:ext cx="126425" cy="75484"/>
          </a:xfrm>
          <a:custGeom>
            <a:avLst/>
            <a:gdLst>
              <a:gd name="connsiteX0" fmla="*/ 868 w 126425"/>
              <a:gd name="connsiteY0" fmla="*/ 148 h 75484"/>
              <a:gd name="connsiteX1" fmla="*/ 124693 w 126425"/>
              <a:gd name="connsiteY1" fmla="*/ 73173 h 75484"/>
              <a:gd name="connsiteX2" fmla="*/ 70718 w 126425"/>
              <a:gd name="connsiteY2" fmla="*/ 54123 h 75484"/>
              <a:gd name="connsiteX3" fmla="*/ 868 w 126425"/>
              <a:gd name="connsiteY3" fmla="*/ 148 h 75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425" h="75484">
                <a:moveTo>
                  <a:pt x="868" y="148"/>
                </a:moveTo>
                <a:cubicBezTo>
                  <a:pt x="9864" y="3323"/>
                  <a:pt x="113051" y="64177"/>
                  <a:pt x="124693" y="73173"/>
                </a:cubicBezTo>
                <a:cubicBezTo>
                  <a:pt x="136335" y="82169"/>
                  <a:pt x="86064" y="62590"/>
                  <a:pt x="70718" y="54123"/>
                </a:cubicBezTo>
                <a:cubicBezTo>
                  <a:pt x="55372" y="45656"/>
                  <a:pt x="-8128" y="-3027"/>
                  <a:pt x="868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EC221A35-D9CB-8CD5-3E5E-290372DC0DD6}"/>
              </a:ext>
            </a:extLst>
          </p:cNvPr>
          <p:cNvSpPr/>
          <p:nvPr/>
        </p:nvSpPr>
        <p:spPr>
          <a:xfrm>
            <a:off x="4711103" y="6149286"/>
            <a:ext cx="149831" cy="35662"/>
          </a:xfrm>
          <a:custGeom>
            <a:avLst/>
            <a:gdLst>
              <a:gd name="connsiteX0" fmla="*/ 597 w 149831"/>
              <a:gd name="connsiteY0" fmla="*/ 19739 h 35662"/>
              <a:gd name="connsiteX1" fmla="*/ 79972 w 149831"/>
              <a:gd name="connsiteY1" fmla="*/ 689 h 35662"/>
              <a:gd name="connsiteX2" fmla="*/ 140297 w 149831"/>
              <a:gd name="connsiteY2" fmla="*/ 3864 h 35662"/>
              <a:gd name="connsiteX3" fmla="*/ 127597 w 149831"/>
              <a:gd name="connsiteY3" fmla="*/ 10214 h 35662"/>
              <a:gd name="connsiteX4" fmla="*/ 149822 w 149831"/>
              <a:gd name="connsiteY4" fmla="*/ 35614 h 35662"/>
              <a:gd name="connsiteX5" fmla="*/ 124422 w 149831"/>
              <a:gd name="connsiteY5" fmla="*/ 16564 h 35662"/>
              <a:gd name="connsiteX6" fmla="*/ 597 w 149831"/>
              <a:gd name="connsiteY6" fmla="*/ 19739 h 3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831" h="35662">
                <a:moveTo>
                  <a:pt x="597" y="19739"/>
                </a:moveTo>
                <a:cubicBezTo>
                  <a:pt x="-6811" y="17093"/>
                  <a:pt x="56689" y="3335"/>
                  <a:pt x="79972" y="689"/>
                </a:cubicBezTo>
                <a:cubicBezTo>
                  <a:pt x="103255" y="-1957"/>
                  <a:pt x="140297" y="3864"/>
                  <a:pt x="140297" y="3864"/>
                </a:cubicBezTo>
                <a:cubicBezTo>
                  <a:pt x="148235" y="5452"/>
                  <a:pt x="126010" y="4922"/>
                  <a:pt x="127597" y="10214"/>
                </a:cubicBezTo>
                <a:cubicBezTo>
                  <a:pt x="129184" y="15506"/>
                  <a:pt x="150351" y="34556"/>
                  <a:pt x="149822" y="35614"/>
                </a:cubicBezTo>
                <a:cubicBezTo>
                  <a:pt x="149293" y="36672"/>
                  <a:pt x="141355" y="20268"/>
                  <a:pt x="124422" y="16564"/>
                </a:cubicBezTo>
                <a:cubicBezTo>
                  <a:pt x="107489" y="12860"/>
                  <a:pt x="8005" y="22385"/>
                  <a:pt x="597" y="19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38022975-72F8-8C88-3F54-C3E2CB63DEDB}"/>
              </a:ext>
            </a:extLst>
          </p:cNvPr>
          <p:cNvSpPr/>
          <p:nvPr/>
        </p:nvSpPr>
        <p:spPr>
          <a:xfrm>
            <a:off x="4337050" y="6149559"/>
            <a:ext cx="139706" cy="54396"/>
          </a:xfrm>
          <a:custGeom>
            <a:avLst/>
            <a:gdLst>
              <a:gd name="connsiteX0" fmla="*/ 0 w 139706"/>
              <a:gd name="connsiteY0" fmla="*/ 54391 h 54396"/>
              <a:gd name="connsiteX1" fmla="*/ 57150 w 139706"/>
              <a:gd name="connsiteY1" fmla="*/ 3591 h 54396"/>
              <a:gd name="connsiteX2" fmla="*/ 107950 w 139706"/>
              <a:gd name="connsiteY2" fmla="*/ 19466 h 54396"/>
              <a:gd name="connsiteX3" fmla="*/ 92075 w 139706"/>
              <a:gd name="connsiteY3" fmla="*/ 416 h 54396"/>
              <a:gd name="connsiteX4" fmla="*/ 139700 w 139706"/>
              <a:gd name="connsiteY4" fmla="*/ 41691 h 54396"/>
              <a:gd name="connsiteX5" fmla="*/ 95250 w 139706"/>
              <a:gd name="connsiteY5" fmla="*/ 6766 h 54396"/>
              <a:gd name="connsiteX6" fmla="*/ 57150 w 139706"/>
              <a:gd name="connsiteY6" fmla="*/ 6766 h 54396"/>
              <a:gd name="connsiteX7" fmla="*/ 0 w 139706"/>
              <a:gd name="connsiteY7" fmla="*/ 54391 h 54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706" h="54396">
                <a:moveTo>
                  <a:pt x="0" y="54391"/>
                </a:moveTo>
                <a:cubicBezTo>
                  <a:pt x="0" y="53862"/>
                  <a:pt x="39158" y="9412"/>
                  <a:pt x="57150" y="3591"/>
                </a:cubicBezTo>
                <a:cubicBezTo>
                  <a:pt x="75142" y="-2230"/>
                  <a:pt x="107950" y="19466"/>
                  <a:pt x="107950" y="19466"/>
                </a:cubicBezTo>
                <a:cubicBezTo>
                  <a:pt x="113771" y="18937"/>
                  <a:pt x="86783" y="-3288"/>
                  <a:pt x="92075" y="416"/>
                </a:cubicBezTo>
                <a:cubicBezTo>
                  <a:pt x="97367" y="4120"/>
                  <a:pt x="139171" y="40633"/>
                  <a:pt x="139700" y="41691"/>
                </a:cubicBezTo>
                <a:cubicBezTo>
                  <a:pt x="140229" y="42749"/>
                  <a:pt x="109008" y="12587"/>
                  <a:pt x="95250" y="6766"/>
                </a:cubicBezTo>
                <a:cubicBezTo>
                  <a:pt x="81492" y="945"/>
                  <a:pt x="69850" y="-113"/>
                  <a:pt x="57150" y="6766"/>
                </a:cubicBezTo>
                <a:cubicBezTo>
                  <a:pt x="44450" y="13645"/>
                  <a:pt x="0" y="54920"/>
                  <a:pt x="0" y="54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7C520749-9807-333C-9746-AB35657B3F97}"/>
              </a:ext>
            </a:extLst>
          </p:cNvPr>
          <p:cNvSpPr/>
          <p:nvPr/>
        </p:nvSpPr>
        <p:spPr>
          <a:xfrm>
            <a:off x="4448359" y="4905649"/>
            <a:ext cx="35747" cy="557298"/>
          </a:xfrm>
          <a:custGeom>
            <a:avLst/>
            <a:gdLst>
              <a:gd name="connsiteX0" fmla="*/ 549 w 35747"/>
              <a:gd name="connsiteY0" fmla="*/ 459 h 557298"/>
              <a:gd name="connsiteX1" fmla="*/ 549 w 35747"/>
              <a:gd name="connsiteY1" fmla="*/ 330170 h 557298"/>
              <a:gd name="connsiteX2" fmla="*/ 4945 w 35747"/>
              <a:gd name="connsiteY2" fmla="*/ 264228 h 557298"/>
              <a:gd name="connsiteX3" fmla="*/ 13737 w 35747"/>
              <a:gd name="connsiteY3" fmla="*/ 549978 h 557298"/>
              <a:gd name="connsiteX4" fmla="*/ 35718 w 35747"/>
              <a:gd name="connsiteY4" fmla="*/ 475243 h 557298"/>
              <a:gd name="connsiteX5" fmla="*/ 18133 w 35747"/>
              <a:gd name="connsiteY5" fmla="*/ 506016 h 557298"/>
              <a:gd name="connsiteX6" fmla="*/ 4945 w 35747"/>
              <a:gd name="connsiteY6" fmla="*/ 264228 h 557298"/>
              <a:gd name="connsiteX7" fmla="*/ 549 w 35747"/>
              <a:gd name="connsiteY7" fmla="*/ 459 h 55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747" h="557298">
                <a:moveTo>
                  <a:pt x="549" y="459"/>
                </a:moveTo>
                <a:cubicBezTo>
                  <a:pt x="-184" y="11449"/>
                  <a:pt x="-184" y="286209"/>
                  <a:pt x="549" y="330170"/>
                </a:cubicBezTo>
                <a:cubicBezTo>
                  <a:pt x="1282" y="374131"/>
                  <a:pt x="2747" y="227593"/>
                  <a:pt x="4945" y="264228"/>
                </a:cubicBezTo>
                <a:cubicBezTo>
                  <a:pt x="7143" y="300863"/>
                  <a:pt x="8608" y="514809"/>
                  <a:pt x="13737" y="549978"/>
                </a:cubicBezTo>
                <a:cubicBezTo>
                  <a:pt x="18866" y="585147"/>
                  <a:pt x="34985" y="482570"/>
                  <a:pt x="35718" y="475243"/>
                </a:cubicBezTo>
                <a:cubicBezTo>
                  <a:pt x="36451" y="467916"/>
                  <a:pt x="23262" y="541185"/>
                  <a:pt x="18133" y="506016"/>
                </a:cubicBezTo>
                <a:cubicBezTo>
                  <a:pt x="13004" y="470847"/>
                  <a:pt x="4945" y="349953"/>
                  <a:pt x="4945" y="264228"/>
                </a:cubicBezTo>
                <a:cubicBezTo>
                  <a:pt x="4945" y="178503"/>
                  <a:pt x="1282" y="-10531"/>
                  <a:pt x="549" y="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89B8149E-C9F0-C681-7AE1-BF6276F2D03E}"/>
              </a:ext>
            </a:extLst>
          </p:cNvPr>
          <p:cNvSpPr/>
          <p:nvPr/>
        </p:nvSpPr>
        <p:spPr>
          <a:xfrm>
            <a:off x="4380993" y="5590835"/>
            <a:ext cx="103673" cy="337298"/>
          </a:xfrm>
          <a:custGeom>
            <a:avLst/>
            <a:gdLst>
              <a:gd name="connsiteX0" fmla="*/ 103084 w 103673"/>
              <a:gd name="connsiteY0" fmla="*/ 5469 h 337298"/>
              <a:gd name="connsiteX1" fmla="*/ 1972 w 103673"/>
              <a:gd name="connsiteY1" fmla="*/ 335180 h 337298"/>
              <a:gd name="connsiteX2" fmla="*/ 41538 w 103673"/>
              <a:gd name="connsiteY2" fmla="*/ 141750 h 337298"/>
              <a:gd name="connsiteX3" fmla="*/ 103084 w 103673"/>
              <a:gd name="connsiteY3" fmla="*/ 5469 h 33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673" h="337298">
                <a:moveTo>
                  <a:pt x="103084" y="5469"/>
                </a:moveTo>
                <a:cubicBezTo>
                  <a:pt x="96490" y="37707"/>
                  <a:pt x="12230" y="312467"/>
                  <a:pt x="1972" y="335180"/>
                </a:cubicBezTo>
                <a:cubicBezTo>
                  <a:pt x="-8286" y="357893"/>
                  <a:pt x="23953" y="191573"/>
                  <a:pt x="41538" y="141750"/>
                </a:cubicBezTo>
                <a:cubicBezTo>
                  <a:pt x="59123" y="91927"/>
                  <a:pt x="109678" y="-26769"/>
                  <a:pt x="103084" y="5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A3603E18-B460-D56D-AC6A-734C44D2FBDF}"/>
              </a:ext>
            </a:extLst>
          </p:cNvPr>
          <p:cNvSpPr/>
          <p:nvPr/>
        </p:nvSpPr>
        <p:spPr>
          <a:xfrm>
            <a:off x="4549666" y="6257848"/>
            <a:ext cx="171559" cy="136605"/>
          </a:xfrm>
          <a:custGeom>
            <a:avLst/>
            <a:gdLst>
              <a:gd name="connsiteX0" fmla="*/ 109 w 171559"/>
              <a:gd name="connsiteY0" fmla="*/ 25477 h 136605"/>
              <a:gd name="connsiteX1" fmla="*/ 35034 w 171559"/>
              <a:gd name="connsiteY1" fmla="*/ 101677 h 136605"/>
              <a:gd name="connsiteX2" fmla="*/ 47734 w 171559"/>
              <a:gd name="connsiteY2" fmla="*/ 73102 h 136605"/>
              <a:gd name="connsiteX3" fmla="*/ 44559 w 171559"/>
              <a:gd name="connsiteY3" fmla="*/ 136602 h 136605"/>
              <a:gd name="connsiteX4" fmla="*/ 89009 w 171559"/>
              <a:gd name="connsiteY4" fmla="*/ 76277 h 136605"/>
              <a:gd name="connsiteX5" fmla="*/ 89009 w 171559"/>
              <a:gd name="connsiteY5" fmla="*/ 127077 h 136605"/>
              <a:gd name="connsiteX6" fmla="*/ 171559 w 171559"/>
              <a:gd name="connsiteY6" fmla="*/ 77 h 136605"/>
              <a:gd name="connsiteX7" fmla="*/ 89009 w 171559"/>
              <a:gd name="connsiteY7" fmla="*/ 108027 h 136605"/>
              <a:gd name="connsiteX8" fmla="*/ 47734 w 171559"/>
              <a:gd name="connsiteY8" fmla="*/ 95327 h 136605"/>
              <a:gd name="connsiteX9" fmla="*/ 109 w 171559"/>
              <a:gd name="connsiteY9" fmla="*/ 25477 h 13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559" h="136605">
                <a:moveTo>
                  <a:pt x="109" y="25477"/>
                </a:moveTo>
                <a:cubicBezTo>
                  <a:pt x="-2008" y="26535"/>
                  <a:pt x="27097" y="93740"/>
                  <a:pt x="35034" y="101677"/>
                </a:cubicBezTo>
                <a:cubicBezTo>
                  <a:pt x="42971" y="109614"/>
                  <a:pt x="46147" y="67281"/>
                  <a:pt x="47734" y="73102"/>
                </a:cubicBezTo>
                <a:cubicBezTo>
                  <a:pt x="49322" y="78923"/>
                  <a:pt x="37680" y="136073"/>
                  <a:pt x="44559" y="136602"/>
                </a:cubicBezTo>
                <a:cubicBezTo>
                  <a:pt x="51438" y="137131"/>
                  <a:pt x="81601" y="77864"/>
                  <a:pt x="89009" y="76277"/>
                </a:cubicBezTo>
                <a:cubicBezTo>
                  <a:pt x="96417" y="74690"/>
                  <a:pt x="75251" y="139777"/>
                  <a:pt x="89009" y="127077"/>
                </a:cubicBezTo>
                <a:cubicBezTo>
                  <a:pt x="102767" y="114377"/>
                  <a:pt x="171559" y="3252"/>
                  <a:pt x="171559" y="77"/>
                </a:cubicBezTo>
                <a:cubicBezTo>
                  <a:pt x="171559" y="-3098"/>
                  <a:pt x="109647" y="92152"/>
                  <a:pt x="89009" y="108027"/>
                </a:cubicBezTo>
                <a:cubicBezTo>
                  <a:pt x="68372" y="123902"/>
                  <a:pt x="59905" y="103794"/>
                  <a:pt x="47734" y="95327"/>
                </a:cubicBezTo>
                <a:cubicBezTo>
                  <a:pt x="35563" y="86860"/>
                  <a:pt x="2226" y="24419"/>
                  <a:pt x="109" y="25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5378D3C4-BC94-EBCC-364B-2BF6C9BDB90A}"/>
              </a:ext>
            </a:extLst>
          </p:cNvPr>
          <p:cNvSpPr/>
          <p:nvPr/>
        </p:nvSpPr>
        <p:spPr>
          <a:xfrm>
            <a:off x="4546580" y="6359435"/>
            <a:ext cx="118697" cy="176152"/>
          </a:xfrm>
          <a:custGeom>
            <a:avLst/>
            <a:gdLst>
              <a:gd name="connsiteX0" fmla="*/ 53995 w 118697"/>
              <a:gd name="connsiteY0" fmla="*/ 90 h 176152"/>
              <a:gd name="connsiteX1" fmla="*/ 15895 w 118697"/>
              <a:gd name="connsiteY1" fmla="*/ 101690 h 176152"/>
              <a:gd name="connsiteX2" fmla="*/ 9545 w 118697"/>
              <a:gd name="connsiteY2" fmla="*/ 139790 h 176152"/>
              <a:gd name="connsiteX3" fmla="*/ 25420 w 118697"/>
              <a:gd name="connsiteY3" fmla="*/ 120740 h 176152"/>
              <a:gd name="connsiteX4" fmla="*/ 3195 w 118697"/>
              <a:gd name="connsiteY4" fmla="*/ 174715 h 176152"/>
              <a:gd name="connsiteX5" fmla="*/ 12720 w 118697"/>
              <a:gd name="connsiteY5" fmla="*/ 158840 h 176152"/>
              <a:gd name="connsiteX6" fmla="*/ 117495 w 118697"/>
              <a:gd name="connsiteY6" fmla="*/ 139790 h 176152"/>
              <a:gd name="connsiteX7" fmla="*/ 66695 w 118697"/>
              <a:gd name="connsiteY7" fmla="*/ 146140 h 176152"/>
              <a:gd name="connsiteX8" fmla="*/ 22245 w 118697"/>
              <a:gd name="connsiteY8" fmla="*/ 136615 h 176152"/>
              <a:gd name="connsiteX9" fmla="*/ 6370 w 118697"/>
              <a:gd name="connsiteY9" fmla="*/ 120740 h 176152"/>
              <a:gd name="connsiteX10" fmla="*/ 53995 w 118697"/>
              <a:gd name="connsiteY10" fmla="*/ 90 h 17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97" h="176152">
                <a:moveTo>
                  <a:pt x="53995" y="90"/>
                </a:moveTo>
                <a:cubicBezTo>
                  <a:pt x="55582" y="-3085"/>
                  <a:pt x="23303" y="78407"/>
                  <a:pt x="15895" y="101690"/>
                </a:cubicBezTo>
                <a:cubicBezTo>
                  <a:pt x="8487" y="124973"/>
                  <a:pt x="7958" y="136615"/>
                  <a:pt x="9545" y="139790"/>
                </a:cubicBezTo>
                <a:cubicBezTo>
                  <a:pt x="11132" y="142965"/>
                  <a:pt x="26478" y="114919"/>
                  <a:pt x="25420" y="120740"/>
                </a:cubicBezTo>
                <a:cubicBezTo>
                  <a:pt x="24362" y="126561"/>
                  <a:pt x="3195" y="174715"/>
                  <a:pt x="3195" y="174715"/>
                </a:cubicBezTo>
                <a:cubicBezTo>
                  <a:pt x="1078" y="181065"/>
                  <a:pt x="-6330" y="164661"/>
                  <a:pt x="12720" y="158840"/>
                </a:cubicBezTo>
                <a:cubicBezTo>
                  <a:pt x="31770" y="153019"/>
                  <a:pt x="108499" y="141907"/>
                  <a:pt x="117495" y="139790"/>
                </a:cubicBezTo>
                <a:cubicBezTo>
                  <a:pt x="126491" y="137673"/>
                  <a:pt x="82570" y="146669"/>
                  <a:pt x="66695" y="146140"/>
                </a:cubicBezTo>
                <a:cubicBezTo>
                  <a:pt x="50820" y="145611"/>
                  <a:pt x="32299" y="140848"/>
                  <a:pt x="22245" y="136615"/>
                </a:cubicBezTo>
                <a:cubicBezTo>
                  <a:pt x="12191" y="132382"/>
                  <a:pt x="3195" y="139261"/>
                  <a:pt x="6370" y="120740"/>
                </a:cubicBezTo>
                <a:cubicBezTo>
                  <a:pt x="9545" y="102219"/>
                  <a:pt x="52408" y="3265"/>
                  <a:pt x="53995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3497325B-16EC-2283-8476-F22436A392CA}"/>
              </a:ext>
            </a:extLst>
          </p:cNvPr>
          <p:cNvSpPr/>
          <p:nvPr/>
        </p:nvSpPr>
        <p:spPr>
          <a:xfrm>
            <a:off x="4632319" y="6308701"/>
            <a:ext cx="69903" cy="187349"/>
          </a:xfrm>
          <a:custGeom>
            <a:avLst/>
            <a:gdLst>
              <a:gd name="connsiteX0" fmla="*/ 6 w 69903"/>
              <a:gd name="connsiteY0" fmla="*/ 24 h 187349"/>
              <a:gd name="connsiteX1" fmla="*/ 34931 w 69903"/>
              <a:gd name="connsiteY1" fmla="*/ 155599 h 187349"/>
              <a:gd name="connsiteX2" fmla="*/ 31756 w 69903"/>
              <a:gd name="connsiteY2" fmla="*/ 117499 h 187349"/>
              <a:gd name="connsiteX3" fmla="*/ 47631 w 69903"/>
              <a:gd name="connsiteY3" fmla="*/ 174649 h 187349"/>
              <a:gd name="connsiteX4" fmla="*/ 69856 w 69903"/>
              <a:gd name="connsiteY4" fmla="*/ 187349 h 187349"/>
              <a:gd name="connsiteX5" fmla="*/ 53981 w 69903"/>
              <a:gd name="connsiteY5" fmla="*/ 168299 h 187349"/>
              <a:gd name="connsiteX6" fmla="*/ 38106 w 69903"/>
              <a:gd name="connsiteY6" fmla="*/ 168299 h 187349"/>
              <a:gd name="connsiteX7" fmla="*/ 6 w 69903"/>
              <a:gd name="connsiteY7" fmla="*/ 24 h 18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903" h="187349">
                <a:moveTo>
                  <a:pt x="6" y="24"/>
                </a:moveTo>
                <a:cubicBezTo>
                  <a:pt x="-523" y="-2093"/>
                  <a:pt x="29639" y="136020"/>
                  <a:pt x="34931" y="155599"/>
                </a:cubicBezTo>
                <a:cubicBezTo>
                  <a:pt x="40223" y="175178"/>
                  <a:pt x="29639" y="114324"/>
                  <a:pt x="31756" y="117499"/>
                </a:cubicBezTo>
                <a:cubicBezTo>
                  <a:pt x="33873" y="120674"/>
                  <a:pt x="41281" y="163007"/>
                  <a:pt x="47631" y="174649"/>
                </a:cubicBezTo>
                <a:cubicBezTo>
                  <a:pt x="53981" y="186291"/>
                  <a:pt x="69856" y="187349"/>
                  <a:pt x="69856" y="187349"/>
                </a:cubicBezTo>
                <a:cubicBezTo>
                  <a:pt x="70914" y="186291"/>
                  <a:pt x="53981" y="168299"/>
                  <a:pt x="53981" y="168299"/>
                </a:cubicBezTo>
                <a:cubicBezTo>
                  <a:pt x="48689" y="165124"/>
                  <a:pt x="49218" y="193170"/>
                  <a:pt x="38106" y="168299"/>
                </a:cubicBezTo>
                <a:cubicBezTo>
                  <a:pt x="26994" y="143428"/>
                  <a:pt x="535" y="2141"/>
                  <a:pt x="6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7459DB29-BFFF-8A74-9E15-682F13A0A4F3}"/>
              </a:ext>
            </a:extLst>
          </p:cNvPr>
          <p:cNvSpPr/>
          <p:nvPr/>
        </p:nvSpPr>
        <p:spPr>
          <a:xfrm>
            <a:off x="4518981" y="6349995"/>
            <a:ext cx="40388" cy="102026"/>
          </a:xfrm>
          <a:custGeom>
            <a:avLst/>
            <a:gdLst>
              <a:gd name="connsiteX0" fmla="*/ 40319 w 40388"/>
              <a:gd name="connsiteY0" fmla="*/ 5 h 102026"/>
              <a:gd name="connsiteX1" fmla="*/ 11744 w 40388"/>
              <a:gd name="connsiteY1" fmla="*/ 53980 h 102026"/>
              <a:gd name="connsiteX2" fmla="*/ 14919 w 40388"/>
              <a:gd name="connsiteY2" fmla="*/ 101605 h 102026"/>
              <a:gd name="connsiteX3" fmla="*/ 8569 w 40388"/>
              <a:gd name="connsiteY3" fmla="*/ 76205 h 102026"/>
              <a:gd name="connsiteX4" fmla="*/ 2219 w 40388"/>
              <a:gd name="connsiteY4" fmla="*/ 57155 h 102026"/>
              <a:gd name="connsiteX5" fmla="*/ 40319 w 40388"/>
              <a:gd name="connsiteY5" fmla="*/ 5 h 102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88" h="102026">
                <a:moveTo>
                  <a:pt x="40319" y="5"/>
                </a:moveTo>
                <a:cubicBezTo>
                  <a:pt x="41906" y="-524"/>
                  <a:pt x="15977" y="37047"/>
                  <a:pt x="11744" y="53980"/>
                </a:cubicBezTo>
                <a:cubicBezTo>
                  <a:pt x="7511" y="70913"/>
                  <a:pt x="15448" y="97901"/>
                  <a:pt x="14919" y="101605"/>
                </a:cubicBezTo>
                <a:cubicBezTo>
                  <a:pt x="14390" y="105309"/>
                  <a:pt x="10686" y="83613"/>
                  <a:pt x="8569" y="76205"/>
                </a:cubicBezTo>
                <a:cubicBezTo>
                  <a:pt x="6452" y="68797"/>
                  <a:pt x="-4660" y="67738"/>
                  <a:pt x="2219" y="57155"/>
                </a:cubicBezTo>
                <a:cubicBezTo>
                  <a:pt x="9098" y="46572"/>
                  <a:pt x="38732" y="534"/>
                  <a:pt x="4031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B512E126-ECD9-26FB-FB08-3666368F3E7B}"/>
              </a:ext>
            </a:extLst>
          </p:cNvPr>
          <p:cNvSpPr/>
          <p:nvPr/>
        </p:nvSpPr>
        <p:spPr>
          <a:xfrm>
            <a:off x="4714501" y="6295825"/>
            <a:ext cx="80632" cy="221930"/>
          </a:xfrm>
          <a:custGeom>
            <a:avLst/>
            <a:gdLst>
              <a:gd name="connsiteX0" fmla="*/ 44824 w 80632"/>
              <a:gd name="connsiteY0" fmla="*/ 200 h 221930"/>
              <a:gd name="connsiteX1" fmla="*/ 22599 w 80632"/>
              <a:gd name="connsiteY1" fmla="*/ 82750 h 221930"/>
              <a:gd name="connsiteX2" fmla="*/ 41649 w 80632"/>
              <a:gd name="connsiteY2" fmla="*/ 136725 h 221930"/>
              <a:gd name="connsiteX3" fmla="*/ 13074 w 80632"/>
              <a:gd name="connsiteY3" fmla="*/ 111325 h 221930"/>
              <a:gd name="connsiteX4" fmla="*/ 79749 w 80632"/>
              <a:gd name="connsiteY4" fmla="*/ 219275 h 221930"/>
              <a:gd name="connsiteX5" fmla="*/ 47999 w 80632"/>
              <a:gd name="connsiteY5" fmla="*/ 184350 h 221930"/>
              <a:gd name="connsiteX6" fmla="*/ 374 w 80632"/>
              <a:gd name="connsiteY6" fmla="*/ 133550 h 221930"/>
              <a:gd name="connsiteX7" fmla="*/ 25774 w 80632"/>
              <a:gd name="connsiteY7" fmla="*/ 152600 h 221930"/>
              <a:gd name="connsiteX8" fmla="*/ 25774 w 80632"/>
              <a:gd name="connsiteY8" fmla="*/ 108150 h 221930"/>
              <a:gd name="connsiteX9" fmla="*/ 44824 w 80632"/>
              <a:gd name="connsiteY9" fmla="*/ 200 h 221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632" h="221930">
                <a:moveTo>
                  <a:pt x="44824" y="200"/>
                </a:moveTo>
                <a:cubicBezTo>
                  <a:pt x="44295" y="-4033"/>
                  <a:pt x="23128" y="59996"/>
                  <a:pt x="22599" y="82750"/>
                </a:cubicBezTo>
                <a:cubicBezTo>
                  <a:pt x="22070" y="105504"/>
                  <a:pt x="43236" y="131963"/>
                  <a:pt x="41649" y="136725"/>
                </a:cubicBezTo>
                <a:cubicBezTo>
                  <a:pt x="40062" y="141487"/>
                  <a:pt x="6724" y="97567"/>
                  <a:pt x="13074" y="111325"/>
                </a:cubicBezTo>
                <a:cubicBezTo>
                  <a:pt x="19424" y="125083"/>
                  <a:pt x="73928" y="207104"/>
                  <a:pt x="79749" y="219275"/>
                </a:cubicBezTo>
                <a:cubicBezTo>
                  <a:pt x="85570" y="231446"/>
                  <a:pt x="61228" y="198638"/>
                  <a:pt x="47999" y="184350"/>
                </a:cubicBezTo>
                <a:cubicBezTo>
                  <a:pt x="34770" y="170063"/>
                  <a:pt x="4078" y="138842"/>
                  <a:pt x="374" y="133550"/>
                </a:cubicBezTo>
                <a:cubicBezTo>
                  <a:pt x="-3330" y="128258"/>
                  <a:pt x="21541" y="156833"/>
                  <a:pt x="25774" y="152600"/>
                </a:cubicBezTo>
                <a:cubicBezTo>
                  <a:pt x="30007" y="148367"/>
                  <a:pt x="26832" y="129317"/>
                  <a:pt x="25774" y="108150"/>
                </a:cubicBezTo>
                <a:cubicBezTo>
                  <a:pt x="24716" y="86983"/>
                  <a:pt x="45353" y="4433"/>
                  <a:pt x="44824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E5FBF5F7-2F2F-8899-C89E-D6B4A3A4F1A4}"/>
              </a:ext>
            </a:extLst>
          </p:cNvPr>
          <p:cNvSpPr/>
          <p:nvPr/>
        </p:nvSpPr>
        <p:spPr>
          <a:xfrm>
            <a:off x="4130648" y="6550025"/>
            <a:ext cx="507705" cy="174748"/>
          </a:xfrm>
          <a:custGeom>
            <a:avLst/>
            <a:gdLst>
              <a:gd name="connsiteX0" fmla="*/ 27 w 507705"/>
              <a:gd name="connsiteY0" fmla="*/ 152400 h 174748"/>
              <a:gd name="connsiteX1" fmla="*/ 333402 w 507705"/>
              <a:gd name="connsiteY1" fmla="*/ 63500 h 174748"/>
              <a:gd name="connsiteX2" fmla="*/ 314352 w 507705"/>
              <a:gd name="connsiteY2" fmla="*/ 63500 h 174748"/>
              <a:gd name="connsiteX3" fmla="*/ 412777 w 507705"/>
              <a:gd name="connsiteY3" fmla="*/ 57150 h 174748"/>
              <a:gd name="connsiteX4" fmla="*/ 409602 w 507705"/>
              <a:gd name="connsiteY4" fmla="*/ 22225 h 174748"/>
              <a:gd name="connsiteX5" fmla="*/ 498502 w 507705"/>
              <a:gd name="connsiteY5" fmla="*/ 101600 h 174748"/>
              <a:gd name="connsiteX6" fmla="*/ 495327 w 507705"/>
              <a:gd name="connsiteY6" fmla="*/ 79375 h 174748"/>
              <a:gd name="connsiteX7" fmla="*/ 504852 w 507705"/>
              <a:gd name="connsiteY7" fmla="*/ 174625 h 174748"/>
              <a:gd name="connsiteX8" fmla="*/ 501677 w 507705"/>
              <a:gd name="connsiteY8" fmla="*/ 98425 h 174748"/>
              <a:gd name="connsiteX9" fmla="*/ 441352 w 507705"/>
              <a:gd name="connsiteY9" fmla="*/ 50800 h 174748"/>
              <a:gd name="connsiteX10" fmla="*/ 320702 w 507705"/>
              <a:gd name="connsiteY10" fmla="*/ 0 h 174748"/>
              <a:gd name="connsiteX11" fmla="*/ 384202 w 507705"/>
              <a:gd name="connsiteY11" fmla="*/ 50800 h 174748"/>
              <a:gd name="connsiteX12" fmla="*/ 381027 w 507705"/>
              <a:gd name="connsiteY12" fmla="*/ 25400 h 174748"/>
              <a:gd name="connsiteX13" fmla="*/ 323877 w 507705"/>
              <a:gd name="connsiteY13" fmla="*/ 41275 h 174748"/>
              <a:gd name="connsiteX14" fmla="*/ 231802 w 507705"/>
              <a:gd name="connsiteY14" fmla="*/ 50800 h 174748"/>
              <a:gd name="connsiteX15" fmla="*/ 314352 w 507705"/>
              <a:gd name="connsiteY15" fmla="*/ 63500 h 174748"/>
              <a:gd name="connsiteX16" fmla="*/ 27 w 507705"/>
              <a:gd name="connsiteY16" fmla="*/ 152400 h 17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7705" h="174748">
                <a:moveTo>
                  <a:pt x="27" y="152400"/>
                </a:moveTo>
                <a:cubicBezTo>
                  <a:pt x="3202" y="152400"/>
                  <a:pt x="333402" y="63500"/>
                  <a:pt x="333402" y="63500"/>
                </a:cubicBezTo>
                <a:cubicBezTo>
                  <a:pt x="385789" y="48683"/>
                  <a:pt x="301123" y="64558"/>
                  <a:pt x="314352" y="63500"/>
                </a:cubicBezTo>
                <a:cubicBezTo>
                  <a:pt x="327581" y="62442"/>
                  <a:pt x="396902" y="64029"/>
                  <a:pt x="412777" y="57150"/>
                </a:cubicBezTo>
                <a:cubicBezTo>
                  <a:pt x="428652" y="50271"/>
                  <a:pt x="395315" y="14817"/>
                  <a:pt x="409602" y="22225"/>
                </a:cubicBezTo>
                <a:cubicBezTo>
                  <a:pt x="423889" y="29633"/>
                  <a:pt x="484215" y="92075"/>
                  <a:pt x="498502" y="101600"/>
                </a:cubicBezTo>
                <a:cubicBezTo>
                  <a:pt x="512789" y="111125"/>
                  <a:pt x="494269" y="67204"/>
                  <a:pt x="495327" y="79375"/>
                </a:cubicBezTo>
                <a:cubicBezTo>
                  <a:pt x="496385" y="91546"/>
                  <a:pt x="503794" y="171450"/>
                  <a:pt x="504852" y="174625"/>
                </a:cubicBezTo>
                <a:cubicBezTo>
                  <a:pt x="505910" y="177800"/>
                  <a:pt x="512260" y="119062"/>
                  <a:pt x="501677" y="98425"/>
                </a:cubicBezTo>
                <a:cubicBezTo>
                  <a:pt x="491094" y="77787"/>
                  <a:pt x="471514" y="67204"/>
                  <a:pt x="441352" y="50800"/>
                </a:cubicBezTo>
                <a:cubicBezTo>
                  <a:pt x="411190" y="34396"/>
                  <a:pt x="330227" y="0"/>
                  <a:pt x="320702" y="0"/>
                </a:cubicBezTo>
                <a:cubicBezTo>
                  <a:pt x="311177" y="0"/>
                  <a:pt x="374148" y="46567"/>
                  <a:pt x="384202" y="50800"/>
                </a:cubicBezTo>
                <a:cubicBezTo>
                  <a:pt x="394256" y="55033"/>
                  <a:pt x="391081" y="26987"/>
                  <a:pt x="381027" y="25400"/>
                </a:cubicBezTo>
                <a:cubicBezTo>
                  <a:pt x="370973" y="23813"/>
                  <a:pt x="348748" y="37042"/>
                  <a:pt x="323877" y="41275"/>
                </a:cubicBezTo>
                <a:cubicBezTo>
                  <a:pt x="299006" y="45508"/>
                  <a:pt x="233389" y="47096"/>
                  <a:pt x="231802" y="50800"/>
                </a:cubicBezTo>
                <a:cubicBezTo>
                  <a:pt x="230215" y="54504"/>
                  <a:pt x="354569" y="43392"/>
                  <a:pt x="314352" y="63500"/>
                </a:cubicBezTo>
                <a:cubicBezTo>
                  <a:pt x="274135" y="83608"/>
                  <a:pt x="-3148" y="152400"/>
                  <a:pt x="27" y="152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D04CBA7D-96E0-A339-6FE6-1E9565B67718}"/>
              </a:ext>
            </a:extLst>
          </p:cNvPr>
          <p:cNvSpPr/>
          <p:nvPr/>
        </p:nvSpPr>
        <p:spPr>
          <a:xfrm>
            <a:off x="4133512" y="6590034"/>
            <a:ext cx="343861" cy="118750"/>
          </a:xfrm>
          <a:custGeom>
            <a:avLst/>
            <a:gdLst>
              <a:gd name="connsiteX0" fmla="*/ 338 w 343861"/>
              <a:gd name="connsiteY0" fmla="*/ 118741 h 118750"/>
              <a:gd name="connsiteX1" fmla="*/ 149563 w 343861"/>
              <a:gd name="connsiteY1" fmla="*/ 77466 h 118750"/>
              <a:gd name="connsiteX2" fmla="*/ 340063 w 343861"/>
              <a:gd name="connsiteY2" fmla="*/ 1266 h 118750"/>
              <a:gd name="connsiteX3" fmla="*/ 270213 w 343861"/>
              <a:gd name="connsiteY3" fmla="*/ 33016 h 118750"/>
              <a:gd name="connsiteX4" fmla="*/ 190838 w 343861"/>
              <a:gd name="connsiteY4" fmla="*/ 74291 h 118750"/>
              <a:gd name="connsiteX5" fmla="*/ 338 w 343861"/>
              <a:gd name="connsiteY5" fmla="*/ 118741 h 11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861" h="118750">
                <a:moveTo>
                  <a:pt x="338" y="118741"/>
                </a:moveTo>
                <a:cubicBezTo>
                  <a:pt x="-6541" y="119270"/>
                  <a:pt x="92942" y="97045"/>
                  <a:pt x="149563" y="77466"/>
                </a:cubicBezTo>
                <a:cubicBezTo>
                  <a:pt x="206184" y="57887"/>
                  <a:pt x="319955" y="8674"/>
                  <a:pt x="340063" y="1266"/>
                </a:cubicBezTo>
                <a:cubicBezTo>
                  <a:pt x="360171" y="-6142"/>
                  <a:pt x="295084" y="20845"/>
                  <a:pt x="270213" y="33016"/>
                </a:cubicBezTo>
                <a:cubicBezTo>
                  <a:pt x="245342" y="45187"/>
                  <a:pt x="233171" y="62649"/>
                  <a:pt x="190838" y="74291"/>
                </a:cubicBezTo>
                <a:cubicBezTo>
                  <a:pt x="148505" y="85933"/>
                  <a:pt x="7217" y="118212"/>
                  <a:pt x="338" y="118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BE8CA78F-720B-DA08-E4DE-FC5C8D2F4593}"/>
              </a:ext>
            </a:extLst>
          </p:cNvPr>
          <p:cNvSpPr/>
          <p:nvPr/>
        </p:nvSpPr>
        <p:spPr>
          <a:xfrm>
            <a:off x="4599796" y="6546051"/>
            <a:ext cx="540529" cy="141681"/>
          </a:xfrm>
          <a:custGeom>
            <a:avLst/>
            <a:gdLst>
              <a:gd name="connsiteX0" fmla="*/ 779 w 540529"/>
              <a:gd name="connsiteY0" fmla="*/ 67474 h 141681"/>
              <a:gd name="connsiteX1" fmla="*/ 200804 w 540529"/>
              <a:gd name="connsiteY1" fmla="*/ 799 h 141681"/>
              <a:gd name="connsiteX2" fmla="*/ 80154 w 540529"/>
              <a:gd name="connsiteY2" fmla="*/ 32549 h 141681"/>
              <a:gd name="connsiteX3" fmla="*/ 137304 w 540529"/>
              <a:gd name="connsiteY3" fmla="*/ 61124 h 141681"/>
              <a:gd name="connsiteX4" fmla="*/ 232554 w 540529"/>
              <a:gd name="connsiteY4" fmla="*/ 67474 h 141681"/>
              <a:gd name="connsiteX5" fmla="*/ 311929 w 540529"/>
              <a:gd name="connsiteY5" fmla="*/ 102399 h 141681"/>
              <a:gd name="connsiteX6" fmla="*/ 292879 w 540529"/>
              <a:gd name="connsiteY6" fmla="*/ 73824 h 141681"/>
              <a:gd name="connsiteX7" fmla="*/ 407179 w 540529"/>
              <a:gd name="connsiteY7" fmla="*/ 121449 h 141681"/>
              <a:gd name="connsiteX8" fmla="*/ 397654 w 540529"/>
              <a:gd name="connsiteY8" fmla="*/ 140499 h 141681"/>
              <a:gd name="connsiteX9" fmla="*/ 445279 w 540529"/>
              <a:gd name="connsiteY9" fmla="*/ 137324 h 141681"/>
              <a:gd name="connsiteX10" fmla="*/ 540529 w 540529"/>
              <a:gd name="connsiteY10" fmla="*/ 118274 h 141681"/>
              <a:gd name="connsiteX11" fmla="*/ 445279 w 540529"/>
              <a:gd name="connsiteY11" fmla="*/ 121449 h 141681"/>
              <a:gd name="connsiteX12" fmla="*/ 178579 w 540529"/>
              <a:gd name="connsiteY12" fmla="*/ 64299 h 141681"/>
              <a:gd name="connsiteX13" fmla="*/ 178579 w 540529"/>
              <a:gd name="connsiteY13" fmla="*/ 29374 h 141681"/>
              <a:gd name="connsiteX14" fmla="*/ 127779 w 540529"/>
              <a:gd name="connsiteY14" fmla="*/ 32549 h 141681"/>
              <a:gd name="connsiteX15" fmla="*/ 130954 w 540529"/>
              <a:gd name="connsiteY15" fmla="*/ 7149 h 141681"/>
              <a:gd name="connsiteX16" fmla="*/ 779 w 540529"/>
              <a:gd name="connsiteY16" fmla="*/ 67474 h 14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0529" h="141681">
                <a:moveTo>
                  <a:pt x="779" y="67474"/>
                </a:moveTo>
                <a:cubicBezTo>
                  <a:pt x="12421" y="66416"/>
                  <a:pt x="187575" y="6620"/>
                  <a:pt x="200804" y="799"/>
                </a:cubicBezTo>
                <a:cubicBezTo>
                  <a:pt x="214033" y="-5022"/>
                  <a:pt x="90737" y="22495"/>
                  <a:pt x="80154" y="32549"/>
                </a:cubicBezTo>
                <a:cubicBezTo>
                  <a:pt x="69571" y="42603"/>
                  <a:pt x="111904" y="55303"/>
                  <a:pt x="137304" y="61124"/>
                </a:cubicBezTo>
                <a:cubicBezTo>
                  <a:pt x="162704" y="66945"/>
                  <a:pt x="203450" y="60595"/>
                  <a:pt x="232554" y="67474"/>
                </a:cubicBezTo>
                <a:cubicBezTo>
                  <a:pt x="261658" y="74353"/>
                  <a:pt x="301875" y="101341"/>
                  <a:pt x="311929" y="102399"/>
                </a:cubicBezTo>
                <a:cubicBezTo>
                  <a:pt x="321983" y="103457"/>
                  <a:pt x="277004" y="70649"/>
                  <a:pt x="292879" y="73824"/>
                </a:cubicBezTo>
                <a:cubicBezTo>
                  <a:pt x="308754" y="76999"/>
                  <a:pt x="389717" y="110337"/>
                  <a:pt x="407179" y="121449"/>
                </a:cubicBezTo>
                <a:cubicBezTo>
                  <a:pt x="424641" y="132561"/>
                  <a:pt x="391304" y="137853"/>
                  <a:pt x="397654" y="140499"/>
                </a:cubicBezTo>
                <a:cubicBezTo>
                  <a:pt x="404004" y="143145"/>
                  <a:pt x="421467" y="141028"/>
                  <a:pt x="445279" y="137324"/>
                </a:cubicBezTo>
                <a:cubicBezTo>
                  <a:pt x="469092" y="133620"/>
                  <a:pt x="540529" y="120920"/>
                  <a:pt x="540529" y="118274"/>
                </a:cubicBezTo>
                <a:cubicBezTo>
                  <a:pt x="540529" y="115628"/>
                  <a:pt x="505604" y="130445"/>
                  <a:pt x="445279" y="121449"/>
                </a:cubicBezTo>
                <a:cubicBezTo>
                  <a:pt x="384954" y="112453"/>
                  <a:pt x="223029" y="79645"/>
                  <a:pt x="178579" y="64299"/>
                </a:cubicBezTo>
                <a:cubicBezTo>
                  <a:pt x="134129" y="48953"/>
                  <a:pt x="187046" y="34666"/>
                  <a:pt x="178579" y="29374"/>
                </a:cubicBezTo>
                <a:cubicBezTo>
                  <a:pt x="170112" y="24082"/>
                  <a:pt x="135716" y="36253"/>
                  <a:pt x="127779" y="32549"/>
                </a:cubicBezTo>
                <a:cubicBezTo>
                  <a:pt x="119842" y="28845"/>
                  <a:pt x="150533" y="270"/>
                  <a:pt x="130954" y="7149"/>
                </a:cubicBezTo>
                <a:cubicBezTo>
                  <a:pt x="111375" y="14028"/>
                  <a:pt x="-10863" y="68532"/>
                  <a:pt x="779" y="67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3FA45663-D385-1B3A-8E89-EF475A63910E}"/>
              </a:ext>
            </a:extLst>
          </p:cNvPr>
          <p:cNvSpPr/>
          <p:nvPr/>
        </p:nvSpPr>
        <p:spPr>
          <a:xfrm>
            <a:off x="4168775" y="6609994"/>
            <a:ext cx="458050" cy="138019"/>
          </a:xfrm>
          <a:custGeom>
            <a:avLst/>
            <a:gdLst>
              <a:gd name="connsiteX0" fmla="*/ 0 w 458050"/>
              <a:gd name="connsiteY0" fmla="*/ 124181 h 138019"/>
              <a:gd name="connsiteX1" fmla="*/ 307975 w 458050"/>
              <a:gd name="connsiteY1" fmla="*/ 54331 h 138019"/>
              <a:gd name="connsiteX2" fmla="*/ 406400 w 458050"/>
              <a:gd name="connsiteY2" fmla="*/ 82906 h 138019"/>
              <a:gd name="connsiteX3" fmla="*/ 396875 w 458050"/>
              <a:gd name="connsiteY3" fmla="*/ 22581 h 138019"/>
              <a:gd name="connsiteX4" fmla="*/ 457200 w 458050"/>
              <a:gd name="connsiteY4" fmla="*/ 136881 h 138019"/>
              <a:gd name="connsiteX5" fmla="*/ 425450 w 458050"/>
              <a:gd name="connsiteY5" fmla="*/ 76556 h 138019"/>
              <a:gd name="connsiteX6" fmla="*/ 333375 w 458050"/>
              <a:gd name="connsiteY6" fmla="*/ 356 h 138019"/>
              <a:gd name="connsiteX7" fmla="*/ 374650 w 458050"/>
              <a:gd name="connsiteY7" fmla="*/ 47981 h 138019"/>
              <a:gd name="connsiteX8" fmla="*/ 304800 w 458050"/>
              <a:gd name="connsiteY8" fmla="*/ 47981 h 138019"/>
              <a:gd name="connsiteX9" fmla="*/ 0 w 458050"/>
              <a:gd name="connsiteY9" fmla="*/ 124181 h 13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8050" h="138019">
                <a:moveTo>
                  <a:pt x="0" y="124181"/>
                </a:moveTo>
                <a:cubicBezTo>
                  <a:pt x="529" y="125239"/>
                  <a:pt x="240242" y="61210"/>
                  <a:pt x="307975" y="54331"/>
                </a:cubicBezTo>
                <a:cubicBezTo>
                  <a:pt x="375708" y="47452"/>
                  <a:pt x="391583" y="88198"/>
                  <a:pt x="406400" y="82906"/>
                </a:cubicBezTo>
                <a:cubicBezTo>
                  <a:pt x="421217" y="77614"/>
                  <a:pt x="388408" y="13585"/>
                  <a:pt x="396875" y="22581"/>
                </a:cubicBezTo>
                <a:cubicBezTo>
                  <a:pt x="405342" y="31577"/>
                  <a:pt x="452438" y="127885"/>
                  <a:pt x="457200" y="136881"/>
                </a:cubicBezTo>
                <a:cubicBezTo>
                  <a:pt x="461962" y="145877"/>
                  <a:pt x="446087" y="99310"/>
                  <a:pt x="425450" y="76556"/>
                </a:cubicBezTo>
                <a:cubicBezTo>
                  <a:pt x="404813" y="53802"/>
                  <a:pt x="341842" y="5119"/>
                  <a:pt x="333375" y="356"/>
                </a:cubicBezTo>
                <a:cubicBezTo>
                  <a:pt x="324908" y="-4407"/>
                  <a:pt x="379413" y="40043"/>
                  <a:pt x="374650" y="47981"/>
                </a:cubicBezTo>
                <a:cubicBezTo>
                  <a:pt x="369888" y="55918"/>
                  <a:pt x="366712" y="37398"/>
                  <a:pt x="304800" y="47981"/>
                </a:cubicBezTo>
                <a:cubicBezTo>
                  <a:pt x="242888" y="58564"/>
                  <a:pt x="-529" y="123123"/>
                  <a:pt x="0" y="124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D45EB3D0-8AFB-C027-3923-3F90FC8C9808}"/>
              </a:ext>
            </a:extLst>
          </p:cNvPr>
          <p:cNvSpPr/>
          <p:nvPr/>
        </p:nvSpPr>
        <p:spPr>
          <a:xfrm>
            <a:off x="4592582" y="6594464"/>
            <a:ext cx="555764" cy="127133"/>
          </a:xfrm>
          <a:custGeom>
            <a:avLst/>
            <a:gdLst>
              <a:gd name="connsiteX0" fmla="*/ 1643 w 555764"/>
              <a:gd name="connsiteY0" fmla="*/ 127011 h 127133"/>
              <a:gd name="connsiteX1" fmla="*/ 103243 w 555764"/>
              <a:gd name="connsiteY1" fmla="*/ 85736 h 127133"/>
              <a:gd name="connsiteX2" fmla="*/ 169918 w 555764"/>
              <a:gd name="connsiteY2" fmla="*/ 88911 h 127133"/>
              <a:gd name="connsiteX3" fmla="*/ 306443 w 555764"/>
              <a:gd name="connsiteY3" fmla="*/ 114311 h 127133"/>
              <a:gd name="connsiteX4" fmla="*/ 239768 w 555764"/>
              <a:gd name="connsiteY4" fmla="*/ 73036 h 127133"/>
              <a:gd name="connsiteX5" fmla="*/ 401693 w 555764"/>
              <a:gd name="connsiteY5" fmla="*/ 120661 h 127133"/>
              <a:gd name="connsiteX6" fmla="*/ 408043 w 555764"/>
              <a:gd name="connsiteY6" fmla="*/ 123836 h 127133"/>
              <a:gd name="connsiteX7" fmla="*/ 509643 w 555764"/>
              <a:gd name="connsiteY7" fmla="*/ 114311 h 127133"/>
              <a:gd name="connsiteX8" fmla="*/ 554093 w 555764"/>
              <a:gd name="connsiteY8" fmla="*/ 88911 h 127133"/>
              <a:gd name="connsiteX9" fmla="*/ 455668 w 555764"/>
              <a:gd name="connsiteY9" fmla="*/ 104786 h 127133"/>
              <a:gd name="connsiteX10" fmla="*/ 290568 w 555764"/>
              <a:gd name="connsiteY10" fmla="*/ 92086 h 127133"/>
              <a:gd name="connsiteX11" fmla="*/ 112768 w 555764"/>
              <a:gd name="connsiteY11" fmla="*/ 11 h 127133"/>
              <a:gd name="connsiteX12" fmla="*/ 239768 w 555764"/>
              <a:gd name="connsiteY12" fmla="*/ 85736 h 127133"/>
              <a:gd name="connsiteX13" fmla="*/ 176268 w 555764"/>
              <a:gd name="connsiteY13" fmla="*/ 79386 h 127133"/>
              <a:gd name="connsiteX14" fmla="*/ 49268 w 555764"/>
              <a:gd name="connsiteY14" fmla="*/ 98436 h 127133"/>
              <a:gd name="connsiteX15" fmla="*/ 1643 w 555764"/>
              <a:gd name="connsiteY15" fmla="*/ 127011 h 12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5764" h="127133">
                <a:moveTo>
                  <a:pt x="1643" y="127011"/>
                </a:moveTo>
                <a:cubicBezTo>
                  <a:pt x="10639" y="124894"/>
                  <a:pt x="75197" y="92086"/>
                  <a:pt x="103243" y="85736"/>
                </a:cubicBezTo>
                <a:cubicBezTo>
                  <a:pt x="131289" y="79386"/>
                  <a:pt x="136051" y="84149"/>
                  <a:pt x="169918" y="88911"/>
                </a:cubicBezTo>
                <a:cubicBezTo>
                  <a:pt x="203785" y="93673"/>
                  <a:pt x="294801" y="116957"/>
                  <a:pt x="306443" y="114311"/>
                </a:cubicBezTo>
                <a:cubicBezTo>
                  <a:pt x="318085" y="111665"/>
                  <a:pt x="223893" y="71978"/>
                  <a:pt x="239768" y="73036"/>
                </a:cubicBezTo>
                <a:cubicBezTo>
                  <a:pt x="255643" y="74094"/>
                  <a:pt x="373647" y="112194"/>
                  <a:pt x="401693" y="120661"/>
                </a:cubicBezTo>
                <a:cubicBezTo>
                  <a:pt x="429739" y="129128"/>
                  <a:pt x="390052" y="124894"/>
                  <a:pt x="408043" y="123836"/>
                </a:cubicBezTo>
                <a:cubicBezTo>
                  <a:pt x="426034" y="122778"/>
                  <a:pt x="485301" y="120132"/>
                  <a:pt x="509643" y="114311"/>
                </a:cubicBezTo>
                <a:cubicBezTo>
                  <a:pt x="533985" y="108490"/>
                  <a:pt x="563089" y="90498"/>
                  <a:pt x="554093" y="88911"/>
                </a:cubicBezTo>
                <a:cubicBezTo>
                  <a:pt x="545097" y="87324"/>
                  <a:pt x="499589" y="104257"/>
                  <a:pt x="455668" y="104786"/>
                </a:cubicBezTo>
                <a:cubicBezTo>
                  <a:pt x="411747" y="105315"/>
                  <a:pt x="347718" y="109548"/>
                  <a:pt x="290568" y="92086"/>
                </a:cubicBezTo>
                <a:cubicBezTo>
                  <a:pt x="233418" y="74624"/>
                  <a:pt x="121235" y="1069"/>
                  <a:pt x="112768" y="11"/>
                </a:cubicBezTo>
                <a:cubicBezTo>
                  <a:pt x="104301" y="-1047"/>
                  <a:pt x="229185" y="72507"/>
                  <a:pt x="239768" y="85736"/>
                </a:cubicBezTo>
                <a:cubicBezTo>
                  <a:pt x="250351" y="98965"/>
                  <a:pt x="208018" y="77269"/>
                  <a:pt x="176268" y="79386"/>
                </a:cubicBezTo>
                <a:cubicBezTo>
                  <a:pt x="144518" y="81503"/>
                  <a:pt x="76255" y="93674"/>
                  <a:pt x="49268" y="98436"/>
                </a:cubicBezTo>
                <a:cubicBezTo>
                  <a:pt x="22281" y="103198"/>
                  <a:pt x="-7353" y="129128"/>
                  <a:pt x="1643" y="127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99DD424F-77AD-AB7D-5D56-AC8082FDDE24}"/>
              </a:ext>
            </a:extLst>
          </p:cNvPr>
          <p:cNvSpPr/>
          <p:nvPr/>
        </p:nvSpPr>
        <p:spPr>
          <a:xfrm>
            <a:off x="4641685" y="6594162"/>
            <a:ext cx="111970" cy="143405"/>
          </a:xfrm>
          <a:custGeom>
            <a:avLst/>
            <a:gdLst>
              <a:gd name="connsiteX0" fmla="*/ 165 w 111970"/>
              <a:gd name="connsiteY0" fmla="*/ 313 h 143405"/>
              <a:gd name="connsiteX1" fmla="*/ 57315 w 111970"/>
              <a:gd name="connsiteY1" fmla="*/ 60638 h 143405"/>
              <a:gd name="connsiteX2" fmla="*/ 66840 w 111970"/>
              <a:gd name="connsiteY2" fmla="*/ 86038 h 143405"/>
              <a:gd name="connsiteX3" fmla="*/ 47790 w 111970"/>
              <a:gd name="connsiteY3" fmla="*/ 114613 h 143405"/>
              <a:gd name="connsiteX4" fmla="*/ 111290 w 111970"/>
              <a:gd name="connsiteY4" fmla="*/ 98738 h 143405"/>
              <a:gd name="connsiteX5" fmla="*/ 165 w 111970"/>
              <a:gd name="connsiteY5" fmla="*/ 143188 h 143405"/>
              <a:gd name="connsiteX6" fmla="*/ 85890 w 111970"/>
              <a:gd name="connsiteY6" fmla="*/ 114613 h 143405"/>
              <a:gd name="connsiteX7" fmla="*/ 70015 w 111970"/>
              <a:gd name="connsiteY7" fmla="*/ 89213 h 143405"/>
              <a:gd name="connsiteX8" fmla="*/ 165 w 111970"/>
              <a:gd name="connsiteY8" fmla="*/ 313 h 143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970" h="143405">
                <a:moveTo>
                  <a:pt x="165" y="313"/>
                </a:moveTo>
                <a:cubicBezTo>
                  <a:pt x="-1952" y="-4449"/>
                  <a:pt x="46203" y="46351"/>
                  <a:pt x="57315" y="60638"/>
                </a:cubicBezTo>
                <a:cubicBezTo>
                  <a:pt x="68428" y="74926"/>
                  <a:pt x="68427" y="77042"/>
                  <a:pt x="66840" y="86038"/>
                </a:cubicBezTo>
                <a:cubicBezTo>
                  <a:pt x="65253" y="95034"/>
                  <a:pt x="40382" y="112496"/>
                  <a:pt x="47790" y="114613"/>
                </a:cubicBezTo>
                <a:cubicBezTo>
                  <a:pt x="55198" y="116730"/>
                  <a:pt x="119228" y="93976"/>
                  <a:pt x="111290" y="98738"/>
                </a:cubicBezTo>
                <a:cubicBezTo>
                  <a:pt x="103353" y="103501"/>
                  <a:pt x="4398" y="140542"/>
                  <a:pt x="165" y="143188"/>
                </a:cubicBezTo>
                <a:cubicBezTo>
                  <a:pt x="-4068" y="145834"/>
                  <a:pt x="74248" y="123609"/>
                  <a:pt x="85890" y="114613"/>
                </a:cubicBezTo>
                <a:cubicBezTo>
                  <a:pt x="97532" y="105617"/>
                  <a:pt x="84832" y="106675"/>
                  <a:pt x="70015" y="89213"/>
                </a:cubicBezTo>
                <a:cubicBezTo>
                  <a:pt x="55198" y="71751"/>
                  <a:pt x="2282" y="5075"/>
                  <a:pt x="165" y="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89D8ECC2-8FF5-B2C9-4314-33330875771D}"/>
              </a:ext>
            </a:extLst>
          </p:cNvPr>
          <p:cNvSpPr/>
          <p:nvPr/>
        </p:nvSpPr>
        <p:spPr>
          <a:xfrm>
            <a:off x="4204925" y="6769035"/>
            <a:ext cx="458940" cy="117636"/>
          </a:xfrm>
          <a:custGeom>
            <a:avLst/>
            <a:gdLst>
              <a:gd name="connsiteX0" fmla="*/ 8300 w 458940"/>
              <a:gd name="connsiteY0" fmla="*/ 9590 h 117636"/>
              <a:gd name="connsiteX1" fmla="*/ 443275 w 458940"/>
              <a:gd name="connsiteY1" fmla="*/ 63565 h 117636"/>
              <a:gd name="connsiteX2" fmla="*/ 370250 w 458940"/>
              <a:gd name="connsiteY2" fmla="*/ 19115 h 117636"/>
              <a:gd name="connsiteX3" fmla="*/ 443275 w 458940"/>
              <a:gd name="connsiteY3" fmla="*/ 54040 h 117636"/>
              <a:gd name="connsiteX4" fmla="*/ 443275 w 458940"/>
              <a:gd name="connsiteY4" fmla="*/ 117540 h 117636"/>
              <a:gd name="connsiteX5" fmla="*/ 433750 w 458940"/>
              <a:gd name="connsiteY5" fmla="*/ 66740 h 117636"/>
              <a:gd name="connsiteX6" fmla="*/ 214675 w 458940"/>
              <a:gd name="connsiteY6" fmla="*/ 65 h 117636"/>
              <a:gd name="connsiteX7" fmla="*/ 332150 w 458940"/>
              <a:gd name="connsiteY7" fmla="*/ 54040 h 117636"/>
              <a:gd name="connsiteX8" fmla="*/ 170225 w 458940"/>
              <a:gd name="connsiteY8" fmla="*/ 38165 h 117636"/>
              <a:gd name="connsiteX9" fmla="*/ 8300 w 458940"/>
              <a:gd name="connsiteY9" fmla="*/ 9590 h 117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8940" h="117636">
                <a:moveTo>
                  <a:pt x="8300" y="9590"/>
                </a:moveTo>
                <a:cubicBezTo>
                  <a:pt x="53808" y="13823"/>
                  <a:pt x="382950" y="61978"/>
                  <a:pt x="443275" y="63565"/>
                </a:cubicBezTo>
                <a:cubicBezTo>
                  <a:pt x="503600" y="65152"/>
                  <a:pt x="370250" y="20702"/>
                  <a:pt x="370250" y="19115"/>
                </a:cubicBezTo>
                <a:cubicBezTo>
                  <a:pt x="370250" y="17528"/>
                  <a:pt x="431104" y="37636"/>
                  <a:pt x="443275" y="54040"/>
                </a:cubicBezTo>
                <a:cubicBezTo>
                  <a:pt x="455446" y="70444"/>
                  <a:pt x="444863" y="115423"/>
                  <a:pt x="443275" y="117540"/>
                </a:cubicBezTo>
                <a:cubicBezTo>
                  <a:pt x="441687" y="119657"/>
                  <a:pt x="471850" y="86319"/>
                  <a:pt x="433750" y="66740"/>
                </a:cubicBezTo>
                <a:cubicBezTo>
                  <a:pt x="395650" y="47161"/>
                  <a:pt x="231608" y="2182"/>
                  <a:pt x="214675" y="65"/>
                </a:cubicBezTo>
                <a:cubicBezTo>
                  <a:pt x="197742" y="-2052"/>
                  <a:pt x="339558" y="47690"/>
                  <a:pt x="332150" y="54040"/>
                </a:cubicBezTo>
                <a:cubicBezTo>
                  <a:pt x="324742" y="60390"/>
                  <a:pt x="223671" y="45044"/>
                  <a:pt x="170225" y="38165"/>
                </a:cubicBezTo>
                <a:cubicBezTo>
                  <a:pt x="116779" y="31286"/>
                  <a:pt x="-37208" y="5357"/>
                  <a:pt x="8300" y="9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272FE507-7A5B-372C-C835-A99F572D0F01}"/>
              </a:ext>
            </a:extLst>
          </p:cNvPr>
          <p:cNvSpPr/>
          <p:nvPr/>
        </p:nvSpPr>
        <p:spPr>
          <a:xfrm>
            <a:off x="4502150" y="6704378"/>
            <a:ext cx="653232" cy="124100"/>
          </a:xfrm>
          <a:custGeom>
            <a:avLst/>
            <a:gdLst>
              <a:gd name="connsiteX0" fmla="*/ 0 w 653232"/>
              <a:gd name="connsiteY0" fmla="*/ 118697 h 124100"/>
              <a:gd name="connsiteX1" fmla="*/ 387350 w 653232"/>
              <a:gd name="connsiteY1" fmla="*/ 64722 h 124100"/>
              <a:gd name="connsiteX2" fmla="*/ 320675 w 653232"/>
              <a:gd name="connsiteY2" fmla="*/ 74247 h 124100"/>
              <a:gd name="connsiteX3" fmla="*/ 530225 w 653232"/>
              <a:gd name="connsiteY3" fmla="*/ 42497 h 124100"/>
              <a:gd name="connsiteX4" fmla="*/ 387350 w 653232"/>
              <a:gd name="connsiteY4" fmla="*/ 55197 h 124100"/>
              <a:gd name="connsiteX5" fmla="*/ 650875 w 653232"/>
              <a:gd name="connsiteY5" fmla="*/ 1222 h 124100"/>
              <a:gd name="connsiteX6" fmla="*/ 508000 w 653232"/>
              <a:gd name="connsiteY6" fmla="*/ 20272 h 124100"/>
              <a:gd name="connsiteX7" fmla="*/ 355600 w 653232"/>
              <a:gd name="connsiteY7" fmla="*/ 52022 h 124100"/>
              <a:gd name="connsiteX8" fmla="*/ 263525 w 653232"/>
              <a:gd name="connsiteY8" fmla="*/ 36147 h 124100"/>
              <a:gd name="connsiteX9" fmla="*/ 314325 w 653232"/>
              <a:gd name="connsiteY9" fmla="*/ 58372 h 124100"/>
              <a:gd name="connsiteX10" fmla="*/ 254000 w 653232"/>
              <a:gd name="connsiteY10" fmla="*/ 71072 h 124100"/>
              <a:gd name="connsiteX11" fmla="*/ 111125 w 653232"/>
              <a:gd name="connsiteY11" fmla="*/ 118697 h 124100"/>
              <a:gd name="connsiteX12" fmla="*/ 0 w 653232"/>
              <a:gd name="connsiteY12" fmla="*/ 118697 h 1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3232" h="124100">
                <a:moveTo>
                  <a:pt x="0" y="118697"/>
                </a:moveTo>
                <a:lnTo>
                  <a:pt x="387350" y="64722"/>
                </a:lnTo>
                <a:lnTo>
                  <a:pt x="320675" y="74247"/>
                </a:lnTo>
                <a:lnTo>
                  <a:pt x="530225" y="42497"/>
                </a:lnTo>
                <a:cubicBezTo>
                  <a:pt x="541338" y="39322"/>
                  <a:pt x="367242" y="62076"/>
                  <a:pt x="387350" y="55197"/>
                </a:cubicBezTo>
                <a:cubicBezTo>
                  <a:pt x="407458" y="48318"/>
                  <a:pt x="630767" y="7043"/>
                  <a:pt x="650875" y="1222"/>
                </a:cubicBezTo>
                <a:cubicBezTo>
                  <a:pt x="670983" y="-4599"/>
                  <a:pt x="557213" y="11805"/>
                  <a:pt x="508000" y="20272"/>
                </a:cubicBezTo>
                <a:cubicBezTo>
                  <a:pt x="458787" y="28739"/>
                  <a:pt x="396346" y="49376"/>
                  <a:pt x="355600" y="52022"/>
                </a:cubicBezTo>
                <a:cubicBezTo>
                  <a:pt x="314854" y="54668"/>
                  <a:pt x="270404" y="35089"/>
                  <a:pt x="263525" y="36147"/>
                </a:cubicBezTo>
                <a:cubicBezTo>
                  <a:pt x="256646" y="37205"/>
                  <a:pt x="315913" y="52551"/>
                  <a:pt x="314325" y="58372"/>
                </a:cubicBezTo>
                <a:cubicBezTo>
                  <a:pt x="312738" y="64193"/>
                  <a:pt x="287867" y="61018"/>
                  <a:pt x="254000" y="71072"/>
                </a:cubicBezTo>
                <a:cubicBezTo>
                  <a:pt x="220133" y="81126"/>
                  <a:pt x="153458" y="110230"/>
                  <a:pt x="111125" y="118697"/>
                </a:cubicBezTo>
                <a:cubicBezTo>
                  <a:pt x="68792" y="127164"/>
                  <a:pt x="34396" y="124518"/>
                  <a:pt x="0" y="118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2548EA3D-E2C4-7483-D465-B231FFA604A2}"/>
              </a:ext>
            </a:extLst>
          </p:cNvPr>
          <p:cNvSpPr/>
          <p:nvPr/>
        </p:nvSpPr>
        <p:spPr>
          <a:xfrm>
            <a:off x="4192892" y="6817935"/>
            <a:ext cx="452268" cy="154365"/>
          </a:xfrm>
          <a:custGeom>
            <a:avLst/>
            <a:gdLst>
              <a:gd name="connsiteX0" fmla="*/ 7633 w 452268"/>
              <a:gd name="connsiteY0" fmla="*/ 5140 h 154365"/>
              <a:gd name="connsiteX1" fmla="*/ 83833 w 452268"/>
              <a:gd name="connsiteY1" fmla="*/ 21015 h 154365"/>
              <a:gd name="connsiteX2" fmla="*/ 318783 w 452268"/>
              <a:gd name="connsiteY2" fmla="*/ 106740 h 154365"/>
              <a:gd name="connsiteX3" fmla="*/ 290208 w 452268"/>
              <a:gd name="connsiteY3" fmla="*/ 71815 h 154365"/>
              <a:gd name="connsiteX4" fmla="*/ 407683 w 452268"/>
              <a:gd name="connsiteY4" fmla="*/ 87690 h 154365"/>
              <a:gd name="connsiteX5" fmla="*/ 433083 w 452268"/>
              <a:gd name="connsiteY5" fmla="*/ 49590 h 154365"/>
              <a:gd name="connsiteX6" fmla="*/ 436258 w 452268"/>
              <a:gd name="connsiteY6" fmla="*/ 113090 h 154365"/>
              <a:gd name="connsiteX7" fmla="*/ 445783 w 452268"/>
              <a:gd name="connsiteY7" fmla="*/ 154365 h 154365"/>
              <a:gd name="connsiteX8" fmla="*/ 442608 w 452268"/>
              <a:gd name="connsiteY8" fmla="*/ 113090 h 154365"/>
              <a:gd name="connsiteX9" fmla="*/ 331483 w 452268"/>
              <a:gd name="connsiteY9" fmla="*/ 74990 h 154365"/>
              <a:gd name="connsiteX10" fmla="*/ 169558 w 452268"/>
              <a:gd name="connsiteY10" fmla="*/ 30540 h 154365"/>
              <a:gd name="connsiteX11" fmla="*/ 248933 w 452268"/>
              <a:gd name="connsiteY11" fmla="*/ 94040 h 154365"/>
              <a:gd name="connsiteX12" fmla="*/ 7633 w 452268"/>
              <a:gd name="connsiteY12" fmla="*/ 5140 h 15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2268" h="154365">
                <a:moveTo>
                  <a:pt x="7633" y="5140"/>
                </a:moveTo>
                <a:cubicBezTo>
                  <a:pt x="-19884" y="-7031"/>
                  <a:pt x="31975" y="4082"/>
                  <a:pt x="83833" y="21015"/>
                </a:cubicBezTo>
                <a:cubicBezTo>
                  <a:pt x="135691" y="37948"/>
                  <a:pt x="284387" y="98273"/>
                  <a:pt x="318783" y="106740"/>
                </a:cubicBezTo>
                <a:cubicBezTo>
                  <a:pt x="353179" y="115207"/>
                  <a:pt x="275391" y="74990"/>
                  <a:pt x="290208" y="71815"/>
                </a:cubicBezTo>
                <a:cubicBezTo>
                  <a:pt x="305025" y="68640"/>
                  <a:pt x="383871" y="91394"/>
                  <a:pt x="407683" y="87690"/>
                </a:cubicBezTo>
                <a:cubicBezTo>
                  <a:pt x="431496" y="83986"/>
                  <a:pt x="428321" y="45357"/>
                  <a:pt x="433083" y="49590"/>
                </a:cubicBezTo>
                <a:cubicBezTo>
                  <a:pt x="437845" y="53823"/>
                  <a:pt x="434141" y="95628"/>
                  <a:pt x="436258" y="113090"/>
                </a:cubicBezTo>
                <a:cubicBezTo>
                  <a:pt x="438375" y="130552"/>
                  <a:pt x="444725" y="154365"/>
                  <a:pt x="445783" y="154365"/>
                </a:cubicBezTo>
                <a:cubicBezTo>
                  <a:pt x="446841" y="154365"/>
                  <a:pt x="461658" y="126319"/>
                  <a:pt x="442608" y="113090"/>
                </a:cubicBezTo>
                <a:cubicBezTo>
                  <a:pt x="423558" y="99861"/>
                  <a:pt x="376991" y="88748"/>
                  <a:pt x="331483" y="74990"/>
                </a:cubicBezTo>
                <a:cubicBezTo>
                  <a:pt x="285975" y="61232"/>
                  <a:pt x="183316" y="27365"/>
                  <a:pt x="169558" y="30540"/>
                </a:cubicBezTo>
                <a:cubicBezTo>
                  <a:pt x="155800" y="33715"/>
                  <a:pt x="280154" y="100390"/>
                  <a:pt x="248933" y="94040"/>
                </a:cubicBezTo>
                <a:cubicBezTo>
                  <a:pt x="217712" y="87690"/>
                  <a:pt x="35150" y="17311"/>
                  <a:pt x="7633" y="5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6446F0F7-0339-3CE0-961B-F857A6262875}"/>
              </a:ext>
            </a:extLst>
          </p:cNvPr>
          <p:cNvSpPr/>
          <p:nvPr/>
        </p:nvSpPr>
        <p:spPr>
          <a:xfrm>
            <a:off x="4442544" y="6755711"/>
            <a:ext cx="660349" cy="178491"/>
          </a:xfrm>
          <a:custGeom>
            <a:avLst/>
            <a:gdLst>
              <a:gd name="connsiteX0" fmla="*/ 2456 w 660349"/>
              <a:gd name="connsiteY0" fmla="*/ 80064 h 178491"/>
              <a:gd name="connsiteX1" fmla="*/ 342181 w 660349"/>
              <a:gd name="connsiteY1" fmla="*/ 111814 h 178491"/>
              <a:gd name="connsiteX2" fmla="*/ 288206 w 660349"/>
              <a:gd name="connsiteY2" fmla="*/ 118164 h 178491"/>
              <a:gd name="connsiteX3" fmla="*/ 564431 w 660349"/>
              <a:gd name="connsiteY3" fmla="*/ 48314 h 178491"/>
              <a:gd name="connsiteX4" fmla="*/ 510456 w 660349"/>
              <a:gd name="connsiteY4" fmla="*/ 67364 h 178491"/>
              <a:gd name="connsiteX5" fmla="*/ 656506 w 660349"/>
              <a:gd name="connsiteY5" fmla="*/ 689 h 178491"/>
              <a:gd name="connsiteX6" fmla="*/ 605706 w 660349"/>
              <a:gd name="connsiteY6" fmla="*/ 35614 h 178491"/>
              <a:gd name="connsiteX7" fmla="*/ 475531 w 660349"/>
              <a:gd name="connsiteY7" fmla="*/ 83239 h 178491"/>
              <a:gd name="connsiteX8" fmla="*/ 310431 w 660349"/>
              <a:gd name="connsiteY8" fmla="*/ 178489 h 178491"/>
              <a:gd name="connsiteX9" fmla="*/ 380281 w 660349"/>
              <a:gd name="connsiteY9" fmla="*/ 86414 h 178491"/>
              <a:gd name="connsiteX10" fmla="*/ 199306 w 660349"/>
              <a:gd name="connsiteY10" fmla="*/ 92764 h 178491"/>
              <a:gd name="connsiteX11" fmla="*/ 2456 w 660349"/>
              <a:gd name="connsiteY11" fmla="*/ 80064 h 17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0349" h="178491">
                <a:moveTo>
                  <a:pt x="2456" y="80064"/>
                </a:moveTo>
                <a:cubicBezTo>
                  <a:pt x="26269" y="83239"/>
                  <a:pt x="294556" y="105464"/>
                  <a:pt x="342181" y="111814"/>
                </a:cubicBezTo>
                <a:cubicBezTo>
                  <a:pt x="389806" y="118164"/>
                  <a:pt x="251164" y="128747"/>
                  <a:pt x="288206" y="118164"/>
                </a:cubicBezTo>
                <a:cubicBezTo>
                  <a:pt x="325248" y="107581"/>
                  <a:pt x="527389" y="56781"/>
                  <a:pt x="564431" y="48314"/>
                </a:cubicBezTo>
                <a:cubicBezTo>
                  <a:pt x="601473" y="39847"/>
                  <a:pt x="495110" y="75301"/>
                  <a:pt x="510456" y="67364"/>
                </a:cubicBezTo>
                <a:cubicBezTo>
                  <a:pt x="525802" y="59427"/>
                  <a:pt x="640631" y="5981"/>
                  <a:pt x="656506" y="689"/>
                </a:cubicBezTo>
                <a:cubicBezTo>
                  <a:pt x="672381" y="-4603"/>
                  <a:pt x="635868" y="21856"/>
                  <a:pt x="605706" y="35614"/>
                </a:cubicBezTo>
                <a:cubicBezTo>
                  <a:pt x="575544" y="49372"/>
                  <a:pt x="524744" y="59426"/>
                  <a:pt x="475531" y="83239"/>
                </a:cubicBezTo>
                <a:cubicBezTo>
                  <a:pt x="426319" y="107052"/>
                  <a:pt x="326306" y="177960"/>
                  <a:pt x="310431" y="178489"/>
                </a:cubicBezTo>
                <a:cubicBezTo>
                  <a:pt x="294556" y="179018"/>
                  <a:pt x="398802" y="100701"/>
                  <a:pt x="380281" y="86414"/>
                </a:cubicBezTo>
                <a:cubicBezTo>
                  <a:pt x="361760" y="72127"/>
                  <a:pt x="264393" y="94351"/>
                  <a:pt x="199306" y="92764"/>
                </a:cubicBezTo>
                <a:cubicBezTo>
                  <a:pt x="134219" y="91177"/>
                  <a:pt x="-21357" y="76889"/>
                  <a:pt x="2456" y="80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6B3741B9-1E7F-1915-093F-2447428D282D}"/>
              </a:ext>
            </a:extLst>
          </p:cNvPr>
          <p:cNvSpPr/>
          <p:nvPr/>
        </p:nvSpPr>
        <p:spPr>
          <a:xfrm>
            <a:off x="4180018" y="6811244"/>
            <a:ext cx="459712" cy="183465"/>
          </a:xfrm>
          <a:custGeom>
            <a:avLst/>
            <a:gdLst>
              <a:gd name="connsiteX0" fmla="*/ 7807 w 459712"/>
              <a:gd name="connsiteY0" fmla="*/ 2306 h 183465"/>
              <a:gd name="connsiteX1" fmla="*/ 334832 w 459712"/>
              <a:gd name="connsiteY1" fmla="*/ 151531 h 183465"/>
              <a:gd name="connsiteX2" fmla="*/ 318957 w 459712"/>
              <a:gd name="connsiteY2" fmla="*/ 116606 h 183465"/>
              <a:gd name="connsiteX3" fmla="*/ 458657 w 459712"/>
              <a:gd name="connsiteY3" fmla="*/ 183281 h 183465"/>
              <a:gd name="connsiteX4" fmla="*/ 376107 w 459712"/>
              <a:gd name="connsiteY4" fmla="*/ 135656 h 183465"/>
              <a:gd name="connsiteX5" fmla="*/ 249107 w 459712"/>
              <a:gd name="connsiteY5" fmla="*/ 110256 h 183465"/>
              <a:gd name="connsiteX6" fmla="*/ 112582 w 459712"/>
              <a:gd name="connsiteY6" fmla="*/ 62631 h 183465"/>
              <a:gd name="connsiteX7" fmla="*/ 7807 w 459712"/>
              <a:gd name="connsiteY7" fmla="*/ 2306 h 18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9712" h="183465">
                <a:moveTo>
                  <a:pt x="7807" y="2306"/>
                </a:moveTo>
                <a:cubicBezTo>
                  <a:pt x="44849" y="17123"/>
                  <a:pt x="282974" y="132481"/>
                  <a:pt x="334832" y="151531"/>
                </a:cubicBezTo>
                <a:cubicBezTo>
                  <a:pt x="386690" y="170581"/>
                  <a:pt x="298320" y="111314"/>
                  <a:pt x="318957" y="116606"/>
                </a:cubicBezTo>
                <a:cubicBezTo>
                  <a:pt x="339594" y="121898"/>
                  <a:pt x="449132" y="180106"/>
                  <a:pt x="458657" y="183281"/>
                </a:cubicBezTo>
                <a:cubicBezTo>
                  <a:pt x="468182" y="186456"/>
                  <a:pt x="411032" y="147827"/>
                  <a:pt x="376107" y="135656"/>
                </a:cubicBezTo>
                <a:cubicBezTo>
                  <a:pt x="341182" y="123485"/>
                  <a:pt x="293028" y="122427"/>
                  <a:pt x="249107" y="110256"/>
                </a:cubicBezTo>
                <a:cubicBezTo>
                  <a:pt x="205186" y="98085"/>
                  <a:pt x="149624" y="76919"/>
                  <a:pt x="112582" y="62631"/>
                </a:cubicBezTo>
                <a:cubicBezTo>
                  <a:pt x="75540" y="48344"/>
                  <a:pt x="-29235" y="-12511"/>
                  <a:pt x="7807" y="2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CE141A10-8BD2-4AD3-0F80-06D0D286B071}"/>
              </a:ext>
            </a:extLst>
          </p:cNvPr>
          <p:cNvSpPr/>
          <p:nvPr/>
        </p:nvSpPr>
        <p:spPr>
          <a:xfrm>
            <a:off x="4636878" y="6781694"/>
            <a:ext cx="420908" cy="63779"/>
          </a:xfrm>
          <a:custGeom>
            <a:avLst/>
            <a:gdLst>
              <a:gd name="connsiteX0" fmla="*/ 1797 w 420908"/>
              <a:gd name="connsiteY0" fmla="*/ 25506 h 63779"/>
              <a:gd name="connsiteX1" fmla="*/ 268497 w 420908"/>
              <a:gd name="connsiteY1" fmla="*/ 19156 h 63779"/>
              <a:gd name="connsiteX2" fmla="*/ 373272 w 420908"/>
              <a:gd name="connsiteY2" fmla="*/ 63606 h 63779"/>
              <a:gd name="connsiteX3" fmla="*/ 341522 w 420908"/>
              <a:gd name="connsiteY3" fmla="*/ 106 h 63779"/>
              <a:gd name="connsiteX4" fmla="*/ 420897 w 420908"/>
              <a:gd name="connsiteY4" fmla="*/ 47731 h 63779"/>
              <a:gd name="connsiteX5" fmla="*/ 335172 w 420908"/>
              <a:gd name="connsiteY5" fmla="*/ 15981 h 63779"/>
              <a:gd name="connsiteX6" fmla="*/ 351047 w 420908"/>
              <a:gd name="connsiteY6" fmla="*/ 35031 h 63779"/>
              <a:gd name="connsiteX7" fmla="*/ 160547 w 420908"/>
              <a:gd name="connsiteY7" fmla="*/ 12806 h 63779"/>
              <a:gd name="connsiteX8" fmla="*/ 1797 w 420908"/>
              <a:gd name="connsiteY8" fmla="*/ 25506 h 6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0908" h="63779">
                <a:moveTo>
                  <a:pt x="1797" y="25506"/>
                </a:moveTo>
                <a:cubicBezTo>
                  <a:pt x="19788" y="26564"/>
                  <a:pt x="206585" y="12806"/>
                  <a:pt x="268497" y="19156"/>
                </a:cubicBezTo>
                <a:cubicBezTo>
                  <a:pt x="330410" y="25506"/>
                  <a:pt x="361101" y="66781"/>
                  <a:pt x="373272" y="63606"/>
                </a:cubicBezTo>
                <a:cubicBezTo>
                  <a:pt x="385443" y="60431"/>
                  <a:pt x="333585" y="2752"/>
                  <a:pt x="341522" y="106"/>
                </a:cubicBezTo>
                <a:cubicBezTo>
                  <a:pt x="349459" y="-2540"/>
                  <a:pt x="421955" y="45085"/>
                  <a:pt x="420897" y="47731"/>
                </a:cubicBezTo>
                <a:cubicBezTo>
                  <a:pt x="419839" y="50377"/>
                  <a:pt x="346814" y="18098"/>
                  <a:pt x="335172" y="15981"/>
                </a:cubicBezTo>
                <a:cubicBezTo>
                  <a:pt x="323530" y="13864"/>
                  <a:pt x="380151" y="35560"/>
                  <a:pt x="351047" y="35031"/>
                </a:cubicBezTo>
                <a:cubicBezTo>
                  <a:pt x="321943" y="34502"/>
                  <a:pt x="215580" y="12277"/>
                  <a:pt x="160547" y="12806"/>
                </a:cubicBezTo>
                <a:cubicBezTo>
                  <a:pt x="105514" y="13335"/>
                  <a:pt x="-16194" y="24448"/>
                  <a:pt x="1797" y="25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C4372B2B-7EF1-7B4C-5F9E-29FC90906748}"/>
              </a:ext>
            </a:extLst>
          </p:cNvPr>
          <p:cNvSpPr/>
          <p:nvPr/>
        </p:nvSpPr>
        <p:spPr>
          <a:xfrm>
            <a:off x="4649349" y="6794385"/>
            <a:ext cx="468762" cy="146315"/>
          </a:xfrm>
          <a:custGeom>
            <a:avLst/>
            <a:gdLst>
              <a:gd name="connsiteX0" fmla="*/ 2026 w 468762"/>
              <a:gd name="connsiteY0" fmla="*/ 146165 h 146315"/>
              <a:gd name="connsiteX1" fmla="*/ 106801 w 468762"/>
              <a:gd name="connsiteY1" fmla="*/ 136640 h 146315"/>
              <a:gd name="connsiteX2" fmla="*/ 332226 w 468762"/>
              <a:gd name="connsiteY2" fmla="*/ 76315 h 146315"/>
              <a:gd name="connsiteX3" fmla="*/ 290951 w 468762"/>
              <a:gd name="connsiteY3" fmla="*/ 104890 h 146315"/>
              <a:gd name="connsiteX4" fmla="*/ 468751 w 468762"/>
              <a:gd name="connsiteY4" fmla="*/ 115 h 146315"/>
              <a:gd name="connsiteX5" fmla="*/ 300476 w 468762"/>
              <a:gd name="connsiteY5" fmla="*/ 82665 h 146315"/>
              <a:gd name="connsiteX6" fmla="*/ 192526 w 468762"/>
              <a:gd name="connsiteY6" fmla="*/ 136640 h 146315"/>
              <a:gd name="connsiteX7" fmla="*/ 2026 w 468762"/>
              <a:gd name="connsiteY7" fmla="*/ 146165 h 146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8762" h="146315">
                <a:moveTo>
                  <a:pt x="2026" y="146165"/>
                </a:moveTo>
                <a:cubicBezTo>
                  <a:pt x="-12261" y="146165"/>
                  <a:pt x="51768" y="148282"/>
                  <a:pt x="106801" y="136640"/>
                </a:cubicBezTo>
                <a:cubicBezTo>
                  <a:pt x="161834" y="124998"/>
                  <a:pt x="301534" y="81607"/>
                  <a:pt x="332226" y="76315"/>
                </a:cubicBezTo>
                <a:cubicBezTo>
                  <a:pt x="362918" y="71023"/>
                  <a:pt x="268197" y="117590"/>
                  <a:pt x="290951" y="104890"/>
                </a:cubicBezTo>
                <a:cubicBezTo>
                  <a:pt x="313705" y="92190"/>
                  <a:pt x="467164" y="3819"/>
                  <a:pt x="468751" y="115"/>
                </a:cubicBezTo>
                <a:cubicBezTo>
                  <a:pt x="470338" y="-3589"/>
                  <a:pt x="300476" y="82665"/>
                  <a:pt x="300476" y="82665"/>
                </a:cubicBezTo>
                <a:cubicBezTo>
                  <a:pt x="254439" y="105419"/>
                  <a:pt x="244913" y="124998"/>
                  <a:pt x="192526" y="136640"/>
                </a:cubicBezTo>
                <a:cubicBezTo>
                  <a:pt x="140139" y="148282"/>
                  <a:pt x="16313" y="146165"/>
                  <a:pt x="2026" y="146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5BDE049C-EDF5-6328-7914-7E9F3E590F0B}"/>
              </a:ext>
            </a:extLst>
          </p:cNvPr>
          <p:cNvSpPr/>
          <p:nvPr/>
        </p:nvSpPr>
        <p:spPr>
          <a:xfrm>
            <a:off x="4148466" y="6698693"/>
            <a:ext cx="486566" cy="75117"/>
          </a:xfrm>
          <a:custGeom>
            <a:avLst/>
            <a:gdLst>
              <a:gd name="connsiteX0" fmla="*/ 1259 w 486566"/>
              <a:gd name="connsiteY0" fmla="*/ 51357 h 75117"/>
              <a:gd name="connsiteX1" fmla="*/ 309234 w 486566"/>
              <a:gd name="connsiteY1" fmla="*/ 13257 h 75117"/>
              <a:gd name="connsiteX2" fmla="*/ 325109 w 486566"/>
              <a:gd name="connsiteY2" fmla="*/ 13257 h 75117"/>
              <a:gd name="connsiteX3" fmla="*/ 483859 w 486566"/>
              <a:gd name="connsiteY3" fmla="*/ 64057 h 75117"/>
              <a:gd name="connsiteX4" fmla="*/ 420359 w 486566"/>
              <a:gd name="connsiteY4" fmla="*/ 38657 h 75117"/>
              <a:gd name="connsiteX5" fmla="*/ 356859 w 486566"/>
              <a:gd name="connsiteY5" fmla="*/ 25957 h 75117"/>
              <a:gd name="connsiteX6" fmla="*/ 191759 w 486566"/>
              <a:gd name="connsiteY6" fmla="*/ 64057 h 75117"/>
              <a:gd name="connsiteX7" fmla="*/ 118734 w 486566"/>
              <a:gd name="connsiteY7" fmla="*/ 70407 h 75117"/>
              <a:gd name="connsiteX8" fmla="*/ 360034 w 486566"/>
              <a:gd name="connsiteY8" fmla="*/ 557 h 75117"/>
              <a:gd name="connsiteX9" fmla="*/ 207634 w 486566"/>
              <a:gd name="connsiteY9" fmla="*/ 38657 h 75117"/>
              <a:gd name="connsiteX10" fmla="*/ 1259 w 486566"/>
              <a:gd name="connsiteY10" fmla="*/ 51357 h 7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6566" h="75117">
                <a:moveTo>
                  <a:pt x="1259" y="51357"/>
                </a:moveTo>
                <a:cubicBezTo>
                  <a:pt x="18192" y="47124"/>
                  <a:pt x="255259" y="19607"/>
                  <a:pt x="309234" y="13257"/>
                </a:cubicBezTo>
                <a:cubicBezTo>
                  <a:pt x="363209" y="6907"/>
                  <a:pt x="296005" y="4790"/>
                  <a:pt x="325109" y="13257"/>
                </a:cubicBezTo>
                <a:cubicBezTo>
                  <a:pt x="354213" y="21724"/>
                  <a:pt x="467984" y="59824"/>
                  <a:pt x="483859" y="64057"/>
                </a:cubicBezTo>
                <a:cubicBezTo>
                  <a:pt x="499734" y="68290"/>
                  <a:pt x="441526" y="45007"/>
                  <a:pt x="420359" y="38657"/>
                </a:cubicBezTo>
                <a:cubicBezTo>
                  <a:pt x="399192" y="32307"/>
                  <a:pt x="394959" y="21724"/>
                  <a:pt x="356859" y="25957"/>
                </a:cubicBezTo>
                <a:cubicBezTo>
                  <a:pt x="318759" y="30190"/>
                  <a:pt x="231446" y="56649"/>
                  <a:pt x="191759" y="64057"/>
                </a:cubicBezTo>
                <a:cubicBezTo>
                  <a:pt x="152072" y="71465"/>
                  <a:pt x="90688" y="80990"/>
                  <a:pt x="118734" y="70407"/>
                </a:cubicBezTo>
                <a:cubicBezTo>
                  <a:pt x="146780" y="59824"/>
                  <a:pt x="345217" y="5849"/>
                  <a:pt x="360034" y="557"/>
                </a:cubicBezTo>
                <a:cubicBezTo>
                  <a:pt x="374851" y="-4735"/>
                  <a:pt x="272721" y="29132"/>
                  <a:pt x="207634" y="38657"/>
                </a:cubicBezTo>
                <a:cubicBezTo>
                  <a:pt x="142547" y="48182"/>
                  <a:pt x="-15674" y="55590"/>
                  <a:pt x="1259" y="51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3B44018E-4E0B-01C5-C5C3-6B46B5C424B5}"/>
              </a:ext>
            </a:extLst>
          </p:cNvPr>
          <p:cNvSpPr/>
          <p:nvPr/>
        </p:nvSpPr>
        <p:spPr>
          <a:xfrm>
            <a:off x="4569672" y="6708768"/>
            <a:ext cx="357301" cy="41418"/>
          </a:xfrm>
          <a:custGeom>
            <a:avLst/>
            <a:gdLst>
              <a:gd name="connsiteX0" fmla="*/ 2328 w 357301"/>
              <a:gd name="connsiteY0" fmla="*/ 34932 h 41418"/>
              <a:gd name="connsiteX1" fmla="*/ 230928 w 357301"/>
              <a:gd name="connsiteY1" fmla="*/ 7 h 41418"/>
              <a:gd name="connsiteX2" fmla="*/ 354753 w 357301"/>
              <a:gd name="connsiteY2" fmla="*/ 31757 h 41418"/>
              <a:gd name="connsiteX3" fmla="*/ 310303 w 357301"/>
              <a:gd name="connsiteY3" fmla="*/ 28582 h 41418"/>
              <a:gd name="connsiteX4" fmla="*/ 259503 w 357301"/>
              <a:gd name="connsiteY4" fmla="*/ 41282 h 41418"/>
              <a:gd name="connsiteX5" fmla="*/ 199178 w 357301"/>
              <a:gd name="connsiteY5" fmla="*/ 19057 h 41418"/>
              <a:gd name="connsiteX6" fmla="*/ 116628 w 357301"/>
              <a:gd name="connsiteY6" fmla="*/ 22232 h 41418"/>
              <a:gd name="connsiteX7" fmla="*/ 2328 w 357301"/>
              <a:gd name="connsiteY7" fmla="*/ 34932 h 4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7301" h="41418">
                <a:moveTo>
                  <a:pt x="2328" y="34932"/>
                </a:moveTo>
                <a:cubicBezTo>
                  <a:pt x="21378" y="31228"/>
                  <a:pt x="172191" y="536"/>
                  <a:pt x="230928" y="7"/>
                </a:cubicBezTo>
                <a:cubicBezTo>
                  <a:pt x="289665" y="-522"/>
                  <a:pt x="341524" y="26995"/>
                  <a:pt x="354753" y="31757"/>
                </a:cubicBezTo>
                <a:cubicBezTo>
                  <a:pt x="367982" y="36519"/>
                  <a:pt x="326178" y="26994"/>
                  <a:pt x="310303" y="28582"/>
                </a:cubicBezTo>
                <a:cubicBezTo>
                  <a:pt x="294428" y="30169"/>
                  <a:pt x="278024" y="42869"/>
                  <a:pt x="259503" y="41282"/>
                </a:cubicBezTo>
                <a:cubicBezTo>
                  <a:pt x="240982" y="39695"/>
                  <a:pt x="222991" y="22232"/>
                  <a:pt x="199178" y="19057"/>
                </a:cubicBezTo>
                <a:cubicBezTo>
                  <a:pt x="175366" y="15882"/>
                  <a:pt x="146791" y="18528"/>
                  <a:pt x="116628" y="22232"/>
                </a:cubicBezTo>
                <a:cubicBezTo>
                  <a:pt x="86466" y="25936"/>
                  <a:pt x="-16722" y="38636"/>
                  <a:pt x="2328" y="34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8D33E846-401D-7C98-5CE1-C46F173A3A30}"/>
              </a:ext>
            </a:extLst>
          </p:cNvPr>
          <p:cNvSpPr/>
          <p:nvPr/>
        </p:nvSpPr>
        <p:spPr>
          <a:xfrm>
            <a:off x="4679283" y="6832196"/>
            <a:ext cx="416654" cy="153127"/>
          </a:xfrm>
          <a:custGeom>
            <a:avLst/>
            <a:gdLst>
              <a:gd name="connsiteX0" fmla="*/ 667 w 416654"/>
              <a:gd name="connsiteY0" fmla="*/ 130579 h 153127"/>
              <a:gd name="connsiteX1" fmla="*/ 159417 w 416654"/>
              <a:gd name="connsiteY1" fmla="*/ 127404 h 153127"/>
              <a:gd name="connsiteX2" fmla="*/ 349917 w 416654"/>
              <a:gd name="connsiteY2" fmla="*/ 19454 h 153127"/>
              <a:gd name="connsiteX3" fmla="*/ 248317 w 416654"/>
              <a:gd name="connsiteY3" fmla="*/ 79779 h 153127"/>
              <a:gd name="connsiteX4" fmla="*/ 416592 w 416654"/>
              <a:gd name="connsiteY4" fmla="*/ 404 h 153127"/>
              <a:gd name="connsiteX5" fmla="*/ 226092 w 416654"/>
              <a:gd name="connsiteY5" fmla="*/ 121054 h 153127"/>
              <a:gd name="connsiteX6" fmla="*/ 108617 w 416654"/>
              <a:gd name="connsiteY6" fmla="*/ 152804 h 153127"/>
              <a:gd name="connsiteX7" fmla="*/ 667 w 416654"/>
              <a:gd name="connsiteY7" fmla="*/ 130579 h 153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654" h="153127">
                <a:moveTo>
                  <a:pt x="667" y="130579"/>
                </a:moveTo>
                <a:cubicBezTo>
                  <a:pt x="9134" y="126346"/>
                  <a:pt x="101209" y="145925"/>
                  <a:pt x="159417" y="127404"/>
                </a:cubicBezTo>
                <a:cubicBezTo>
                  <a:pt x="217625" y="108883"/>
                  <a:pt x="335100" y="27391"/>
                  <a:pt x="349917" y="19454"/>
                </a:cubicBezTo>
                <a:cubicBezTo>
                  <a:pt x="364734" y="11516"/>
                  <a:pt x="237204" y="82954"/>
                  <a:pt x="248317" y="79779"/>
                </a:cubicBezTo>
                <a:cubicBezTo>
                  <a:pt x="259430" y="76604"/>
                  <a:pt x="420296" y="-6475"/>
                  <a:pt x="416592" y="404"/>
                </a:cubicBezTo>
                <a:cubicBezTo>
                  <a:pt x="412888" y="7283"/>
                  <a:pt x="277421" y="95654"/>
                  <a:pt x="226092" y="121054"/>
                </a:cubicBezTo>
                <a:cubicBezTo>
                  <a:pt x="174763" y="146454"/>
                  <a:pt x="150950" y="149629"/>
                  <a:pt x="108617" y="152804"/>
                </a:cubicBezTo>
                <a:cubicBezTo>
                  <a:pt x="66284" y="155979"/>
                  <a:pt x="-7800" y="134812"/>
                  <a:pt x="667" y="130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8EB3D255-303B-8ED1-34E4-D52983441990}"/>
              </a:ext>
            </a:extLst>
          </p:cNvPr>
          <p:cNvSpPr/>
          <p:nvPr/>
        </p:nvSpPr>
        <p:spPr>
          <a:xfrm>
            <a:off x="4027641" y="6664318"/>
            <a:ext cx="212456" cy="98598"/>
          </a:xfrm>
          <a:custGeom>
            <a:avLst/>
            <a:gdLst>
              <a:gd name="connsiteX0" fmla="*/ 210984 w 212456"/>
              <a:gd name="connsiteY0" fmla="*/ 7 h 98598"/>
              <a:gd name="connsiteX1" fmla="*/ 90334 w 212456"/>
              <a:gd name="connsiteY1" fmla="*/ 34932 h 98598"/>
              <a:gd name="connsiteX2" fmla="*/ 4609 w 212456"/>
              <a:gd name="connsiteY2" fmla="*/ 38107 h 98598"/>
              <a:gd name="connsiteX3" fmla="*/ 39534 w 212456"/>
              <a:gd name="connsiteY3" fmla="*/ 44457 h 98598"/>
              <a:gd name="connsiteX4" fmla="*/ 169709 w 212456"/>
              <a:gd name="connsiteY4" fmla="*/ 98432 h 98598"/>
              <a:gd name="connsiteX5" fmla="*/ 118909 w 212456"/>
              <a:gd name="connsiteY5" fmla="*/ 60332 h 98598"/>
              <a:gd name="connsiteX6" fmla="*/ 1434 w 212456"/>
              <a:gd name="connsiteY6" fmla="*/ 31757 h 98598"/>
              <a:gd name="connsiteX7" fmla="*/ 210984 w 212456"/>
              <a:gd name="connsiteY7" fmla="*/ 7 h 9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456" h="98598">
                <a:moveTo>
                  <a:pt x="210984" y="7"/>
                </a:moveTo>
                <a:cubicBezTo>
                  <a:pt x="225801" y="536"/>
                  <a:pt x="124730" y="28582"/>
                  <a:pt x="90334" y="34932"/>
                </a:cubicBezTo>
                <a:cubicBezTo>
                  <a:pt x="55938" y="41282"/>
                  <a:pt x="13076" y="36520"/>
                  <a:pt x="4609" y="38107"/>
                </a:cubicBezTo>
                <a:cubicBezTo>
                  <a:pt x="-3858" y="39694"/>
                  <a:pt x="12017" y="34403"/>
                  <a:pt x="39534" y="44457"/>
                </a:cubicBezTo>
                <a:cubicBezTo>
                  <a:pt x="67051" y="54511"/>
                  <a:pt x="156480" y="95786"/>
                  <a:pt x="169709" y="98432"/>
                </a:cubicBezTo>
                <a:cubicBezTo>
                  <a:pt x="182938" y="101078"/>
                  <a:pt x="146955" y="71445"/>
                  <a:pt x="118909" y="60332"/>
                </a:cubicBezTo>
                <a:cubicBezTo>
                  <a:pt x="90863" y="49220"/>
                  <a:pt x="-13383" y="38107"/>
                  <a:pt x="1434" y="31757"/>
                </a:cubicBezTo>
                <a:cubicBezTo>
                  <a:pt x="16251" y="25407"/>
                  <a:pt x="196167" y="-522"/>
                  <a:pt x="21098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D4D795DE-5BA5-8E29-A05C-B86DB84BF759}"/>
              </a:ext>
            </a:extLst>
          </p:cNvPr>
          <p:cNvSpPr/>
          <p:nvPr/>
        </p:nvSpPr>
        <p:spPr>
          <a:xfrm>
            <a:off x="4394474" y="6473455"/>
            <a:ext cx="533469" cy="127937"/>
          </a:xfrm>
          <a:custGeom>
            <a:avLst/>
            <a:gdLst>
              <a:gd name="connsiteX0" fmla="*/ 2901 w 533469"/>
              <a:gd name="connsiteY0" fmla="*/ 92445 h 127937"/>
              <a:gd name="connsiteX1" fmla="*/ 206101 w 533469"/>
              <a:gd name="connsiteY1" fmla="*/ 370 h 127937"/>
              <a:gd name="connsiteX2" fmla="*/ 126726 w 533469"/>
              <a:gd name="connsiteY2" fmla="*/ 60695 h 127937"/>
              <a:gd name="connsiteX3" fmla="*/ 301351 w 533469"/>
              <a:gd name="connsiteY3" fmla="*/ 76570 h 127937"/>
              <a:gd name="connsiteX4" fmla="*/ 263251 w 533469"/>
              <a:gd name="connsiteY4" fmla="*/ 47995 h 127937"/>
              <a:gd name="connsiteX5" fmla="*/ 342626 w 533469"/>
              <a:gd name="connsiteY5" fmla="*/ 67045 h 127937"/>
              <a:gd name="connsiteX6" fmla="*/ 317226 w 533469"/>
              <a:gd name="connsiteY6" fmla="*/ 51170 h 127937"/>
              <a:gd name="connsiteX7" fmla="*/ 533126 w 533469"/>
              <a:gd name="connsiteY7" fmla="*/ 127370 h 127937"/>
              <a:gd name="connsiteX8" fmla="*/ 361676 w 533469"/>
              <a:gd name="connsiteY8" fmla="*/ 86095 h 127937"/>
              <a:gd name="connsiteX9" fmla="*/ 145776 w 533469"/>
              <a:gd name="connsiteY9" fmla="*/ 89270 h 127937"/>
              <a:gd name="connsiteX10" fmla="*/ 94976 w 533469"/>
              <a:gd name="connsiteY10" fmla="*/ 79745 h 127937"/>
              <a:gd name="connsiteX11" fmla="*/ 88626 w 533469"/>
              <a:gd name="connsiteY11" fmla="*/ 76570 h 127937"/>
              <a:gd name="connsiteX12" fmla="*/ 2901 w 533469"/>
              <a:gd name="connsiteY12" fmla="*/ 92445 h 12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3469" h="127937">
                <a:moveTo>
                  <a:pt x="2901" y="92445"/>
                </a:moveTo>
                <a:cubicBezTo>
                  <a:pt x="22480" y="79745"/>
                  <a:pt x="185464" y="5662"/>
                  <a:pt x="206101" y="370"/>
                </a:cubicBezTo>
                <a:cubicBezTo>
                  <a:pt x="226738" y="-4922"/>
                  <a:pt x="110851" y="47995"/>
                  <a:pt x="126726" y="60695"/>
                </a:cubicBezTo>
                <a:cubicBezTo>
                  <a:pt x="142601" y="73395"/>
                  <a:pt x="278597" y="78687"/>
                  <a:pt x="301351" y="76570"/>
                </a:cubicBezTo>
                <a:cubicBezTo>
                  <a:pt x="324105" y="74453"/>
                  <a:pt x="256372" y="49582"/>
                  <a:pt x="263251" y="47995"/>
                </a:cubicBezTo>
                <a:cubicBezTo>
                  <a:pt x="270130" y="46408"/>
                  <a:pt x="333630" y="66516"/>
                  <a:pt x="342626" y="67045"/>
                </a:cubicBezTo>
                <a:cubicBezTo>
                  <a:pt x="351622" y="67574"/>
                  <a:pt x="285476" y="41116"/>
                  <a:pt x="317226" y="51170"/>
                </a:cubicBezTo>
                <a:cubicBezTo>
                  <a:pt x="348976" y="61224"/>
                  <a:pt x="525718" y="121549"/>
                  <a:pt x="533126" y="127370"/>
                </a:cubicBezTo>
                <a:cubicBezTo>
                  <a:pt x="540534" y="133191"/>
                  <a:pt x="426234" y="92445"/>
                  <a:pt x="361676" y="86095"/>
                </a:cubicBezTo>
                <a:cubicBezTo>
                  <a:pt x="297118" y="79745"/>
                  <a:pt x="190226" y="90328"/>
                  <a:pt x="145776" y="89270"/>
                </a:cubicBezTo>
                <a:cubicBezTo>
                  <a:pt x="101326" y="88212"/>
                  <a:pt x="104501" y="81862"/>
                  <a:pt x="94976" y="79745"/>
                </a:cubicBezTo>
                <a:cubicBezTo>
                  <a:pt x="85451" y="77628"/>
                  <a:pt x="108734" y="74453"/>
                  <a:pt x="88626" y="76570"/>
                </a:cubicBezTo>
                <a:cubicBezTo>
                  <a:pt x="68518" y="78687"/>
                  <a:pt x="-16678" y="105145"/>
                  <a:pt x="2901" y="92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13DEAEF8-6951-8657-368A-C44922B9A678}"/>
              </a:ext>
            </a:extLst>
          </p:cNvPr>
          <p:cNvSpPr/>
          <p:nvPr/>
        </p:nvSpPr>
        <p:spPr>
          <a:xfrm>
            <a:off x="4202219" y="5874271"/>
            <a:ext cx="148357" cy="324957"/>
          </a:xfrm>
          <a:custGeom>
            <a:avLst/>
            <a:gdLst>
              <a:gd name="connsiteX0" fmla="*/ 148108 w 148357"/>
              <a:gd name="connsiteY0" fmla="*/ 56 h 324957"/>
              <a:gd name="connsiteX1" fmla="*/ 64981 w 148357"/>
              <a:gd name="connsiteY1" fmla="*/ 83184 h 324957"/>
              <a:gd name="connsiteX2" fmla="*/ 120399 w 148357"/>
              <a:gd name="connsiteY2" fmla="*/ 97038 h 324957"/>
              <a:gd name="connsiteX3" fmla="*/ 64981 w 148357"/>
              <a:gd name="connsiteY3" fmla="*/ 138602 h 324957"/>
              <a:gd name="connsiteX4" fmla="*/ 9563 w 148357"/>
              <a:gd name="connsiteY4" fmla="*/ 175547 h 324957"/>
              <a:gd name="connsiteX5" fmla="*/ 9563 w 148357"/>
              <a:gd name="connsiteY5" fmla="*/ 323329 h 324957"/>
              <a:gd name="connsiteX6" fmla="*/ 4945 w 148357"/>
              <a:gd name="connsiteY6" fmla="*/ 244820 h 324957"/>
              <a:gd name="connsiteX7" fmla="*/ 88072 w 148357"/>
              <a:gd name="connsiteY7" fmla="*/ 97038 h 324957"/>
              <a:gd name="connsiteX8" fmla="*/ 148108 w 148357"/>
              <a:gd name="connsiteY8" fmla="*/ 56 h 324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357" h="324957">
                <a:moveTo>
                  <a:pt x="148108" y="56"/>
                </a:moveTo>
                <a:cubicBezTo>
                  <a:pt x="144259" y="-2253"/>
                  <a:pt x="69599" y="67020"/>
                  <a:pt x="64981" y="83184"/>
                </a:cubicBezTo>
                <a:cubicBezTo>
                  <a:pt x="60363" y="99348"/>
                  <a:pt x="120399" y="87802"/>
                  <a:pt x="120399" y="97038"/>
                </a:cubicBezTo>
                <a:cubicBezTo>
                  <a:pt x="120399" y="106274"/>
                  <a:pt x="83454" y="125517"/>
                  <a:pt x="64981" y="138602"/>
                </a:cubicBezTo>
                <a:cubicBezTo>
                  <a:pt x="46508" y="151687"/>
                  <a:pt x="18799" y="144759"/>
                  <a:pt x="9563" y="175547"/>
                </a:cubicBezTo>
                <a:cubicBezTo>
                  <a:pt x="327" y="206335"/>
                  <a:pt x="10333" y="311784"/>
                  <a:pt x="9563" y="323329"/>
                </a:cubicBezTo>
                <a:cubicBezTo>
                  <a:pt x="8793" y="334874"/>
                  <a:pt x="-8140" y="282535"/>
                  <a:pt x="4945" y="244820"/>
                </a:cubicBezTo>
                <a:cubicBezTo>
                  <a:pt x="18030" y="207105"/>
                  <a:pt x="65751" y="133983"/>
                  <a:pt x="88072" y="97038"/>
                </a:cubicBezTo>
                <a:cubicBezTo>
                  <a:pt x="110393" y="60093"/>
                  <a:pt x="151957" y="2365"/>
                  <a:pt x="148108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3DFC0EAE-DFE5-7813-C84D-240C4786D81B}"/>
              </a:ext>
            </a:extLst>
          </p:cNvPr>
          <p:cNvSpPr/>
          <p:nvPr/>
        </p:nvSpPr>
        <p:spPr>
          <a:xfrm>
            <a:off x="4609129" y="4539234"/>
            <a:ext cx="115310" cy="811827"/>
          </a:xfrm>
          <a:custGeom>
            <a:avLst/>
            <a:gdLst>
              <a:gd name="connsiteX0" fmla="*/ 115271 w 115310"/>
              <a:gd name="connsiteY0" fmla="*/ 439 h 811827"/>
              <a:gd name="connsiteX1" fmla="*/ 18289 w 115310"/>
              <a:gd name="connsiteY1" fmla="*/ 305239 h 811827"/>
              <a:gd name="connsiteX2" fmla="*/ 18289 w 115310"/>
              <a:gd name="connsiteY2" fmla="*/ 300621 h 811827"/>
              <a:gd name="connsiteX3" fmla="*/ 18289 w 115310"/>
              <a:gd name="connsiteY3" fmla="*/ 499202 h 811827"/>
              <a:gd name="connsiteX4" fmla="*/ 32144 w 115310"/>
              <a:gd name="connsiteY4" fmla="*/ 804002 h 811827"/>
              <a:gd name="connsiteX5" fmla="*/ 22907 w 115310"/>
              <a:gd name="connsiteY5" fmla="*/ 693166 h 811827"/>
              <a:gd name="connsiteX6" fmla="*/ 4435 w 115310"/>
              <a:gd name="connsiteY6" fmla="*/ 388366 h 811827"/>
              <a:gd name="connsiteX7" fmla="*/ 115271 w 115310"/>
              <a:gd name="connsiteY7" fmla="*/ 439 h 81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310" h="811827">
                <a:moveTo>
                  <a:pt x="115271" y="439"/>
                </a:moveTo>
                <a:cubicBezTo>
                  <a:pt x="117580" y="-13416"/>
                  <a:pt x="18289" y="305239"/>
                  <a:pt x="18289" y="305239"/>
                </a:cubicBezTo>
                <a:cubicBezTo>
                  <a:pt x="2125" y="355269"/>
                  <a:pt x="18289" y="300621"/>
                  <a:pt x="18289" y="300621"/>
                </a:cubicBezTo>
                <a:cubicBezTo>
                  <a:pt x="18289" y="332948"/>
                  <a:pt x="15980" y="415305"/>
                  <a:pt x="18289" y="499202"/>
                </a:cubicBezTo>
                <a:cubicBezTo>
                  <a:pt x="20598" y="583099"/>
                  <a:pt x="31374" y="771675"/>
                  <a:pt x="32144" y="804002"/>
                </a:cubicBezTo>
                <a:cubicBezTo>
                  <a:pt x="32914" y="836329"/>
                  <a:pt x="27525" y="762439"/>
                  <a:pt x="22907" y="693166"/>
                </a:cubicBezTo>
                <a:cubicBezTo>
                  <a:pt x="18289" y="623893"/>
                  <a:pt x="-10959" y="500742"/>
                  <a:pt x="4435" y="388366"/>
                </a:cubicBezTo>
                <a:cubicBezTo>
                  <a:pt x="19829" y="275990"/>
                  <a:pt x="112962" y="14294"/>
                  <a:pt x="115271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D450CC82-0F39-1CCE-B780-C3221203109A}"/>
              </a:ext>
            </a:extLst>
          </p:cNvPr>
          <p:cNvSpPr/>
          <p:nvPr/>
        </p:nvSpPr>
        <p:spPr>
          <a:xfrm>
            <a:off x="3290932" y="3094453"/>
            <a:ext cx="681101" cy="1465691"/>
          </a:xfrm>
          <a:custGeom>
            <a:avLst/>
            <a:gdLst>
              <a:gd name="connsiteX0" fmla="*/ 679994 w 681101"/>
              <a:gd name="connsiteY0" fmla="*/ 6834 h 1465691"/>
              <a:gd name="connsiteX1" fmla="*/ 219597 w 681101"/>
              <a:gd name="connsiteY1" fmla="*/ 831712 h 1465691"/>
              <a:gd name="connsiteX2" fmla="*/ 251569 w 681101"/>
              <a:gd name="connsiteY2" fmla="*/ 774162 h 1465691"/>
              <a:gd name="connsiteX3" fmla="*/ 78920 w 681101"/>
              <a:gd name="connsiteY3" fmla="*/ 1234560 h 1465691"/>
              <a:gd name="connsiteX4" fmla="*/ 130075 w 681101"/>
              <a:gd name="connsiteY4" fmla="*/ 1177010 h 1465691"/>
              <a:gd name="connsiteX5" fmla="*/ 8581 w 681101"/>
              <a:gd name="connsiteY5" fmla="*/ 1439181 h 1465691"/>
              <a:gd name="connsiteX6" fmla="*/ 46948 w 681101"/>
              <a:gd name="connsiteY6" fmla="*/ 1349659 h 1465691"/>
              <a:gd name="connsiteX7" fmla="*/ 341090 w 681101"/>
              <a:gd name="connsiteY7" fmla="*/ 492809 h 1465691"/>
              <a:gd name="connsiteX8" fmla="*/ 238780 w 681101"/>
              <a:gd name="connsiteY8" fmla="*/ 703824 h 1465691"/>
              <a:gd name="connsiteX9" fmla="*/ 513739 w 681101"/>
              <a:gd name="connsiteY9" fmla="*/ 275399 h 1465691"/>
              <a:gd name="connsiteX10" fmla="*/ 353879 w 681101"/>
              <a:gd name="connsiteY10" fmla="*/ 428864 h 1465691"/>
              <a:gd name="connsiteX11" fmla="*/ 679994 w 681101"/>
              <a:gd name="connsiteY11" fmla="*/ 6834 h 146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1101" h="1465691">
                <a:moveTo>
                  <a:pt x="679994" y="6834"/>
                </a:moveTo>
                <a:cubicBezTo>
                  <a:pt x="657614" y="73975"/>
                  <a:pt x="291001" y="703824"/>
                  <a:pt x="219597" y="831712"/>
                </a:cubicBezTo>
                <a:cubicBezTo>
                  <a:pt x="148193" y="959600"/>
                  <a:pt x="275015" y="707021"/>
                  <a:pt x="251569" y="774162"/>
                </a:cubicBezTo>
                <a:cubicBezTo>
                  <a:pt x="228123" y="841303"/>
                  <a:pt x="99169" y="1167419"/>
                  <a:pt x="78920" y="1234560"/>
                </a:cubicBezTo>
                <a:cubicBezTo>
                  <a:pt x="58671" y="1301701"/>
                  <a:pt x="141798" y="1142907"/>
                  <a:pt x="130075" y="1177010"/>
                </a:cubicBezTo>
                <a:cubicBezTo>
                  <a:pt x="118352" y="1211113"/>
                  <a:pt x="22435" y="1410406"/>
                  <a:pt x="8581" y="1439181"/>
                </a:cubicBezTo>
                <a:cubicBezTo>
                  <a:pt x="-5274" y="1467956"/>
                  <a:pt x="-8470" y="1507388"/>
                  <a:pt x="46948" y="1349659"/>
                </a:cubicBezTo>
                <a:cubicBezTo>
                  <a:pt x="102366" y="1191930"/>
                  <a:pt x="309118" y="600448"/>
                  <a:pt x="341090" y="492809"/>
                </a:cubicBezTo>
                <a:cubicBezTo>
                  <a:pt x="373062" y="385170"/>
                  <a:pt x="210005" y="740059"/>
                  <a:pt x="238780" y="703824"/>
                </a:cubicBezTo>
                <a:cubicBezTo>
                  <a:pt x="267555" y="667589"/>
                  <a:pt x="494556" y="321226"/>
                  <a:pt x="513739" y="275399"/>
                </a:cubicBezTo>
                <a:cubicBezTo>
                  <a:pt x="532922" y="229572"/>
                  <a:pt x="329367" y="469362"/>
                  <a:pt x="353879" y="428864"/>
                </a:cubicBezTo>
                <a:cubicBezTo>
                  <a:pt x="378391" y="388366"/>
                  <a:pt x="702374" y="-60307"/>
                  <a:pt x="679994" y="6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CAF08EEA-72AD-2AD2-E16D-E23EF59C600A}"/>
              </a:ext>
            </a:extLst>
          </p:cNvPr>
          <p:cNvSpPr/>
          <p:nvPr/>
        </p:nvSpPr>
        <p:spPr>
          <a:xfrm>
            <a:off x="3241598" y="5983827"/>
            <a:ext cx="928974" cy="1288946"/>
          </a:xfrm>
          <a:custGeom>
            <a:avLst/>
            <a:gdLst>
              <a:gd name="connsiteX0" fmla="*/ 6760 w 928974"/>
              <a:gd name="connsiteY0" fmla="*/ 7731 h 1288946"/>
              <a:gd name="connsiteX1" fmla="*/ 486340 w 928974"/>
              <a:gd name="connsiteY1" fmla="*/ 743088 h 1288946"/>
              <a:gd name="connsiteX2" fmla="*/ 428791 w 928974"/>
              <a:gd name="connsiteY2" fmla="*/ 666355 h 1288946"/>
              <a:gd name="connsiteX3" fmla="*/ 735722 w 928974"/>
              <a:gd name="connsiteY3" fmla="*/ 1024442 h 1288946"/>
              <a:gd name="connsiteX4" fmla="*/ 927554 w 928974"/>
              <a:gd name="connsiteY4" fmla="*/ 1286612 h 1288946"/>
              <a:gd name="connsiteX5" fmla="*/ 793272 w 928974"/>
              <a:gd name="connsiteY5" fmla="*/ 1113963 h 1288946"/>
              <a:gd name="connsiteX6" fmla="*/ 294508 w 928974"/>
              <a:gd name="connsiteY6" fmla="*/ 500100 h 1288946"/>
              <a:gd name="connsiteX7" fmla="*/ 339269 w 928974"/>
              <a:gd name="connsiteY7" fmla="*/ 608805 h 1288946"/>
              <a:gd name="connsiteX8" fmla="*/ 211381 w 928974"/>
              <a:gd name="connsiteY8" fmla="*/ 372212 h 1288946"/>
              <a:gd name="connsiteX9" fmla="*/ 6760 w 928974"/>
              <a:gd name="connsiteY9" fmla="*/ 7731 h 1288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8974" h="1288946">
                <a:moveTo>
                  <a:pt x="6760" y="7731"/>
                </a:moveTo>
                <a:cubicBezTo>
                  <a:pt x="52587" y="69544"/>
                  <a:pt x="416002" y="633317"/>
                  <a:pt x="486340" y="743088"/>
                </a:cubicBezTo>
                <a:cubicBezTo>
                  <a:pt x="556679" y="852859"/>
                  <a:pt x="387227" y="619463"/>
                  <a:pt x="428791" y="666355"/>
                </a:cubicBezTo>
                <a:cubicBezTo>
                  <a:pt x="470355" y="713247"/>
                  <a:pt x="652595" y="921066"/>
                  <a:pt x="735722" y="1024442"/>
                </a:cubicBezTo>
                <a:cubicBezTo>
                  <a:pt x="818849" y="1127818"/>
                  <a:pt x="917962" y="1271692"/>
                  <a:pt x="927554" y="1286612"/>
                </a:cubicBezTo>
                <a:cubicBezTo>
                  <a:pt x="937146" y="1301532"/>
                  <a:pt x="898780" y="1245048"/>
                  <a:pt x="793272" y="1113963"/>
                </a:cubicBezTo>
                <a:cubicBezTo>
                  <a:pt x="687764" y="982878"/>
                  <a:pt x="370175" y="584293"/>
                  <a:pt x="294508" y="500100"/>
                </a:cubicBezTo>
                <a:cubicBezTo>
                  <a:pt x="218841" y="415907"/>
                  <a:pt x="353124" y="630120"/>
                  <a:pt x="339269" y="608805"/>
                </a:cubicBezTo>
                <a:cubicBezTo>
                  <a:pt x="325415" y="587490"/>
                  <a:pt x="261471" y="472391"/>
                  <a:pt x="211381" y="372212"/>
                </a:cubicBezTo>
                <a:cubicBezTo>
                  <a:pt x="161292" y="272033"/>
                  <a:pt x="-39067" y="-54082"/>
                  <a:pt x="6760" y="7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441D0C7C-7570-E8CF-F8EB-43971C19A723}"/>
              </a:ext>
            </a:extLst>
          </p:cNvPr>
          <p:cNvSpPr/>
          <p:nvPr/>
        </p:nvSpPr>
        <p:spPr>
          <a:xfrm>
            <a:off x="4091553" y="7222210"/>
            <a:ext cx="516460" cy="293840"/>
          </a:xfrm>
          <a:custGeom>
            <a:avLst/>
            <a:gdLst>
              <a:gd name="connsiteX0" fmla="*/ 0 w 516460"/>
              <a:gd name="connsiteY0" fmla="*/ 0 h 293840"/>
              <a:gd name="connsiteX1" fmla="*/ 278969 w 516460"/>
              <a:gd name="connsiteY1" fmla="*/ 160149 h 293840"/>
              <a:gd name="connsiteX2" fmla="*/ 242806 w 516460"/>
              <a:gd name="connsiteY2" fmla="*/ 129153 h 293840"/>
              <a:gd name="connsiteX3" fmla="*/ 506278 w 516460"/>
              <a:gd name="connsiteY3" fmla="*/ 289302 h 293840"/>
              <a:gd name="connsiteX4" fmla="*/ 439118 w 516460"/>
              <a:gd name="connsiteY4" fmla="*/ 247973 h 293840"/>
              <a:gd name="connsiteX5" fmla="*/ 222142 w 516460"/>
              <a:gd name="connsiteY5" fmla="*/ 227309 h 293840"/>
              <a:gd name="connsiteX6" fmla="*/ 356461 w 516460"/>
              <a:gd name="connsiteY6" fmla="*/ 232475 h 293840"/>
              <a:gd name="connsiteX7" fmla="*/ 242806 w 516460"/>
              <a:gd name="connsiteY7" fmla="*/ 185980 h 293840"/>
              <a:gd name="connsiteX8" fmla="*/ 253139 w 516460"/>
              <a:gd name="connsiteY8" fmla="*/ 175648 h 293840"/>
              <a:gd name="connsiteX9" fmla="*/ 196311 w 516460"/>
              <a:gd name="connsiteY9" fmla="*/ 118821 h 293840"/>
              <a:gd name="connsiteX10" fmla="*/ 0 w 516460"/>
              <a:gd name="connsiteY10" fmla="*/ 0 h 29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6460" h="293840">
                <a:moveTo>
                  <a:pt x="0" y="0"/>
                </a:moveTo>
                <a:cubicBezTo>
                  <a:pt x="13776" y="6888"/>
                  <a:pt x="238501" y="138624"/>
                  <a:pt x="278969" y="160149"/>
                </a:cubicBezTo>
                <a:cubicBezTo>
                  <a:pt x="319437" y="181675"/>
                  <a:pt x="204921" y="107628"/>
                  <a:pt x="242806" y="129153"/>
                </a:cubicBezTo>
                <a:cubicBezTo>
                  <a:pt x="280691" y="150679"/>
                  <a:pt x="473559" y="269499"/>
                  <a:pt x="506278" y="289302"/>
                </a:cubicBezTo>
                <a:cubicBezTo>
                  <a:pt x="538997" y="309105"/>
                  <a:pt x="486474" y="258305"/>
                  <a:pt x="439118" y="247973"/>
                </a:cubicBezTo>
                <a:cubicBezTo>
                  <a:pt x="391762" y="237641"/>
                  <a:pt x="235918" y="229892"/>
                  <a:pt x="222142" y="227309"/>
                </a:cubicBezTo>
                <a:cubicBezTo>
                  <a:pt x="208366" y="224726"/>
                  <a:pt x="353017" y="239363"/>
                  <a:pt x="356461" y="232475"/>
                </a:cubicBezTo>
                <a:cubicBezTo>
                  <a:pt x="359905" y="225587"/>
                  <a:pt x="242806" y="185980"/>
                  <a:pt x="242806" y="185980"/>
                </a:cubicBezTo>
                <a:cubicBezTo>
                  <a:pt x="225586" y="176509"/>
                  <a:pt x="260888" y="186841"/>
                  <a:pt x="253139" y="175648"/>
                </a:cubicBezTo>
                <a:cubicBezTo>
                  <a:pt x="245390" y="164455"/>
                  <a:pt x="235057" y="142069"/>
                  <a:pt x="196311" y="118821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56C82BEB-00D0-890A-5534-53BAFB034DC8}"/>
              </a:ext>
            </a:extLst>
          </p:cNvPr>
          <p:cNvSpPr/>
          <p:nvPr/>
        </p:nvSpPr>
        <p:spPr>
          <a:xfrm>
            <a:off x="4380120" y="7174636"/>
            <a:ext cx="556562" cy="280689"/>
          </a:xfrm>
          <a:custGeom>
            <a:avLst/>
            <a:gdLst>
              <a:gd name="connsiteX0" fmla="*/ 734 w 556562"/>
              <a:gd name="connsiteY0" fmla="*/ 109567 h 280689"/>
              <a:gd name="connsiteX1" fmla="*/ 140219 w 556562"/>
              <a:gd name="connsiteY1" fmla="*/ 52740 h 280689"/>
              <a:gd name="connsiteX2" fmla="*/ 362361 w 556562"/>
              <a:gd name="connsiteY2" fmla="*/ 104401 h 280689"/>
              <a:gd name="connsiteX3" fmla="*/ 341697 w 556562"/>
              <a:gd name="connsiteY3" fmla="*/ 47574 h 280689"/>
              <a:gd name="connsiteX4" fmla="*/ 476016 w 556562"/>
              <a:gd name="connsiteY4" fmla="*/ 109567 h 280689"/>
              <a:gd name="connsiteX5" fmla="*/ 496680 w 556562"/>
              <a:gd name="connsiteY5" fmla="*/ 171561 h 280689"/>
              <a:gd name="connsiteX6" fmla="*/ 543175 w 556562"/>
              <a:gd name="connsiteY6" fmla="*/ 150896 h 280689"/>
              <a:gd name="connsiteX7" fmla="*/ 357195 w 556562"/>
              <a:gd name="connsiteY7" fmla="*/ 280049 h 280689"/>
              <a:gd name="connsiteX8" fmla="*/ 501846 w 556562"/>
              <a:gd name="connsiteY8" fmla="*/ 197391 h 280689"/>
              <a:gd name="connsiteX9" fmla="*/ 507012 w 556562"/>
              <a:gd name="connsiteY9" fmla="*/ 125066 h 280689"/>
              <a:gd name="connsiteX10" fmla="*/ 553507 w 556562"/>
              <a:gd name="connsiteY10" fmla="*/ 16578 h 280689"/>
              <a:gd name="connsiteX11" fmla="*/ 408856 w 556562"/>
              <a:gd name="connsiteY11" fmla="*/ 68239 h 280689"/>
              <a:gd name="connsiteX12" fmla="*/ 264205 w 556562"/>
              <a:gd name="connsiteY12" fmla="*/ 26910 h 280689"/>
              <a:gd name="connsiteX13" fmla="*/ 135053 w 556562"/>
              <a:gd name="connsiteY13" fmla="*/ 1079 h 280689"/>
              <a:gd name="connsiteX14" fmla="*/ 269372 w 556562"/>
              <a:gd name="connsiteY14" fmla="*/ 63072 h 280689"/>
              <a:gd name="connsiteX15" fmla="*/ 93724 w 556562"/>
              <a:gd name="connsiteY15" fmla="*/ 78571 h 280689"/>
              <a:gd name="connsiteX16" fmla="*/ 734 w 556562"/>
              <a:gd name="connsiteY16" fmla="*/ 109567 h 28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6562" h="280689">
                <a:moveTo>
                  <a:pt x="734" y="109567"/>
                </a:moveTo>
                <a:cubicBezTo>
                  <a:pt x="8483" y="105262"/>
                  <a:pt x="79948" y="53601"/>
                  <a:pt x="140219" y="52740"/>
                </a:cubicBezTo>
                <a:cubicBezTo>
                  <a:pt x="200490" y="51879"/>
                  <a:pt x="328781" y="105262"/>
                  <a:pt x="362361" y="104401"/>
                </a:cubicBezTo>
                <a:cubicBezTo>
                  <a:pt x="395941" y="103540"/>
                  <a:pt x="322755" y="46713"/>
                  <a:pt x="341697" y="47574"/>
                </a:cubicBezTo>
                <a:cubicBezTo>
                  <a:pt x="360639" y="48435"/>
                  <a:pt x="450186" y="88903"/>
                  <a:pt x="476016" y="109567"/>
                </a:cubicBezTo>
                <a:cubicBezTo>
                  <a:pt x="501846" y="130231"/>
                  <a:pt x="485487" y="164673"/>
                  <a:pt x="496680" y="171561"/>
                </a:cubicBezTo>
                <a:cubicBezTo>
                  <a:pt x="507873" y="178449"/>
                  <a:pt x="566422" y="132815"/>
                  <a:pt x="543175" y="150896"/>
                </a:cubicBezTo>
                <a:cubicBezTo>
                  <a:pt x="519928" y="168977"/>
                  <a:pt x="364083" y="272300"/>
                  <a:pt x="357195" y="280049"/>
                </a:cubicBezTo>
                <a:cubicBezTo>
                  <a:pt x="350307" y="287798"/>
                  <a:pt x="476877" y="223221"/>
                  <a:pt x="501846" y="197391"/>
                </a:cubicBezTo>
                <a:cubicBezTo>
                  <a:pt x="526815" y="171561"/>
                  <a:pt x="498402" y="155202"/>
                  <a:pt x="507012" y="125066"/>
                </a:cubicBezTo>
                <a:cubicBezTo>
                  <a:pt x="515622" y="94930"/>
                  <a:pt x="569866" y="26049"/>
                  <a:pt x="553507" y="16578"/>
                </a:cubicBezTo>
                <a:cubicBezTo>
                  <a:pt x="537148" y="7107"/>
                  <a:pt x="457073" y="66517"/>
                  <a:pt x="408856" y="68239"/>
                </a:cubicBezTo>
                <a:cubicBezTo>
                  <a:pt x="360639" y="69961"/>
                  <a:pt x="309839" y="38103"/>
                  <a:pt x="264205" y="26910"/>
                </a:cubicBezTo>
                <a:cubicBezTo>
                  <a:pt x="218571" y="15717"/>
                  <a:pt x="134192" y="-4948"/>
                  <a:pt x="135053" y="1079"/>
                </a:cubicBezTo>
                <a:cubicBezTo>
                  <a:pt x="135914" y="7106"/>
                  <a:pt x="276260" y="50157"/>
                  <a:pt x="269372" y="63072"/>
                </a:cubicBezTo>
                <a:cubicBezTo>
                  <a:pt x="262484" y="75987"/>
                  <a:pt x="139358" y="70822"/>
                  <a:pt x="93724" y="78571"/>
                </a:cubicBezTo>
                <a:cubicBezTo>
                  <a:pt x="48090" y="86320"/>
                  <a:pt x="-7015" y="113872"/>
                  <a:pt x="734" y="109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86622FA9-8B4E-C021-DDC9-6940001077AA}"/>
              </a:ext>
            </a:extLst>
          </p:cNvPr>
          <p:cNvSpPr/>
          <p:nvPr/>
        </p:nvSpPr>
        <p:spPr>
          <a:xfrm>
            <a:off x="4390194" y="7113561"/>
            <a:ext cx="436554" cy="98327"/>
          </a:xfrm>
          <a:custGeom>
            <a:avLst/>
            <a:gdLst>
              <a:gd name="connsiteX0" fmla="*/ 992 w 436554"/>
              <a:gd name="connsiteY0" fmla="*/ 98317 h 98327"/>
              <a:gd name="connsiteX1" fmla="*/ 155975 w 436554"/>
              <a:gd name="connsiteY1" fmla="*/ 25992 h 98327"/>
              <a:gd name="connsiteX2" fmla="*/ 285128 w 436554"/>
              <a:gd name="connsiteY2" fmla="*/ 31158 h 98327"/>
              <a:gd name="connsiteX3" fmla="*/ 290294 w 436554"/>
              <a:gd name="connsiteY3" fmla="*/ 161 h 98327"/>
              <a:gd name="connsiteX4" fmla="*/ 434945 w 436554"/>
              <a:gd name="connsiteY4" fmla="*/ 46656 h 98327"/>
              <a:gd name="connsiteX5" fmla="*/ 347121 w 436554"/>
              <a:gd name="connsiteY5" fmla="*/ 20825 h 98327"/>
              <a:gd name="connsiteX6" fmla="*/ 47487 w 436554"/>
              <a:gd name="connsiteY6" fmla="*/ 5327 h 98327"/>
              <a:gd name="connsiteX7" fmla="*/ 88816 w 436554"/>
              <a:gd name="connsiteY7" fmla="*/ 31158 h 98327"/>
              <a:gd name="connsiteX8" fmla="*/ 992 w 436554"/>
              <a:gd name="connsiteY8" fmla="*/ 98317 h 9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554" h="98327">
                <a:moveTo>
                  <a:pt x="992" y="98317"/>
                </a:moveTo>
                <a:cubicBezTo>
                  <a:pt x="12185" y="97456"/>
                  <a:pt x="108619" y="37185"/>
                  <a:pt x="155975" y="25992"/>
                </a:cubicBezTo>
                <a:cubicBezTo>
                  <a:pt x="203331" y="14799"/>
                  <a:pt x="262742" y="35463"/>
                  <a:pt x="285128" y="31158"/>
                </a:cubicBezTo>
                <a:cubicBezTo>
                  <a:pt x="307514" y="26853"/>
                  <a:pt x="265325" y="-2422"/>
                  <a:pt x="290294" y="161"/>
                </a:cubicBezTo>
                <a:cubicBezTo>
                  <a:pt x="315263" y="2744"/>
                  <a:pt x="425474" y="43212"/>
                  <a:pt x="434945" y="46656"/>
                </a:cubicBezTo>
                <a:cubicBezTo>
                  <a:pt x="444416" y="50100"/>
                  <a:pt x="411697" y="27713"/>
                  <a:pt x="347121" y="20825"/>
                </a:cubicBezTo>
                <a:cubicBezTo>
                  <a:pt x="282545" y="13937"/>
                  <a:pt x="90538" y="3605"/>
                  <a:pt x="47487" y="5327"/>
                </a:cubicBezTo>
                <a:cubicBezTo>
                  <a:pt x="4436" y="7049"/>
                  <a:pt x="100870" y="14799"/>
                  <a:pt x="88816" y="31158"/>
                </a:cubicBezTo>
                <a:cubicBezTo>
                  <a:pt x="76762" y="47517"/>
                  <a:pt x="-10201" y="99178"/>
                  <a:pt x="992" y="98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63A4AA47-CBC9-4B34-FFEC-EE8E0289739F}"/>
              </a:ext>
            </a:extLst>
          </p:cNvPr>
          <p:cNvSpPr/>
          <p:nvPr/>
        </p:nvSpPr>
        <p:spPr>
          <a:xfrm>
            <a:off x="4354348" y="7284015"/>
            <a:ext cx="424684" cy="196507"/>
          </a:xfrm>
          <a:custGeom>
            <a:avLst/>
            <a:gdLst>
              <a:gd name="connsiteX0" fmla="*/ 676 w 424684"/>
              <a:gd name="connsiteY0" fmla="*/ 188 h 196507"/>
              <a:gd name="connsiteX1" fmla="*/ 295144 w 424684"/>
              <a:gd name="connsiteY1" fmla="*/ 67348 h 196507"/>
              <a:gd name="connsiteX2" fmla="*/ 424296 w 424684"/>
              <a:gd name="connsiteY2" fmla="*/ 67348 h 196507"/>
              <a:gd name="connsiteX3" fmla="*/ 336472 w 424684"/>
              <a:gd name="connsiteY3" fmla="*/ 93178 h 196507"/>
              <a:gd name="connsiteX4" fmla="*/ 377801 w 424684"/>
              <a:gd name="connsiteY4" fmla="*/ 196500 h 196507"/>
              <a:gd name="connsiteX5" fmla="*/ 336472 w 424684"/>
              <a:gd name="connsiteY5" fmla="*/ 98344 h 196507"/>
              <a:gd name="connsiteX6" fmla="*/ 320974 w 424684"/>
              <a:gd name="connsiteY6" fmla="*/ 51849 h 196507"/>
              <a:gd name="connsiteX7" fmla="*/ 217652 w 424684"/>
              <a:gd name="connsiteY7" fmla="*/ 46683 h 196507"/>
              <a:gd name="connsiteX8" fmla="*/ 676 w 424684"/>
              <a:gd name="connsiteY8" fmla="*/ 188 h 196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4684" h="196507">
                <a:moveTo>
                  <a:pt x="676" y="188"/>
                </a:moveTo>
                <a:cubicBezTo>
                  <a:pt x="13591" y="3632"/>
                  <a:pt x="224541" y="56155"/>
                  <a:pt x="295144" y="67348"/>
                </a:cubicBezTo>
                <a:cubicBezTo>
                  <a:pt x="365747" y="78541"/>
                  <a:pt x="417408" y="63043"/>
                  <a:pt x="424296" y="67348"/>
                </a:cubicBezTo>
                <a:cubicBezTo>
                  <a:pt x="431184" y="71653"/>
                  <a:pt x="344221" y="71653"/>
                  <a:pt x="336472" y="93178"/>
                </a:cubicBezTo>
                <a:cubicBezTo>
                  <a:pt x="328723" y="114703"/>
                  <a:pt x="377801" y="195639"/>
                  <a:pt x="377801" y="196500"/>
                </a:cubicBezTo>
                <a:cubicBezTo>
                  <a:pt x="377801" y="197361"/>
                  <a:pt x="345943" y="122453"/>
                  <a:pt x="336472" y="98344"/>
                </a:cubicBezTo>
                <a:cubicBezTo>
                  <a:pt x="327001" y="74236"/>
                  <a:pt x="340777" y="60459"/>
                  <a:pt x="320974" y="51849"/>
                </a:cubicBezTo>
                <a:cubicBezTo>
                  <a:pt x="301171" y="43239"/>
                  <a:pt x="271896" y="51849"/>
                  <a:pt x="217652" y="46683"/>
                </a:cubicBezTo>
                <a:cubicBezTo>
                  <a:pt x="163408" y="41517"/>
                  <a:pt x="-12239" y="-3256"/>
                  <a:pt x="676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B45E5C22-0599-0657-0B1D-EBE5D89677C6}"/>
              </a:ext>
            </a:extLst>
          </p:cNvPr>
          <p:cNvSpPr/>
          <p:nvPr/>
        </p:nvSpPr>
        <p:spPr>
          <a:xfrm>
            <a:off x="4964579" y="7113176"/>
            <a:ext cx="83529" cy="186557"/>
          </a:xfrm>
          <a:custGeom>
            <a:avLst/>
            <a:gdLst>
              <a:gd name="connsiteX0" fmla="*/ 31041 w 83529"/>
              <a:gd name="connsiteY0" fmla="*/ 546 h 186557"/>
              <a:gd name="connsiteX1" fmla="*/ 56872 w 83529"/>
              <a:gd name="connsiteY1" fmla="*/ 109034 h 186557"/>
              <a:gd name="connsiteX2" fmla="*/ 45 w 83529"/>
              <a:gd name="connsiteY2" fmla="*/ 186526 h 186557"/>
              <a:gd name="connsiteX3" fmla="*/ 46540 w 83529"/>
              <a:gd name="connsiteY3" fmla="*/ 119366 h 186557"/>
              <a:gd name="connsiteX4" fmla="*/ 82702 w 83529"/>
              <a:gd name="connsiteY4" fmla="*/ 67705 h 186557"/>
              <a:gd name="connsiteX5" fmla="*/ 31041 w 83529"/>
              <a:gd name="connsiteY5" fmla="*/ 546 h 18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529" h="186557">
                <a:moveTo>
                  <a:pt x="31041" y="546"/>
                </a:moveTo>
                <a:cubicBezTo>
                  <a:pt x="26736" y="7434"/>
                  <a:pt x="62038" y="78037"/>
                  <a:pt x="56872" y="109034"/>
                </a:cubicBezTo>
                <a:cubicBezTo>
                  <a:pt x="51706" y="140031"/>
                  <a:pt x="1767" y="184804"/>
                  <a:pt x="45" y="186526"/>
                </a:cubicBezTo>
                <a:cubicBezTo>
                  <a:pt x="-1677" y="188248"/>
                  <a:pt x="46540" y="119366"/>
                  <a:pt x="46540" y="119366"/>
                </a:cubicBezTo>
                <a:cubicBezTo>
                  <a:pt x="60316" y="99563"/>
                  <a:pt x="88729" y="81481"/>
                  <a:pt x="82702" y="67705"/>
                </a:cubicBezTo>
                <a:cubicBezTo>
                  <a:pt x="76675" y="53929"/>
                  <a:pt x="35346" y="-6342"/>
                  <a:pt x="31041" y="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69F2F4C4-4B09-3277-FE9B-48E8F40AC426}"/>
              </a:ext>
            </a:extLst>
          </p:cNvPr>
          <p:cNvSpPr/>
          <p:nvPr/>
        </p:nvSpPr>
        <p:spPr>
          <a:xfrm>
            <a:off x="4616542" y="7015566"/>
            <a:ext cx="745896" cy="481460"/>
          </a:xfrm>
          <a:custGeom>
            <a:avLst/>
            <a:gdLst>
              <a:gd name="connsiteX0" fmla="*/ 58780 w 745896"/>
              <a:gd name="connsiteY0" fmla="*/ 454617 h 481460"/>
              <a:gd name="connsiteX1" fmla="*/ 477234 w 745896"/>
              <a:gd name="connsiteY1" fmla="*/ 289302 h 481460"/>
              <a:gd name="connsiteX2" fmla="*/ 410075 w 745896"/>
              <a:gd name="connsiteY2" fmla="*/ 335797 h 481460"/>
              <a:gd name="connsiteX3" fmla="*/ 683878 w 745896"/>
              <a:gd name="connsiteY3" fmla="*/ 92990 h 481460"/>
              <a:gd name="connsiteX4" fmla="*/ 570224 w 745896"/>
              <a:gd name="connsiteY4" fmla="*/ 196312 h 481460"/>
              <a:gd name="connsiteX5" fmla="*/ 745872 w 745896"/>
              <a:gd name="connsiteY5" fmla="*/ 0 h 481460"/>
              <a:gd name="connsiteX6" fmla="*/ 580556 w 745896"/>
              <a:gd name="connsiteY6" fmla="*/ 196312 h 481460"/>
              <a:gd name="connsiteX7" fmla="*/ 291255 w 745896"/>
              <a:gd name="connsiteY7" fmla="*/ 371959 h 481460"/>
              <a:gd name="connsiteX8" fmla="*/ 146604 w 745896"/>
              <a:gd name="connsiteY8" fmla="*/ 428787 h 481460"/>
              <a:gd name="connsiteX9" fmla="*/ 12285 w 745896"/>
              <a:gd name="connsiteY9" fmla="*/ 475281 h 481460"/>
              <a:gd name="connsiteX10" fmla="*/ 58780 w 745896"/>
              <a:gd name="connsiteY10" fmla="*/ 454617 h 48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5896" h="481460">
                <a:moveTo>
                  <a:pt x="58780" y="454617"/>
                </a:moveTo>
                <a:lnTo>
                  <a:pt x="477234" y="289302"/>
                </a:lnTo>
                <a:cubicBezTo>
                  <a:pt x="535783" y="269499"/>
                  <a:pt x="375634" y="368516"/>
                  <a:pt x="410075" y="335797"/>
                </a:cubicBezTo>
                <a:cubicBezTo>
                  <a:pt x="444516" y="303078"/>
                  <a:pt x="657187" y="116237"/>
                  <a:pt x="683878" y="92990"/>
                </a:cubicBezTo>
                <a:cubicBezTo>
                  <a:pt x="710570" y="69742"/>
                  <a:pt x="559892" y="211810"/>
                  <a:pt x="570224" y="196312"/>
                </a:cubicBezTo>
                <a:cubicBezTo>
                  <a:pt x="580556" y="180814"/>
                  <a:pt x="744150" y="0"/>
                  <a:pt x="745872" y="0"/>
                </a:cubicBezTo>
                <a:cubicBezTo>
                  <a:pt x="747594" y="0"/>
                  <a:pt x="656325" y="134319"/>
                  <a:pt x="580556" y="196312"/>
                </a:cubicBezTo>
                <a:cubicBezTo>
                  <a:pt x="504787" y="258305"/>
                  <a:pt x="363580" y="333213"/>
                  <a:pt x="291255" y="371959"/>
                </a:cubicBezTo>
                <a:cubicBezTo>
                  <a:pt x="218930" y="410705"/>
                  <a:pt x="193099" y="411567"/>
                  <a:pt x="146604" y="428787"/>
                </a:cubicBezTo>
                <a:cubicBezTo>
                  <a:pt x="100109" y="446007"/>
                  <a:pt x="26922" y="464949"/>
                  <a:pt x="12285" y="475281"/>
                </a:cubicBezTo>
                <a:cubicBezTo>
                  <a:pt x="-2352" y="485613"/>
                  <a:pt x="-18711" y="485613"/>
                  <a:pt x="58780" y="454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AA861FE0-7E11-F7D8-47D6-103CBB5058A7}"/>
              </a:ext>
            </a:extLst>
          </p:cNvPr>
          <p:cNvSpPr/>
          <p:nvPr/>
        </p:nvSpPr>
        <p:spPr>
          <a:xfrm>
            <a:off x="4349448" y="4955648"/>
            <a:ext cx="56450" cy="416741"/>
          </a:xfrm>
          <a:custGeom>
            <a:avLst/>
            <a:gdLst>
              <a:gd name="connsiteX0" fmla="*/ 53219 w 56450"/>
              <a:gd name="connsiteY0" fmla="*/ 3400 h 416741"/>
              <a:gd name="connsiteX1" fmla="*/ 4838 w 56450"/>
              <a:gd name="connsiteY1" fmla="*/ 153381 h 416741"/>
              <a:gd name="connsiteX2" fmla="*/ 43542 w 56450"/>
              <a:gd name="connsiteY2" fmla="*/ 148542 h 416741"/>
              <a:gd name="connsiteX3" fmla="*/ 0 w 56450"/>
              <a:gd name="connsiteY3" fmla="*/ 303362 h 416741"/>
              <a:gd name="connsiteX4" fmla="*/ 43542 w 56450"/>
              <a:gd name="connsiteY4" fmla="*/ 264657 h 416741"/>
              <a:gd name="connsiteX5" fmla="*/ 4838 w 56450"/>
              <a:gd name="connsiteY5" fmla="*/ 414638 h 416741"/>
              <a:gd name="connsiteX6" fmla="*/ 14514 w 56450"/>
              <a:gd name="connsiteY6" fmla="*/ 356581 h 416741"/>
              <a:gd name="connsiteX7" fmla="*/ 53219 w 56450"/>
              <a:gd name="connsiteY7" fmla="*/ 124352 h 416741"/>
              <a:gd name="connsiteX8" fmla="*/ 19352 w 56450"/>
              <a:gd name="connsiteY8" fmla="*/ 163057 h 416741"/>
              <a:gd name="connsiteX9" fmla="*/ 48381 w 56450"/>
              <a:gd name="connsiteY9" fmla="*/ 56619 h 416741"/>
              <a:gd name="connsiteX10" fmla="*/ 53219 w 56450"/>
              <a:gd name="connsiteY10" fmla="*/ 3400 h 416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450" h="416741">
                <a:moveTo>
                  <a:pt x="53219" y="3400"/>
                </a:moveTo>
                <a:cubicBezTo>
                  <a:pt x="45962" y="19527"/>
                  <a:pt x="6451" y="129191"/>
                  <a:pt x="4838" y="153381"/>
                </a:cubicBezTo>
                <a:cubicBezTo>
                  <a:pt x="3225" y="177571"/>
                  <a:pt x="44348" y="123545"/>
                  <a:pt x="43542" y="148542"/>
                </a:cubicBezTo>
                <a:cubicBezTo>
                  <a:pt x="42736" y="173539"/>
                  <a:pt x="0" y="284010"/>
                  <a:pt x="0" y="303362"/>
                </a:cubicBezTo>
                <a:cubicBezTo>
                  <a:pt x="0" y="322714"/>
                  <a:pt x="42736" y="246111"/>
                  <a:pt x="43542" y="264657"/>
                </a:cubicBezTo>
                <a:cubicBezTo>
                  <a:pt x="44348" y="283203"/>
                  <a:pt x="9676" y="399317"/>
                  <a:pt x="4838" y="414638"/>
                </a:cubicBezTo>
                <a:cubicBezTo>
                  <a:pt x="0" y="429959"/>
                  <a:pt x="14514" y="356581"/>
                  <a:pt x="14514" y="356581"/>
                </a:cubicBezTo>
                <a:cubicBezTo>
                  <a:pt x="22577" y="308200"/>
                  <a:pt x="52413" y="156606"/>
                  <a:pt x="53219" y="124352"/>
                </a:cubicBezTo>
                <a:cubicBezTo>
                  <a:pt x="54025" y="92098"/>
                  <a:pt x="20158" y="174346"/>
                  <a:pt x="19352" y="163057"/>
                </a:cubicBezTo>
                <a:cubicBezTo>
                  <a:pt x="18546" y="151768"/>
                  <a:pt x="42737" y="80809"/>
                  <a:pt x="48381" y="56619"/>
                </a:cubicBezTo>
                <a:cubicBezTo>
                  <a:pt x="54025" y="32429"/>
                  <a:pt x="60476" y="-12727"/>
                  <a:pt x="53219" y="3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DC0BD2D7-8AC6-75D3-7E52-72AE6AFBE5AE}"/>
              </a:ext>
            </a:extLst>
          </p:cNvPr>
          <p:cNvSpPr/>
          <p:nvPr/>
        </p:nvSpPr>
        <p:spPr>
          <a:xfrm>
            <a:off x="3780154" y="6354838"/>
            <a:ext cx="160504" cy="128786"/>
          </a:xfrm>
          <a:custGeom>
            <a:avLst/>
            <a:gdLst>
              <a:gd name="connsiteX0" fmla="*/ 75808 w 160504"/>
              <a:gd name="connsiteY0" fmla="*/ 7257 h 128786"/>
              <a:gd name="connsiteX1" fmla="*/ 153217 w 160504"/>
              <a:gd name="connsiteY1" fmla="*/ 94343 h 128786"/>
              <a:gd name="connsiteX2" fmla="*/ 138703 w 160504"/>
              <a:gd name="connsiteY2" fmla="*/ 128210 h 128786"/>
              <a:gd name="connsiteX3" fmla="*/ 153217 w 160504"/>
              <a:gd name="connsiteY3" fmla="*/ 70152 h 128786"/>
              <a:gd name="connsiteX4" fmla="*/ 3236 w 160504"/>
              <a:gd name="connsiteY4" fmla="*/ 12095 h 128786"/>
              <a:gd name="connsiteX5" fmla="*/ 75808 w 160504"/>
              <a:gd name="connsiteY5" fmla="*/ 7257 h 12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04" h="128786">
                <a:moveTo>
                  <a:pt x="75808" y="7257"/>
                </a:moveTo>
                <a:cubicBezTo>
                  <a:pt x="100805" y="20965"/>
                  <a:pt x="142735" y="74184"/>
                  <a:pt x="153217" y="94343"/>
                </a:cubicBezTo>
                <a:cubicBezTo>
                  <a:pt x="163699" y="114502"/>
                  <a:pt x="138703" y="132242"/>
                  <a:pt x="138703" y="128210"/>
                </a:cubicBezTo>
                <a:cubicBezTo>
                  <a:pt x="138703" y="124178"/>
                  <a:pt x="175795" y="89504"/>
                  <a:pt x="153217" y="70152"/>
                </a:cubicBezTo>
                <a:cubicBezTo>
                  <a:pt x="130639" y="50800"/>
                  <a:pt x="21782" y="22578"/>
                  <a:pt x="3236" y="12095"/>
                </a:cubicBezTo>
                <a:cubicBezTo>
                  <a:pt x="-15310" y="1612"/>
                  <a:pt x="50811" y="-6451"/>
                  <a:pt x="75808" y="7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9F1A477E-94AF-5741-627D-7734240962DA}"/>
              </a:ext>
            </a:extLst>
          </p:cNvPr>
          <p:cNvSpPr/>
          <p:nvPr/>
        </p:nvSpPr>
        <p:spPr>
          <a:xfrm>
            <a:off x="3850506" y="6052307"/>
            <a:ext cx="63824" cy="82604"/>
          </a:xfrm>
          <a:custGeom>
            <a:avLst/>
            <a:gdLst>
              <a:gd name="connsiteX0" fmla="*/ 63513 w 63824"/>
              <a:gd name="connsiteY0" fmla="*/ 150 h 82604"/>
              <a:gd name="connsiteX1" fmla="*/ 24808 w 63824"/>
              <a:gd name="connsiteY1" fmla="*/ 38855 h 82604"/>
              <a:gd name="connsiteX2" fmla="*/ 24808 w 63824"/>
              <a:gd name="connsiteY2" fmla="*/ 82398 h 82604"/>
              <a:gd name="connsiteX3" fmla="*/ 618 w 63824"/>
              <a:gd name="connsiteY3" fmla="*/ 53369 h 82604"/>
              <a:gd name="connsiteX4" fmla="*/ 63513 w 63824"/>
              <a:gd name="connsiteY4" fmla="*/ 150 h 8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24" h="82604">
                <a:moveTo>
                  <a:pt x="63513" y="150"/>
                </a:moveTo>
                <a:cubicBezTo>
                  <a:pt x="67545" y="-2269"/>
                  <a:pt x="31259" y="25147"/>
                  <a:pt x="24808" y="38855"/>
                </a:cubicBezTo>
                <a:cubicBezTo>
                  <a:pt x="18357" y="52563"/>
                  <a:pt x="24808" y="82398"/>
                  <a:pt x="24808" y="82398"/>
                </a:cubicBezTo>
                <a:cubicBezTo>
                  <a:pt x="20776" y="84817"/>
                  <a:pt x="-4220" y="65464"/>
                  <a:pt x="618" y="53369"/>
                </a:cubicBezTo>
                <a:cubicBezTo>
                  <a:pt x="5456" y="41274"/>
                  <a:pt x="59481" y="2569"/>
                  <a:pt x="63513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AE2F10DC-9268-F2E1-FC47-2F5CB50E3EFF}"/>
              </a:ext>
            </a:extLst>
          </p:cNvPr>
          <p:cNvSpPr/>
          <p:nvPr/>
        </p:nvSpPr>
        <p:spPr>
          <a:xfrm>
            <a:off x="3570410" y="6115342"/>
            <a:ext cx="68444" cy="116140"/>
          </a:xfrm>
          <a:custGeom>
            <a:avLst/>
            <a:gdLst>
              <a:gd name="connsiteX0" fmla="*/ 67838 w 68444"/>
              <a:gd name="connsiteY0" fmla="*/ 10 h 116140"/>
              <a:gd name="connsiteX1" fmla="*/ 33971 w 68444"/>
              <a:gd name="connsiteY1" fmla="*/ 67744 h 116140"/>
              <a:gd name="connsiteX2" fmla="*/ 43647 w 68444"/>
              <a:gd name="connsiteY2" fmla="*/ 116125 h 116140"/>
              <a:gd name="connsiteX3" fmla="*/ 104 w 68444"/>
              <a:gd name="connsiteY3" fmla="*/ 62906 h 116140"/>
              <a:gd name="connsiteX4" fmla="*/ 67838 w 68444"/>
              <a:gd name="connsiteY4" fmla="*/ 10 h 116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444" h="116140">
                <a:moveTo>
                  <a:pt x="67838" y="10"/>
                </a:moveTo>
                <a:cubicBezTo>
                  <a:pt x="73482" y="816"/>
                  <a:pt x="38003" y="48392"/>
                  <a:pt x="33971" y="67744"/>
                </a:cubicBezTo>
                <a:cubicBezTo>
                  <a:pt x="29939" y="87096"/>
                  <a:pt x="49291" y="116931"/>
                  <a:pt x="43647" y="116125"/>
                </a:cubicBezTo>
                <a:cubicBezTo>
                  <a:pt x="38003" y="115319"/>
                  <a:pt x="-2315" y="79839"/>
                  <a:pt x="104" y="62906"/>
                </a:cubicBezTo>
                <a:cubicBezTo>
                  <a:pt x="2523" y="45973"/>
                  <a:pt x="62194" y="-796"/>
                  <a:pt x="67838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A9445592-3B13-C2A3-5D9F-42ED52A74435}"/>
              </a:ext>
            </a:extLst>
          </p:cNvPr>
          <p:cNvSpPr/>
          <p:nvPr/>
        </p:nvSpPr>
        <p:spPr>
          <a:xfrm>
            <a:off x="3875309" y="5883109"/>
            <a:ext cx="97337" cy="67748"/>
          </a:xfrm>
          <a:custGeom>
            <a:avLst/>
            <a:gdLst>
              <a:gd name="connsiteX0" fmla="*/ 5 w 97337"/>
              <a:gd name="connsiteY0" fmla="*/ 15 h 67748"/>
              <a:gd name="connsiteX1" fmla="*/ 87091 w 97337"/>
              <a:gd name="connsiteY1" fmla="*/ 43558 h 67748"/>
              <a:gd name="connsiteX2" fmla="*/ 82253 w 97337"/>
              <a:gd name="connsiteY2" fmla="*/ 67748 h 67748"/>
              <a:gd name="connsiteX3" fmla="*/ 91929 w 97337"/>
              <a:gd name="connsiteY3" fmla="*/ 38720 h 67748"/>
              <a:gd name="connsiteX4" fmla="*/ 5 w 97337"/>
              <a:gd name="connsiteY4" fmla="*/ 15 h 6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337" h="67748">
                <a:moveTo>
                  <a:pt x="5" y="15"/>
                </a:moveTo>
                <a:cubicBezTo>
                  <a:pt x="-801" y="821"/>
                  <a:pt x="87091" y="43558"/>
                  <a:pt x="87091" y="43558"/>
                </a:cubicBezTo>
                <a:cubicBezTo>
                  <a:pt x="100799" y="54847"/>
                  <a:pt x="82253" y="67748"/>
                  <a:pt x="82253" y="67748"/>
                </a:cubicBezTo>
                <a:cubicBezTo>
                  <a:pt x="83059" y="66942"/>
                  <a:pt x="108056" y="47590"/>
                  <a:pt x="91929" y="38720"/>
                </a:cubicBezTo>
                <a:cubicBezTo>
                  <a:pt x="75802" y="29850"/>
                  <a:pt x="811" y="-791"/>
                  <a:pt x="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9EB7F335-1592-7E89-9DA7-D9DA0C3D477F}"/>
              </a:ext>
            </a:extLst>
          </p:cNvPr>
          <p:cNvSpPr/>
          <p:nvPr/>
        </p:nvSpPr>
        <p:spPr>
          <a:xfrm>
            <a:off x="3158712" y="5244400"/>
            <a:ext cx="112360" cy="724773"/>
          </a:xfrm>
          <a:custGeom>
            <a:avLst/>
            <a:gdLst>
              <a:gd name="connsiteX0" fmla="*/ 111840 w 112360"/>
              <a:gd name="connsiteY0" fmla="*/ 95 h 724773"/>
              <a:gd name="connsiteX1" fmla="*/ 44107 w 112360"/>
              <a:gd name="connsiteY1" fmla="*/ 295219 h 724773"/>
              <a:gd name="connsiteX2" fmla="*/ 87650 w 112360"/>
              <a:gd name="connsiteY2" fmla="*/ 488743 h 724773"/>
              <a:gd name="connsiteX3" fmla="*/ 34431 w 112360"/>
              <a:gd name="connsiteY3" fmla="*/ 454876 h 724773"/>
              <a:gd name="connsiteX4" fmla="*/ 82812 w 112360"/>
              <a:gd name="connsiteY4" fmla="*/ 711295 h 724773"/>
              <a:gd name="connsiteX5" fmla="*/ 53783 w 112360"/>
              <a:gd name="connsiteY5" fmla="*/ 629048 h 724773"/>
              <a:gd name="connsiteX6" fmla="*/ 53783 w 112360"/>
              <a:gd name="connsiteY6" fmla="*/ 125886 h 724773"/>
              <a:gd name="connsiteX7" fmla="*/ 564 w 112360"/>
              <a:gd name="connsiteY7" fmla="*/ 261352 h 724773"/>
              <a:gd name="connsiteX8" fmla="*/ 111840 w 112360"/>
              <a:gd name="connsiteY8" fmla="*/ 95 h 72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360" h="724773">
                <a:moveTo>
                  <a:pt x="111840" y="95"/>
                </a:moveTo>
                <a:cubicBezTo>
                  <a:pt x="119097" y="5740"/>
                  <a:pt x="48139" y="213778"/>
                  <a:pt x="44107" y="295219"/>
                </a:cubicBezTo>
                <a:cubicBezTo>
                  <a:pt x="40075" y="376660"/>
                  <a:pt x="89263" y="462134"/>
                  <a:pt x="87650" y="488743"/>
                </a:cubicBezTo>
                <a:cubicBezTo>
                  <a:pt x="86037" y="515352"/>
                  <a:pt x="35237" y="417784"/>
                  <a:pt x="34431" y="454876"/>
                </a:cubicBezTo>
                <a:cubicBezTo>
                  <a:pt x="33625" y="491968"/>
                  <a:pt x="79587" y="682266"/>
                  <a:pt x="82812" y="711295"/>
                </a:cubicBezTo>
                <a:cubicBezTo>
                  <a:pt x="86037" y="740324"/>
                  <a:pt x="58621" y="726616"/>
                  <a:pt x="53783" y="629048"/>
                </a:cubicBezTo>
                <a:cubicBezTo>
                  <a:pt x="48945" y="531480"/>
                  <a:pt x="62653" y="187168"/>
                  <a:pt x="53783" y="125886"/>
                </a:cubicBezTo>
                <a:cubicBezTo>
                  <a:pt x="44913" y="64604"/>
                  <a:pt x="-5887" y="281511"/>
                  <a:pt x="564" y="261352"/>
                </a:cubicBezTo>
                <a:cubicBezTo>
                  <a:pt x="7015" y="241193"/>
                  <a:pt x="104583" y="-5550"/>
                  <a:pt x="111840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4C08EA13-3BB3-D265-A490-2386BA01A14A}"/>
              </a:ext>
            </a:extLst>
          </p:cNvPr>
          <p:cNvSpPr/>
          <p:nvPr/>
        </p:nvSpPr>
        <p:spPr>
          <a:xfrm>
            <a:off x="3167950" y="4702381"/>
            <a:ext cx="136514" cy="645791"/>
          </a:xfrm>
          <a:custGeom>
            <a:avLst/>
            <a:gdLst>
              <a:gd name="connsiteX0" fmla="*/ 136469 w 136514"/>
              <a:gd name="connsiteY0" fmla="*/ 248 h 645791"/>
              <a:gd name="connsiteX1" fmla="*/ 88088 w 136514"/>
              <a:gd name="connsiteY1" fmla="*/ 188933 h 645791"/>
              <a:gd name="connsiteX2" fmla="*/ 88088 w 136514"/>
              <a:gd name="connsiteY2" fmla="*/ 271181 h 645791"/>
              <a:gd name="connsiteX3" fmla="*/ 88088 w 136514"/>
              <a:gd name="connsiteY3" fmla="*/ 203448 h 645791"/>
              <a:gd name="connsiteX4" fmla="*/ 78412 w 136514"/>
              <a:gd name="connsiteY4" fmla="*/ 343752 h 645791"/>
              <a:gd name="connsiteX5" fmla="*/ 63898 w 136514"/>
              <a:gd name="connsiteY5" fmla="*/ 440514 h 645791"/>
              <a:gd name="connsiteX6" fmla="*/ 1002 w 136514"/>
              <a:gd name="connsiteY6" fmla="*/ 638876 h 645791"/>
              <a:gd name="connsiteX7" fmla="*/ 30031 w 136514"/>
              <a:gd name="connsiteY7" fmla="*/ 566305 h 645791"/>
              <a:gd name="connsiteX8" fmla="*/ 92926 w 136514"/>
              <a:gd name="connsiteY8" fmla="*/ 242152 h 645791"/>
              <a:gd name="connsiteX9" fmla="*/ 78412 w 136514"/>
              <a:gd name="connsiteY9" fmla="*/ 150229 h 645791"/>
              <a:gd name="connsiteX10" fmla="*/ 136469 w 136514"/>
              <a:gd name="connsiteY10" fmla="*/ 248 h 645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514" h="645791">
                <a:moveTo>
                  <a:pt x="136469" y="248"/>
                </a:moveTo>
                <a:cubicBezTo>
                  <a:pt x="138082" y="6699"/>
                  <a:pt x="96151" y="143778"/>
                  <a:pt x="88088" y="188933"/>
                </a:cubicBezTo>
                <a:cubicBezTo>
                  <a:pt x="80025" y="234088"/>
                  <a:pt x="88088" y="271181"/>
                  <a:pt x="88088" y="271181"/>
                </a:cubicBezTo>
                <a:cubicBezTo>
                  <a:pt x="88088" y="273600"/>
                  <a:pt x="89701" y="191353"/>
                  <a:pt x="88088" y="203448"/>
                </a:cubicBezTo>
                <a:cubicBezTo>
                  <a:pt x="86475" y="215543"/>
                  <a:pt x="82444" y="304241"/>
                  <a:pt x="78412" y="343752"/>
                </a:cubicBezTo>
                <a:cubicBezTo>
                  <a:pt x="74380" y="383263"/>
                  <a:pt x="76800" y="391327"/>
                  <a:pt x="63898" y="440514"/>
                </a:cubicBezTo>
                <a:cubicBezTo>
                  <a:pt x="50996" y="489701"/>
                  <a:pt x="6646" y="617911"/>
                  <a:pt x="1002" y="638876"/>
                </a:cubicBezTo>
                <a:cubicBezTo>
                  <a:pt x="-4642" y="659841"/>
                  <a:pt x="14710" y="632426"/>
                  <a:pt x="30031" y="566305"/>
                </a:cubicBezTo>
                <a:cubicBezTo>
                  <a:pt x="45352" y="500184"/>
                  <a:pt x="84862" y="311498"/>
                  <a:pt x="92926" y="242152"/>
                </a:cubicBezTo>
                <a:cubicBezTo>
                  <a:pt x="100989" y="172806"/>
                  <a:pt x="68736" y="185708"/>
                  <a:pt x="78412" y="150229"/>
                </a:cubicBezTo>
                <a:cubicBezTo>
                  <a:pt x="88088" y="114750"/>
                  <a:pt x="134856" y="-6203"/>
                  <a:pt x="136469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90372675-CA4D-1A4C-4D85-3F694DE577A8}"/>
              </a:ext>
            </a:extLst>
          </p:cNvPr>
          <p:cNvSpPr/>
          <p:nvPr/>
        </p:nvSpPr>
        <p:spPr>
          <a:xfrm>
            <a:off x="3222727" y="6111722"/>
            <a:ext cx="644172" cy="932870"/>
          </a:xfrm>
          <a:custGeom>
            <a:avLst/>
            <a:gdLst>
              <a:gd name="connsiteX0" fmla="*/ 920 w 644172"/>
              <a:gd name="connsiteY0" fmla="*/ 2359 h 932870"/>
              <a:gd name="connsiteX1" fmla="*/ 473619 w 644172"/>
              <a:gd name="connsiteY1" fmla="*/ 777275 h 932870"/>
              <a:gd name="connsiteX2" fmla="*/ 551110 w 644172"/>
              <a:gd name="connsiteY2" fmla="*/ 761776 h 932870"/>
              <a:gd name="connsiteX3" fmla="*/ 644100 w 644172"/>
              <a:gd name="connsiteY3" fmla="*/ 932258 h 932870"/>
              <a:gd name="connsiteX4" fmla="*/ 535612 w 644172"/>
              <a:gd name="connsiteY4" fmla="*/ 808271 h 932870"/>
              <a:gd name="connsiteX5" fmla="*/ 357381 w 644172"/>
              <a:gd name="connsiteY5" fmla="*/ 544800 h 932870"/>
              <a:gd name="connsiteX6" fmla="*/ 920 w 644172"/>
              <a:gd name="connsiteY6" fmla="*/ 2359 h 932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4172" h="932870">
                <a:moveTo>
                  <a:pt x="920" y="2359"/>
                </a:moveTo>
                <a:cubicBezTo>
                  <a:pt x="20293" y="41105"/>
                  <a:pt x="381921" y="650706"/>
                  <a:pt x="473619" y="777275"/>
                </a:cubicBezTo>
                <a:cubicBezTo>
                  <a:pt x="565317" y="903844"/>
                  <a:pt x="522697" y="735946"/>
                  <a:pt x="551110" y="761776"/>
                </a:cubicBezTo>
                <a:cubicBezTo>
                  <a:pt x="579523" y="787606"/>
                  <a:pt x="646683" y="924509"/>
                  <a:pt x="644100" y="932258"/>
                </a:cubicBezTo>
                <a:cubicBezTo>
                  <a:pt x="641517" y="940007"/>
                  <a:pt x="583398" y="872847"/>
                  <a:pt x="535612" y="808271"/>
                </a:cubicBezTo>
                <a:cubicBezTo>
                  <a:pt x="487826" y="743695"/>
                  <a:pt x="441330" y="676535"/>
                  <a:pt x="357381" y="544800"/>
                </a:cubicBezTo>
                <a:cubicBezTo>
                  <a:pt x="273432" y="413065"/>
                  <a:pt x="-18453" y="-36387"/>
                  <a:pt x="920" y="2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9DDC7662-E60B-7315-A59C-E641362817AD}"/>
              </a:ext>
            </a:extLst>
          </p:cNvPr>
          <p:cNvSpPr/>
          <p:nvPr/>
        </p:nvSpPr>
        <p:spPr>
          <a:xfrm>
            <a:off x="4071871" y="2351287"/>
            <a:ext cx="548549" cy="2448907"/>
          </a:xfrm>
          <a:custGeom>
            <a:avLst/>
            <a:gdLst>
              <a:gd name="connsiteX0" fmla="*/ 548255 w 548549"/>
              <a:gd name="connsiteY0" fmla="*/ 27 h 2448907"/>
              <a:gd name="connsiteX1" fmla="*/ 25741 w 548549"/>
              <a:gd name="connsiteY1" fmla="*/ 680671 h 2448907"/>
              <a:gd name="connsiteX2" fmla="*/ 142619 w 548549"/>
              <a:gd name="connsiteY2" fmla="*/ 694421 h 2448907"/>
              <a:gd name="connsiteX3" fmla="*/ 11991 w 548549"/>
              <a:gd name="connsiteY3" fmla="*/ 1113808 h 2448907"/>
              <a:gd name="connsiteX4" fmla="*/ 5115 w 548549"/>
              <a:gd name="connsiteY4" fmla="*/ 1079432 h 2448907"/>
              <a:gd name="connsiteX5" fmla="*/ 5115 w 548549"/>
              <a:gd name="connsiteY5" fmla="*/ 1760075 h 2448907"/>
              <a:gd name="connsiteX6" fmla="*/ 32616 w 548549"/>
              <a:gd name="connsiteY6" fmla="*/ 1753200 h 2448907"/>
              <a:gd name="connsiteX7" fmla="*/ 225121 w 548549"/>
              <a:gd name="connsiteY7" fmla="*/ 2220713 h 2448907"/>
              <a:gd name="connsiteX8" fmla="*/ 108243 w 548549"/>
              <a:gd name="connsiteY8" fmla="*/ 2124460 h 2448907"/>
              <a:gd name="connsiteX9" fmla="*/ 376376 w 548549"/>
              <a:gd name="connsiteY9" fmla="*/ 2440719 h 2448907"/>
              <a:gd name="connsiteX10" fmla="*/ 314499 w 548549"/>
              <a:gd name="connsiteY10" fmla="*/ 2310090 h 2448907"/>
              <a:gd name="connsiteX11" fmla="*/ 108243 w 548549"/>
              <a:gd name="connsiteY11" fmla="*/ 1828827 h 2448907"/>
              <a:gd name="connsiteX12" fmla="*/ 11991 w 548549"/>
              <a:gd name="connsiteY12" fmla="*/ 1409441 h 2448907"/>
              <a:gd name="connsiteX13" fmla="*/ 25741 w 548549"/>
              <a:gd name="connsiteY13" fmla="*/ 673796 h 2448907"/>
              <a:gd name="connsiteX14" fmla="*/ 80743 w 548549"/>
              <a:gd name="connsiteY14" fmla="*/ 1058806 h 2448907"/>
              <a:gd name="connsiteX15" fmla="*/ 149494 w 548549"/>
              <a:gd name="connsiteY15" fmla="*/ 508791 h 2448907"/>
              <a:gd name="connsiteX16" fmla="*/ 101368 w 548549"/>
              <a:gd name="connsiteY16" fmla="*/ 708172 h 2448907"/>
              <a:gd name="connsiteX17" fmla="*/ 548255 w 548549"/>
              <a:gd name="connsiteY17" fmla="*/ 27 h 2448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8549" h="2448907">
                <a:moveTo>
                  <a:pt x="548255" y="27"/>
                </a:moveTo>
                <a:cubicBezTo>
                  <a:pt x="535650" y="-4557"/>
                  <a:pt x="93347" y="564939"/>
                  <a:pt x="25741" y="680671"/>
                </a:cubicBezTo>
                <a:cubicBezTo>
                  <a:pt x="-41865" y="796403"/>
                  <a:pt x="144911" y="622232"/>
                  <a:pt x="142619" y="694421"/>
                </a:cubicBezTo>
                <a:cubicBezTo>
                  <a:pt x="140327" y="766610"/>
                  <a:pt x="34908" y="1049640"/>
                  <a:pt x="11991" y="1113808"/>
                </a:cubicBezTo>
                <a:cubicBezTo>
                  <a:pt x="-10926" y="1177977"/>
                  <a:pt x="6261" y="971721"/>
                  <a:pt x="5115" y="1079432"/>
                </a:cubicBezTo>
                <a:cubicBezTo>
                  <a:pt x="3969" y="1187143"/>
                  <a:pt x="532" y="1647780"/>
                  <a:pt x="5115" y="1760075"/>
                </a:cubicBezTo>
                <a:cubicBezTo>
                  <a:pt x="9698" y="1872370"/>
                  <a:pt x="-4052" y="1676427"/>
                  <a:pt x="32616" y="1753200"/>
                </a:cubicBezTo>
                <a:cubicBezTo>
                  <a:pt x="69284" y="1829973"/>
                  <a:pt x="212516" y="2158836"/>
                  <a:pt x="225121" y="2220713"/>
                </a:cubicBezTo>
                <a:cubicBezTo>
                  <a:pt x="237725" y="2282590"/>
                  <a:pt x="83034" y="2087792"/>
                  <a:pt x="108243" y="2124460"/>
                </a:cubicBezTo>
                <a:cubicBezTo>
                  <a:pt x="133452" y="2161128"/>
                  <a:pt x="342000" y="2409781"/>
                  <a:pt x="376376" y="2440719"/>
                </a:cubicBezTo>
                <a:cubicBezTo>
                  <a:pt x="410752" y="2471657"/>
                  <a:pt x="359188" y="2412072"/>
                  <a:pt x="314499" y="2310090"/>
                </a:cubicBezTo>
                <a:cubicBezTo>
                  <a:pt x="269810" y="2208108"/>
                  <a:pt x="158661" y="1978935"/>
                  <a:pt x="108243" y="1828827"/>
                </a:cubicBezTo>
                <a:cubicBezTo>
                  <a:pt x="57825" y="1678719"/>
                  <a:pt x="25741" y="1601946"/>
                  <a:pt x="11991" y="1409441"/>
                </a:cubicBezTo>
                <a:cubicBezTo>
                  <a:pt x="-1759" y="1216936"/>
                  <a:pt x="14282" y="732235"/>
                  <a:pt x="25741" y="673796"/>
                </a:cubicBezTo>
                <a:cubicBezTo>
                  <a:pt x="37200" y="615357"/>
                  <a:pt x="60118" y="1086307"/>
                  <a:pt x="80743" y="1058806"/>
                </a:cubicBezTo>
                <a:cubicBezTo>
                  <a:pt x="101368" y="1031305"/>
                  <a:pt x="146057" y="567230"/>
                  <a:pt x="149494" y="508791"/>
                </a:cubicBezTo>
                <a:cubicBezTo>
                  <a:pt x="152931" y="450352"/>
                  <a:pt x="37200" y="790674"/>
                  <a:pt x="101368" y="708172"/>
                </a:cubicBezTo>
                <a:cubicBezTo>
                  <a:pt x="165536" y="625670"/>
                  <a:pt x="560860" y="4611"/>
                  <a:pt x="548255" y="2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347D3A0B-87C2-B920-86C4-A57B582973AE}"/>
              </a:ext>
            </a:extLst>
          </p:cNvPr>
          <p:cNvSpPr/>
          <p:nvPr/>
        </p:nvSpPr>
        <p:spPr>
          <a:xfrm>
            <a:off x="2784297" y="2097624"/>
            <a:ext cx="1810360" cy="914047"/>
          </a:xfrm>
          <a:custGeom>
            <a:avLst/>
            <a:gdLst>
              <a:gd name="connsiteX0" fmla="*/ 1808329 w 1810360"/>
              <a:gd name="connsiteY0" fmla="*/ 54310 h 914047"/>
              <a:gd name="connsiteX1" fmla="*/ 742674 w 1810360"/>
              <a:gd name="connsiteY1" fmla="*/ 88686 h 914047"/>
              <a:gd name="connsiteX2" fmla="*/ 907679 w 1810360"/>
              <a:gd name="connsiteY2" fmla="*/ 109311 h 914047"/>
              <a:gd name="connsiteX3" fmla="*/ 206410 w 1810360"/>
              <a:gd name="connsiteY3" fmla="*/ 576824 h 914047"/>
              <a:gd name="connsiteX4" fmla="*/ 426416 w 1810360"/>
              <a:gd name="connsiteY4" fmla="*/ 487447 h 914047"/>
              <a:gd name="connsiteX5" fmla="*/ 154 w 1810360"/>
              <a:gd name="connsiteY5" fmla="*/ 913708 h 914047"/>
              <a:gd name="connsiteX6" fmla="*/ 385165 w 1810360"/>
              <a:gd name="connsiteY6" fmla="*/ 549323 h 914047"/>
              <a:gd name="connsiteX7" fmla="*/ 1003932 w 1810360"/>
              <a:gd name="connsiteY7" fmla="*/ 26809 h 914047"/>
              <a:gd name="connsiteX8" fmla="*/ 1010807 w 1810360"/>
              <a:gd name="connsiteY8" fmla="*/ 74935 h 914047"/>
              <a:gd name="connsiteX9" fmla="*/ 1808329 w 1810360"/>
              <a:gd name="connsiteY9" fmla="*/ 54310 h 914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0360" h="914047">
                <a:moveTo>
                  <a:pt x="1808329" y="54310"/>
                </a:moveTo>
                <a:cubicBezTo>
                  <a:pt x="1763640" y="56602"/>
                  <a:pt x="892782" y="79519"/>
                  <a:pt x="742674" y="88686"/>
                </a:cubicBezTo>
                <a:cubicBezTo>
                  <a:pt x="592566" y="97853"/>
                  <a:pt x="997056" y="27955"/>
                  <a:pt x="907679" y="109311"/>
                </a:cubicBezTo>
                <a:cubicBezTo>
                  <a:pt x="818302" y="190667"/>
                  <a:pt x="286620" y="513801"/>
                  <a:pt x="206410" y="576824"/>
                </a:cubicBezTo>
                <a:cubicBezTo>
                  <a:pt x="126200" y="639847"/>
                  <a:pt x="460792" y="431300"/>
                  <a:pt x="426416" y="487447"/>
                </a:cubicBezTo>
                <a:cubicBezTo>
                  <a:pt x="392040" y="543594"/>
                  <a:pt x="7029" y="903395"/>
                  <a:pt x="154" y="913708"/>
                </a:cubicBezTo>
                <a:cubicBezTo>
                  <a:pt x="-6721" y="924021"/>
                  <a:pt x="217869" y="697140"/>
                  <a:pt x="385165" y="549323"/>
                </a:cubicBezTo>
                <a:cubicBezTo>
                  <a:pt x="552461" y="401507"/>
                  <a:pt x="899658" y="105874"/>
                  <a:pt x="1003932" y="26809"/>
                </a:cubicBezTo>
                <a:cubicBezTo>
                  <a:pt x="1108206" y="-52256"/>
                  <a:pt x="874449" y="68060"/>
                  <a:pt x="1010807" y="74935"/>
                </a:cubicBezTo>
                <a:cubicBezTo>
                  <a:pt x="1147165" y="81810"/>
                  <a:pt x="1853018" y="52018"/>
                  <a:pt x="1808329" y="5431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86DB1A03-913A-D8FC-D7D3-F5196D381E8E}"/>
              </a:ext>
            </a:extLst>
          </p:cNvPr>
          <p:cNvSpPr/>
          <p:nvPr/>
        </p:nvSpPr>
        <p:spPr>
          <a:xfrm>
            <a:off x="3514754" y="2196591"/>
            <a:ext cx="1133973" cy="1324844"/>
          </a:xfrm>
          <a:custGeom>
            <a:avLst/>
            <a:gdLst>
              <a:gd name="connsiteX0" fmla="*/ 1132873 w 1133973"/>
              <a:gd name="connsiteY0" fmla="*/ 3469 h 1324844"/>
              <a:gd name="connsiteX1" fmla="*/ 149721 w 1133973"/>
              <a:gd name="connsiteY1" fmla="*/ 938495 h 1324844"/>
              <a:gd name="connsiteX2" fmla="*/ 452229 w 1133973"/>
              <a:gd name="connsiteY2" fmla="*/ 725364 h 1324844"/>
              <a:gd name="connsiteX3" fmla="*/ 5342 w 1133973"/>
              <a:gd name="connsiteY3" fmla="*/ 1323505 h 1324844"/>
              <a:gd name="connsiteX4" fmla="*/ 232223 w 1133973"/>
              <a:gd name="connsiteY4" fmla="*/ 869743 h 1324844"/>
              <a:gd name="connsiteX5" fmla="*/ 624109 w 1133973"/>
              <a:gd name="connsiteY5" fmla="*/ 292227 h 1324844"/>
              <a:gd name="connsiteX6" fmla="*/ 349102 w 1133973"/>
              <a:gd name="connsiteY6" fmla="*/ 608486 h 1324844"/>
              <a:gd name="connsiteX7" fmla="*/ 1132873 w 1133973"/>
              <a:gd name="connsiteY7" fmla="*/ 3469 h 132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3973" h="1324844">
                <a:moveTo>
                  <a:pt x="1132873" y="3469"/>
                </a:moveTo>
                <a:cubicBezTo>
                  <a:pt x="1099643" y="58471"/>
                  <a:pt x="263162" y="818179"/>
                  <a:pt x="149721" y="938495"/>
                </a:cubicBezTo>
                <a:cubicBezTo>
                  <a:pt x="36280" y="1058811"/>
                  <a:pt x="476292" y="661196"/>
                  <a:pt x="452229" y="725364"/>
                </a:cubicBezTo>
                <a:cubicBezTo>
                  <a:pt x="428166" y="789532"/>
                  <a:pt x="42010" y="1299442"/>
                  <a:pt x="5342" y="1323505"/>
                </a:cubicBezTo>
                <a:cubicBezTo>
                  <a:pt x="-31326" y="1347568"/>
                  <a:pt x="129095" y="1041623"/>
                  <a:pt x="232223" y="869743"/>
                </a:cubicBezTo>
                <a:cubicBezTo>
                  <a:pt x="335351" y="697863"/>
                  <a:pt x="604629" y="335770"/>
                  <a:pt x="624109" y="292227"/>
                </a:cubicBezTo>
                <a:cubicBezTo>
                  <a:pt x="643589" y="248684"/>
                  <a:pt x="262016" y="652029"/>
                  <a:pt x="349102" y="608486"/>
                </a:cubicBezTo>
                <a:cubicBezTo>
                  <a:pt x="436188" y="564943"/>
                  <a:pt x="1166103" y="-51533"/>
                  <a:pt x="1132873" y="346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4781C955-A3BB-831C-9121-04FD1B34D19C}"/>
              </a:ext>
            </a:extLst>
          </p:cNvPr>
          <p:cNvSpPr/>
          <p:nvPr/>
        </p:nvSpPr>
        <p:spPr>
          <a:xfrm>
            <a:off x="4278627" y="2260172"/>
            <a:ext cx="492761" cy="2485742"/>
          </a:xfrm>
          <a:custGeom>
            <a:avLst/>
            <a:gdLst>
              <a:gd name="connsiteX0" fmla="*/ 18365 w 492761"/>
              <a:gd name="connsiteY0" fmla="*/ 125518 h 2485742"/>
              <a:gd name="connsiteX1" fmla="*/ 59617 w 492761"/>
              <a:gd name="connsiteY1" fmla="*/ 173645 h 2485742"/>
              <a:gd name="connsiteX2" fmla="*/ 320874 w 492761"/>
              <a:gd name="connsiteY2" fmla="*/ 1418054 h 2485742"/>
              <a:gd name="connsiteX3" fmla="*/ 430877 w 492761"/>
              <a:gd name="connsiteY3" fmla="*/ 833663 h 2485742"/>
              <a:gd name="connsiteX4" fmla="*/ 334624 w 492761"/>
              <a:gd name="connsiteY4" fmla="*/ 2394330 h 2485742"/>
              <a:gd name="connsiteX5" fmla="*/ 348375 w 492761"/>
              <a:gd name="connsiteY5" fmla="*/ 2084947 h 2485742"/>
              <a:gd name="connsiteX6" fmla="*/ 492753 w 492761"/>
              <a:gd name="connsiteY6" fmla="*/ 290523 h 2485742"/>
              <a:gd name="connsiteX7" fmla="*/ 341499 w 492761"/>
              <a:gd name="connsiteY7" fmla="*/ 1411178 h 2485742"/>
              <a:gd name="connsiteX8" fmla="*/ 300248 w 492761"/>
              <a:gd name="connsiteY8" fmla="*/ 1259924 h 2485742"/>
              <a:gd name="connsiteX9" fmla="*/ 18365 w 492761"/>
              <a:gd name="connsiteY9" fmla="*/ 125518 h 248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2761" h="2485742">
                <a:moveTo>
                  <a:pt x="18365" y="125518"/>
                </a:moveTo>
                <a:cubicBezTo>
                  <a:pt x="-21740" y="-55529"/>
                  <a:pt x="9199" y="-41778"/>
                  <a:pt x="59617" y="173645"/>
                </a:cubicBezTo>
                <a:cubicBezTo>
                  <a:pt x="110035" y="389068"/>
                  <a:pt x="258997" y="1308051"/>
                  <a:pt x="320874" y="1418054"/>
                </a:cubicBezTo>
                <a:cubicBezTo>
                  <a:pt x="382751" y="1528057"/>
                  <a:pt x="428585" y="670950"/>
                  <a:pt x="430877" y="833663"/>
                </a:cubicBezTo>
                <a:cubicBezTo>
                  <a:pt x="433169" y="996376"/>
                  <a:pt x="348374" y="2185783"/>
                  <a:pt x="334624" y="2394330"/>
                </a:cubicBezTo>
                <a:cubicBezTo>
                  <a:pt x="320874" y="2602877"/>
                  <a:pt x="322020" y="2435582"/>
                  <a:pt x="348375" y="2084947"/>
                </a:cubicBezTo>
                <a:cubicBezTo>
                  <a:pt x="374730" y="1734313"/>
                  <a:pt x="493899" y="402818"/>
                  <a:pt x="492753" y="290523"/>
                </a:cubicBezTo>
                <a:cubicBezTo>
                  <a:pt x="491607" y="178228"/>
                  <a:pt x="373583" y="1249611"/>
                  <a:pt x="341499" y="1411178"/>
                </a:cubicBezTo>
                <a:cubicBezTo>
                  <a:pt x="309415" y="1572745"/>
                  <a:pt x="349520" y="1476492"/>
                  <a:pt x="300248" y="1259924"/>
                </a:cubicBezTo>
                <a:cubicBezTo>
                  <a:pt x="250976" y="1043356"/>
                  <a:pt x="58470" y="306565"/>
                  <a:pt x="18365" y="12551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6CDD7832-CDBA-52DF-B673-DB6ECC336E18}"/>
              </a:ext>
            </a:extLst>
          </p:cNvPr>
          <p:cNvSpPr/>
          <p:nvPr/>
        </p:nvSpPr>
        <p:spPr>
          <a:xfrm>
            <a:off x="4721019" y="2509357"/>
            <a:ext cx="341817" cy="2279430"/>
          </a:xfrm>
          <a:custGeom>
            <a:avLst/>
            <a:gdLst>
              <a:gd name="connsiteX0" fmla="*/ 50361 w 341817"/>
              <a:gd name="connsiteY0" fmla="*/ 87 h 2279430"/>
              <a:gd name="connsiteX1" fmla="*/ 332244 w 341817"/>
              <a:gd name="connsiteY1" fmla="*/ 873235 h 2279430"/>
              <a:gd name="connsiteX2" fmla="*/ 277243 w 341817"/>
              <a:gd name="connsiteY2" fmla="*/ 742607 h 2279430"/>
              <a:gd name="connsiteX3" fmla="*/ 290993 w 341817"/>
              <a:gd name="connsiteY3" fmla="*/ 1430126 h 2279430"/>
              <a:gd name="connsiteX4" fmla="*/ 332244 w 341817"/>
              <a:gd name="connsiteY4" fmla="*/ 1258246 h 2279430"/>
              <a:gd name="connsiteX5" fmla="*/ 242867 w 341817"/>
              <a:gd name="connsiteY5" fmla="*/ 1815136 h 2279430"/>
              <a:gd name="connsiteX6" fmla="*/ 2235 w 341817"/>
              <a:gd name="connsiteY6" fmla="*/ 2275774 h 2279430"/>
              <a:gd name="connsiteX7" fmla="*/ 125989 w 341817"/>
              <a:gd name="connsiteY7" fmla="*/ 2028267 h 2279430"/>
              <a:gd name="connsiteX8" fmla="*/ 180990 w 341817"/>
              <a:gd name="connsiteY8" fmla="*/ 1980141 h 2279430"/>
              <a:gd name="connsiteX9" fmla="*/ 332244 w 341817"/>
              <a:gd name="connsiteY9" fmla="*/ 1464502 h 2279430"/>
              <a:gd name="connsiteX10" fmla="*/ 318494 w 341817"/>
              <a:gd name="connsiteY10" fmla="*/ 1271996 h 2279430"/>
              <a:gd name="connsiteX11" fmla="*/ 304743 w 341817"/>
              <a:gd name="connsiteY11" fmla="*/ 701356 h 2279430"/>
              <a:gd name="connsiteX12" fmla="*/ 290993 w 341817"/>
              <a:gd name="connsiteY12" fmla="*/ 818234 h 2279430"/>
              <a:gd name="connsiteX13" fmla="*/ 50361 w 341817"/>
              <a:gd name="connsiteY13" fmla="*/ 87 h 227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1817" h="2279430">
                <a:moveTo>
                  <a:pt x="50361" y="87"/>
                </a:moveTo>
                <a:cubicBezTo>
                  <a:pt x="57236" y="9254"/>
                  <a:pt x="294430" y="749482"/>
                  <a:pt x="332244" y="873235"/>
                </a:cubicBezTo>
                <a:cubicBezTo>
                  <a:pt x="370058" y="996988"/>
                  <a:pt x="284118" y="649792"/>
                  <a:pt x="277243" y="742607"/>
                </a:cubicBezTo>
                <a:cubicBezTo>
                  <a:pt x="270368" y="835422"/>
                  <a:pt x="281826" y="1344186"/>
                  <a:pt x="290993" y="1430126"/>
                </a:cubicBezTo>
                <a:cubicBezTo>
                  <a:pt x="300160" y="1516066"/>
                  <a:pt x="340265" y="1194078"/>
                  <a:pt x="332244" y="1258246"/>
                </a:cubicBezTo>
                <a:cubicBezTo>
                  <a:pt x="324223" y="1322414"/>
                  <a:pt x="297868" y="1645548"/>
                  <a:pt x="242867" y="1815136"/>
                </a:cubicBezTo>
                <a:cubicBezTo>
                  <a:pt x="187866" y="1984724"/>
                  <a:pt x="21715" y="2240252"/>
                  <a:pt x="2235" y="2275774"/>
                </a:cubicBezTo>
                <a:cubicBezTo>
                  <a:pt x="-17245" y="2311296"/>
                  <a:pt x="96197" y="2077539"/>
                  <a:pt x="125989" y="2028267"/>
                </a:cubicBezTo>
                <a:cubicBezTo>
                  <a:pt x="155782" y="1978995"/>
                  <a:pt x="146614" y="2074102"/>
                  <a:pt x="180990" y="1980141"/>
                </a:cubicBezTo>
                <a:cubicBezTo>
                  <a:pt x="215366" y="1886180"/>
                  <a:pt x="309327" y="1582526"/>
                  <a:pt x="332244" y="1464502"/>
                </a:cubicBezTo>
                <a:cubicBezTo>
                  <a:pt x="355161" y="1346478"/>
                  <a:pt x="323077" y="1399187"/>
                  <a:pt x="318494" y="1271996"/>
                </a:cubicBezTo>
                <a:cubicBezTo>
                  <a:pt x="313911" y="1144805"/>
                  <a:pt x="309327" y="776983"/>
                  <a:pt x="304743" y="701356"/>
                </a:cubicBezTo>
                <a:cubicBezTo>
                  <a:pt x="300160" y="625729"/>
                  <a:pt x="331098" y="930529"/>
                  <a:pt x="290993" y="818234"/>
                </a:cubicBezTo>
                <a:cubicBezTo>
                  <a:pt x="250888" y="705939"/>
                  <a:pt x="43486" y="-9080"/>
                  <a:pt x="50361" y="8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76F10246-11E6-E7F5-6CDD-A01F62C9C5AA}"/>
              </a:ext>
            </a:extLst>
          </p:cNvPr>
          <p:cNvSpPr/>
          <p:nvPr/>
        </p:nvSpPr>
        <p:spPr>
          <a:xfrm>
            <a:off x="2446073" y="2269574"/>
            <a:ext cx="1463690" cy="1782196"/>
          </a:xfrm>
          <a:custGeom>
            <a:avLst/>
            <a:gdLst>
              <a:gd name="connsiteX0" fmla="*/ 1459034 w 1463690"/>
              <a:gd name="connsiteY0" fmla="*/ 6113 h 1782196"/>
              <a:gd name="connsiteX1" fmla="*/ 386504 w 1463690"/>
              <a:gd name="connsiteY1" fmla="*/ 838011 h 1782196"/>
              <a:gd name="connsiteX2" fmla="*/ 579010 w 1463690"/>
              <a:gd name="connsiteY2" fmla="*/ 700507 h 1782196"/>
              <a:gd name="connsiteX3" fmla="*/ 207750 w 1463690"/>
              <a:gd name="connsiteY3" fmla="*/ 1422402 h 1782196"/>
              <a:gd name="connsiteX4" fmla="*/ 386504 w 1463690"/>
              <a:gd name="connsiteY4" fmla="*/ 1181770 h 1782196"/>
              <a:gd name="connsiteX5" fmla="*/ 1494 w 1463690"/>
              <a:gd name="connsiteY5" fmla="*/ 1779912 h 1782196"/>
              <a:gd name="connsiteX6" fmla="*/ 269626 w 1463690"/>
              <a:gd name="connsiteY6" fmla="*/ 1353650 h 1782196"/>
              <a:gd name="connsiteX7" fmla="*/ 675262 w 1463690"/>
              <a:gd name="connsiteY7" fmla="*/ 528628 h 1782196"/>
              <a:gd name="connsiteX8" fmla="*/ 867768 w 1463690"/>
              <a:gd name="connsiteY8" fmla="*/ 232994 h 1782196"/>
              <a:gd name="connsiteX9" fmla="*/ 668387 w 1463690"/>
              <a:gd name="connsiteY9" fmla="*/ 542378 h 1782196"/>
              <a:gd name="connsiteX10" fmla="*/ 1060273 w 1463690"/>
              <a:gd name="connsiteY10" fmla="*/ 157367 h 1782196"/>
              <a:gd name="connsiteX11" fmla="*/ 785265 w 1463690"/>
              <a:gd name="connsiteY11" fmla="*/ 446125 h 1782196"/>
              <a:gd name="connsiteX12" fmla="*/ 1459034 w 1463690"/>
              <a:gd name="connsiteY12" fmla="*/ 6113 h 178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63690" h="1782196">
                <a:moveTo>
                  <a:pt x="1459034" y="6113"/>
                </a:moveTo>
                <a:cubicBezTo>
                  <a:pt x="1392574" y="71427"/>
                  <a:pt x="533175" y="722279"/>
                  <a:pt x="386504" y="838011"/>
                </a:cubicBezTo>
                <a:cubicBezTo>
                  <a:pt x="239833" y="953743"/>
                  <a:pt x="608802" y="603108"/>
                  <a:pt x="579010" y="700507"/>
                </a:cubicBezTo>
                <a:cubicBezTo>
                  <a:pt x="549218" y="797906"/>
                  <a:pt x="239834" y="1342192"/>
                  <a:pt x="207750" y="1422402"/>
                </a:cubicBezTo>
                <a:cubicBezTo>
                  <a:pt x="175666" y="1502612"/>
                  <a:pt x="420880" y="1122185"/>
                  <a:pt x="386504" y="1181770"/>
                </a:cubicBezTo>
                <a:cubicBezTo>
                  <a:pt x="352128" y="1241355"/>
                  <a:pt x="20974" y="1751265"/>
                  <a:pt x="1494" y="1779912"/>
                </a:cubicBezTo>
                <a:cubicBezTo>
                  <a:pt x="-17986" y="1808559"/>
                  <a:pt x="157331" y="1562197"/>
                  <a:pt x="269626" y="1353650"/>
                </a:cubicBezTo>
                <a:cubicBezTo>
                  <a:pt x="381921" y="1145103"/>
                  <a:pt x="575572" y="715404"/>
                  <a:pt x="675262" y="528628"/>
                </a:cubicBezTo>
                <a:cubicBezTo>
                  <a:pt x="774952" y="341852"/>
                  <a:pt x="868914" y="230702"/>
                  <a:pt x="867768" y="232994"/>
                </a:cubicBezTo>
                <a:cubicBezTo>
                  <a:pt x="866622" y="235286"/>
                  <a:pt x="636303" y="554982"/>
                  <a:pt x="668387" y="542378"/>
                </a:cubicBezTo>
                <a:cubicBezTo>
                  <a:pt x="700471" y="529774"/>
                  <a:pt x="1040793" y="173409"/>
                  <a:pt x="1060273" y="157367"/>
                </a:cubicBezTo>
                <a:cubicBezTo>
                  <a:pt x="1079753" y="141325"/>
                  <a:pt x="710784" y="472480"/>
                  <a:pt x="785265" y="446125"/>
                </a:cubicBezTo>
                <a:cubicBezTo>
                  <a:pt x="859746" y="419770"/>
                  <a:pt x="1525494" y="-59201"/>
                  <a:pt x="1459034" y="611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DAD71348-8A86-8D2F-8AC1-4E648CC6872B}"/>
              </a:ext>
            </a:extLst>
          </p:cNvPr>
          <p:cNvSpPr/>
          <p:nvPr/>
        </p:nvSpPr>
        <p:spPr>
          <a:xfrm>
            <a:off x="4691998" y="2304169"/>
            <a:ext cx="1305354" cy="2385541"/>
          </a:xfrm>
          <a:custGeom>
            <a:avLst/>
            <a:gdLst>
              <a:gd name="connsiteX0" fmla="*/ 10631 w 1305354"/>
              <a:gd name="connsiteY0" fmla="*/ 19645 h 2385541"/>
              <a:gd name="connsiteX1" fmla="*/ 993782 w 1305354"/>
              <a:gd name="connsiteY1" fmla="*/ 1545936 h 2385541"/>
              <a:gd name="connsiteX2" fmla="*/ 890655 w 1305354"/>
              <a:gd name="connsiteY2" fmla="*/ 1209052 h 2385541"/>
              <a:gd name="connsiteX3" fmla="*/ 1303166 w 1305354"/>
              <a:gd name="connsiteY3" fmla="*/ 2377834 h 2385541"/>
              <a:gd name="connsiteX4" fmla="*/ 1028158 w 1305354"/>
              <a:gd name="connsiteY4" fmla="*/ 1669690 h 2385541"/>
              <a:gd name="connsiteX5" fmla="*/ 485019 w 1305354"/>
              <a:gd name="connsiteY5" fmla="*/ 762165 h 2385541"/>
              <a:gd name="connsiteX6" fmla="*/ 904405 w 1305354"/>
              <a:gd name="connsiteY6" fmla="*/ 1339681 h 2385541"/>
              <a:gd name="connsiteX7" fmla="*/ 375016 w 1305354"/>
              <a:gd name="connsiteY7" fmla="*/ 274026 h 2385541"/>
              <a:gd name="connsiteX8" fmla="*/ 705025 w 1305354"/>
              <a:gd name="connsiteY8" fmla="*/ 885918 h 2385541"/>
              <a:gd name="connsiteX9" fmla="*/ 485019 w 1305354"/>
              <a:gd name="connsiteY9" fmla="*/ 693413 h 2385541"/>
              <a:gd name="connsiteX10" fmla="*/ 10631 w 1305354"/>
              <a:gd name="connsiteY10" fmla="*/ 19645 h 2385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05354" h="2385541">
                <a:moveTo>
                  <a:pt x="10631" y="19645"/>
                </a:moveTo>
                <a:cubicBezTo>
                  <a:pt x="95425" y="161732"/>
                  <a:pt x="847111" y="1347702"/>
                  <a:pt x="993782" y="1545936"/>
                </a:cubicBezTo>
                <a:cubicBezTo>
                  <a:pt x="1140453" y="1744170"/>
                  <a:pt x="839091" y="1070402"/>
                  <a:pt x="890655" y="1209052"/>
                </a:cubicBezTo>
                <a:cubicBezTo>
                  <a:pt x="942219" y="1347702"/>
                  <a:pt x="1280249" y="2301061"/>
                  <a:pt x="1303166" y="2377834"/>
                </a:cubicBezTo>
                <a:cubicBezTo>
                  <a:pt x="1326083" y="2454607"/>
                  <a:pt x="1164516" y="1938968"/>
                  <a:pt x="1028158" y="1669690"/>
                </a:cubicBezTo>
                <a:cubicBezTo>
                  <a:pt x="891800" y="1400412"/>
                  <a:pt x="505644" y="817166"/>
                  <a:pt x="485019" y="762165"/>
                </a:cubicBezTo>
                <a:cubicBezTo>
                  <a:pt x="464394" y="707164"/>
                  <a:pt x="922739" y="1421038"/>
                  <a:pt x="904405" y="1339681"/>
                </a:cubicBezTo>
                <a:cubicBezTo>
                  <a:pt x="886071" y="1258324"/>
                  <a:pt x="408246" y="349653"/>
                  <a:pt x="375016" y="274026"/>
                </a:cubicBezTo>
                <a:cubicBezTo>
                  <a:pt x="341786" y="198399"/>
                  <a:pt x="686691" y="816020"/>
                  <a:pt x="705025" y="885918"/>
                </a:cubicBezTo>
                <a:cubicBezTo>
                  <a:pt x="723359" y="955816"/>
                  <a:pt x="597314" y="838938"/>
                  <a:pt x="485019" y="693413"/>
                </a:cubicBezTo>
                <a:cubicBezTo>
                  <a:pt x="372724" y="547888"/>
                  <a:pt x="-74163" y="-122442"/>
                  <a:pt x="10631" y="1964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A6743062-05CD-2EBD-8C52-05F2E1A35258}"/>
              </a:ext>
            </a:extLst>
          </p:cNvPr>
          <p:cNvSpPr/>
          <p:nvPr/>
        </p:nvSpPr>
        <p:spPr>
          <a:xfrm>
            <a:off x="4118238" y="2440692"/>
            <a:ext cx="699895" cy="962964"/>
          </a:xfrm>
          <a:custGeom>
            <a:avLst/>
            <a:gdLst>
              <a:gd name="connsiteX0" fmla="*/ 0 w 699895"/>
              <a:gd name="connsiteY0" fmla="*/ 0 h 962964"/>
              <a:gd name="connsiteX1" fmla="*/ 481263 w 699895"/>
              <a:gd name="connsiteY1" fmla="*/ 529389 h 962964"/>
              <a:gd name="connsiteX2" fmla="*/ 446887 w 699895"/>
              <a:gd name="connsiteY2" fmla="*/ 446887 h 962964"/>
              <a:gd name="connsiteX3" fmla="*/ 639392 w 699895"/>
              <a:gd name="connsiteY3" fmla="*/ 756270 h 962964"/>
              <a:gd name="connsiteX4" fmla="*/ 508764 w 699895"/>
              <a:gd name="connsiteY4" fmla="*/ 536264 h 962964"/>
              <a:gd name="connsiteX5" fmla="*/ 495013 w 699895"/>
              <a:gd name="connsiteY5" fmla="*/ 336884 h 962964"/>
              <a:gd name="connsiteX6" fmla="*/ 687518 w 699895"/>
              <a:gd name="connsiteY6" fmla="*/ 550015 h 962964"/>
              <a:gd name="connsiteX7" fmla="*/ 680643 w 699895"/>
              <a:gd name="connsiteY7" fmla="*/ 962526 h 962964"/>
              <a:gd name="connsiteX8" fmla="*/ 680643 w 699895"/>
              <a:gd name="connsiteY8" fmla="*/ 625642 h 962964"/>
              <a:gd name="connsiteX9" fmla="*/ 639392 w 699895"/>
              <a:gd name="connsiteY9" fmla="*/ 440012 h 962964"/>
              <a:gd name="connsiteX10" fmla="*/ 412511 w 699895"/>
              <a:gd name="connsiteY10" fmla="*/ 508764 h 962964"/>
              <a:gd name="connsiteX11" fmla="*/ 268132 w 699895"/>
              <a:gd name="connsiteY11" fmla="*/ 336884 h 962964"/>
              <a:gd name="connsiteX12" fmla="*/ 0 w 699895"/>
              <a:gd name="connsiteY12" fmla="*/ 0 h 96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9895" h="962964">
                <a:moveTo>
                  <a:pt x="0" y="0"/>
                </a:moveTo>
                <a:cubicBezTo>
                  <a:pt x="203391" y="227454"/>
                  <a:pt x="406782" y="454908"/>
                  <a:pt x="481263" y="529389"/>
                </a:cubicBezTo>
                <a:cubicBezTo>
                  <a:pt x="555744" y="603870"/>
                  <a:pt x="420532" y="409074"/>
                  <a:pt x="446887" y="446887"/>
                </a:cubicBezTo>
                <a:cubicBezTo>
                  <a:pt x="473242" y="484700"/>
                  <a:pt x="629079" y="741374"/>
                  <a:pt x="639392" y="756270"/>
                </a:cubicBezTo>
                <a:cubicBezTo>
                  <a:pt x="649705" y="771166"/>
                  <a:pt x="532827" y="606162"/>
                  <a:pt x="508764" y="536264"/>
                </a:cubicBezTo>
                <a:cubicBezTo>
                  <a:pt x="484701" y="466366"/>
                  <a:pt x="465221" y="334592"/>
                  <a:pt x="495013" y="336884"/>
                </a:cubicBezTo>
                <a:cubicBezTo>
                  <a:pt x="524805" y="339176"/>
                  <a:pt x="656580" y="445741"/>
                  <a:pt x="687518" y="550015"/>
                </a:cubicBezTo>
                <a:cubicBezTo>
                  <a:pt x="718456" y="654289"/>
                  <a:pt x="681789" y="949922"/>
                  <a:pt x="680643" y="962526"/>
                </a:cubicBezTo>
                <a:cubicBezTo>
                  <a:pt x="679497" y="975130"/>
                  <a:pt x="687518" y="712728"/>
                  <a:pt x="680643" y="625642"/>
                </a:cubicBezTo>
                <a:cubicBezTo>
                  <a:pt x="673768" y="538556"/>
                  <a:pt x="684081" y="459492"/>
                  <a:pt x="639392" y="440012"/>
                </a:cubicBezTo>
                <a:cubicBezTo>
                  <a:pt x="594703" y="420532"/>
                  <a:pt x="474388" y="525952"/>
                  <a:pt x="412511" y="508764"/>
                </a:cubicBezTo>
                <a:cubicBezTo>
                  <a:pt x="350634" y="491576"/>
                  <a:pt x="268132" y="336884"/>
                  <a:pt x="268132" y="33688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B0151BF1-F17A-5694-2E9B-C2EE0F659AE2}"/>
              </a:ext>
            </a:extLst>
          </p:cNvPr>
          <p:cNvSpPr/>
          <p:nvPr/>
        </p:nvSpPr>
        <p:spPr>
          <a:xfrm>
            <a:off x="3421222" y="1970884"/>
            <a:ext cx="2072197" cy="902946"/>
          </a:xfrm>
          <a:custGeom>
            <a:avLst/>
            <a:gdLst>
              <a:gd name="connsiteX0" fmla="*/ 263879 w 2072197"/>
              <a:gd name="connsiteY0" fmla="*/ 263552 h 902946"/>
              <a:gd name="connsiteX1" fmla="*/ 1302032 w 2072197"/>
              <a:gd name="connsiteY1" fmla="*/ 22921 h 902946"/>
              <a:gd name="connsiteX2" fmla="*/ 1095776 w 2072197"/>
              <a:gd name="connsiteY2" fmla="*/ 84797 h 902946"/>
              <a:gd name="connsiteX3" fmla="*/ 1522038 w 2072197"/>
              <a:gd name="connsiteY3" fmla="*/ 2295 h 902946"/>
              <a:gd name="connsiteX4" fmla="*/ 1315783 w 2072197"/>
              <a:gd name="connsiteY4" fmla="*/ 194800 h 902946"/>
              <a:gd name="connsiteX5" fmla="*/ 1563289 w 2072197"/>
              <a:gd name="connsiteY5" fmla="*/ 414806 h 902946"/>
              <a:gd name="connsiteX6" fmla="*/ 1260781 w 2072197"/>
              <a:gd name="connsiteY6" fmla="*/ 160424 h 902946"/>
              <a:gd name="connsiteX7" fmla="*/ 2072053 w 2072197"/>
              <a:gd name="connsiteY7" fmla="*/ 902945 h 902946"/>
              <a:gd name="connsiteX8" fmla="*/ 1322658 w 2072197"/>
              <a:gd name="connsiteY8" fmla="*/ 167299 h 902946"/>
              <a:gd name="connsiteX9" fmla="*/ 772643 w 2072197"/>
              <a:gd name="connsiteY9" fmla="*/ 57296 h 902946"/>
              <a:gd name="connsiteX10" fmla="*/ 2622 w 2072197"/>
              <a:gd name="connsiteY10" fmla="*/ 50421 h 902946"/>
              <a:gd name="connsiteX11" fmla="*/ 1054525 w 2072197"/>
              <a:gd name="connsiteY11" fmla="*/ 77922 h 902946"/>
              <a:gd name="connsiteX12" fmla="*/ 710766 w 2072197"/>
              <a:gd name="connsiteY12" fmla="*/ 174175 h 902946"/>
              <a:gd name="connsiteX13" fmla="*/ 263879 w 2072197"/>
              <a:gd name="connsiteY13" fmla="*/ 263552 h 90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72197" h="902946">
                <a:moveTo>
                  <a:pt x="263879" y="263552"/>
                </a:moveTo>
                <a:cubicBezTo>
                  <a:pt x="362423" y="238343"/>
                  <a:pt x="1163383" y="52713"/>
                  <a:pt x="1302032" y="22921"/>
                </a:cubicBezTo>
                <a:cubicBezTo>
                  <a:pt x="1440682" y="-6872"/>
                  <a:pt x="1059108" y="88235"/>
                  <a:pt x="1095776" y="84797"/>
                </a:cubicBezTo>
                <a:cubicBezTo>
                  <a:pt x="1132444" y="81359"/>
                  <a:pt x="1485370" y="-16039"/>
                  <a:pt x="1522038" y="2295"/>
                </a:cubicBezTo>
                <a:cubicBezTo>
                  <a:pt x="1558706" y="20629"/>
                  <a:pt x="1308908" y="126048"/>
                  <a:pt x="1315783" y="194800"/>
                </a:cubicBezTo>
                <a:cubicBezTo>
                  <a:pt x="1322658" y="263552"/>
                  <a:pt x="1572456" y="420535"/>
                  <a:pt x="1563289" y="414806"/>
                </a:cubicBezTo>
                <a:cubicBezTo>
                  <a:pt x="1554122" y="409077"/>
                  <a:pt x="1175987" y="79068"/>
                  <a:pt x="1260781" y="160424"/>
                </a:cubicBezTo>
                <a:cubicBezTo>
                  <a:pt x="1345575" y="241780"/>
                  <a:pt x="2061740" y="901799"/>
                  <a:pt x="2072053" y="902945"/>
                </a:cubicBezTo>
                <a:cubicBezTo>
                  <a:pt x="2082366" y="904091"/>
                  <a:pt x="1539226" y="308241"/>
                  <a:pt x="1322658" y="167299"/>
                </a:cubicBezTo>
                <a:cubicBezTo>
                  <a:pt x="1106090" y="26357"/>
                  <a:pt x="992649" y="76776"/>
                  <a:pt x="772643" y="57296"/>
                </a:cubicBezTo>
                <a:cubicBezTo>
                  <a:pt x="552637" y="37816"/>
                  <a:pt x="-44358" y="46983"/>
                  <a:pt x="2622" y="50421"/>
                </a:cubicBezTo>
                <a:cubicBezTo>
                  <a:pt x="49602" y="53859"/>
                  <a:pt x="936501" y="57296"/>
                  <a:pt x="1054525" y="77922"/>
                </a:cubicBezTo>
                <a:cubicBezTo>
                  <a:pt x="1172549" y="98548"/>
                  <a:pt x="837957" y="148966"/>
                  <a:pt x="710766" y="174175"/>
                </a:cubicBezTo>
                <a:cubicBezTo>
                  <a:pt x="583575" y="199384"/>
                  <a:pt x="165335" y="288761"/>
                  <a:pt x="263879" y="26355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171C2212-ED2D-7DD6-098E-E00DF4ED43D1}"/>
              </a:ext>
            </a:extLst>
          </p:cNvPr>
          <p:cNvSpPr/>
          <p:nvPr/>
        </p:nvSpPr>
        <p:spPr>
          <a:xfrm>
            <a:off x="2888936" y="2465721"/>
            <a:ext cx="1085123" cy="3607279"/>
          </a:xfrm>
          <a:custGeom>
            <a:avLst/>
            <a:gdLst>
              <a:gd name="connsiteX0" fmla="*/ 1084923 w 1085123"/>
              <a:gd name="connsiteY0" fmla="*/ 2471 h 3607279"/>
              <a:gd name="connsiteX1" fmla="*/ 108646 w 1085123"/>
              <a:gd name="connsiteY1" fmla="*/ 1597515 h 3607279"/>
              <a:gd name="connsiteX2" fmla="*/ 143022 w 1085123"/>
              <a:gd name="connsiteY2" fmla="*/ 1343133 h 3607279"/>
              <a:gd name="connsiteX3" fmla="*/ 12393 w 1085123"/>
              <a:gd name="connsiteY3" fmla="*/ 2711296 h 3607279"/>
              <a:gd name="connsiteX4" fmla="*/ 12393 w 1085123"/>
              <a:gd name="connsiteY4" fmla="*/ 2511915 h 3607279"/>
              <a:gd name="connsiteX5" fmla="*/ 74270 w 1085123"/>
              <a:gd name="connsiteY5" fmla="*/ 3584444 h 3607279"/>
              <a:gd name="connsiteX6" fmla="*/ 33019 w 1085123"/>
              <a:gd name="connsiteY6" fmla="*/ 3103181 h 3607279"/>
              <a:gd name="connsiteX7" fmla="*/ 88020 w 1085123"/>
              <a:gd name="connsiteY7" fmla="*/ 1494387 h 3607279"/>
              <a:gd name="connsiteX8" fmla="*/ 170523 w 1085123"/>
              <a:gd name="connsiteY8" fmla="*/ 1178129 h 3607279"/>
              <a:gd name="connsiteX9" fmla="*/ 39894 w 1085123"/>
              <a:gd name="connsiteY9" fmla="*/ 1769395 h 3607279"/>
              <a:gd name="connsiteX10" fmla="*/ 603659 w 1085123"/>
              <a:gd name="connsiteY10" fmla="*/ 731241 h 3607279"/>
              <a:gd name="connsiteX11" fmla="*/ 198023 w 1085123"/>
              <a:gd name="connsiteY11" fmla="*/ 1219380 h 3607279"/>
              <a:gd name="connsiteX12" fmla="*/ 1084923 w 1085123"/>
              <a:gd name="connsiteY12" fmla="*/ 2471 h 360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5123" h="3607279">
                <a:moveTo>
                  <a:pt x="1084923" y="2471"/>
                </a:moveTo>
                <a:cubicBezTo>
                  <a:pt x="1070027" y="65493"/>
                  <a:pt x="265629" y="1374071"/>
                  <a:pt x="108646" y="1597515"/>
                </a:cubicBezTo>
                <a:cubicBezTo>
                  <a:pt x="-48337" y="1820959"/>
                  <a:pt x="159064" y="1157503"/>
                  <a:pt x="143022" y="1343133"/>
                </a:cubicBezTo>
                <a:cubicBezTo>
                  <a:pt x="126980" y="1528763"/>
                  <a:pt x="34164" y="2516499"/>
                  <a:pt x="12393" y="2711296"/>
                </a:cubicBezTo>
                <a:cubicBezTo>
                  <a:pt x="-9378" y="2906093"/>
                  <a:pt x="2080" y="2366390"/>
                  <a:pt x="12393" y="2511915"/>
                </a:cubicBezTo>
                <a:cubicBezTo>
                  <a:pt x="22706" y="2657440"/>
                  <a:pt x="70832" y="3485900"/>
                  <a:pt x="74270" y="3584444"/>
                </a:cubicBezTo>
                <a:cubicBezTo>
                  <a:pt x="77708" y="3682988"/>
                  <a:pt x="30727" y="3451524"/>
                  <a:pt x="33019" y="3103181"/>
                </a:cubicBezTo>
                <a:cubicBezTo>
                  <a:pt x="35311" y="2754838"/>
                  <a:pt x="65103" y="1815229"/>
                  <a:pt x="88020" y="1494387"/>
                </a:cubicBezTo>
                <a:cubicBezTo>
                  <a:pt x="110937" y="1173545"/>
                  <a:pt x="178544" y="1132294"/>
                  <a:pt x="170523" y="1178129"/>
                </a:cubicBezTo>
                <a:cubicBezTo>
                  <a:pt x="162502" y="1223964"/>
                  <a:pt x="-32295" y="1843876"/>
                  <a:pt x="39894" y="1769395"/>
                </a:cubicBezTo>
                <a:cubicBezTo>
                  <a:pt x="112083" y="1694914"/>
                  <a:pt x="577304" y="822910"/>
                  <a:pt x="603659" y="731241"/>
                </a:cubicBezTo>
                <a:cubicBezTo>
                  <a:pt x="630014" y="639572"/>
                  <a:pt x="115521" y="1337404"/>
                  <a:pt x="198023" y="1219380"/>
                </a:cubicBezTo>
                <a:cubicBezTo>
                  <a:pt x="280525" y="1101356"/>
                  <a:pt x="1099819" y="-60551"/>
                  <a:pt x="1084923" y="247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370201D7-A744-A799-EB6A-DA0D3C6D7354}"/>
              </a:ext>
            </a:extLst>
          </p:cNvPr>
          <p:cNvSpPr/>
          <p:nvPr/>
        </p:nvSpPr>
        <p:spPr>
          <a:xfrm>
            <a:off x="2613072" y="4042347"/>
            <a:ext cx="508507" cy="779612"/>
          </a:xfrm>
          <a:custGeom>
            <a:avLst/>
            <a:gdLst>
              <a:gd name="connsiteX0" fmla="*/ 508263 w 508507"/>
              <a:gd name="connsiteY0" fmla="*/ 264 h 779612"/>
              <a:gd name="connsiteX1" fmla="*/ 123253 w 508507"/>
              <a:gd name="connsiteY1" fmla="*/ 447151 h 779612"/>
              <a:gd name="connsiteX2" fmla="*/ 47626 w 508507"/>
              <a:gd name="connsiteY2" fmla="*/ 777160 h 779612"/>
              <a:gd name="connsiteX3" fmla="*/ 61376 w 508507"/>
              <a:gd name="connsiteY3" fmla="*/ 275271 h 779612"/>
              <a:gd name="connsiteX4" fmla="*/ 6375 w 508507"/>
              <a:gd name="connsiteY4" fmla="*/ 625906 h 779612"/>
              <a:gd name="connsiteX5" fmla="*/ 233256 w 508507"/>
              <a:gd name="connsiteY5" fmla="*/ 165268 h 779612"/>
              <a:gd name="connsiteX6" fmla="*/ 61376 w 508507"/>
              <a:gd name="connsiteY6" fmla="*/ 378399 h 779612"/>
              <a:gd name="connsiteX7" fmla="*/ 508263 w 508507"/>
              <a:gd name="connsiteY7" fmla="*/ 264 h 77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507" h="779612">
                <a:moveTo>
                  <a:pt x="508263" y="264"/>
                </a:moveTo>
                <a:cubicBezTo>
                  <a:pt x="518576" y="11723"/>
                  <a:pt x="200026" y="317668"/>
                  <a:pt x="123253" y="447151"/>
                </a:cubicBezTo>
                <a:cubicBezTo>
                  <a:pt x="46480" y="576634"/>
                  <a:pt x="57939" y="805807"/>
                  <a:pt x="47626" y="777160"/>
                </a:cubicBezTo>
                <a:cubicBezTo>
                  <a:pt x="37313" y="748513"/>
                  <a:pt x="68251" y="300480"/>
                  <a:pt x="61376" y="275271"/>
                </a:cubicBezTo>
                <a:cubicBezTo>
                  <a:pt x="54501" y="250062"/>
                  <a:pt x="-22272" y="644240"/>
                  <a:pt x="6375" y="625906"/>
                </a:cubicBezTo>
                <a:cubicBezTo>
                  <a:pt x="35022" y="607572"/>
                  <a:pt x="224089" y="206519"/>
                  <a:pt x="233256" y="165268"/>
                </a:cubicBezTo>
                <a:cubicBezTo>
                  <a:pt x="242423" y="124017"/>
                  <a:pt x="13250" y="403608"/>
                  <a:pt x="61376" y="378399"/>
                </a:cubicBezTo>
                <a:cubicBezTo>
                  <a:pt x="109502" y="353190"/>
                  <a:pt x="497950" y="-11195"/>
                  <a:pt x="508263" y="26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2CAE4422-EBA7-DF23-D684-0F09EABE2DB5}"/>
              </a:ext>
            </a:extLst>
          </p:cNvPr>
          <p:cNvSpPr/>
          <p:nvPr/>
        </p:nvSpPr>
        <p:spPr>
          <a:xfrm>
            <a:off x="2684283" y="4224504"/>
            <a:ext cx="356444" cy="1025420"/>
          </a:xfrm>
          <a:custGeom>
            <a:avLst/>
            <a:gdLst>
              <a:gd name="connsiteX0" fmla="*/ 354550 w 356444"/>
              <a:gd name="connsiteY0" fmla="*/ 429998 h 1025420"/>
              <a:gd name="connsiteX1" fmla="*/ 258297 w 356444"/>
              <a:gd name="connsiteY1" fmla="*/ 980013 h 1025420"/>
              <a:gd name="connsiteX2" fmla="*/ 148294 w 356444"/>
              <a:gd name="connsiteY2" fmla="*/ 883761 h 1025420"/>
              <a:gd name="connsiteX3" fmla="*/ 3915 w 356444"/>
              <a:gd name="connsiteY3" fmla="*/ 10612 h 1025420"/>
              <a:gd name="connsiteX4" fmla="*/ 52042 w 356444"/>
              <a:gd name="connsiteY4" fmla="*/ 429998 h 1025420"/>
              <a:gd name="connsiteX5" fmla="*/ 168920 w 356444"/>
              <a:gd name="connsiteY5" fmla="*/ 890636 h 1025420"/>
              <a:gd name="connsiteX6" fmla="*/ 354550 w 356444"/>
              <a:gd name="connsiteY6" fmla="*/ 429998 h 102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444" h="1025420">
                <a:moveTo>
                  <a:pt x="354550" y="429998"/>
                </a:moveTo>
                <a:cubicBezTo>
                  <a:pt x="369446" y="444894"/>
                  <a:pt x="292673" y="904386"/>
                  <a:pt x="258297" y="980013"/>
                </a:cubicBezTo>
                <a:cubicBezTo>
                  <a:pt x="223921" y="1055640"/>
                  <a:pt x="190691" y="1045328"/>
                  <a:pt x="148294" y="883761"/>
                </a:cubicBezTo>
                <a:cubicBezTo>
                  <a:pt x="105897" y="722194"/>
                  <a:pt x="19957" y="86239"/>
                  <a:pt x="3915" y="10612"/>
                </a:cubicBezTo>
                <a:cubicBezTo>
                  <a:pt x="-12127" y="-65015"/>
                  <a:pt x="24541" y="283327"/>
                  <a:pt x="52042" y="429998"/>
                </a:cubicBezTo>
                <a:cubicBezTo>
                  <a:pt x="79543" y="576669"/>
                  <a:pt x="115064" y="894073"/>
                  <a:pt x="168920" y="890636"/>
                </a:cubicBezTo>
                <a:cubicBezTo>
                  <a:pt x="222776" y="887199"/>
                  <a:pt x="339654" y="415102"/>
                  <a:pt x="354550" y="42999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2E87F6F4-46B8-A6DA-EC39-336405839A32}"/>
              </a:ext>
            </a:extLst>
          </p:cNvPr>
          <p:cNvSpPr/>
          <p:nvPr/>
        </p:nvSpPr>
        <p:spPr>
          <a:xfrm>
            <a:off x="2247610" y="4020711"/>
            <a:ext cx="358122" cy="3053072"/>
          </a:xfrm>
          <a:custGeom>
            <a:avLst/>
            <a:gdLst>
              <a:gd name="connsiteX0" fmla="*/ 358086 w 358122"/>
              <a:gd name="connsiteY0" fmla="*/ 1274 h 3053072"/>
              <a:gd name="connsiteX1" fmla="*/ 89954 w 358122"/>
              <a:gd name="connsiteY1" fmla="*/ 1156306 h 3053072"/>
              <a:gd name="connsiteX2" fmla="*/ 158706 w 358122"/>
              <a:gd name="connsiteY2" fmla="*/ 929424 h 3053072"/>
              <a:gd name="connsiteX3" fmla="*/ 576 w 358122"/>
              <a:gd name="connsiteY3" fmla="*/ 1575692 h 3053072"/>
              <a:gd name="connsiteX4" fmla="*/ 103704 w 358122"/>
              <a:gd name="connsiteY4" fmla="*/ 1362561 h 3053072"/>
              <a:gd name="connsiteX5" fmla="*/ 55578 w 358122"/>
              <a:gd name="connsiteY5" fmla="*/ 1967578 h 3053072"/>
              <a:gd name="connsiteX6" fmla="*/ 172456 w 358122"/>
              <a:gd name="connsiteY6" fmla="*/ 3005731 h 3053072"/>
              <a:gd name="connsiteX7" fmla="*/ 131205 w 358122"/>
              <a:gd name="connsiteY7" fmla="*/ 2641346 h 3053072"/>
              <a:gd name="connsiteX8" fmla="*/ 138080 w 358122"/>
              <a:gd name="connsiteY8" fmla="*/ 592540 h 3053072"/>
              <a:gd name="connsiteX9" fmla="*/ 69328 w 358122"/>
              <a:gd name="connsiteY9" fmla="*/ 922549 h 3053072"/>
              <a:gd name="connsiteX10" fmla="*/ 358086 w 358122"/>
              <a:gd name="connsiteY10" fmla="*/ 1274 h 305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8122" h="3053072">
                <a:moveTo>
                  <a:pt x="358086" y="1274"/>
                </a:moveTo>
                <a:cubicBezTo>
                  <a:pt x="361524" y="40234"/>
                  <a:pt x="123184" y="1001614"/>
                  <a:pt x="89954" y="1156306"/>
                </a:cubicBezTo>
                <a:cubicBezTo>
                  <a:pt x="56724" y="1310998"/>
                  <a:pt x="173602" y="859526"/>
                  <a:pt x="158706" y="929424"/>
                </a:cubicBezTo>
                <a:cubicBezTo>
                  <a:pt x="143810" y="999322"/>
                  <a:pt x="9743" y="1503503"/>
                  <a:pt x="576" y="1575692"/>
                </a:cubicBezTo>
                <a:cubicBezTo>
                  <a:pt x="-8591" y="1647882"/>
                  <a:pt x="94537" y="1297247"/>
                  <a:pt x="103704" y="1362561"/>
                </a:cubicBezTo>
                <a:cubicBezTo>
                  <a:pt x="112871" y="1427875"/>
                  <a:pt x="44119" y="1693716"/>
                  <a:pt x="55578" y="1967578"/>
                </a:cubicBezTo>
                <a:cubicBezTo>
                  <a:pt x="67037" y="2241440"/>
                  <a:pt x="159851" y="2893436"/>
                  <a:pt x="172456" y="3005731"/>
                </a:cubicBezTo>
                <a:cubicBezTo>
                  <a:pt x="185061" y="3118026"/>
                  <a:pt x="136934" y="3043545"/>
                  <a:pt x="131205" y="2641346"/>
                </a:cubicBezTo>
                <a:cubicBezTo>
                  <a:pt x="125476" y="2239148"/>
                  <a:pt x="148393" y="879006"/>
                  <a:pt x="138080" y="592540"/>
                </a:cubicBezTo>
                <a:cubicBezTo>
                  <a:pt x="127767" y="306074"/>
                  <a:pt x="36098" y="1016510"/>
                  <a:pt x="69328" y="922549"/>
                </a:cubicBezTo>
                <a:cubicBezTo>
                  <a:pt x="102558" y="828588"/>
                  <a:pt x="354648" y="-37686"/>
                  <a:pt x="358086" y="127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F110ADB7-BDEB-95A7-752D-18CBC95ABBBE}"/>
              </a:ext>
            </a:extLst>
          </p:cNvPr>
          <p:cNvSpPr/>
          <p:nvPr/>
        </p:nvSpPr>
        <p:spPr>
          <a:xfrm>
            <a:off x="3102741" y="3544887"/>
            <a:ext cx="431263" cy="2605426"/>
          </a:xfrm>
          <a:custGeom>
            <a:avLst/>
            <a:gdLst>
              <a:gd name="connsiteX0" fmla="*/ 431106 w 431263"/>
              <a:gd name="connsiteY0" fmla="*/ 2710 h 2605426"/>
              <a:gd name="connsiteX1" fmla="*/ 80471 w 431263"/>
              <a:gd name="connsiteY1" fmla="*/ 1123366 h 2605426"/>
              <a:gd name="connsiteX2" fmla="*/ 142348 w 431263"/>
              <a:gd name="connsiteY2" fmla="*/ 958361 h 2605426"/>
              <a:gd name="connsiteX3" fmla="*/ 39220 w 431263"/>
              <a:gd name="connsiteY3" fmla="*/ 1948388 h 2605426"/>
              <a:gd name="connsiteX4" fmla="*/ 46095 w 431263"/>
              <a:gd name="connsiteY4" fmla="*/ 1749008 h 2605426"/>
              <a:gd name="connsiteX5" fmla="*/ 46095 w 431263"/>
              <a:gd name="connsiteY5" fmla="*/ 2539654 h 2605426"/>
              <a:gd name="connsiteX6" fmla="*/ 18594 w 431263"/>
              <a:gd name="connsiteY6" fmla="*/ 2305898 h 2605426"/>
              <a:gd name="connsiteX7" fmla="*/ 362354 w 431263"/>
              <a:gd name="connsiteY7" fmla="*/ 291468 h 2605426"/>
              <a:gd name="connsiteX8" fmla="*/ 128597 w 431263"/>
              <a:gd name="connsiteY8" fmla="*/ 793357 h 2605426"/>
              <a:gd name="connsiteX9" fmla="*/ 431106 w 431263"/>
              <a:gd name="connsiteY9" fmla="*/ 2710 h 260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1263" h="2605426">
                <a:moveTo>
                  <a:pt x="431106" y="2710"/>
                </a:moveTo>
                <a:cubicBezTo>
                  <a:pt x="423085" y="57711"/>
                  <a:pt x="128597" y="964091"/>
                  <a:pt x="80471" y="1123366"/>
                </a:cubicBezTo>
                <a:cubicBezTo>
                  <a:pt x="32345" y="1282641"/>
                  <a:pt x="149223" y="820857"/>
                  <a:pt x="142348" y="958361"/>
                </a:cubicBezTo>
                <a:cubicBezTo>
                  <a:pt x="135473" y="1095865"/>
                  <a:pt x="55262" y="1816614"/>
                  <a:pt x="39220" y="1948388"/>
                </a:cubicBezTo>
                <a:cubicBezTo>
                  <a:pt x="23178" y="2080163"/>
                  <a:pt x="44949" y="1650464"/>
                  <a:pt x="46095" y="1749008"/>
                </a:cubicBezTo>
                <a:cubicBezTo>
                  <a:pt x="47241" y="1847552"/>
                  <a:pt x="50678" y="2446839"/>
                  <a:pt x="46095" y="2539654"/>
                </a:cubicBezTo>
                <a:cubicBezTo>
                  <a:pt x="41512" y="2632469"/>
                  <a:pt x="-34116" y="2680596"/>
                  <a:pt x="18594" y="2305898"/>
                </a:cubicBezTo>
                <a:cubicBezTo>
                  <a:pt x="71304" y="1931200"/>
                  <a:pt x="344020" y="543558"/>
                  <a:pt x="362354" y="291468"/>
                </a:cubicBezTo>
                <a:cubicBezTo>
                  <a:pt x="380688" y="39378"/>
                  <a:pt x="118284" y="839192"/>
                  <a:pt x="128597" y="793357"/>
                </a:cubicBezTo>
                <a:cubicBezTo>
                  <a:pt x="138910" y="747522"/>
                  <a:pt x="439127" y="-52291"/>
                  <a:pt x="431106" y="271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9BB575B3-76A7-A9C8-2C47-881156ADEBB8}"/>
              </a:ext>
            </a:extLst>
          </p:cNvPr>
          <p:cNvSpPr/>
          <p:nvPr/>
        </p:nvSpPr>
        <p:spPr>
          <a:xfrm>
            <a:off x="2629153" y="2210264"/>
            <a:ext cx="1699565" cy="2233811"/>
          </a:xfrm>
          <a:custGeom>
            <a:avLst/>
            <a:gdLst>
              <a:gd name="connsiteX0" fmla="*/ 1695340 w 1699565"/>
              <a:gd name="connsiteY0" fmla="*/ 10422 h 2233811"/>
              <a:gd name="connsiteX1" fmla="*/ 134673 w 1699565"/>
              <a:gd name="connsiteY1" fmla="*/ 1323583 h 2233811"/>
              <a:gd name="connsiteX2" fmla="*/ 334053 w 1699565"/>
              <a:gd name="connsiteY2" fmla="*/ 1206704 h 2233811"/>
              <a:gd name="connsiteX3" fmla="*/ 107172 w 1699565"/>
              <a:gd name="connsiteY3" fmla="*/ 1839222 h 2233811"/>
              <a:gd name="connsiteX4" fmla="*/ 299677 w 1699565"/>
              <a:gd name="connsiteY4" fmla="*/ 1612341 h 2233811"/>
              <a:gd name="connsiteX5" fmla="*/ 4044 w 1699565"/>
              <a:gd name="connsiteY5" fmla="*/ 2224232 h 2233811"/>
              <a:gd name="connsiteX6" fmla="*/ 560934 w 1699565"/>
              <a:gd name="connsiteY6" fmla="*/ 1041700 h 2233811"/>
              <a:gd name="connsiteX7" fmla="*/ 1028447 w 1699565"/>
              <a:gd name="connsiteY7" fmla="*/ 395432 h 2233811"/>
              <a:gd name="connsiteX8" fmla="*/ 609061 w 1699565"/>
              <a:gd name="connsiteY8" fmla="*/ 691065 h 2233811"/>
              <a:gd name="connsiteX9" fmla="*/ 1695340 w 1699565"/>
              <a:gd name="connsiteY9" fmla="*/ 10422 h 223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9565" h="2233811">
                <a:moveTo>
                  <a:pt x="1695340" y="10422"/>
                </a:moveTo>
                <a:cubicBezTo>
                  <a:pt x="1616275" y="115842"/>
                  <a:pt x="361554" y="1124203"/>
                  <a:pt x="134673" y="1323583"/>
                </a:cubicBezTo>
                <a:cubicBezTo>
                  <a:pt x="-92208" y="1522963"/>
                  <a:pt x="338636" y="1120764"/>
                  <a:pt x="334053" y="1206704"/>
                </a:cubicBezTo>
                <a:cubicBezTo>
                  <a:pt x="329470" y="1292644"/>
                  <a:pt x="112901" y="1771616"/>
                  <a:pt x="107172" y="1839222"/>
                </a:cubicBezTo>
                <a:cubicBezTo>
                  <a:pt x="101443" y="1906828"/>
                  <a:pt x="316865" y="1548173"/>
                  <a:pt x="299677" y="1612341"/>
                </a:cubicBezTo>
                <a:cubicBezTo>
                  <a:pt x="282489" y="1676509"/>
                  <a:pt x="-39499" y="2319339"/>
                  <a:pt x="4044" y="2224232"/>
                </a:cubicBezTo>
                <a:cubicBezTo>
                  <a:pt x="47587" y="2129125"/>
                  <a:pt x="390200" y="1346500"/>
                  <a:pt x="560934" y="1041700"/>
                </a:cubicBezTo>
                <a:cubicBezTo>
                  <a:pt x="731668" y="736900"/>
                  <a:pt x="1020426" y="453871"/>
                  <a:pt x="1028447" y="395432"/>
                </a:cubicBezTo>
                <a:cubicBezTo>
                  <a:pt x="1036468" y="336993"/>
                  <a:pt x="499058" y="749504"/>
                  <a:pt x="609061" y="691065"/>
                </a:cubicBezTo>
                <a:cubicBezTo>
                  <a:pt x="719064" y="632626"/>
                  <a:pt x="1774405" y="-94998"/>
                  <a:pt x="1695340" y="1042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DA65ABF7-5103-DDDB-9D5A-1E6C82193AEA}"/>
              </a:ext>
            </a:extLst>
          </p:cNvPr>
          <p:cNvSpPr/>
          <p:nvPr/>
        </p:nvSpPr>
        <p:spPr>
          <a:xfrm>
            <a:off x="3007906" y="3177012"/>
            <a:ext cx="450326" cy="2983842"/>
          </a:xfrm>
          <a:custGeom>
            <a:avLst/>
            <a:gdLst>
              <a:gd name="connsiteX0" fmla="*/ 450314 w 450326"/>
              <a:gd name="connsiteY0" fmla="*/ 6200 h 2983842"/>
              <a:gd name="connsiteX1" fmla="*/ 58428 w 450326"/>
              <a:gd name="connsiteY1" fmla="*/ 1532492 h 2983842"/>
              <a:gd name="connsiteX2" fmla="*/ 106554 w 450326"/>
              <a:gd name="connsiteY2" fmla="*/ 2928155 h 2983842"/>
              <a:gd name="connsiteX3" fmla="*/ 106554 w 450326"/>
              <a:gd name="connsiteY3" fmla="*/ 2543144 h 2983842"/>
              <a:gd name="connsiteX4" fmla="*/ 37802 w 450326"/>
              <a:gd name="connsiteY4" fmla="*/ 1037478 h 2983842"/>
              <a:gd name="connsiteX5" fmla="*/ 3426 w 450326"/>
              <a:gd name="connsiteY5" fmla="*/ 1511866 h 2983842"/>
              <a:gd name="connsiteX6" fmla="*/ 120305 w 450326"/>
              <a:gd name="connsiteY6" fmla="*/ 528714 h 2983842"/>
              <a:gd name="connsiteX7" fmla="*/ 72178 w 450326"/>
              <a:gd name="connsiteY7" fmla="*/ 975602 h 2983842"/>
              <a:gd name="connsiteX8" fmla="*/ 450314 w 450326"/>
              <a:gd name="connsiteY8" fmla="*/ 6200 h 298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0326" h="2983842">
                <a:moveTo>
                  <a:pt x="450314" y="6200"/>
                </a:moveTo>
                <a:cubicBezTo>
                  <a:pt x="448022" y="99015"/>
                  <a:pt x="115721" y="1045500"/>
                  <a:pt x="58428" y="1532492"/>
                </a:cubicBezTo>
                <a:cubicBezTo>
                  <a:pt x="1135" y="2019484"/>
                  <a:pt x="98533" y="2759713"/>
                  <a:pt x="106554" y="2928155"/>
                </a:cubicBezTo>
                <a:cubicBezTo>
                  <a:pt x="114575" y="3096597"/>
                  <a:pt x="118013" y="2858257"/>
                  <a:pt x="106554" y="2543144"/>
                </a:cubicBezTo>
                <a:cubicBezTo>
                  <a:pt x="95095" y="2228031"/>
                  <a:pt x="54990" y="1209358"/>
                  <a:pt x="37802" y="1037478"/>
                </a:cubicBezTo>
                <a:cubicBezTo>
                  <a:pt x="20614" y="865598"/>
                  <a:pt x="-10324" y="1596660"/>
                  <a:pt x="3426" y="1511866"/>
                </a:cubicBezTo>
                <a:cubicBezTo>
                  <a:pt x="17176" y="1427072"/>
                  <a:pt x="108846" y="618091"/>
                  <a:pt x="120305" y="528714"/>
                </a:cubicBezTo>
                <a:cubicBezTo>
                  <a:pt x="131764" y="439337"/>
                  <a:pt x="16031" y="1059250"/>
                  <a:pt x="72178" y="975602"/>
                </a:cubicBezTo>
                <a:cubicBezTo>
                  <a:pt x="128325" y="891954"/>
                  <a:pt x="452606" y="-86615"/>
                  <a:pt x="450314" y="620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C42B85FA-32EF-30B6-3F18-7004087A1DE6}"/>
              </a:ext>
            </a:extLst>
          </p:cNvPr>
          <p:cNvSpPr/>
          <p:nvPr/>
        </p:nvSpPr>
        <p:spPr>
          <a:xfrm>
            <a:off x="2523488" y="4870405"/>
            <a:ext cx="476347" cy="3687097"/>
          </a:xfrm>
          <a:custGeom>
            <a:avLst/>
            <a:gdLst>
              <a:gd name="connsiteX0" fmla="*/ 20332 w 476347"/>
              <a:gd name="connsiteY0" fmla="*/ 4103 h 3687097"/>
              <a:gd name="connsiteX1" fmla="*/ 370966 w 476347"/>
              <a:gd name="connsiteY1" fmla="*/ 2224789 h 3687097"/>
              <a:gd name="connsiteX2" fmla="*/ 384717 w 476347"/>
              <a:gd name="connsiteY2" fmla="*/ 2066660 h 3687097"/>
              <a:gd name="connsiteX3" fmla="*/ 412217 w 476347"/>
              <a:gd name="connsiteY3" fmla="*/ 2857306 h 3687097"/>
              <a:gd name="connsiteX4" fmla="*/ 54707 w 476347"/>
              <a:gd name="connsiteY4" fmla="*/ 3682329 h 3687097"/>
              <a:gd name="connsiteX5" fmla="*/ 240338 w 476347"/>
              <a:gd name="connsiteY5" fmla="*/ 3132314 h 3687097"/>
              <a:gd name="connsiteX6" fmla="*/ 474094 w 476347"/>
              <a:gd name="connsiteY6" fmla="*/ 1860404 h 3687097"/>
              <a:gd name="connsiteX7" fmla="*/ 343465 w 476347"/>
              <a:gd name="connsiteY7" fmla="*/ 2211039 h 3687097"/>
              <a:gd name="connsiteX8" fmla="*/ 95959 w 476347"/>
              <a:gd name="connsiteY8" fmla="*/ 939129 h 3687097"/>
              <a:gd name="connsiteX9" fmla="*/ 47832 w 476347"/>
              <a:gd name="connsiteY9" fmla="*/ 1654148 h 3687097"/>
              <a:gd name="connsiteX10" fmla="*/ 20332 w 476347"/>
              <a:gd name="connsiteY10" fmla="*/ 4103 h 3687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6347" h="3687097">
                <a:moveTo>
                  <a:pt x="20332" y="4103"/>
                </a:moveTo>
                <a:cubicBezTo>
                  <a:pt x="74188" y="99210"/>
                  <a:pt x="310235" y="1881029"/>
                  <a:pt x="370966" y="2224789"/>
                </a:cubicBezTo>
                <a:cubicBezTo>
                  <a:pt x="431697" y="2568549"/>
                  <a:pt x="377842" y="1961241"/>
                  <a:pt x="384717" y="2066660"/>
                </a:cubicBezTo>
                <a:cubicBezTo>
                  <a:pt x="391592" y="2172079"/>
                  <a:pt x="467219" y="2588028"/>
                  <a:pt x="412217" y="2857306"/>
                </a:cubicBezTo>
                <a:cubicBezTo>
                  <a:pt x="357215" y="3126584"/>
                  <a:pt x="83353" y="3636494"/>
                  <a:pt x="54707" y="3682329"/>
                </a:cubicBezTo>
                <a:cubicBezTo>
                  <a:pt x="26061" y="3728164"/>
                  <a:pt x="170440" y="3435968"/>
                  <a:pt x="240338" y="3132314"/>
                </a:cubicBezTo>
                <a:cubicBezTo>
                  <a:pt x="310236" y="2828660"/>
                  <a:pt x="456906" y="2013950"/>
                  <a:pt x="474094" y="1860404"/>
                </a:cubicBezTo>
                <a:cubicBezTo>
                  <a:pt x="491282" y="1706858"/>
                  <a:pt x="406487" y="2364585"/>
                  <a:pt x="343465" y="2211039"/>
                </a:cubicBezTo>
                <a:cubicBezTo>
                  <a:pt x="280443" y="2057493"/>
                  <a:pt x="145231" y="1031944"/>
                  <a:pt x="95959" y="939129"/>
                </a:cubicBezTo>
                <a:cubicBezTo>
                  <a:pt x="46687" y="846314"/>
                  <a:pt x="60437" y="1811132"/>
                  <a:pt x="47832" y="1654148"/>
                </a:cubicBezTo>
                <a:cubicBezTo>
                  <a:pt x="35228" y="1497165"/>
                  <a:pt x="-33524" y="-91004"/>
                  <a:pt x="20332" y="410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488AACEC-07FA-640B-903F-732663880121}"/>
              </a:ext>
            </a:extLst>
          </p:cNvPr>
          <p:cNvSpPr/>
          <p:nvPr/>
        </p:nvSpPr>
        <p:spPr>
          <a:xfrm>
            <a:off x="5408538" y="4983175"/>
            <a:ext cx="862760" cy="2585729"/>
          </a:xfrm>
          <a:custGeom>
            <a:avLst/>
            <a:gdLst>
              <a:gd name="connsiteX0" fmla="*/ 717254 w 862760"/>
              <a:gd name="connsiteY0" fmla="*/ 1336 h 2585729"/>
              <a:gd name="connsiteX1" fmla="*/ 737880 w 862760"/>
              <a:gd name="connsiteY1" fmla="*/ 1314497 h 2585729"/>
              <a:gd name="connsiteX2" fmla="*/ 208491 w 862760"/>
              <a:gd name="connsiteY2" fmla="*/ 2400777 h 2585729"/>
              <a:gd name="connsiteX3" fmla="*/ 284118 w 862760"/>
              <a:gd name="connsiteY3" fmla="*/ 1885138 h 2585729"/>
              <a:gd name="connsiteX4" fmla="*/ 2235 w 862760"/>
              <a:gd name="connsiteY4" fmla="*/ 2579532 h 2585729"/>
              <a:gd name="connsiteX5" fmla="*/ 462873 w 862760"/>
              <a:gd name="connsiteY5" fmla="*/ 1396999 h 2585729"/>
              <a:gd name="connsiteX6" fmla="*/ 435372 w 862760"/>
              <a:gd name="connsiteY6" fmla="*/ 2132645 h 2585729"/>
              <a:gd name="connsiteX7" fmla="*/ 847883 w 862760"/>
              <a:gd name="connsiteY7" fmla="*/ 984488 h 2585729"/>
              <a:gd name="connsiteX8" fmla="*/ 765381 w 862760"/>
              <a:gd name="connsiteY8" fmla="*/ 365721 h 2585729"/>
              <a:gd name="connsiteX9" fmla="*/ 703504 w 862760"/>
              <a:gd name="connsiteY9" fmla="*/ 1053240 h 2585729"/>
              <a:gd name="connsiteX10" fmla="*/ 717254 w 862760"/>
              <a:gd name="connsiteY10" fmla="*/ 1336 h 258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2760" h="2585729">
                <a:moveTo>
                  <a:pt x="717254" y="1336"/>
                </a:moveTo>
                <a:cubicBezTo>
                  <a:pt x="722983" y="44879"/>
                  <a:pt x="822674" y="914590"/>
                  <a:pt x="737880" y="1314497"/>
                </a:cubicBezTo>
                <a:cubicBezTo>
                  <a:pt x="653086" y="1714404"/>
                  <a:pt x="284118" y="2305670"/>
                  <a:pt x="208491" y="2400777"/>
                </a:cubicBezTo>
                <a:cubicBezTo>
                  <a:pt x="132864" y="2495884"/>
                  <a:pt x="318494" y="1855346"/>
                  <a:pt x="284118" y="1885138"/>
                </a:cubicBezTo>
                <a:cubicBezTo>
                  <a:pt x="249742" y="1914931"/>
                  <a:pt x="-27558" y="2660889"/>
                  <a:pt x="2235" y="2579532"/>
                </a:cubicBezTo>
                <a:cubicBezTo>
                  <a:pt x="32027" y="2498176"/>
                  <a:pt x="390684" y="1471480"/>
                  <a:pt x="462873" y="1396999"/>
                </a:cubicBezTo>
                <a:cubicBezTo>
                  <a:pt x="535062" y="1322518"/>
                  <a:pt x="371204" y="2201397"/>
                  <a:pt x="435372" y="2132645"/>
                </a:cubicBezTo>
                <a:cubicBezTo>
                  <a:pt x="499540" y="2063893"/>
                  <a:pt x="792882" y="1278975"/>
                  <a:pt x="847883" y="984488"/>
                </a:cubicBezTo>
                <a:cubicBezTo>
                  <a:pt x="902884" y="690001"/>
                  <a:pt x="789444" y="354262"/>
                  <a:pt x="765381" y="365721"/>
                </a:cubicBezTo>
                <a:cubicBezTo>
                  <a:pt x="741318" y="377180"/>
                  <a:pt x="709233" y="1113971"/>
                  <a:pt x="703504" y="1053240"/>
                </a:cubicBezTo>
                <a:cubicBezTo>
                  <a:pt x="697775" y="992509"/>
                  <a:pt x="711525" y="-42207"/>
                  <a:pt x="717254" y="133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A3D37343-ACF3-45D7-7101-0E8BA71ADA8F}"/>
              </a:ext>
            </a:extLst>
          </p:cNvPr>
          <p:cNvSpPr/>
          <p:nvPr/>
        </p:nvSpPr>
        <p:spPr>
          <a:xfrm>
            <a:off x="6413016" y="5878286"/>
            <a:ext cx="325460" cy="2145174"/>
          </a:xfrm>
          <a:custGeom>
            <a:avLst/>
            <a:gdLst>
              <a:gd name="connsiteX0" fmla="*/ 166539 w 325460"/>
              <a:gd name="connsiteY0" fmla="*/ 0 h 2145174"/>
              <a:gd name="connsiteX1" fmla="*/ 132163 w 325460"/>
              <a:gd name="connsiteY1" fmla="*/ 831897 h 2145174"/>
              <a:gd name="connsiteX2" fmla="*/ 317793 w 325460"/>
              <a:gd name="connsiteY2" fmla="*/ 1663795 h 2145174"/>
              <a:gd name="connsiteX3" fmla="*/ 276542 w 325460"/>
              <a:gd name="connsiteY3" fmla="*/ 1395663 h 2145174"/>
              <a:gd name="connsiteX4" fmla="*/ 152789 w 325460"/>
              <a:gd name="connsiteY4" fmla="*/ 2145058 h 2145174"/>
              <a:gd name="connsiteX5" fmla="*/ 221540 w 325460"/>
              <a:gd name="connsiteY5" fmla="*/ 1333786 h 2145174"/>
              <a:gd name="connsiteX6" fmla="*/ 276542 w 325460"/>
              <a:gd name="connsiteY6" fmla="*/ 1711922 h 2145174"/>
              <a:gd name="connsiteX7" fmla="*/ 90912 w 325460"/>
              <a:gd name="connsiteY7" fmla="*/ 226881 h 2145174"/>
              <a:gd name="connsiteX8" fmla="*/ 1534 w 325460"/>
              <a:gd name="connsiteY8" fmla="*/ 831897 h 2145174"/>
              <a:gd name="connsiteX9" fmla="*/ 166539 w 325460"/>
              <a:gd name="connsiteY9" fmla="*/ 0 h 2145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5460" h="2145174">
                <a:moveTo>
                  <a:pt x="166539" y="0"/>
                </a:moveTo>
                <a:cubicBezTo>
                  <a:pt x="188310" y="0"/>
                  <a:pt x="106954" y="554598"/>
                  <a:pt x="132163" y="831897"/>
                </a:cubicBezTo>
                <a:cubicBezTo>
                  <a:pt x="157372" y="1109196"/>
                  <a:pt x="293730" y="1569834"/>
                  <a:pt x="317793" y="1663795"/>
                </a:cubicBezTo>
                <a:cubicBezTo>
                  <a:pt x="341856" y="1757756"/>
                  <a:pt x="304043" y="1315453"/>
                  <a:pt x="276542" y="1395663"/>
                </a:cubicBezTo>
                <a:cubicBezTo>
                  <a:pt x="249041" y="1475874"/>
                  <a:pt x="161956" y="2155371"/>
                  <a:pt x="152789" y="2145058"/>
                </a:cubicBezTo>
                <a:cubicBezTo>
                  <a:pt x="143622" y="2134745"/>
                  <a:pt x="200915" y="1405975"/>
                  <a:pt x="221540" y="1333786"/>
                </a:cubicBezTo>
                <a:cubicBezTo>
                  <a:pt x="242165" y="1261597"/>
                  <a:pt x="298313" y="1896406"/>
                  <a:pt x="276542" y="1711922"/>
                </a:cubicBezTo>
                <a:cubicBezTo>
                  <a:pt x="254771" y="1527438"/>
                  <a:pt x="136747" y="373552"/>
                  <a:pt x="90912" y="226881"/>
                </a:cubicBezTo>
                <a:cubicBezTo>
                  <a:pt x="45077" y="80210"/>
                  <a:pt x="-9925" y="863981"/>
                  <a:pt x="1534" y="831897"/>
                </a:cubicBezTo>
                <a:cubicBezTo>
                  <a:pt x="12993" y="799813"/>
                  <a:pt x="144768" y="0"/>
                  <a:pt x="166539" y="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E20AB67A-807A-4F4F-4BFF-AD4AFE89FACB}"/>
              </a:ext>
            </a:extLst>
          </p:cNvPr>
          <p:cNvSpPr/>
          <p:nvPr/>
        </p:nvSpPr>
        <p:spPr>
          <a:xfrm>
            <a:off x="5727910" y="5721099"/>
            <a:ext cx="1269366" cy="3032665"/>
          </a:xfrm>
          <a:custGeom>
            <a:avLst/>
            <a:gdLst>
              <a:gd name="connsiteX0" fmla="*/ 789768 w 1269366"/>
              <a:gd name="connsiteY0" fmla="*/ 5933 h 3032665"/>
              <a:gd name="connsiteX1" fmla="*/ 507885 w 1269366"/>
              <a:gd name="connsiteY1" fmla="*/ 1023460 h 3032665"/>
              <a:gd name="connsiteX2" fmla="*/ 212252 w 1269366"/>
              <a:gd name="connsiteY2" fmla="*/ 1532224 h 3032665"/>
              <a:gd name="connsiteX3" fmla="*/ 446009 w 1269366"/>
              <a:gd name="connsiteY3" fmla="*/ 989084 h 3032665"/>
              <a:gd name="connsiteX4" fmla="*/ 562887 w 1269366"/>
              <a:gd name="connsiteY4" fmla="*/ 879081 h 3032665"/>
              <a:gd name="connsiteX5" fmla="*/ 624764 w 1269366"/>
              <a:gd name="connsiteY5" fmla="*/ 2061614 h 3032665"/>
              <a:gd name="connsiteX6" fmla="*/ 611013 w 1269366"/>
              <a:gd name="connsiteY6" fmla="*/ 1731605 h 3032665"/>
              <a:gd name="connsiteX7" fmla="*/ 831019 w 1269366"/>
              <a:gd name="connsiteY7" fmla="*/ 2439749 h 3032665"/>
              <a:gd name="connsiteX8" fmla="*/ 645389 w 1269366"/>
              <a:gd name="connsiteY8" fmla="*/ 2370997 h 3032665"/>
              <a:gd name="connsiteX9" fmla="*/ 1257281 w 1269366"/>
              <a:gd name="connsiteY9" fmla="*/ 3010390 h 3032665"/>
              <a:gd name="connsiteX10" fmla="*/ 1044150 w 1269366"/>
              <a:gd name="connsiteY10" fmla="*/ 2838510 h 3032665"/>
              <a:gd name="connsiteX11" fmla="*/ 941022 w 1269366"/>
              <a:gd name="connsiteY11" fmla="*/ 2370997 h 3032665"/>
              <a:gd name="connsiteX12" fmla="*/ 831019 w 1269366"/>
              <a:gd name="connsiteY12" fmla="*/ 1408471 h 3032665"/>
              <a:gd name="connsiteX13" fmla="*/ 803519 w 1269366"/>
              <a:gd name="connsiteY13" fmla="*/ 2453499 h 3032665"/>
              <a:gd name="connsiteX14" fmla="*/ 425383 w 1269366"/>
              <a:gd name="connsiteY14" fmla="*/ 1270967 h 3032665"/>
              <a:gd name="connsiteX15" fmla="*/ 191627 w 1269366"/>
              <a:gd name="connsiteY15" fmla="*/ 1704104 h 3032665"/>
              <a:gd name="connsiteX16" fmla="*/ 411633 w 1269366"/>
              <a:gd name="connsiteY16" fmla="*/ 610949 h 3032665"/>
              <a:gd name="connsiteX17" fmla="*/ 5997 w 1269366"/>
              <a:gd name="connsiteY17" fmla="*/ 1532224 h 3032665"/>
              <a:gd name="connsiteX18" fmla="*/ 789768 w 1269366"/>
              <a:gd name="connsiteY18" fmla="*/ 5933 h 303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69366" h="3032665">
                <a:moveTo>
                  <a:pt x="789768" y="5933"/>
                </a:moveTo>
                <a:cubicBezTo>
                  <a:pt x="873416" y="-78861"/>
                  <a:pt x="604138" y="769078"/>
                  <a:pt x="507885" y="1023460"/>
                </a:cubicBezTo>
                <a:cubicBezTo>
                  <a:pt x="411632" y="1277842"/>
                  <a:pt x="222565" y="1537953"/>
                  <a:pt x="212252" y="1532224"/>
                </a:cubicBezTo>
                <a:cubicBezTo>
                  <a:pt x="201939" y="1526495"/>
                  <a:pt x="387570" y="1097941"/>
                  <a:pt x="446009" y="989084"/>
                </a:cubicBezTo>
                <a:cubicBezTo>
                  <a:pt x="504448" y="880227"/>
                  <a:pt x="533094" y="700326"/>
                  <a:pt x="562887" y="879081"/>
                </a:cubicBezTo>
                <a:cubicBezTo>
                  <a:pt x="592679" y="1057836"/>
                  <a:pt x="616743" y="1919527"/>
                  <a:pt x="624764" y="2061614"/>
                </a:cubicBezTo>
                <a:cubicBezTo>
                  <a:pt x="632785" y="2203701"/>
                  <a:pt x="576637" y="1668583"/>
                  <a:pt x="611013" y="1731605"/>
                </a:cubicBezTo>
                <a:cubicBezTo>
                  <a:pt x="645389" y="1794627"/>
                  <a:pt x="825290" y="2333184"/>
                  <a:pt x="831019" y="2439749"/>
                </a:cubicBezTo>
                <a:cubicBezTo>
                  <a:pt x="836748" y="2546314"/>
                  <a:pt x="574345" y="2275890"/>
                  <a:pt x="645389" y="2370997"/>
                </a:cubicBezTo>
                <a:cubicBezTo>
                  <a:pt x="716433" y="2466104"/>
                  <a:pt x="1190821" y="2932471"/>
                  <a:pt x="1257281" y="3010390"/>
                </a:cubicBezTo>
                <a:cubicBezTo>
                  <a:pt x="1323741" y="3088309"/>
                  <a:pt x="1096860" y="2945076"/>
                  <a:pt x="1044150" y="2838510"/>
                </a:cubicBezTo>
                <a:cubicBezTo>
                  <a:pt x="991440" y="2731944"/>
                  <a:pt x="976544" y="2609337"/>
                  <a:pt x="941022" y="2370997"/>
                </a:cubicBezTo>
                <a:cubicBezTo>
                  <a:pt x="905500" y="2132657"/>
                  <a:pt x="853936" y="1394721"/>
                  <a:pt x="831019" y="1408471"/>
                </a:cubicBezTo>
                <a:cubicBezTo>
                  <a:pt x="808102" y="1422221"/>
                  <a:pt x="871125" y="2476416"/>
                  <a:pt x="803519" y="2453499"/>
                </a:cubicBezTo>
                <a:cubicBezTo>
                  <a:pt x="735913" y="2430582"/>
                  <a:pt x="527365" y="1395866"/>
                  <a:pt x="425383" y="1270967"/>
                </a:cubicBezTo>
                <a:cubicBezTo>
                  <a:pt x="323401" y="1146068"/>
                  <a:pt x="193919" y="1814107"/>
                  <a:pt x="191627" y="1704104"/>
                </a:cubicBezTo>
                <a:cubicBezTo>
                  <a:pt x="189335" y="1594101"/>
                  <a:pt x="442571" y="639596"/>
                  <a:pt x="411633" y="610949"/>
                </a:cubicBezTo>
                <a:cubicBezTo>
                  <a:pt x="380695" y="582302"/>
                  <a:pt x="-55880" y="1629623"/>
                  <a:pt x="5997" y="1532224"/>
                </a:cubicBezTo>
                <a:cubicBezTo>
                  <a:pt x="67874" y="1434826"/>
                  <a:pt x="706120" y="90727"/>
                  <a:pt x="789768" y="593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20721B96-740F-BF46-69EE-87B9D64C140D}"/>
              </a:ext>
            </a:extLst>
          </p:cNvPr>
          <p:cNvSpPr/>
          <p:nvPr/>
        </p:nvSpPr>
        <p:spPr>
          <a:xfrm>
            <a:off x="5495408" y="6772023"/>
            <a:ext cx="1644552" cy="2054718"/>
          </a:xfrm>
          <a:custGeom>
            <a:avLst/>
            <a:gdLst>
              <a:gd name="connsiteX0" fmla="*/ 259124 w 1644552"/>
              <a:gd name="connsiteY0" fmla="*/ 37 h 2054718"/>
              <a:gd name="connsiteX1" fmla="*/ 259124 w 1644552"/>
              <a:gd name="connsiteY1" fmla="*/ 577553 h 2054718"/>
              <a:gd name="connsiteX2" fmla="*/ 733512 w 1644552"/>
              <a:gd name="connsiteY2" fmla="*/ 1258197 h 2054718"/>
              <a:gd name="connsiteX3" fmla="*/ 499756 w 1644552"/>
              <a:gd name="connsiteY3" fmla="*/ 1271947 h 2054718"/>
              <a:gd name="connsiteX4" fmla="*/ 912267 w 1644552"/>
              <a:gd name="connsiteY4" fmla="*/ 1553830 h 2054718"/>
              <a:gd name="connsiteX5" fmla="*/ 465380 w 1644552"/>
              <a:gd name="connsiteY5" fmla="*/ 1361324 h 2054718"/>
              <a:gd name="connsiteX6" fmla="*/ 1634162 w 1644552"/>
              <a:gd name="connsiteY6" fmla="*/ 2048843 h 2054718"/>
              <a:gd name="connsiteX7" fmla="*/ 981019 w 1644552"/>
              <a:gd name="connsiteY7" fmla="*/ 1636332 h 2054718"/>
              <a:gd name="connsiteX8" fmla="*/ 4742 w 1644552"/>
              <a:gd name="connsiteY8" fmla="*/ 680681 h 2054718"/>
              <a:gd name="connsiteX9" fmla="*/ 596009 w 1644552"/>
              <a:gd name="connsiteY9" fmla="*/ 1168819 h 2054718"/>
              <a:gd name="connsiteX10" fmla="*/ 293500 w 1644552"/>
              <a:gd name="connsiteY10" fmla="*/ 825060 h 2054718"/>
              <a:gd name="connsiteX11" fmla="*/ 162872 w 1644552"/>
              <a:gd name="connsiteY11" fmla="*/ 550052 h 2054718"/>
              <a:gd name="connsiteX12" fmla="*/ 259124 w 1644552"/>
              <a:gd name="connsiteY12" fmla="*/ 37 h 205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4552" h="2054718">
                <a:moveTo>
                  <a:pt x="259124" y="37"/>
                </a:moveTo>
                <a:cubicBezTo>
                  <a:pt x="275166" y="4620"/>
                  <a:pt x="180059" y="367860"/>
                  <a:pt x="259124" y="577553"/>
                </a:cubicBezTo>
                <a:cubicBezTo>
                  <a:pt x="338189" y="787246"/>
                  <a:pt x="693407" y="1142465"/>
                  <a:pt x="733512" y="1258197"/>
                </a:cubicBezTo>
                <a:cubicBezTo>
                  <a:pt x="773617" y="1373929"/>
                  <a:pt x="469964" y="1222675"/>
                  <a:pt x="499756" y="1271947"/>
                </a:cubicBezTo>
                <a:cubicBezTo>
                  <a:pt x="529549" y="1321219"/>
                  <a:pt x="917996" y="1538934"/>
                  <a:pt x="912267" y="1553830"/>
                </a:cubicBezTo>
                <a:cubicBezTo>
                  <a:pt x="906538" y="1568726"/>
                  <a:pt x="345064" y="1278822"/>
                  <a:pt x="465380" y="1361324"/>
                </a:cubicBezTo>
                <a:cubicBezTo>
                  <a:pt x="585696" y="1443826"/>
                  <a:pt x="1548222" y="2003008"/>
                  <a:pt x="1634162" y="2048843"/>
                </a:cubicBezTo>
                <a:cubicBezTo>
                  <a:pt x="1720102" y="2094678"/>
                  <a:pt x="1252589" y="1864359"/>
                  <a:pt x="981019" y="1636332"/>
                </a:cubicBezTo>
                <a:cubicBezTo>
                  <a:pt x="709449" y="1408305"/>
                  <a:pt x="68910" y="758600"/>
                  <a:pt x="4742" y="680681"/>
                </a:cubicBezTo>
                <a:cubicBezTo>
                  <a:pt x="-59426" y="602762"/>
                  <a:pt x="547883" y="1144756"/>
                  <a:pt x="596009" y="1168819"/>
                </a:cubicBezTo>
                <a:cubicBezTo>
                  <a:pt x="644135" y="1192882"/>
                  <a:pt x="365689" y="928188"/>
                  <a:pt x="293500" y="825060"/>
                </a:cubicBezTo>
                <a:cubicBezTo>
                  <a:pt x="221311" y="721932"/>
                  <a:pt x="164018" y="684118"/>
                  <a:pt x="162872" y="550052"/>
                </a:cubicBezTo>
                <a:cubicBezTo>
                  <a:pt x="161726" y="415986"/>
                  <a:pt x="243082" y="-4546"/>
                  <a:pt x="259124" y="3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615DF886-B7BD-208C-83BB-51B85FED9854}"/>
              </a:ext>
            </a:extLst>
          </p:cNvPr>
          <p:cNvSpPr/>
          <p:nvPr/>
        </p:nvSpPr>
        <p:spPr>
          <a:xfrm>
            <a:off x="1986929" y="5883404"/>
            <a:ext cx="776879" cy="2573276"/>
          </a:xfrm>
          <a:custGeom>
            <a:avLst/>
            <a:gdLst>
              <a:gd name="connsiteX0" fmla="*/ 708145 w 776879"/>
              <a:gd name="connsiteY0" fmla="*/ 984909 h 2573276"/>
              <a:gd name="connsiteX1" fmla="*/ 694394 w 776879"/>
              <a:gd name="connsiteY1" fmla="*/ 1053661 h 2573276"/>
              <a:gd name="connsiteX2" fmla="*/ 151254 w 776879"/>
              <a:gd name="connsiteY2" fmla="*/ 2442449 h 2573276"/>
              <a:gd name="connsiteX3" fmla="*/ 254382 w 776879"/>
              <a:gd name="connsiteY3" fmla="*/ 1974936 h 2573276"/>
              <a:gd name="connsiteX4" fmla="*/ 0 w 776879"/>
              <a:gd name="connsiteY4" fmla="*/ 2573077 h 2573276"/>
              <a:gd name="connsiteX5" fmla="*/ 254382 w 776879"/>
              <a:gd name="connsiteY5" fmla="*/ 1899309 h 2573276"/>
              <a:gd name="connsiteX6" fmla="*/ 591266 w 776879"/>
              <a:gd name="connsiteY6" fmla="*/ 22382 h 2573276"/>
              <a:gd name="connsiteX7" fmla="*/ 453763 w 776879"/>
              <a:gd name="connsiteY7" fmla="*/ 916157 h 2573276"/>
              <a:gd name="connsiteX8" fmla="*/ 309384 w 776879"/>
              <a:gd name="connsiteY8" fmla="*/ 1686178 h 2573276"/>
              <a:gd name="connsiteX9" fmla="*/ 749396 w 776879"/>
              <a:gd name="connsiteY9" fmla="*/ 833655 h 2573276"/>
              <a:gd name="connsiteX10" fmla="*/ 728770 w 776879"/>
              <a:gd name="connsiteY10" fmla="*/ 909282 h 2573276"/>
              <a:gd name="connsiteX11" fmla="*/ 708145 w 776879"/>
              <a:gd name="connsiteY11" fmla="*/ 984909 h 257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6879" h="2573276">
                <a:moveTo>
                  <a:pt x="708145" y="984909"/>
                </a:moveTo>
                <a:cubicBezTo>
                  <a:pt x="702416" y="1008972"/>
                  <a:pt x="787209" y="810738"/>
                  <a:pt x="694394" y="1053661"/>
                </a:cubicBezTo>
                <a:cubicBezTo>
                  <a:pt x="601579" y="1296584"/>
                  <a:pt x="224589" y="2288903"/>
                  <a:pt x="151254" y="2442449"/>
                </a:cubicBezTo>
                <a:cubicBezTo>
                  <a:pt x="77919" y="2595995"/>
                  <a:pt x="279591" y="1953165"/>
                  <a:pt x="254382" y="1974936"/>
                </a:cubicBezTo>
                <a:cubicBezTo>
                  <a:pt x="229173" y="1996707"/>
                  <a:pt x="0" y="2585681"/>
                  <a:pt x="0" y="2573077"/>
                </a:cubicBezTo>
                <a:cubicBezTo>
                  <a:pt x="0" y="2560473"/>
                  <a:pt x="155838" y="2324425"/>
                  <a:pt x="254382" y="1899309"/>
                </a:cubicBezTo>
                <a:cubicBezTo>
                  <a:pt x="352926" y="1474193"/>
                  <a:pt x="558036" y="186241"/>
                  <a:pt x="591266" y="22382"/>
                </a:cubicBezTo>
                <a:cubicBezTo>
                  <a:pt x="624496" y="-141477"/>
                  <a:pt x="500743" y="638858"/>
                  <a:pt x="453763" y="916157"/>
                </a:cubicBezTo>
                <a:cubicBezTo>
                  <a:pt x="406783" y="1193456"/>
                  <a:pt x="260112" y="1699928"/>
                  <a:pt x="309384" y="1686178"/>
                </a:cubicBezTo>
                <a:cubicBezTo>
                  <a:pt x="358656" y="1672428"/>
                  <a:pt x="679498" y="963138"/>
                  <a:pt x="749396" y="833655"/>
                </a:cubicBezTo>
                <a:cubicBezTo>
                  <a:pt x="819294" y="704172"/>
                  <a:pt x="734499" y="884073"/>
                  <a:pt x="728770" y="909282"/>
                </a:cubicBezTo>
                <a:cubicBezTo>
                  <a:pt x="723041" y="934491"/>
                  <a:pt x="713874" y="960846"/>
                  <a:pt x="708145" y="98490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120657C6-BDC8-451A-CAE2-1CB718298725}"/>
              </a:ext>
            </a:extLst>
          </p:cNvPr>
          <p:cNvSpPr/>
          <p:nvPr/>
        </p:nvSpPr>
        <p:spPr>
          <a:xfrm>
            <a:off x="2297415" y="6177755"/>
            <a:ext cx="1371025" cy="2415102"/>
          </a:xfrm>
          <a:custGeom>
            <a:avLst/>
            <a:gdLst>
              <a:gd name="connsiteX0" fmla="*/ 830796 w 1371025"/>
              <a:gd name="connsiteY0" fmla="*/ 58040 h 2415102"/>
              <a:gd name="connsiteX1" fmla="*/ 872047 w 1371025"/>
              <a:gd name="connsiteY1" fmla="*/ 113042 h 2415102"/>
              <a:gd name="connsiteX2" fmla="*/ 1043926 w 1371025"/>
              <a:gd name="connsiteY2" fmla="*/ 663057 h 2415102"/>
              <a:gd name="connsiteX3" fmla="*/ 954549 w 1371025"/>
              <a:gd name="connsiteY3" fmla="*/ 1185571 h 2415102"/>
              <a:gd name="connsiteX4" fmla="*/ 933923 w 1371025"/>
              <a:gd name="connsiteY4" fmla="*/ 1288699 h 2415102"/>
              <a:gd name="connsiteX5" fmla="*/ 947674 w 1371025"/>
              <a:gd name="connsiteY5" fmla="*/ 1384952 h 2415102"/>
              <a:gd name="connsiteX6" fmla="*/ 679541 w 1371025"/>
              <a:gd name="connsiteY6" fmla="*/ 1783713 h 2415102"/>
              <a:gd name="connsiteX7" fmla="*/ 933923 w 1371025"/>
              <a:gd name="connsiteY7" fmla="*/ 1666834 h 2415102"/>
              <a:gd name="connsiteX8" fmla="*/ 12648 w 1371025"/>
              <a:gd name="connsiteY8" fmla="*/ 2402480 h 2415102"/>
              <a:gd name="connsiteX9" fmla="*/ 452660 w 1371025"/>
              <a:gd name="connsiteY9" fmla="*/ 2079346 h 2415102"/>
              <a:gd name="connsiteX10" fmla="*/ 1215806 w 1371025"/>
              <a:gd name="connsiteY10" fmla="*/ 1412453 h 2415102"/>
              <a:gd name="connsiteX11" fmla="*/ 982050 w 1371025"/>
              <a:gd name="connsiteY11" fmla="*/ 1694335 h 2415102"/>
              <a:gd name="connsiteX12" fmla="*/ 1325809 w 1371025"/>
              <a:gd name="connsiteY12" fmla="*/ 1116819 h 2415102"/>
              <a:gd name="connsiteX13" fmla="*/ 1339559 w 1371025"/>
              <a:gd name="connsiteY13" fmla="*/ 635556 h 2415102"/>
              <a:gd name="connsiteX14" fmla="*/ 1071427 w 1371025"/>
              <a:gd name="connsiteY14" fmla="*/ 1666834 h 2415102"/>
              <a:gd name="connsiteX15" fmla="*/ 995800 w 1371025"/>
              <a:gd name="connsiteY15" fmla="*/ 1625583 h 2415102"/>
              <a:gd name="connsiteX16" fmla="*/ 1085177 w 1371025"/>
              <a:gd name="connsiteY16" fmla="*/ 1096194 h 2415102"/>
              <a:gd name="connsiteX17" fmla="*/ 1092053 w 1371025"/>
              <a:gd name="connsiteY17" fmla="*/ 779935 h 2415102"/>
              <a:gd name="connsiteX18" fmla="*/ 830796 w 1371025"/>
              <a:gd name="connsiteY18" fmla="*/ 58040 h 241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71025" h="2415102">
                <a:moveTo>
                  <a:pt x="830796" y="58040"/>
                </a:moveTo>
                <a:cubicBezTo>
                  <a:pt x="794128" y="-53109"/>
                  <a:pt x="836525" y="12206"/>
                  <a:pt x="872047" y="113042"/>
                </a:cubicBezTo>
                <a:cubicBezTo>
                  <a:pt x="907569" y="213878"/>
                  <a:pt x="1030176" y="484302"/>
                  <a:pt x="1043926" y="663057"/>
                </a:cubicBezTo>
                <a:cubicBezTo>
                  <a:pt x="1057676" y="841812"/>
                  <a:pt x="972883" y="1081297"/>
                  <a:pt x="954549" y="1185571"/>
                </a:cubicBezTo>
                <a:cubicBezTo>
                  <a:pt x="936215" y="1289845"/>
                  <a:pt x="935069" y="1255469"/>
                  <a:pt x="933923" y="1288699"/>
                </a:cubicBezTo>
                <a:cubicBezTo>
                  <a:pt x="932777" y="1321929"/>
                  <a:pt x="990071" y="1302450"/>
                  <a:pt x="947674" y="1384952"/>
                </a:cubicBezTo>
                <a:cubicBezTo>
                  <a:pt x="905277" y="1467454"/>
                  <a:pt x="681833" y="1736733"/>
                  <a:pt x="679541" y="1783713"/>
                </a:cubicBezTo>
                <a:cubicBezTo>
                  <a:pt x="677249" y="1830693"/>
                  <a:pt x="1045072" y="1563706"/>
                  <a:pt x="933923" y="1666834"/>
                </a:cubicBezTo>
                <a:cubicBezTo>
                  <a:pt x="822774" y="1769962"/>
                  <a:pt x="92858" y="2333728"/>
                  <a:pt x="12648" y="2402480"/>
                </a:cubicBezTo>
                <a:cubicBezTo>
                  <a:pt x="-67562" y="2471232"/>
                  <a:pt x="252134" y="2244350"/>
                  <a:pt x="452660" y="2079346"/>
                </a:cubicBezTo>
                <a:cubicBezTo>
                  <a:pt x="653186" y="1914342"/>
                  <a:pt x="1127574" y="1476622"/>
                  <a:pt x="1215806" y="1412453"/>
                </a:cubicBezTo>
                <a:cubicBezTo>
                  <a:pt x="1304038" y="1348285"/>
                  <a:pt x="963716" y="1743607"/>
                  <a:pt x="982050" y="1694335"/>
                </a:cubicBezTo>
                <a:cubicBezTo>
                  <a:pt x="1000384" y="1645063"/>
                  <a:pt x="1266224" y="1293282"/>
                  <a:pt x="1325809" y="1116819"/>
                </a:cubicBezTo>
                <a:cubicBezTo>
                  <a:pt x="1385394" y="940356"/>
                  <a:pt x="1381956" y="543887"/>
                  <a:pt x="1339559" y="635556"/>
                </a:cubicBezTo>
                <a:cubicBezTo>
                  <a:pt x="1297162" y="727225"/>
                  <a:pt x="1128720" y="1501830"/>
                  <a:pt x="1071427" y="1666834"/>
                </a:cubicBezTo>
                <a:cubicBezTo>
                  <a:pt x="1014134" y="1831838"/>
                  <a:pt x="993508" y="1720690"/>
                  <a:pt x="995800" y="1625583"/>
                </a:cubicBezTo>
                <a:cubicBezTo>
                  <a:pt x="998092" y="1530476"/>
                  <a:pt x="1069135" y="1237135"/>
                  <a:pt x="1085177" y="1096194"/>
                </a:cubicBezTo>
                <a:cubicBezTo>
                  <a:pt x="1101219" y="955253"/>
                  <a:pt x="1132158" y="954106"/>
                  <a:pt x="1092053" y="779935"/>
                </a:cubicBezTo>
                <a:cubicBezTo>
                  <a:pt x="1051948" y="605764"/>
                  <a:pt x="867464" y="169189"/>
                  <a:pt x="830796" y="5804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28" name="Picture 2">
            <a:extLst>
              <a:ext uri="{FF2B5EF4-FFF2-40B4-BE49-F238E27FC236}">
                <a16:creationId xmlns:a16="http://schemas.microsoft.com/office/drawing/2014/main" id="{7B5DC016-AFF0-ED5A-15FD-C9CC6033F2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64" r="-1"/>
          <a:stretch/>
        </p:blipFill>
        <p:spPr bwMode="auto">
          <a:xfrm>
            <a:off x="4614685" y="405384"/>
            <a:ext cx="4986514" cy="1199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09994922-6331-2989-A62B-CDA8FB40C286}"/>
              </a:ext>
            </a:extLst>
          </p:cNvPr>
          <p:cNvSpPr/>
          <p:nvPr/>
        </p:nvSpPr>
        <p:spPr>
          <a:xfrm>
            <a:off x="2003879" y="1842802"/>
            <a:ext cx="3025588" cy="3698580"/>
          </a:xfrm>
          <a:custGeom>
            <a:avLst/>
            <a:gdLst>
              <a:gd name="connsiteX0" fmla="*/ 2248081 w 3025588"/>
              <a:gd name="connsiteY0" fmla="*/ 1238 h 3698580"/>
              <a:gd name="connsiteX1" fmla="*/ 632641 w 3025588"/>
              <a:gd name="connsiteY1" fmla="*/ 1182338 h 3698580"/>
              <a:gd name="connsiteX2" fmla="*/ 1036501 w 3025588"/>
              <a:gd name="connsiteY2" fmla="*/ 1014698 h 3698580"/>
              <a:gd name="connsiteX3" fmla="*/ 244021 w 3025588"/>
              <a:gd name="connsiteY3" fmla="*/ 2515838 h 3698580"/>
              <a:gd name="connsiteX4" fmla="*/ 685981 w 3025588"/>
              <a:gd name="connsiteY4" fmla="*/ 2371058 h 3698580"/>
              <a:gd name="connsiteX5" fmla="*/ 181 w 3025588"/>
              <a:gd name="connsiteY5" fmla="*/ 3689318 h 3698580"/>
              <a:gd name="connsiteX6" fmla="*/ 762181 w 3025588"/>
              <a:gd name="connsiteY6" fmla="*/ 2866358 h 3698580"/>
              <a:gd name="connsiteX7" fmla="*/ 2164261 w 3025588"/>
              <a:gd name="connsiteY7" fmla="*/ 1167098 h 3698580"/>
              <a:gd name="connsiteX8" fmla="*/ 1897561 w 3025588"/>
              <a:gd name="connsiteY8" fmla="*/ 1456658 h 3698580"/>
              <a:gd name="connsiteX9" fmla="*/ 3025321 w 3025588"/>
              <a:gd name="connsiteY9" fmla="*/ 69818 h 3698580"/>
              <a:gd name="connsiteX10" fmla="*/ 1783261 w 3025588"/>
              <a:gd name="connsiteY10" fmla="*/ 938498 h 3698580"/>
              <a:gd name="connsiteX11" fmla="*/ 2248081 w 3025588"/>
              <a:gd name="connsiteY11" fmla="*/ 1238 h 3698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25588" h="3698580">
                <a:moveTo>
                  <a:pt x="2248081" y="1238"/>
                </a:moveTo>
                <a:cubicBezTo>
                  <a:pt x="2056311" y="41878"/>
                  <a:pt x="834571" y="1013428"/>
                  <a:pt x="632641" y="1182338"/>
                </a:cubicBezTo>
                <a:cubicBezTo>
                  <a:pt x="430711" y="1351248"/>
                  <a:pt x="1101271" y="792448"/>
                  <a:pt x="1036501" y="1014698"/>
                </a:cubicBezTo>
                <a:cubicBezTo>
                  <a:pt x="971731" y="1236948"/>
                  <a:pt x="302441" y="2289778"/>
                  <a:pt x="244021" y="2515838"/>
                </a:cubicBezTo>
                <a:cubicBezTo>
                  <a:pt x="185601" y="2741898"/>
                  <a:pt x="726621" y="2175478"/>
                  <a:pt x="685981" y="2371058"/>
                </a:cubicBezTo>
                <a:cubicBezTo>
                  <a:pt x="645341" y="2566638"/>
                  <a:pt x="-12519" y="3606768"/>
                  <a:pt x="181" y="3689318"/>
                </a:cubicBezTo>
                <a:cubicBezTo>
                  <a:pt x="12881" y="3771868"/>
                  <a:pt x="401501" y="3286728"/>
                  <a:pt x="762181" y="2866358"/>
                </a:cubicBezTo>
                <a:cubicBezTo>
                  <a:pt x="1122861" y="2445988"/>
                  <a:pt x="1975031" y="1402048"/>
                  <a:pt x="2164261" y="1167098"/>
                </a:cubicBezTo>
                <a:cubicBezTo>
                  <a:pt x="2353491" y="932148"/>
                  <a:pt x="1754051" y="1639538"/>
                  <a:pt x="1897561" y="1456658"/>
                </a:cubicBezTo>
                <a:cubicBezTo>
                  <a:pt x="2041071" y="1273778"/>
                  <a:pt x="3044371" y="156178"/>
                  <a:pt x="3025321" y="69818"/>
                </a:cubicBezTo>
                <a:cubicBezTo>
                  <a:pt x="3006271" y="-16542"/>
                  <a:pt x="1916611" y="943578"/>
                  <a:pt x="1783261" y="938498"/>
                </a:cubicBezTo>
                <a:cubicBezTo>
                  <a:pt x="1649911" y="933418"/>
                  <a:pt x="2439851" y="-39402"/>
                  <a:pt x="2248081" y="123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D1D95E77-BBDB-18BF-1A80-5084DDB948C7}"/>
              </a:ext>
            </a:extLst>
          </p:cNvPr>
          <p:cNvSpPr/>
          <p:nvPr/>
        </p:nvSpPr>
        <p:spPr>
          <a:xfrm>
            <a:off x="2185631" y="3763281"/>
            <a:ext cx="1715683" cy="3181039"/>
          </a:xfrm>
          <a:custGeom>
            <a:avLst/>
            <a:gdLst>
              <a:gd name="connsiteX0" fmla="*/ 1411009 w 1715683"/>
              <a:gd name="connsiteY0" fmla="*/ 77199 h 3181039"/>
              <a:gd name="connsiteX1" fmla="*/ 1403389 w 1715683"/>
              <a:gd name="connsiteY1" fmla="*/ 183879 h 3181039"/>
              <a:gd name="connsiteX2" fmla="*/ 1159549 w 1715683"/>
              <a:gd name="connsiteY2" fmla="*/ 1204959 h 3181039"/>
              <a:gd name="connsiteX3" fmla="*/ 1205269 w 1715683"/>
              <a:gd name="connsiteY3" fmla="*/ 2111739 h 3181039"/>
              <a:gd name="connsiteX4" fmla="*/ 1113829 w 1715683"/>
              <a:gd name="connsiteY4" fmla="*/ 2157459 h 3181039"/>
              <a:gd name="connsiteX5" fmla="*/ 1609129 w 1715683"/>
              <a:gd name="connsiteY5" fmla="*/ 3018519 h 3181039"/>
              <a:gd name="connsiteX6" fmla="*/ 1700569 w 1715683"/>
              <a:gd name="connsiteY6" fmla="*/ 3170919 h 3181039"/>
              <a:gd name="connsiteX7" fmla="*/ 1388149 w 1715683"/>
              <a:gd name="connsiteY7" fmla="*/ 2873739 h 3181039"/>
              <a:gd name="connsiteX8" fmla="*/ 69889 w 1715683"/>
              <a:gd name="connsiteY8" fmla="*/ 2187939 h 3181039"/>
              <a:gd name="connsiteX9" fmla="*/ 168949 w 1715683"/>
              <a:gd name="connsiteY9" fmla="*/ 1334499 h 3181039"/>
              <a:gd name="connsiteX10" fmla="*/ 54649 w 1715683"/>
              <a:gd name="connsiteY10" fmla="*/ 1494519 h 3181039"/>
              <a:gd name="connsiteX11" fmla="*/ 344209 w 1715683"/>
              <a:gd name="connsiteY11" fmla="*/ 260079 h 3181039"/>
              <a:gd name="connsiteX12" fmla="*/ 306109 w 1715683"/>
              <a:gd name="connsiteY12" fmla="*/ 915399 h 3181039"/>
              <a:gd name="connsiteX13" fmla="*/ 885229 w 1715683"/>
              <a:gd name="connsiteY13" fmla="*/ 84819 h 3181039"/>
              <a:gd name="connsiteX14" fmla="*/ 702349 w 1715683"/>
              <a:gd name="connsiteY14" fmla="*/ 1022079 h 3181039"/>
              <a:gd name="connsiteX15" fmla="*/ 1411009 w 1715683"/>
              <a:gd name="connsiteY15" fmla="*/ 77199 h 3181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15683" h="3181039">
                <a:moveTo>
                  <a:pt x="1411009" y="77199"/>
                </a:moveTo>
                <a:cubicBezTo>
                  <a:pt x="1527849" y="-62501"/>
                  <a:pt x="1445299" y="-4081"/>
                  <a:pt x="1403389" y="183879"/>
                </a:cubicBezTo>
                <a:cubicBezTo>
                  <a:pt x="1361479" y="371839"/>
                  <a:pt x="1192569" y="883649"/>
                  <a:pt x="1159549" y="1204959"/>
                </a:cubicBezTo>
                <a:cubicBezTo>
                  <a:pt x="1126529" y="1526269"/>
                  <a:pt x="1212889" y="1952989"/>
                  <a:pt x="1205269" y="2111739"/>
                </a:cubicBezTo>
                <a:cubicBezTo>
                  <a:pt x="1197649" y="2270489"/>
                  <a:pt x="1046519" y="2006329"/>
                  <a:pt x="1113829" y="2157459"/>
                </a:cubicBezTo>
                <a:cubicBezTo>
                  <a:pt x="1181139" y="2308589"/>
                  <a:pt x="1511339" y="2849609"/>
                  <a:pt x="1609129" y="3018519"/>
                </a:cubicBezTo>
                <a:cubicBezTo>
                  <a:pt x="1706919" y="3187429"/>
                  <a:pt x="1737399" y="3195049"/>
                  <a:pt x="1700569" y="3170919"/>
                </a:cubicBezTo>
                <a:cubicBezTo>
                  <a:pt x="1663739" y="3146789"/>
                  <a:pt x="1659929" y="3037569"/>
                  <a:pt x="1388149" y="2873739"/>
                </a:cubicBezTo>
                <a:cubicBezTo>
                  <a:pt x="1116369" y="2709909"/>
                  <a:pt x="273089" y="2444479"/>
                  <a:pt x="69889" y="2187939"/>
                </a:cubicBezTo>
                <a:cubicBezTo>
                  <a:pt x="-133311" y="1931399"/>
                  <a:pt x="171489" y="1450069"/>
                  <a:pt x="168949" y="1334499"/>
                </a:cubicBezTo>
                <a:cubicBezTo>
                  <a:pt x="166409" y="1218929"/>
                  <a:pt x="25439" y="1673589"/>
                  <a:pt x="54649" y="1494519"/>
                </a:cubicBezTo>
                <a:cubicBezTo>
                  <a:pt x="83859" y="1315449"/>
                  <a:pt x="302299" y="356599"/>
                  <a:pt x="344209" y="260079"/>
                </a:cubicBezTo>
                <a:cubicBezTo>
                  <a:pt x="386119" y="163559"/>
                  <a:pt x="215939" y="944609"/>
                  <a:pt x="306109" y="915399"/>
                </a:cubicBezTo>
                <a:cubicBezTo>
                  <a:pt x="396279" y="886189"/>
                  <a:pt x="819189" y="67039"/>
                  <a:pt x="885229" y="84819"/>
                </a:cubicBezTo>
                <a:cubicBezTo>
                  <a:pt x="951269" y="102599"/>
                  <a:pt x="609639" y="1023349"/>
                  <a:pt x="702349" y="1022079"/>
                </a:cubicBezTo>
                <a:cubicBezTo>
                  <a:pt x="795059" y="1020809"/>
                  <a:pt x="1294169" y="216899"/>
                  <a:pt x="1411009" y="77199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41102566-C180-BAA5-B857-2E3DEBC6DD88}"/>
              </a:ext>
            </a:extLst>
          </p:cNvPr>
          <p:cNvSpPr/>
          <p:nvPr/>
        </p:nvSpPr>
        <p:spPr>
          <a:xfrm>
            <a:off x="1965850" y="5436248"/>
            <a:ext cx="1964594" cy="3144509"/>
          </a:xfrm>
          <a:custGeom>
            <a:avLst/>
            <a:gdLst>
              <a:gd name="connsiteX0" fmla="*/ 457310 w 1964594"/>
              <a:gd name="connsiteY0" fmla="*/ 27292 h 3144509"/>
              <a:gd name="connsiteX1" fmla="*/ 434450 w 1964594"/>
              <a:gd name="connsiteY1" fmla="*/ 103492 h 3144509"/>
              <a:gd name="connsiteX2" fmla="*/ 110 w 1964594"/>
              <a:gd name="connsiteY2" fmla="*/ 1528432 h 3144509"/>
              <a:gd name="connsiteX3" fmla="*/ 388730 w 1964594"/>
              <a:gd name="connsiteY3" fmla="*/ 1520812 h 3144509"/>
              <a:gd name="connsiteX4" fmla="*/ 53450 w 1964594"/>
              <a:gd name="connsiteY4" fmla="*/ 2831452 h 3144509"/>
              <a:gd name="connsiteX5" fmla="*/ 304910 w 1964594"/>
              <a:gd name="connsiteY5" fmla="*/ 2564752 h 3144509"/>
              <a:gd name="connsiteX6" fmla="*/ 83930 w 1964594"/>
              <a:gd name="connsiteY6" fmla="*/ 3143872 h 3144509"/>
              <a:gd name="connsiteX7" fmla="*/ 876410 w 1964594"/>
              <a:gd name="connsiteY7" fmla="*/ 2686672 h 3144509"/>
              <a:gd name="connsiteX8" fmla="*/ 602090 w 1964594"/>
              <a:gd name="connsiteY8" fmla="*/ 3113392 h 3144509"/>
              <a:gd name="connsiteX9" fmla="*/ 1333610 w 1964594"/>
              <a:gd name="connsiteY9" fmla="*/ 2579992 h 3144509"/>
              <a:gd name="connsiteX10" fmla="*/ 1958450 w 1964594"/>
              <a:gd name="connsiteY10" fmla="*/ 2008492 h 3144509"/>
              <a:gd name="connsiteX11" fmla="*/ 944990 w 1964594"/>
              <a:gd name="connsiteY11" fmla="*/ 118732 h 3144509"/>
              <a:gd name="connsiteX12" fmla="*/ 1348850 w 1964594"/>
              <a:gd name="connsiteY12" fmla="*/ 758812 h 3144509"/>
              <a:gd name="connsiteX13" fmla="*/ 746870 w 1964594"/>
              <a:gd name="connsiteY13" fmla="*/ 80632 h 3144509"/>
              <a:gd name="connsiteX14" fmla="*/ 350630 w 1964594"/>
              <a:gd name="connsiteY14" fmla="*/ 652132 h 3144509"/>
              <a:gd name="connsiteX15" fmla="*/ 457310 w 1964594"/>
              <a:gd name="connsiteY15" fmla="*/ 27292 h 314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64594" h="3144509">
                <a:moveTo>
                  <a:pt x="457310" y="27292"/>
                </a:moveTo>
                <a:cubicBezTo>
                  <a:pt x="471280" y="-64148"/>
                  <a:pt x="434450" y="103492"/>
                  <a:pt x="434450" y="103492"/>
                </a:cubicBezTo>
                <a:cubicBezTo>
                  <a:pt x="358250" y="353682"/>
                  <a:pt x="7730" y="1292212"/>
                  <a:pt x="110" y="1528432"/>
                </a:cubicBezTo>
                <a:cubicBezTo>
                  <a:pt x="-7510" y="1764652"/>
                  <a:pt x="379840" y="1303642"/>
                  <a:pt x="388730" y="1520812"/>
                </a:cubicBezTo>
                <a:cubicBezTo>
                  <a:pt x="397620" y="1737982"/>
                  <a:pt x="67420" y="2657462"/>
                  <a:pt x="53450" y="2831452"/>
                </a:cubicBezTo>
                <a:cubicBezTo>
                  <a:pt x="39480" y="3005442"/>
                  <a:pt x="299830" y="2512682"/>
                  <a:pt x="304910" y="2564752"/>
                </a:cubicBezTo>
                <a:cubicBezTo>
                  <a:pt x="309990" y="2616822"/>
                  <a:pt x="-11320" y="3123552"/>
                  <a:pt x="83930" y="3143872"/>
                </a:cubicBezTo>
                <a:cubicBezTo>
                  <a:pt x="179180" y="3164192"/>
                  <a:pt x="790050" y="2691752"/>
                  <a:pt x="876410" y="2686672"/>
                </a:cubicBezTo>
                <a:cubicBezTo>
                  <a:pt x="962770" y="2681592"/>
                  <a:pt x="525890" y="3131172"/>
                  <a:pt x="602090" y="3113392"/>
                </a:cubicBezTo>
                <a:cubicBezTo>
                  <a:pt x="678290" y="3095612"/>
                  <a:pt x="1107550" y="2764142"/>
                  <a:pt x="1333610" y="2579992"/>
                </a:cubicBezTo>
                <a:cubicBezTo>
                  <a:pt x="1559670" y="2395842"/>
                  <a:pt x="2023220" y="2418702"/>
                  <a:pt x="1958450" y="2008492"/>
                </a:cubicBezTo>
                <a:cubicBezTo>
                  <a:pt x="1893680" y="1598282"/>
                  <a:pt x="1046590" y="327012"/>
                  <a:pt x="944990" y="118732"/>
                </a:cubicBezTo>
                <a:cubicBezTo>
                  <a:pt x="843390" y="-89548"/>
                  <a:pt x="1381870" y="765162"/>
                  <a:pt x="1348850" y="758812"/>
                </a:cubicBezTo>
                <a:cubicBezTo>
                  <a:pt x="1315830" y="752462"/>
                  <a:pt x="913240" y="98412"/>
                  <a:pt x="746870" y="80632"/>
                </a:cubicBezTo>
                <a:cubicBezTo>
                  <a:pt x="580500" y="62852"/>
                  <a:pt x="398890" y="668642"/>
                  <a:pt x="350630" y="652132"/>
                </a:cubicBezTo>
                <a:cubicBezTo>
                  <a:pt x="302370" y="635622"/>
                  <a:pt x="443340" y="118732"/>
                  <a:pt x="457310" y="27292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4B0BEB0C-309E-A85F-5BE4-A233A31EF315}"/>
              </a:ext>
            </a:extLst>
          </p:cNvPr>
          <p:cNvSpPr/>
          <p:nvPr/>
        </p:nvSpPr>
        <p:spPr>
          <a:xfrm>
            <a:off x="3198617" y="2643805"/>
            <a:ext cx="1357003" cy="2880804"/>
          </a:xfrm>
          <a:custGeom>
            <a:avLst/>
            <a:gdLst>
              <a:gd name="connsiteX0" fmla="*/ 1342903 w 1357003"/>
              <a:gd name="connsiteY0" fmla="*/ 335 h 2880804"/>
              <a:gd name="connsiteX1" fmla="*/ 870463 w 1357003"/>
              <a:gd name="connsiteY1" fmla="*/ 1105235 h 2880804"/>
              <a:gd name="connsiteX2" fmla="*/ 1060963 w 1357003"/>
              <a:gd name="connsiteY2" fmla="*/ 1585295 h 2880804"/>
              <a:gd name="connsiteX3" fmla="*/ 565663 w 1357003"/>
              <a:gd name="connsiteY3" fmla="*/ 1691975 h 2880804"/>
              <a:gd name="connsiteX4" fmla="*/ 1068583 w 1357003"/>
              <a:gd name="connsiteY4" fmla="*/ 1813895 h 2880804"/>
              <a:gd name="connsiteX5" fmla="*/ 199903 w 1357003"/>
              <a:gd name="connsiteY5" fmla="*/ 1829135 h 2880804"/>
              <a:gd name="connsiteX6" fmla="*/ 199903 w 1357003"/>
              <a:gd name="connsiteY6" fmla="*/ 2179655 h 2880804"/>
              <a:gd name="connsiteX7" fmla="*/ 17023 w 1357003"/>
              <a:gd name="connsiteY7" fmla="*/ 2880695 h 2880804"/>
              <a:gd name="connsiteX8" fmla="*/ 39883 w 1357003"/>
              <a:gd name="connsiteY8" fmla="*/ 2126315 h 2880804"/>
              <a:gd name="connsiteX9" fmla="*/ 298963 w 1357003"/>
              <a:gd name="connsiteY9" fmla="*/ 564215 h 2880804"/>
              <a:gd name="connsiteX10" fmla="*/ 230383 w 1357003"/>
              <a:gd name="connsiteY10" fmla="*/ 983315 h 2880804"/>
              <a:gd name="connsiteX11" fmla="*/ 1342903 w 1357003"/>
              <a:gd name="connsiteY11" fmla="*/ 335 h 2880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57003" h="2880804">
                <a:moveTo>
                  <a:pt x="1342903" y="335"/>
                </a:moveTo>
                <a:cubicBezTo>
                  <a:pt x="1449583" y="20655"/>
                  <a:pt x="917453" y="841075"/>
                  <a:pt x="870463" y="1105235"/>
                </a:cubicBezTo>
                <a:cubicBezTo>
                  <a:pt x="823473" y="1369395"/>
                  <a:pt x="1111763" y="1487505"/>
                  <a:pt x="1060963" y="1585295"/>
                </a:cubicBezTo>
                <a:cubicBezTo>
                  <a:pt x="1010163" y="1683085"/>
                  <a:pt x="564393" y="1653875"/>
                  <a:pt x="565663" y="1691975"/>
                </a:cubicBezTo>
                <a:cubicBezTo>
                  <a:pt x="566933" y="1730075"/>
                  <a:pt x="1129543" y="1791035"/>
                  <a:pt x="1068583" y="1813895"/>
                </a:cubicBezTo>
                <a:cubicBezTo>
                  <a:pt x="1007623" y="1836755"/>
                  <a:pt x="344683" y="1768175"/>
                  <a:pt x="199903" y="1829135"/>
                </a:cubicBezTo>
                <a:cubicBezTo>
                  <a:pt x="55123" y="1890095"/>
                  <a:pt x="230383" y="2004395"/>
                  <a:pt x="199903" y="2179655"/>
                </a:cubicBezTo>
                <a:cubicBezTo>
                  <a:pt x="169423" y="2354915"/>
                  <a:pt x="43693" y="2889585"/>
                  <a:pt x="17023" y="2880695"/>
                </a:cubicBezTo>
                <a:cubicBezTo>
                  <a:pt x="-9647" y="2871805"/>
                  <a:pt x="-7107" y="2512395"/>
                  <a:pt x="39883" y="2126315"/>
                </a:cubicBezTo>
                <a:cubicBezTo>
                  <a:pt x="86873" y="1740235"/>
                  <a:pt x="267213" y="754715"/>
                  <a:pt x="298963" y="564215"/>
                </a:cubicBezTo>
                <a:cubicBezTo>
                  <a:pt x="330713" y="373715"/>
                  <a:pt x="58933" y="1078565"/>
                  <a:pt x="230383" y="983315"/>
                </a:cubicBezTo>
                <a:cubicBezTo>
                  <a:pt x="401833" y="888065"/>
                  <a:pt x="1236223" y="-19985"/>
                  <a:pt x="1342903" y="33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円/楕円 1133">
            <a:extLst>
              <a:ext uri="{FF2B5EF4-FFF2-40B4-BE49-F238E27FC236}">
                <a16:creationId xmlns:a16="http://schemas.microsoft.com/office/drawing/2014/main" id="{E1A286C1-0612-C3C4-2CD3-2E586F658A59}"/>
              </a:ext>
            </a:extLst>
          </p:cNvPr>
          <p:cNvSpPr/>
          <p:nvPr/>
        </p:nvSpPr>
        <p:spPr>
          <a:xfrm>
            <a:off x="3238670" y="5358553"/>
            <a:ext cx="934710" cy="934710"/>
          </a:xfrm>
          <a:prstGeom prst="ellipse">
            <a:avLst/>
          </a:pr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9FE71E0D-B992-4A4F-11C7-48D7A6918634}"/>
              </a:ext>
            </a:extLst>
          </p:cNvPr>
          <p:cNvSpPr/>
          <p:nvPr/>
        </p:nvSpPr>
        <p:spPr>
          <a:xfrm>
            <a:off x="4661758" y="4458977"/>
            <a:ext cx="413557" cy="1979926"/>
          </a:xfrm>
          <a:custGeom>
            <a:avLst/>
            <a:gdLst>
              <a:gd name="connsiteX0" fmla="*/ 199802 w 413557"/>
              <a:gd name="connsiteY0" fmla="*/ 21583 h 1979926"/>
              <a:gd name="connsiteX1" fmla="*/ 9302 w 413557"/>
              <a:gd name="connsiteY1" fmla="*/ 1096003 h 1979926"/>
              <a:gd name="connsiteX2" fmla="*/ 32162 w 413557"/>
              <a:gd name="connsiteY2" fmla="*/ 1057903 h 1979926"/>
              <a:gd name="connsiteX3" fmla="*/ 55022 w 413557"/>
              <a:gd name="connsiteY3" fmla="*/ 1697983 h 1979926"/>
              <a:gd name="connsiteX4" fmla="*/ 123602 w 413557"/>
              <a:gd name="connsiteY4" fmla="*/ 1499863 h 1979926"/>
              <a:gd name="connsiteX5" fmla="*/ 245522 w 413557"/>
              <a:gd name="connsiteY5" fmla="*/ 1583683 h 1979926"/>
              <a:gd name="connsiteX6" fmla="*/ 321722 w 413557"/>
              <a:gd name="connsiteY6" fmla="*/ 1682743 h 1979926"/>
              <a:gd name="connsiteX7" fmla="*/ 405542 w 413557"/>
              <a:gd name="connsiteY7" fmla="*/ 1621783 h 1979926"/>
              <a:gd name="connsiteX8" fmla="*/ 108362 w 413557"/>
              <a:gd name="connsiteY8" fmla="*/ 1979923 h 1979926"/>
              <a:gd name="connsiteX9" fmla="*/ 375062 w 413557"/>
              <a:gd name="connsiteY9" fmla="*/ 1614163 h 1979926"/>
              <a:gd name="connsiteX10" fmla="*/ 260762 w 413557"/>
              <a:gd name="connsiteY10" fmla="*/ 1286503 h 1979926"/>
              <a:gd name="connsiteX11" fmla="*/ 77882 w 413557"/>
              <a:gd name="connsiteY11" fmla="*/ 1027423 h 1979926"/>
              <a:gd name="connsiteX12" fmla="*/ 245522 w 413557"/>
              <a:gd name="connsiteY12" fmla="*/ 585463 h 1979926"/>
              <a:gd name="connsiteX13" fmla="*/ 390302 w 413557"/>
              <a:gd name="connsiteY13" fmla="*/ 311143 h 1979926"/>
              <a:gd name="connsiteX14" fmla="*/ 245522 w 413557"/>
              <a:gd name="connsiteY14" fmla="*/ 516883 h 1979926"/>
              <a:gd name="connsiteX15" fmla="*/ 207422 w 413557"/>
              <a:gd name="connsiteY15" fmla="*/ 387343 h 1979926"/>
              <a:gd name="connsiteX16" fmla="*/ 199802 w 413557"/>
              <a:gd name="connsiteY16" fmla="*/ 21583 h 197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3557" h="1979926">
                <a:moveTo>
                  <a:pt x="199802" y="21583"/>
                </a:moveTo>
                <a:cubicBezTo>
                  <a:pt x="166782" y="139693"/>
                  <a:pt x="37242" y="923283"/>
                  <a:pt x="9302" y="1096003"/>
                </a:cubicBezTo>
                <a:cubicBezTo>
                  <a:pt x="-18638" y="1268723"/>
                  <a:pt x="24542" y="957573"/>
                  <a:pt x="32162" y="1057903"/>
                </a:cubicBezTo>
                <a:cubicBezTo>
                  <a:pt x="39782" y="1158233"/>
                  <a:pt x="39782" y="1624323"/>
                  <a:pt x="55022" y="1697983"/>
                </a:cubicBezTo>
                <a:cubicBezTo>
                  <a:pt x="70262" y="1771643"/>
                  <a:pt x="91852" y="1518913"/>
                  <a:pt x="123602" y="1499863"/>
                </a:cubicBezTo>
                <a:cubicBezTo>
                  <a:pt x="155352" y="1480813"/>
                  <a:pt x="212502" y="1553203"/>
                  <a:pt x="245522" y="1583683"/>
                </a:cubicBezTo>
                <a:cubicBezTo>
                  <a:pt x="278542" y="1614163"/>
                  <a:pt x="295052" y="1676393"/>
                  <a:pt x="321722" y="1682743"/>
                </a:cubicBezTo>
                <a:cubicBezTo>
                  <a:pt x="348392" y="1689093"/>
                  <a:pt x="441102" y="1572253"/>
                  <a:pt x="405542" y="1621783"/>
                </a:cubicBezTo>
                <a:cubicBezTo>
                  <a:pt x="369982" y="1671313"/>
                  <a:pt x="113442" y="1981193"/>
                  <a:pt x="108362" y="1979923"/>
                </a:cubicBezTo>
                <a:cubicBezTo>
                  <a:pt x="103282" y="1978653"/>
                  <a:pt x="349662" y="1729733"/>
                  <a:pt x="375062" y="1614163"/>
                </a:cubicBezTo>
                <a:cubicBezTo>
                  <a:pt x="400462" y="1498593"/>
                  <a:pt x="310292" y="1384293"/>
                  <a:pt x="260762" y="1286503"/>
                </a:cubicBezTo>
                <a:cubicBezTo>
                  <a:pt x="211232" y="1188713"/>
                  <a:pt x="80422" y="1144263"/>
                  <a:pt x="77882" y="1027423"/>
                </a:cubicBezTo>
                <a:cubicBezTo>
                  <a:pt x="75342" y="910583"/>
                  <a:pt x="193452" y="704843"/>
                  <a:pt x="245522" y="585463"/>
                </a:cubicBezTo>
                <a:cubicBezTo>
                  <a:pt x="297592" y="466083"/>
                  <a:pt x="390302" y="322573"/>
                  <a:pt x="390302" y="311143"/>
                </a:cubicBezTo>
                <a:cubicBezTo>
                  <a:pt x="390302" y="299713"/>
                  <a:pt x="276002" y="504183"/>
                  <a:pt x="245522" y="516883"/>
                </a:cubicBezTo>
                <a:cubicBezTo>
                  <a:pt x="215042" y="529583"/>
                  <a:pt x="221392" y="469893"/>
                  <a:pt x="207422" y="387343"/>
                </a:cubicBezTo>
                <a:cubicBezTo>
                  <a:pt x="193452" y="304793"/>
                  <a:pt x="232822" y="-96527"/>
                  <a:pt x="199802" y="21583"/>
                </a:cubicBezTo>
                <a:close/>
              </a:path>
            </a:pathLst>
          </a:cu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0D487261-CFFB-E929-23D5-830147F0A5E1}"/>
              </a:ext>
            </a:extLst>
          </p:cNvPr>
          <p:cNvSpPr/>
          <p:nvPr/>
        </p:nvSpPr>
        <p:spPr>
          <a:xfrm>
            <a:off x="2986688" y="5397995"/>
            <a:ext cx="1783883" cy="2442175"/>
          </a:xfrm>
          <a:custGeom>
            <a:avLst/>
            <a:gdLst>
              <a:gd name="connsiteX0" fmla="*/ 152752 w 1783883"/>
              <a:gd name="connsiteY0" fmla="*/ 12205 h 2442175"/>
              <a:gd name="connsiteX1" fmla="*/ 945232 w 1783883"/>
              <a:gd name="connsiteY1" fmla="*/ 1460005 h 2442175"/>
              <a:gd name="connsiteX2" fmla="*/ 1006192 w 1783883"/>
              <a:gd name="connsiteY2" fmla="*/ 1376185 h 2442175"/>
              <a:gd name="connsiteX3" fmla="*/ 1326232 w 1783883"/>
              <a:gd name="connsiteY3" fmla="*/ 1818145 h 2442175"/>
              <a:gd name="connsiteX4" fmla="*/ 1288132 w 1783883"/>
              <a:gd name="connsiteY4" fmla="*/ 1589545 h 2442175"/>
              <a:gd name="connsiteX5" fmla="*/ 1524352 w 1783883"/>
              <a:gd name="connsiteY5" fmla="*/ 1833385 h 2442175"/>
              <a:gd name="connsiteX6" fmla="*/ 1493872 w 1783883"/>
              <a:gd name="connsiteY6" fmla="*/ 1719085 h 2442175"/>
              <a:gd name="connsiteX7" fmla="*/ 1783432 w 1783883"/>
              <a:gd name="connsiteY7" fmla="*/ 2435365 h 2442175"/>
              <a:gd name="connsiteX8" fmla="*/ 1417672 w 1783883"/>
              <a:gd name="connsiteY8" fmla="*/ 2046745 h 2442175"/>
              <a:gd name="connsiteX9" fmla="*/ 777592 w 1783883"/>
              <a:gd name="connsiteY9" fmla="*/ 1498105 h 2442175"/>
              <a:gd name="connsiteX10" fmla="*/ 23212 w 1783883"/>
              <a:gd name="connsiteY10" fmla="*/ 492265 h 2442175"/>
              <a:gd name="connsiteX11" fmla="*/ 190852 w 1783883"/>
              <a:gd name="connsiteY11" fmla="*/ 751345 h 2442175"/>
              <a:gd name="connsiteX12" fmla="*/ 152752 w 1783883"/>
              <a:gd name="connsiteY12" fmla="*/ 12205 h 244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3883" h="2442175">
                <a:moveTo>
                  <a:pt x="152752" y="12205"/>
                </a:moveTo>
                <a:cubicBezTo>
                  <a:pt x="278482" y="130315"/>
                  <a:pt x="802992" y="1232675"/>
                  <a:pt x="945232" y="1460005"/>
                </a:cubicBezTo>
                <a:cubicBezTo>
                  <a:pt x="1087472" y="1687335"/>
                  <a:pt x="942692" y="1316495"/>
                  <a:pt x="1006192" y="1376185"/>
                </a:cubicBezTo>
                <a:cubicBezTo>
                  <a:pt x="1069692" y="1435875"/>
                  <a:pt x="1279242" y="1782585"/>
                  <a:pt x="1326232" y="1818145"/>
                </a:cubicBezTo>
                <a:cubicBezTo>
                  <a:pt x="1373222" y="1853705"/>
                  <a:pt x="1255112" y="1587005"/>
                  <a:pt x="1288132" y="1589545"/>
                </a:cubicBezTo>
                <a:cubicBezTo>
                  <a:pt x="1321152" y="1592085"/>
                  <a:pt x="1490062" y="1811795"/>
                  <a:pt x="1524352" y="1833385"/>
                </a:cubicBezTo>
                <a:cubicBezTo>
                  <a:pt x="1558642" y="1854975"/>
                  <a:pt x="1450692" y="1618755"/>
                  <a:pt x="1493872" y="1719085"/>
                </a:cubicBezTo>
                <a:cubicBezTo>
                  <a:pt x="1537052" y="1819415"/>
                  <a:pt x="1796132" y="2380755"/>
                  <a:pt x="1783432" y="2435365"/>
                </a:cubicBezTo>
                <a:cubicBezTo>
                  <a:pt x="1770732" y="2489975"/>
                  <a:pt x="1585312" y="2202955"/>
                  <a:pt x="1417672" y="2046745"/>
                </a:cubicBezTo>
                <a:cubicBezTo>
                  <a:pt x="1250032" y="1890535"/>
                  <a:pt x="1010002" y="1757185"/>
                  <a:pt x="777592" y="1498105"/>
                </a:cubicBezTo>
                <a:cubicBezTo>
                  <a:pt x="545182" y="1239025"/>
                  <a:pt x="121002" y="616725"/>
                  <a:pt x="23212" y="492265"/>
                </a:cubicBezTo>
                <a:cubicBezTo>
                  <a:pt x="-74578" y="367805"/>
                  <a:pt x="166722" y="832625"/>
                  <a:pt x="190852" y="751345"/>
                </a:cubicBezTo>
                <a:cubicBezTo>
                  <a:pt x="214982" y="670065"/>
                  <a:pt x="27022" y="-105905"/>
                  <a:pt x="152752" y="1220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A3E434EA-CCD6-EE07-8A84-789D2756077C}"/>
              </a:ext>
            </a:extLst>
          </p:cNvPr>
          <p:cNvSpPr/>
          <p:nvPr/>
        </p:nvSpPr>
        <p:spPr>
          <a:xfrm>
            <a:off x="4248556" y="4020871"/>
            <a:ext cx="469091" cy="2342319"/>
          </a:xfrm>
          <a:custGeom>
            <a:avLst/>
            <a:gdLst>
              <a:gd name="connsiteX0" fmla="*/ 422504 w 469091"/>
              <a:gd name="connsiteY0" fmla="*/ 10109 h 2342319"/>
              <a:gd name="connsiteX1" fmla="*/ 201524 w 469091"/>
              <a:gd name="connsiteY1" fmla="*/ 1214069 h 2342319"/>
              <a:gd name="connsiteX2" fmla="*/ 224384 w 469091"/>
              <a:gd name="connsiteY2" fmla="*/ 993089 h 2342319"/>
              <a:gd name="connsiteX3" fmla="*/ 224384 w 469091"/>
              <a:gd name="connsiteY3" fmla="*/ 1663649 h 2342319"/>
              <a:gd name="connsiteX4" fmla="*/ 125324 w 469091"/>
              <a:gd name="connsiteY4" fmla="*/ 2037029 h 2342319"/>
              <a:gd name="connsiteX5" fmla="*/ 331064 w 469091"/>
              <a:gd name="connsiteY5" fmla="*/ 2212289 h 2342319"/>
              <a:gd name="connsiteX6" fmla="*/ 323444 w 469091"/>
              <a:gd name="connsiteY6" fmla="*/ 2197049 h 2342319"/>
              <a:gd name="connsiteX7" fmla="*/ 125324 w 469091"/>
              <a:gd name="connsiteY7" fmla="*/ 2105609 h 2342319"/>
              <a:gd name="connsiteX8" fmla="*/ 11024 w 469091"/>
              <a:gd name="connsiteY8" fmla="*/ 2197049 h 2342319"/>
              <a:gd name="connsiteX9" fmla="*/ 399644 w 469091"/>
              <a:gd name="connsiteY9" fmla="*/ 2341829 h 2342319"/>
              <a:gd name="connsiteX10" fmla="*/ 338684 w 469091"/>
              <a:gd name="connsiteY10" fmla="*/ 2143709 h 2342319"/>
              <a:gd name="connsiteX11" fmla="*/ 468224 w 469091"/>
              <a:gd name="connsiteY11" fmla="*/ 909269 h 2342319"/>
              <a:gd name="connsiteX12" fmla="*/ 262484 w 469091"/>
              <a:gd name="connsiteY12" fmla="*/ 1252169 h 2342319"/>
              <a:gd name="connsiteX13" fmla="*/ 216764 w 469091"/>
              <a:gd name="connsiteY13" fmla="*/ 330149 h 2342319"/>
              <a:gd name="connsiteX14" fmla="*/ 186284 w 469091"/>
              <a:gd name="connsiteY14" fmla="*/ 619709 h 2342319"/>
              <a:gd name="connsiteX15" fmla="*/ 422504 w 469091"/>
              <a:gd name="connsiteY15" fmla="*/ 10109 h 234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9091" h="2342319">
                <a:moveTo>
                  <a:pt x="422504" y="10109"/>
                </a:moveTo>
                <a:cubicBezTo>
                  <a:pt x="425044" y="109169"/>
                  <a:pt x="234544" y="1050239"/>
                  <a:pt x="201524" y="1214069"/>
                </a:cubicBezTo>
                <a:cubicBezTo>
                  <a:pt x="168504" y="1377899"/>
                  <a:pt x="220574" y="918159"/>
                  <a:pt x="224384" y="993089"/>
                </a:cubicBezTo>
                <a:cubicBezTo>
                  <a:pt x="228194" y="1068019"/>
                  <a:pt x="240894" y="1489659"/>
                  <a:pt x="224384" y="1663649"/>
                </a:cubicBezTo>
                <a:cubicBezTo>
                  <a:pt x="207874" y="1837639"/>
                  <a:pt x="107544" y="1945589"/>
                  <a:pt x="125324" y="2037029"/>
                </a:cubicBezTo>
                <a:cubicBezTo>
                  <a:pt x="143104" y="2128469"/>
                  <a:pt x="298044" y="2185619"/>
                  <a:pt x="331064" y="2212289"/>
                </a:cubicBezTo>
                <a:cubicBezTo>
                  <a:pt x="364084" y="2238959"/>
                  <a:pt x="357734" y="2214829"/>
                  <a:pt x="323444" y="2197049"/>
                </a:cubicBezTo>
                <a:cubicBezTo>
                  <a:pt x="289154" y="2179269"/>
                  <a:pt x="177394" y="2105609"/>
                  <a:pt x="125324" y="2105609"/>
                </a:cubicBezTo>
                <a:cubicBezTo>
                  <a:pt x="73254" y="2105609"/>
                  <a:pt x="-34696" y="2157679"/>
                  <a:pt x="11024" y="2197049"/>
                </a:cubicBezTo>
                <a:cubicBezTo>
                  <a:pt x="56744" y="2236419"/>
                  <a:pt x="345034" y="2350719"/>
                  <a:pt x="399644" y="2341829"/>
                </a:cubicBezTo>
                <a:cubicBezTo>
                  <a:pt x="454254" y="2332939"/>
                  <a:pt x="327254" y="2382469"/>
                  <a:pt x="338684" y="2143709"/>
                </a:cubicBezTo>
                <a:cubicBezTo>
                  <a:pt x="350114" y="1904949"/>
                  <a:pt x="480924" y="1057859"/>
                  <a:pt x="468224" y="909269"/>
                </a:cubicBezTo>
                <a:cubicBezTo>
                  <a:pt x="455524" y="760679"/>
                  <a:pt x="304394" y="1348689"/>
                  <a:pt x="262484" y="1252169"/>
                </a:cubicBezTo>
                <a:cubicBezTo>
                  <a:pt x="220574" y="1155649"/>
                  <a:pt x="229464" y="435559"/>
                  <a:pt x="216764" y="330149"/>
                </a:cubicBezTo>
                <a:cubicBezTo>
                  <a:pt x="204064" y="224739"/>
                  <a:pt x="155804" y="667969"/>
                  <a:pt x="186284" y="619709"/>
                </a:cubicBezTo>
                <a:cubicBezTo>
                  <a:pt x="216764" y="571449"/>
                  <a:pt x="419964" y="-88951"/>
                  <a:pt x="422504" y="10109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A38B345E-F741-79BF-63A8-3FD354572A16}"/>
              </a:ext>
            </a:extLst>
          </p:cNvPr>
          <p:cNvSpPr/>
          <p:nvPr/>
        </p:nvSpPr>
        <p:spPr>
          <a:xfrm>
            <a:off x="4361803" y="2708760"/>
            <a:ext cx="373501" cy="4311467"/>
          </a:xfrm>
          <a:custGeom>
            <a:avLst/>
            <a:gdLst>
              <a:gd name="connsiteX0" fmla="*/ 324497 w 373501"/>
              <a:gd name="connsiteY0" fmla="*/ 125880 h 4311467"/>
              <a:gd name="connsiteX1" fmla="*/ 309257 w 373501"/>
              <a:gd name="connsiteY1" fmla="*/ 202080 h 4311467"/>
              <a:gd name="connsiteX2" fmla="*/ 12077 w 373501"/>
              <a:gd name="connsiteY2" fmla="*/ 2259480 h 4311467"/>
              <a:gd name="connsiteX3" fmla="*/ 57797 w 373501"/>
              <a:gd name="connsiteY3" fmla="*/ 2358540 h 4311467"/>
              <a:gd name="connsiteX4" fmla="*/ 57797 w 373501"/>
              <a:gd name="connsiteY4" fmla="*/ 3471060 h 4311467"/>
              <a:gd name="connsiteX5" fmla="*/ 255917 w 373501"/>
              <a:gd name="connsiteY5" fmla="*/ 4240680 h 4311467"/>
              <a:gd name="connsiteX6" fmla="*/ 233057 w 373501"/>
              <a:gd name="connsiteY6" fmla="*/ 3973980 h 4311467"/>
              <a:gd name="connsiteX7" fmla="*/ 370217 w 373501"/>
              <a:gd name="connsiteY7" fmla="*/ 1566060 h 4311467"/>
              <a:gd name="connsiteX8" fmla="*/ 316877 w 373501"/>
              <a:gd name="connsiteY8" fmla="*/ 1779420 h 4311467"/>
              <a:gd name="connsiteX9" fmla="*/ 164477 w 373501"/>
              <a:gd name="connsiteY9" fmla="*/ 529740 h 4311467"/>
              <a:gd name="connsiteX10" fmla="*/ 255917 w 373501"/>
              <a:gd name="connsiteY10" fmla="*/ 636420 h 4311467"/>
              <a:gd name="connsiteX11" fmla="*/ 324497 w 373501"/>
              <a:gd name="connsiteY11" fmla="*/ 125880 h 431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3501" h="4311467">
                <a:moveTo>
                  <a:pt x="324497" y="125880"/>
                </a:moveTo>
                <a:cubicBezTo>
                  <a:pt x="333387" y="53490"/>
                  <a:pt x="361327" y="-153520"/>
                  <a:pt x="309257" y="202080"/>
                </a:cubicBezTo>
                <a:cubicBezTo>
                  <a:pt x="257187" y="557680"/>
                  <a:pt x="53987" y="1900070"/>
                  <a:pt x="12077" y="2259480"/>
                </a:cubicBezTo>
                <a:cubicBezTo>
                  <a:pt x="-29833" y="2618890"/>
                  <a:pt x="50177" y="2156610"/>
                  <a:pt x="57797" y="2358540"/>
                </a:cubicBezTo>
                <a:cubicBezTo>
                  <a:pt x="65417" y="2560470"/>
                  <a:pt x="24777" y="3157370"/>
                  <a:pt x="57797" y="3471060"/>
                </a:cubicBezTo>
                <a:cubicBezTo>
                  <a:pt x="90817" y="3784750"/>
                  <a:pt x="226707" y="4156860"/>
                  <a:pt x="255917" y="4240680"/>
                </a:cubicBezTo>
                <a:cubicBezTo>
                  <a:pt x="285127" y="4324500"/>
                  <a:pt x="214007" y="4419750"/>
                  <a:pt x="233057" y="3973980"/>
                </a:cubicBezTo>
                <a:cubicBezTo>
                  <a:pt x="252107" y="3528210"/>
                  <a:pt x="356247" y="1931820"/>
                  <a:pt x="370217" y="1566060"/>
                </a:cubicBezTo>
                <a:cubicBezTo>
                  <a:pt x="384187" y="1200300"/>
                  <a:pt x="351167" y="1952140"/>
                  <a:pt x="316877" y="1779420"/>
                </a:cubicBezTo>
                <a:cubicBezTo>
                  <a:pt x="282587" y="1606700"/>
                  <a:pt x="174637" y="720240"/>
                  <a:pt x="164477" y="529740"/>
                </a:cubicBezTo>
                <a:cubicBezTo>
                  <a:pt x="154317" y="339240"/>
                  <a:pt x="227977" y="710080"/>
                  <a:pt x="255917" y="636420"/>
                </a:cubicBezTo>
                <a:cubicBezTo>
                  <a:pt x="283857" y="562760"/>
                  <a:pt x="315607" y="198270"/>
                  <a:pt x="324497" y="125880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90093917-04D6-380F-E7C5-0E8151F6A38B}"/>
              </a:ext>
            </a:extLst>
          </p:cNvPr>
          <p:cNvSpPr/>
          <p:nvPr/>
        </p:nvSpPr>
        <p:spPr>
          <a:xfrm>
            <a:off x="4062052" y="6437576"/>
            <a:ext cx="785996" cy="656705"/>
          </a:xfrm>
          <a:custGeom>
            <a:avLst/>
            <a:gdLst>
              <a:gd name="connsiteX0" fmla="*/ 723308 w 785996"/>
              <a:gd name="connsiteY0" fmla="*/ 1324 h 656705"/>
              <a:gd name="connsiteX1" fmla="*/ 7028 w 785996"/>
              <a:gd name="connsiteY1" fmla="*/ 275644 h 656705"/>
              <a:gd name="connsiteX2" fmla="*/ 342308 w 785996"/>
              <a:gd name="connsiteY2" fmla="*/ 283264 h 656705"/>
              <a:gd name="connsiteX3" fmla="*/ 75608 w 785996"/>
              <a:gd name="connsiteY3" fmla="*/ 397564 h 656705"/>
              <a:gd name="connsiteX4" fmla="*/ 776648 w 785996"/>
              <a:gd name="connsiteY4" fmla="*/ 656644 h 656705"/>
              <a:gd name="connsiteX5" fmla="*/ 448988 w 785996"/>
              <a:gd name="connsiteY5" fmla="*/ 420424 h 656705"/>
              <a:gd name="connsiteX6" fmla="*/ 22268 w 785996"/>
              <a:gd name="connsiteY6" fmla="*/ 260404 h 656705"/>
              <a:gd name="connsiteX7" fmla="*/ 776648 w 785996"/>
              <a:gd name="connsiteY7" fmla="*/ 214684 h 656705"/>
              <a:gd name="connsiteX8" fmla="*/ 121328 w 785996"/>
              <a:gd name="connsiteY8" fmla="*/ 405184 h 656705"/>
              <a:gd name="connsiteX9" fmla="*/ 723308 w 785996"/>
              <a:gd name="connsiteY9" fmla="*/ 1324 h 65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5996" h="656705">
                <a:moveTo>
                  <a:pt x="723308" y="1324"/>
                </a:moveTo>
                <a:cubicBezTo>
                  <a:pt x="704258" y="-20266"/>
                  <a:pt x="70528" y="228654"/>
                  <a:pt x="7028" y="275644"/>
                </a:cubicBezTo>
                <a:cubicBezTo>
                  <a:pt x="-56472" y="322634"/>
                  <a:pt x="330878" y="262944"/>
                  <a:pt x="342308" y="283264"/>
                </a:cubicBezTo>
                <a:cubicBezTo>
                  <a:pt x="353738" y="303584"/>
                  <a:pt x="3218" y="335334"/>
                  <a:pt x="75608" y="397564"/>
                </a:cubicBezTo>
                <a:cubicBezTo>
                  <a:pt x="147998" y="459794"/>
                  <a:pt x="714418" y="652834"/>
                  <a:pt x="776648" y="656644"/>
                </a:cubicBezTo>
                <a:cubicBezTo>
                  <a:pt x="838878" y="660454"/>
                  <a:pt x="574718" y="486464"/>
                  <a:pt x="448988" y="420424"/>
                </a:cubicBezTo>
                <a:cubicBezTo>
                  <a:pt x="323258" y="354384"/>
                  <a:pt x="-32342" y="294694"/>
                  <a:pt x="22268" y="260404"/>
                </a:cubicBezTo>
                <a:cubicBezTo>
                  <a:pt x="76878" y="226114"/>
                  <a:pt x="760138" y="190554"/>
                  <a:pt x="776648" y="214684"/>
                </a:cubicBezTo>
                <a:cubicBezTo>
                  <a:pt x="793158" y="238814"/>
                  <a:pt x="130218" y="439474"/>
                  <a:pt x="121328" y="405184"/>
                </a:cubicBezTo>
                <a:cubicBezTo>
                  <a:pt x="112438" y="370894"/>
                  <a:pt x="742358" y="22914"/>
                  <a:pt x="723308" y="132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4B20F0FB-B863-54D6-90D1-178A08BD448C}"/>
              </a:ext>
            </a:extLst>
          </p:cNvPr>
          <p:cNvSpPr/>
          <p:nvPr/>
        </p:nvSpPr>
        <p:spPr>
          <a:xfrm>
            <a:off x="3963511" y="6451143"/>
            <a:ext cx="1195114" cy="605706"/>
          </a:xfrm>
          <a:custGeom>
            <a:avLst/>
            <a:gdLst>
              <a:gd name="connsiteX0" fmla="*/ 890429 w 1195114"/>
              <a:gd name="connsiteY0" fmla="*/ 2997 h 605706"/>
              <a:gd name="connsiteX1" fmla="*/ 6509 w 1195114"/>
              <a:gd name="connsiteY1" fmla="*/ 292557 h 605706"/>
              <a:gd name="connsiteX2" fmla="*/ 494189 w 1195114"/>
              <a:gd name="connsiteY2" fmla="*/ 338277 h 605706"/>
              <a:gd name="connsiteX3" fmla="*/ 593249 w 1195114"/>
              <a:gd name="connsiteY3" fmla="*/ 544017 h 605706"/>
              <a:gd name="connsiteX4" fmla="*/ 768509 w 1195114"/>
              <a:gd name="connsiteY4" fmla="*/ 604977 h 605706"/>
              <a:gd name="connsiteX5" fmla="*/ 303689 w 1195114"/>
              <a:gd name="connsiteY5" fmla="*/ 513537 h 605706"/>
              <a:gd name="connsiteX6" fmla="*/ 646589 w 1195114"/>
              <a:gd name="connsiteY6" fmla="*/ 300177 h 605706"/>
              <a:gd name="connsiteX7" fmla="*/ 501809 w 1195114"/>
              <a:gd name="connsiteY7" fmla="*/ 269697 h 605706"/>
              <a:gd name="connsiteX8" fmla="*/ 1179989 w 1195114"/>
              <a:gd name="connsiteY8" fmla="*/ 147777 h 605706"/>
              <a:gd name="connsiteX9" fmla="*/ 890429 w 1195114"/>
              <a:gd name="connsiteY9" fmla="*/ 2997 h 605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5114" h="605706">
                <a:moveTo>
                  <a:pt x="890429" y="2997"/>
                </a:moveTo>
                <a:cubicBezTo>
                  <a:pt x="694849" y="27127"/>
                  <a:pt x="72549" y="236677"/>
                  <a:pt x="6509" y="292557"/>
                </a:cubicBezTo>
                <a:cubicBezTo>
                  <a:pt x="-59531" y="348437"/>
                  <a:pt x="396399" y="296367"/>
                  <a:pt x="494189" y="338277"/>
                </a:cubicBezTo>
                <a:cubicBezTo>
                  <a:pt x="591979" y="380187"/>
                  <a:pt x="547529" y="499567"/>
                  <a:pt x="593249" y="544017"/>
                </a:cubicBezTo>
                <a:cubicBezTo>
                  <a:pt x="638969" y="588467"/>
                  <a:pt x="816769" y="610057"/>
                  <a:pt x="768509" y="604977"/>
                </a:cubicBezTo>
                <a:cubicBezTo>
                  <a:pt x="720249" y="599897"/>
                  <a:pt x="324009" y="564337"/>
                  <a:pt x="303689" y="513537"/>
                </a:cubicBezTo>
                <a:cubicBezTo>
                  <a:pt x="283369" y="462737"/>
                  <a:pt x="613569" y="340817"/>
                  <a:pt x="646589" y="300177"/>
                </a:cubicBezTo>
                <a:cubicBezTo>
                  <a:pt x="679609" y="259537"/>
                  <a:pt x="412909" y="295097"/>
                  <a:pt x="501809" y="269697"/>
                </a:cubicBezTo>
                <a:cubicBezTo>
                  <a:pt x="590709" y="244297"/>
                  <a:pt x="1113949" y="188417"/>
                  <a:pt x="1179989" y="147777"/>
                </a:cubicBezTo>
                <a:cubicBezTo>
                  <a:pt x="1246029" y="107137"/>
                  <a:pt x="1086009" y="-21133"/>
                  <a:pt x="890429" y="299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668141C2-904E-0D57-1200-03AA4D3DC07C}"/>
              </a:ext>
            </a:extLst>
          </p:cNvPr>
          <p:cNvSpPr/>
          <p:nvPr/>
        </p:nvSpPr>
        <p:spPr>
          <a:xfrm>
            <a:off x="3017516" y="5759558"/>
            <a:ext cx="1104930" cy="212327"/>
          </a:xfrm>
          <a:custGeom>
            <a:avLst/>
            <a:gdLst>
              <a:gd name="connsiteX0" fmla="*/ 1104904 w 1104930"/>
              <a:gd name="connsiteY0" fmla="*/ 1162 h 212327"/>
              <a:gd name="connsiteX1" fmla="*/ 701044 w 1104930"/>
              <a:gd name="connsiteY1" fmla="*/ 115462 h 212327"/>
              <a:gd name="connsiteX2" fmla="*/ 762004 w 1104930"/>
              <a:gd name="connsiteY2" fmla="*/ 77362 h 212327"/>
              <a:gd name="connsiteX3" fmla="*/ 403864 w 1104930"/>
              <a:gd name="connsiteY3" fmla="*/ 168802 h 212327"/>
              <a:gd name="connsiteX4" fmla="*/ 403864 w 1104930"/>
              <a:gd name="connsiteY4" fmla="*/ 206902 h 212327"/>
              <a:gd name="connsiteX5" fmla="*/ 4 w 1104930"/>
              <a:gd name="connsiteY5" fmla="*/ 54502 h 212327"/>
              <a:gd name="connsiteX6" fmla="*/ 396244 w 1104930"/>
              <a:gd name="connsiteY6" fmla="*/ 138322 h 212327"/>
              <a:gd name="connsiteX7" fmla="*/ 861064 w 1104930"/>
              <a:gd name="connsiteY7" fmla="*/ 54502 h 212327"/>
              <a:gd name="connsiteX8" fmla="*/ 678184 w 1104930"/>
              <a:gd name="connsiteY8" fmla="*/ 54502 h 212327"/>
              <a:gd name="connsiteX9" fmla="*/ 1104904 w 1104930"/>
              <a:gd name="connsiteY9" fmla="*/ 1162 h 21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4930" h="212327">
                <a:moveTo>
                  <a:pt x="1104904" y="1162"/>
                </a:moveTo>
                <a:cubicBezTo>
                  <a:pt x="1108714" y="11322"/>
                  <a:pt x="701044" y="115462"/>
                  <a:pt x="701044" y="115462"/>
                </a:cubicBezTo>
                <a:cubicBezTo>
                  <a:pt x="643894" y="128162"/>
                  <a:pt x="811534" y="68472"/>
                  <a:pt x="762004" y="77362"/>
                </a:cubicBezTo>
                <a:cubicBezTo>
                  <a:pt x="712474" y="86252"/>
                  <a:pt x="463554" y="147212"/>
                  <a:pt x="403864" y="168802"/>
                </a:cubicBezTo>
                <a:cubicBezTo>
                  <a:pt x="344174" y="190392"/>
                  <a:pt x="471174" y="225952"/>
                  <a:pt x="403864" y="206902"/>
                </a:cubicBezTo>
                <a:cubicBezTo>
                  <a:pt x="336554" y="187852"/>
                  <a:pt x="1274" y="65932"/>
                  <a:pt x="4" y="54502"/>
                </a:cubicBezTo>
                <a:cubicBezTo>
                  <a:pt x="-1266" y="43072"/>
                  <a:pt x="252734" y="138322"/>
                  <a:pt x="396244" y="138322"/>
                </a:cubicBezTo>
                <a:cubicBezTo>
                  <a:pt x="539754" y="138322"/>
                  <a:pt x="814074" y="68472"/>
                  <a:pt x="861064" y="54502"/>
                </a:cubicBezTo>
                <a:cubicBezTo>
                  <a:pt x="908054" y="40532"/>
                  <a:pt x="641354" y="58312"/>
                  <a:pt x="678184" y="54502"/>
                </a:cubicBezTo>
                <a:cubicBezTo>
                  <a:pt x="715014" y="50692"/>
                  <a:pt x="1101094" y="-8998"/>
                  <a:pt x="1104904" y="116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E9D59224-A933-0892-CE57-63BB4EEB2547}"/>
              </a:ext>
            </a:extLst>
          </p:cNvPr>
          <p:cNvSpPr/>
          <p:nvPr/>
        </p:nvSpPr>
        <p:spPr>
          <a:xfrm>
            <a:off x="3261258" y="5646420"/>
            <a:ext cx="976010" cy="120811"/>
          </a:xfrm>
          <a:custGeom>
            <a:avLst/>
            <a:gdLst>
              <a:gd name="connsiteX0" fmla="*/ 102 w 976010"/>
              <a:gd name="connsiteY0" fmla="*/ 83820 h 120811"/>
              <a:gd name="connsiteX1" fmla="*/ 213462 w 976010"/>
              <a:gd name="connsiteY1" fmla="*/ 106680 h 120811"/>
              <a:gd name="connsiteX2" fmla="*/ 685902 w 976010"/>
              <a:gd name="connsiteY2" fmla="*/ 45720 h 120811"/>
              <a:gd name="connsiteX3" fmla="*/ 525882 w 976010"/>
              <a:gd name="connsiteY3" fmla="*/ 114300 h 120811"/>
              <a:gd name="connsiteX4" fmla="*/ 975462 w 976010"/>
              <a:gd name="connsiteY4" fmla="*/ 0 h 120811"/>
              <a:gd name="connsiteX5" fmla="*/ 609702 w 976010"/>
              <a:gd name="connsiteY5" fmla="*/ 114300 h 120811"/>
              <a:gd name="connsiteX6" fmla="*/ 236322 w 976010"/>
              <a:gd name="connsiteY6" fmla="*/ 106680 h 120811"/>
              <a:gd name="connsiteX7" fmla="*/ 102 w 976010"/>
              <a:gd name="connsiteY7" fmla="*/ 83820 h 12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6010" h="120811">
                <a:moveTo>
                  <a:pt x="102" y="83820"/>
                </a:moveTo>
                <a:cubicBezTo>
                  <a:pt x="-3708" y="83820"/>
                  <a:pt x="99162" y="113030"/>
                  <a:pt x="213462" y="106680"/>
                </a:cubicBezTo>
                <a:cubicBezTo>
                  <a:pt x="327762" y="100330"/>
                  <a:pt x="633832" y="44450"/>
                  <a:pt x="685902" y="45720"/>
                </a:cubicBezTo>
                <a:cubicBezTo>
                  <a:pt x="737972" y="46990"/>
                  <a:pt x="477622" y="121920"/>
                  <a:pt x="525882" y="114300"/>
                </a:cubicBezTo>
                <a:cubicBezTo>
                  <a:pt x="574142" y="106680"/>
                  <a:pt x="961492" y="0"/>
                  <a:pt x="975462" y="0"/>
                </a:cubicBezTo>
                <a:cubicBezTo>
                  <a:pt x="989432" y="0"/>
                  <a:pt x="732892" y="96520"/>
                  <a:pt x="609702" y="114300"/>
                </a:cubicBezTo>
                <a:cubicBezTo>
                  <a:pt x="486512" y="132080"/>
                  <a:pt x="339192" y="107950"/>
                  <a:pt x="236322" y="106680"/>
                </a:cubicBezTo>
                <a:cubicBezTo>
                  <a:pt x="133452" y="105410"/>
                  <a:pt x="3912" y="83820"/>
                  <a:pt x="102" y="8382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2D499504-3A18-8F40-6F09-3E4DEDBFEC22}"/>
              </a:ext>
            </a:extLst>
          </p:cNvPr>
          <p:cNvSpPr/>
          <p:nvPr/>
        </p:nvSpPr>
        <p:spPr>
          <a:xfrm>
            <a:off x="4887728" y="4617503"/>
            <a:ext cx="476846" cy="582977"/>
          </a:xfrm>
          <a:custGeom>
            <a:avLst/>
            <a:gdLst>
              <a:gd name="connsiteX0" fmla="*/ 476752 w 476846"/>
              <a:gd name="connsiteY0" fmla="*/ 217 h 582977"/>
              <a:gd name="connsiteX1" fmla="*/ 110992 w 476846"/>
              <a:gd name="connsiteY1" fmla="*/ 327877 h 582977"/>
              <a:gd name="connsiteX2" fmla="*/ 133852 w 476846"/>
              <a:gd name="connsiteY2" fmla="*/ 259297 h 582977"/>
              <a:gd name="connsiteX3" fmla="*/ 11932 w 476846"/>
              <a:gd name="connsiteY3" fmla="*/ 579337 h 582977"/>
              <a:gd name="connsiteX4" fmla="*/ 34792 w 476846"/>
              <a:gd name="connsiteY4" fmla="*/ 411697 h 582977"/>
              <a:gd name="connsiteX5" fmla="*/ 278632 w 476846"/>
              <a:gd name="connsiteY5" fmla="*/ 99277 h 582977"/>
              <a:gd name="connsiteX6" fmla="*/ 72892 w 476846"/>
              <a:gd name="connsiteY6" fmla="*/ 274537 h 582977"/>
              <a:gd name="connsiteX7" fmla="*/ 476752 w 476846"/>
              <a:gd name="connsiteY7" fmla="*/ 217 h 582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6846" h="582977">
                <a:moveTo>
                  <a:pt x="476752" y="217"/>
                </a:moveTo>
                <a:cubicBezTo>
                  <a:pt x="483102" y="9107"/>
                  <a:pt x="168142" y="284697"/>
                  <a:pt x="110992" y="327877"/>
                </a:cubicBezTo>
                <a:cubicBezTo>
                  <a:pt x="53842" y="371057"/>
                  <a:pt x="150362" y="217387"/>
                  <a:pt x="133852" y="259297"/>
                </a:cubicBezTo>
                <a:cubicBezTo>
                  <a:pt x="117342" y="301207"/>
                  <a:pt x="28442" y="553937"/>
                  <a:pt x="11932" y="579337"/>
                </a:cubicBezTo>
                <a:cubicBezTo>
                  <a:pt x="-4578" y="604737"/>
                  <a:pt x="-9658" y="491707"/>
                  <a:pt x="34792" y="411697"/>
                </a:cubicBezTo>
                <a:cubicBezTo>
                  <a:pt x="79242" y="331687"/>
                  <a:pt x="272282" y="122137"/>
                  <a:pt x="278632" y="99277"/>
                </a:cubicBezTo>
                <a:cubicBezTo>
                  <a:pt x="284982" y="76417"/>
                  <a:pt x="41142" y="291047"/>
                  <a:pt x="72892" y="274537"/>
                </a:cubicBezTo>
                <a:cubicBezTo>
                  <a:pt x="104642" y="258027"/>
                  <a:pt x="470402" y="-8673"/>
                  <a:pt x="476752" y="21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CEA4BCBD-F0EF-D11B-9F19-9186A2CC563E}"/>
              </a:ext>
            </a:extLst>
          </p:cNvPr>
          <p:cNvSpPr/>
          <p:nvPr/>
        </p:nvSpPr>
        <p:spPr>
          <a:xfrm>
            <a:off x="1956815" y="4207110"/>
            <a:ext cx="1721415" cy="3716929"/>
          </a:xfrm>
          <a:custGeom>
            <a:avLst/>
            <a:gdLst>
              <a:gd name="connsiteX0" fmla="*/ 1395985 w 1721415"/>
              <a:gd name="connsiteY0" fmla="*/ 98190 h 3716929"/>
              <a:gd name="connsiteX1" fmla="*/ 1373125 w 1721415"/>
              <a:gd name="connsiteY1" fmla="*/ 242970 h 3716929"/>
              <a:gd name="connsiteX2" fmla="*/ 1037845 w 1721415"/>
              <a:gd name="connsiteY2" fmla="*/ 1843170 h 3716929"/>
              <a:gd name="connsiteX3" fmla="*/ 1464565 w 1721415"/>
              <a:gd name="connsiteY3" fmla="*/ 2163210 h 3716929"/>
              <a:gd name="connsiteX4" fmla="*/ 1525525 w 1721415"/>
              <a:gd name="connsiteY4" fmla="*/ 2201310 h 3716929"/>
              <a:gd name="connsiteX5" fmla="*/ 1700785 w 1721415"/>
              <a:gd name="connsiteY5" fmla="*/ 3191910 h 3716929"/>
              <a:gd name="connsiteX6" fmla="*/ 992125 w 1721415"/>
              <a:gd name="connsiteY6" fmla="*/ 3710070 h 3716929"/>
              <a:gd name="connsiteX7" fmla="*/ 550165 w 1721415"/>
              <a:gd name="connsiteY7" fmla="*/ 3489090 h 3716929"/>
              <a:gd name="connsiteX8" fmla="*/ 9145 w 1721415"/>
              <a:gd name="connsiteY8" fmla="*/ 3489090 h 3716929"/>
              <a:gd name="connsiteX9" fmla="*/ 382525 w 1721415"/>
              <a:gd name="connsiteY9" fmla="*/ 1904130 h 3716929"/>
              <a:gd name="connsiteX10" fmla="*/ 512065 w 1721415"/>
              <a:gd name="connsiteY10" fmla="*/ 98190 h 3716929"/>
              <a:gd name="connsiteX11" fmla="*/ 24385 w 1721415"/>
              <a:gd name="connsiteY11" fmla="*/ 1149750 h 3716929"/>
              <a:gd name="connsiteX12" fmla="*/ 1395985 w 1721415"/>
              <a:gd name="connsiteY12" fmla="*/ 98190 h 371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21415" h="3716929">
                <a:moveTo>
                  <a:pt x="1395985" y="98190"/>
                </a:moveTo>
                <a:cubicBezTo>
                  <a:pt x="1620775" y="-52940"/>
                  <a:pt x="1432815" y="-47860"/>
                  <a:pt x="1373125" y="242970"/>
                </a:cubicBezTo>
                <a:cubicBezTo>
                  <a:pt x="1313435" y="533800"/>
                  <a:pt x="1022605" y="1523130"/>
                  <a:pt x="1037845" y="1843170"/>
                </a:cubicBezTo>
                <a:cubicBezTo>
                  <a:pt x="1053085" y="2163210"/>
                  <a:pt x="1383285" y="2103520"/>
                  <a:pt x="1464565" y="2163210"/>
                </a:cubicBezTo>
                <a:cubicBezTo>
                  <a:pt x="1545845" y="2222900"/>
                  <a:pt x="1486155" y="2029860"/>
                  <a:pt x="1525525" y="2201310"/>
                </a:cubicBezTo>
                <a:cubicBezTo>
                  <a:pt x="1564895" y="2372760"/>
                  <a:pt x="1789685" y="2940450"/>
                  <a:pt x="1700785" y="3191910"/>
                </a:cubicBezTo>
                <a:cubicBezTo>
                  <a:pt x="1611885" y="3443370"/>
                  <a:pt x="1183895" y="3660540"/>
                  <a:pt x="992125" y="3710070"/>
                </a:cubicBezTo>
                <a:cubicBezTo>
                  <a:pt x="800355" y="3759600"/>
                  <a:pt x="713995" y="3525920"/>
                  <a:pt x="550165" y="3489090"/>
                </a:cubicBezTo>
                <a:cubicBezTo>
                  <a:pt x="386335" y="3452260"/>
                  <a:pt x="37085" y="3753250"/>
                  <a:pt x="9145" y="3489090"/>
                </a:cubicBezTo>
                <a:cubicBezTo>
                  <a:pt x="-18795" y="3224930"/>
                  <a:pt x="298705" y="2469280"/>
                  <a:pt x="382525" y="1904130"/>
                </a:cubicBezTo>
                <a:cubicBezTo>
                  <a:pt x="466345" y="1338980"/>
                  <a:pt x="571755" y="223920"/>
                  <a:pt x="512065" y="98190"/>
                </a:cubicBezTo>
                <a:cubicBezTo>
                  <a:pt x="452375" y="-27540"/>
                  <a:pt x="-124205" y="1156100"/>
                  <a:pt x="24385" y="1149750"/>
                </a:cubicBezTo>
                <a:cubicBezTo>
                  <a:pt x="172975" y="1143400"/>
                  <a:pt x="1171195" y="249320"/>
                  <a:pt x="1395985" y="9819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8F7FC71B-6FB8-908B-9495-E9BC2CD076C2}"/>
              </a:ext>
            </a:extLst>
          </p:cNvPr>
          <p:cNvSpPr/>
          <p:nvPr/>
        </p:nvSpPr>
        <p:spPr>
          <a:xfrm>
            <a:off x="1225685" y="6054460"/>
            <a:ext cx="3179371" cy="2975276"/>
          </a:xfrm>
          <a:custGeom>
            <a:avLst/>
            <a:gdLst>
              <a:gd name="connsiteX0" fmla="*/ 1403215 w 3179371"/>
              <a:gd name="connsiteY0" fmla="*/ 64400 h 2975276"/>
              <a:gd name="connsiteX1" fmla="*/ 1380355 w 3179371"/>
              <a:gd name="connsiteY1" fmla="*/ 262520 h 2975276"/>
              <a:gd name="connsiteX2" fmla="*/ 938395 w 3179371"/>
              <a:gd name="connsiteY2" fmla="*/ 2167520 h 2975276"/>
              <a:gd name="connsiteX3" fmla="*/ 961255 w 3179371"/>
              <a:gd name="connsiteY3" fmla="*/ 2213240 h 2975276"/>
              <a:gd name="connsiteX4" fmla="*/ 1135 w 3179371"/>
              <a:gd name="connsiteY4" fmla="*/ 2967620 h 2975276"/>
              <a:gd name="connsiteX5" fmla="*/ 824095 w 3179371"/>
              <a:gd name="connsiteY5" fmla="*/ 2563760 h 2975276"/>
              <a:gd name="connsiteX6" fmla="*/ 3132955 w 3179371"/>
              <a:gd name="connsiteY6" fmla="*/ 1931300 h 2975276"/>
              <a:gd name="connsiteX7" fmla="*/ 2386195 w 3179371"/>
              <a:gd name="connsiteY7" fmla="*/ 658760 h 2975276"/>
              <a:gd name="connsiteX8" fmla="*/ 2584315 w 3179371"/>
              <a:gd name="connsiteY8" fmla="*/ 780680 h 2975276"/>
              <a:gd name="connsiteX9" fmla="*/ 1403215 w 3179371"/>
              <a:gd name="connsiteY9" fmla="*/ 64400 h 297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79371" h="2975276">
                <a:moveTo>
                  <a:pt x="1403215" y="64400"/>
                </a:moveTo>
                <a:cubicBezTo>
                  <a:pt x="1430520" y="-11800"/>
                  <a:pt x="1457825" y="-88000"/>
                  <a:pt x="1380355" y="262520"/>
                </a:cubicBezTo>
                <a:cubicBezTo>
                  <a:pt x="1302885" y="613040"/>
                  <a:pt x="1008245" y="1842400"/>
                  <a:pt x="938395" y="2167520"/>
                </a:cubicBezTo>
                <a:cubicBezTo>
                  <a:pt x="868545" y="2492640"/>
                  <a:pt x="1117465" y="2079890"/>
                  <a:pt x="961255" y="2213240"/>
                </a:cubicBezTo>
                <a:cubicBezTo>
                  <a:pt x="805045" y="2346590"/>
                  <a:pt x="23995" y="2909200"/>
                  <a:pt x="1135" y="2967620"/>
                </a:cubicBezTo>
                <a:cubicBezTo>
                  <a:pt x="-21725" y="3026040"/>
                  <a:pt x="302125" y="2736480"/>
                  <a:pt x="824095" y="2563760"/>
                </a:cubicBezTo>
                <a:cubicBezTo>
                  <a:pt x="1346065" y="2391040"/>
                  <a:pt x="2872605" y="2248800"/>
                  <a:pt x="3132955" y="1931300"/>
                </a:cubicBezTo>
                <a:cubicBezTo>
                  <a:pt x="3393305" y="1613800"/>
                  <a:pt x="2477635" y="850530"/>
                  <a:pt x="2386195" y="658760"/>
                </a:cubicBezTo>
                <a:cubicBezTo>
                  <a:pt x="2294755" y="466990"/>
                  <a:pt x="2584315" y="780680"/>
                  <a:pt x="2584315" y="780680"/>
                </a:cubicBezTo>
                <a:lnTo>
                  <a:pt x="1403215" y="64400"/>
                </a:ln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985E0093-5DA9-ADFA-190C-9CBCE0ABD42F}"/>
              </a:ext>
            </a:extLst>
          </p:cNvPr>
          <p:cNvSpPr/>
          <p:nvPr/>
        </p:nvSpPr>
        <p:spPr>
          <a:xfrm>
            <a:off x="4648087" y="2161356"/>
            <a:ext cx="1349059" cy="2311759"/>
          </a:xfrm>
          <a:custGeom>
            <a:avLst/>
            <a:gdLst>
              <a:gd name="connsiteX0" fmla="*/ 113 w 1349059"/>
              <a:gd name="connsiteY0" fmla="*/ 2724 h 2311759"/>
              <a:gd name="connsiteX1" fmla="*/ 815453 w 1349059"/>
              <a:gd name="connsiteY1" fmla="*/ 1313364 h 2311759"/>
              <a:gd name="connsiteX2" fmla="*/ 777353 w 1349059"/>
              <a:gd name="connsiteY2" fmla="*/ 1191444 h 2311759"/>
              <a:gd name="connsiteX3" fmla="*/ 1318373 w 1349059"/>
              <a:gd name="connsiteY3" fmla="*/ 2265864 h 2311759"/>
              <a:gd name="connsiteX4" fmla="*/ 1204073 w 1349059"/>
              <a:gd name="connsiteY4" fmla="*/ 1976304 h 2311759"/>
              <a:gd name="connsiteX5" fmla="*/ 556373 w 1349059"/>
              <a:gd name="connsiteY5" fmla="*/ 734244 h 2311759"/>
              <a:gd name="connsiteX6" fmla="*/ 754493 w 1349059"/>
              <a:gd name="connsiteY6" fmla="*/ 962844 h 2311759"/>
              <a:gd name="connsiteX7" fmla="*/ 113 w 1349059"/>
              <a:gd name="connsiteY7" fmla="*/ 2724 h 2311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9059" h="2311759">
                <a:moveTo>
                  <a:pt x="113" y="2724"/>
                </a:moveTo>
                <a:cubicBezTo>
                  <a:pt x="10273" y="61144"/>
                  <a:pt x="685913" y="1115244"/>
                  <a:pt x="815453" y="1313364"/>
                </a:cubicBezTo>
                <a:cubicBezTo>
                  <a:pt x="944993" y="1511484"/>
                  <a:pt x="693533" y="1032694"/>
                  <a:pt x="777353" y="1191444"/>
                </a:cubicBezTo>
                <a:cubicBezTo>
                  <a:pt x="861173" y="1350194"/>
                  <a:pt x="1247253" y="2135054"/>
                  <a:pt x="1318373" y="2265864"/>
                </a:cubicBezTo>
                <a:cubicBezTo>
                  <a:pt x="1389493" y="2396674"/>
                  <a:pt x="1331073" y="2231574"/>
                  <a:pt x="1204073" y="1976304"/>
                </a:cubicBezTo>
                <a:cubicBezTo>
                  <a:pt x="1077073" y="1721034"/>
                  <a:pt x="631303" y="903154"/>
                  <a:pt x="556373" y="734244"/>
                </a:cubicBezTo>
                <a:cubicBezTo>
                  <a:pt x="481443" y="565334"/>
                  <a:pt x="844663" y="1082224"/>
                  <a:pt x="754493" y="962844"/>
                </a:cubicBezTo>
                <a:cubicBezTo>
                  <a:pt x="664323" y="843464"/>
                  <a:pt x="-10047" y="-55696"/>
                  <a:pt x="113" y="272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A36B7575-F3EA-F62E-A6D5-76D202A24D76}"/>
              </a:ext>
            </a:extLst>
          </p:cNvPr>
          <p:cNvSpPr/>
          <p:nvPr/>
        </p:nvSpPr>
        <p:spPr>
          <a:xfrm>
            <a:off x="6102798" y="6019782"/>
            <a:ext cx="579942" cy="1966695"/>
          </a:xfrm>
          <a:custGeom>
            <a:avLst/>
            <a:gdLst>
              <a:gd name="connsiteX0" fmla="*/ 397062 w 579942"/>
              <a:gd name="connsiteY0" fmla="*/ 18 h 1966695"/>
              <a:gd name="connsiteX1" fmla="*/ 69402 w 579942"/>
              <a:gd name="connsiteY1" fmla="*/ 708678 h 1966695"/>
              <a:gd name="connsiteX2" fmla="*/ 480882 w 579942"/>
              <a:gd name="connsiteY2" fmla="*/ 906798 h 1966695"/>
              <a:gd name="connsiteX3" fmla="*/ 229422 w 579942"/>
              <a:gd name="connsiteY3" fmla="*/ 1158258 h 1966695"/>
              <a:gd name="connsiteX4" fmla="*/ 442782 w 579942"/>
              <a:gd name="connsiteY4" fmla="*/ 1318278 h 1966695"/>
              <a:gd name="connsiteX5" fmla="*/ 328482 w 579942"/>
              <a:gd name="connsiteY5" fmla="*/ 1493538 h 1966695"/>
              <a:gd name="connsiteX6" fmla="*/ 496122 w 579942"/>
              <a:gd name="connsiteY6" fmla="*/ 1630698 h 1966695"/>
              <a:gd name="connsiteX7" fmla="*/ 579942 w 579942"/>
              <a:gd name="connsiteY7" fmla="*/ 1965978 h 1966695"/>
              <a:gd name="connsiteX8" fmla="*/ 496122 w 579942"/>
              <a:gd name="connsiteY8" fmla="*/ 1531638 h 1966695"/>
              <a:gd name="connsiteX9" fmla="*/ 381822 w 579942"/>
              <a:gd name="connsiteY9" fmla="*/ 121938 h 1966695"/>
              <a:gd name="connsiteX10" fmla="*/ 822 w 579942"/>
              <a:gd name="connsiteY10" fmla="*/ 975378 h 1966695"/>
              <a:gd name="connsiteX11" fmla="*/ 496122 w 579942"/>
              <a:gd name="connsiteY11" fmla="*/ 891558 h 1966695"/>
              <a:gd name="connsiteX12" fmla="*/ 298002 w 579942"/>
              <a:gd name="connsiteY12" fmla="*/ 662958 h 1966695"/>
              <a:gd name="connsiteX13" fmla="*/ 38922 w 579942"/>
              <a:gd name="connsiteY13" fmla="*/ 685818 h 1966695"/>
              <a:gd name="connsiteX14" fmla="*/ 397062 w 579942"/>
              <a:gd name="connsiteY14" fmla="*/ 18 h 1966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9942" h="1966695">
                <a:moveTo>
                  <a:pt x="397062" y="18"/>
                </a:moveTo>
                <a:cubicBezTo>
                  <a:pt x="402142" y="3828"/>
                  <a:pt x="55432" y="557548"/>
                  <a:pt x="69402" y="708678"/>
                </a:cubicBezTo>
                <a:cubicBezTo>
                  <a:pt x="83372" y="859808"/>
                  <a:pt x="454212" y="831868"/>
                  <a:pt x="480882" y="906798"/>
                </a:cubicBezTo>
                <a:cubicBezTo>
                  <a:pt x="507552" y="981728"/>
                  <a:pt x="235772" y="1089678"/>
                  <a:pt x="229422" y="1158258"/>
                </a:cubicBezTo>
                <a:cubicBezTo>
                  <a:pt x="223072" y="1226838"/>
                  <a:pt x="426272" y="1262398"/>
                  <a:pt x="442782" y="1318278"/>
                </a:cubicBezTo>
                <a:cubicBezTo>
                  <a:pt x="459292" y="1374158"/>
                  <a:pt x="319592" y="1441468"/>
                  <a:pt x="328482" y="1493538"/>
                </a:cubicBezTo>
                <a:cubicBezTo>
                  <a:pt x="337372" y="1545608"/>
                  <a:pt x="454212" y="1551958"/>
                  <a:pt x="496122" y="1630698"/>
                </a:cubicBezTo>
                <a:cubicBezTo>
                  <a:pt x="538032" y="1709438"/>
                  <a:pt x="579942" y="1982488"/>
                  <a:pt x="579942" y="1965978"/>
                </a:cubicBezTo>
                <a:cubicBezTo>
                  <a:pt x="579942" y="1949468"/>
                  <a:pt x="529142" y="1838978"/>
                  <a:pt x="496122" y="1531638"/>
                </a:cubicBezTo>
                <a:cubicBezTo>
                  <a:pt x="463102" y="1224298"/>
                  <a:pt x="464372" y="214648"/>
                  <a:pt x="381822" y="121938"/>
                </a:cubicBezTo>
                <a:cubicBezTo>
                  <a:pt x="299272" y="29228"/>
                  <a:pt x="-18228" y="847108"/>
                  <a:pt x="822" y="975378"/>
                </a:cubicBezTo>
                <a:cubicBezTo>
                  <a:pt x="19872" y="1103648"/>
                  <a:pt x="446592" y="943628"/>
                  <a:pt x="496122" y="891558"/>
                </a:cubicBezTo>
                <a:cubicBezTo>
                  <a:pt x="545652" y="839488"/>
                  <a:pt x="374202" y="697248"/>
                  <a:pt x="298002" y="662958"/>
                </a:cubicBezTo>
                <a:cubicBezTo>
                  <a:pt x="221802" y="628668"/>
                  <a:pt x="22412" y="793768"/>
                  <a:pt x="38922" y="685818"/>
                </a:cubicBezTo>
                <a:cubicBezTo>
                  <a:pt x="55432" y="577868"/>
                  <a:pt x="391982" y="-3792"/>
                  <a:pt x="397062" y="1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BD71337D-E761-739A-AB7F-0CCD1E6C96F9}"/>
              </a:ext>
            </a:extLst>
          </p:cNvPr>
          <p:cNvSpPr/>
          <p:nvPr/>
        </p:nvSpPr>
        <p:spPr>
          <a:xfrm>
            <a:off x="3231255" y="4320474"/>
            <a:ext cx="1232808" cy="565318"/>
          </a:xfrm>
          <a:custGeom>
            <a:avLst/>
            <a:gdLst>
              <a:gd name="connsiteX0" fmla="*/ 30105 w 1232808"/>
              <a:gd name="connsiteY0" fmla="*/ 66 h 565318"/>
              <a:gd name="connsiteX1" fmla="*/ 571125 w 1232808"/>
              <a:gd name="connsiteY1" fmla="*/ 175326 h 565318"/>
              <a:gd name="connsiteX2" fmla="*/ 609225 w 1232808"/>
              <a:gd name="connsiteY2" fmla="*/ 106746 h 565318"/>
              <a:gd name="connsiteX3" fmla="*/ 891165 w 1232808"/>
              <a:gd name="connsiteY3" fmla="*/ 297246 h 565318"/>
              <a:gd name="connsiteX4" fmla="*/ 883545 w 1232808"/>
              <a:gd name="connsiteY4" fmla="*/ 205806 h 565318"/>
              <a:gd name="connsiteX5" fmla="*/ 1226445 w 1232808"/>
              <a:gd name="connsiteY5" fmla="*/ 403926 h 565318"/>
              <a:gd name="connsiteX6" fmla="*/ 1096905 w 1232808"/>
              <a:gd name="connsiteY6" fmla="*/ 373446 h 565318"/>
              <a:gd name="connsiteX7" fmla="*/ 974985 w 1232808"/>
              <a:gd name="connsiteY7" fmla="*/ 449646 h 565318"/>
              <a:gd name="connsiteX8" fmla="*/ 1112145 w 1232808"/>
              <a:gd name="connsiteY8" fmla="*/ 563946 h 565318"/>
              <a:gd name="connsiteX9" fmla="*/ 822585 w 1232808"/>
              <a:gd name="connsiteY9" fmla="*/ 365826 h 565318"/>
              <a:gd name="connsiteX10" fmla="*/ 91065 w 1232808"/>
              <a:gd name="connsiteY10" fmla="*/ 297246 h 565318"/>
              <a:gd name="connsiteX11" fmla="*/ 45345 w 1232808"/>
              <a:gd name="connsiteY11" fmla="*/ 342966 h 565318"/>
              <a:gd name="connsiteX12" fmla="*/ 403485 w 1232808"/>
              <a:gd name="connsiteY12" fmla="*/ 304866 h 565318"/>
              <a:gd name="connsiteX13" fmla="*/ 152025 w 1232808"/>
              <a:gd name="connsiteY13" fmla="*/ 236286 h 565318"/>
              <a:gd name="connsiteX14" fmla="*/ 205365 w 1232808"/>
              <a:gd name="connsiteY14" fmla="*/ 198186 h 565318"/>
              <a:gd name="connsiteX15" fmla="*/ 30105 w 1232808"/>
              <a:gd name="connsiteY15" fmla="*/ 66 h 56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32808" h="565318">
                <a:moveTo>
                  <a:pt x="30105" y="66"/>
                </a:moveTo>
                <a:cubicBezTo>
                  <a:pt x="91065" y="-3744"/>
                  <a:pt x="474605" y="157546"/>
                  <a:pt x="571125" y="175326"/>
                </a:cubicBezTo>
                <a:cubicBezTo>
                  <a:pt x="667645" y="193106"/>
                  <a:pt x="555885" y="86426"/>
                  <a:pt x="609225" y="106746"/>
                </a:cubicBezTo>
                <a:cubicBezTo>
                  <a:pt x="662565" y="127066"/>
                  <a:pt x="845445" y="280736"/>
                  <a:pt x="891165" y="297246"/>
                </a:cubicBezTo>
                <a:cubicBezTo>
                  <a:pt x="936885" y="313756"/>
                  <a:pt x="827665" y="188026"/>
                  <a:pt x="883545" y="205806"/>
                </a:cubicBezTo>
                <a:cubicBezTo>
                  <a:pt x="939425" y="223586"/>
                  <a:pt x="1190885" y="375986"/>
                  <a:pt x="1226445" y="403926"/>
                </a:cubicBezTo>
                <a:cubicBezTo>
                  <a:pt x="1262005" y="431866"/>
                  <a:pt x="1138815" y="365826"/>
                  <a:pt x="1096905" y="373446"/>
                </a:cubicBezTo>
                <a:cubicBezTo>
                  <a:pt x="1054995" y="381066"/>
                  <a:pt x="972445" y="417896"/>
                  <a:pt x="974985" y="449646"/>
                </a:cubicBezTo>
                <a:cubicBezTo>
                  <a:pt x="977525" y="481396"/>
                  <a:pt x="1137545" y="577916"/>
                  <a:pt x="1112145" y="563946"/>
                </a:cubicBezTo>
                <a:cubicBezTo>
                  <a:pt x="1086745" y="549976"/>
                  <a:pt x="992765" y="410276"/>
                  <a:pt x="822585" y="365826"/>
                </a:cubicBezTo>
                <a:cubicBezTo>
                  <a:pt x="652405" y="321376"/>
                  <a:pt x="91065" y="297246"/>
                  <a:pt x="91065" y="297246"/>
                </a:cubicBezTo>
                <a:cubicBezTo>
                  <a:pt x="-38475" y="293436"/>
                  <a:pt x="-6725" y="341696"/>
                  <a:pt x="45345" y="342966"/>
                </a:cubicBezTo>
                <a:cubicBezTo>
                  <a:pt x="97415" y="344236"/>
                  <a:pt x="385705" y="322646"/>
                  <a:pt x="403485" y="304866"/>
                </a:cubicBezTo>
                <a:cubicBezTo>
                  <a:pt x="421265" y="287086"/>
                  <a:pt x="185045" y="254066"/>
                  <a:pt x="152025" y="236286"/>
                </a:cubicBezTo>
                <a:cubicBezTo>
                  <a:pt x="119005" y="218506"/>
                  <a:pt x="221875" y="232476"/>
                  <a:pt x="205365" y="198186"/>
                </a:cubicBezTo>
                <a:cubicBezTo>
                  <a:pt x="188855" y="163896"/>
                  <a:pt x="-30855" y="3876"/>
                  <a:pt x="30105" y="66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5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4" name="Picture 2">
            <a:extLst>
              <a:ext uri="{FF2B5EF4-FFF2-40B4-BE49-F238E27FC236}">
                <a16:creationId xmlns:a16="http://schemas.microsoft.com/office/drawing/2014/main" id="{1D82B932-D644-0A25-4FD3-77D8C8288A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037"/>
          <a:stretch/>
        </p:blipFill>
        <p:spPr bwMode="auto">
          <a:xfrm>
            <a:off x="0" y="405384"/>
            <a:ext cx="9601200" cy="203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5" name="Picture 2">
            <a:extLst>
              <a:ext uri="{FF2B5EF4-FFF2-40B4-BE49-F238E27FC236}">
                <a16:creationId xmlns:a16="http://schemas.microsoft.com/office/drawing/2014/main" id="{0DA9774D-A540-1B51-4178-25C5BB63D1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64" r="-1"/>
          <a:stretch/>
        </p:blipFill>
        <p:spPr bwMode="auto">
          <a:xfrm>
            <a:off x="4614685" y="405384"/>
            <a:ext cx="4986514" cy="1199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" name="Picture 2">
            <a:extLst>
              <a:ext uri="{FF2B5EF4-FFF2-40B4-BE49-F238E27FC236}">
                <a16:creationId xmlns:a16="http://schemas.microsoft.com/office/drawing/2014/main" id="{FDACB580-B677-562A-0A5F-3D39D41B61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49"/>
          <a:stretch/>
        </p:blipFill>
        <p:spPr bwMode="auto">
          <a:xfrm>
            <a:off x="0" y="405384"/>
            <a:ext cx="2299586" cy="1199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" name="Picture 2">
            <a:extLst>
              <a:ext uri="{FF2B5EF4-FFF2-40B4-BE49-F238E27FC236}">
                <a16:creationId xmlns:a16="http://schemas.microsoft.com/office/drawing/2014/main" id="{72AC26D2-4B7A-B668-0776-B718AD7E86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983" b="1"/>
          <a:stretch/>
        </p:blipFill>
        <p:spPr bwMode="auto">
          <a:xfrm>
            <a:off x="0" y="7358190"/>
            <a:ext cx="9601200" cy="503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6AE9184-464F-5970-0C17-36BEE79557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771" b="55528"/>
          <a:stretch/>
        </p:blipFill>
        <p:spPr bwMode="auto">
          <a:xfrm>
            <a:off x="0" y="5414120"/>
            <a:ext cx="9601200" cy="323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E8201764-C711-34FE-DAA3-FF3CAAAD97C2}"/>
              </a:ext>
            </a:extLst>
          </p:cNvPr>
          <p:cNvGrpSpPr/>
          <p:nvPr/>
        </p:nvGrpSpPr>
        <p:grpSpPr>
          <a:xfrm>
            <a:off x="5021183" y="4736970"/>
            <a:ext cx="1059060" cy="674593"/>
            <a:chOff x="5021183" y="4736970"/>
            <a:chExt cx="1059060" cy="674593"/>
          </a:xfrm>
        </p:grpSpPr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11000BCF-4AF5-870B-BC67-DB70086881D3}"/>
                </a:ext>
              </a:extLst>
            </p:cNvPr>
            <p:cNvSpPr/>
            <p:nvPr/>
          </p:nvSpPr>
          <p:spPr>
            <a:xfrm>
              <a:off x="5034408" y="4916708"/>
              <a:ext cx="279876" cy="308275"/>
            </a:xfrm>
            <a:custGeom>
              <a:avLst/>
              <a:gdLst>
                <a:gd name="connsiteX0" fmla="*/ 1142 w 279876"/>
                <a:gd name="connsiteY0" fmla="*/ 306167 h 308275"/>
                <a:gd name="connsiteX1" fmla="*/ 150367 w 279876"/>
                <a:gd name="connsiteY1" fmla="*/ 68042 h 308275"/>
                <a:gd name="connsiteX2" fmla="*/ 121792 w 279876"/>
                <a:gd name="connsiteY2" fmla="*/ 118842 h 308275"/>
                <a:gd name="connsiteX3" fmla="*/ 277367 w 279876"/>
                <a:gd name="connsiteY3" fmla="*/ 4542 h 308275"/>
                <a:gd name="connsiteX4" fmla="*/ 213867 w 279876"/>
                <a:gd name="connsiteY4" fmla="*/ 29942 h 308275"/>
                <a:gd name="connsiteX5" fmla="*/ 159892 w 279876"/>
                <a:gd name="connsiteY5" fmla="*/ 96617 h 308275"/>
                <a:gd name="connsiteX6" fmla="*/ 67817 w 279876"/>
                <a:gd name="connsiteY6" fmla="*/ 249017 h 308275"/>
                <a:gd name="connsiteX7" fmla="*/ 80517 w 279876"/>
                <a:gd name="connsiteY7" fmla="*/ 188692 h 308275"/>
                <a:gd name="connsiteX8" fmla="*/ 1142 w 279876"/>
                <a:gd name="connsiteY8" fmla="*/ 306167 h 30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9876" h="308275">
                  <a:moveTo>
                    <a:pt x="1142" y="306167"/>
                  </a:moveTo>
                  <a:cubicBezTo>
                    <a:pt x="12784" y="286059"/>
                    <a:pt x="130259" y="99263"/>
                    <a:pt x="150367" y="68042"/>
                  </a:cubicBezTo>
                  <a:cubicBezTo>
                    <a:pt x="170475" y="36821"/>
                    <a:pt x="100625" y="129425"/>
                    <a:pt x="121792" y="118842"/>
                  </a:cubicBezTo>
                  <a:cubicBezTo>
                    <a:pt x="142959" y="108259"/>
                    <a:pt x="262021" y="19359"/>
                    <a:pt x="277367" y="4542"/>
                  </a:cubicBezTo>
                  <a:cubicBezTo>
                    <a:pt x="292713" y="-10275"/>
                    <a:pt x="233446" y="14596"/>
                    <a:pt x="213867" y="29942"/>
                  </a:cubicBezTo>
                  <a:cubicBezTo>
                    <a:pt x="194288" y="45288"/>
                    <a:pt x="184234" y="60104"/>
                    <a:pt x="159892" y="96617"/>
                  </a:cubicBezTo>
                  <a:cubicBezTo>
                    <a:pt x="135550" y="133129"/>
                    <a:pt x="81046" y="233671"/>
                    <a:pt x="67817" y="249017"/>
                  </a:cubicBezTo>
                  <a:cubicBezTo>
                    <a:pt x="54588" y="264363"/>
                    <a:pt x="90571" y="181284"/>
                    <a:pt x="80517" y="188692"/>
                  </a:cubicBezTo>
                  <a:cubicBezTo>
                    <a:pt x="70463" y="196100"/>
                    <a:pt x="-10500" y="326275"/>
                    <a:pt x="1142" y="3061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9CB65A00-0B2E-09B1-9A17-54E5D1C011EA}"/>
                </a:ext>
              </a:extLst>
            </p:cNvPr>
            <p:cNvSpPr/>
            <p:nvPr/>
          </p:nvSpPr>
          <p:spPr>
            <a:xfrm>
              <a:off x="5021183" y="4994284"/>
              <a:ext cx="157884" cy="276263"/>
            </a:xfrm>
            <a:custGeom>
              <a:avLst/>
              <a:gdLst>
                <a:gd name="connsiteX0" fmla="*/ 1667 w 157884"/>
                <a:gd name="connsiteY0" fmla="*/ 231766 h 276263"/>
                <a:gd name="connsiteX1" fmla="*/ 154067 w 157884"/>
                <a:gd name="connsiteY1" fmla="*/ 6341 h 276263"/>
                <a:gd name="connsiteX2" fmla="*/ 109617 w 157884"/>
                <a:gd name="connsiteY2" fmla="*/ 66666 h 276263"/>
                <a:gd name="connsiteX3" fmla="*/ 84217 w 157884"/>
                <a:gd name="connsiteY3" fmla="*/ 114291 h 276263"/>
                <a:gd name="connsiteX4" fmla="*/ 106442 w 157884"/>
                <a:gd name="connsiteY4" fmla="*/ 174616 h 276263"/>
                <a:gd name="connsiteX5" fmla="*/ 93742 w 157884"/>
                <a:gd name="connsiteY5" fmla="*/ 158741 h 276263"/>
                <a:gd name="connsiteX6" fmla="*/ 131842 w 157884"/>
                <a:gd name="connsiteY6" fmla="*/ 209541 h 276263"/>
                <a:gd name="connsiteX7" fmla="*/ 115967 w 157884"/>
                <a:gd name="connsiteY7" fmla="*/ 193666 h 276263"/>
                <a:gd name="connsiteX8" fmla="*/ 93742 w 157884"/>
                <a:gd name="connsiteY8" fmla="*/ 215891 h 276263"/>
                <a:gd name="connsiteX9" fmla="*/ 96917 w 157884"/>
                <a:gd name="connsiteY9" fmla="*/ 276216 h 276263"/>
                <a:gd name="connsiteX10" fmla="*/ 87392 w 157884"/>
                <a:gd name="connsiteY10" fmla="*/ 225416 h 276263"/>
                <a:gd name="connsiteX11" fmla="*/ 71517 w 157884"/>
                <a:gd name="connsiteY11" fmla="*/ 193666 h 276263"/>
                <a:gd name="connsiteX12" fmla="*/ 1667 w 157884"/>
                <a:gd name="connsiteY12" fmla="*/ 231766 h 27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7884" h="276263">
                  <a:moveTo>
                    <a:pt x="1667" y="231766"/>
                  </a:moveTo>
                  <a:cubicBezTo>
                    <a:pt x="15425" y="200545"/>
                    <a:pt x="136075" y="33858"/>
                    <a:pt x="154067" y="6341"/>
                  </a:cubicBezTo>
                  <a:cubicBezTo>
                    <a:pt x="172059" y="-21176"/>
                    <a:pt x="121259" y="48674"/>
                    <a:pt x="109617" y="66666"/>
                  </a:cubicBezTo>
                  <a:cubicBezTo>
                    <a:pt x="97975" y="84658"/>
                    <a:pt x="84746" y="96299"/>
                    <a:pt x="84217" y="114291"/>
                  </a:cubicBezTo>
                  <a:cubicBezTo>
                    <a:pt x="83688" y="132283"/>
                    <a:pt x="106442" y="174616"/>
                    <a:pt x="106442" y="174616"/>
                  </a:cubicBezTo>
                  <a:cubicBezTo>
                    <a:pt x="108029" y="182024"/>
                    <a:pt x="89509" y="152920"/>
                    <a:pt x="93742" y="158741"/>
                  </a:cubicBezTo>
                  <a:cubicBezTo>
                    <a:pt x="97975" y="164562"/>
                    <a:pt x="131842" y="209541"/>
                    <a:pt x="131842" y="209541"/>
                  </a:cubicBezTo>
                  <a:cubicBezTo>
                    <a:pt x="135546" y="215362"/>
                    <a:pt x="122317" y="192608"/>
                    <a:pt x="115967" y="193666"/>
                  </a:cubicBezTo>
                  <a:cubicBezTo>
                    <a:pt x="109617" y="194724"/>
                    <a:pt x="96917" y="202133"/>
                    <a:pt x="93742" y="215891"/>
                  </a:cubicBezTo>
                  <a:cubicBezTo>
                    <a:pt x="90567" y="229649"/>
                    <a:pt x="97975" y="274628"/>
                    <a:pt x="96917" y="276216"/>
                  </a:cubicBezTo>
                  <a:cubicBezTo>
                    <a:pt x="95859" y="277804"/>
                    <a:pt x="91625" y="239174"/>
                    <a:pt x="87392" y="225416"/>
                  </a:cubicBezTo>
                  <a:cubicBezTo>
                    <a:pt x="83159" y="211658"/>
                    <a:pt x="79454" y="194724"/>
                    <a:pt x="71517" y="193666"/>
                  </a:cubicBezTo>
                  <a:cubicBezTo>
                    <a:pt x="63580" y="192608"/>
                    <a:pt x="-12091" y="262987"/>
                    <a:pt x="1667" y="2317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85B1CD3D-9FB2-7DE0-04C6-711AEE23E7AD}"/>
                </a:ext>
              </a:extLst>
            </p:cNvPr>
            <p:cNvSpPr/>
            <p:nvPr/>
          </p:nvSpPr>
          <p:spPr>
            <a:xfrm>
              <a:off x="5026024" y="4736970"/>
              <a:ext cx="1054219" cy="329546"/>
            </a:xfrm>
            <a:custGeom>
              <a:avLst/>
              <a:gdLst>
                <a:gd name="connsiteX0" fmla="*/ 155576 w 1054219"/>
                <a:gd name="connsiteY0" fmla="*/ 273180 h 329546"/>
                <a:gd name="connsiteX1" fmla="*/ 381001 w 1054219"/>
                <a:gd name="connsiteY1" fmla="*/ 158880 h 329546"/>
                <a:gd name="connsiteX2" fmla="*/ 330201 w 1054219"/>
                <a:gd name="connsiteY2" fmla="*/ 184280 h 329546"/>
                <a:gd name="connsiteX3" fmla="*/ 517526 w 1054219"/>
                <a:gd name="connsiteY3" fmla="*/ 177930 h 329546"/>
                <a:gd name="connsiteX4" fmla="*/ 584201 w 1054219"/>
                <a:gd name="connsiteY4" fmla="*/ 219205 h 329546"/>
                <a:gd name="connsiteX5" fmla="*/ 711201 w 1054219"/>
                <a:gd name="connsiteY5" fmla="*/ 244605 h 329546"/>
                <a:gd name="connsiteX6" fmla="*/ 625476 w 1054219"/>
                <a:gd name="connsiteY6" fmla="*/ 241430 h 329546"/>
                <a:gd name="connsiteX7" fmla="*/ 809626 w 1054219"/>
                <a:gd name="connsiteY7" fmla="*/ 292230 h 329546"/>
                <a:gd name="connsiteX8" fmla="*/ 911226 w 1054219"/>
                <a:gd name="connsiteY8" fmla="*/ 323980 h 329546"/>
                <a:gd name="connsiteX9" fmla="*/ 990601 w 1054219"/>
                <a:gd name="connsiteY9" fmla="*/ 327155 h 329546"/>
                <a:gd name="connsiteX10" fmla="*/ 1054101 w 1054219"/>
                <a:gd name="connsiteY10" fmla="*/ 298580 h 329546"/>
                <a:gd name="connsiteX11" fmla="*/ 974726 w 1054219"/>
                <a:gd name="connsiteY11" fmla="*/ 320805 h 329546"/>
                <a:gd name="connsiteX12" fmla="*/ 806451 w 1054219"/>
                <a:gd name="connsiteY12" fmla="*/ 298580 h 329546"/>
                <a:gd name="connsiteX13" fmla="*/ 831851 w 1054219"/>
                <a:gd name="connsiteY13" fmla="*/ 298580 h 329546"/>
                <a:gd name="connsiteX14" fmla="*/ 993776 w 1054219"/>
                <a:gd name="connsiteY14" fmla="*/ 254130 h 329546"/>
                <a:gd name="connsiteX15" fmla="*/ 911226 w 1054219"/>
                <a:gd name="connsiteY15" fmla="*/ 279530 h 329546"/>
                <a:gd name="connsiteX16" fmla="*/ 765176 w 1054219"/>
                <a:gd name="connsiteY16" fmla="*/ 273180 h 329546"/>
                <a:gd name="connsiteX17" fmla="*/ 911226 w 1054219"/>
                <a:gd name="connsiteY17" fmla="*/ 263655 h 329546"/>
                <a:gd name="connsiteX18" fmla="*/ 863601 w 1054219"/>
                <a:gd name="connsiteY18" fmla="*/ 244605 h 329546"/>
                <a:gd name="connsiteX19" fmla="*/ 933451 w 1054219"/>
                <a:gd name="connsiteY19" fmla="*/ 171580 h 329546"/>
                <a:gd name="connsiteX20" fmla="*/ 869951 w 1054219"/>
                <a:gd name="connsiteY20" fmla="*/ 228730 h 329546"/>
                <a:gd name="connsiteX21" fmla="*/ 838201 w 1054219"/>
                <a:gd name="connsiteY21" fmla="*/ 238255 h 329546"/>
                <a:gd name="connsiteX22" fmla="*/ 752476 w 1054219"/>
                <a:gd name="connsiteY22" fmla="*/ 222380 h 329546"/>
                <a:gd name="connsiteX23" fmla="*/ 895351 w 1054219"/>
                <a:gd name="connsiteY23" fmla="*/ 168405 h 329546"/>
                <a:gd name="connsiteX24" fmla="*/ 885826 w 1054219"/>
                <a:gd name="connsiteY24" fmla="*/ 146180 h 329546"/>
                <a:gd name="connsiteX25" fmla="*/ 793751 w 1054219"/>
                <a:gd name="connsiteY25" fmla="*/ 225555 h 329546"/>
                <a:gd name="connsiteX26" fmla="*/ 714376 w 1054219"/>
                <a:gd name="connsiteY26" fmla="*/ 238255 h 329546"/>
                <a:gd name="connsiteX27" fmla="*/ 749301 w 1054219"/>
                <a:gd name="connsiteY27" fmla="*/ 212855 h 329546"/>
                <a:gd name="connsiteX28" fmla="*/ 825501 w 1054219"/>
                <a:gd name="connsiteY28" fmla="*/ 79505 h 329546"/>
                <a:gd name="connsiteX29" fmla="*/ 765176 w 1054219"/>
                <a:gd name="connsiteY29" fmla="*/ 171580 h 329546"/>
                <a:gd name="connsiteX30" fmla="*/ 657226 w 1054219"/>
                <a:gd name="connsiteY30" fmla="*/ 216030 h 329546"/>
                <a:gd name="connsiteX31" fmla="*/ 714376 w 1054219"/>
                <a:gd name="connsiteY31" fmla="*/ 168405 h 329546"/>
                <a:gd name="connsiteX32" fmla="*/ 752476 w 1054219"/>
                <a:gd name="connsiteY32" fmla="*/ 123955 h 329546"/>
                <a:gd name="connsiteX33" fmla="*/ 673101 w 1054219"/>
                <a:gd name="connsiteY33" fmla="*/ 171580 h 329546"/>
                <a:gd name="connsiteX34" fmla="*/ 730251 w 1054219"/>
                <a:gd name="connsiteY34" fmla="*/ 130305 h 329546"/>
                <a:gd name="connsiteX35" fmla="*/ 784226 w 1054219"/>
                <a:gd name="connsiteY35" fmla="*/ 31880 h 329546"/>
                <a:gd name="connsiteX36" fmla="*/ 758826 w 1054219"/>
                <a:gd name="connsiteY36" fmla="*/ 95380 h 329546"/>
                <a:gd name="connsiteX37" fmla="*/ 638176 w 1054219"/>
                <a:gd name="connsiteY37" fmla="*/ 171580 h 329546"/>
                <a:gd name="connsiteX38" fmla="*/ 701676 w 1054219"/>
                <a:gd name="connsiteY38" fmla="*/ 95380 h 329546"/>
                <a:gd name="connsiteX39" fmla="*/ 628651 w 1054219"/>
                <a:gd name="connsiteY39" fmla="*/ 171580 h 329546"/>
                <a:gd name="connsiteX40" fmla="*/ 606426 w 1054219"/>
                <a:gd name="connsiteY40" fmla="*/ 171580 h 329546"/>
                <a:gd name="connsiteX41" fmla="*/ 650876 w 1054219"/>
                <a:gd name="connsiteY41" fmla="*/ 104905 h 329546"/>
                <a:gd name="connsiteX42" fmla="*/ 676276 w 1054219"/>
                <a:gd name="connsiteY42" fmla="*/ 25530 h 329546"/>
                <a:gd name="connsiteX43" fmla="*/ 638176 w 1054219"/>
                <a:gd name="connsiteY43" fmla="*/ 98555 h 329546"/>
                <a:gd name="connsiteX44" fmla="*/ 552451 w 1054219"/>
                <a:gd name="connsiteY44" fmla="*/ 187455 h 329546"/>
                <a:gd name="connsiteX45" fmla="*/ 654051 w 1054219"/>
                <a:gd name="connsiteY45" fmla="*/ 79505 h 329546"/>
                <a:gd name="connsiteX46" fmla="*/ 638176 w 1054219"/>
                <a:gd name="connsiteY46" fmla="*/ 57280 h 329546"/>
                <a:gd name="connsiteX47" fmla="*/ 558801 w 1054219"/>
                <a:gd name="connsiteY47" fmla="*/ 152530 h 329546"/>
                <a:gd name="connsiteX48" fmla="*/ 568326 w 1054219"/>
                <a:gd name="connsiteY48" fmla="*/ 60455 h 329546"/>
                <a:gd name="connsiteX49" fmla="*/ 511176 w 1054219"/>
                <a:gd name="connsiteY49" fmla="*/ 127130 h 329546"/>
                <a:gd name="connsiteX50" fmla="*/ 539751 w 1054219"/>
                <a:gd name="connsiteY50" fmla="*/ 47755 h 329546"/>
                <a:gd name="connsiteX51" fmla="*/ 450851 w 1054219"/>
                <a:gd name="connsiteY51" fmla="*/ 149355 h 329546"/>
                <a:gd name="connsiteX52" fmla="*/ 463551 w 1054219"/>
                <a:gd name="connsiteY52" fmla="*/ 57280 h 329546"/>
                <a:gd name="connsiteX53" fmla="*/ 460376 w 1054219"/>
                <a:gd name="connsiteY53" fmla="*/ 22355 h 329546"/>
                <a:gd name="connsiteX54" fmla="*/ 460376 w 1054219"/>
                <a:gd name="connsiteY54" fmla="*/ 60455 h 329546"/>
                <a:gd name="connsiteX55" fmla="*/ 469901 w 1054219"/>
                <a:gd name="connsiteY55" fmla="*/ 139830 h 329546"/>
                <a:gd name="connsiteX56" fmla="*/ 460376 w 1054219"/>
                <a:gd name="connsiteY56" fmla="*/ 149355 h 329546"/>
                <a:gd name="connsiteX57" fmla="*/ 454026 w 1054219"/>
                <a:gd name="connsiteY57" fmla="*/ 92205 h 329546"/>
                <a:gd name="connsiteX58" fmla="*/ 431801 w 1054219"/>
                <a:gd name="connsiteY58" fmla="*/ 54105 h 329546"/>
                <a:gd name="connsiteX59" fmla="*/ 460376 w 1054219"/>
                <a:gd name="connsiteY59" fmla="*/ 6480 h 329546"/>
                <a:gd name="connsiteX60" fmla="*/ 428626 w 1054219"/>
                <a:gd name="connsiteY60" fmla="*/ 73155 h 329546"/>
                <a:gd name="connsiteX61" fmla="*/ 450851 w 1054219"/>
                <a:gd name="connsiteY61" fmla="*/ 149355 h 329546"/>
                <a:gd name="connsiteX62" fmla="*/ 415926 w 1054219"/>
                <a:gd name="connsiteY62" fmla="*/ 136655 h 329546"/>
                <a:gd name="connsiteX63" fmla="*/ 406401 w 1054219"/>
                <a:gd name="connsiteY63" fmla="*/ 108080 h 329546"/>
                <a:gd name="connsiteX64" fmla="*/ 409576 w 1054219"/>
                <a:gd name="connsiteY64" fmla="*/ 9655 h 329546"/>
                <a:gd name="connsiteX65" fmla="*/ 415926 w 1054219"/>
                <a:gd name="connsiteY65" fmla="*/ 69980 h 329546"/>
                <a:gd name="connsiteX66" fmla="*/ 368301 w 1054219"/>
                <a:gd name="connsiteY66" fmla="*/ 146180 h 329546"/>
                <a:gd name="connsiteX67" fmla="*/ 374651 w 1054219"/>
                <a:gd name="connsiteY67" fmla="*/ 104905 h 329546"/>
                <a:gd name="connsiteX68" fmla="*/ 371476 w 1054219"/>
                <a:gd name="connsiteY68" fmla="*/ 79505 h 329546"/>
                <a:gd name="connsiteX69" fmla="*/ 323851 w 1054219"/>
                <a:gd name="connsiteY69" fmla="*/ 130 h 329546"/>
                <a:gd name="connsiteX70" fmla="*/ 355601 w 1054219"/>
                <a:gd name="connsiteY70" fmla="*/ 63630 h 329546"/>
                <a:gd name="connsiteX71" fmla="*/ 320676 w 1054219"/>
                <a:gd name="connsiteY71" fmla="*/ 168405 h 329546"/>
                <a:gd name="connsiteX72" fmla="*/ 307976 w 1054219"/>
                <a:gd name="connsiteY72" fmla="*/ 123955 h 329546"/>
                <a:gd name="connsiteX73" fmla="*/ 247651 w 1054219"/>
                <a:gd name="connsiteY73" fmla="*/ 57280 h 329546"/>
                <a:gd name="connsiteX74" fmla="*/ 279401 w 1054219"/>
                <a:gd name="connsiteY74" fmla="*/ 108080 h 329546"/>
                <a:gd name="connsiteX75" fmla="*/ 282576 w 1054219"/>
                <a:gd name="connsiteY75" fmla="*/ 187455 h 329546"/>
                <a:gd name="connsiteX76" fmla="*/ 250826 w 1054219"/>
                <a:gd name="connsiteY76" fmla="*/ 139830 h 329546"/>
                <a:gd name="connsiteX77" fmla="*/ 209551 w 1054219"/>
                <a:gd name="connsiteY77" fmla="*/ 66805 h 329546"/>
                <a:gd name="connsiteX78" fmla="*/ 238126 w 1054219"/>
                <a:gd name="connsiteY78" fmla="*/ 111255 h 329546"/>
                <a:gd name="connsiteX79" fmla="*/ 234951 w 1054219"/>
                <a:gd name="connsiteY79" fmla="*/ 158880 h 329546"/>
                <a:gd name="connsiteX80" fmla="*/ 257176 w 1054219"/>
                <a:gd name="connsiteY80" fmla="*/ 184280 h 329546"/>
                <a:gd name="connsiteX81" fmla="*/ 225426 w 1054219"/>
                <a:gd name="connsiteY81" fmla="*/ 196980 h 329546"/>
                <a:gd name="connsiteX82" fmla="*/ 180976 w 1054219"/>
                <a:gd name="connsiteY82" fmla="*/ 146180 h 329546"/>
                <a:gd name="connsiteX83" fmla="*/ 196851 w 1054219"/>
                <a:gd name="connsiteY83" fmla="*/ 66805 h 329546"/>
                <a:gd name="connsiteX84" fmla="*/ 187326 w 1054219"/>
                <a:gd name="connsiteY84" fmla="*/ 127130 h 329546"/>
                <a:gd name="connsiteX85" fmla="*/ 190501 w 1054219"/>
                <a:gd name="connsiteY85" fmla="*/ 222380 h 329546"/>
                <a:gd name="connsiteX86" fmla="*/ 149226 w 1054219"/>
                <a:gd name="connsiteY86" fmla="*/ 174755 h 329546"/>
                <a:gd name="connsiteX87" fmla="*/ 95251 w 1054219"/>
                <a:gd name="connsiteY87" fmla="*/ 133480 h 329546"/>
                <a:gd name="connsiteX88" fmla="*/ 139701 w 1054219"/>
                <a:gd name="connsiteY88" fmla="*/ 168405 h 329546"/>
                <a:gd name="connsiteX89" fmla="*/ 152401 w 1054219"/>
                <a:gd name="connsiteY89" fmla="*/ 200155 h 329546"/>
                <a:gd name="connsiteX90" fmla="*/ 127001 w 1054219"/>
                <a:gd name="connsiteY90" fmla="*/ 225555 h 329546"/>
                <a:gd name="connsiteX91" fmla="*/ 57151 w 1054219"/>
                <a:gd name="connsiteY91" fmla="*/ 184280 h 329546"/>
                <a:gd name="connsiteX92" fmla="*/ 107951 w 1054219"/>
                <a:gd name="connsiteY92" fmla="*/ 209680 h 329546"/>
                <a:gd name="connsiteX93" fmla="*/ 127001 w 1054219"/>
                <a:gd name="connsiteY93" fmla="*/ 222380 h 329546"/>
                <a:gd name="connsiteX94" fmla="*/ 1 w 1054219"/>
                <a:gd name="connsiteY94" fmla="*/ 219205 h 329546"/>
                <a:gd name="connsiteX95" fmla="*/ 155576 w 1054219"/>
                <a:gd name="connsiteY95" fmla="*/ 273180 h 329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054219" h="329546">
                  <a:moveTo>
                    <a:pt x="155576" y="273180"/>
                  </a:moveTo>
                  <a:cubicBezTo>
                    <a:pt x="219076" y="263126"/>
                    <a:pt x="351897" y="173697"/>
                    <a:pt x="381001" y="158880"/>
                  </a:cubicBezTo>
                  <a:cubicBezTo>
                    <a:pt x="410105" y="144063"/>
                    <a:pt x="307447" y="181105"/>
                    <a:pt x="330201" y="184280"/>
                  </a:cubicBezTo>
                  <a:cubicBezTo>
                    <a:pt x="352955" y="187455"/>
                    <a:pt x="475193" y="172109"/>
                    <a:pt x="517526" y="177930"/>
                  </a:cubicBezTo>
                  <a:cubicBezTo>
                    <a:pt x="559859" y="183751"/>
                    <a:pt x="551922" y="208092"/>
                    <a:pt x="584201" y="219205"/>
                  </a:cubicBezTo>
                  <a:cubicBezTo>
                    <a:pt x="616480" y="230317"/>
                    <a:pt x="704322" y="240901"/>
                    <a:pt x="711201" y="244605"/>
                  </a:cubicBezTo>
                  <a:cubicBezTo>
                    <a:pt x="718080" y="248309"/>
                    <a:pt x="609072" y="233492"/>
                    <a:pt x="625476" y="241430"/>
                  </a:cubicBezTo>
                  <a:cubicBezTo>
                    <a:pt x="641880" y="249367"/>
                    <a:pt x="762001" y="278472"/>
                    <a:pt x="809626" y="292230"/>
                  </a:cubicBezTo>
                  <a:cubicBezTo>
                    <a:pt x="857251" y="305988"/>
                    <a:pt x="881063" y="318159"/>
                    <a:pt x="911226" y="323980"/>
                  </a:cubicBezTo>
                  <a:cubicBezTo>
                    <a:pt x="941389" y="329801"/>
                    <a:pt x="966789" y="331388"/>
                    <a:pt x="990601" y="327155"/>
                  </a:cubicBezTo>
                  <a:cubicBezTo>
                    <a:pt x="1014413" y="322922"/>
                    <a:pt x="1056747" y="299638"/>
                    <a:pt x="1054101" y="298580"/>
                  </a:cubicBezTo>
                  <a:cubicBezTo>
                    <a:pt x="1051455" y="297522"/>
                    <a:pt x="1016001" y="320805"/>
                    <a:pt x="974726" y="320805"/>
                  </a:cubicBezTo>
                  <a:cubicBezTo>
                    <a:pt x="933451" y="320805"/>
                    <a:pt x="806451" y="298580"/>
                    <a:pt x="806451" y="298580"/>
                  </a:cubicBezTo>
                  <a:cubicBezTo>
                    <a:pt x="782639" y="294876"/>
                    <a:pt x="800630" y="305988"/>
                    <a:pt x="831851" y="298580"/>
                  </a:cubicBezTo>
                  <a:cubicBezTo>
                    <a:pt x="863072" y="291172"/>
                    <a:pt x="980547" y="257305"/>
                    <a:pt x="993776" y="254130"/>
                  </a:cubicBezTo>
                  <a:cubicBezTo>
                    <a:pt x="1007005" y="250955"/>
                    <a:pt x="949326" y="276355"/>
                    <a:pt x="911226" y="279530"/>
                  </a:cubicBezTo>
                  <a:cubicBezTo>
                    <a:pt x="873126" y="282705"/>
                    <a:pt x="765176" y="275826"/>
                    <a:pt x="765176" y="273180"/>
                  </a:cubicBezTo>
                  <a:cubicBezTo>
                    <a:pt x="765176" y="270534"/>
                    <a:pt x="894822" y="268418"/>
                    <a:pt x="911226" y="263655"/>
                  </a:cubicBezTo>
                  <a:cubicBezTo>
                    <a:pt x="927630" y="258892"/>
                    <a:pt x="859897" y="259951"/>
                    <a:pt x="863601" y="244605"/>
                  </a:cubicBezTo>
                  <a:cubicBezTo>
                    <a:pt x="867305" y="229259"/>
                    <a:pt x="932393" y="174226"/>
                    <a:pt x="933451" y="171580"/>
                  </a:cubicBezTo>
                  <a:cubicBezTo>
                    <a:pt x="934509" y="168934"/>
                    <a:pt x="885826" y="217617"/>
                    <a:pt x="869951" y="228730"/>
                  </a:cubicBezTo>
                  <a:cubicBezTo>
                    <a:pt x="854076" y="239842"/>
                    <a:pt x="857780" y="239313"/>
                    <a:pt x="838201" y="238255"/>
                  </a:cubicBezTo>
                  <a:cubicBezTo>
                    <a:pt x="818622" y="237197"/>
                    <a:pt x="742951" y="234022"/>
                    <a:pt x="752476" y="222380"/>
                  </a:cubicBezTo>
                  <a:cubicBezTo>
                    <a:pt x="762001" y="210738"/>
                    <a:pt x="873126" y="181105"/>
                    <a:pt x="895351" y="168405"/>
                  </a:cubicBezTo>
                  <a:cubicBezTo>
                    <a:pt x="917576" y="155705"/>
                    <a:pt x="902759" y="136655"/>
                    <a:pt x="885826" y="146180"/>
                  </a:cubicBezTo>
                  <a:cubicBezTo>
                    <a:pt x="868893" y="155705"/>
                    <a:pt x="822326" y="210209"/>
                    <a:pt x="793751" y="225555"/>
                  </a:cubicBezTo>
                  <a:cubicBezTo>
                    <a:pt x="765176" y="240901"/>
                    <a:pt x="721784" y="240372"/>
                    <a:pt x="714376" y="238255"/>
                  </a:cubicBezTo>
                  <a:cubicBezTo>
                    <a:pt x="706968" y="236138"/>
                    <a:pt x="730780" y="239313"/>
                    <a:pt x="749301" y="212855"/>
                  </a:cubicBezTo>
                  <a:cubicBezTo>
                    <a:pt x="767822" y="186397"/>
                    <a:pt x="822855" y="86384"/>
                    <a:pt x="825501" y="79505"/>
                  </a:cubicBezTo>
                  <a:cubicBezTo>
                    <a:pt x="828147" y="72626"/>
                    <a:pt x="793222" y="148826"/>
                    <a:pt x="765176" y="171580"/>
                  </a:cubicBezTo>
                  <a:cubicBezTo>
                    <a:pt x="737130" y="194334"/>
                    <a:pt x="665693" y="216559"/>
                    <a:pt x="657226" y="216030"/>
                  </a:cubicBezTo>
                  <a:cubicBezTo>
                    <a:pt x="648759" y="215501"/>
                    <a:pt x="698501" y="183751"/>
                    <a:pt x="714376" y="168405"/>
                  </a:cubicBezTo>
                  <a:cubicBezTo>
                    <a:pt x="730251" y="153059"/>
                    <a:pt x="759355" y="123426"/>
                    <a:pt x="752476" y="123955"/>
                  </a:cubicBezTo>
                  <a:cubicBezTo>
                    <a:pt x="745597" y="124484"/>
                    <a:pt x="676805" y="170522"/>
                    <a:pt x="673101" y="171580"/>
                  </a:cubicBezTo>
                  <a:cubicBezTo>
                    <a:pt x="669397" y="172638"/>
                    <a:pt x="711730" y="153588"/>
                    <a:pt x="730251" y="130305"/>
                  </a:cubicBezTo>
                  <a:cubicBezTo>
                    <a:pt x="748772" y="107022"/>
                    <a:pt x="779464" y="37701"/>
                    <a:pt x="784226" y="31880"/>
                  </a:cubicBezTo>
                  <a:cubicBezTo>
                    <a:pt x="788988" y="26059"/>
                    <a:pt x="783168" y="72097"/>
                    <a:pt x="758826" y="95380"/>
                  </a:cubicBezTo>
                  <a:cubicBezTo>
                    <a:pt x="734484" y="118663"/>
                    <a:pt x="647701" y="171580"/>
                    <a:pt x="638176" y="171580"/>
                  </a:cubicBezTo>
                  <a:cubicBezTo>
                    <a:pt x="628651" y="171580"/>
                    <a:pt x="703263" y="95380"/>
                    <a:pt x="701676" y="95380"/>
                  </a:cubicBezTo>
                  <a:cubicBezTo>
                    <a:pt x="700089" y="95380"/>
                    <a:pt x="644526" y="158880"/>
                    <a:pt x="628651" y="171580"/>
                  </a:cubicBezTo>
                  <a:cubicBezTo>
                    <a:pt x="612776" y="184280"/>
                    <a:pt x="602722" y="182692"/>
                    <a:pt x="606426" y="171580"/>
                  </a:cubicBezTo>
                  <a:cubicBezTo>
                    <a:pt x="610130" y="160468"/>
                    <a:pt x="639234" y="129247"/>
                    <a:pt x="650876" y="104905"/>
                  </a:cubicBezTo>
                  <a:cubicBezTo>
                    <a:pt x="662518" y="80563"/>
                    <a:pt x="678393" y="26588"/>
                    <a:pt x="676276" y="25530"/>
                  </a:cubicBezTo>
                  <a:cubicBezTo>
                    <a:pt x="674159" y="24472"/>
                    <a:pt x="658814" y="71567"/>
                    <a:pt x="638176" y="98555"/>
                  </a:cubicBezTo>
                  <a:cubicBezTo>
                    <a:pt x="617538" y="125543"/>
                    <a:pt x="549805" y="190630"/>
                    <a:pt x="552451" y="187455"/>
                  </a:cubicBezTo>
                  <a:cubicBezTo>
                    <a:pt x="555097" y="184280"/>
                    <a:pt x="639764" y="101201"/>
                    <a:pt x="654051" y="79505"/>
                  </a:cubicBezTo>
                  <a:cubicBezTo>
                    <a:pt x="668339" y="57809"/>
                    <a:pt x="654051" y="45109"/>
                    <a:pt x="638176" y="57280"/>
                  </a:cubicBezTo>
                  <a:cubicBezTo>
                    <a:pt x="622301" y="69451"/>
                    <a:pt x="570443" y="152001"/>
                    <a:pt x="558801" y="152530"/>
                  </a:cubicBezTo>
                  <a:cubicBezTo>
                    <a:pt x="547159" y="153059"/>
                    <a:pt x="576263" y="64688"/>
                    <a:pt x="568326" y="60455"/>
                  </a:cubicBezTo>
                  <a:cubicBezTo>
                    <a:pt x="560389" y="56222"/>
                    <a:pt x="515938" y="129247"/>
                    <a:pt x="511176" y="127130"/>
                  </a:cubicBezTo>
                  <a:cubicBezTo>
                    <a:pt x="506414" y="125013"/>
                    <a:pt x="549805" y="44051"/>
                    <a:pt x="539751" y="47755"/>
                  </a:cubicBezTo>
                  <a:cubicBezTo>
                    <a:pt x="529697" y="51459"/>
                    <a:pt x="463551" y="147768"/>
                    <a:pt x="450851" y="149355"/>
                  </a:cubicBezTo>
                  <a:cubicBezTo>
                    <a:pt x="438151" y="150942"/>
                    <a:pt x="461964" y="78447"/>
                    <a:pt x="463551" y="57280"/>
                  </a:cubicBezTo>
                  <a:cubicBezTo>
                    <a:pt x="465138" y="36113"/>
                    <a:pt x="460905" y="21826"/>
                    <a:pt x="460376" y="22355"/>
                  </a:cubicBezTo>
                  <a:cubicBezTo>
                    <a:pt x="459847" y="22884"/>
                    <a:pt x="458789" y="40876"/>
                    <a:pt x="460376" y="60455"/>
                  </a:cubicBezTo>
                  <a:cubicBezTo>
                    <a:pt x="461963" y="80034"/>
                    <a:pt x="469901" y="125013"/>
                    <a:pt x="469901" y="139830"/>
                  </a:cubicBezTo>
                  <a:cubicBezTo>
                    <a:pt x="469901" y="154647"/>
                    <a:pt x="463022" y="157292"/>
                    <a:pt x="460376" y="149355"/>
                  </a:cubicBezTo>
                  <a:cubicBezTo>
                    <a:pt x="457730" y="141418"/>
                    <a:pt x="458788" y="108080"/>
                    <a:pt x="454026" y="92205"/>
                  </a:cubicBezTo>
                  <a:cubicBezTo>
                    <a:pt x="449264" y="76330"/>
                    <a:pt x="430743" y="68392"/>
                    <a:pt x="431801" y="54105"/>
                  </a:cubicBezTo>
                  <a:cubicBezTo>
                    <a:pt x="432859" y="39818"/>
                    <a:pt x="460905" y="3305"/>
                    <a:pt x="460376" y="6480"/>
                  </a:cubicBezTo>
                  <a:cubicBezTo>
                    <a:pt x="459847" y="9655"/>
                    <a:pt x="430214" y="49342"/>
                    <a:pt x="428626" y="73155"/>
                  </a:cubicBezTo>
                  <a:cubicBezTo>
                    <a:pt x="427038" y="96968"/>
                    <a:pt x="452968" y="138772"/>
                    <a:pt x="450851" y="149355"/>
                  </a:cubicBezTo>
                  <a:cubicBezTo>
                    <a:pt x="448734" y="159938"/>
                    <a:pt x="423334" y="143534"/>
                    <a:pt x="415926" y="136655"/>
                  </a:cubicBezTo>
                  <a:cubicBezTo>
                    <a:pt x="408518" y="129776"/>
                    <a:pt x="407459" y="129247"/>
                    <a:pt x="406401" y="108080"/>
                  </a:cubicBezTo>
                  <a:cubicBezTo>
                    <a:pt x="405343" y="86913"/>
                    <a:pt x="407989" y="16005"/>
                    <a:pt x="409576" y="9655"/>
                  </a:cubicBezTo>
                  <a:cubicBezTo>
                    <a:pt x="411164" y="3305"/>
                    <a:pt x="422805" y="47226"/>
                    <a:pt x="415926" y="69980"/>
                  </a:cubicBezTo>
                  <a:cubicBezTo>
                    <a:pt x="409047" y="92734"/>
                    <a:pt x="375180" y="140359"/>
                    <a:pt x="368301" y="146180"/>
                  </a:cubicBezTo>
                  <a:cubicBezTo>
                    <a:pt x="361422" y="152001"/>
                    <a:pt x="374122" y="116017"/>
                    <a:pt x="374651" y="104905"/>
                  </a:cubicBezTo>
                  <a:cubicBezTo>
                    <a:pt x="375180" y="93793"/>
                    <a:pt x="379943" y="96967"/>
                    <a:pt x="371476" y="79505"/>
                  </a:cubicBezTo>
                  <a:cubicBezTo>
                    <a:pt x="363009" y="62043"/>
                    <a:pt x="326497" y="2776"/>
                    <a:pt x="323851" y="130"/>
                  </a:cubicBezTo>
                  <a:cubicBezTo>
                    <a:pt x="321205" y="-2516"/>
                    <a:pt x="356130" y="35584"/>
                    <a:pt x="355601" y="63630"/>
                  </a:cubicBezTo>
                  <a:cubicBezTo>
                    <a:pt x="355072" y="91676"/>
                    <a:pt x="328613" y="158351"/>
                    <a:pt x="320676" y="168405"/>
                  </a:cubicBezTo>
                  <a:cubicBezTo>
                    <a:pt x="312739" y="178459"/>
                    <a:pt x="320147" y="142476"/>
                    <a:pt x="307976" y="123955"/>
                  </a:cubicBezTo>
                  <a:cubicBezTo>
                    <a:pt x="295805" y="105434"/>
                    <a:pt x="252413" y="59926"/>
                    <a:pt x="247651" y="57280"/>
                  </a:cubicBezTo>
                  <a:cubicBezTo>
                    <a:pt x="242889" y="54634"/>
                    <a:pt x="273580" y="86384"/>
                    <a:pt x="279401" y="108080"/>
                  </a:cubicBezTo>
                  <a:cubicBezTo>
                    <a:pt x="285222" y="129776"/>
                    <a:pt x="287339" y="182163"/>
                    <a:pt x="282576" y="187455"/>
                  </a:cubicBezTo>
                  <a:cubicBezTo>
                    <a:pt x="277814" y="192747"/>
                    <a:pt x="262997" y="159938"/>
                    <a:pt x="250826" y="139830"/>
                  </a:cubicBezTo>
                  <a:cubicBezTo>
                    <a:pt x="238655" y="119722"/>
                    <a:pt x="211668" y="71567"/>
                    <a:pt x="209551" y="66805"/>
                  </a:cubicBezTo>
                  <a:cubicBezTo>
                    <a:pt x="207434" y="62043"/>
                    <a:pt x="233893" y="95909"/>
                    <a:pt x="238126" y="111255"/>
                  </a:cubicBezTo>
                  <a:cubicBezTo>
                    <a:pt x="242359" y="126601"/>
                    <a:pt x="231776" y="146709"/>
                    <a:pt x="234951" y="158880"/>
                  </a:cubicBezTo>
                  <a:cubicBezTo>
                    <a:pt x="238126" y="171051"/>
                    <a:pt x="258764" y="177930"/>
                    <a:pt x="257176" y="184280"/>
                  </a:cubicBezTo>
                  <a:cubicBezTo>
                    <a:pt x="255589" y="190630"/>
                    <a:pt x="238126" y="203330"/>
                    <a:pt x="225426" y="196980"/>
                  </a:cubicBezTo>
                  <a:cubicBezTo>
                    <a:pt x="212726" y="190630"/>
                    <a:pt x="185738" y="167876"/>
                    <a:pt x="180976" y="146180"/>
                  </a:cubicBezTo>
                  <a:cubicBezTo>
                    <a:pt x="176214" y="124484"/>
                    <a:pt x="195793" y="69980"/>
                    <a:pt x="196851" y="66805"/>
                  </a:cubicBezTo>
                  <a:cubicBezTo>
                    <a:pt x="197909" y="63630"/>
                    <a:pt x="188384" y="101201"/>
                    <a:pt x="187326" y="127130"/>
                  </a:cubicBezTo>
                  <a:cubicBezTo>
                    <a:pt x="186268" y="153059"/>
                    <a:pt x="196851" y="214443"/>
                    <a:pt x="190501" y="222380"/>
                  </a:cubicBezTo>
                  <a:cubicBezTo>
                    <a:pt x="184151" y="230317"/>
                    <a:pt x="165101" y="189572"/>
                    <a:pt x="149226" y="174755"/>
                  </a:cubicBezTo>
                  <a:cubicBezTo>
                    <a:pt x="133351" y="159938"/>
                    <a:pt x="96839" y="134538"/>
                    <a:pt x="95251" y="133480"/>
                  </a:cubicBezTo>
                  <a:cubicBezTo>
                    <a:pt x="93663" y="132422"/>
                    <a:pt x="130176" y="157292"/>
                    <a:pt x="139701" y="168405"/>
                  </a:cubicBezTo>
                  <a:cubicBezTo>
                    <a:pt x="149226" y="179517"/>
                    <a:pt x="154518" y="190630"/>
                    <a:pt x="152401" y="200155"/>
                  </a:cubicBezTo>
                  <a:cubicBezTo>
                    <a:pt x="150284" y="209680"/>
                    <a:pt x="142876" y="228201"/>
                    <a:pt x="127001" y="225555"/>
                  </a:cubicBezTo>
                  <a:cubicBezTo>
                    <a:pt x="111126" y="222909"/>
                    <a:pt x="60326" y="186926"/>
                    <a:pt x="57151" y="184280"/>
                  </a:cubicBezTo>
                  <a:cubicBezTo>
                    <a:pt x="53976" y="181634"/>
                    <a:pt x="107951" y="209680"/>
                    <a:pt x="107951" y="209680"/>
                  </a:cubicBezTo>
                  <a:cubicBezTo>
                    <a:pt x="119593" y="216030"/>
                    <a:pt x="144993" y="220792"/>
                    <a:pt x="127001" y="222380"/>
                  </a:cubicBezTo>
                  <a:cubicBezTo>
                    <a:pt x="109009" y="223967"/>
                    <a:pt x="-528" y="216030"/>
                    <a:pt x="1" y="219205"/>
                  </a:cubicBezTo>
                  <a:cubicBezTo>
                    <a:pt x="530" y="222380"/>
                    <a:pt x="92076" y="283234"/>
                    <a:pt x="155576" y="2731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65055767-6E19-A8E2-FC5F-594CF6E2BF73}"/>
                </a:ext>
              </a:extLst>
            </p:cNvPr>
            <p:cNvSpPr/>
            <p:nvPr/>
          </p:nvSpPr>
          <p:spPr>
            <a:xfrm>
              <a:off x="5460091" y="4898621"/>
              <a:ext cx="372650" cy="175073"/>
            </a:xfrm>
            <a:custGeom>
              <a:avLst/>
              <a:gdLst>
                <a:gd name="connsiteX0" fmla="*/ 909 w 372650"/>
                <a:gd name="connsiteY0" fmla="*/ 16279 h 175073"/>
                <a:gd name="connsiteX1" fmla="*/ 191409 w 372650"/>
                <a:gd name="connsiteY1" fmla="*/ 89304 h 175073"/>
                <a:gd name="connsiteX2" fmla="*/ 118384 w 372650"/>
                <a:gd name="connsiteY2" fmla="*/ 82954 h 175073"/>
                <a:gd name="connsiteX3" fmla="*/ 219984 w 372650"/>
                <a:gd name="connsiteY3" fmla="*/ 111529 h 175073"/>
                <a:gd name="connsiteX4" fmla="*/ 286659 w 372650"/>
                <a:gd name="connsiteY4" fmla="*/ 162329 h 175073"/>
                <a:gd name="connsiteX5" fmla="*/ 258084 w 372650"/>
                <a:gd name="connsiteY5" fmla="*/ 155979 h 175073"/>
                <a:gd name="connsiteX6" fmla="*/ 372384 w 372650"/>
                <a:gd name="connsiteY6" fmla="*/ 175029 h 175073"/>
                <a:gd name="connsiteX7" fmla="*/ 289834 w 372650"/>
                <a:gd name="connsiteY7" fmla="*/ 149629 h 175073"/>
                <a:gd name="connsiteX8" fmla="*/ 296184 w 372650"/>
                <a:gd name="connsiteY8" fmla="*/ 95654 h 175073"/>
                <a:gd name="connsiteX9" fmla="*/ 229509 w 372650"/>
                <a:gd name="connsiteY9" fmla="*/ 51204 h 175073"/>
                <a:gd name="connsiteX10" fmla="*/ 159659 w 372650"/>
                <a:gd name="connsiteY10" fmla="*/ 28979 h 175073"/>
                <a:gd name="connsiteX11" fmla="*/ 239034 w 372650"/>
                <a:gd name="connsiteY11" fmla="*/ 60729 h 175073"/>
                <a:gd name="connsiteX12" fmla="*/ 134259 w 372650"/>
                <a:gd name="connsiteY12" fmla="*/ 32154 h 175073"/>
                <a:gd name="connsiteX13" fmla="*/ 118384 w 372650"/>
                <a:gd name="connsiteY13" fmla="*/ 404 h 175073"/>
                <a:gd name="connsiteX14" fmla="*/ 909 w 372650"/>
                <a:gd name="connsiteY14" fmla="*/ 16279 h 175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2650" h="175073">
                  <a:moveTo>
                    <a:pt x="909" y="16279"/>
                  </a:moveTo>
                  <a:cubicBezTo>
                    <a:pt x="13080" y="31096"/>
                    <a:pt x="171830" y="78192"/>
                    <a:pt x="191409" y="89304"/>
                  </a:cubicBezTo>
                  <a:cubicBezTo>
                    <a:pt x="210988" y="100416"/>
                    <a:pt x="113622" y="79250"/>
                    <a:pt x="118384" y="82954"/>
                  </a:cubicBezTo>
                  <a:cubicBezTo>
                    <a:pt x="123146" y="86658"/>
                    <a:pt x="191938" y="98300"/>
                    <a:pt x="219984" y="111529"/>
                  </a:cubicBezTo>
                  <a:cubicBezTo>
                    <a:pt x="248030" y="124758"/>
                    <a:pt x="280309" y="154921"/>
                    <a:pt x="286659" y="162329"/>
                  </a:cubicBezTo>
                  <a:cubicBezTo>
                    <a:pt x="293009" y="169737"/>
                    <a:pt x="243797" y="153862"/>
                    <a:pt x="258084" y="155979"/>
                  </a:cubicBezTo>
                  <a:cubicBezTo>
                    <a:pt x="272372" y="158096"/>
                    <a:pt x="367093" y="176087"/>
                    <a:pt x="372384" y="175029"/>
                  </a:cubicBezTo>
                  <a:cubicBezTo>
                    <a:pt x="377675" y="173971"/>
                    <a:pt x="302534" y="162858"/>
                    <a:pt x="289834" y="149629"/>
                  </a:cubicBezTo>
                  <a:cubicBezTo>
                    <a:pt x="277134" y="136400"/>
                    <a:pt x="306238" y="112058"/>
                    <a:pt x="296184" y="95654"/>
                  </a:cubicBezTo>
                  <a:cubicBezTo>
                    <a:pt x="286130" y="79250"/>
                    <a:pt x="252263" y="62316"/>
                    <a:pt x="229509" y="51204"/>
                  </a:cubicBezTo>
                  <a:cubicBezTo>
                    <a:pt x="206755" y="40092"/>
                    <a:pt x="158072" y="27392"/>
                    <a:pt x="159659" y="28979"/>
                  </a:cubicBezTo>
                  <a:cubicBezTo>
                    <a:pt x="161246" y="30566"/>
                    <a:pt x="243267" y="60200"/>
                    <a:pt x="239034" y="60729"/>
                  </a:cubicBezTo>
                  <a:cubicBezTo>
                    <a:pt x="234801" y="61258"/>
                    <a:pt x="154367" y="42208"/>
                    <a:pt x="134259" y="32154"/>
                  </a:cubicBezTo>
                  <a:cubicBezTo>
                    <a:pt x="114151" y="22100"/>
                    <a:pt x="134259" y="1991"/>
                    <a:pt x="118384" y="404"/>
                  </a:cubicBezTo>
                  <a:cubicBezTo>
                    <a:pt x="102509" y="-1184"/>
                    <a:pt x="-11262" y="1462"/>
                    <a:pt x="909" y="162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73833894-B877-DC57-77CD-26B147560562}"/>
                </a:ext>
              </a:extLst>
            </p:cNvPr>
            <p:cNvSpPr/>
            <p:nvPr/>
          </p:nvSpPr>
          <p:spPr>
            <a:xfrm>
              <a:off x="5070374" y="5156192"/>
              <a:ext cx="664950" cy="112606"/>
            </a:xfrm>
            <a:custGeom>
              <a:avLst/>
              <a:gdLst>
                <a:gd name="connsiteX0" fmla="*/ 101 w 664950"/>
                <a:gd name="connsiteY0" fmla="*/ 41283 h 112606"/>
                <a:gd name="connsiteX1" fmla="*/ 111226 w 664950"/>
                <a:gd name="connsiteY1" fmla="*/ 6358 h 112606"/>
                <a:gd name="connsiteX2" fmla="*/ 254101 w 664950"/>
                <a:gd name="connsiteY2" fmla="*/ 50808 h 112606"/>
                <a:gd name="connsiteX3" fmla="*/ 216001 w 664950"/>
                <a:gd name="connsiteY3" fmla="*/ 53983 h 112606"/>
                <a:gd name="connsiteX4" fmla="*/ 343001 w 664950"/>
                <a:gd name="connsiteY4" fmla="*/ 63508 h 112606"/>
                <a:gd name="connsiteX5" fmla="*/ 311251 w 664950"/>
                <a:gd name="connsiteY5" fmla="*/ 76208 h 112606"/>
                <a:gd name="connsiteX6" fmla="*/ 409676 w 664950"/>
                <a:gd name="connsiteY6" fmla="*/ 53983 h 112606"/>
                <a:gd name="connsiteX7" fmla="*/ 533501 w 664950"/>
                <a:gd name="connsiteY7" fmla="*/ 50808 h 112606"/>
                <a:gd name="connsiteX8" fmla="*/ 663676 w 664950"/>
                <a:gd name="connsiteY8" fmla="*/ 47633 h 112606"/>
                <a:gd name="connsiteX9" fmla="*/ 603351 w 664950"/>
                <a:gd name="connsiteY9" fmla="*/ 47633 h 112606"/>
                <a:gd name="connsiteX10" fmla="*/ 460476 w 664950"/>
                <a:gd name="connsiteY10" fmla="*/ 50808 h 112606"/>
                <a:gd name="connsiteX11" fmla="*/ 308076 w 664950"/>
                <a:gd name="connsiteY11" fmla="*/ 111133 h 112606"/>
                <a:gd name="connsiteX12" fmla="*/ 320776 w 664950"/>
                <a:gd name="connsiteY12" fmla="*/ 92083 h 112606"/>
                <a:gd name="connsiteX13" fmla="*/ 269976 w 664950"/>
                <a:gd name="connsiteY13" fmla="*/ 69858 h 112606"/>
                <a:gd name="connsiteX14" fmla="*/ 168376 w 664950"/>
                <a:gd name="connsiteY14" fmla="*/ 60333 h 112606"/>
                <a:gd name="connsiteX15" fmla="*/ 235051 w 664950"/>
                <a:gd name="connsiteY15" fmla="*/ 53983 h 112606"/>
                <a:gd name="connsiteX16" fmla="*/ 209651 w 664950"/>
                <a:gd name="connsiteY16" fmla="*/ 22233 h 112606"/>
                <a:gd name="connsiteX17" fmla="*/ 66776 w 664950"/>
                <a:gd name="connsiteY17" fmla="*/ 28583 h 112606"/>
                <a:gd name="connsiteX18" fmla="*/ 130276 w 664950"/>
                <a:gd name="connsiteY18" fmla="*/ 8 h 112606"/>
                <a:gd name="connsiteX19" fmla="*/ 101 w 664950"/>
                <a:gd name="connsiteY19" fmla="*/ 41283 h 112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64950" h="112606">
                  <a:moveTo>
                    <a:pt x="101" y="41283"/>
                  </a:moveTo>
                  <a:cubicBezTo>
                    <a:pt x="-3074" y="42341"/>
                    <a:pt x="68893" y="4770"/>
                    <a:pt x="111226" y="6358"/>
                  </a:cubicBezTo>
                  <a:cubicBezTo>
                    <a:pt x="153559" y="7945"/>
                    <a:pt x="236639" y="42871"/>
                    <a:pt x="254101" y="50808"/>
                  </a:cubicBezTo>
                  <a:cubicBezTo>
                    <a:pt x="271563" y="58745"/>
                    <a:pt x="201184" y="51866"/>
                    <a:pt x="216001" y="53983"/>
                  </a:cubicBezTo>
                  <a:cubicBezTo>
                    <a:pt x="230818" y="56100"/>
                    <a:pt x="327126" y="59804"/>
                    <a:pt x="343001" y="63508"/>
                  </a:cubicBezTo>
                  <a:cubicBezTo>
                    <a:pt x="358876" y="67212"/>
                    <a:pt x="300139" y="77795"/>
                    <a:pt x="311251" y="76208"/>
                  </a:cubicBezTo>
                  <a:cubicBezTo>
                    <a:pt x="322363" y="74621"/>
                    <a:pt x="372634" y="58216"/>
                    <a:pt x="409676" y="53983"/>
                  </a:cubicBezTo>
                  <a:cubicBezTo>
                    <a:pt x="446718" y="49750"/>
                    <a:pt x="533501" y="50808"/>
                    <a:pt x="533501" y="50808"/>
                  </a:cubicBezTo>
                  <a:lnTo>
                    <a:pt x="663676" y="47633"/>
                  </a:lnTo>
                  <a:cubicBezTo>
                    <a:pt x="675318" y="47104"/>
                    <a:pt x="603351" y="47633"/>
                    <a:pt x="603351" y="47633"/>
                  </a:cubicBezTo>
                  <a:cubicBezTo>
                    <a:pt x="569484" y="48162"/>
                    <a:pt x="509688" y="40225"/>
                    <a:pt x="460476" y="50808"/>
                  </a:cubicBezTo>
                  <a:cubicBezTo>
                    <a:pt x="411264" y="61391"/>
                    <a:pt x="308076" y="111133"/>
                    <a:pt x="308076" y="111133"/>
                  </a:cubicBezTo>
                  <a:cubicBezTo>
                    <a:pt x="284793" y="118012"/>
                    <a:pt x="327126" y="98962"/>
                    <a:pt x="320776" y="92083"/>
                  </a:cubicBezTo>
                  <a:cubicBezTo>
                    <a:pt x="314426" y="85204"/>
                    <a:pt x="295376" y="75150"/>
                    <a:pt x="269976" y="69858"/>
                  </a:cubicBezTo>
                  <a:cubicBezTo>
                    <a:pt x="244576" y="64566"/>
                    <a:pt x="174197" y="62979"/>
                    <a:pt x="168376" y="60333"/>
                  </a:cubicBezTo>
                  <a:cubicBezTo>
                    <a:pt x="162555" y="57687"/>
                    <a:pt x="228172" y="60333"/>
                    <a:pt x="235051" y="53983"/>
                  </a:cubicBezTo>
                  <a:cubicBezTo>
                    <a:pt x="241930" y="47633"/>
                    <a:pt x="237697" y="26466"/>
                    <a:pt x="209651" y="22233"/>
                  </a:cubicBezTo>
                  <a:cubicBezTo>
                    <a:pt x="181605" y="18000"/>
                    <a:pt x="80005" y="32287"/>
                    <a:pt x="66776" y="28583"/>
                  </a:cubicBezTo>
                  <a:cubicBezTo>
                    <a:pt x="53547" y="24879"/>
                    <a:pt x="140859" y="-521"/>
                    <a:pt x="130276" y="8"/>
                  </a:cubicBezTo>
                  <a:cubicBezTo>
                    <a:pt x="119693" y="537"/>
                    <a:pt x="3276" y="40225"/>
                    <a:pt x="101" y="412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E3A804F7-2803-F2C0-8E51-62517A5D72AB}"/>
                </a:ext>
              </a:extLst>
            </p:cNvPr>
            <p:cNvSpPr/>
            <p:nvPr/>
          </p:nvSpPr>
          <p:spPr>
            <a:xfrm>
              <a:off x="5114797" y="5181596"/>
              <a:ext cx="762138" cy="229967"/>
            </a:xfrm>
            <a:custGeom>
              <a:avLst/>
              <a:gdLst>
                <a:gd name="connsiteX0" fmla="*/ 128 w 762138"/>
                <a:gd name="connsiteY0" fmla="*/ 4 h 229967"/>
                <a:gd name="connsiteX1" fmla="*/ 44578 w 762138"/>
                <a:gd name="connsiteY1" fmla="*/ 63504 h 229967"/>
                <a:gd name="connsiteX2" fmla="*/ 47753 w 762138"/>
                <a:gd name="connsiteY2" fmla="*/ 111129 h 229967"/>
                <a:gd name="connsiteX3" fmla="*/ 50928 w 762138"/>
                <a:gd name="connsiteY3" fmla="*/ 53979 h 229967"/>
                <a:gd name="connsiteX4" fmla="*/ 120778 w 762138"/>
                <a:gd name="connsiteY4" fmla="*/ 41279 h 229967"/>
                <a:gd name="connsiteX5" fmla="*/ 108078 w 762138"/>
                <a:gd name="connsiteY5" fmla="*/ 88904 h 229967"/>
                <a:gd name="connsiteX6" fmla="*/ 92203 w 762138"/>
                <a:gd name="connsiteY6" fmla="*/ 136529 h 229967"/>
                <a:gd name="connsiteX7" fmla="*/ 146178 w 762138"/>
                <a:gd name="connsiteY7" fmla="*/ 47629 h 229967"/>
                <a:gd name="connsiteX8" fmla="*/ 219203 w 762138"/>
                <a:gd name="connsiteY8" fmla="*/ 66679 h 229967"/>
                <a:gd name="connsiteX9" fmla="*/ 222378 w 762138"/>
                <a:gd name="connsiteY9" fmla="*/ 98429 h 229967"/>
                <a:gd name="connsiteX10" fmla="*/ 212853 w 762138"/>
                <a:gd name="connsiteY10" fmla="*/ 142879 h 229967"/>
                <a:gd name="connsiteX11" fmla="*/ 235078 w 762138"/>
                <a:gd name="connsiteY11" fmla="*/ 228604 h 229967"/>
                <a:gd name="connsiteX12" fmla="*/ 231903 w 762138"/>
                <a:gd name="connsiteY12" fmla="*/ 190504 h 229967"/>
                <a:gd name="connsiteX13" fmla="*/ 231903 w 762138"/>
                <a:gd name="connsiteY13" fmla="*/ 123829 h 229967"/>
                <a:gd name="connsiteX14" fmla="*/ 295403 w 762138"/>
                <a:gd name="connsiteY14" fmla="*/ 88904 h 229967"/>
                <a:gd name="connsiteX15" fmla="*/ 238253 w 762138"/>
                <a:gd name="connsiteY15" fmla="*/ 136529 h 229967"/>
                <a:gd name="connsiteX16" fmla="*/ 317628 w 762138"/>
                <a:gd name="connsiteY16" fmla="*/ 88904 h 229967"/>
                <a:gd name="connsiteX17" fmla="*/ 289053 w 762138"/>
                <a:gd name="connsiteY17" fmla="*/ 139704 h 229967"/>
                <a:gd name="connsiteX18" fmla="*/ 308103 w 762138"/>
                <a:gd name="connsiteY18" fmla="*/ 209554 h 229967"/>
                <a:gd name="connsiteX19" fmla="*/ 311278 w 762138"/>
                <a:gd name="connsiteY19" fmla="*/ 142879 h 229967"/>
                <a:gd name="connsiteX20" fmla="*/ 317628 w 762138"/>
                <a:gd name="connsiteY20" fmla="*/ 88904 h 229967"/>
                <a:gd name="connsiteX21" fmla="*/ 393828 w 762138"/>
                <a:gd name="connsiteY21" fmla="*/ 142879 h 229967"/>
                <a:gd name="connsiteX22" fmla="*/ 422403 w 762138"/>
                <a:gd name="connsiteY22" fmla="*/ 206379 h 229967"/>
                <a:gd name="connsiteX23" fmla="*/ 384303 w 762138"/>
                <a:gd name="connsiteY23" fmla="*/ 127004 h 229967"/>
                <a:gd name="connsiteX24" fmla="*/ 365253 w 762138"/>
                <a:gd name="connsiteY24" fmla="*/ 69854 h 229967"/>
                <a:gd name="connsiteX25" fmla="*/ 457328 w 762138"/>
                <a:gd name="connsiteY25" fmla="*/ 127004 h 229967"/>
                <a:gd name="connsiteX26" fmla="*/ 441453 w 762138"/>
                <a:gd name="connsiteY26" fmla="*/ 92079 h 229967"/>
                <a:gd name="connsiteX27" fmla="*/ 524003 w 762138"/>
                <a:gd name="connsiteY27" fmla="*/ 155579 h 229967"/>
                <a:gd name="connsiteX28" fmla="*/ 485903 w 762138"/>
                <a:gd name="connsiteY28" fmla="*/ 98429 h 229967"/>
                <a:gd name="connsiteX29" fmla="*/ 533528 w 762138"/>
                <a:gd name="connsiteY29" fmla="*/ 104779 h 229967"/>
                <a:gd name="connsiteX30" fmla="*/ 590678 w 762138"/>
                <a:gd name="connsiteY30" fmla="*/ 165104 h 229967"/>
                <a:gd name="connsiteX31" fmla="*/ 571628 w 762138"/>
                <a:gd name="connsiteY31" fmla="*/ 127004 h 229967"/>
                <a:gd name="connsiteX32" fmla="*/ 546228 w 762138"/>
                <a:gd name="connsiteY32" fmla="*/ 104779 h 229967"/>
                <a:gd name="connsiteX33" fmla="*/ 571628 w 762138"/>
                <a:gd name="connsiteY33" fmla="*/ 76204 h 229967"/>
                <a:gd name="connsiteX34" fmla="*/ 641478 w 762138"/>
                <a:gd name="connsiteY34" fmla="*/ 130179 h 229967"/>
                <a:gd name="connsiteX35" fmla="*/ 660528 w 762138"/>
                <a:gd name="connsiteY35" fmla="*/ 149229 h 229967"/>
                <a:gd name="connsiteX36" fmla="*/ 628778 w 762138"/>
                <a:gd name="connsiteY36" fmla="*/ 111129 h 229967"/>
                <a:gd name="connsiteX37" fmla="*/ 593853 w 762138"/>
                <a:gd name="connsiteY37" fmla="*/ 66679 h 229967"/>
                <a:gd name="connsiteX38" fmla="*/ 654178 w 762138"/>
                <a:gd name="connsiteY38" fmla="*/ 60329 h 229967"/>
                <a:gd name="connsiteX39" fmla="*/ 736728 w 762138"/>
                <a:gd name="connsiteY39" fmla="*/ 123829 h 229967"/>
                <a:gd name="connsiteX40" fmla="*/ 717678 w 762138"/>
                <a:gd name="connsiteY40" fmla="*/ 79379 h 229967"/>
                <a:gd name="connsiteX41" fmla="*/ 676403 w 762138"/>
                <a:gd name="connsiteY41" fmla="*/ 44454 h 229967"/>
                <a:gd name="connsiteX42" fmla="*/ 689103 w 762138"/>
                <a:gd name="connsiteY42" fmla="*/ 25404 h 229967"/>
                <a:gd name="connsiteX43" fmla="*/ 730378 w 762138"/>
                <a:gd name="connsiteY43" fmla="*/ 44454 h 229967"/>
                <a:gd name="connsiteX44" fmla="*/ 762128 w 762138"/>
                <a:gd name="connsiteY44" fmla="*/ 85729 h 229967"/>
                <a:gd name="connsiteX45" fmla="*/ 727203 w 762138"/>
                <a:gd name="connsiteY45" fmla="*/ 34929 h 229967"/>
                <a:gd name="connsiteX46" fmla="*/ 660528 w 762138"/>
                <a:gd name="connsiteY46" fmla="*/ 41279 h 229967"/>
                <a:gd name="connsiteX47" fmla="*/ 555753 w 762138"/>
                <a:gd name="connsiteY47" fmla="*/ 95254 h 229967"/>
                <a:gd name="connsiteX48" fmla="*/ 473203 w 762138"/>
                <a:gd name="connsiteY48" fmla="*/ 53979 h 229967"/>
                <a:gd name="connsiteX49" fmla="*/ 304928 w 762138"/>
                <a:gd name="connsiteY49" fmla="*/ 73029 h 229967"/>
                <a:gd name="connsiteX50" fmla="*/ 412878 w 762138"/>
                <a:gd name="connsiteY50" fmla="*/ 79379 h 229967"/>
                <a:gd name="connsiteX51" fmla="*/ 228728 w 762138"/>
                <a:gd name="connsiteY51" fmla="*/ 82554 h 229967"/>
                <a:gd name="connsiteX52" fmla="*/ 222378 w 762138"/>
                <a:gd name="connsiteY52" fmla="*/ 47629 h 229967"/>
                <a:gd name="connsiteX53" fmla="*/ 165228 w 762138"/>
                <a:gd name="connsiteY53" fmla="*/ 38104 h 229967"/>
                <a:gd name="connsiteX54" fmla="*/ 60453 w 762138"/>
                <a:gd name="connsiteY54" fmla="*/ 66679 h 229967"/>
                <a:gd name="connsiteX55" fmla="*/ 128 w 762138"/>
                <a:gd name="connsiteY55" fmla="*/ 4 h 229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762138" h="229967">
                  <a:moveTo>
                    <a:pt x="128" y="4"/>
                  </a:moveTo>
                  <a:cubicBezTo>
                    <a:pt x="-2518" y="-525"/>
                    <a:pt x="36641" y="44983"/>
                    <a:pt x="44578" y="63504"/>
                  </a:cubicBezTo>
                  <a:cubicBezTo>
                    <a:pt x="52515" y="82025"/>
                    <a:pt x="46695" y="112717"/>
                    <a:pt x="47753" y="111129"/>
                  </a:cubicBezTo>
                  <a:cubicBezTo>
                    <a:pt x="48811" y="109541"/>
                    <a:pt x="38757" y="65621"/>
                    <a:pt x="50928" y="53979"/>
                  </a:cubicBezTo>
                  <a:cubicBezTo>
                    <a:pt x="63099" y="42337"/>
                    <a:pt x="111253" y="35458"/>
                    <a:pt x="120778" y="41279"/>
                  </a:cubicBezTo>
                  <a:cubicBezTo>
                    <a:pt x="130303" y="47100"/>
                    <a:pt x="112840" y="73029"/>
                    <a:pt x="108078" y="88904"/>
                  </a:cubicBezTo>
                  <a:cubicBezTo>
                    <a:pt x="103316" y="104779"/>
                    <a:pt x="85853" y="143408"/>
                    <a:pt x="92203" y="136529"/>
                  </a:cubicBezTo>
                  <a:cubicBezTo>
                    <a:pt x="98553" y="129650"/>
                    <a:pt x="125011" y="59271"/>
                    <a:pt x="146178" y="47629"/>
                  </a:cubicBezTo>
                  <a:cubicBezTo>
                    <a:pt x="167345" y="35987"/>
                    <a:pt x="206503" y="58212"/>
                    <a:pt x="219203" y="66679"/>
                  </a:cubicBezTo>
                  <a:cubicBezTo>
                    <a:pt x="231903" y="75146"/>
                    <a:pt x="223436" y="85729"/>
                    <a:pt x="222378" y="98429"/>
                  </a:cubicBezTo>
                  <a:cubicBezTo>
                    <a:pt x="221320" y="111129"/>
                    <a:pt x="210736" y="121183"/>
                    <a:pt x="212853" y="142879"/>
                  </a:cubicBezTo>
                  <a:cubicBezTo>
                    <a:pt x="214970" y="164575"/>
                    <a:pt x="231903" y="220666"/>
                    <a:pt x="235078" y="228604"/>
                  </a:cubicBezTo>
                  <a:cubicBezTo>
                    <a:pt x="238253" y="236542"/>
                    <a:pt x="232432" y="207966"/>
                    <a:pt x="231903" y="190504"/>
                  </a:cubicBezTo>
                  <a:cubicBezTo>
                    <a:pt x="231374" y="173042"/>
                    <a:pt x="221320" y="140762"/>
                    <a:pt x="231903" y="123829"/>
                  </a:cubicBezTo>
                  <a:cubicBezTo>
                    <a:pt x="242486" y="106896"/>
                    <a:pt x="294345" y="86787"/>
                    <a:pt x="295403" y="88904"/>
                  </a:cubicBezTo>
                  <a:cubicBezTo>
                    <a:pt x="296461" y="91021"/>
                    <a:pt x="234549" y="136529"/>
                    <a:pt x="238253" y="136529"/>
                  </a:cubicBezTo>
                  <a:cubicBezTo>
                    <a:pt x="241957" y="136529"/>
                    <a:pt x="309161" y="88375"/>
                    <a:pt x="317628" y="88904"/>
                  </a:cubicBezTo>
                  <a:cubicBezTo>
                    <a:pt x="326095" y="89433"/>
                    <a:pt x="290641" y="119596"/>
                    <a:pt x="289053" y="139704"/>
                  </a:cubicBezTo>
                  <a:cubicBezTo>
                    <a:pt x="287466" y="159812"/>
                    <a:pt x="304399" y="209025"/>
                    <a:pt x="308103" y="209554"/>
                  </a:cubicBezTo>
                  <a:cubicBezTo>
                    <a:pt x="311807" y="210083"/>
                    <a:pt x="309691" y="162987"/>
                    <a:pt x="311278" y="142879"/>
                  </a:cubicBezTo>
                  <a:cubicBezTo>
                    <a:pt x="312866" y="122771"/>
                    <a:pt x="303870" y="88904"/>
                    <a:pt x="317628" y="88904"/>
                  </a:cubicBezTo>
                  <a:cubicBezTo>
                    <a:pt x="331386" y="88904"/>
                    <a:pt x="376366" y="123300"/>
                    <a:pt x="393828" y="142879"/>
                  </a:cubicBezTo>
                  <a:cubicBezTo>
                    <a:pt x="411290" y="162458"/>
                    <a:pt x="423991" y="209025"/>
                    <a:pt x="422403" y="206379"/>
                  </a:cubicBezTo>
                  <a:cubicBezTo>
                    <a:pt x="420816" y="203733"/>
                    <a:pt x="393828" y="149758"/>
                    <a:pt x="384303" y="127004"/>
                  </a:cubicBezTo>
                  <a:cubicBezTo>
                    <a:pt x="374778" y="104250"/>
                    <a:pt x="353082" y="69854"/>
                    <a:pt x="365253" y="69854"/>
                  </a:cubicBezTo>
                  <a:cubicBezTo>
                    <a:pt x="377424" y="69854"/>
                    <a:pt x="444628" y="123300"/>
                    <a:pt x="457328" y="127004"/>
                  </a:cubicBezTo>
                  <a:cubicBezTo>
                    <a:pt x="470028" y="130708"/>
                    <a:pt x="430341" y="87317"/>
                    <a:pt x="441453" y="92079"/>
                  </a:cubicBezTo>
                  <a:cubicBezTo>
                    <a:pt x="452565" y="96841"/>
                    <a:pt x="516595" y="154521"/>
                    <a:pt x="524003" y="155579"/>
                  </a:cubicBezTo>
                  <a:cubicBezTo>
                    <a:pt x="531411" y="156637"/>
                    <a:pt x="484316" y="106896"/>
                    <a:pt x="485903" y="98429"/>
                  </a:cubicBezTo>
                  <a:cubicBezTo>
                    <a:pt x="487490" y="89962"/>
                    <a:pt x="516066" y="93667"/>
                    <a:pt x="533528" y="104779"/>
                  </a:cubicBezTo>
                  <a:cubicBezTo>
                    <a:pt x="550990" y="115891"/>
                    <a:pt x="584328" y="161400"/>
                    <a:pt x="590678" y="165104"/>
                  </a:cubicBezTo>
                  <a:cubicBezTo>
                    <a:pt x="597028" y="168808"/>
                    <a:pt x="579036" y="137058"/>
                    <a:pt x="571628" y="127004"/>
                  </a:cubicBezTo>
                  <a:cubicBezTo>
                    <a:pt x="564220" y="116950"/>
                    <a:pt x="546228" y="113246"/>
                    <a:pt x="546228" y="104779"/>
                  </a:cubicBezTo>
                  <a:cubicBezTo>
                    <a:pt x="546228" y="96312"/>
                    <a:pt x="555753" y="71971"/>
                    <a:pt x="571628" y="76204"/>
                  </a:cubicBezTo>
                  <a:cubicBezTo>
                    <a:pt x="587503" y="80437"/>
                    <a:pt x="626661" y="118008"/>
                    <a:pt x="641478" y="130179"/>
                  </a:cubicBezTo>
                  <a:cubicBezTo>
                    <a:pt x="656295" y="142350"/>
                    <a:pt x="662645" y="152404"/>
                    <a:pt x="660528" y="149229"/>
                  </a:cubicBezTo>
                  <a:cubicBezTo>
                    <a:pt x="658411" y="146054"/>
                    <a:pt x="639891" y="124887"/>
                    <a:pt x="628778" y="111129"/>
                  </a:cubicBezTo>
                  <a:cubicBezTo>
                    <a:pt x="617665" y="97371"/>
                    <a:pt x="589620" y="75146"/>
                    <a:pt x="593853" y="66679"/>
                  </a:cubicBezTo>
                  <a:cubicBezTo>
                    <a:pt x="598086" y="58212"/>
                    <a:pt x="630366" y="50804"/>
                    <a:pt x="654178" y="60329"/>
                  </a:cubicBezTo>
                  <a:cubicBezTo>
                    <a:pt x="677991" y="69854"/>
                    <a:pt x="726145" y="120654"/>
                    <a:pt x="736728" y="123829"/>
                  </a:cubicBezTo>
                  <a:cubicBezTo>
                    <a:pt x="747311" y="127004"/>
                    <a:pt x="727732" y="92608"/>
                    <a:pt x="717678" y="79379"/>
                  </a:cubicBezTo>
                  <a:cubicBezTo>
                    <a:pt x="707624" y="66150"/>
                    <a:pt x="676403" y="44454"/>
                    <a:pt x="676403" y="44454"/>
                  </a:cubicBezTo>
                  <a:cubicBezTo>
                    <a:pt x="671641" y="35458"/>
                    <a:pt x="680107" y="25404"/>
                    <a:pt x="689103" y="25404"/>
                  </a:cubicBezTo>
                  <a:cubicBezTo>
                    <a:pt x="698099" y="25404"/>
                    <a:pt x="718207" y="34400"/>
                    <a:pt x="730378" y="44454"/>
                  </a:cubicBezTo>
                  <a:cubicBezTo>
                    <a:pt x="742549" y="54508"/>
                    <a:pt x="762657" y="87316"/>
                    <a:pt x="762128" y="85729"/>
                  </a:cubicBezTo>
                  <a:cubicBezTo>
                    <a:pt x="761599" y="84142"/>
                    <a:pt x="744136" y="42337"/>
                    <a:pt x="727203" y="34929"/>
                  </a:cubicBezTo>
                  <a:cubicBezTo>
                    <a:pt x="710270" y="27521"/>
                    <a:pt x="689103" y="31225"/>
                    <a:pt x="660528" y="41279"/>
                  </a:cubicBezTo>
                  <a:cubicBezTo>
                    <a:pt x="631953" y="51333"/>
                    <a:pt x="586974" y="93137"/>
                    <a:pt x="555753" y="95254"/>
                  </a:cubicBezTo>
                  <a:cubicBezTo>
                    <a:pt x="524532" y="97371"/>
                    <a:pt x="515007" y="57683"/>
                    <a:pt x="473203" y="53979"/>
                  </a:cubicBezTo>
                  <a:cubicBezTo>
                    <a:pt x="431399" y="50275"/>
                    <a:pt x="314982" y="68796"/>
                    <a:pt x="304928" y="73029"/>
                  </a:cubicBezTo>
                  <a:cubicBezTo>
                    <a:pt x="294874" y="77262"/>
                    <a:pt x="425578" y="77792"/>
                    <a:pt x="412878" y="79379"/>
                  </a:cubicBezTo>
                  <a:cubicBezTo>
                    <a:pt x="400178" y="80966"/>
                    <a:pt x="260478" y="87846"/>
                    <a:pt x="228728" y="82554"/>
                  </a:cubicBezTo>
                  <a:cubicBezTo>
                    <a:pt x="196978" y="77262"/>
                    <a:pt x="232961" y="55037"/>
                    <a:pt x="222378" y="47629"/>
                  </a:cubicBezTo>
                  <a:cubicBezTo>
                    <a:pt x="211795" y="40221"/>
                    <a:pt x="192216" y="34929"/>
                    <a:pt x="165228" y="38104"/>
                  </a:cubicBezTo>
                  <a:cubicBezTo>
                    <a:pt x="138240" y="41279"/>
                    <a:pt x="89028" y="68267"/>
                    <a:pt x="60453" y="66679"/>
                  </a:cubicBezTo>
                  <a:cubicBezTo>
                    <a:pt x="31878" y="65092"/>
                    <a:pt x="2774" y="533"/>
                    <a:pt x="128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6C91F11B-A02D-AD4A-DA78-AF929810464B}"/>
                </a:ext>
              </a:extLst>
            </p:cNvPr>
            <p:cNvSpPr/>
            <p:nvPr/>
          </p:nvSpPr>
          <p:spPr>
            <a:xfrm>
              <a:off x="5079591" y="5197358"/>
              <a:ext cx="346865" cy="93368"/>
            </a:xfrm>
            <a:custGeom>
              <a:avLst/>
              <a:gdLst>
                <a:gd name="connsiteX0" fmla="*/ 409 w 346865"/>
                <a:gd name="connsiteY0" fmla="*/ 117 h 93368"/>
                <a:gd name="connsiteX1" fmla="*/ 162334 w 346865"/>
                <a:gd name="connsiteY1" fmla="*/ 15992 h 93368"/>
                <a:gd name="connsiteX2" fmla="*/ 340134 w 346865"/>
                <a:gd name="connsiteY2" fmla="*/ 92192 h 93368"/>
                <a:gd name="connsiteX3" fmla="*/ 305209 w 346865"/>
                <a:gd name="connsiteY3" fmla="*/ 60442 h 93368"/>
                <a:gd name="connsiteX4" fmla="*/ 263934 w 346865"/>
                <a:gd name="connsiteY4" fmla="*/ 35042 h 93368"/>
                <a:gd name="connsiteX5" fmla="*/ 194084 w 346865"/>
                <a:gd name="connsiteY5" fmla="*/ 22342 h 93368"/>
                <a:gd name="connsiteX6" fmla="*/ 117884 w 346865"/>
                <a:gd name="connsiteY6" fmla="*/ 9642 h 93368"/>
                <a:gd name="connsiteX7" fmla="*/ 409 w 346865"/>
                <a:gd name="connsiteY7" fmla="*/ 117 h 93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865" h="93368">
                  <a:moveTo>
                    <a:pt x="409" y="117"/>
                  </a:moveTo>
                  <a:cubicBezTo>
                    <a:pt x="7817" y="1175"/>
                    <a:pt x="105713" y="646"/>
                    <a:pt x="162334" y="15992"/>
                  </a:cubicBezTo>
                  <a:cubicBezTo>
                    <a:pt x="218955" y="31338"/>
                    <a:pt x="316322" y="84784"/>
                    <a:pt x="340134" y="92192"/>
                  </a:cubicBezTo>
                  <a:cubicBezTo>
                    <a:pt x="363947" y="99600"/>
                    <a:pt x="317909" y="69967"/>
                    <a:pt x="305209" y="60442"/>
                  </a:cubicBezTo>
                  <a:cubicBezTo>
                    <a:pt x="292509" y="50917"/>
                    <a:pt x="282455" y="41392"/>
                    <a:pt x="263934" y="35042"/>
                  </a:cubicBezTo>
                  <a:cubicBezTo>
                    <a:pt x="245413" y="28692"/>
                    <a:pt x="194084" y="22342"/>
                    <a:pt x="194084" y="22342"/>
                  </a:cubicBezTo>
                  <a:cubicBezTo>
                    <a:pt x="169742" y="18109"/>
                    <a:pt x="147517" y="13875"/>
                    <a:pt x="117884" y="9642"/>
                  </a:cubicBezTo>
                  <a:cubicBezTo>
                    <a:pt x="88251" y="5409"/>
                    <a:pt x="-6999" y="-941"/>
                    <a:pt x="409" y="1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36493D8E-49A1-E1E6-ADD3-3F0ACE57C824}"/>
                </a:ext>
              </a:extLst>
            </p:cNvPr>
            <p:cNvSpPr/>
            <p:nvPr/>
          </p:nvSpPr>
          <p:spPr>
            <a:xfrm>
              <a:off x="5086336" y="5184153"/>
              <a:ext cx="284564" cy="58247"/>
            </a:xfrm>
            <a:custGeom>
              <a:avLst/>
              <a:gdLst>
                <a:gd name="connsiteX0" fmla="*/ 14 w 284564"/>
                <a:gd name="connsiteY0" fmla="*/ 622 h 58247"/>
                <a:gd name="connsiteX1" fmla="*/ 171464 w 284564"/>
                <a:gd name="connsiteY1" fmla="*/ 16497 h 58247"/>
                <a:gd name="connsiteX2" fmla="*/ 282589 w 284564"/>
                <a:gd name="connsiteY2" fmla="*/ 57772 h 58247"/>
                <a:gd name="connsiteX3" fmla="*/ 238139 w 284564"/>
                <a:gd name="connsiteY3" fmla="*/ 38722 h 58247"/>
                <a:gd name="connsiteX4" fmla="*/ 180989 w 284564"/>
                <a:gd name="connsiteY4" fmla="*/ 35547 h 58247"/>
                <a:gd name="connsiteX5" fmla="*/ 14 w 284564"/>
                <a:gd name="connsiteY5" fmla="*/ 622 h 58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564" h="58247">
                  <a:moveTo>
                    <a:pt x="14" y="622"/>
                  </a:moveTo>
                  <a:cubicBezTo>
                    <a:pt x="-1573" y="-2553"/>
                    <a:pt x="124368" y="6972"/>
                    <a:pt x="171464" y="16497"/>
                  </a:cubicBezTo>
                  <a:cubicBezTo>
                    <a:pt x="218560" y="26022"/>
                    <a:pt x="271477" y="54068"/>
                    <a:pt x="282589" y="57772"/>
                  </a:cubicBezTo>
                  <a:cubicBezTo>
                    <a:pt x="293701" y="61476"/>
                    <a:pt x="255072" y="42426"/>
                    <a:pt x="238139" y="38722"/>
                  </a:cubicBezTo>
                  <a:cubicBezTo>
                    <a:pt x="221206" y="35018"/>
                    <a:pt x="217502" y="39780"/>
                    <a:pt x="180989" y="35547"/>
                  </a:cubicBezTo>
                  <a:cubicBezTo>
                    <a:pt x="144477" y="31314"/>
                    <a:pt x="1601" y="3797"/>
                    <a:pt x="14" y="6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8C33BCCF-0331-3E9C-905C-F081BBE327DE}"/>
                </a:ext>
              </a:extLst>
            </p:cNvPr>
            <p:cNvSpPr/>
            <p:nvPr/>
          </p:nvSpPr>
          <p:spPr>
            <a:xfrm>
              <a:off x="5517107" y="5003538"/>
              <a:ext cx="280554" cy="186853"/>
            </a:xfrm>
            <a:custGeom>
              <a:avLst/>
              <a:gdLst>
                <a:gd name="connsiteX0" fmla="*/ 166143 w 280554"/>
                <a:gd name="connsiteY0" fmla="*/ 262 h 186853"/>
                <a:gd name="connsiteX1" fmla="*/ 185193 w 280554"/>
                <a:gd name="connsiteY1" fmla="*/ 63762 h 186853"/>
                <a:gd name="connsiteX2" fmla="*/ 150268 w 280554"/>
                <a:gd name="connsiteY2" fmla="*/ 117737 h 186853"/>
                <a:gd name="connsiteX3" fmla="*/ 115343 w 280554"/>
                <a:gd name="connsiteY3" fmla="*/ 111387 h 186853"/>
                <a:gd name="connsiteX4" fmla="*/ 156618 w 280554"/>
                <a:gd name="connsiteY4" fmla="*/ 117737 h 186853"/>
                <a:gd name="connsiteX5" fmla="*/ 223293 w 280554"/>
                <a:gd name="connsiteY5" fmla="*/ 184412 h 186853"/>
                <a:gd name="connsiteX6" fmla="*/ 204243 w 280554"/>
                <a:gd name="connsiteY6" fmla="*/ 171712 h 186853"/>
                <a:gd name="connsiteX7" fmla="*/ 112168 w 280554"/>
                <a:gd name="connsiteY7" fmla="*/ 165362 h 186853"/>
                <a:gd name="connsiteX8" fmla="*/ 1043 w 280554"/>
                <a:gd name="connsiteY8" fmla="*/ 165362 h 186853"/>
                <a:gd name="connsiteX9" fmla="*/ 182018 w 280554"/>
                <a:gd name="connsiteY9" fmla="*/ 171712 h 186853"/>
                <a:gd name="connsiteX10" fmla="*/ 213768 w 280554"/>
                <a:gd name="connsiteY10" fmla="*/ 174887 h 186853"/>
                <a:gd name="connsiteX11" fmla="*/ 182018 w 280554"/>
                <a:gd name="connsiteY11" fmla="*/ 139962 h 186853"/>
                <a:gd name="connsiteX12" fmla="*/ 280443 w 280554"/>
                <a:gd name="connsiteY12" fmla="*/ 9787 h 186853"/>
                <a:gd name="connsiteX13" fmla="*/ 201068 w 280554"/>
                <a:gd name="connsiteY13" fmla="*/ 108212 h 186853"/>
                <a:gd name="connsiteX14" fmla="*/ 178843 w 280554"/>
                <a:gd name="connsiteY14" fmla="*/ 89162 h 186853"/>
                <a:gd name="connsiteX15" fmla="*/ 166143 w 280554"/>
                <a:gd name="connsiteY15" fmla="*/ 262 h 18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0554" h="186853">
                  <a:moveTo>
                    <a:pt x="166143" y="262"/>
                  </a:moveTo>
                  <a:cubicBezTo>
                    <a:pt x="167201" y="-3971"/>
                    <a:pt x="187839" y="44183"/>
                    <a:pt x="185193" y="63762"/>
                  </a:cubicBezTo>
                  <a:cubicBezTo>
                    <a:pt x="182547" y="83341"/>
                    <a:pt x="161910" y="109800"/>
                    <a:pt x="150268" y="117737"/>
                  </a:cubicBezTo>
                  <a:cubicBezTo>
                    <a:pt x="138626" y="125675"/>
                    <a:pt x="114285" y="111387"/>
                    <a:pt x="115343" y="111387"/>
                  </a:cubicBezTo>
                  <a:cubicBezTo>
                    <a:pt x="116401" y="111387"/>
                    <a:pt x="138626" y="105566"/>
                    <a:pt x="156618" y="117737"/>
                  </a:cubicBezTo>
                  <a:cubicBezTo>
                    <a:pt x="174610" y="129908"/>
                    <a:pt x="223293" y="184412"/>
                    <a:pt x="223293" y="184412"/>
                  </a:cubicBezTo>
                  <a:cubicBezTo>
                    <a:pt x="231231" y="193408"/>
                    <a:pt x="222764" y="174887"/>
                    <a:pt x="204243" y="171712"/>
                  </a:cubicBezTo>
                  <a:cubicBezTo>
                    <a:pt x="185722" y="168537"/>
                    <a:pt x="146035" y="166420"/>
                    <a:pt x="112168" y="165362"/>
                  </a:cubicBezTo>
                  <a:cubicBezTo>
                    <a:pt x="78301" y="164304"/>
                    <a:pt x="-10599" y="164304"/>
                    <a:pt x="1043" y="165362"/>
                  </a:cubicBezTo>
                  <a:cubicBezTo>
                    <a:pt x="12685" y="166420"/>
                    <a:pt x="146564" y="170125"/>
                    <a:pt x="182018" y="171712"/>
                  </a:cubicBezTo>
                  <a:cubicBezTo>
                    <a:pt x="217472" y="173299"/>
                    <a:pt x="213768" y="180179"/>
                    <a:pt x="213768" y="174887"/>
                  </a:cubicBezTo>
                  <a:cubicBezTo>
                    <a:pt x="213768" y="169595"/>
                    <a:pt x="170906" y="167479"/>
                    <a:pt x="182018" y="139962"/>
                  </a:cubicBezTo>
                  <a:cubicBezTo>
                    <a:pt x="193130" y="112445"/>
                    <a:pt x="277268" y="15079"/>
                    <a:pt x="280443" y="9787"/>
                  </a:cubicBezTo>
                  <a:cubicBezTo>
                    <a:pt x="283618" y="4495"/>
                    <a:pt x="218001" y="94983"/>
                    <a:pt x="201068" y="108212"/>
                  </a:cubicBezTo>
                  <a:cubicBezTo>
                    <a:pt x="184135" y="121441"/>
                    <a:pt x="182547" y="101862"/>
                    <a:pt x="178843" y="89162"/>
                  </a:cubicBezTo>
                  <a:cubicBezTo>
                    <a:pt x="175139" y="76462"/>
                    <a:pt x="165085" y="4495"/>
                    <a:pt x="166143" y="2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2BACF141-A7B6-E59B-F3DE-32797FC65FDA}"/>
                </a:ext>
              </a:extLst>
            </p:cNvPr>
            <p:cNvSpPr/>
            <p:nvPr/>
          </p:nvSpPr>
          <p:spPr>
            <a:xfrm>
              <a:off x="5644373" y="5025221"/>
              <a:ext cx="280178" cy="268352"/>
            </a:xfrm>
            <a:custGeom>
              <a:avLst/>
              <a:gdLst>
                <a:gd name="connsiteX0" fmla="*/ 280177 w 280178"/>
                <a:gd name="connsiteY0" fmla="*/ 3979 h 268352"/>
                <a:gd name="connsiteX1" fmla="*/ 130952 w 280178"/>
                <a:gd name="connsiteY1" fmla="*/ 96054 h 268352"/>
                <a:gd name="connsiteX2" fmla="*/ 188102 w 280178"/>
                <a:gd name="connsiteY2" fmla="*/ 80179 h 268352"/>
                <a:gd name="connsiteX3" fmla="*/ 242077 w 280178"/>
                <a:gd name="connsiteY3" fmla="*/ 73829 h 268352"/>
                <a:gd name="connsiteX4" fmla="*/ 203977 w 280178"/>
                <a:gd name="connsiteY4" fmla="*/ 96054 h 268352"/>
                <a:gd name="connsiteX5" fmla="*/ 86502 w 280178"/>
                <a:gd name="connsiteY5" fmla="*/ 115104 h 268352"/>
                <a:gd name="connsiteX6" fmla="*/ 229377 w 280178"/>
                <a:gd name="connsiteY6" fmla="*/ 105579 h 268352"/>
                <a:gd name="connsiteX7" fmla="*/ 210327 w 280178"/>
                <a:gd name="connsiteY7" fmla="*/ 124629 h 268352"/>
                <a:gd name="connsiteX8" fmla="*/ 162702 w 280178"/>
                <a:gd name="connsiteY8" fmla="*/ 162729 h 268352"/>
                <a:gd name="connsiteX9" fmla="*/ 777 w 280178"/>
                <a:gd name="connsiteY9" fmla="*/ 267504 h 268352"/>
                <a:gd name="connsiteX10" fmla="*/ 105552 w 280178"/>
                <a:gd name="connsiteY10" fmla="*/ 207179 h 268352"/>
                <a:gd name="connsiteX11" fmla="*/ 203977 w 280178"/>
                <a:gd name="connsiteY11" fmla="*/ 118279 h 268352"/>
                <a:gd name="connsiteX12" fmla="*/ 188102 w 280178"/>
                <a:gd name="connsiteY12" fmla="*/ 73829 h 268352"/>
                <a:gd name="connsiteX13" fmla="*/ 57927 w 280178"/>
                <a:gd name="connsiteY13" fmla="*/ 10329 h 268352"/>
                <a:gd name="connsiteX14" fmla="*/ 156352 w 280178"/>
                <a:gd name="connsiteY14" fmla="*/ 35729 h 268352"/>
                <a:gd name="connsiteX15" fmla="*/ 210327 w 280178"/>
                <a:gd name="connsiteY15" fmla="*/ 13504 h 268352"/>
                <a:gd name="connsiteX16" fmla="*/ 127777 w 280178"/>
                <a:gd name="connsiteY16" fmla="*/ 16679 h 268352"/>
                <a:gd name="connsiteX17" fmla="*/ 280177 w 280178"/>
                <a:gd name="connsiteY17" fmla="*/ 3979 h 26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0178" h="268352">
                  <a:moveTo>
                    <a:pt x="280177" y="3979"/>
                  </a:moveTo>
                  <a:cubicBezTo>
                    <a:pt x="280706" y="17208"/>
                    <a:pt x="146298" y="83354"/>
                    <a:pt x="130952" y="96054"/>
                  </a:cubicBezTo>
                  <a:cubicBezTo>
                    <a:pt x="115606" y="108754"/>
                    <a:pt x="169581" y="83883"/>
                    <a:pt x="188102" y="80179"/>
                  </a:cubicBezTo>
                  <a:cubicBezTo>
                    <a:pt x="206623" y="76475"/>
                    <a:pt x="239431" y="71183"/>
                    <a:pt x="242077" y="73829"/>
                  </a:cubicBezTo>
                  <a:cubicBezTo>
                    <a:pt x="244723" y="76475"/>
                    <a:pt x="229906" y="89175"/>
                    <a:pt x="203977" y="96054"/>
                  </a:cubicBezTo>
                  <a:cubicBezTo>
                    <a:pt x="178048" y="102933"/>
                    <a:pt x="82269" y="113517"/>
                    <a:pt x="86502" y="115104"/>
                  </a:cubicBezTo>
                  <a:cubicBezTo>
                    <a:pt x="90735" y="116691"/>
                    <a:pt x="229377" y="105579"/>
                    <a:pt x="229377" y="105579"/>
                  </a:cubicBezTo>
                  <a:cubicBezTo>
                    <a:pt x="250014" y="107166"/>
                    <a:pt x="221439" y="115104"/>
                    <a:pt x="210327" y="124629"/>
                  </a:cubicBezTo>
                  <a:cubicBezTo>
                    <a:pt x="199214" y="134154"/>
                    <a:pt x="197627" y="138917"/>
                    <a:pt x="162702" y="162729"/>
                  </a:cubicBezTo>
                  <a:cubicBezTo>
                    <a:pt x="127777" y="186541"/>
                    <a:pt x="10302" y="260096"/>
                    <a:pt x="777" y="267504"/>
                  </a:cubicBezTo>
                  <a:cubicBezTo>
                    <a:pt x="-8748" y="274912"/>
                    <a:pt x="71685" y="232050"/>
                    <a:pt x="105552" y="207179"/>
                  </a:cubicBezTo>
                  <a:cubicBezTo>
                    <a:pt x="139419" y="182308"/>
                    <a:pt x="190219" y="140504"/>
                    <a:pt x="203977" y="118279"/>
                  </a:cubicBezTo>
                  <a:cubicBezTo>
                    <a:pt x="217735" y="96054"/>
                    <a:pt x="212444" y="91821"/>
                    <a:pt x="188102" y="73829"/>
                  </a:cubicBezTo>
                  <a:cubicBezTo>
                    <a:pt x="163760" y="55837"/>
                    <a:pt x="63219" y="16679"/>
                    <a:pt x="57927" y="10329"/>
                  </a:cubicBezTo>
                  <a:cubicBezTo>
                    <a:pt x="52635" y="3979"/>
                    <a:pt x="130952" y="35200"/>
                    <a:pt x="156352" y="35729"/>
                  </a:cubicBezTo>
                  <a:cubicBezTo>
                    <a:pt x="181752" y="36258"/>
                    <a:pt x="215089" y="16679"/>
                    <a:pt x="210327" y="13504"/>
                  </a:cubicBezTo>
                  <a:cubicBezTo>
                    <a:pt x="205565" y="10329"/>
                    <a:pt x="115606" y="18796"/>
                    <a:pt x="127777" y="16679"/>
                  </a:cubicBezTo>
                  <a:cubicBezTo>
                    <a:pt x="139948" y="14562"/>
                    <a:pt x="279648" y="-9250"/>
                    <a:pt x="280177" y="39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582099AD-811D-AB0A-4586-0276ACD4E96E}"/>
                </a:ext>
              </a:extLst>
            </p:cNvPr>
            <p:cNvSpPr/>
            <p:nvPr/>
          </p:nvSpPr>
          <p:spPr>
            <a:xfrm>
              <a:off x="5171939" y="4744040"/>
              <a:ext cx="693776" cy="199016"/>
            </a:xfrm>
            <a:custGeom>
              <a:avLst/>
              <a:gdLst>
                <a:gd name="connsiteX0" fmla="*/ 3311 w 693776"/>
                <a:gd name="connsiteY0" fmla="*/ 151810 h 199016"/>
                <a:gd name="connsiteX1" fmla="*/ 298586 w 693776"/>
                <a:gd name="connsiteY1" fmla="*/ 43860 h 199016"/>
                <a:gd name="connsiteX2" fmla="*/ 244611 w 693776"/>
                <a:gd name="connsiteY2" fmla="*/ 75610 h 199016"/>
                <a:gd name="connsiteX3" fmla="*/ 333511 w 693776"/>
                <a:gd name="connsiteY3" fmla="*/ 56560 h 199016"/>
                <a:gd name="connsiteX4" fmla="*/ 495436 w 693776"/>
                <a:gd name="connsiteY4" fmla="*/ 72435 h 199016"/>
                <a:gd name="connsiteX5" fmla="*/ 441461 w 693776"/>
                <a:gd name="connsiteY5" fmla="*/ 66085 h 199016"/>
                <a:gd name="connsiteX6" fmla="*/ 568461 w 693776"/>
                <a:gd name="connsiteY6" fmla="*/ 126410 h 199016"/>
                <a:gd name="connsiteX7" fmla="*/ 514486 w 693776"/>
                <a:gd name="connsiteY7" fmla="*/ 94660 h 199016"/>
                <a:gd name="connsiteX8" fmla="*/ 689111 w 693776"/>
                <a:gd name="connsiteY8" fmla="*/ 196260 h 199016"/>
                <a:gd name="connsiteX9" fmla="*/ 638311 w 693776"/>
                <a:gd name="connsiteY9" fmla="*/ 164510 h 199016"/>
                <a:gd name="connsiteX10" fmla="*/ 581161 w 693776"/>
                <a:gd name="connsiteY10" fmla="*/ 104185 h 199016"/>
                <a:gd name="connsiteX11" fmla="*/ 343036 w 693776"/>
                <a:gd name="connsiteY11" fmla="*/ 2585 h 199016"/>
                <a:gd name="connsiteX12" fmla="*/ 377961 w 693776"/>
                <a:gd name="connsiteY12" fmla="*/ 31160 h 199016"/>
                <a:gd name="connsiteX13" fmla="*/ 212861 w 693776"/>
                <a:gd name="connsiteY13" fmla="*/ 40685 h 199016"/>
                <a:gd name="connsiteX14" fmla="*/ 143011 w 693776"/>
                <a:gd name="connsiteY14" fmla="*/ 69260 h 199016"/>
                <a:gd name="connsiteX15" fmla="*/ 3311 w 693776"/>
                <a:gd name="connsiteY15" fmla="*/ 151810 h 19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3776" h="199016">
                  <a:moveTo>
                    <a:pt x="3311" y="151810"/>
                  </a:moveTo>
                  <a:cubicBezTo>
                    <a:pt x="29240" y="147577"/>
                    <a:pt x="258369" y="56560"/>
                    <a:pt x="298586" y="43860"/>
                  </a:cubicBezTo>
                  <a:cubicBezTo>
                    <a:pt x="338803" y="31160"/>
                    <a:pt x="238790" y="73493"/>
                    <a:pt x="244611" y="75610"/>
                  </a:cubicBezTo>
                  <a:cubicBezTo>
                    <a:pt x="250432" y="77727"/>
                    <a:pt x="291707" y="57089"/>
                    <a:pt x="333511" y="56560"/>
                  </a:cubicBezTo>
                  <a:cubicBezTo>
                    <a:pt x="375315" y="56031"/>
                    <a:pt x="477444" y="70847"/>
                    <a:pt x="495436" y="72435"/>
                  </a:cubicBezTo>
                  <a:cubicBezTo>
                    <a:pt x="513428" y="74022"/>
                    <a:pt x="429290" y="57089"/>
                    <a:pt x="441461" y="66085"/>
                  </a:cubicBezTo>
                  <a:cubicBezTo>
                    <a:pt x="453632" y="75081"/>
                    <a:pt x="556290" y="121648"/>
                    <a:pt x="568461" y="126410"/>
                  </a:cubicBezTo>
                  <a:cubicBezTo>
                    <a:pt x="580632" y="131172"/>
                    <a:pt x="514486" y="94660"/>
                    <a:pt x="514486" y="94660"/>
                  </a:cubicBezTo>
                  <a:lnTo>
                    <a:pt x="689111" y="196260"/>
                  </a:lnTo>
                  <a:cubicBezTo>
                    <a:pt x="709748" y="207902"/>
                    <a:pt x="656303" y="179856"/>
                    <a:pt x="638311" y="164510"/>
                  </a:cubicBezTo>
                  <a:cubicBezTo>
                    <a:pt x="620319" y="149164"/>
                    <a:pt x="630373" y="131172"/>
                    <a:pt x="581161" y="104185"/>
                  </a:cubicBezTo>
                  <a:cubicBezTo>
                    <a:pt x="531949" y="77198"/>
                    <a:pt x="376903" y="14756"/>
                    <a:pt x="343036" y="2585"/>
                  </a:cubicBezTo>
                  <a:cubicBezTo>
                    <a:pt x="309169" y="-9586"/>
                    <a:pt x="399657" y="24810"/>
                    <a:pt x="377961" y="31160"/>
                  </a:cubicBezTo>
                  <a:cubicBezTo>
                    <a:pt x="356265" y="37510"/>
                    <a:pt x="252019" y="34335"/>
                    <a:pt x="212861" y="40685"/>
                  </a:cubicBezTo>
                  <a:cubicBezTo>
                    <a:pt x="173703" y="47035"/>
                    <a:pt x="174761" y="51798"/>
                    <a:pt x="143011" y="69260"/>
                  </a:cubicBezTo>
                  <a:cubicBezTo>
                    <a:pt x="111261" y="86722"/>
                    <a:pt x="-22618" y="156043"/>
                    <a:pt x="3311" y="1518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08C701BF-A718-31C2-BDAD-4A72114AA233}"/>
                </a:ext>
              </a:extLst>
            </p:cNvPr>
            <p:cNvSpPr/>
            <p:nvPr/>
          </p:nvSpPr>
          <p:spPr>
            <a:xfrm>
              <a:off x="5400675" y="5161887"/>
              <a:ext cx="458305" cy="95980"/>
            </a:xfrm>
            <a:custGeom>
              <a:avLst/>
              <a:gdLst>
                <a:gd name="connsiteX0" fmla="*/ 0 w 458305"/>
                <a:gd name="connsiteY0" fmla="*/ 89563 h 95980"/>
                <a:gd name="connsiteX1" fmla="*/ 130175 w 458305"/>
                <a:gd name="connsiteY1" fmla="*/ 51463 h 95980"/>
                <a:gd name="connsiteX2" fmla="*/ 393700 w 458305"/>
                <a:gd name="connsiteY2" fmla="*/ 95913 h 95980"/>
                <a:gd name="connsiteX3" fmla="*/ 333375 w 458305"/>
                <a:gd name="connsiteY3" fmla="*/ 60988 h 95980"/>
                <a:gd name="connsiteX4" fmla="*/ 250825 w 458305"/>
                <a:gd name="connsiteY4" fmla="*/ 38763 h 95980"/>
                <a:gd name="connsiteX5" fmla="*/ 457200 w 458305"/>
                <a:gd name="connsiteY5" fmla="*/ 663 h 95980"/>
                <a:gd name="connsiteX6" fmla="*/ 327025 w 458305"/>
                <a:gd name="connsiteY6" fmla="*/ 16538 h 95980"/>
                <a:gd name="connsiteX7" fmla="*/ 200025 w 458305"/>
                <a:gd name="connsiteY7" fmla="*/ 41938 h 95980"/>
                <a:gd name="connsiteX8" fmla="*/ 0 w 458305"/>
                <a:gd name="connsiteY8" fmla="*/ 89563 h 9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8305" h="95980">
                  <a:moveTo>
                    <a:pt x="0" y="89563"/>
                  </a:moveTo>
                  <a:cubicBezTo>
                    <a:pt x="32279" y="69984"/>
                    <a:pt x="64558" y="50405"/>
                    <a:pt x="130175" y="51463"/>
                  </a:cubicBezTo>
                  <a:cubicBezTo>
                    <a:pt x="195792" y="52521"/>
                    <a:pt x="359833" y="94326"/>
                    <a:pt x="393700" y="95913"/>
                  </a:cubicBezTo>
                  <a:cubicBezTo>
                    <a:pt x="427567" y="97500"/>
                    <a:pt x="357188" y="70513"/>
                    <a:pt x="333375" y="60988"/>
                  </a:cubicBezTo>
                  <a:cubicBezTo>
                    <a:pt x="309563" y="51463"/>
                    <a:pt x="230187" y="48817"/>
                    <a:pt x="250825" y="38763"/>
                  </a:cubicBezTo>
                  <a:cubicBezTo>
                    <a:pt x="271463" y="28709"/>
                    <a:pt x="444500" y="4367"/>
                    <a:pt x="457200" y="663"/>
                  </a:cubicBezTo>
                  <a:cubicBezTo>
                    <a:pt x="469900" y="-3041"/>
                    <a:pt x="369888" y="9659"/>
                    <a:pt x="327025" y="16538"/>
                  </a:cubicBezTo>
                  <a:cubicBezTo>
                    <a:pt x="284163" y="23417"/>
                    <a:pt x="200025" y="41938"/>
                    <a:pt x="200025" y="41938"/>
                  </a:cubicBezTo>
                  <a:lnTo>
                    <a:pt x="0" y="8956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818224A5-904C-38AB-D198-3DA87204BCEA}"/>
                </a:ext>
              </a:extLst>
            </p:cNvPr>
            <p:cNvSpPr/>
            <p:nvPr/>
          </p:nvSpPr>
          <p:spPr>
            <a:xfrm>
              <a:off x="5226137" y="4888053"/>
              <a:ext cx="500063" cy="328486"/>
            </a:xfrm>
            <a:custGeom>
              <a:avLst/>
              <a:gdLst>
                <a:gd name="connsiteX0" fmla="*/ 12613 w 500063"/>
                <a:gd name="connsiteY0" fmla="*/ 77647 h 328486"/>
                <a:gd name="connsiteX1" fmla="*/ 6263 w 500063"/>
                <a:gd name="connsiteY1" fmla="*/ 179247 h 328486"/>
                <a:gd name="connsiteX2" fmla="*/ 18963 w 500063"/>
                <a:gd name="connsiteY2" fmla="*/ 220522 h 328486"/>
                <a:gd name="connsiteX3" fmla="*/ 72938 w 500063"/>
                <a:gd name="connsiteY3" fmla="*/ 296722 h 328486"/>
                <a:gd name="connsiteX4" fmla="*/ 193588 w 500063"/>
                <a:gd name="connsiteY4" fmla="*/ 328472 h 328486"/>
                <a:gd name="connsiteX5" fmla="*/ 279313 w 500063"/>
                <a:gd name="connsiteY5" fmla="*/ 293547 h 328486"/>
                <a:gd name="connsiteX6" fmla="*/ 339638 w 500063"/>
                <a:gd name="connsiteY6" fmla="*/ 230047 h 328486"/>
                <a:gd name="connsiteX7" fmla="*/ 352338 w 500063"/>
                <a:gd name="connsiteY7" fmla="*/ 141147 h 328486"/>
                <a:gd name="connsiteX8" fmla="*/ 349163 w 500063"/>
                <a:gd name="connsiteY8" fmla="*/ 96697 h 328486"/>
                <a:gd name="connsiteX9" fmla="*/ 498388 w 500063"/>
                <a:gd name="connsiteY9" fmla="*/ 118922 h 328486"/>
                <a:gd name="connsiteX10" fmla="*/ 415838 w 500063"/>
                <a:gd name="connsiteY10" fmla="*/ 39547 h 328486"/>
                <a:gd name="connsiteX11" fmla="*/ 212638 w 500063"/>
                <a:gd name="connsiteY11" fmla="*/ 1447 h 328486"/>
                <a:gd name="connsiteX12" fmla="*/ 145963 w 500063"/>
                <a:gd name="connsiteY12" fmla="*/ 14147 h 328486"/>
                <a:gd name="connsiteX13" fmla="*/ 12613 w 500063"/>
                <a:gd name="connsiteY13" fmla="*/ 77647 h 328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0063" h="328486">
                  <a:moveTo>
                    <a:pt x="12613" y="77647"/>
                  </a:moveTo>
                  <a:cubicBezTo>
                    <a:pt x="-10670" y="105164"/>
                    <a:pt x="5205" y="155435"/>
                    <a:pt x="6263" y="179247"/>
                  </a:cubicBezTo>
                  <a:cubicBezTo>
                    <a:pt x="7321" y="203059"/>
                    <a:pt x="7851" y="200943"/>
                    <a:pt x="18963" y="220522"/>
                  </a:cubicBezTo>
                  <a:cubicBezTo>
                    <a:pt x="30075" y="240101"/>
                    <a:pt x="43834" y="278730"/>
                    <a:pt x="72938" y="296722"/>
                  </a:cubicBezTo>
                  <a:cubicBezTo>
                    <a:pt x="102042" y="314714"/>
                    <a:pt x="159192" y="329001"/>
                    <a:pt x="193588" y="328472"/>
                  </a:cubicBezTo>
                  <a:cubicBezTo>
                    <a:pt x="227984" y="327943"/>
                    <a:pt x="254971" y="309951"/>
                    <a:pt x="279313" y="293547"/>
                  </a:cubicBezTo>
                  <a:cubicBezTo>
                    <a:pt x="303655" y="277143"/>
                    <a:pt x="327467" y="255447"/>
                    <a:pt x="339638" y="230047"/>
                  </a:cubicBezTo>
                  <a:cubicBezTo>
                    <a:pt x="351809" y="204647"/>
                    <a:pt x="350751" y="163372"/>
                    <a:pt x="352338" y="141147"/>
                  </a:cubicBezTo>
                  <a:cubicBezTo>
                    <a:pt x="353925" y="118922"/>
                    <a:pt x="324821" y="100401"/>
                    <a:pt x="349163" y="96697"/>
                  </a:cubicBezTo>
                  <a:cubicBezTo>
                    <a:pt x="373505" y="92993"/>
                    <a:pt x="487276" y="128447"/>
                    <a:pt x="498388" y="118922"/>
                  </a:cubicBezTo>
                  <a:cubicBezTo>
                    <a:pt x="509501" y="109397"/>
                    <a:pt x="463463" y="59126"/>
                    <a:pt x="415838" y="39547"/>
                  </a:cubicBezTo>
                  <a:cubicBezTo>
                    <a:pt x="368213" y="19968"/>
                    <a:pt x="257617" y="5680"/>
                    <a:pt x="212638" y="1447"/>
                  </a:cubicBezTo>
                  <a:cubicBezTo>
                    <a:pt x="167659" y="-2786"/>
                    <a:pt x="176655" y="2505"/>
                    <a:pt x="145963" y="14147"/>
                  </a:cubicBezTo>
                  <a:cubicBezTo>
                    <a:pt x="115271" y="25789"/>
                    <a:pt x="35896" y="50130"/>
                    <a:pt x="12613" y="7764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>
              <a:extLst>
                <a:ext uri="{FF2B5EF4-FFF2-40B4-BE49-F238E27FC236}">
                  <a16:creationId xmlns:a16="http://schemas.microsoft.com/office/drawing/2014/main" id="{4BC35FD3-B112-1285-95AF-68D0029B49DB}"/>
                </a:ext>
              </a:extLst>
            </p:cNvPr>
            <p:cNvSpPr/>
            <p:nvPr/>
          </p:nvSpPr>
          <p:spPr>
            <a:xfrm>
              <a:off x="5331503" y="4992121"/>
              <a:ext cx="106531" cy="1065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CD333F64-5A85-B694-47BF-2AB329D65D91}"/>
              </a:ext>
            </a:extLst>
          </p:cNvPr>
          <p:cNvSpPr/>
          <p:nvPr/>
        </p:nvSpPr>
        <p:spPr>
          <a:xfrm>
            <a:off x="4927581" y="4467140"/>
            <a:ext cx="537077" cy="273136"/>
          </a:xfrm>
          <a:custGeom>
            <a:avLst/>
            <a:gdLst>
              <a:gd name="connsiteX0" fmla="*/ 44469 w 537077"/>
              <a:gd name="connsiteY0" fmla="*/ 85 h 273136"/>
              <a:gd name="connsiteX1" fmla="*/ 101619 w 537077"/>
              <a:gd name="connsiteY1" fmla="*/ 117560 h 273136"/>
              <a:gd name="connsiteX2" fmla="*/ 19 w 537077"/>
              <a:gd name="connsiteY2" fmla="*/ 273135 h 273136"/>
              <a:gd name="connsiteX3" fmla="*/ 111144 w 537077"/>
              <a:gd name="connsiteY3" fmla="*/ 120735 h 273136"/>
              <a:gd name="connsiteX4" fmla="*/ 171469 w 537077"/>
              <a:gd name="connsiteY4" fmla="*/ 95335 h 273136"/>
              <a:gd name="connsiteX5" fmla="*/ 158769 w 537077"/>
              <a:gd name="connsiteY5" fmla="*/ 155660 h 273136"/>
              <a:gd name="connsiteX6" fmla="*/ 212744 w 537077"/>
              <a:gd name="connsiteY6" fmla="*/ 108035 h 273136"/>
              <a:gd name="connsiteX7" fmla="*/ 190519 w 537077"/>
              <a:gd name="connsiteY7" fmla="*/ 162010 h 273136"/>
              <a:gd name="connsiteX8" fmla="*/ 285769 w 537077"/>
              <a:gd name="connsiteY8" fmla="*/ 133435 h 273136"/>
              <a:gd name="connsiteX9" fmla="*/ 244494 w 537077"/>
              <a:gd name="connsiteY9" fmla="*/ 190585 h 273136"/>
              <a:gd name="connsiteX10" fmla="*/ 285769 w 537077"/>
              <a:gd name="connsiteY10" fmla="*/ 149310 h 273136"/>
              <a:gd name="connsiteX11" fmla="*/ 336569 w 537077"/>
              <a:gd name="connsiteY11" fmla="*/ 177885 h 273136"/>
              <a:gd name="connsiteX12" fmla="*/ 419119 w 537077"/>
              <a:gd name="connsiteY12" fmla="*/ 146135 h 273136"/>
              <a:gd name="connsiteX13" fmla="*/ 184169 w 537077"/>
              <a:gd name="connsiteY13" fmla="*/ 203285 h 273136"/>
              <a:gd name="connsiteX14" fmla="*/ 428644 w 537077"/>
              <a:gd name="connsiteY14" fmla="*/ 158835 h 273136"/>
              <a:gd name="connsiteX15" fmla="*/ 533419 w 537077"/>
              <a:gd name="connsiteY15" fmla="*/ 139785 h 273136"/>
              <a:gd name="connsiteX16" fmla="*/ 307994 w 537077"/>
              <a:gd name="connsiteY16" fmla="*/ 171535 h 273136"/>
              <a:gd name="connsiteX17" fmla="*/ 133369 w 537077"/>
              <a:gd name="connsiteY17" fmla="*/ 95335 h 273136"/>
              <a:gd name="connsiteX18" fmla="*/ 133369 w 537077"/>
              <a:gd name="connsiteY18" fmla="*/ 104860 h 273136"/>
              <a:gd name="connsiteX19" fmla="*/ 184169 w 537077"/>
              <a:gd name="connsiteY19" fmla="*/ 142960 h 273136"/>
              <a:gd name="connsiteX20" fmla="*/ 117494 w 537077"/>
              <a:gd name="connsiteY20" fmla="*/ 98510 h 273136"/>
              <a:gd name="connsiteX21" fmla="*/ 107969 w 537077"/>
              <a:gd name="connsiteY21" fmla="*/ 98510 h 273136"/>
              <a:gd name="connsiteX22" fmla="*/ 44469 w 537077"/>
              <a:gd name="connsiteY22" fmla="*/ 85 h 27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7077" h="273136">
                <a:moveTo>
                  <a:pt x="44469" y="85"/>
                </a:moveTo>
                <a:cubicBezTo>
                  <a:pt x="43411" y="3260"/>
                  <a:pt x="109027" y="72052"/>
                  <a:pt x="101619" y="117560"/>
                </a:cubicBezTo>
                <a:cubicBezTo>
                  <a:pt x="94211" y="163068"/>
                  <a:pt x="-1568" y="272606"/>
                  <a:pt x="19" y="273135"/>
                </a:cubicBezTo>
                <a:cubicBezTo>
                  <a:pt x="1606" y="273664"/>
                  <a:pt x="82569" y="150368"/>
                  <a:pt x="111144" y="120735"/>
                </a:cubicBezTo>
                <a:cubicBezTo>
                  <a:pt x="139719" y="91102"/>
                  <a:pt x="163532" y="89514"/>
                  <a:pt x="171469" y="95335"/>
                </a:cubicBezTo>
                <a:cubicBezTo>
                  <a:pt x="179406" y="101156"/>
                  <a:pt x="151890" y="153543"/>
                  <a:pt x="158769" y="155660"/>
                </a:cubicBezTo>
                <a:cubicBezTo>
                  <a:pt x="165648" y="157777"/>
                  <a:pt x="207453" y="106977"/>
                  <a:pt x="212744" y="108035"/>
                </a:cubicBezTo>
                <a:cubicBezTo>
                  <a:pt x="218035" y="109093"/>
                  <a:pt x="178348" y="157777"/>
                  <a:pt x="190519" y="162010"/>
                </a:cubicBezTo>
                <a:cubicBezTo>
                  <a:pt x="202690" y="166243"/>
                  <a:pt x="276773" y="128673"/>
                  <a:pt x="285769" y="133435"/>
                </a:cubicBezTo>
                <a:cubicBezTo>
                  <a:pt x="294765" y="138197"/>
                  <a:pt x="244494" y="187939"/>
                  <a:pt x="244494" y="190585"/>
                </a:cubicBezTo>
                <a:cubicBezTo>
                  <a:pt x="244494" y="193231"/>
                  <a:pt x="270423" y="151427"/>
                  <a:pt x="285769" y="149310"/>
                </a:cubicBezTo>
                <a:cubicBezTo>
                  <a:pt x="301115" y="147193"/>
                  <a:pt x="314344" y="178414"/>
                  <a:pt x="336569" y="177885"/>
                </a:cubicBezTo>
                <a:cubicBezTo>
                  <a:pt x="358794" y="177356"/>
                  <a:pt x="444519" y="141902"/>
                  <a:pt x="419119" y="146135"/>
                </a:cubicBezTo>
                <a:cubicBezTo>
                  <a:pt x="393719" y="150368"/>
                  <a:pt x="182581" y="201168"/>
                  <a:pt x="184169" y="203285"/>
                </a:cubicBezTo>
                <a:cubicBezTo>
                  <a:pt x="185757" y="205402"/>
                  <a:pt x="428644" y="158835"/>
                  <a:pt x="428644" y="158835"/>
                </a:cubicBezTo>
                <a:cubicBezTo>
                  <a:pt x="486852" y="148252"/>
                  <a:pt x="553527" y="137668"/>
                  <a:pt x="533419" y="139785"/>
                </a:cubicBezTo>
                <a:cubicBezTo>
                  <a:pt x="513311" y="141902"/>
                  <a:pt x="374669" y="178943"/>
                  <a:pt x="307994" y="171535"/>
                </a:cubicBezTo>
                <a:cubicBezTo>
                  <a:pt x="241319" y="164127"/>
                  <a:pt x="162473" y="106448"/>
                  <a:pt x="133369" y="95335"/>
                </a:cubicBezTo>
                <a:cubicBezTo>
                  <a:pt x="104265" y="84223"/>
                  <a:pt x="124902" y="96923"/>
                  <a:pt x="133369" y="104860"/>
                </a:cubicBezTo>
                <a:cubicBezTo>
                  <a:pt x="141836" y="112798"/>
                  <a:pt x="186815" y="144018"/>
                  <a:pt x="184169" y="142960"/>
                </a:cubicBezTo>
                <a:cubicBezTo>
                  <a:pt x="181523" y="141902"/>
                  <a:pt x="117494" y="98510"/>
                  <a:pt x="117494" y="98510"/>
                </a:cubicBezTo>
                <a:cubicBezTo>
                  <a:pt x="104794" y="91102"/>
                  <a:pt x="119611" y="113856"/>
                  <a:pt x="107969" y="98510"/>
                </a:cubicBezTo>
                <a:cubicBezTo>
                  <a:pt x="96327" y="83164"/>
                  <a:pt x="45527" y="-3090"/>
                  <a:pt x="44469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C7229C30-AD58-9721-072D-A5D1C8351CA2}"/>
              </a:ext>
            </a:extLst>
          </p:cNvPr>
          <p:cNvSpPr/>
          <p:nvPr/>
        </p:nvSpPr>
        <p:spPr>
          <a:xfrm>
            <a:off x="4923930" y="4457063"/>
            <a:ext cx="523993" cy="157316"/>
          </a:xfrm>
          <a:custGeom>
            <a:avLst/>
            <a:gdLst>
              <a:gd name="connsiteX0" fmla="*/ 83045 w 523993"/>
              <a:gd name="connsiteY0" fmla="*/ 637 h 157316"/>
              <a:gd name="connsiteX1" fmla="*/ 48120 w 523993"/>
              <a:gd name="connsiteY1" fmla="*/ 86362 h 157316"/>
              <a:gd name="connsiteX2" fmla="*/ 63995 w 523993"/>
              <a:gd name="connsiteY2" fmla="*/ 153037 h 157316"/>
              <a:gd name="connsiteX3" fmla="*/ 127495 w 523993"/>
              <a:gd name="connsiteY3" fmla="*/ 99062 h 157316"/>
              <a:gd name="connsiteX4" fmla="*/ 130670 w 523993"/>
              <a:gd name="connsiteY4" fmla="*/ 57787 h 157316"/>
              <a:gd name="connsiteX5" fmla="*/ 308470 w 523993"/>
              <a:gd name="connsiteY5" fmla="*/ 54612 h 157316"/>
              <a:gd name="connsiteX6" fmla="*/ 264020 w 523993"/>
              <a:gd name="connsiteY6" fmla="*/ 13337 h 157316"/>
              <a:gd name="connsiteX7" fmla="*/ 514845 w 523993"/>
              <a:gd name="connsiteY7" fmla="*/ 54612 h 157316"/>
              <a:gd name="connsiteX8" fmla="*/ 451345 w 523993"/>
              <a:gd name="connsiteY8" fmla="*/ 38737 h 157316"/>
              <a:gd name="connsiteX9" fmla="*/ 279895 w 523993"/>
              <a:gd name="connsiteY9" fmla="*/ 32387 h 157316"/>
              <a:gd name="connsiteX10" fmla="*/ 108445 w 523993"/>
              <a:gd name="connsiteY10" fmla="*/ 67312 h 157316"/>
              <a:gd name="connsiteX11" fmla="*/ 48120 w 523993"/>
              <a:gd name="connsiteY11" fmla="*/ 156212 h 157316"/>
              <a:gd name="connsiteX12" fmla="*/ 41770 w 523993"/>
              <a:gd name="connsiteY12" fmla="*/ 118112 h 157316"/>
              <a:gd name="connsiteX13" fmla="*/ 495 w 523993"/>
              <a:gd name="connsiteY13" fmla="*/ 133987 h 157316"/>
              <a:gd name="connsiteX14" fmla="*/ 83045 w 523993"/>
              <a:gd name="connsiteY14" fmla="*/ 637 h 1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3993" h="157316">
                <a:moveTo>
                  <a:pt x="83045" y="637"/>
                </a:moveTo>
                <a:cubicBezTo>
                  <a:pt x="90982" y="-7300"/>
                  <a:pt x="51295" y="60962"/>
                  <a:pt x="48120" y="86362"/>
                </a:cubicBezTo>
                <a:cubicBezTo>
                  <a:pt x="44945" y="111762"/>
                  <a:pt x="50766" y="150920"/>
                  <a:pt x="63995" y="153037"/>
                </a:cubicBezTo>
                <a:cubicBezTo>
                  <a:pt x="77224" y="155154"/>
                  <a:pt x="116383" y="114937"/>
                  <a:pt x="127495" y="99062"/>
                </a:cubicBezTo>
                <a:cubicBezTo>
                  <a:pt x="138608" y="83187"/>
                  <a:pt x="100508" y="65195"/>
                  <a:pt x="130670" y="57787"/>
                </a:cubicBezTo>
                <a:cubicBezTo>
                  <a:pt x="160832" y="50379"/>
                  <a:pt x="286245" y="62020"/>
                  <a:pt x="308470" y="54612"/>
                </a:cubicBezTo>
                <a:cubicBezTo>
                  <a:pt x="330695" y="47204"/>
                  <a:pt x="229624" y="13337"/>
                  <a:pt x="264020" y="13337"/>
                </a:cubicBezTo>
                <a:cubicBezTo>
                  <a:pt x="298416" y="13337"/>
                  <a:pt x="483624" y="50379"/>
                  <a:pt x="514845" y="54612"/>
                </a:cubicBezTo>
                <a:cubicBezTo>
                  <a:pt x="546066" y="58845"/>
                  <a:pt x="490503" y="42441"/>
                  <a:pt x="451345" y="38737"/>
                </a:cubicBezTo>
                <a:cubicBezTo>
                  <a:pt x="412187" y="35033"/>
                  <a:pt x="337045" y="27625"/>
                  <a:pt x="279895" y="32387"/>
                </a:cubicBezTo>
                <a:cubicBezTo>
                  <a:pt x="222745" y="37150"/>
                  <a:pt x="147074" y="46674"/>
                  <a:pt x="108445" y="67312"/>
                </a:cubicBezTo>
                <a:cubicBezTo>
                  <a:pt x="69816" y="87950"/>
                  <a:pt x="59232" y="147745"/>
                  <a:pt x="48120" y="156212"/>
                </a:cubicBezTo>
                <a:cubicBezTo>
                  <a:pt x="37008" y="164679"/>
                  <a:pt x="49707" y="121816"/>
                  <a:pt x="41770" y="118112"/>
                </a:cubicBezTo>
                <a:cubicBezTo>
                  <a:pt x="33833" y="114408"/>
                  <a:pt x="-4797" y="148274"/>
                  <a:pt x="495" y="133987"/>
                </a:cubicBezTo>
                <a:cubicBezTo>
                  <a:pt x="5787" y="119700"/>
                  <a:pt x="75108" y="8574"/>
                  <a:pt x="83045" y="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50672EAD-E18A-33A6-3AFB-61868A544C62}"/>
              </a:ext>
            </a:extLst>
          </p:cNvPr>
          <p:cNvSpPr/>
          <p:nvPr/>
        </p:nvSpPr>
        <p:spPr>
          <a:xfrm>
            <a:off x="5163514" y="4435429"/>
            <a:ext cx="584996" cy="132013"/>
          </a:xfrm>
          <a:custGeom>
            <a:avLst/>
            <a:gdLst>
              <a:gd name="connsiteX0" fmla="*/ 2211 w 584996"/>
              <a:gd name="connsiteY0" fmla="*/ 130221 h 132013"/>
              <a:gd name="connsiteX1" fmla="*/ 233986 w 584996"/>
              <a:gd name="connsiteY1" fmla="*/ 31796 h 132013"/>
              <a:gd name="connsiteX2" fmla="*/ 180011 w 584996"/>
              <a:gd name="connsiteY2" fmla="*/ 69896 h 132013"/>
              <a:gd name="connsiteX3" fmla="*/ 440361 w 584996"/>
              <a:gd name="connsiteY3" fmla="*/ 34971 h 132013"/>
              <a:gd name="connsiteX4" fmla="*/ 326061 w 584996"/>
              <a:gd name="connsiteY4" fmla="*/ 15921 h 132013"/>
              <a:gd name="connsiteX5" fmla="*/ 583236 w 584996"/>
              <a:gd name="connsiteY5" fmla="*/ 34971 h 132013"/>
              <a:gd name="connsiteX6" fmla="*/ 430836 w 584996"/>
              <a:gd name="connsiteY6" fmla="*/ 22271 h 132013"/>
              <a:gd name="connsiteX7" fmla="*/ 265736 w 584996"/>
              <a:gd name="connsiteY7" fmla="*/ 46 h 132013"/>
              <a:gd name="connsiteX8" fmla="*/ 316536 w 584996"/>
              <a:gd name="connsiteY8" fmla="*/ 28621 h 132013"/>
              <a:gd name="connsiteX9" fmla="*/ 256211 w 584996"/>
              <a:gd name="connsiteY9" fmla="*/ 28621 h 132013"/>
              <a:gd name="connsiteX10" fmla="*/ 364161 w 584996"/>
              <a:gd name="connsiteY10" fmla="*/ 34971 h 132013"/>
              <a:gd name="connsiteX11" fmla="*/ 205411 w 584996"/>
              <a:gd name="connsiteY11" fmla="*/ 41321 h 132013"/>
              <a:gd name="connsiteX12" fmla="*/ 119686 w 584996"/>
              <a:gd name="connsiteY12" fmla="*/ 92121 h 132013"/>
              <a:gd name="connsiteX13" fmla="*/ 2211 w 584996"/>
              <a:gd name="connsiteY13" fmla="*/ 130221 h 132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4996" h="132013">
                <a:moveTo>
                  <a:pt x="2211" y="130221"/>
                </a:moveTo>
                <a:cubicBezTo>
                  <a:pt x="21261" y="120167"/>
                  <a:pt x="204353" y="41850"/>
                  <a:pt x="233986" y="31796"/>
                </a:cubicBezTo>
                <a:cubicBezTo>
                  <a:pt x="263619" y="21742"/>
                  <a:pt x="145615" y="69367"/>
                  <a:pt x="180011" y="69896"/>
                </a:cubicBezTo>
                <a:cubicBezTo>
                  <a:pt x="214407" y="70425"/>
                  <a:pt x="416019" y="43967"/>
                  <a:pt x="440361" y="34971"/>
                </a:cubicBezTo>
                <a:cubicBezTo>
                  <a:pt x="464703" y="25975"/>
                  <a:pt x="302249" y="15921"/>
                  <a:pt x="326061" y="15921"/>
                </a:cubicBezTo>
                <a:cubicBezTo>
                  <a:pt x="349873" y="15921"/>
                  <a:pt x="565774" y="33913"/>
                  <a:pt x="583236" y="34971"/>
                </a:cubicBezTo>
                <a:cubicBezTo>
                  <a:pt x="600698" y="36029"/>
                  <a:pt x="483753" y="28092"/>
                  <a:pt x="430836" y="22271"/>
                </a:cubicBezTo>
                <a:cubicBezTo>
                  <a:pt x="377919" y="16450"/>
                  <a:pt x="284786" y="-1012"/>
                  <a:pt x="265736" y="46"/>
                </a:cubicBezTo>
                <a:cubicBezTo>
                  <a:pt x="246686" y="1104"/>
                  <a:pt x="318123" y="23859"/>
                  <a:pt x="316536" y="28621"/>
                </a:cubicBezTo>
                <a:cubicBezTo>
                  <a:pt x="314949" y="33383"/>
                  <a:pt x="248274" y="27563"/>
                  <a:pt x="256211" y="28621"/>
                </a:cubicBezTo>
                <a:cubicBezTo>
                  <a:pt x="264148" y="29679"/>
                  <a:pt x="372628" y="32854"/>
                  <a:pt x="364161" y="34971"/>
                </a:cubicBezTo>
                <a:cubicBezTo>
                  <a:pt x="355694" y="37088"/>
                  <a:pt x="246157" y="31796"/>
                  <a:pt x="205411" y="41321"/>
                </a:cubicBezTo>
                <a:cubicBezTo>
                  <a:pt x="164665" y="50846"/>
                  <a:pt x="146674" y="78892"/>
                  <a:pt x="119686" y="92121"/>
                </a:cubicBezTo>
                <a:cubicBezTo>
                  <a:pt x="92699" y="105350"/>
                  <a:pt x="-16839" y="140275"/>
                  <a:pt x="2211" y="130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633CF71D-B755-F683-34E7-F4532814C9C0}"/>
              </a:ext>
            </a:extLst>
          </p:cNvPr>
          <p:cNvSpPr/>
          <p:nvPr/>
        </p:nvSpPr>
        <p:spPr>
          <a:xfrm>
            <a:off x="5341920" y="4435429"/>
            <a:ext cx="769693" cy="218306"/>
          </a:xfrm>
          <a:custGeom>
            <a:avLst/>
            <a:gdLst>
              <a:gd name="connsiteX0" fmla="*/ 1605 w 769693"/>
              <a:gd name="connsiteY0" fmla="*/ 107996 h 218306"/>
              <a:gd name="connsiteX1" fmla="*/ 347680 w 769693"/>
              <a:gd name="connsiteY1" fmla="*/ 38146 h 218306"/>
              <a:gd name="connsiteX2" fmla="*/ 312755 w 769693"/>
              <a:gd name="connsiteY2" fmla="*/ 3221 h 218306"/>
              <a:gd name="connsiteX3" fmla="*/ 430230 w 769693"/>
              <a:gd name="connsiteY3" fmla="*/ 47671 h 218306"/>
              <a:gd name="connsiteX4" fmla="*/ 395305 w 769693"/>
              <a:gd name="connsiteY4" fmla="*/ 12746 h 218306"/>
              <a:gd name="connsiteX5" fmla="*/ 560405 w 769693"/>
              <a:gd name="connsiteY5" fmla="*/ 85771 h 218306"/>
              <a:gd name="connsiteX6" fmla="*/ 490555 w 769693"/>
              <a:gd name="connsiteY6" fmla="*/ 28621 h 218306"/>
              <a:gd name="connsiteX7" fmla="*/ 649305 w 769693"/>
              <a:gd name="connsiteY7" fmla="*/ 127046 h 218306"/>
              <a:gd name="connsiteX8" fmla="*/ 630255 w 769693"/>
              <a:gd name="connsiteY8" fmla="*/ 101646 h 218306"/>
              <a:gd name="connsiteX9" fmla="*/ 763605 w 769693"/>
              <a:gd name="connsiteY9" fmla="*/ 215946 h 218306"/>
              <a:gd name="connsiteX10" fmla="*/ 738205 w 769693"/>
              <a:gd name="connsiteY10" fmla="*/ 174671 h 218306"/>
              <a:gd name="connsiteX11" fmla="*/ 658830 w 769693"/>
              <a:gd name="connsiteY11" fmla="*/ 123871 h 218306"/>
              <a:gd name="connsiteX12" fmla="*/ 538180 w 769693"/>
              <a:gd name="connsiteY12" fmla="*/ 60371 h 218306"/>
              <a:gd name="connsiteX13" fmla="*/ 357205 w 769693"/>
              <a:gd name="connsiteY13" fmla="*/ 47671 h 218306"/>
              <a:gd name="connsiteX14" fmla="*/ 242905 w 769693"/>
              <a:gd name="connsiteY14" fmla="*/ 46 h 218306"/>
              <a:gd name="connsiteX15" fmla="*/ 376255 w 769693"/>
              <a:gd name="connsiteY15" fmla="*/ 57196 h 218306"/>
              <a:gd name="connsiteX16" fmla="*/ 230205 w 769693"/>
              <a:gd name="connsiteY16" fmla="*/ 50846 h 218306"/>
              <a:gd name="connsiteX17" fmla="*/ 217505 w 769693"/>
              <a:gd name="connsiteY17" fmla="*/ 63546 h 218306"/>
              <a:gd name="connsiteX18" fmla="*/ 1605 w 769693"/>
              <a:gd name="connsiteY18" fmla="*/ 107996 h 218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69693" h="218306">
                <a:moveTo>
                  <a:pt x="1605" y="107996"/>
                </a:moveTo>
                <a:cubicBezTo>
                  <a:pt x="23301" y="103763"/>
                  <a:pt x="295822" y="55608"/>
                  <a:pt x="347680" y="38146"/>
                </a:cubicBezTo>
                <a:cubicBezTo>
                  <a:pt x="399538" y="20683"/>
                  <a:pt x="298997" y="1634"/>
                  <a:pt x="312755" y="3221"/>
                </a:cubicBezTo>
                <a:cubicBezTo>
                  <a:pt x="326513" y="4808"/>
                  <a:pt x="416472" y="46084"/>
                  <a:pt x="430230" y="47671"/>
                </a:cubicBezTo>
                <a:cubicBezTo>
                  <a:pt x="443988" y="49258"/>
                  <a:pt x="373609" y="6396"/>
                  <a:pt x="395305" y="12746"/>
                </a:cubicBezTo>
                <a:cubicBezTo>
                  <a:pt x="417001" y="19096"/>
                  <a:pt x="544530" y="83125"/>
                  <a:pt x="560405" y="85771"/>
                </a:cubicBezTo>
                <a:cubicBezTo>
                  <a:pt x="576280" y="88417"/>
                  <a:pt x="475738" y="21742"/>
                  <a:pt x="490555" y="28621"/>
                </a:cubicBezTo>
                <a:cubicBezTo>
                  <a:pt x="505372" y="35500"/>
                  <a:pt x="626022" y="114875"/>
                  <a:pt x="649305" y="127046"/>
                </a:cubicBezTo>
                <a:cubicBezTo>
                  <a:pt x="672588" y="139217"/>
                  <a:pt x="611205" y="86829"/>
                  <a:pt x="630255" y="101646"/>
                </a:cubicBezTo>
                <a:cubicBezTo>
                  <a:pt x="649305" y="116463"/>
                  <a:pt x="745613" y="203775"/>
                  <a:pt x="763605" y="215946"/>
                </a:cubicBezTo>
                <a:cubicBezTo>
                  <a:pt x="781597" y="228117"/>
                  <a:pt x="755667" y="190017"/>
                  <a:pt x="738205" y="174671"/>
                </a:cubicBezTo>
                <a:cubicBezTo>
                  <a:pt x="720743" y="159325"/>
                  <a:pt x="692168" y="142921"/>
                  <a:pt x="658830" y="123871"/>
                </a:cubicBezTo>
                <a:cubicBezTo>
                  <a:pt x="625493" y="104821"/>
                  <a:pt x="588451" y="73071"/>
                  <a:pt x="538180" y="60371"/>
                </a:cubicBezTo>
                <a:cubicBezTo>
                  <a:pt x="487909" y="47671"/>
                  <a:pt x="406418" y="57725"/>
                  <a:pt x="357205" y="47671"/>
                </a:cubicBezTo>
                <a:cubicBezTo>
                  <a:pt x="307993" y="37617"/>
                  <a:pt x="239730" y="-1541"/>
                  <a:pt x="242905" y="46"/>
                </a:cubicBezTo>
                <a:cubicBezTo>
                  <a:pt x="246080" y="1633"/>
                  <a:pt x="378372" y="48729"/>
                  <a:pt x="376255" y="57196"/>
                </a:cubicBezTo>
                <a:cubicBezTo>
                  <a:pt x="374138" y="65663"/>
                  <a:pt x="230205" y="50846"/>
                  <a:pt x="230205" y="50846"/>
                </a:cubicBezTo>
                <a:cubicBezTo>
                  <a:pt x="203747" y="51904"/>
                  <a:pt x="250313" y="52433"/>
                  <a:pt x="217505" y="63546"/>
                </a:cubicBezTo>
                <a:cubicBezTo>
                  <a:pt x="184697" y="74658"/>
                  <a:pt x="-20091" y="112229"/>
                  <a:pt x="1605" y="107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4E8E1ABE-90AE-C635-BC48-AC7B6DD8EACC}"/>
              </a:ext>
            </a:extLst>
          </p:cNvPr>
          <p:cNvSpPr/>
          <p:nvPr/>
        </p:nvSpPr>
        <p:spPr>
          <a:xfrm>
            <a:off x="5215780" y="4518022"/>
            <a:ext cx="459326" cy="66787"/>
          </a:xfrm>
          <a:custGeom>
            <a:avLst/>
            <a:gdLst>
              <a:gd name="connsiteX0" fmla="*/ 745 w 459326"/>
              <a:gd name="connsiteY0" fmla="*/ 63503 h 66787"/>
              <a:gd name="connsiteX1" fmla="*/ 226170 w 459326"/>
              <a:gd name="connsiteY1" fmla="*/ 3 h 66787"/>
              <a:gd name="connsiteX2" fmla="*/ 105520 w 459326"/>
              <a:gd name="connsiteY2" fmla="*/ 66678 h 66787"/>
              <a:gd name="connsiteX3" fmla="*/ 327770 w 459326"/>
              <a:gd name="connsiteY3" fmla="*/ 15878 h 66787"/>
              <a:gd name="connsiteX4" fmla="*/ 457945 w 459326"/>
              <a:gd name="connsiteY4" fmla="*/ 22228 h 66787"/>
              <a:gd name="connsiteX5" fmla="*/ 248395 w 459326"/>
              <a:gd name="connsiteY5" fmla="*/ 15878 h 66787"/>
              <a:gd name="connsiteX6" fmla="*/ 156320 w 459326"/>
              <a:gd name="connsiteY6" fmla="*/ 6353 h 66787"/>
              <a:gd name="connsiteX7" fmla="*/ 745 w 459326"/>
              <a:gd name="connsiteY7" fmla="*/ 63503 h 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9326" h="66787">
                <a:moveTo>
                  <a:pt x="745" y="63503"/>
                </a:moveTo>
                <a:cubicBezTo>
                  <a:pt x="12387" y="62445"/>
                  <a:pt x="208708" y="-526"/>
                  <a:pt x="226170" y="3"/>
                </a:cubicBezTo>
                <a:cubicBezTo>
                  <a:pt x="243632" y="532"/>
                  <a:pt x="88587" y="64032"/>
                  <a:pt x="105520" y="66678"/>
                </a:cubicBezTo>
                <a:cubicBezTo>
                  <a:pt x="122453" y="69324"/>
                  <a:pt x="269033" y="23286"/>
                  <a:pt x="327770" y="15878"/>
                </a:cubicBezTo>
                <a:cubicBezTo>
                  <a:pt x="386507" y="8470"/>
                  <a:pt x="471174" y="22228"/>
                  <a:pt x="457945" y="22228"/>
                </a:cubicBezTo>
                <a:cubicBezTo>
                  <a:pt x="444716" y="22228"/>
                  <a:pt x="298666" y="18524"/>
                  <a:pt x="248395" y="15878"/>
                </a:cubicBezTo>
                <a:cubicBezTo>
                  <a:pt x="198124" y="13232"/>
                  <a:pt x="195478" y="-2114"/>
                  <a:pt x="156320" y="6353"/>
                </a:cubicBezTo>
                <a:cubicBezTo>
                  <a:pt x="117162" y="14820"/>
                  <a:pt x="-10897" y="64561"/>
                  <a:pt x="745" y="63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0E78A1AA-B73D-6D94-8429-6F0D4735B58F}"/>
              </a:ext>
            </a:extLst>
          </p:cNvPr>
          <p:cNvSpPr/>
          <p:nvPr/>
        </p:nvSpPr>
        <p:spPr>
          <a:xfrm>
            <a:off x="5300176" y="4541044"/>
            <a:ext cx="475665" cy="78727"/>
          </a:xfrm>
          <a:custGeom>
            <a:avLst/>
            <a:gdLst>
              <a:gd name="connsiteX0" fmla="*/ 2074 w 475665"/>
              <a:gd name="connsiteY0" fmla="*/ 78581 h 78727"/>
              <a:gd name="connsiteX1" fmla="*/ 364024 w 475665"/>
              <a:gd name="connsiteY1" fmla="*/ 24606 h 78727"/>
              <a:gd name="connsiteX2" fmla="*/ 208449 w 475665"/>
              <a:gd name="connsiteY2" fmla="*/ 65881 h 78727"/>
              <a:gd name="connsiteX3" fmla="*/ 475149 w 475665"/>
              <a:gd name="connsiteY3" fmla="*/ 21431 h 78727"/>
              <a:gd name="connsiteX4" fmla="*/ 275124 w 475665"/>
              <a:gd name="connsiteY4" fmla="*/ 2381 h 78727"/>
              <a:gd name="connsiteX5" fmla="*/ 237024 w 475665"/>
              <a:gd name="connsiteY5" fmla="*/ 2381 h 78727"/>
              <a:gd name="connsiteX6" fmla="*/ 465624 w 475665"/>
              <a:gd name="connsiteY6" fmla="*/ 21431 h 78727"/>
              <a:gd name="connsiteX7" fmla="*/ 275124 w 475665"/>
              <a:gd name="connsiteY7" fmla="*/ 34131 h 78727"/>
              <a:gd name="connsiteX8" fmla="*/ 138599 w 475665"/>
              <a:gd name="connsiteY8" fmla="*/ 34131 h 78727"/>
              <a:gd name="connsiteX9" fmla="*/ 211624 w 475665"/>
              <a:gd name="connsiteY9" fmla="*/ 40481 h 78727"/>
              <a:gd name="connsiteX10" fmla="*/ 2074 w 475665"/>
              <a:gd name="connsiteY10" fmla="*/ 78581 h 78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5665" h="78727">
                <a:moveTo>
                  <a:pt x="2074" y="78581"/>
                </a:moveTo>
                <a:cubicBezTo>
                  <a:pt x="27474" y="75935"/>
                  <a:pt x="329628" y="26723"/>
                  <a:pt x="364024" y="24606"/>
                </a:cubicBezTo>
                <a:cubicBezTo>
                  <a:pt x="398420" y="22489"/>
                  <a:pt x="189928" y="66410"/>
                  <a:pt x="208449" y="65881"/>
                </a:cubicBezTo>
                <a:cubicBezTo>
                  <a:pt x="226970" y="65352"/>
                  <a:pt x="464037" y="32014"/>
                  <a:pt x="475149" y="21431"/>
                </a:cubicBezTo>
                <a:cubicBezTo>
                  <a:pt x="486261" y="10848"/>
                  <a:pt x="314811" y="5556"/>
                  <a:pt x="275124" y="2381"/>
                </a:cubicBezTo>
                <a:cubicBezTo>
                  <a:pt x="235437" y="-794"/>
                  <a:pt x="205274" y="-794"/>
                  <a:pt x="237024" y="2381"/>
                </a:cubicBezTo>
                <a:cubicBezTo>
                  <a:pt x="268774" y="5556"/>
                  <a:pt x="459274" y="16139"/>
                  <a:pt x="465624" y="21431"/>
                </a:cubicBezTo>
                <a:cubicBezTo>
                  <a:pt x="471974" y="26723"/>
                  <a:pt x="329628" y="32014"/>
                  <a:pt x="275124" y="34131"/>
                </a:cubicBezTo>
                <a:cubicBezTo>
                  <a:pt x="220620" y="36248"/>
                  <a:pt x="149182" y="33073"/>
                  <a:pt x="138599" y="34131"/>
                </a:cubicBezTo>
                <a:cubicBezTo>
                  <a:pt x="128016" y="35189"/>
                  <a:pt x="230674" y="33602"/>
                  <a:pt x="211624" y="40481"/>
                </a:cubicBezTo>
                <a:cubicBezTo>
                  <a:pt x="192574" y="47360"/>
                  <a:pt x="-23326" y="81227"/>
                  <a:pt x="2074" y="78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F0B67BE9-0CD1-42C6-E566-D8E324F44B10}"/>
              </a:ext>
            </a:extLst>
          </p:cNvPr>
          <p:cNvSpPr/>
          <p:nvPr/>
        </p:nvSpPr>
        <p:spPr>
          <a:xfrm>
            <a:off x="5613354" y="4511657"/>
            <a:ext cx="485595" cy="166277"/>
          </a:xfrm>
          <a:custGeom>
            <a:avLst/>
            <a:gdLst>
              <a:gd name="connsiteX0" fmla="*/ 46 w 485595"/>
              <a:gd name="connsiteY0" fmla="*/ 18 h 166277"/>
              <a:gd name="connsiteX1" fmla="*/ 222296 w 485595"/>
              <a:gd name="connsiteY1" fmla="*/ 60343 h 166277"/>
              <a:gd name="connsiteX2" fmla="*/ 130221 w 485595"/>
              <a:gd name="connsiteY2" fmla="*/ 73043 h 166277"/>
              <a:gd name="connsiteX3" fmla="*/ 279446 w 485595"/>
              <a:gd name="connsiteY3" fmla="*/ 73043 h 166277"/>
              <a:gd name="connsiteX4" fmla="*/ 342946 w 485595"/>
              <a:gd name="connsiteY4" fmla="*/ 92093 h 166277"/>
              <a:gd name="connsiteX5" fmla="*/ 308021 w 485595"/>
              <a:gd name="connsiteY5" fmla="*/ 79393 h 166277"/>
              <a:gd name="connsiteX6" fmla="*/ 482646 w 485595"/>
              <a:gd name="connsiteY6" fmla="*/ 165118 h 166277"/>
              <a:gd name="connsiteX7" fmla="*/ 403271 w 485595"/>
              <a:gd name="connsiteY7" fmla="*/ 120668 h 166277"/>
              <a:gd name="connsiteX8" fmla="*/ 219121 w 485595"/>
              <a:gd name="connsiteY8" fmla="*/ 6368 h 166277"/>
              <a:gd name="connsiteX9" fmla="*/ 288971 w 485595"/>
              <a:gd name="connsiteY9" fmla="*/ 57168 h 166277"/>
              <a:gd name="connsiteX10" fmla="*/ 203246 w 485595"/>
              <a:gd name="connsiteY10" fmla="*/ 53993 h 166277"/>
              <a:gd name="connsiteX11" fmla="*/ 46 w 485595"/>
              <a:gd name="connsiteY11" fmla="*/ 18 h 16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5595" h="166277">
                <a:moveTo>
                  <a:pt x="46" y="18"/>
                </a:moveTo>
                <a:cubicBezTo>
                  <a:pt x="3221" y="1076"/>
                  <a:pt x="200600" y="48172"/>
                  <a:pt x="222296" y="60343"/>
                </a:cubicBezTo>
                <a:cubicBezTo>
                  <a:pt x="243992" y="72514"/>
                  <a:pt x="120696" y="70926"/>
                  <a:pt x="130221" y="73043"/>
                </a:cubicBezTo>
                <a:cubicBezTo>
                  <a:pt x="139746" y="75160"/>
                  <a:pt x="243992" y="69868"/>
                  <a:pt x="279446" y="73043"/>
                </a:cubicBezTo>
                <a:cubicBezTo>
                  <a:pt x="314900" y="76218"/>
                  <a:pt x="338184" y="91035"/>
                  <a:pt x="342946" y="92093"/>
                </a:cubicBezTo>
                <a:cubicBezTo>
                  <a:pt x="347708" y="93151"/>
                  <a:pt x="284738" y="67222"/>
                  <a:pt x="308021" y="79393"/>
                </a:cubicBezTo>
                <a:cubicBezTo>
                  <a:pt x="331304" y="91564"/>
                  <a:pt x="466771" y="158239"/>
                  <a:pt x="482646" y="165118"/>
                </a:cubicBezTo>
                <a:cubicBezTo>
                  <a:pt x="498521" y="171997"/>
                  <a:pt x="447192" y="147126"/>
                  <a:pt x="403271" y="120668"/>
                </a:cubicBezTo>
                <a:cubicBezTo>
                  <a:pt x="359350" y="94210"/>
                  <a:pt x="238171" y="16951"/>
                  <a:pt x="219121" y="6368"/>
                </a:cubicBezTo>
                <a:cubicBezTo>
                  <a:pt x="200071" y="-4215"/>
                  <a:pt x="291617" y="49231"/>
                  <a:pt x="288971" y="57168"/>
                </a:cubicBezTo>
                <a:cubicBezTo>
                  <a:pt x="286325" y="65105"/>
                  <a:pt x="248754" y="64576"/>
                  <a:pt x="203246" y="53993"/>
                </a:cubicBezTo>
                <a:cubicBezTo>
                  <a:pt x="157738" y="43410"/>
                  <a:pt x="-3129" y="-1040"/>
                  <a:pt x="46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1532B65F-54C1-F31A-211E-325A5D3E2881}"/>
              </a:ext>
            </a:extLst>
          </p:cNvPr>
          <p:cNvSpPr/>
          <p:nvPr/>
        </p:nvSpPr>
        <p:spPr>
          <a:xfrm>
            <a:off x="3180783" y="4711535"/>
            <a:ext cx="1035852" cy="378610"/>
          </a:xfrm>
          <a:custGeom>
            <a:avLst/>
            <a:gdLst>
              <a:gd name="connsiteX0" fmla="*/ 567 w 1035852"/>
              <a:gd name="connsiteY0" fmla="*/ 311315 h 378610"/>
              <a:gd name="connsiteX1" fmla="*/ 86292 w 1035852"/>
              <a:gd name="connsiteY1" fmla="*/ 330365 h 378610"/>
              <a:gd name="connsiteX2" fmla="*/ 264092 w 1035852"/>
              <a:gd name="connsiteY2" fmla="*/ 377990 h 378610"/>
              <a:gd name="connsiteX3" fmla="*/ 270442 w 1035852"/>
              <a:gd name="connsiteY3" fmla="*/ 355765 h 378610"/>
              <a:gd name="connsiteX4" fmla="*/ 352992 w 1035852"/>
              <a:gd name="connsiteY4" fmla="*/ 330365 h 378610"/>
              <a:gd name="connsiteX5" fmla="*/ 483167 w 1035852"/>
              <a:gd name="connsiteY5" fmla="*/ 244640 h 378610"/>
              <a:gd name="connsiteX6" fmla="*/ 641917 w 1035852"/>
              <a:gd name="connsiteY6" fmla="*/ 228765 h 378610"/>
              <a:gd name="connsiteX7" fmla="*/ 772092 w 1035852"/>
              <a:gd name="connsiteY7" fmla="*/ 244640 h 378610"/>
              <a:gd name="connsiteX8" fmla="*/ 768917 w 1035852"/>
              <a:gd name="connsiteY8" fmla="*/ 228765 h 378610"/>
              <a:gd name="connsiteX9" fmla="*/ 880042 w 1035852"/>
              <a:gd name="connsiteY9" fmla="*/ 254165 h 378610"/>
              <a:gd name="connsiteX10" fmla="*/ 880042 w 1035852"/>
              <a:gd name="connsiteY10" fmla="*/ 289090 h 378610"/>
              <a:gd name="connsiteX11" fmla="*/ 876867 w 1035852"/>
              <a:gd name="connsiteY11" fmla="*/ 308140 h 378610"/>
              <a:gd name="connsiteX12" fmla="*/ 1035617 w 1035852"/>
              <a:gd name="connsiteY12" fmla="*/ 260515 h 378610"/>
              <a:gd name="connsiteX13" fmla="*/ 911792 w 1035852"/>
              <a:gd name="connsiteY13" fmla="*/ 282740 h 378610"/>
              <a:gd name="connsiteX14" fmla="*/ 880042 w 1035852"/>
              <a:gd name="connsiteY14" fmla="*/ 282740 h 378610"/>
              <a:gd name="connsiteX15" fmla="*/ 914967 w 1035852"/>
              <a:gd name="connsiteY15" fmla="*/ 260515 h 378610"/>
              <a:gd name="connsiteX16" fmla="*/ 981642 w 1035852"/>
              <a:gd name="connsiteY16" fmla="*/ 139865 h 378610"/>
              <a:gd name="connsiteX17" fmla="*/ 962592 w 1035852"/>
              <a:gd name="connsiteY17" fmla="*/ 168440 h 378610"/>
              <a:gd name="connsiteX18" fmla="*/ 860992 w 1035852"/>
              <a:gd name="connsiteY18" fmla="*/ 212890 h 378610"/>
              <a:gd name="connsiteX19" fmla="*/ 892742 w 1035852"/>
              <a:gd name="connsiteY19" fmla="*/ 181140 h 378610"/>
              <a:gd name="connsiteX20" fmla="*/ 899092 w 1035852"/>
              <a:gd name="connsiteY20" fmla="*/ 120815 h 378610"/>
              <a:gd name="connsiteX21" fmla="*/ 838767 w 1035852"/>
              <a:gd name="connsiteY21" fmla="*/ 209715 h 378610"/>
              <a:gd name="connsiteX22" fmla="*/ 835592 w 1035852"/>
              <a:gd name="connsiteY22" fmla="*/ 203365 h 378610"/>
              <a:gd name="connsiteX23" fmla="*/ 841942 w 1035852"/>
              <a:gd name="connsiteY23" fmla="*/ 177965 h 378610"/>
              <a:gd name="connsiteX24" fmla="*/ 791142 w 1035852"/>
              <a:gd name="connsiteY24" fmla="*/ 206540 h 378610"/>
              <a:gd name="connsiteX25" fmla="*/ 810192 w 1035852"/>
              <a:gd name="connsiteY25" fmla="*/ 168440 h 378610"/>
              <a:gd name="connsiteX26" fmla="*/ 921317 w 1035852"/>
              <a:gd name="connsiteY26" fmla="*/ 98590 h 378610"/>
              <a:gd name="connsiteX27" fmla="*/ 845117 w 1035852"/>
              <a:gd name="connsiteY27" fmla="*/ 146215 h 378610"/>
              <a:gd name="connsiteX28" fmla="*/ 743517 w 1035852"/>
              <a:gd name="connsiteY28" fmla="*/ 184315 h 378610"/>
              <a:gd name="connsiteX29" fmla="*/ 683192 w 1035852"/>
              <a:gd name="connsiteY29" fmla="*/ 155740 h 378610"/>
              <a:gd name="connsiteX30" fmla="*/ 692717 w 1035852"/>
              <a:gd name="connsiteY30" fmla="*/ 22390 h 378610"/>
              <a:gd name="connsiteX31" fmla="*/ 676842 w 1035852"/>
              <a:gd name="connsiteY31" fmla="*/ 76365 h 378610"/>
              <a:gd name="connsiteX32" fmla="*/ 660967 w 1035852"/>
              <a:gd name="connsiteY32" fmla="*/ 146215 h 378610"/>
              <a:gd name="connsiteX33" fmla="*/ 641917 w 1035852"/>
              <a:gd name="connsiteY33" fmla="*/ 63665 h 378610"/>
              <a:gd name="connsiteX34" fmla="*/ 641917 w 1035852"/>
              <a:gd name="connsiteY34" fmla="*/ 162090 h 378610"/>
              <a:gd name="connsiteX35" fmla="*/ 591117 w 1035852"/>
              <a:gd name="connsiteY35" fmla="*/ 149390 h 378610"/>
              <a:gd name="connsiteX36" fmla="*/ 533967 w 1035852"/>
              <a:gd name="connsiteY36" fmla="*/ 25565 h 378610"/>
              <a:gd name="connsiteX37" fmla="*/ 559367 w 1035852"/>
              <a:gd name="connsiteY37" fmla="*/ 133515 h 378610"/>
              <a:gd name="connsiteX38" fmla="*/ 537142 w 1035852"/>
              <a:gd name="connsiteY38" fmla="*/ 143040 h 378610"/>
              <a:gd name="connsiteX39" fmla="*/ 473642 w 1035852"/>
              <a:gd name="connsiteY39" fmla="*/ 54140 h 378610"/>
              <a:gd name="connsiteX40" fmla="*/ 537142 w 1035852"/>
              <a:gd name="connsiteY40" fmla="*/ 152565 h 378610"/>
              <a:gd name="connsiteX41" fmla="*/ 483167 w 1035852"/>
              <a:gd name="connsiteY41" fmla="*/ 127165 h 378610"/>
              <a:gd name="connsiteX42" fmla="*/ 448242 w 1035852"/>
              <a:gd name="connsiteY42" fmla="*/ 22390 h 378610"/>
              <a:gd name="connsiteX43" fmla="*/ 467292 w 1035852"/>
              <a:gd name="connsiteY43" fmla="*/ 104940 h 378610"/>
              <a:gd name="connsiteX44" fmla="*/ 400617 w 1035852"/>
              <a:gd name="connsiteY44" fmla="*/ 165 h 378610"/>
              <a:gd name="connsiteX45" fmla="*/ 438717 w 1035852"/>
              <a:gd name="connsiteY45" fmla="*/ 82715 h 378610"/>
              <a:gd name="connsiteX46" fmla="*/ 467292 w 1035852"/>
              <a:gd name="connsiteY46" fmla="*/ 162090 h 378610"/>
              <a:gd name="connsiteX47" fmla="*/ 406967 w 1035852"/>
              <a:gd name="connsiteY47" fmla="*/ 165265 h 378610"/>
              <a:gd name="connsiteX48" fmla="*/ 337117 w 1035852"/>
              <a:gd name="connsiteY48" fmla="*/ 35090 h 378610"/>
              <a:gd name="connsiteX49" fmla="*/ 391092 w 1035852"/>
              <a:gd name="connsiteY49" fmla="*/ 149390 h 378610"/>
              <a:gd name="connsiteX50" fmla="*/ 426017 w 1035852"/>
              <a:gd name="connsiteY50" fmla="*/ 190665 h 378610"/>
              <a:gd name="connsiteX51" fmla="*/ 359342 w 1035852"/>
              <a:gd name="connsiteY51" fmla="*/ 165265 h 378610"/>
              <a:gd name="connsiteX52" fmla="*/ 229167 w 1035852"/>
              <a:gd name="connsiteY52" fmla="*/ 60490 h 378610"/>
              <a:gd name="connsiteX53" fmla="*/ 299017 w 1035852"/>
              <a:gd name="connsiteY53" fmla="*/ 111290 h 378610"/>
              <a:gd name="connsiteX54" fmla="*/ 327592 w 1035852"/>
              <a:gd name="connsiteY54" fmla="*/ 181140 h 378610"/>
              <a:gd name="connsiteX55" fmla="*/ 273617 w 1035852"/>
              <a:gd name="connsiteY55" fmla="*/ 127165 h 378610"/>
              <a:gd name="connsiteX56" fmla="*/ 229167 w 1035852"/>
              <a:gd name="connsiteY56" fmla="*/ 44615 h 378610"/>
              <a:gd name="connsiteX57" fmla="*/ 248217 w 1035852"/>
              <a:gd name="connsiteY57" fmla="*/ 92240 h 378610"/>
              <a:gd name="connsiteX58" fmla="*/ 387917 w 1035852"/>
              <a:gd name="connsiteY58" fmla="*/ 222415 h 378610"/>
              <a:gd name="connsiteX59" fmla="*/ 337117 w 1035852"/>
              <a:gd name="connsiteY59" fmla="*/ 219240 h 378610"/>
              <a:gd name="connsiteX60" fmla="*/ 194242 w 1035852"/>
              <a:gd name="connsiteY60" fmla="*/ 184315 h 378610"/>
              <a:gd name="connsiteX61" fmla="*/ 143442 w 1035852"/>
              <a:gd name="connsiteY61" fmla="*/ 101765 h 378610"/>
              <a:gd name="connsiteX62" fmla="*/ 194242 w 1035852"/>
              <a:gd name="connsiteY62" fmla="*/ 162090 h 378610"/>
              <a:gd name="connsiteX63" fmla="*/ 254567 w 1035852"/>
              <a:gd name="connsiteY63" fmla="*/ 231940 h 378610"/>
              <a:gd name="connsiteX64" fmla="*/ 124392 w 1035852"/>
              <a:gd name="connsiteY64" fmla="*/ 111290 h 378610"/>
              <a:gd name="connsiteX65" fmla="*/ 225992 w 1035852"/>
              <a:gd name="connsiteY65" fmla="*/ 231940 h 378610"/>
              <a:gd name="connsiteX66" fmla="*/ 311717 w 1035852"/>
              <a:gd name="connsiteY66" fmla="*/ 266865 h 378610"/>
              <a:gd name="connsiteX67" fmla="*/ 219642 w 1035852"/>
              <a:gd name="connsiteY67" fmla="*/ 276390 h 378610"/>
              <a:gd name="connsiteX68" fmla="*/ 124392 w 1035852"/>
              <a:gd name="connsiteY68" fmla="*/ 279565 h 378610"/>
              <a:gd name="connsiteX69" fmla="*/ 200592 w 1035852"/>
              <a:gd name="connsiteY69" fmla="*/ 270040 h 378610"/>
              <a:gd name="connsiteX70" fmla="*/ 86292 w 1035852"/>
              <a:gd name="connsiteY70" fmla="*/ 174790 h 378610"/>
              <a:gd name="connsiteX71" fmla="*/ 130742 w 1035852"/>
              <a:gd name="connsiteY71" fmla="*/ 241465 h 378610"/>
              <a:gd name="connsiteX72" fmla="*/ 143442 w 1035852"/>
              <a:gd name="connsiteY72" fmla="*/ 270040 h 378610"/>
              <a:gd name="connsiteX73" fmla="*/ 79942 w 1035852"/>
              <a:gd name="connsiteY73" fmla="*/ 212890 h 378610"/>
              <a:gd name="connsiteX74" fmla="*/ 175192 w 1035852"/>
              <a:gd name="connsiteY74" fmla="*/ 298615 h 378610"/>
              <a:gd name="connsiteX75" fmla="*/ 76767 w 1035852"/>
              <a:gd name="connsiteY75" fmla="*/ 250990 h 378610"/>
              <a:gd name="connsiteX76" fmla="*/ 175192 w 1035852"/>
              <a:gd name="connsiteY76" fmla="*/ 324015 h 378610"/>
              <a:gd name="connsiteX77" fmla="*/ 305367 w 1035852"/>
              <a:gd name="connsiteY77" fmla="*/ 270040 h 378610"/>
              <a:gd name="connsiteX78" fmla="*/ 172017 w 1035852"/>
              <a:gd name="connsiteY78" fmla="*/ 317665 h 378610"/>
              <a:gd name="connsiteX79" fmla="*/ 124392 w 1035852"/>
              <a:gd name="connsiteY79" fmla="*/ 324015 h 378610"/>
              <a:gd name="connsiteX80" fmla="*/ 567 w 1035852"/>
              <a:gd name="connsiteY80" fmla="*/ 311315 h 37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035852" h="378610">
                <a:moveTo>
                  <a:pt x="567" y="311315"/>
                </a:moveTo>
                <a:cubicBezTo>
                  <a:pt x="-5783" y="312373"/>
                  <a:pt x="42371" y="319253"/>
                  <a:pt x="86292" y="330365"/>
                </a:cubicBezTo>
                <a:cubicBezTo>
                  <a:pt x="130213" y="341477"/>
                  <a:pt x="233400" y="373757"/>
                  <a:pt x="264092" y="377990"/>
                </a:cubicBezTo>
                <a:cubicBezTo>
                  <a:pt x="294784" y="382223"/>
                  <a:pt x="255625" y="363703"/>
                  <a:pt x="270442" y="355765"/>
                </a:cubicBezTo>
                <a:cubicBezTo>
                  <a:pt x="285259" y="347828"/>
                  <a:pt x="317538" y="348886"/>
                  <a:pt x="352992" y="330365"/>
                </a:cubicBezTo>
                <a:cubicBezTo>
                  <a:pt x="388446" y="311844"/>
                  <a:pt x="435013" y="261573"/>
                  <a:pt x="483167" y="244640"/>
                </a:cubicBezTo>
                <a:cubicBezTo>
                  <a:pt x="531321" y="227707"/>
                  <a:pt x="593763" y="228765"/>
                  <a:pt x="641917" y="228765"/>
                </a:cubicBezTo>
                <a:cubicBezTo>
                  <a:pt x="690071" y="228765"/>
                  <a:pt x="772092" y="244640"/>
                  <a:pt x="772092" y="244640"/>
                </a:cubicBezTo>
                <a:cubicBezTo>
                  <a:pt x="793259" y="244640"/>
                  <a:pt x="750925" y="227177"/>
                  <a:pt x="768917" y="228765"/>
                </a:cubicBezTo>
                <a:cubicBezTo>
                  <a:pt x="786909" y="230352"/>
                  <a:pt x="861521" y="244111"/>
                  <a:pt x="880042" y="254165"/>
                </a:cubicBezTo>
                <a:cubicBezTo>
                  <a:pt x="898563" y="264219"/>
                  <a:pt x="880571" y="280094"/>
                  <a:pt x="880042" y="289090"/>
                </a:cubicBezTo>
                <a:cubicBezTo>
                  <a:pt x="879513" y="298086"/>
                  <a:pt x="850938" y="312902"/>
                  <a:pt x="876867" y="308140"/>
                </a:cubicBezTo>
                <a:cubicBezTo>
                  <a:pt x="902796" y="303378"/>
                  <a:pt x="1029796" y="264748"/>
                  <a:pt x="1035617" y="260515"/>
                </a:cubicBezTo>
                <a:cubicBezTo>
                  <a:pt x="1041438" y="256282"/>
                  <a:pt x="937721" y="279036"/>
                  <a:pt x="911792" y="282740"/>
                </a:cubicBezTo>
                <a:cubicBezTo>
                  <a:pt x="885863" y="286444"/>
                  <a:pt x="879513" y="286444"/>
                  <a:pt x="880042" y="282740"/>
                </a:cubicBezTo>
                <a:cubicBezTo>
                  <a:pt x="880571" y="279036"/>
                  <a:pt x="898034" y="284327"/>
                  <a:pt x="914967" y="260515"/>
                </a:cubicBezTo>
                <a:cubicBezTo>
                  <a:pt x="931900" y="236702"/>
                  <a:pt x="981642" y="139865"/>
                  <a:pt x="981642" y="139865"/>
                </a:cubicBezTo>
                <a:cubicBezTo>
                  <a:pt x="989579" y="124519"/>
                  <a:pt x="982700" y="156269"/>
                  <a:pt x="962592" y="168440"/>
                </a:cubicBezTo>
                <a:cubicBezTo>
                  <a:pt x="942484" y="180611"/>
                  <a:pt x="872634" y="210773"/>
                  <a:pt x="860992" y="212890"/>
                </a:cubicBezTo>
                <a:cubicBezTo>
                  <a:pt x="849350" y="215007"/>
                  <a:pt x="886392" y="196486"/>
                  <a:pt x="892742" y="181140"/>
                </a:cubicBezTo>
                <a:cubicBezTo>
                  <a:pt x="899092" y="165794"/>
                  <a:pt x="908088" y="116053"/>
                  <a:pt x="899092" y="120815"/>
                </a:cubicBezTo>
                <a:cubicBezTo>
                  <a:pt x="890096" y="125577"/>
                  <a:pt x="838767" y="209715"/>
                  <a:pt x="838767" y="209715"/>
                </a:cubicBezTo>
                <a:cubicBezTo>
                  <a:pt x="828184" y="223473"/>
                  <a:pt x="835063" y="208657"/>
                  <a:pt x="835592" y="203365"/>
                </a:cubicBezTo>
                <a:cubicBezTo>
                  <a:pt x="836121" y="198073"/>
                  <a:pt x="849350" y="177436"/>
                  <a:pt x="841942" y="177965"/>
                </a:cubicBezTo>
                <a:cubicBezTo>
                  <a:pt x="834534" y="178494"/>
                  <a:pt x="796434" y="208127"/>
                  <a:pt x="791142" y="206540"/>
                </a:cubicBezTo>
                <a:cubicBezTo>
                  <a:pt x="785850" y="204953"/>
                  <a:pt x="788496" y="186432"/>
                  <a:pt x="810192" y="168440"/>
                </a:cubicBezTo>
                <a:cubicBezTo>
                  <a:pt x="831888" y="150448"/>
                  <a:pt x="915496" y="102294"/>
                  <a:pt x="921317" y="98590"/>
                </a:cubicBezTo>
                <a:cubicBezTo>
                  <a:pt x="927138" y="94886"/>
                  <a:pt x="874750" y="131927"/>
                  <a:pt x="845117" y="146215"/>
                </a:cubicBezTo>
                <a:cubicBezTo>
                  <a:pt x="815484" y="160503"/>
                  <a:pt x="770504" y="182728"/>
                  <a:pt x="743517" y="184315"/>
                </a:cubicBezTo>
                <a:cubicBezTo>
                  <a:pt x="716530" y="185902"/>
                  <a:pt x="691659" y="182728"/>
                  <a:pt x="683192" y="155740"/>
                </a:cubicBezTo>
                <a:cubicBezTo>
                  <a:pt x="674725" y="128752"/>
                  <a:pt x="693775" y="35619"/>
                  <a:pt x="692717" y="22390"/>
                </a:cubicBezTo>
                <a:cubicBezTo>
                  <a:pt x="691659" y="9161"/>
                  <a:pt x="682134" y="55728"/>
                  <a:pt x="676842" y="76365"/>
                </a:cubicBezTo>
                <a:cubicBezTo>
                  <a:pt x="671550" y="97002"/>
                  <a:pt x="666788" y="148332"/>
                  <a:pt x="660967" y="146215"/>
                </a:cubicBezTo>
                <a:cubicBezTo>
                  <a:pt x="655146" y="144098"/>
                  <a:pt x="645092" y="61019"/>
                  <a:pt x="641917" y="63665"/>
                </a:cubicBezTo>
                <a:cubicBezTo>
                  <a:pt x="638742" y="66311"/>
                  <a:pt x="650384" y="147802"/>
                  <a:pt x="641917" y="162090"/>
                </a:cubicBezTo>
                <a:cubicBezTo>
                  <a:pt x="633450" y="176378"/>
                  <a:pt x="609109" y="172144"/>
                  <a:pt x="591117" y="149390"/>
                </a:cubicBezTo>
                <a:cubicBezTo>
                  <a:pt x="573125" y="126636"/>
                  <a:pt x="539259" y="28211"/>
                  <a:pt x="533967" y="25565"/>
                </a:cubicBezTo>
                <a:cubicBezTo>
                  <a:pt x="528675" y="22919"/>
                  <a:pt x="558838" y="113936"/>
                  <a:pt x="559367" y="133515"/>
                </a:cubicBezTo>
                <a:cubicBezTo>
                  <a:pt x="559896" y="153094"/>
                  <a:pt x="551430" y="156269"/>
                  <a:pt x="537142" y="143040"/>
                </a:cubicBezTo>
                <a:cubicBezTo>
                  <a:pt x="522855" y="129811"/>
                  <a:pt x="473642" y="52553"/>
                  <a:pt x="473642" y="54140"/>
                </a:cubicBezTo>
                <a:cubicBezTo>
                  <a:pt x="473642" y="55727"/>
                  <a:pt x="535555" y="140394"/>
                  <a:pt x="537142" y="152565"/>
                </a:cubicBezTo>
                <a:cubicBezTo>
                  <a:pt x="538729" y="164736"/>
                  <a:pt x="497984" y="148861"/>
                  <a:pt x="483167" y="127165"/>
                </a:cubicBezTo>
                <a:cubicBezTo>
                  <a:pt x="468350" y="105469"/>
                  <a:pt x="450888" y="26094"/>
                  <a:pt x="448242" y="22390"/>
                </a:cubicBezTo>
                <a:cubicBezTo>
                  <a:pt x="445596" y="18686"/>
                  <a:pt x="475229" y="108644"/>
                  <a:pt x="467292" y="104940"/>
                </a:cubicBezTo>
                <a:cubicBezTo>
                  <a:pt x="459355" y="101236"/>
                  <a:pt x="405379" y="3869"/>
                  <a:pt x="400617" y="165"/>
                </a:cubicBezTo>
                <a:cubicBezTo>
                  <a:pt x="395855" y="-3539"/>
                  <a:pt x="427605" y="55728"/>
                  <a:pt x="438717" y="82715"/>
                </a:cubicBezTo>
                <a:cubicBezTo>
                  <a:pt x="449829" y="109702"/>
                  <a:pt x="472584" y="148332"/>
                  <a:pt x="467292" y="162090"/>
                </a:cubicBezTo>
                <a:cubicBezTo>
                  <a:pt x="462000" y="175848"/>
                  <a:pt x="428663" y="186432"/>
                  <a:pt x="406967" y="165265"/>
                </a:cubicBezTo>
                <a:cubicBezTo>
                  <a:pt x="385271" y="144098"/>
                  <a:pt x="339763" y="37736"/>
                  <a:pt x="337117" y="35090"/>
                </a:cubicBezTo>
                <a:cubicBezTo>
                  <a:pt x="334471" y="32444"/>
                  <a:pt x="376275" y="123461"/>
                  <a:pt x="391092" y="149390"/>
                </a:cubicBezTo>
                <a:cubicBezTo>
                  <a:pt x="405909" y="175319"/>
                  <a:pt x="431309" y="188019"/>
                  <a:pt x="426017" y="190665"/>
                </a:cubicBezTo>
                <a:cubicBezTo>
                  <a:pt x="420725" y="193311"/>
                  <a:pt x="392150" y="186961"/>
                  <a:pt x="359342" y="165265"/>
                </a:cubicBezTo>
                <a:cubicBezTo>
                  <a:pt x="326534" y="143569"/>
                  <a:pt x="239221" y="69486"/>
                  <a:pt x="229167" y="60490"/>
                </a:cubicBezTo>
                <a:cubicBezTo>
                  <a:pt x="219113" y="51494"/>
                  <a:pt x="282613" y="91182"/>
                  <a:pt x="299017" y="111290"/>
                </a:cubicBezTo>
                <a:cubicBezTo>
                  <a:pt x="315421" y="131398"/>
                  <a:pt x="331825" y="178494"/>
                  <a:pt x="327592" y="181140"/>
                </a:cubicBezTo>
                <a:cubicBezTo>
                  <a:pt x="323359" y="183786"/>
                  <a:pt x="290021" y="149919"/>
                  <a:pt x="273617" y="127165"/>
                </a:cubicBezTo>
                <a:cubicBezTo>
                  <a:pt x="257213" y="104411"/>
                  <a:pt x="233400" y="50436"/>
                  <a:pt x="229167" y="44615"/>
                </a:cubicBezTo>
                <a:cubicBezTo>
                  <a:pt x="224934" y="38794"/>
                  <a:pt x="221759" y="62607"/>
                  <a:pt x="248217" y="92240"/>
                </a:cubicBezTo>
                <a:cubicBezTo>
                  <a:pt x="274675" y="121873"/>
                  <a:pt x="373100" y="201248"/>
                  <a:pt x="387917" y="222415"/>
                </a:cubicBezTo>
                <a:cubicBezTo>
                  <a:pt x="402734" y="243582"/>
                  <a:pt x="369396" y="225590"/>
                  <a:pt x="337117" y="219240"/>
                </a:cubicBezTo>
                <a:cubicBezTo>
                  <a:pt x="304838" y="212890"/>
                  <a:pt x="226521" y="203894"/>
                  <a:pt x="194242" y="184315"/>
                </a:cubicBezTo>
                <a:cubicBezTo>
                  <a:pt x="161963" y="164736"/>
                  <a:pt x="143442" y="105469"/>
                  <a:pt x="143442" y="101765"/>
                </a:cubicBezTo>
                <a:cubicBezTo>
                  <a:pt x="143442" y="98061"/>
                  <a:pt x="175721" y="140394"/>
                  <a:pt x="194242" y="162090"/>
                </a:cubicBezTo>
                <a:cubicBezTo>
                  <a:pt x="212763" y="183786"/>
                  <a:pt x="266209" y="240407"/>
                  <a:pt x="254567" y="231940"/>
                </a:cubicBezTo>
                <a:cubicBezTo>
                  <a:pt x="242925" y="223473"/>
                  <a:pt x="129154" y="111290"/>
                  <a:pt x="124392" y="111290"/>
                </a:cubicBezTo>
                <a:cubicBezTo>
                  <a:pt x="119630" y="111290"/>
                  <a:pt x="194771" y="206011"/>
                  <a:pt x="225992" y="231940"/>
                </a:cubicBezTo>
                <a:cubicBezTo>
                  <a:pt x="257213" y="257869"/>
                  <a:pt x="312775" y="259457"/>
                  <a:pt x="311717" y="266865"/>
                </a:cubicBezTo>
                <a:cubicBezTo>
                  <a:pt x="310659" y="274273"/>
                  <a:pt x="250863" y="274273"/>
                  <a:pt x="219642" y="276390"/>
                </a:cubicBezTo>
                <a:cubicBezTo>
                  <a:pt x="188421" y="278507"/>
                  <a:pt x="127567" y="280623"/>
                  <a:pt x="124392" y="279565"/>
                </a:cubicBezTo>
                <a:cubicBezTo>
                  <a:pt x="121217" y="278507"/>
                  <a:pt x="206942" y="287502"/>
                  <a:pt x="200592" y="270040"/>
                </a:cubicBezTo>
                <a:cubicBezTo>
                  <a:pt x="194242" y="252578"/>
                  <a:pt x="97934" y="179552"/>
                  <a:pt x="86292" y="174790"/>
                </a:cubicBezTo>
                <a:cubicBezTo>
                  <a:pt x="74650" y="170028"/>
                  <a:pt x="121217" y="225590"/>
                  <a:pt x="130742" y="241465"/>
                </a:cubicBezTo>
                <a:cubicBezTo>
                  <a:pt x="140267" y="257340"/>
                  <a:pt x="151909" y="274803"/>
                  <a:pt x="143442" y="270040"/>
                </a:cubicBezTo>
                <a:cubicBezTo>
                  <a:pt x="134975" y="265277"/>
                  <a:pt x="79942" y="212890"/>
                  <a:pt x="79942" y="212890"/>
                </a:cubicBezTo>
                <a:cubicBezTo>
                  <a:pt x="85234" y="217652"/>
                  <a:pt x="175721" y="292265"/>
                  <a:pt x="175192" y="298615"/>
                </a:cubicBezTo>
                <a:cubicBezTo>
                  <a:pt x="174663" y="304965"/>
                  <a:pt x="76767" y="246757"/>
                  <a:pt x="76767" y="250990"/>
                </a:cubicBezTo>
                <a:cubicBezTo>
                  <a:pt x="76767" y="255223"/>
                  <a:pt x="137092" y="320840"/>
                  <a:pt x="175192" y="324015"/>
                </a:cubicBezTo>
                <a:cubicBezTo>
                  <a:pt x="213292" y="327190"/>
                  <a:pt x="305896" y="271098"/>
                  <a:pt x="305367" y="270040"/>
                </a:cubicBezTo>
                <a:cubicBezTo>
                  <a:pt x="304838" y="268982"/>
                  <a:pt x="202180" y="308669"/>
                  <a:pt x="172017" y="317665"/>
                </a:cubicBezTo>
                <a:cubicBezTo>
                  <a:pt x="141855" y="326661"/>
                  <a:pt x="148734" y="330365"/>
                  <a:pt x="124392" y="324015"/>
                </a:cubicBezTo>
                <a:cubicBezTo>
                  <a:pt x="100050" y="317665"/>
                  <a:pt x="6917" y="310257"/>
                  <a:pt x="567" y="311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565A6D13-FBCB-6ECB-7926-AEF0A154265C}"/>
              </a:ext>
            </a:extLst>
          </p:cNvPr>
          <p:cNvSpPr/>
          <p:nvPr/>
        </p:nvSpPr>
        <p:spPr>
          <a:xfrm>
            <a:off x="3990940" y="4908857"/>
            <a:ext cx="222697" cy="326749"/>
          </a:xfrm>
          <a:custGeom>
            <a:avLst/>
            <a:gdLst>
              <a:gd name="connsiteX0" fmla="*/ 35 w 222697"/>
              <a:gd name="connsiteY0" fmla="*/ 2868 h 326749"/>
              <a:gd name="connsiteX1" fmla="*/ 63535 w 222697"/>
              <a:gd name="connsiteY1" fmla="*/ 152093 h 326749"/>
              <a:gd name="connsiteX2" fmla="*/ 79410 w 222697"/>
              <a:gd name="connsiteY2" fmla="*/ 85418 h 326749"/>
              <a:gd name="connsiteX3" fmla="*/ 114335 w 222697"/>
              <a:gd name="connsiteY3" fmla="*/ 145743 h 326749"/>
              <a:gd name="connsiteX4" fmla="*/ 107985 w 222697"/>
              <a:gd name="connsiteY4" fmla="*/ 117168 h 326749"/>
              <a:gd name="connsiteX5" fmla="*/ 158785 w 222697"/>
              <a:gd name="connsiteY5" fmla="*/ 228293 h 326749"/>
              <a:gd name="connsiteX6" fmla="*/ 158785 w 222697"/>
              <a:gd name="connsiteY6" fmla="*/ 199718 h 326749"/>
              <a:gd name="connsiteX7" fmla="*/ 181010 w 222697"/>
              <a:gd name="connsiteY7" fmla="*/ 247343 h 326749"/>
              <a:gd name="connsiteX8" fmla="*/ 177835 w 222697"/>
              <a:gd name="connsiteY8" fmla="*/ 301318 h 326749"/>
              <a:gd name="connsiteX9" fmla="*/ 181010 w 222697"/>
              <a:gd name="connsiteY9" fmla="*/ 260043 h 326749"/>
              <a:gd name="connsiteX10" fmla="*/ 219110 w 222697"/>
              <a:gd name="connsiteY10" fmla="*/ 326718 h 326749"/>
              <a:gd name="connsiteX11" fmla="*/ 209585 w 222697"/>
              <a:gd name="connsiteY11" fmla="*/ 266393 h 326749"/>
              <a:gd name="connsiteX12" fmla="*/ 117510 w 222697"/>
              <a:gd name="connsiteY12" fmla="*/ 110818 h 326749"/>
              <a:gd name="connsiteX13" fmla="*/ 92110 w 222697"/>
              <a:gd name="connsiteY13" fmla="*/ 110818 h 326749"/>
              <a:gd name="connsiteX14" fmla="*/ 73060 w 222697"/>
              <a:gd name="connsiteY14" fmla="*/ 56843 h 326749"/>
              <a:gd name="connsiteX15" fmla="*/ 35 w 222697"/>
              <a:gd name="connsiteY15" fmla="*/ 2868 h 326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2697" h="326749">
                <a:moveTo>
                  <a:pt x="35" y="2868"/>
                </a:moveTo>
                <a:cubicBezTo>
                  <a:pt x="-1553" y="18743"/>
                  <a:pt x="50306" y="138335"/>
                  <a:pt x="63535" y="152093"/>
                </a:cubicBezTo>
                <a:cubicBezTo>
                  <a:pt x="76764" y="165851"/>
                  <a:pt x="70943" y="86476"/>
                  <a:pt x="79410" y="85418"/>
                </a:cubicBezTo>
                <a:cubicBezTo>
                  <a:pt x="87877" y="84360"/>
                  <a:pt x="109573" y="140451"/>
                  <a:pt x="114335" y="145743"/>
                </a:cubicBezTo>
                <a:cubicBezTo>
                  <a:pt x="119098" y="151035"/>
                  <a:pt x="100577" y="103410"/>
                  <a:pt x="107985" y="117168"/>
                </a:cubicBezTo>
                <a:cubicBezTo>
                  <a:pt x="115393" y="130926"/>
                  <a:pt x="150318" y="214535"/>
                  <a:pt x="158785" y="228293"/>
                </a:cubicBezTo>
                <a:cubicBezTo>
                  <a:pt x="167252" y="242051"/>
                  <a:pt x="155081" y="196543"/>
                  <a:pt x="158785" y="199718"/>
                </a:cubicBezTo>
                <a:cubicBezTo>
                  <a:pt x="162489" y="202893"/>
                  <a:pt x="177835" y="230410"/>
                  <a:pt x="181010" y="247343"/>
                </a:cubicBezTo>
                <a:cubicBezTo>
                  <a:pt x="184185" y="264276"/>
                  <a:pt x="177835" y="299201"/>
                  <a:pt x="177835" y="301318"/>
                </a:cubicBezTo>
                <a:cubicBezTo>
                  <a:pt x="177835" y="303435"/>
                  <a:pt x="174131" y="255810"/>
                  <a:pt x="181010" y="260043"/>
                </a:cubicBezTo>
                <a:cubicBezTo>
                  <a:pt x="187889" y="264276"/>
                  <a:pt x="214348" y="325660"/>
                  <a:pt x="219110" y="326718"/>
                </a:cubicBezTo>
                <a:cubicBezTo>
                  <a:pt x="223872" y="327776"/>
                  <a:pt x="226518" y="302376"/>
                  <a:pt x="209585" y="266393"/>
                </a:cubicBezTo>
                <a:cubicBezTo>
                  <a:pt x="192652" y="230410"/>
                  <a:pt x="137089" y="136747"/>
                  <a:pt x="117510" y="110818"/>
                </a:cubicBezTo>
                <a:cubicBezTo>
                  <a:pt x="97931" y="84889"/>
                  <a:pt x="99518" y="119814"/>
                  <a:pt x="92110" y="110818"/>
                </a:cubicBezTo>
                <a:cubicBezTo>
                  <a:pt x="84702" y="101822"/>
                  <a:pt x="91052" y="72189"/>
                  <a:pt x="73060" y="56843"/>
                </a:cubicBezTo>
                <a:cubicBezTo>
                  <a:pt x="55068" y="41497"/>
                  <a:pt x="1623" y="-13007"/>
                  <a:pt x="35" y="2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6FCD8549-5BAF-FB19-A652-5D8A1E745762}"/>
              </a:ext>
            </a:extLst>
          </p:cNvPr>
          <p:cNvSpPr/>
          <p:nvPr/>
        </p:nvSpPr>
        <p:spPr>
          <a:xfrm>
            <a:off x="4143300" y="5019371"/>
            <a:ext cx="64451" cy="137994"/>
          </a:xfrm>
          <a:custGeom>
            <a:avLst/>
            <a:gdLst>
              <a:gd name="connsiteX0" fmla="*/ 75 w 64451"/>
              <a:gd name="connsiteY0" fmla="*/ 304 h 137994"/>
              <a:gd name="connsiteX1" fmla="*/ 31825 w 64451"/>
              <a:gd name="connsiteY1" fmla="*/ 82854 h 137994"/>
              <a:gd name="connsiteX2" fmla="*/ 57225 w 64451"/>
              <a:gd name="connsiteY2" fmla="*/ 136829 h 137994"/>
              <a:gd name="connsiteX3" fmla="*/ 63575 w 64451"/>
              <a:gd name="connsiteY3" fmla="*/ 32054 h 137994"/>
              <a:gd name="connsiteX4" fmla="*/ 41350 w 64451"/>
              <a:gd name="connsiteY4" fmla="*/ 114604 h 137994"/>
              <a:gd name="connsiteX5" fmla="*/ 75 w 64451"/>
              <a:gd name="connsiteY5" fmla="*/ 304 h 13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451" h="137994">
                <a:moveTo>
                  <a:pt x="75" y="304"/>
                </a:moveTo>
                <a:cubicBezTo>
                  <a:pt x="-1512" y="-4988"/>
                  <a:pt x="22300" y="60100"/>
                  <a:pt x="31825" y="82854"/>
                </a:cubicBezTo>
                <a:cubicBezTo>
                  <a:pt x="41350" y="105608"/>
                  <a:pt x="51933" y="145296"/>
                  <a:pt x="57225" y="136829"/>
                </a:cubicBezTo>
                <a:cubicBezTo>
                  <a:pt x="62517" y="128362"/>
                  <a:pt x="66221" y="35758"/>
                  <a:pt x="63575" y="32054"/>
                </a:cubicBezTo>
                <a:cubicBezTo>
                  <a:pt x="60929" y="28350"/>
                  <a:pt x="49287" y="117250"/>
                  <a:pt x="41350" y="114604"/>
                </a:cubicBezTo>
                <a:cubicBezTo>
                  <a:pt x="33413" y="111958"/>
                  <a:pt x="1662" y="5596"/>
                  <a:pt x="75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A5C83403-252B-81EB-11EF-FBED85A2FFDD}"/>
              </a:ext>
            </a:extLst>
          </p:cNvPr>
          <p:cNvSpPr/>
          <p:nvPr/>
        </p:nvSpPr>
        <p:spPr>
          <a:xfrm>
            <a:off x="3193262" y="4847030"/>
            <a:ext cx="467106" cy="231215"/>
          </a:xfrm>
          <a:custGeom>
            <a:avLst/>
            <a:gdLst>
              <a:gd name="connsiteX0" fmla="*/ 156363 w 467106"/>
              <a:gd name="connsiteY0" fmla="*/ 229795 h 231215"/>
              <a:gd name="connsiteX1" fmla="*/ 788 w 467106"/>
              <a:gd name="connsiteY1" fmla="*/ 169470 h 231215"/>
              <a:gd name="connsiteX2" fmla="*/ 99213 w 467106"/>
              <a:gd name="connsiteY2" fmla="*/ 178995 h 231215"/>
              <a:gd name="connsiteX3" fmla="*/ 172238 w 467106"/>
              <a:gd name="connsiteY3" fmla="*/ 178995 h 231215"/>
              <a:gd name="connsiteX4" fmla="*/ 203988 w 467106"/>
              <a:gd name="connsiteY4" fmla="*/ 144070 h 231215"/>
              <a:gd name="connsiteX5" fmla="*/ 108738 w 467106"/>
              <a:gd name="connsiteY5" fmla="*/ 7545 h 231215"/>
              <a:gd name="connsiteX6" fmla="*/ 159538 w 467106"/>
              <a:gd name="connsiteY6" fmla="*/ 64695 h 231215"/>
              <a:gd name="connsiteX7" fmla="*/ 270663 w 467106"/>
              <a:gd name="connsiteY7" fmla="*/ 51995 h 231215"/>
              <a:gd name="connsiteX8" fmla="*/ 464338 w 467106"/>
              <a:gd name="connsiteY8" fmla="*/ 7545 h 231215"/>
              <a:gd name="connsiteX9" fmla="*/ 388138 w 467106"/>
              <a:gd name="connsiteY9" fmla="*/ 4370 h 231215"/>
              <a:gd name="connsiteX10" fmla="*/ 432588 w 467106"/>
              <a:gd name="connsiteY10" fmla="*/ 51995 h 231215"/>
              <a:gd name="connsiteX11" fmla="*/ 315113 w 467106"/>
              <a:gd name="connsiteY11" fmla="*/ 99620 h 231215"/>
              <a:gd name="connsiteX12" fmla="*/ 156363 w 467106"/>
              <a:gd name="connsiteY12" fmla="*/ 229795 h 231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7106" h="231215">
                <a:moveTo>
                  <a:pt x="156363" y="229795"/>
                </a:moveTo>
                <a:cubicBezTo>
                  <a:pt x="103976" y="241437"/>
                  <a:pt x="10313" y="177937"/>
                  <a:pt x="788" y="169470"/>
                </a:cubicBezTo>
                <a:cubicBezTo>
                  <a:pt x="-8737" y="161003"/>
                  <a:pt x="70638" y="177407"/>
                  <a:pt x="99213" y="178995"/>
                </a:cubicBezTo>
                <a:cubicBezTo>
                  <a:pt x="127788" y="180582"/>
                  <a:pt x="154776" y="184816"/>
                  <a:pt x="172238" y="178995"/>
                </a:cubicBezTo>
                <a:cubicBezTo>
                  <a:pt x="189700" y="173174"/>
                  <a:pt x="214571" y="172645"/>
                  <a:pt x="203988" y="144070"/>
                </a:cubicBezTo>
                <a:cubicBezTo>
                  <a:pt x="193405" y="115495"/>
                  <a:pt x="116146" y="20774"/>
                  <a:pt x="108738" y="7545"/>
                </a:cubicBezTo>
                <a:cubicBezTo>
                  <a:pt x="101330" y="-5684"/>
                  <a:pt x="132551" y="57287"/>
                  <a:pt x="159538" y="64695"/>
                </a:cubicBezTo>
                <a:cubicBezTo>
                  <a:pt x="186525" y="72103"/>
                  <a:pt x="219863" y="61520"/>
                  <a:pt x="270663" y="51995"/>
                </a:cubicBezTo>
                <a:cubicBezTo>
                  <a:pt x="321463" y="42470"/>
                  <a:pt x="444759" y="15483"/>
                  <a:pt x="464338" y="7545"/>
                </a:cubicBezTo>
                <a:cubicBezTo>
                  <a:pt x="483917" y="-393"/>
                  <a:pt x="393430" y="-3038"/>
                  <a:pt x="388138" y="4370"/>
                </a:cubicBezTo>
                <a:cubicBezTo>
                  <a:pt x="382846" y="11778"/>
                  <a:pt x="444759" y="36120"/>
                  <a:pt x="432588" y="51995"/>
                </a:cubicBezTo>
                <a:cubicBezTo>
                  <a:pt x="420417" y="67870"/>
                  <a:pt x="356388" y="75278"/>
                  <a:pt x="315113" y="99620"/>
                </a:cubicBezTo>
                <a:cubicBezTo>
                  <a:pt x="273838" y="123962"/>
                  <a:pt x="208750" y="218153"/>
                  <a:pt x="156363" y="229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5AC4031D-E27B-D6E1-F251-B4DDD83B2232}"/>
              </a:ext>
            </a:extLst>
          </p:cNvPr>
          <p:cNvSpPr/>
          <p:nvPr/>
        </p:nvSpPr>
        <p:spPr>
          <a:xfrm>
            <a:off x="3426511" y="4778200"/>
            <a:ext cx="622669" cy="105156"/>
          </a:xfrm>
          <a:custGeom>
            <a:avLst/>
            <a:gdLst>
              <a:gd name="connsiteX0" fmla="*/ 2489 w 622669"/>
              <a:gd name="connsiteY0" fmla="*/ 104950 h 105156"/>
              <a:gd name="connsiteX1" fmla="*/ 351739 w 622669"/>
              <a:gd name="connsiteY1" fmla="*/ 44625 h 105156"/>
              <a:gd name="connsiteX2" fmla="*/ 497789 w 622669"/>
              <a:gd name="connsiteY2" fmla="*/ 50975 h 105156"/>
              <a:gd name="connsiteX3" fmla="*/ 466039 w 622669"/>
              <a:gd name="connsiteY3" fmla="*/ 38275 h 105156"/>
              <a:gd name="connsiteX4" fmla="*/ 621614 w 622669"/>
              <a:gd name="connsiteY4" fmla="*/ 82725 h 105156"/>
              <a:gd name="connsiteX5" fmla="*/ 520014 w 622669"/>
              <a:gd name="connsiteY5" fmla="*/ 47800 h 105156"/>
              <a:gd name="connsiteX6" fmla="*/ 256489 w 622669"/>
              <a:gd name="connsiteY6" fmla="*/ 175 h 105156"/>
              <a:gd name="connsiteX7" fmla="*/ 266014 w 622669"/>
              <a:gd name="connsiteY7" fmla="*/ 31925 h 105156"/>
              <a:gd name="connsiteX8" fmla="*/ 215214 w 622669"/>
              <a:gd name="connsiteY8" fmla="*/ 38275 h 105156"/>
              <a:gd name="connsiteX9" fmla="*/ 129489 w 622669"/>
              <a:gd name="connsiteY9" fmla="*/ 50975 h 105156"/>
              <a:gd name="connsiteX10" fmla="*/ 192989 w 622669"/>
              <a:gd name="connsiteY10" fmla="*/ 63675 h 105156"/>
              <a:gd name="connsiteX11" fmla="*/ 2489 w 622669"/>
              <a:gd name="connsiteY11" fmla="*/ 104950 h 105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2669" h="105156">
                <a:moveTo>
                  <a:pt x="2489" y="104950"/>
                </a:moveTo>
                <a:cubicBezTo>
                  <a:pt x="28947" y="101775"/>
                  <a:pt x="269189" y="53621"/>
                  <a:pt x="351739" y="44625"/>
                </a:cubicBezTo>
                <a:cubicBezTo>
                  <a:pt x="434289" y="35629"/>
                  <a:pt x="478739" y="52033"/>
                  <a:pt x="497789" y="50975"/>
                </a:cubicBezTo>
                <a:cubicBezTo>
                  <a:pt x="516839" y="49917"/>
                  <a:pt x="445402" y="32983"/>
                  <a:pt x="466039" y="38275"/>
                </a:cubicBezTo>
                <a:cubicBezTo>
                  <a:pt x="486676" y="43567"/>
                  <a:pt x="612618" y="81138"/>
                  <a:pt x="621614" y="82725"/>
                </a:cubicBezTo>
                <a:cubicBezTo>
                  <a:pt x="630610" y="84312"/>
                  <a:pt x="580868" y="61558"/>
                  <a:pt x="520014" y="47800"/>
                </a:cubicBezTo>
                <a:cubicBezTo>
                  <a:pt x="459160" y="34042"/>
                  <a:pt x="298822" y="2821"/>
                  <a:pt x="256489" y="175"/>
                </a:cubicBezTo>
                <a:cubicBezTo>
                  <a:pt x="214156" y="-2471"/>
                  <a:pt x="272893" y="25575"/>
                  <a:pt x="266014" y="31925"/>
                </a:cubicBezTo>
                <a:cubicBezTo>
                  <a:pt x="259135" y="38275"/>
                  <a:pt x="215214" y="38275"/>
                  <a:pt x="215214" y="38275"/>
                </a:cubicBezTo>
                <a:cubicBezTo>
                  <a:pt x="192460" y="41450"/>
                  <a:pt x="133193" y="46742"/>
                  <a:pt x="129489" y="50975"/>
                </a:cubicBezTo>
                <a:cubicBezTo>
                  <a:pt x="125785" y="55208"/>
                  <a:pt x="217331" y="53621"/>
                  <a:pt x="192989" y="63675"/>
                </a:cubicBezTo>
                <a:cubicBezTo>
                  <a:pt x="168647" y="73729"/>
                  <a:pt x="-23969" y="108125"/>
                  <a:pt x="2489" y="104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008F008E-658A-E63F-3DCE-DFCBA5FEC1F6}"/>
              </a:ext>
            </a:extLst>
          </p:cNvPr>
          <p:cNvSpPr/>
          <p:nvPr/>
        </p:nvSpPr>
        <p:spPr>
          <a:xfrm>
            <a:off x="3505123" y="5006944"/>
            <a:ext cx="346712" cy="209990"/>
          </a:xfrm>
          <a:custGeom>
            <a:avLst/>
            <a:gdLst>
              <a:gd name="connsiteX0" fmla="*/ 77 w 346712"/>
              <a:gd name="connsiteY0" fmla="*/ 31 h 209990"/>
              <a:gd name="connsiteX1" fmla="*/ 101677 w 346712"/>
              <a:gd name="connsiteY1" fmla="*/ 133381 h 209990"/>
              <a:gd name="connsiteX2" fmla="*/ 193752 w 346712"/>
              <a:gd name="connsiteY2" fmla="*/ 184181 h 209990"/>
              <a:gd name="connsiteX3" fmla="*/ 152477 w 346712"/>
              <a:gd name="connsiteY3" fmla="*/ 165131 h 209990"/>
              <a:gd name="connsiteX4" fmla="*/ 339802 w 346712"/>
              <a:gd name="connsiteY4" fmla="*/ 206406 h 209990"/>
              <a:gd name="connsiteX5" fmla="*/ 295352 w 346712"/>
              <a:gd name="connsiteY5" fmla="*/ 206406 h 209990"/>
              <a:gd name="connsiteX6" fmla="*/ 190577 w 346712"/>
              <a:gd name="connsiteY6" fmla="*/ 193706 h 209990"/>
              <a:gd name="connsiteX7" fmla="*/ 149302 w 346712"/>
              <a:gd name="connsiteY7" fmla="*/ 149256 h 209990"/>
              <a:gd name="connsiteX8" fmla="*/ 85802 w 346712"/>
              <a:gd name="connsiteY8" fmla="*/ 146081 h 209990"/>
              <a:gd name="connsiteX9" fmla="*/ 77 w 346712"/>
              <a:gd name="connsiteY9" fmla="*/ 31 h 20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6712" h="209990">
                <a:moveTo>
                  <a:pt x="77" y="31"/>
                </a:moveTo>
                <a:cubicBezTo>
                  <a:pt x="2723" y="-2086"/>
                  <a:pt x="69398" y="102689"/>
                  <a:pt x="101677" y="133381"/>
                </a:cubicBezTo>
                <a:cubicBezTo>
                  <a:pt x="133956" y="164073"/>
                  <a:pt x="185285" y="178889"/>
                  <a:pt x="193752" y="184181"/>
                </a:cubicBezTo>
                <a:cubicBezTo>
                  <a:pt x="202219" y="189473"/>
                  <a:pt x="128135" y="161427"/>
                  <a:pt x="152477" y="165131"/>
                </a:cubicBezTo>
                <a:cubicBezTo>
                  <a:pt x="176819" y="168835"/>
                  <a:pt x="315990" y="199527"/>
                  <a:pt x="339802" y="206406"/>
                </a:cubicBezTo>
                <a:cubicBezTo>
                  <a:pt x="363614" y="213285"/>
                  <a:pt x="320223" y="208523"/>
                  <a:pt x="295352" y="206406"/>
                </a:cubicBezTo>
                <a:cubicBezTo>
                  <a:pt x="270481" y="204289"/>
                  <a:pt x="214919" y="203231"/>
                  <a:pt x="190577" y="193706"/>
                </a:cubicBezTo>
                <a:cubicBezTo>
                  <a:pt x="166235" y="184181"/>
                  <a:pt x="166764" y="157193"/>
                  <a:pt x="149302" y="149256"/>
                </a:cubicBezTo>
                <a:cubicBezTo>
                  <a:pt x="131840" y="141319"/>
                  <a:pt x="108027" y="167777"/>
                  <a:pt x="85802" y="146081"/>
                </a:cubicBezTo>
                <a:cubicBezTo>
                  <a:pt x="63577" y="124385"/>
                  <a:pt x="-2569" y="2148"/>
                  <a:pt x="77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0F0480FE-755F-E0EF-6CBB-AFA6F8C34AE4}"/>
              </a:ext>
            </a:extLst>
          </p:cNvPr>
          <p:cNvSpPr/>
          <p:nvPr/>
        </p:nvSpPr>
        <p:spPr>
          <a:xfrm>
            <a:off x="3495655" y="4978266"/>
            <a:ext cx="229941" cy="248699"/>
          </a:xfrm>
          <a:custGeom>
            <a:avLst/>
            <a:gdLst>
              <a:gd name="connsiteX0" fmla="*/ 20 w 229941"/>
              <a:gd name="connsiteY0" fmla="*/ 134 h 248699"/>
              <a:gd name="connsiteX1" fmla="*/ 60345 w 229941"/>
              <a:gd name="connsiteY1" fmla="*/ 155709 h 248699"/>
              <a:gd name="connsiteX2" fmla="*/ 123845 w 229941"/>
              <a:gd name="connsiteY2" fmla="*/ 225559 h 248699"/>
              <a:gd name="connsiteX3" fmla="*/ 101620 w 229941"/>
              <a:gd name="connsiteY3" fmla="*/ 216034 h 248699"/>
              <a:gd name="connsiteX4" fmla="*/ 228620 w 229941"/>
              <a:gd name="connsiteY4" fmla="*/ 247784 h 248699"/>
              <a:gd name="connsiteX5" fmla="*/ 161945 w 229941"/>
              <a:gd name="connsiteY5" fmla="*/ 235084 h 248699"/>
              <a:gd name="connsiteX6" fmla="*/ 66695 w 229941"/>
              <a:gd name="connsiteY6" fmla="*/ 184284 h 248699"/>
              <a:gd name="connsiteX7" fmla="*/ 20 w 229941"/>
              <a:gd name="connsiteY7" fmla="*/ 134 h 24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41" h="248699">
                <a:moveTo>
                  <a:pt x="20" y="134"/>
                </a:moveTo>
                <a:cubicBezTo>
                  <a:pt x="-1038" y="-4628"/>
                  <a:pt x="39708" y="118138"/>
                  <a:pt x="60345" y="155709"/>
                </a:cubicBezTo>
                <a:cubicBezTo>
                  <a:pt x="80983" y="193280"/>
                  <a:pt x="116966" y="215505"/>
                  <a:pt x="123845" y="225559"/>
                </a:cubicBezTo>
                <a:cubicBezTo>
                  <a:pt x="130724" y="235613"/>
                  <a:pt x="84158" y="212330"/>
                  <a:pt x="101620" y="216034"/>
                </a:cubicBezTo>
                <a:cubicBezTo>
                  <a:pt x="119082" y="219738"/>
                  <a:pt x="218566" y="244609"/>
                  <a:pt x="228620" y="247784"/>
                </a:cubicBezTo>
                <a:cubicBezTo>
                  <a:pt x="238674" y="250959"/>
                  <a:pt x="188932" y="245667"/>
                  <a:pt x="161945" y="235084"/>
                </a:cubicBezTo>
                <a:cubicBezTo>
                  <a:pt x="134958" y="224501"/>
                  <a:pt x="89978" y="219738"/>
                  <a:pt x="66695" y="184284"/>
                </a:cubicBezTo>
                <a:cubicBezTo>
                  <a:pt x="43412" y="148830"/>
                  <a:pt x="1078" y="4896"/>
                  <a:pt x="20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FE5F8E81-BF31-9DE2-8902-0E0297FA6F89}"/>
              </a:ext>
            </a:extLst>
          </p:cNvPr>
          <p:cNvSpPr/>
          <p:nvPr/>
        </p:nvSpPr>
        <p:spPr>
          <a:xfrm>
            <a:off x="3787748" y="5107270"/>
            <a:ext cx="381857" cy="131483"/>
          </a:xfrm>
          <a:custGeom>
            <a:avLst/>
            <a:gdLst>
              <a:gd name="connsiteX0" fmla="*/ 27 w 381857"/>
              <a:gd name="connsiteY0" fmla="*/ 131480 h 131483"/>
              <a:gd name="connsiteX1" fmla="*/ 244502 w 381857"/>
              <a:gd name="connsiteY1" fmla="*/ 61630 h 131483"/>
              <a:gd name="connsiteX2" fmla="*/ 209577 w 381857"/>
              <a:gd name="connsiteY2" fmla="*/ 74330 h 131483"/>
              <a:gd name="connsiteX3" fmla="*/ 314352 w 381857"/>
              <a:gd name="connsiteY3" fmla="*/ 64805 h 131483"/>
              <a:gd name="connsiteX4" fmla="*/ 377852 w 381857"/>
              <a:gd name="connsiteY4" fmla="*/ 1305 h 131483"/>
              <a:gd name="connsiteX5" fmla="*/ 365152 w 381857"/>
              <a:gd name="connsiteY5" fmla="*/ 23530 h 131483"/>
              <a:gd name="connsiteX6" fmla="*/ 282602 w 381857"/>
              <a:gd name="connsiteY6" fmla="*/ 42580 h 131483"/>
              <a:gd name="connsiteX7" fmla="*/ 228627 w 381857"/>
              <a:gd name="connsiteY7" fmla="*/ 58455 h 131483"/>
              <a:gd name="connsiteX8" fmla="*/ 27 w 381857"/>
              <a:gd name="connsiteY8" fmla="*/ 131480 h 13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857" h="131483">
                <a:moveTo>
                  <a:pt x="27" y="131480"/>
                </a:moveTo>
                <a:cubicBezTo>
                  <a:pt x="2673" y="132009"/>
                  <a:pt x="209577" y="71155"/>
                  <a:pt x="244502" y="61630"/>
                </a:cubicBezTo>
                <a:cubicBezTo>
                  <a:pt x="279427" y="52105"/>
                  <a:pt x="197935" y="73801"/>
                  <a:pt x="209577" y="74330"/>
                </a:cubicBezTo>
                <a:cubicBezTo>
                  <a:pt x="221219" y="74859"/>
                  <a:pt x="286306" y="76976"/>
                  <a:pt x="314352" y="64805"/>
                </a:cubicBezTo>
                <a:cubicBezTo>
                  <a:pt x="342398" y="52634"/>
                  <a:pt x="377852" y="1305"/>
                  <a:pt x="377852" y="1305"/>
                </a:cubicBezTo>
                <a:cubicBezTo>
                  <a:pt x="386319" y="-5574"/>
                  <a:pt x="381027" y="16651"/>
                  <a:pt x="365152" y="23530"/>
                </a:cubicBezTo>
                <a:cubicBezTo>
                  <a:pt x="349277" y="30409"/>
                  <a:pt x="305356" y="36759"/>
                  <a:pt x="282602" y="42580"/>
                </a:cubicBezTo>
                <a:cubicBezTo>
                  <a:pt x="259848" y="48401"/>
                  <a:pt x="272548" y="43638"/>
                  <a:pt x="228627" y="58455"/>
                </a:cubicBezTo>
                <a:cubicBezTo>
                  <a:pt x="184706" y="73272"/>
                  <a:pt x="-2619" y="130951"/>
                  <a:pt x="27" y="131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747DCDD1-0D88-9FD6-9F6A-17D8B3CAECA6}"/>
              </a:ext>
            </a:extLst>
          </p:cNvPr>
          <p:cNvSpPr/>
          <p:nvPr/>
        </p:nvSpPr>
        <p:spPr>
          <a:xfrm>
            <a:off x="3822683" y="5130625"/>
            <a:ext cx="352829" cy="108168"/>
          </a:xfrm>
          <a:custGeom>
            <a:avLst/>
            <a:gdLst>
              <a:gd name="connsiteX0" fmla="*/ 17 w 352829"/>
              <a:gd name="connsiteY0" fmla="*/ 108125 h 108168"/>
              <a:gd name="connsiteX1" fmla="*/ 288942 w 352829"/>
              <a:gd name="connsiteY1" fmla="*/ 47800 h 108168"/>
              <a:gd name="connsiteX2" fmla="*/ 276242 w 352829"/>
              <a:gd name="connsiteY2" fmla="*/ 66850 h 108168"/>
              <a:gd name="connsiteX3" fmla="*/ 327042 w 352829"/>
              <a:gd name="connsiteY3" fmla="*/ 50975 h 108168"/>
              <a:gd name="connsiteX4" fmla="*/ 352442 w 352829"/>
              <a:gd name="connsiteY4" fmla="*/ 175 h 108168"/>
              <a:gd name="connsiteX5" fmla="*/ 339742 w 352829"/>
              <a:gd name="connsiteY5" fmla="*/ 35100 h 108168"/>
              <a:gd name="connsiteX6" fmla="*/ 304817 w 352829"/>
              <a:gd name="connsiteY6" fmla="*/ 57325 h 108168"/>
              <a:gd name="connsiteX7" fmla="*/ 17 w 352829"/>
              <a:gd name="connsiteY7" fmla="*/ 108125 h 10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829" h="108168">
                <a:moveTo>
                  <a:pt x="17" y="108125"/>
                </a:moveTo>
                <a:cubicBezTo>
                  <a:pt x="-2629" y="106537"/>
                  <a:pt x="288942" y="47800"/>
                  <a:pt x="288942" y="47800"/>
                </a:cubicBezTo>
                <a:cubicBezTo>
                  <a:pt x="334980" y="40921"/>
                  <a:pt x="269892" y="66321"/>
                  <a:pt x="276242" y="66850"/>
                </a:cubicBezTo>
                <a:cubicBezTo>
                  <a:pt x="282592" y="67379"/>
                  <a:pt x="314342" y="62087"/>
                  <a:pt x="327042" y="50975"/>
                </a:cubicBezTo>
                <a:cubicBezTo>
                  <a:pt x="339742" y="39863"/>
                  <a:pt x="350325" y="2821"/>
                  <a:pt x="352442" y="175"/>
                </a:cubicBezTo>
                <a:cubicBezTo>
                  <a:pt x="354559" y="-2471"/>
                  <a:pt x="347679" y="25575"/>
                  <a:pt x="339742" y="35100"/>
                </a:cubicBezTo>
                <a:cubicBezTo>
                  <a:pt x="331805" y="44625"/>
                  <a:pt x="357734" y="47271"/>
                  <a:pt x="304817" y="57325"/>
                </a:cubicBezTo>
                <a:cubicBezTo>
                  <a:pt x="251900" y="67379"/>
                  <a:pt x="2663" y="109713"/>
                  <a:pt x="17" y="108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81CCC869-895E-A549-1ECF-45510033654C}"/>
              </a:ext>
            </a:extLst>
          </p:cNvPr>
          <p:cNvSpPr/>
          <p:nvPr/>
        </p:nvSpPr>
        <p:spPr>
          <a:xfrm>
            <a:off x="4098189" y="5136871"/>
            <a:ext cx="89407" cy="178158"/>
          </a:xfrm>
          <a:custGeom>
            <a:avLst/>
            <a:gdLst>
              <a:gd name="connsiteX0" fmla="*/ 83286 w 89407"/>
              <a:gd name="connsiteY0" fmla="*/ 279 h 178158"/>
              <a:gd name="connsiteX1" fmla="*/ 76936 w 89407"/>
              <a:gd name="connsiteY1" fmla="*/ 51079 h 178158"/>
              <a:gd name="connsiteX2" fmla="*/ 26136 w 89407"/>
              <a:gd name="connsiteY2" fmla="*/ 178079 h 178158"/>
              <a:gd name="connsiteX3" fmla="*/ 48361 w 89407"/>
              <a:gd name="connsiteY3" fmla="*/ 70129 h 178158"/>
              <a:gd name="connsiteX4" fmla="*/ 736 w 89407"/>
              <a:gd name="connsiteY4" fmla="*/ 70129 h 178158"/>
              <a:gd name="connsiteX5" fmla="*/ 83286 w 89407"/>
              <a:gd name="connsiteY5" fmla="*/ 279 h 178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07" h="178158">
                <a:moveTo>
                  <a:pt x="83286" y="279"/>
                </a:moveTo>
                <a:cubicBezTo>
                  <a:pt x="95986" y="-2896"/>
                  <a:pt x="86461" y="21446"/>
                  <a:pt x="76936" y="51079"/>
                </a:cubicBezTo>
                <a:cubicBezTo>
                  <a:pt x="67411" y="80712"/>
                  <a:pt x="30898" y="174904"/>
                  <a:pt x="26136" y="178079"/>
                </a:cubicBezTo>
                <a:cubicBezTo>
                  <a:pt x="21374" y="181254"/>
                  <a:pt x="52594" y="88121"/>
                  <a:pt x="48361" y="70129"/>
                </a:cubicBezTo>
                <a:cubicBezTo>
                  <a:pt x="44128" y="52137"/>
                  <a:pt x="-6672" y="75421"/>
                  <a:pt x="736" y="70129"/>
                </a:cubicBezTo>
                <a:cubicBezTo>
                  <a:pt x="8144" y="64837"/>
                  <a:pt x="70586" y="3454"/>
                  <a:pt x="83286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8FBD794B-2F8E-1BFC-EECD-12AA232BEB16}"/>
              </a:ext>
            </a:extLst>
          </p:cNvPr>
          <p:cNvSpPr/>
          <p:nvPr/>
        </p:nvSpPr>
        <p:spPr>
          <a:xfrm>
            <a:off x="3376137" y="5127625"/>
            <a:ext cx="554556" cy="273161"/>
          </a:xfrm>
          <a:custGeom>
            <a:avLst/>
            <a:gdLst>
              <a:gd name="connsiteX0" fmla="*/ 8413 w 554556"/>
              <a:gd name="connsiteY0" fmla="*/ 0 h 273161"/>
              <a:gd name="connsiteX1" fmla="*/ 78263 w 554556"/>
              <a:gd name="connsiteY1" fmla="*/ 63500 h 273161"/>
              <a:gd name="connsiteX2" fmla="*/ 141763 w 554556"/>
              <a:gd name="connsiteY2" fmla="*/ 98425 h 273161"/>
              <a:gd name="connsiteX3" fmla="*/ 195738 w 554556"/>
              <a:gd name="connsiteY3" fmla="*/ 57150 h 273161"/>
              <a:gd name="connsiteX4" fmla="*/ 183038 w 554556"/>
              <a:gd name="connsiteY4" fmla="*/ 82550 h 273161"/>
              <a:gd name="connsiteX5" fmla="*/ 189388 w 554556"/>
              <a:gd name="connsiteY5" fmla="*/ 114300 h 273161"/>
              <a:gd name="connsiteX6" fmla="*/ 243363 w 554556"/>
              <a:gd name="connsiteY6" fmla="*/ 63500 h 273161"/>
              <a:gd name="connsiteX7" fmla="*/ 240188 w 554556"/>
              <a:gd name="connsiteY7" fmla="*/ 123825 h 273161"/>
              <a:gd name="connsiteX8" fmla="*/ 297338 w 554556"/>
              <a:gd name="connsiteY8" fmla="*/ 104775 h 273161"/>
              <a:gd name="connsiteX9" fmla="*/ 392588 w 554556"/>
              <a:gd name="connsiteY9" fmla="*/ 127000 h 273161"/>
              <a:gd name="connsiteX10" fmla="*/ 360838 w 554556"/>
              <a:gd name="connsiteY10" fmla="*/ 136525 h 273161"/>
              <a:gd name="connsiteX11" fmla="*/ 522763 w 554556"/>
              <a:gd name="connsiteY11" fmla="*/ 111125 h 273161"/>
              <a:gd name="connsiteX12" fmla="*/ 554513 w 554556"/>
              <a:gd name="connsiteY12" fmla="*/ 95250 h 273161"/>
              <a:gd name="connsiteX13" fmla="*/ 529113 w 554556"/>
              <a:gd name="connsiteY13" fmla="*/ 136525 h 273161"/>
              <a:gd name="connsiteX14" fmla="*/ 506888 w 554556"/>
              <a:gd name="connsiteY14" fmla="*/ 215900 h 273161"/>
              <a:gd name="connsiteX15" fmla="*/ 513238 w 554556"/>
              <a:gd name="connsiteY15" fmla="*/ 263525 h 273161"/>
              <a:gd name="connsiteX16" fmla="*/ 513238 w 554556"/>
              <a:gd name="connsiteY16" fmla="*/ 209550 h 273161"/>
              <a:gd name="connsiteX17" fmla="*/ 513238 w 554556"/>
              <a:gd name="connsiteY17" fmla="*/ 158750 h 273161"/>
              <a:gd name="connsiteX18" fmla="*/ 449738 w 554556"/>
              <a:gd name="connsiteY18" fmla="*/ 127000 h 273161"/>
              <a:gd name="connsiteX19" fmla="*/ 446563 w 554556"/>
              <a:gd name="connsiteY19" fmla="*/ 174625 h 273161"/>
              <a:gd name="connsiteX20" fmla="*/ 424338 w 554556"/>
              <a:gd name="connsiteY20" fmla="*/ 219075 h 273161"/>
              <a:gd name="connsiteX21" fmla="*/ 367188 w 554556"/>
              <a:gd name="connsiteY21" fmla="*/ 269875 h 273161"/>
              <a:gd name="connsiteX22" fmla="*/ 395763 w 554556"/>
              <a:gd name="connsiteY22" fmla="*/ 238125 h 273161"/>
              <a:gd name="connsiteX23" fmla="*/ 421163 w 554556"/>
              <a:gd name="connsiteY23" fmla="*/ 174625 h 273161"/>
              <a:gd name="connsiteX24" fmla="*/ 411638 w 554556"/>
              <a:gd name="connsiteY24" fmla="*/ 133350 h 273161"/>
              <a:gd name="connsiteX25" fmla="*/ 395763 w 554556"/>
              <a:gd name="connsiteY25" fmla="*/ 165100 h 273161"/>
              <a:gd name="connsiteX26" fmla="*/ 367188 w 554556"/>
              <a:gd name="connsiteY26" fmla="*/ 222250 h 273161"/>
              <a:gd name="connsiteX27" fmla="*/ 373538 w 554556"/>
              <a:gd name="connsiteY27" fmla="*/ 273050 h 273161"/>
              <a:gd name="connsiteX28" fmla="*/ 367188 w 554556"/>
              <a:gd name="connsiteY28" fmla="*/ 234950 h 273161"/>
              <a:gd name="connsiteX29" fmla="*/ 354488 w 554556"/>
              <a:gd name="connsiteY29" fmla="*/ 203200 h 273161"/>
              <a:gd name="connsiteX30" fmla="*/ 421163 w 554556"/>
              <a:gd name="connsiteY30" fmla="*/ 127000 h 273161"/>
              <a:gd name="connsiteX31" fmla="*/ 370363 w 554556"/>
              <a:gd name="connsiteY31" fmla="*/ 139700 h 273161"/>
              <a:gd name="connsiteX32" fmla="*/ 294163 w 554556"/>
              <a:gd name="connsiteY32" fmla="*/ 187325 h 273161"/>
              <a:gd name="connsiteX33" fmla="*/ 268763 w 554556"/>
              <a:gd name="connsiteY33" fmla="*/ 257175 h 273161"/>
              <a:gd name="connsiteX34" fmla="*/ 271938 w 554556"/>
              <a:gd name="connsiteY34" fmla="*/ 209550 h 273161"/>
              <a:gd name="connsiteX35" fmla="*/ 259238 w 554556"/>
              <a:gd name="connsiteY35" fmla="*/ 187325 h 273161"/>
              <a:gd name="connsiteX36" fmla="*/ 357663 w 554556"/>
              <a:gd name="connsiteY36" fmla="*/ 146050 h 273161"/>
              <a:gd name="connsiteX37" fmla="*/ 265588 w 554556"/>
              <a:gd name="connsiteY37" fmla="*/ 142875 h 273161"/>
              <a:gd name="connsiteX38" fmla="*/ 214788 w 554556"/>
              <a:gd name="connsiteY38" fmla="*/ 206375 h 273161"/>
              <a:gd name="connsiteX39" fmla="*/ 214788 w 554556"/>
              <a:gd name="connsiteY39" fmla="*/ 206375 h 273161"/>
              <a:gd name="connsiteX40" fmla="*/ 237013 w 554556"/>
              <a:gd name="connsiteY40" fmla="*/ 146050 h 273161"/>
              <a:gd name="connsiteX41" fmla="*/ 186213 w 554556"/>
              <a:gd name="connsiteY41" fmla="*/ 212725 h 273161"/>
              <a:gd name="connsiteX42" fmla="*/ 192563 w 554556"/>
              <a:gd name="connsiteY42" fmla="*/ 165100 h 273161"/>
              <a:gd name="connsiteX43" fmla="*/ 160813 w 554556"/>
              <a:gd name="connsiteY43" fmla="*/ 114300 h 273161"/>
              <a:gd name="connsiteX44" fmla="*/ 129063 w 554556"/>
              <a:gd name="connsiteY44" fmla="*/ 161925 h 273161"/>
              <a:gd name="connsiteX45" fmla="*/ 132238 w 554556"/>
              <a:gd name="connsiteY45" fmla="*/ 250825 h 273161"/>
              <a:gd name="connsiteX46" fmla="*/ 110013 w 554556"/>
              <a:gd name="connsiteY46" fmla="*/ 142875 h 273161"/>
              <a:gd name="connsiteX47" fmla="*/ 122713 w 554556"/>
              <a:gd name="connsiteY47" fmla="*/ 111125 h 273161"/>
              <a:gd name="connsiteX48" fmla="*/ 97313 w 554556"/>
              <a:gd name="connsiteY48" fmla="*/ 95250 h 273161"/>
              <a:gd name="connsiteX49" fmla="*/ 75088 w 554556"/>
              <a:gd name="connsiteY49" fmla="*/ 171450 h 273161"/>
              <a:gd name="connsiteX50" fmla="*/ 71913 w 554556"/>
              <a:gd name="connsiteY50" fmla="*/ 161925 h 273161"/>
              <a:gd name="connsiteX51" fmla="*/ 71913 w 554556"/>
              <a:gd name="connsiteY51" fmla="*/ 123825 h 273161"/>
              <a:gd name="connsiteX52" fmla="*/ 81438 w 554556"/>
              <a:gd name="connsiteY52" fmla="*/ 111125 h 273161"/>
              <a:gd name="connsiteX53" fmla="*/ 52863 w 554556"/>
              <a:gd name="connsiteY53" fmla="*/ 79375 h 273161"/>
              <a:gd name="connsiteX54" fmla="*/ 2063 w 554556"/>
              <a:gd name="connsiteY54" fmla="*/ 149225 h 273161"/>
              <a:gd name="connsiteX55" fmla="*/ 11588 w 554556"/>
              <a:gd name="connsiteY55" fmla="*/ 95250 h 273161"/>
              <a:gd name="connsiteX56" fmla="*/ 27463 w 554556"/>
              <a:gd name="connsiteY56" fmla="*/ 63500 h 273161"/>
              <a:gd name="connsiteX57" fmla="*/ 8413 w 554556"/>
              <a:gd name="connsiteY57" fmla="*/ 0 h 273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54556" h="273161">
                <a:moveTo>
                  <a:pt x="8413" y="0"/>
                </a:moveTo>
                <a:cubicBezTo>
                  <a:pt x="16880" y="0"/>
                  <a:pt x="56038" y="47096"/>
                  <a:pt x="78263" y="63500"/>
                </a:cubicBezTo>
                <a:cubicBezTo>
                  <a:pt x="100488" y="79904"/>
                  <a:pt x="122184" y="99483"/>
                  <a:pt x="141763" y="98425"/>
                </a:cubicBezTo>
                <a:cubicBezTo>
                  <a:pt x="161342" y="97367"/>
                  <a:pt x="188859" y="59796"/>
                  <a:pt x="195738" y="57150"/>
                </a:cubicBezTo>
                <a:cubicBezTo>
                  <a:pt x="202617" y="54504"/>
                  <a:pt x="184096" y="73025"/>
                  <a:pt x="183038" y="82550"/>
                </a:cubicBezTo>
                <a:cubicBezTo>
                  <a:pt x="181980" y="92075"/>
                  <a:pt x="179334" y="117475"/>
                  <a:pt x="189388" y="114300"/>
                </a:cubicBezTo>
                <a:cubicBezTo>
                  <a:pt x="199442" y="111125"/>
                  <a:pt x="234896" y="61913"/>
                  <a:pt x="243363" y="63500"/>
                </a:cubicBezTo>
                <a:cubicBezTo>
                  <a:pt x="251830" y="65087"/>
                  <a:pt x="231192" y="116946"/>
                  <a:pt x="240188" y="123825"/>
                </a:cubicBezTo>
                <a:cubicBezTo>
                  <a:pt x="249184" y="130704"/>
                  <a:pt x="271938" y="104246"/>
                  <a:pt x="297338" y="104775"/>
                </a:cubicBezTo>
                <a:cubicBezTo>
                  <a:pt x="322738" y="105304"/>
                  <a:pt x="382005" y="121708"/>
                  <a:pt x="392588" y="127000"/>
                </a:cubicBezTo>
                <a:cubicBezTo>
                  <a:pt x="403171" y="132292"/>
                  <a:pt x="339142" y="139171"/>
                  <a:pt x="360838" y="136525"/>
                </a:cubicBezTo>
                <a:cubicBezTo>
                  <a:pt x="382534" y="133879"/>
                  <a:pt x="490484" y="118004"/>
                  <a:pt x="522763" y="111125"/>
                </a:cubicBezTo>
                <a:cubicBezTo>
                  <a:pt x="555042" y="104246"/>
                  <a:pt x="553455" y="91017"/>
                  <a:pt x="554513" y="95250"/>
                </a:cubicBezTo>
                <a:cubicBezTo>
                  <a:pt x="555571" y="99483"/>
                  <a:pt x="537050" y="116417"/>
                  <a:pt x="529113" y="136525"/>
                </a:cubicBezTo>
                <a:cubicBezTo>
                  <a:pt x="521176" y="156633"/>
                  <a:pt x="509534" y="194733"/>
                  <a:pt x="506888" y="215900"/>
                </a:cubicBezTo>
                <a:cubicBezTo>
                  <a:pt x="504242" y="237067"/>
                  <a:pt x="512180" y="264583"/>
                  <a:pt x="513238" y="263525"/>
                </a:cubicBezTo>
                <a:lnTo>
                  <a:pt x="513238" y="209550"/>
                </a:lnTo>
                <a:cubicBezTo>
                  <a:pt x="513238" y="192088"/>
                  <a:pt x="523821" y="172508"/>
                  <a:pt x="513238" y="158750"/>
                </a:cubicBezTo>
                <a:cubicBezTo>
                  <a:pt x="502655" y="144992"/>
                  <a:pt x="460851" y="124354"/>
                  <a:pt x="449738" y="127000"/>
                </a:cubicBezTo>
                <a:cubicBezTo>
                  <a:pt x="438625" y="129646"/>
                  <a:pt x="450796" y="159279"/>
                  <a:pt x="446563" y="174625"/>
                </a:cubicBezTo>
                <a:cubicBezTo>
                  <a:pt x="442330" y="189971"/>
                  <a:pt x="437567" y="203200"/>
                  <a:pt x="424338" y="219075"/>
                </a:cubicBezTo>
                <a:cubicBezTo>
                  <a:pt x="411109" y="234950"/>
                  <a:pt x="371950" y="266700"/>
                  <a:pt x="367188" y="269875"/>
                </a:cubicBezTo>
                <a:cubicBezTo>
                  <a:pt x="362426" y="273050"/>
                  <a:pt x="386767" y="254000"/>
                  <a:pt x="395763" y="238125"/>
                </a:cubicBezTo>
                <a:cubicBezTo>
                  <a:pt x="404759" y="222250"/>
                  <a:pt x="418517" y="192088"/>
                  <a:pt x="421163" y="174625"/>
                </a:cubicBezTo>
                <a:cubicBezTo>
                  <a:pt x="423809" y="157162"/>
                  <a:pt x="415871" y="134937"/>
                  <a:pt x="411638" y="133350"/>
                </a:cubicBezTo>
                <a:cubicBezTo>
                  <a:pt x="407405" y="131763"/>
                  <a:pt x="395763" y="165100"/>
                  <a:pt x="395763" y="165100"/>
                </a:cubicBezTo>
                <a:cubicBezTo>
                  <a:pt x="388355" y="179917"/>
                  <a:pt x="370892" y="204258"/>
                  <a:pt x="367188" y="222250"/>
                </a:cubicBezTo>
                <a:cubicBezTo>
                  <a:pt x="363484" y="240242"/>
                  <a:pt x="373538" y="270933"/>
                  <a:pt x="373538" y="273050"/>
                </a:cubicBezTo>
                <a:cubicBezTo>
                  <a:pt x="373538" y="275167"/>
                  <a:pt x="370363" y="246592"/>
                  <a:pt x="367188" y="234950"/>
                </a:cubicBezTo>
                <a:cubicBezTo>
                  <a:pt x="364013" y="223308"/>
                  <a:pt x="345492" y="221192"/>
                  <a:pt x="354488" y="203200"/>
                </a:cubicBezTo>
                <a:cubicBezTo>
                  <a:pt x="363484" y="185208"/>
                  <a:pt x="418517" y="137583"/>
                  <a:pt x="421163" y="127000"/>
                </a:cubicBezTo>
                <a:cubicBezTo>
                  <a:pt x="423809" y="116417"/>
                  <a:pt x="391530" y="129646"/>
                  <a:pt x="370363" y="139700"/>
                </a:cubicBezTo>
                <a:cubicBezTo>
                  <a:pt x="349196" y="149754"/>
                  <a:pt x="311096" y="167746"/>
                  <a:pt x="294163" y="187325"/>
                </a:cubicBezTo>
                <a:cubicBezTo>
                  <a:pt x="277230" y="206904"/>
                  <a:pt x="272467" y="253471"/>
                  <a:pt x="268763" y="257175"/>
                </a:cubicBezTo>
                <a:cubicBezTo>
                  <a:pt x="265059" y="260879"/>
                  <a:pt x="273525" y="221192"/>
                  <a:pt x="271938" y="209550"/>
                </a:cubicBezTo>
                <a:cubicBezTo>
                  <a:pt x="270351" y="197908"/>
                  <a:pt x="244951" y="197908"/>
                  <a:pt x="259238" y="187325"/>
                </a:cubicBezTo>
                <a:cubicBezTo>
                  <a:pt x="273526" y="176742"/>
                  <a:pt x="356605" y="153458"/>
                  <a:pt x="357663" y="146050"/>
                </a:cubicBezTo>
                <a:cubicBezTo>
                  <a:pt x="358721" y="138642"/>
                  <a:pt x="289400" y="132821"/>
                  <a:pt x="265588" y="142875"/>
                </a:cubicBezTo>
                <a:cubicBezTo>
                  <a:pt x="241776" y="152929"/>
                  <a:pt x="214788" y="206375"/>
                  <a:pt x="214788" y="206375"/>
                </a:cubicBezTo>
                <a:lnTo>
                  <a:pt x="214788" y="206375"/>
                </a:lnTo>
                <a:cubicBezTo>
                  <a:pt x="218492" y="196321"/>
                  <a:pt x="241775" y="144992"/>
                  <a:pt x="237013" y="146050"/>
                </a:cubicBezTo>
                <a:cubicBezTo>
                  <a:pt x="232251" y="147108"/>
                  <a:pt x="193621" y="209550"/>
                  <a:pt x="186213" y="212725"/>
                </a:cubicBezTo>
                <a:cubicBezTo>
                  <a:pt x="178805" y="215900"/>
                  <a:pt x="196796" y="181504"/>
                  <a:pt x="192563" y="165100"/>
                </a:cubicBezTo>
                <a:cubicBezTo>
                  <a:pt x="188330" y="148696"/>
                  <a:pt x="171396" y="114829"/>
                  <a:pt x="160813" y="114300"/>
                </a:cubicBezTo>
                <a:cubicBezTo>
                  <a:pt x="150230" y="113771"/>
                  <a:pt x="133826" y="139171"/>
                  <a:pt x="129063" y="161925"/>
                </a:cubicBezTo>
                <a:cubicBezTo>
                  <a:pt x="124300" y="184679"/>
                  <a:pt x="135413" y="254000"/>
                  <a:pt x="132238" y="250825"/>
                </a:cubicBezTo>
                <a:cubicBezTo>
                  <a:pt x="129063" y="247650"/>
                  <a:pt x="111601" y="166158"/>
                  <a:pt x="110013" y="142875"/>
                </a:cubicBezTo>
                <a:cubicBezTo>
                  <a:pt x="108426" y="119592"/>
                  <a:pt x="124830" y="119062"/>
                  <a:pt x="122713" y="111125"/>
                </a:cubicBezTo>
                <a:cubicBezTo>
                  <a:pt x="120596" y="103188"/>
                  <a:pt x="105250" y="85196"/>
                  <a:pt x="97313" y="95250"/>
                </a:cubicBezTo>
                <a:cubicBezTo>
                  <a:pt x="89376" y="105304"/>
                  <a:pt x="75088" y="171450"/>
                  <a:pt x="75088" y="171450"/>
                </a:cubicBezTo>
                <a:cubicBezTo>
                  <a:pt x="70855" y="182563"/>
                  <a:pt x="72442" y="169863"/>
                  <a:pt x="71913" y="161925"/>
                </a:cubicBezTo>
                <a:cubicBezTo>
                  <a:pt x="71384" y="153988"/>
                  <a:pt x="70326" y="132292"/>
                  <a:pt x="71913" y="123825"/>
                </a:cubicBezTo>
                <a:cubicBezTo>
                  <a:pt x="73500" y="115358"/>
                  <a:pt x="84613" y="118533"/>
                  <a:pt x="81438" y="111125"/>
                </a:cubicBezTo>
                <a:cubicBezTo>
                  <a:pt x="78263" y="103717"/>
                  <a:pt x="66092" y="73025"/>
                  <a:pt x="52863" y="79375"/>
                </a:cubicBezTo>
                <a:cubicBezTo>
                  <a:pt x="39634" y="85725"/>
                  <a:pt x="8942" y="146579"/>
                  <a:pt x="2063" y="149225"/>
                </a:cubicBezTo>
                <a:cubicBezTo>
                  <a:pt x="-4816" y="151871"/>
                  <a:pt x="7355" y="109537"/>
                  <a:pt x="11588" y="95250"/>
                </a:cubicBezTo>
                <a:cubicBezTo>
                  <a:pt x="15821" y="80963"/>
                  <a:pt x="25876" y="73025"/>
                  <a:pt x="27463" y="63500"/>
                </a:cubicBezTo>
                <a:cubicBezTo>
                  <a:pt x="29051" y="53975"/>
                  <a:pt x="-54" y="0"/>
                  <a:pt x="841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DAAA4C24-1817-92D4-2AFD-81328EE7DD9A}"/>
              </a:ext>
            </a:extLst>
          </p:cNvPr>
          <p:cNvSpPr/>
          <p:nvPr/>
        </p:nvSpPr>
        <p:spPr>
          <a:xfrm>
            <a:off x="3409876" y="5149727"/>
            <a:ext cx="613370" cy="265721"/>
          </a:xfrm>
          <a:custGeom>
            <a:avLst/>
            <a:gdLst>
              <a:gd name="connsiteX0" fmla="*/ 74 w 613370"/>
              <a:gd name="connsiteY0" fmla="*/ 123 h 265721"/>
              <a:gd name="connsiteX1" fmla="*/ 130249 w 613370"/>
              <a:gd name="connsiteY1" fmla="*/ 73148 h 265721"/>
              <a:gd name="connsiteX2" fmla="*/ 244549 w 613370"/>
              <a:gd name="connsiteY2" fmla="*/ 104898 h 265721"/>
              <a:gd name="connsiteX3" fmla="*/ 225499 w 613370"/>
              <a:gd name="connsiteY3" fmla="*/ 92198 h 265721"/>
              <a:gd name="connsiteX4" fmla="*/ 387424 w 613370"/>
              <a:gd name="connsiteY4" fmla="*/ 117598 h 265721"/>
              <a:gd name="connsiteX5" fmla="*/ 390599 w 613370"/>
              <a:gd name="connsiteY5" fmla="*/ 117598 h 265721"/>
              <a:gd name="connsiteX6" fmla="*/ 587449 w 613370"/>
              <a:gd name="connsiteY6" fmla="*/ 73148 h 265721"/>
              <a:gd name="connsiteX7" fmla="*/ 552524 w 613370"/>
              <a:gd name="connsiteY7" fmla="*/ 95373 h 265721"/>
              <a:gd name="connsiteX8" fmla="*/ 549349 w 613370"/>
              <a:gd name="connsiteY8" fmla="*/ 130298 h 265721"/>
              <a:gd name="connsiteX9" fmla="*/ 609674 w 613370"/>
              <a:gd name="connsiteY9" fmla="*/ 260473 h 265721"/>
              <a:gd name="connsiteX10" fmla="*/ 603324 w 613370"/>
              <a:gd name="connsiteY10" fmla="*/ 235073 h 265721"/>
              <a:gd name="connsiteX11" fmla="*/ 574749 w 613370"/>
              <a:gd name="connsiteY11" fmla="*/ 187448 h 265721"/>
              <a:gd name="connsiteX12" fmla="*/ 603324 w 613370"/>
              <a:gd name="connsiteY12" fmla="*/ 47748 h 265721"/>
              <a:gd name="connsiteX13" fmla="*/ 435049 w 613370"/>
              <a:gd name="connsiteY13" fmla="*/ 92198 h 265721"/>
              <a:gd name="connsiteX14" fmla="*/ 263599 w 613370"/>
              <a:gd name="connsiteY14" fmla="*/ 82673 h 265721"/>
              <a:gd name="connsiteX15" fmla="*/ 114374 w 613370"/>
              <a:gd name="connsiteY15" fmla="*/ 92198 h 265721"/>
              <a:gd name="connsiteX16" fmla="*/ 74 w 613370"/>
              <a:gd name="connsiteY16" fmla="*/ 123 h 26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3370" h="265721">
                <a:moveTo>
                  <a:pt x="74" y="123"/>
                </a:moveTo>
                <a:cubicBezTo>
                  <a:pt x="2720" y="-3052"/>
                  <a:pt x="89503" y="55686"/>
                  <a:pt x="130249" y="73148"/>
                </a:cubicBezTo>
                <a:cubicBezTo>
                  <a:pt x="170995" y="90611"/>
                  <a:pt x="228674" y="101723"/>
                  <a:pt x="244549" y="104898"/>
                </a:cubicBezTo>
                <a:cubicBezTo>
                  <a:pt x="260424" y="108073"/>
                  <a:pt x="201686" y="90081"/>
                  <a:pt x="225499" y="92198"/>
                </a:cubicBezTo>
                <a:cubicBezTo>
                  <a:pt x="249312" y="94315"/>
                  <a:pt x="359907" y="113365"/>
                  <a:pt x="387424" y="117598"/>
                </a:cubicBezTo>
                <a:cubicBezTo>
                  <a:pt x="414941" y="121831"/>
                  <a:pt x="390599" y="117598"/>
                  <a:pt x="390599" y="117598"/>
                </a:cubicBezTo>
                <a:cubicBezTo>
                  <a:pt x="423936" y="110190"/>
                  <a:pt x="560462" y="76852"/>
                  <a:pt x="587449" y="73148"/>
                </a:cubicBezTo>
                <a:cubicBezTo>
                  <a:pt x="614436" y="69444"/>
                  <a:pt x="558874" y="85848"/>
                  <a:pt x="552524" y="95373"/>
                </a:cubicBezTo>
                <a:cubicBezTo>
                  <a:pt x="546174" y="104898"/>
                  <a:pt x="539824" y="102781"/>
                  <a:pt x="549349" y="130298"/>
                </a:cubicBezTo>
                <a:cubicBezTo>
                  <a:pt x="558874" y="157815"/>
                  <a:pt x="609674" y="260473"/>
                  <a:pt x="609674" y="260473"/>
                </a:cubicBezTo>
                <a:cubicBezTo>
                  <a:pt x="618670" y="277936"/>
                  <a:pt x="609145" y="247244"/>
                  <a:pt x="603324" y="235073"/>
                </a:cubicBezTo>
                <a:cubicBezTo>
                  <a:pt x="597503" y="222902"/>
                  <a:pt x="574749" y="218669"/>
                  <a:pt x="574749" y="187448"/>
                </a:cubicBezTo>
                <a:cubicBezTo>
                  <a:pt x="574749" y="156227"/>
                  <a:pt x="626607" y="63623"/>
                  <a:pt x="603324" y="47748"/>
                </a:cubicBezTo>
                <a:cubicBezTo>
                  <a:pt x="580041" y="31873"/>
                  <a:pt x="491670" y="86377"/>
                  <a:pt x="435049" y="92198"/>
                </a:cubicBezTo>
                <a:cubicBezTo>
                  <a:pt x="378428" y="98019"/>
                  <a:pt x="317045" y="82673"/>
                  <a:pt x="263599" y="82673"/>
                </a:cubicBezTo>
                <a:cubicBezTo>
                  <a:pt x="210153" y="82673"/>
                  <a:pt x="162528" y="107015"/>
                  <a:pt x="114374" y="92198"/>
                </a:cubicBezTo>
                <a:cubicBezTo>
                  <a:pt x="66220" y="77381"/>
                  <a:pt x="-2572" y="3298"/>
                  <a:pt x="74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97B91580-AB39-A32A-8E5D-BC5CD389B7B6}"/>
              </a:ext>
            </a:extLst>
          </p:cNvPr>
          <p:cNvSpPr/>
          <p:nvPr/>
        </p:nvSpPr>
        <p:spPr>
          <a:xfrm>
            <a:off x="3668182" y="4899079"/>
            <a:ext cx="380421" cy="331469"/>
          </a:xfrm>
          <a:custGeom>
            <a:avLst/>
            <a:gdLst>
              <a:gd name="connsiteX0" fmla="*/ 52918 w 380421"/>
              <a:gd name="connsiteY0" fmla="*/ 9471 h 331469"/>
              <a:gd name="connsiteX1" fmla="*/ 11643 w 380421"/>
              <a:gd name="connsiteY1" fmla="*/ 104721 h 331469"/>
              <a:gd name="connsiteX2" fmla="*/ 5293 w 380421"/>
              <a:gd name="connsiteY2" fmla="*/ 177746 h 331469"/>
              <a:gd name="connsiteX3" fmla="*/ 81493 w 380421"/>
              <a:gd name="connsiteY3" fmla="*/ 282521 h 331469"/>
              <a:gd name="connsiteX4" fmla="*/ 141818 w 380421"/>
              <a:gd name="connsiteY4" fmla="*/ 326971 h 331469"/>
              <a:gd name="connsiteX5" fmla="*/ 249768 w 380421"/>
              <a:gd name="connsiteY5" fmla="*/ 320621 h 331469"/>
              <a:gd name="connsiteX6" fmla="*/ 319618 w 380421"/>
              <a:gd name="connsiteY6" fmla="*/ 244421 h 331469"/>
              <a:gd name="connsiteX7" fmla="*/ 376768 w 380421"/>
              <a:gd name="connsiteY7" fmla="*/ 136471 h 331469"/>
              <a:gd name="connsiteX8" fmla="*/ 367243 w 380421"/>
              <a:gd name="connsiteY8" fmla="*/ 57096 h 331469"/>
              <a:gd name="connsiteX9" fmla="*/ 306918 w 380421"/>
              <a:gd name="connsiteY9" fmla="*/ 25346 h 331469"/>
              <a:gd name="connsiteX10" fmla="*/ 227543 w 380421"/>
              <a:gd name="connsiteY10" fmla="*/ 6296 h 331469"/>
              <a:gd name="connsiteX11" fmla="*/ 52918 w 380421"/>
              <a:gd name="connsiteY11" fmla="*/ 9471 h 33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0421" h="331469">
                <a:moveTo>
                  <a:pt x="52918" y="9471"/>
                </a:moveTo>
                <a:cubicBezTo>
                  <a:pt x="16935" y="25875"/>
                  <a:pt x="19580" y="76675"/>
                  <a:pt x="11643" y="104721"/>
                </a:cubicBezTo>
                <a:cubicBezTo>
                  <a:pt x="3705" y="132767"/>
                  <a:pt x="-6349" y="148113"/>
                  <a:pt x="5293" y="177746"/>
                </a:cubicBezTo>
                <a:cubicBezTo>
                  <a:pt x="16935" y="207379"/>
                  <a:pt x="58739" y="257650"/>
                  <a:pt x="81493" y="282521"/>
                </a:cubicBezTo>
                <a:cubicBezTo>
                  <a:pt x="104247" y="307392"/>
                  <a:pt x="113772" y="320621"/>
                  <a:pt x="141818" y="326971"/>
                </a:cubicBezTo>
                <a:cubicBezTo>
                  <a:pt x="169864" y="333321"/>
                  <a:pt x="220135" y="334379"/>
                  <a:pt x="249768" y="320621"/>
                </a:cubicBezTo>
                <a:cubicBezTo>
                  <a:pt x="279401" y="306863"/>
                  <a:pt x="298451" y="275113"/>
                  <a:pt x="319618" y="244421"/>
                </a:cubicBezTo>
                <a:cubicBezTo>
                  <a:pt x="340785" y="213729"/>
                  <a:pt x="368831" y="167692"/>
                  <a:pt x="376768" y="136471"/>
                </a:cubicBezTo>
                <a:cubicBezTo>
                  <a:pt x="384705" y="105250"/>
                  <a:pt x="378885" y="75617"/>
                  <a:pt x="367243" y="57096"/>
                </a:cubicBezTo>
                <a:cubicBezTo>
                  <a:pt x="355601" y="38575"/>
                  <a:pt x="330201" y="33813"/>
                  <a:pt x="306918" y="25346"/>
                </a:cubicBezTo>
                <a:cubicBezTo>
                  <a:pt x="283635" y="16879"/>
                  <a:pt x="264585" y="10529"/>
                  <a:pt x="227543" y="6296"/>
                </a:cubicBezTo>
                <a:cubicBezTo>
                  <a:pt x="190501" y="2063"/>
                  <a:pt x="88901" y="-6933"/>
                  <a:pt x="52918" y="94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>
            <a:extLst>
              <a:ext uri="{FF2B5EF4-FFF2-40B4-BE49-F238E27FC236}">
                <a16:creationId xmlns:a16="http://schemas.microsoft.com/office/drawing/2014/main" id="{49655FA3-57CA-AA8E-6699-491BFB68FC36}"/>
              </a:ext>
            </a:extLst>
          </p:cNvPr>
          <p:cNvSpPr/>
          <p:nvPr/>
        </p:nvSpPr>
        <p:spPr>
          <a:xfrm>
            <a:off x="3819559" y="4969926"/>
            <a:ext cx="106531" cy="10653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3F23F027-8EC3-7026-82C1-D527FCB7B773}"/>
              </a:ext>
            </a:extLst>
          </p:cNvPr>
          <p:cNvSpPr/>
          <p:nvPr/>
        </p:nvSpPr>
        <p:spPr>
          <a:xfrm>
            <a:off x="3210588" y="4432183"/>
            <a:ext cx="599522" cy="185391"/>
          </a:xfrm>
          <a:custGeom>
            <a:avLst/>
            <a:gdLst>
              <a:gd name="connsiteX0" fmla="*/ 2512 w 599522"/>
              <a:gd name="connsiteY0" fmla="*/ 184267 h 185391"/>
              <a:gd name="connsiteX1" fmla="*/ 240637 w 599522"/>
              <a:gd name="connsiteY1" fmla="*/ 47742 h 185391"/>
              <a:gd name="connsiteX2" fmla="*/ 158087 w 599522"/>
              <a:gd name="connsiteY2" fmla="*/ 108067 h 185391"/>
              <a:gd name="connsiteX3" fmla="*/ 361287 w 599522"/>
              <a:gd name="connsiteY3" fmla="*/ 15992 h 185391"/>
              <a:gd name="connsiteX4" fmla="*/ 240637 w 599522"/>
              <a:gd name="connsiteY4" fmla="*/ 69967 h 185391"/>
              <a:gd name="connsiteX5" fmla="*/ 199362 w 599522"/>
              <a:gd name="connsiteY5" fmla="*/ 104892 h 185391"/>
              <a:gd name="connsiteX6" fmla="*/ 326362 w 599522"/>
              <a:gd name="connsiteY6" fmla="*/ 60442 h 185391"/>
              <a:gd name="connsiteX7" fmla="*/ 389862 w 599522"/>
              <a:gd name="connsiteY7" fmla="*/ 22342 h 185391"/>
              <a:gd name="connsiteX8" fmla="*/ 304137 w 599522"/>
              <a:gd name="connsiteY8" fmla="*/ 76317 h 185391"/>
              <a:gd name="connsiteX9" fmla="*/ 396212 w 599522"/>
              <a:gd name="connsiteY9" fmla="*/ 31867 h 185391"/>
              <a:gd name="connsiteX10" fmla="*/ 373987 w 599522"/>
              <a:gd name="connsiteY10" fmla="*/ 69967 h 185391"/>
              <a:gd name="connsiteX11" fmla="*/ 443837 w 599522"/>
              <a:gd name="connsiteY11" fmla="*/ 82667 h 185391"/>
              <a:gd name="connsiteX12" fmla="*/ 510512 w 599522"/>
              <a:gd name="connsiteY12" fmla="*/ 54092 h 185391"/>
              <a:gd name="connsiteX13" fmla="*/ 599412 w 599522"/>
              <a:gd name="connsiteY13" fmla="*/ 117 h 185391"/>
              <a:gd name="connsiteX14" fmla="*/ 491462 w 599522"/>
              <a:gd name="connsiteY14" fmla="*/ 69967 h 185391"/>
              <a:gd name="connsiteX15" fmla="*/ 335887 w 599522"/>
              <a:gd name="connsiteY15" fmla="*/ 47742 h 185391"/>
              <a:gd name="connsiteX16" fmla="*/ 205712 w 599522"/>
              <a:gd name="connsiteY16" fmla="*/ 41392 h 185391"/>
              <a:gd name="connsiteX17" fmla="*/ 145387 w 599522"/>
              <a:gd name="connsiteY17" fmla="*/ 85842 h 185391"/>
              <a:gd name="connsiteX18" fmla="*/ 243812 w 599522"/>
              <a:gd name="connsiteY18" fmla="*/ 63617 h 185391"/>
              <a:gd name="connsiteX19" fmla="*/ 123162 w 599522"/>
              <a:gd name="connsiteY19" fmla="*/ 111242 h 185391"/>
              <a:gd name="connsiteX20" fmla="*/ 2512 w 599522"/>
              <a:gd name="connsiteY20" fmla="*/ 184267 h 18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99522" h="185391">
                <a:moveTo>
                  <a:pt x="2512" y="184267"/>
                </a:moveTo>
                <a:cubicBezTo>
                  <a:pt x="22091" y="173684"/>
                  <a:pt x="214708" y="60442"/>
                  <a:pt x="240637" y="47742"/>
                </a:cubicBezTo>
                <a:cubicBezTo>
                  <a:pt x="266566" y="35042"/>
                  <a:pt x="137979" y="113359"/>
                  <a:pt x="158087" y="108067"/>
                </a:cubicBezTo>
                <a:cubicBezTo>
                  <a:pt x="178195" y="102775"/>
                  <a:pt x="347529" y="22342"/>
                  <a:pt x="361287" y="15992"/>
                </a:cubicBezTo>
                <a:cubicBezTo>
                  <a:pt x="375045" y="9642"/>
                  <a:pt x="267625" y="55150"/>
                  <a:pt x="240637" y="69967"/>
                </a:cubicBezTo>
                <a:cubicBezTo>
                  <a:pt x="213649" y="84784"/>
                  <a:pt x="185075" y="106479"/>
                  <a:pt x="199362" y="104892"/>
                </a:cubicBezTo>
                <a:cubicBezTo>
                  <a:pt x="213649" y="103305"/>
                  <a:pt x="294612" y="74200"/>
                  <a:pt x="326362" y="60442"/>
                </a:cubicBezTo>
                <a:cubicBezTo>
                  <a:pt x="358112" y="46684"/>
                  <a:pt x="393566" y="19696"/>
                  <a:pt x="389862" y="22342"/>
                </a:cubicBezTo>
                <a:cubicBezTo>
                  <a:pt x="386158" y="24988"/>
                  <a:pt x="303079" y="74729"/>
                  <a:pt x="304137" y="76317"/>
                </a:cubicBezTo>
                <a:cubicBezTo>
                  <a:pt x="305195" y="77905"/>
                  <a:pt x="384570" y="32925"/>
                  <a:pt x="396212" y="31867"/>
                </a:cubicBezTo>
                <a:cubicBezTo>
                  <a:pt x="407854" y="30809"/>
                  <a:pt x="366050" y="61500"/>
                  <a:pt x="373987" y="69967"/>
                </a:cubicBezTo>
                <a:cubicBezTo>
                  <a:pt x="381925" y="78434"/>
                  <a:pt x="421083" y="85313"/>
                  <a:pt x="443837" y="82667"/>
                </a:cubicBezTo>
                <a:cubicBezTo>
                  <a:pt x="466591" y="80021"/>
                  <a:pt x="484583" y="67850"/>
                  <a:pt x="510512" y="54092"/>
                </a:cubicBezTo>
                <a:cubicBezTo>
                  <a:pt x="536441" y="40334"/>
                  <a:pt x="602587" y="-2529"/>
                  <a:pt x="599412" y="117"/>
                </a:cubicBezTo>
                <a:cubicBezTo>
                  <a:pt x="596237" y="2763"/>
                  <a:pt x="535383" y="62029"/>
                  <a:pt x="491462" y="69967"/>
                </a:cubicBezTo>
                <a:cubicBezTo>
                  <a:pt x="447541" y="77904"/>
                  <a:pt x="383512" y="52504"/>
                  <a:pt x="335887" y="47742"/>
                </a:cubicBezTo>
                <a:cubicBezTo>
                  <a:pt x="288262" y="42980"/>
                  <a:pt x="237462" y="35042"/>
                  <a:pt x="205712" y="41392"/>
                </a:cubicBezTo>
                <a:cubicBezTo>
                  <a:pt x="173962" y="47742"/>
                  <a:pt x="139037" y="82138"/>
                  <a:pt x="145387" y="85842"/>
                </a:cubicBezTo>
                <a:cubicBezTo>
                  <a:pt x="151737" y="89546"/>
                  <a:pt x="247516" y="59384"/>
                  <a:pt x="243812" y="63617"/>
                </a:cubicBezTo>
                <a:cubicBezTo>
                  <a:pt x="240108" y="67850"/>
                  <a:pt x="163379" y="94838"/>
                  <a:pt x="123162" y="111242"/>
                </a:cubicBezTo>
                <a:cubicBezTo>
                  <a:pt x="82945" y="127646"/>
                  <a:pt x="-17067" y="194850"/>
                  <a:pt x="2512" y="184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E41B226E-EA94-6427-2A28-D3C8BD053220}"/>
              </a:ext>
            </a:extLst>
          </p:cNvPr>
          <p:cNvSpPr/>
          <p:nvPr/>
        </p:nvSpPr>
        <p:spPr>
          <a:xfrm>
            <a:off x="3232711" y="4565295"/>
            <a:ext cx="697939" cy="67296"/>
          </a:xfrm>
          <a:custGeom>
            <a:avLst/>
            <a:gdLst>
              <a:gd name="connsiteX0" fmla="*/ 2614 w 697939"/>
              <a:gd name="connsiteY0" fmla="*/ 63855 h 67296"/>
              <a:gd name="connsiteX1" fmla="*/ 386789 w 697939"/>
              <a:gd name="connsiteY1" fmla="*/ 63855 h 67296"/>
              <a:gd name="connsiteX2" fmla="*/ 342339 w 697939"/>
              <a:gd name="connsiteY2" fmla="*/ 22580 h 67296"/>
              <a:gd name="connsiteX3" fmla="*/ 532839 w 697939"/>
              <a:gd name="connsiteY3" fmla="*/ 35280 h 67296"/>
              <a:gd name="connsiteX4" fmla="*/ 570939 w 697939"/>
              <a:gd name="connsiteY4" fmla="*/ 35280 h 67296"/>
              <a:gd name="connsiteX5" fmla="*/ 697939 w 697939"/>
              <a:gd name="connsiteY5" fmla="*/ 57505 h 67296"/>
              <a:gd name="connsiteX6" fmla="*/ 570939 w 697939"/>
              <a:gd name="connsiteY6" fmla="*/ 35280 h 67296"/>
              <a:gd name="connsiteX7" fmla="*/ 348689 w 697939"/>
              <a:gd name="connsiteY7" fmla="*/ 355 h 67296"/>
              <a:gd name="connsiteX8" fmla="*/ 237564 w 697939"/>
              <a:gd name="connsiteY8" fmla="*/ 19405 h 67296"/>
              <a:gd name="connsiteX9" fmla="*/ 389964 w 697939"/>
              <a:gd name="connsiteY9" fmla="*/ 54330 h 67296"/>
              <a:gd name="connsiteX10" fmla="*/ 224864 w 697939"/>
              <a:gd name="connsiteY10" fmla="*/ 54330 h 67296"/>
              <a:gd name="connsiteX11" fmla="*/ 2614 w 697939"/>
              <a:gd name="connsiteY11" fmla="*/ 63855 h 6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7939" h="67296">
                <a:moveTo>
                  <a:pt x="2614" y="63855"/>
                </a:moveTo>
                <a:cubicBezTo>
                  <a:pt x="29601" y="65442"/>
                  <a:pt x="330168" y="70734"/>
                  <a:pt x="386789" y="63855"/>
                </a:cubicBezTo>
                <a:cubicBezTo>
                  <a:pt x="443410" y="56976"/>
                  <a:pt x="317997" y="27342"/>
                  <a:pt x="342339" y="22580"/>
                </a:cubicBezTo>
                <a:cubicBezTo>
                  <a:pt x="366681" y="17818"/>
                  <a:pt x="494739" y="33163"/>
                  <a:pt x="532839" y="35280"/>
                </a:cubicBezTo>
                <a:cubicBezTo>
                  <a:pt x="570939" y="37397"/>
                  <a:pt x="543422" y="31576"/>
                  <a:pt x="570939" y="35280"/>
                </a:cubicBezTo>
                <a:cubicBezTo>
                  <a:pt x="598456" y="38984"/>
                  <a:pt x="697939" y="57505"/>
                  <a:pt x="697939" y="57505"/>
                </a:cubicBezTo>
                <a:lnTo>
                  <a:pt x="570939" y="35280"/>
                </a:lnTo>
                <a:cubicBezTo>
                  <a:pt x="512731" y="25755"/>
                  <a:pt x="404251" y="3001"/>
                  <a:pt x="348689" y="355"/>
                </a:cubicBezTo>
                <a:cubicBezTo>
                  <a:pt x="293127" y="-2291"/>
                  <a:pt x="230685" y="10409"/>
                  <a:pt x="237564" y="19405"/>
                </a:cubicBezTo>
                <a:cubicBezTo>
                  <a:pt x="244443" y="28401"/>
                  <a:pt x="392081" y="48509"/>
                  <a:pt x="389964" y="54330"/>
                </a:cubicBezTo>
                <a:cubicBezTo>
                  <a:pt x="387847" y="60151"/>
                  <a:pt x="284660" y="52743"/>
                  <a:pt x="224864" y="54330"/>
                </a:cubicBezTo>
                <a:cubicBezTo>
                  <a:pt x="165068" y="55917"/>
                  <a:pt x="-24373" y="62268"/>
                  <a:pt x="2614" y="63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8485F700-8440-C86D-EDF3-9BC4812608D8}"/>
              </a:ext>
            </a:extLst>
          </p:cNvPr>
          <p:cNvSpPr/>
          <p:nvPr/>
        </p:nvSpPr>
        <p:spPr>
          <a:xfrm>
            <a:off x="3238500" y="4571945"/>
            <a:ext cx="685819" cy="117530"/>
          </a:xfrm>
          <a:custGeom>
            <a:avLst/>
            <a:gdLst>
              <a:gd name="connsiteX0" fmla="*/ 0 w 685819"/>
              <a:gd name="connsiteY0" fmla="*/ 117530 h 117530"/>
              <a:gd name="connsiteX1" fmla="*/ 263525 w 685819"/>
              <a:gd name="connsiteY1" fmla="*/ 19105 h 117530"/>
              <a:gd name="connsiteX2" fmla="*/ 501650 w 685819"/>
              <a:gd name="connsiteY2" fmla="*/ 76255 h 117530"/>
              <a:gd name="connsiteX3" fmla="*/ 466725 w 685819"/>
              <a:gd name="connsiteY3" fmla="*/ 34980 h 117530"/>
              <a:gd name="connsiteX4" fmla="*/ 685800 w 685819"/>
              <a:gd name="connsiteY4" fmla="*/ 82605 h 117530"/>
              <a:gd name="connsiteX5" fmla="*/ 479425 w 685819"/>
              <a:gd name="connsiteY5" fmla="*/ 28630 h 117530"/>
              <a:gd name="connsiteX6" fmla="*/ 473075 w 685819"/>
              <a:gd name="connsiteY6" fmla="*/ 54030 h 117530"/>
              <a:gd name="connsiteX7" fmla="*/ 320675 w 685819"/>
              <a:gd name="connsiteY7" fmla="*/ 22280 h 117530"/>
              <a:gd name="connsiteX8" fmla="*/ 263525 w 685819"/>
              <a:gd name="connsiteY8" fmla="*/ 55 h 117530"/>
              <a:gd name="connsiteX9" fmla="*/ 203200 w 685819"/>
              <a:gd name="connsiteY9" fmla="*/ 28630 h 117530"/>
              <a:gd name="connsiteX10" fmla="*/ 0 w 685819"/>
              <a:gd name="connsiteY10" fmla="*/ 117530 h 11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5819" h="117530">
                <a:moveTo>
                  <a:pt x="0" y="117530"/>
                </a:moveTo>
                <a:cubicBezTo>
                  <a:pt x="89958" y="71757"/>
                  <a:pt x="179917" y="25984"/>
                  <a:pt x="263525" y="19105"/>
                </a:cubicBezTo>
                <a:cubicBezTo>
                  <a:pt x="347133" y="12226"/>
                  <a:pt x="467783" y="73609"/>
                  <a:pt x="501650" y="76255"/>
                </a:cubicBezTo>
                <a:cubicBezTo>
                  <a:pt x="535517" y="78901"/>
                  <a:pt x="436033" y="33922"/>
                  <a:pt x="466725" y="34980"/>
                </a:cubicBezTo>
                <a:cubicBezTo>
                  <a:pt x="497417" y="36038"/>
                  <a:pt x="683683" y="83663"/>
                  <a:pt x="685800" y="82605"/>
                </a:cubicBezTo>
                <a:cubicBezTo>
                  <a:pt x="687917" y="81547"/>
                  <a:pt x="514879" y="33392"/>
                  <a:pt x="479425" y="28630"/>
                </a:cubicBezTo>
                <a:cubicBezTo>
                  <a:pt x="443971" y="23868"/>
                  <a:pt x="499533" y="55088"/>
                  <a:pt x="473075" y="54030"/>
                </a:cubicBezTo>
                <a:cubicBezTo>
                  <a:pt x="446617" y="52972"/>
                  <a:pt x="355600" y="31276"/>
                  <a:pt x="320675" y="22280"/>
                </a:cubicBezTo>
                <a:cubicBezTo>
                  <a:pt x="285750" y="13284"/>
                  <a:pt x="283104" y="-1003"/>
                  <a:pt x="263525" y="55"/>
                </a:cubicBezTo>
                <a:cubicBezTo>
                  <a:pt x="243946" y="1113"/>
                  <a:pt x="203200" y="28630"/>
                  <a:pt x="203200" y="28630"/>
                </a:cubicBezTo>
                <a:lnTo>
                  <a:pt x="0" y="1175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B6FD1296-949A-3023-4FCB-FA54B1C9CC87}"/>
              </a:ext>
            </a:extLst>
          </p:cNvPr>
          <p:cNvSpPr/>
          <p:nvPr/>
        </p:nvSpPr>
        <p:spPr>
          <a:xfrm>
            <a:off x="3634962" y="4447828"/>
            <a:ext cx="545109" cy="223895"/>
          </a:xfrm>
          <a:custGeom>
            <a:avLst/>
            <a:gdLst>
              <a:gd name="connsiteX0" fmla="*/ 413 w 545109"/>
              <a:gd name="connsiteY0" fmla="*/ 95597 h 223895"/>
              <a:gd name="connsiteX1" fmla="*/ 184563 w 545109"/>
              <a:gd name="connsiteY1" fmla="*/ 67022 h 223895"/>
              <a:gd name="connsiteX2" fmla="*/ 317913 w 545109"/>
              <a:gd name="connsiteY2" fmla="*/ 76547 h 223895"/>
              <a:gd name="connsiteX3" fmla="*/ 171863 w 545109"/>
              <a:gd name="connsiteY3" fmla="*/ 347 h 223895"/>
              <a:gd name="connsiteX4" fmla="*/ 279813 w 545109"/>
              <a:gd name="connsiteY4" fmla="*/ 51147 h 223895"/>
              <a:gd name="connsiteX5" fmla="*/ 444913 w 545109"/>
              <a:gd name="connsiteY5" fmla="*/ 117822 h 223895"/>
              <a:gd name="connsiteX6" fmla="*/ 390938 w 545109"/>
              <a:gd name="connsiteY6" fmla="*/ 70197 h 223895"/>
              <a:gd name="connsiteX7" fmla="*/ 543338 w 545109"/>
              <a:gd name="connsiteY7" fmla="*/ 222597 h 223895"/>
              <a:gd name="connsiteX8" fmla="*/ 467138 w 545109"/>
              <a:gd name="connsiteY8" fmla="*/ 140047 h 223895"/>
              <a:gd name="connsiteX9" fmla="*/ 362363 w 545109"/>
              <a:gd name="connsiteY9" fmla="*/ 76547 h 223895"/>
              <a:gd name="connsiteX10" fmla="*/ 238538 w 545109"/>
              <a:gd name="connsiteY10" fmla="*/ 22572 h 223895"/>
              <a:gd name="connsiteX11" fmla="*/ 238538 w 545109"/>
              <a:gd name="connsiteY11" fmla="*/ 63847 h 223895"/>
              <a:gd name="connsiteX12" fmla="*/ 413 w 545109"/>
              <a:gd name="connsiteY12" fmla="*/ 95597 h 223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5109" h="223895">
                <a:moveTo>
                  <a:pt x="413" y="95597"/>
                </a:moveTo>
                <a:cubicBezTo>
                  <a:pt x="-8583" y="96126"/>
                  <a:pt x="131646" y="70197"/>
                  <a:pt x="184563" y="67022"/>
                </a:cubicBezTo>
                <a:cubicBezTo>
                  <a:pt x="237480" y="63847"/>
                  <a:pt x="320030" y="87659"/>
                  <a:pt x="317913" y="76547"/>
                </a:cubicBezTo>
                <a:cubicBezTo>
                  <a:pt x="315796" y="65435"/>
                  <a:pt x="178213" y="4580"/>
                  <a:pt x="171863" y="347"/>
                </a:cubicBezTo>
                <a:cubicBezTo>
                  <a:pt x="165513" y="-3886"/>
                  <a:pt x="234305" y="31568"/>
                  <a:pt x="279813" y="51147"/>
                </a:cubicBezTo>
                <a:cubicBezTo>
                  <a:pt x="325321" y="70726"/>
                  <a:pt x="426392" y="114647"/>
                  <a:pt x="444913" y="117822"/>
                </a:cubicBezTo>
                <a:cubicBezTo>
                  <a:pt x="463434" y="120997"/>
                  <a:pt x="374534" y="52734"/>
                  <a:pt x="390938" y="70197"/>
                </a:cubicBezTo>
                <a:cubicBezTo>
                  <a:pt x="407342" y="87659"/>
                  <a:pt x="530638" y="210955"/>
                  <a:pt x="543338" y="222597"/>
                </a:cubicBezTo>
                <a:cubicBezTo>
                  <a:pt x="556038" y="234239"/>
                  <a:pt x="497301" y="164389"/>
                  <a:pt x="467138" y="140047"/>
                </a:cubicBezTo>
                <a:cubicBezTo>
                  <a:pt x="436976" y="115705"/>
                  <a:pt x="400463" y="96126"/>
                  <a:pt x="362363" y="76547"/>
                </a:cubicBezTo>
                <a:cubicBezTo>
                  <a:pt x="324263" y="56968"/>
                  <a:pt x="259175" y="24689"/>
                  <a:pt x="238538" y="22572"/>
                </a:cubicBezTo>
                <a:cubicBezTo>
                  <a:pt x="217901" y="20455"/>
                  <a:pt x="277696" y="52205"/>
                  <a:pt x="238538" y="63847"/>
                </a:cubicBezTo>
                <a:cubicBezTo>
                  <a:pt x="199380" y="75489"/>
                  <a:pt x="9409" y="95068"/>
                  <a:pt x="413" y="95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F4F0E51B-0688-5064-7E48-E6550AB07243}"/>
              </a:ext>
            </a:extLst>
          </p:cNvPr>
          <p:cNvSpPr/>
          <p:nvPr/>
        </p:nvSpPr>
        <p:spPr>
          <a:xfrm>
            <a:off x="3743322" y="4530509"/>
            <a:ext cx="426380" cy="144958"/>
          </a:xfrm>
          <a:custGeom>
            <a:avLst/>
            <a:gdLst>
              <a:gd name="connsiteX0" fmla="*/ 3 w 426380"/>
              <a:gd name="connsiteY0" fmla="*/ 41491 h 144958"/>
              <a:gd name="connsiteX1" fmla="*/ 247653 w 426380"/>
              <a:gd name="connsiteY1" fmla="*/ 111341 h 144958"/>
              <a:gd name="connsiteX2" fmla="*/ 184153 w 426380"/>
              <a:gd name="connsiteY2" fmla="*/ 54191 h 144958"/>
              <a:gd name="connsiteX3" fmla="*/ 368303 w 426380"/>
              <a:gd name="connsiteY3" fmla="*/ 133566 h 144958"/>
              <a:gd name="connsiteX4" fmla="*/ 419103 w 426380"/>
              <a:gd name="connsiteY4" fmla="*/ 136741 h 144958"/>
              <a:gd name="connsiteX5" fmla="*/ 231778 w 426380"/>
              <a:gd name="connsiteY5" fmla="*/ 60541 h 144958"/>
              <a:gd name="connsiteX6" fmla="*/ 288928 w 426380"/>
              <a:gd name="connsiteY6" fmla="*/ 73241 h 144958"/>
              <a:gd name="connsiteX7" fmla="*/ 196853 w 426380"/>
              <a:gd name="connsiteY7" fmla="*/ 216 h 144958"/>
              <a:gd name="connsiteX8" fmla="*/ 263528 w 426380"/>
              <a:gd name="connsiteY8" fmla="*/ 51016 h 144958"/>
              <a:gd name="connsiteX9" fmla="*/ 171453 w 426380"/>
              <a:gd name="connsiteY9" fmla="*/ 57366 h 144958"/>
              <a:gd name="connsiteX10" fmla="*/ 241303 w 426380"/>
              <a:gd name="connsiteY10" fmla="*/ 114516 h 144958"/>
              <a:gd name="connsiteX11" fmla="*/ 3 w 426380"/>
              <a:gd name="connsiteY11" fmla="*/ 41491 h 144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6380" h="144958">
                <a:moveTo>
                  <a:pt x="3" y="41491"/>
                </a:moveTo>
                <a:cubicBezTo>
                  <a:pt x="1061" y="40962"/>
                  <a:pt x="216961" y="109224"/>
                  <a:pt x="247653" y="111341"/>
                </a:cubicBezTo>
                <a:cubicBezTo>
                  <a:pt x="278345" y="113458"/>
                  <a:pt x="164045" y="50487"/>
                  <a:pt x="184153" y="54191"/>
                </a:cubicBezTo>
                <a:cubicBezTo>
                  <a:pt x="204261" y="57895"/>
                  <a:pt x="329145" y="119808"/>
                  <a:pt x="368303" y="133566"/>
                </a:cubicBezTo>
                <a:cubicBezTo>
                  <a:pt x="407461" y="147324"/>
                  <a:pt x="441857" y="148912"/>
                  <a:pt x="419103" y="136741"/>
                </a:cubicBezTo>
                <a:cubicBezTo>
                  <a:pt x="396349" y="124570"/>
                  <a:pt x="253474" y="71124"/>
                  <a:pt x="231778" y="60541"/>
                </a:cubicBezTo>
                <a:cubicBezTo>
                  <a:pt x="210082" y="49958"/>
                  <a:pt x="294749" y="83295"/>
                  <a:pt x="288928" y="73241"/>
                </a:cubicBezTo>
                <a:cubicBezTo>
                  <a:pt x="283107" y="63187"/>
                  <a:pt x="201086" y="3920"/>
                  <a:pt x="196853" y="216"/>
                </a:cubicBezTo>
                <a:cubicBezTo>
                  <a:pt x="192620" y="-3488"/>
                  <a:pt x="267761" y="41491"/>
                  <a:pt x="263528" y="51016"/>
                </a:cubicBezTo>
                <a:cubicBezTo>
                  <a:pt x="259295" y="60541"/>
                  <a:pt x="175157" y="46783"/>
                  <a:pt x="171453" y="57366"/>
                </a:cubicBezTo>
                <a:cubicBezTo>
                  <a:pt x="167749" y="67949"/>
                  <a:pt x="263528" y="116103"/>
                  <a:pt x="241303" y="114516"/>
                </a:cubicBezTo>
                <a:cubicBezTo>
                  <a:pt x="219078" y="112929"/>
                  <a:pt x="-1055" y="42020"/>
                  <a:pt x="3" y="41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AB7C0ABF-967C-F80C-CF55-4FB7B52C028A}"/>
              </a:ext>
            </a:extLst>
          </p:cNvPr>
          <p:cNvSpPr/>
          <p:nvPr/>
        </p:nvSpPr>
        <p:spPr>
          <a:xfrm>
            <a:off x="4050682" y="4832195"/>
            <a:ext cx="159635" cy="340911"/>
          </a:xfrm>
          <a:custGeom>
            <a:avLst/>
            <a:gdLst>
              <a:gd name="connsiteX0" fmla="*/ 108568 w 159635"/>
              <a:gd name="connsiteY0" fmla="*/ 155 h 340911"/>
              <a:gd name="connsiteX1" fmla="*/ 70468 w 159635"/>
              <a:gd name="connsiteY1" fmla="*/ 101755 h 340911"/>
              <a:gd name="connsiteX2" fmla="*/ 108568 w 159635"/>
              <a:gd name="connsiteY2" fmla="*/ 133505 h 340911"/>
              <a:gd name="connsiteX3" fmla="*/ 64118 w 159635"/>
              <a:gd name="connsiteY3" fmla="*/ 139855 h 340911"/>
              <a:gd name="connsiteX4" fmla="*/ 618 w 159635"/>
              <a:gd name="connsiteY4" fmla="*/ 187480 h 340911"/>
              <a:gd name="connsiteX5" fmla="*/ 105393 w 159635"/>
              <a:gd name="connsiteY5" fmla="*/ 143030 h 340911"/>
              <a:gd name="connsiteX6" fmla="*/ 127618 w 159635"/>
              <a:gd name="connsiteY6" fmla="*/ 111280 h 340911"/>
              <a:gd name="connsiteX7" fmla="*/ 159368 w 159635"/>
              <a:gd name="connsiteY7" fmla="*/ 95405 h 340911"/>
              <a:gd name="connsiteX8" fmla="*/ 108568 w 159635"/>
              <a:gd name="connsiteY8" fmla="*/ 149380 h 340911"/>
              <a:gd name="connsiteX9" fmla="*/ 118093 w 159635"/>
              <a:gd name="connsiteY9" fmla="*/ 177955 h 340911"/>
              <a:gd name="connsiteX10" fmla="*/ 153018 w 159635"/>
              <a:gd name="connsiteY10" fmla="*/ 339880 h 340911"/>
              <a:gd name="connsiteX11" fmla="*/ 149843 w 159635"/>
              <a:gd name="connsiteY11" fmla="*/ 241455 h 340911"/>
              <a:gd name="connsiteX12" fmla="*/ 64118 w 159635"/>
              <a:gd name="connsiteY12" fmla="*/ 127155 h 340911"/>
              <a:gd name="connsiteX13" fmla="*/ 108568 w 159635"/>
              <a:gd name="connsiteY13" fmla="*/ 155 h 34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9635" h="340911">
                <a:moveTo>
                  <a:pt x="108568" y="155"/>
                </a:moveTo>
                <a:cubicBezTo>
                  <a:pt x="109626" y="-4078"/>
                  <a:pt x="70468" y="79530"/>
                  <a:pt x="70468" y="101755"/>
                </a:cubicBezTo>
                <a:cubicBezTo>
                  <a:pt x="70468" y="123980"/>
                  <a:pt x="109626" y="127155"/>
                  <a:pt x="108568" y="133505"/>
                </a:cubicBezTo>
                <a:cubicBezTo>
                  <a:pt x="107510" y="139855"/>
                  <a:pt x="82110" y="130859"/>
                  <a:pt x="64118" y="139855"/>
                </a:cubicBezTo>
                <a:cubicBezTo>
                  <a:pt x="46126" y="148851"/>
                  <a:pt x="-6261" y="186951"/>
                  <a:pt x="618" y="187480"/>
                </a:cubicBezTo>
                <a:cubicBezTo>
                  <a:pt x="7497" y="188009"/>
                  <a:pt x="84226" y="155730"/>
                  <a:pt x="105393" y="143030"/>
                </a:cubicBezTo>
                <a:cubicBezTo>
                  <a:pt x="126560" y="130330"/>
                  <a:pt x="118622" y="119218"/>
                  <a:pt x="127618" y="111280"/>
                </a:cubicBezTo>
                <a:cubicBezTo>
                  <a:pt x="136614" y="103343"/>
                  <a:pt x="162543" y="89055"/>
                  <a:pt x="159368" y="95405"/>
                </a:cubicBezTo>
                <a:cubicBezTo>
                  <a:pt x="156193" y="101755"/>
                  <a:pt x="115447" y="135622"/>
                  <a:pt x="108568" y="149380"/>
                </a:cubicBezTo>
                <a:cubicBezTo>
                  <a:pt x="101689" y="163138"/>
                  <a:pt x="110685" y="146205"/>
                  <a:pt x="118093" y="177955"/>
                </a:cubicBezTo>
                <a:cubicBezTo>
                  <a:pt x="125501" y="209705"/>
                  <a:pt x="147726" y="329297"/>
                  <a:pt x="153018" y="339880"/>
                </a:cubicBezTo>
                <a:cubicBezTo>
                  <a:pt x="158310" y="350463"/>
                  <a:pt x="164660" y="276909"/>
                  <a:pt x="149843" y="241455"/>
                </a:cubicBezTo>
                <a:cubicBezTo>
                  <a:pt x="135026" y="206001"/>
                  <a:pt x="69410" y="162080"/>
                  <a:pt x="64118" y="127155"/>
                </a:cubicBezTo>
                <a:cubicBezTo>
                  <a:pt x="58826" y="92230"/>
                  <a:pt x="107510" y="4388"/>
                  <a:pt x="108568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860DCAC-F25E-98E9-CDF6-A57A2EFA7831}"/>
              </a:ext>
            </a:extLst>
          </p:cNvPr>
          <p:cNvSpPr/>
          <p:nvPr/>
        </p:nvSpPr>
        <p:spPr>
          <a:xfrm>
            <a:off x="4206875" y="5000408"/>
            <a:ext cx="35733" cy="235345"/>
          </a:xfrm>
          <a:custGeom>
            <a:avLst/>
            <a:gdLst>
              <a:gd name="connsiteX0" fmla="*/ 0 w 35733"/>
              <a:gd name="connsiteY0" fmla="*/ 217 h 235345"/>
              <a:gd name="connsiteX1" fmla="*/ 34925 w 35733"/>
              <a:gd name="connsiteY1" fmla="*/ 76417 h 235345"/>
              <a:gd name="connsiteX2" fmla="*/ 25400 w 35733"/>
              <a:gd name="connsiteY2" fmla="*/ 130392 h 235345"/>
              <a:gd name="connsiteX3" fmla="*/ 25400 w 35733"/>
              <a:gd name="connsiteY3" fmla="*/ 130392 h 235345"/>
              <a:gd name="connsiteX4" fmla="*/ 19050 w 35733"/>
              <a:gd name="connsiteY4" fmla="*/ 235167 h 235345"/>
              <a:gd name="connsiteX5" fmla="*/ 34925 w 35733"/>
              <a:gd name="connsiteY5" fmla="*/ 101817 h 235345"/>
              <a:gd name="connsiteX6" fmla="*/ 0 w 35733"/>
              <a:gd name="connsiteY6" fmla="*/ 217 h 23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33" h="235345">
                <a:moveTo>
                  <a:pt x="0" y="217"/>
                </a:moveTo>
                <a:cubicBezTo>
                  <a:pt x="0" y="-4016"/>
                  <a:pt x="30692" y="54721"/>
                  <a:pt x="34925" y="76417"/>
                </a:cubicBezTo>
                <a:cubicBezTo>
                  <a:pt x="39158" y="98113"/>
                  <a:pt x="25400" y="130392"/>
                  <a:pt x="25400" y="130392"/>
                </a:cubicBezTo>
                <a:lnTo>
                  <a:pt x="25400" y="130392"/>
                </a:lnTo>
                <a:cubicBezTo>
                  <a:pt x="24342" y="147854"/>
                  <a:pt x="17463" y="239929"/>
                  <a:pt x="19050" y="235167"/>
                </a:cubicBezTo>
                <a:cubicBezTo>
                  <a:pt x="20637" y="230405"/>
                  <a:pt x="37042" y="139917"/>
                  <a:pt x="34925" y="101817"/>
                </a:cubicBezTo>
                <a:cubicBezTo>
                  <a:pt x="32808" y="63717"/>
                  <a:pt x="0" y="4450"/>
                  <a:pt x="0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29DE1A56-693D-C5FA-57D7-2E70598B3D06}"/>
              </a:ext>
            </a:extLst>
          </p:cNvPr>
          <p:cNvSpPr/>
          <p:nvPr/>
        </p:nvSpPr>
        <p:spPr>
          <a:xfrm>
            <a:off x="3600450" y="4638675"/>
            <a:ext cx="473399" cy="110769"/>
          </a:xfrm>
          <a:custGeom>
            <a:avLst/>
            <a:gdLst>
              <a:gd name="connsiteX0" fmla="*/ 0 w 473399"/>
              <a:gd name="connsiteY0" fmla="*/ 47625 h 110769"/>
              <a:gd name="connsiteX1" fmla="*/ 361950 w 473399"/>
              <a:gd name="connsiteY1" fmla="*/ 98425 h 110769"/>
              <a:gd name="connsiteX2" fmla="*/ 384175 w 473399"/>
              <a:gd name="connsiteY2" fmla="*/ 76200 h 110769"/>
              <a:gd name="connsiteX3" fmla="*/ 466725 w 473399"/>
              <a:gd name="connsiteY3" fmla="*/ 101600 h 110769"/>
              <a:gd name="connsiteX4" fmla="*/ 187325 w 473399"/>
              <a:gd name="connsiteY4" fmla="*/ 0 h 110769"/>
              <a:gd name="connsiteX5" fmla="*/ 441325 w 473399"/>
              <a:gd name="connsiteY5" fmla="*/ 101600 h 110769"/>
              <a:gd name="connsiteX6" fmla="*/ 323850 w 473399"/>
              <a:gd name="connsiteY6" fmla="*/ 98425 h 110769"/>
              <a:gd name="connsiteX7" fmla="*/ 0 w 473399"/>
              <a:gd name="connsiteY7" fmla="*/ 47625 h 110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3399" h="110769">
                <a:moveTo>
                  <a:pt x="0" y="47625"/>
                </a:moveTo>
                <a:cubicBezTo>
                  <a:pt x="6350" y="47625"/>
                  <a:pt x="297921" y="93662"/>
                  <a:pt x="361950" y="98425"/>
                </a:cubicBezTo>
                <a:cubicBezTo>
                  <a:pt x="425979" y="103188"/>
                  <a:pt x="366713" y="75671"/>
                  <a:pt x="384175" y="76200"/>
                </a:cubicBezTo>
                <a:cubicBezTo>
                  <a:pt x="401637" y="76729"/>
                  <a:pt x="499533" y="114300"/>
                  <a:pt x="466725" y="101600"/>
                </a:cubicBezTo>
                <a:cubicBezTo>
                  <a:pt x="433917" y="88900"/>
                  <a:pt x="191558" y="0"/>
                  <a:pt x="187325" y="0"/>
                </a:cubicBezTo>
                <a:cubicBezTo>
                  <a:pt x="183092" y="0"/>
                  <a:pt x="418571" y="85196"/>
                  <a:pt x="441325" y="101600"/>
                </a:cubicBezTo>
                <a:cubicBezTo>
                  <a:pt x="464079" y="118004"/>
                  <a:pt x="396346" y="109538"/>
                  <a:pt x="323850" y="98425"/>
                </a:cubicBezTo>
                <a:lnTo>
                  <a:pt x="0" y="476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3174FE3B-1541-6D97-6F1B-D9176EE5236A}"/>
              </a:ext>
            </a:extLst>
          </p:cNvPr>
          <p:cNvSpPr/>
          <p:nvPr/>
        </p:nvSpPr>
        <p:spPr>
          <a:xfrm>
            <a:off x="4169831" y="4732560"/>
            <a:ext cx="179392" cy="255362"/>
          </a:xfrm>
          <a:custGeom>
            <a:avLst/>
            <a:gdLst>
              <a:gd name="connsiteX0" fmla="*/ 5294 w 179392"/>
              <a:gd name="connsiteY0" fmla="*/ 4540 h 255362"/>
              <a:gd name="connsiteX1" fmla="*/ 173569 w 179392"/>
              <a:gd name="connsiteY1" fmla="*/ 249015 h 255362"/>
              <a:gd name="connsiteX2" fmla="*/ 132294 w 179392"/>
              <a:gd name="connsiteY2" fmla="*/ 175990 h 255362"/>
              <a:gd name="connsiteX3" fmla="*/ 49744 w 179392"/>
              <a:gd name="connsiteY3" fmla="*/ 93440 h 255362"/>
              <a:gd name="connsiteX4" fmla="*/ 5294 w 179392"/>
              <a:gd name="connsiteY4" fmla="*/ 4540 h 25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392" h="255362">
                <a:moveTo>
                  <a:pt x="5294" y="4540"/>
                </a:moveTo>
                <a:cubicBezTo>
                  <a:pt x="25932" y="30469"/>
                  <a:pt x="152402" y="220440"/>
                  <a:pt x="173569" y="249015"/>
                </a:cubicBezTo>
                <a:cubicBezTo>
                  <a:pt x="194736" y="277590"/>
                  <a:pt x="152932" y="201919"/>
                  <a:pt x="132294" y="175990"/>
                </a:cubicBezTo>
                <a:cubicBezTo>
                  <a:pt x="111657" y="150061"/>
                  <a:pt x="69852" y="115665"/>
                  <a:pt x="49744" y="93440"/>
                </a:cubicBezTo>
                <a:cubicBezTo>
                  <a:pt x="29636" y="71215"/>
                  <a:pt x="-15344" y="-21389"/>
                  <a:pt x="5294" y="4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C16E707A-450C-955E-06D2-0788EE6E6F65}"/>
              </a:ext>
            </a:extLst>
          </p:cNvPr>
          <p:cNvSpPr/>
          <p:nvPr/>
        </p:nvSpPr>
        <p:spPr>
          <a:xfrm>
            <a:off x="5053967" y="4695665"/>
            <a:ext cx="429440" cy="267650"/>
          </a:xfrm>
          <a:custGeom>
            <a:avLst/>
            <a:gdLst>
              <a:gd name="connsiteX0" fmla="*/ 429258 w 429440"/>
              <a:gd name="connsiteY0" fmla="*/ 160 h 267650"/>
              <a:gd name="connsiteX1" fmla="*/ 60958 w 429440"/>
              <a:gd name="connsiteY1" fmla="*/ 168435 h 267650"/>
              <a:gd name="connsiteX2" fmla="*/ 165733 w 429440"/>
              <a:gd name="connsiteY2" fmla="*/ 162085 h 267650"/>
              <a:gd name="connsiteX3" fmla="*/ 633 w 429440"/>
              <a:gd name="connsiteY3" fmla="*/ 266860 h 267650"/>
              <a:gd name="connsiteX4" fmla="*/ 238758 w 429440"/>
              <a:gd name="connsiteY4" fmla="*/ 98585 h 267650"/>
              <a:gd name="connsiteX5" fmla="*/ 111758 w 429440"/>
              <a:gd name="connsiteY5" fmla="*/ 136685 h 267650"/>
              <a:gd name="connsiteX6" fmla="*/ 429258 w 429440"/>
              <a:gd name="connsiteY6" fmla="*/ 160 h 26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9440" h="267650">
                <a:moveTo>
                  <a:pt x="429258" y="160"/>
                </a:moveTo>
                <a:cubicBezTo>
                  <a:pt x="420791" y="5452"/>
                  <a:pt x="104879" y="141448"/>
                  <a:pt x="60958" y="168435"/>
                </a:cubicBezTo>
                <a:cubicBezTo>
                  <a:pt x="17037" y="195423"/>
                  <a:pt x="175787" y="145681"/>
                  <a:pt x="165733" y="162085"/>
                </a:cubicBezTo>
                <a:cubicBezTo>
                  <a:pt x="155679" y="178489"/>
                  <a:pt x="-11538" y="277443"/>
                  <a:pt x="633" y="266860"/>
                </a:cubicBezTo>
                <a:cubicBezTo>
                  <a:pt x="12804" y="256277"/>
                  <a:pt x="220237" y="120281"/>
                  <a:pt x="238758" y="98585"/>
                </a:cubicBezTo>
                <a:cubicBezTo>
                  <a:pt x="257279" y="76889"/>
                  <a:pt x="74716" y="151502"/>
                  <a:pt x="111758" y="136685"/>
                </a:cubicBezTo>
                <a:cubicBezTo>
                  <a:pt x="148800" y="121868"/>
                  <a:pt x="437725" y="-5132"/>
                  <a:pt x="429258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B513DD37-7C69-72F4-AD17-EA15FE34FAB1}"/>
              </a:ext>
            </a:extLst>
          </p:cNvPr>
          <p:cNvSpPr/>
          <p:nvPr/>
        </p:nvSpPr>
        <p:spPr>
          <a:xfrm>
            <a:off x="5530666" y="4648700"/>
            <a:ext cx="433181" cy="193689"/>
          </a:xfrm>
          <a:custGeom>
            <a:avLst/>
            <a:gdLst>
              <a:gd name="connsiteX0" fmla="*/ 79559 w 433181"/>
              <a:gd name="connsiteY0" fmla="*/ 5850 h 193689"/>
              <a:gd name="connsiteX1" fmla="*/ 378009 w 433181"/>
              <a:gd name="connsiteY1" fmla="*/ 5850 h 193689"/>
              <a:gd name="connsiteX2" fmla="*/ 390709 w 433181"/>
              <a:gd name="connsiteY2" fmla="*/ 31250 h 193689"/>
              <a:gd name="connsiteX3" fmla="*/ 422459 w 433181"/>
              <a:gd name="connsiteY3" fmla="*/ 78875 h 193689"/>
              <a:gd name="connsiteX4" fmla="*/ 425634 w 433181"/>
              <a:gd name="connsiteY4" fmla="*/ 193175 h 193689"/>
              <a:gd name="connsiteX5" fmla="*/ 428809 w 433181"/>
              <a:gd name="connsiteY5" fmla="*/ 116975 h 193689"/>
              <a:gd name="connsiteX6" fmla="*/ 431984 w 433181"/>
              <a:gd name="connsiteY6" fmla="*/ 21725 h 193689"/>
              <a:gd name="connsiteX7" fmla="*/ 422459 w 433181"/>
              <a:gd name="connsiteY7" fmla="*/ 59825 h 193689"/>
              <a:gd name="connsiteX8" fmla="*/ 330384 w 433181"/>
              <a:gd name="connsiteY8" fmla="*/ 2675 h 193689"/>
              <a:gd name="connsiteX9" fmla="*/ 16059 w 433181"/>
              <a:gd name="connsiteY9" fmla="*/ 9025 h 193689"/>
              <a:gd name="connsiteX10" fmla="*/ 79559 w 433181"/>
              <a:gd name="connsiteY10" fmla="*/ 5850 h 19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3181" h="193689">
                <a:moveTo>
                  <a:pt x="79559" y="5850"/>
                </a:moveTo>
                <a:cubicBezTo>
                  <a:pt x="139884" y="5321"/>
                  <a:pt x="326151" y="1617"/>
                  <a:pt x="378009" y="5850"/>
                </a:cubicBezTo>
                <a:cubicBezTo>
                  <a:pt x="429867" y="10083"/>
                  <a:pt x="383301" y="19079"/>
                  <a:pt x="390709" y="31250"/>
                </a:cubicBezTo>
                <a:cubicBezTo>
                  <a:pt x="398117" y="43421"/>
                  <a:pt x="416638" y="51887"/>
                  <a:pt x="422459" y="78875"/>
                </a:cubicBezTo>
                <a:cubicBezTo>
                  <a:pt x="428280" y="105863"/>
                  <a:pt x="424576" y="186825"/>
                  <a:pt x="425634" y="193175"/>
                </a:cubicBezTo>
                <a:cubicBezTo>
                  <a:pt x="426692" y="199525"/>
                  <a:pt x="427751" y="145550"/>
                  <a:pt x="428809" y="116975"/>
                </a:cubicBezTo>
                <a:cubicBezTo>
                  <a:pt x="429867" y="88400"/>
                  <a:pt x="433042" y="31250"/>
                  <a:pt x="431984" y="21725"/>
                </a:cubicBezTo>
                <a:cubicBezTo>
                  <a:pt x="430926" y="12200"/>
                  <a:pt x="439392" y="63000"/>
                  <a:pt x="422459" y="59825"/>
                </a:cubicBezTo>
                <a:cubicBezTo>
                  <a:pt x="405526" y="56650"/>
                  <a:pt x="398117" y="11142"/>
                  <a:pt x="330384" y="2675"/>
                </a:cubicBezTo>
                <a:cubicBezTo>
                  <a:pt x="262651" y="-5792"/>
                  <a:pt x="57334" y="8496"/>
                  <a:pt x="16059" y="9025"/>
                </a:cubicBezTo>
                <a:cubicBezTo>
                  <a:pt x="-25216" y="9554"/>
                  <a:pt x="19234" y="6379"/>
                  <a:pt x="79559" y="5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5F38872C-8D69-797F-5EAB-D01B9E979891}"/>
              </a:ext>
            </a:extLst>
          </p:cNvPr>
          <p:cNvSpPr/>
          <p:nvPr/>
        </p:nvSpPr>
        <p:spPr>
          <a:xfrm>
            <a:off x="4561641" y="4902209"/>
            <a:ext cx="56041" cy="721049"/>
          </a:xfrm>
          <a:custGeom>
            <a:avLst/>
            <a:gdLst>
              <a:gd name="connsiteX0" fmla="*/ 10359 w 56041"/>
              <a:gd name="connsiteY0" fmla="*/ 3166 h 721049"/>
              <a:gd name="connsiteX1" fmla="*/ 19884 w 56041"/>
              <a:gd name="connsiteY1" fmla="*/ 384166 h 721049"/>
              <a:gd name="connsiteX2" fmla="*/ 23059 w 56041"/>
              <a:gd name="connsiteY2" fmla="*/ 298441 h 721049"/>
              <a:gd name="connsiteX3" fmla="*/ 38934 w 56041"/>
              <a:gd name="connsiteY3" fmla="*/ 692141 h 721049"/>
              <a:gd name="connsiteX4" fmla="*/ 54809 w 56041"/>
              <a:gd name="connsiteY4" fmla="*/ 625466 h 721049"/>
              <a:gd name="connsiteX5" fmla="*/ 4009 w 56041"/>
              <a:gd name="connsiteY5" fmla="*/ 101591 h 721049"/>
              <a:gd name="connsiteX6" fmla="*/ 4009 w 56041"/>
              <a:gd name="connsiteY6" fmla="*/ 196841 h 721049"/>
              <a:gd name="connsiteX7" fmla="*/ 10359 w 56041"/>
              <a:gd name="connsiteY7" fmla="*/ 3166 h 72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041" h="721049">
                <a:moveTo>
                  <a:pt x="10359" y="3166"/>
                </a:moveTo>
                <a:cubicBezTo>
                  <a:pt x="13005" y="34387"/>
                  <a:pt x="17767" y="334954"/>
                  <a:pt x="19884" y="384166"/>
                </a:cubicBezTo>
                <a:cubicBezTo>
                  <a:pt x="22001" y="433378"/>
                  <a:pt x="19884" y="247112"/>
                  <a:pt x="23059" y="298441"/>
                </a:cubicBezTo>
                <a:cubicBezTo>
                  <a:pt x="26234" y="349770"/>
                  <a:pt x="33642" y="637637"/>
                  <a:pt x="38934" y="692141"/>
                </a:cubicBezTo>
                <a:cubicBezTo>
                  <a:pt x="44226" y="746645"/>
                  <a:pt x="60630" y="723891"/>
                  <a:pt x="54809" y="625466"/>
                </a:cubicBezTo>
                <a:cubicBezTo>
                  <a:pt x="48988" y="527041"/>
                  <a:pt x="12476" y="173028"/>
                  <a:pt x="4009" y="101591"/>
                </a:cubicBezTo>
                <a:cubicBezTo>
                  <a:pt x="-4458" y="30154"/>
                  <a:pt x="2951" y="212187"/>
                  <a:pt x="4009" y="196841"/>
                </a:cubicBezTo>
                <a:cubicBezTo>
                  <a:pt x="5067" y="181495"/>
                  <a:pt x="7713" y="-28055"/>
                  <a:pt x="10359" y="3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1C641DB-C469-776B-A89B-28ACB1264E26}"/>
              </a:ext>
            </a:extLst>
          </p:cNvPr>
          <p:cNvSpPr/>
          <p:nvPr/>
        </p:nvSpPr>
        <p:spPr>
          <a:xfrm>
            <a:off x="4657323" y="4869951"/>
            <a:ext cx="79794" cy="734359"/>
          </a:xfrm>
          <a:custGeom>
            <a:avLst/>
            <a:gdLst>
              <a:gd name="connsiteX0" fmla="*/ 402 w 79794"/>
              <a:gd name="connsiteY0" fmla="*/ 499 h 734359"/>
              <a:gd name="connsiteX1" fmla="*/ 13102 w 79794"/>
              <a:gd name="connsiteY1" fmla="*/ 260849 h 734359"/>
              <a:gd name="connsiteX2" fmla="*/ 25802 w 79794"/>
              <a:gd name="connsiteY2" fmla="*/ 238624 h 734359"/>
              <a:gd name="connsiteX3" fmla="*/ 9927 w 79794"/>
              <a:gd name="connsiteY3" fmla="*/ 419599 h 734359"/>
              <a:gd name="connsiteX4" fmla="*/ 16277 w 79794"/>
              <a:gd name="connsiteY4" fmla="*/ 400549 h 734359"/>
              <a:gd name="connsiteX5" fmla="*/ 3577 w 79794"/>
              <a:gd name="connsiteY5" fmla="*/ 718049 h 734359"/>
              <a:gd name="connsiteX6" fmla="*/ 13102 w 79794"/>
              <a:gd name="connsiteY6" fmla="*/ 670424 h 734359"/>
              <a:gd name="connsiteX7" fmla="*/ 22627 w 79794"/>
              <a:gd name="connsiteY7" fmla="*/ 514849 h 734359"/>
              <a:gd name="connsiteX8" fmla="*/ 79777 w 79794"/>
              <a:gd name="connsiteY8" fmla="*/ 48124 h 734359"/>
              <a:gd name="connsiteX9" fmla="*/ 16277 w 79794"/>
              <a:gd name="connsiteY9" fmla="*/ 479924 h 734359"/>
              <a:gd name="connsiteX10" fmla="*/ 28977 w 79794"/>
              <a:gd name="connsiteY10" fmla="*/ 337049 h 734359"/>
              <a:gd name="connsiteX11" fmla="*/ 402 w 79794"/>
              <a:gd name="connsiteY11" fmla="*/ 499 h 734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794" h="734359">
                <a:moveTo>
                  <a:pt x="402" y="499"/>
                </a:moveTo>
                <a:cubicBezTo>
                  <a:pt x="-2244" y="-12201"/>
                  <a:pt x="8869" y="221161"/>
                  <a:pt x="13102" y="260849"/>
                </a:cubicBezTo>
                <a:cubicBezTo>
                  <a:pt x="17335" y="300537"/>
                  <a:pt x="26331" y="212166"/>
                  <a:pt x="25802" y="238624"/>
                </a:cubicBezTo>
                <a:cubicBezTo>
                  <a:pt x="25273" y="265082"/>
                  <a:pt x="9927" y="419599"/>
                  <a:pt x="9927" y="419599"/>
                </a:cubicBezTo>
                <a:cubicBezTo>
                  <a:pt x="8340" y="446586"/>
                  <a:pt x="17335" y="350807"/>
                  <a:pt x="16277" y="400549"/>
                </a:cubicBezTo>
                <a:cubicBezTo>
                  <a:pt x="15219" y="450291"/>
                  <a:pt x="4106" y="673070"/>
                  <a:pt x="3577" y="718049"/>
                </a:cubicBezTo>
                <a:cubicBezTo>
                  <a:pt x="3048" y="763028"/>
                  <a:pt x="9927" y="704291"/>
                  <a:pt x="13102" y="670424"/>
                </a:cubicBezTo>
                <a:cubicBezTo>
                  <a:pt x="16277" y="636557"/>
                  <a:pt x="11515" y="618566"/>
                  <a:pt x="22627" y="514849"/>
                </a:cubicBezTo>
                <a:cubicBezTo>
                  <a:pt x="33739" y="411132"/>
                  <a:pt x="80835" y="53945"/>
                  <a:pt x="79777" y="48124"/>
                </a:cubicBezTo>
                <a:cubicBezTo>
                  <a:pt x="78719" y="42303"/>
                  <a:pt x="24744" y="431770"/>
                  <a:pt x="16277" y="479924"/>
                </a:cubicBezTo>
                <a:cubicBezTo>
                  <a:pt x="7810" y="528078"/>
                  <a:pt x="27919" y="415366"/>
                  <a:pt x="28977" y="337049"/>
                </a:cubicBezTo>
                <a:cubicBezTo>
                  <a:pt x="30035" y="258732"/>
                  <a:pt x="3048" y="13199"/>
                  <a:pt x="402" y="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4B52C55E-B86D-6C23-BA14-7DEEFC64CAEA}"/>
              </a:ext>
            </a:extLst>
          </p:cNvPr>
          <p:cNvSpPr/>
          <p:nvPr/>
        </p:nvSpPr>
        <p:spPr>
          <a:xfrm>
            <a:off x="4511653" y="5422878"/>
            <a:ext cx="124359" cy="533071"/>
          </a:xfrm>
          <a:custGeom>
            <a:avLst/>
            <a:gdLst>
              <a:gd name="connsiteX0" fmla="*/ 60347 w 124359"/>
              <a:gd name="connsiteY0" fmla="*/ 22 h 533071"/>
              <a:gd name="connsiteX1" fmla="*/ 19072 w 124359"/>
              <a:gd name="connsiteY1" fmla="*/ 120672 h 533071"/>
              <a:gd name="connsiteX2" fmla="*/ 38122 w 124359"/>
              <a:gd name="connsiteY2" fmla="*/ 203222 h 533071"/>
              <a:gd name="connsiteX3" fmla="*/ 22 w 124359"/>
              <a:gd name="connsiteY3" fmla="*/ 177822 h 533071"/>
              <a:gd name="connsiteX4" fmla="*/ 44472 w 124359"/>
              <a:gd name="connsiteY4" fmla="*/ 314347 h 533071"/>
              <a:gd name="connsiteX5" fmla="*/ 41297 w 124359"/>
              <a:gd name="connsiteY5" fmla="*/ 447697 h 533071"/>
              <a:gd name="connsiteX6" fmla="*/ 60347 w 124359"/>
              <a:gd name="connsiteY6" fmla="*/ 377847 h 533071"/>
              <a:gd name="connsiteX7" fmla="*/ 25422 w 124359"/>
              <a:gd name="connsiteY7" fmla="*/ 530247 h 533071"/>
              <a:gd name="connsiteX8" fmla="*/ 44472 w 124359"/>
              <a:gd name="connsiteY8" fmla="*/ 460397 h 533071"/>
              <a:gd name="connsiteX9" fmla="*/ 123847 w 124359"/>
              <a:gd name="connsiteY9" fmla="*/ 260372 h 533071"/>
              <a:gd name="connsiteX10" fmla="*/ 76222 w 124359"/>
              <a:gd name="connsiteY10" fmla="*/ 352447 h 533071"/>
              <a:gd name="connsiteX11" fmla="*/ 28597 w 124359"/>
              <a:gd name="connsiteY11" fmla="*/ 276247 h 533071"/>
              <a:gd name="connsiteX12" fmla="*/ 31772 w 124359"/>
              <a:gd name="connsiteY12" fmla="*/ 209572 h 533071"/>
              <a:gd name="connsiteX13" fmla="*/ 3197 w 124359"/>
              <a:gd name="connsiteY13" fmla="*/ 111147 h 533071"/>
              <a:gd name="connsiteX14" fmla="*/ 60347 w 124359"/>
              <a:gd name="connsiteY14" fmla="*/ 22 h 533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4359" h="533071">
                <a:moveTo>
                  <a:pt x="60347" y="22"/>
                </a:moveTo>
                <a:cubicBezTo>
                  <a:pt x="62993" y="1610"/>
                  <a:pt x="22776" y="86805"/>
                  <a:pt x="19072" y="120672"/>
                </a:cubicBezTo>
                <a:cubicBezTo>
                  <a:pt x="15368" y="154539"/>
                  <a:pt x="41297" y="193697"/>
                  <a:pt x="38122" y="203222"/>
                </a:cubicBezTo>
                <a:cubicBezTo>
                  <a:pt x="34947" y="212747"/>
                  <a:pt x="-1036" y="159301"/>
                  <a:pt x="22" y="177822"/>
                </a:cubicBezTo>
                <a:cubicBezTo>
                  <a:pt x="1080" y="196343"/>
                  <a:pt x="37593" y="269368"/>
                  <a:pt x="44472" y="314347"/>
                </a:cubicBezTo>
                <a:cubicBezTo>
                  <a:pt x="51351" y="359326"/>
                  <a:pt x="38651" y="437114"/>
                  <a:pt x="41297" y="447697"/>
                </a:cubicBezTo>
                <a:cubicBezTo>
                  <a:pt x="43943" y="458280"/>
                  <a:pt x="62993" y="364089"/>
                  <a:pt x="60347" y="377847"/>
                </a:cubicBezTo>
                <a:cubicBezTo>
                  <a:pt x="57701" y="391605"/>
                  <a:pt x="28068" y="516489"/>
                  <a:pt x="25422" y="530247"/>
                </a:cubicBezTo>
                <a:cubicBezTo>
                  <a:pt x="22776" y="544005"/>
                  <a:pt x="28068" y="505376"/>
                  <a:pt x="44472" y="460397"/>
                </a:cubicBezTo>
                <a:cubicBezTo>
                  <a:pt x="60876" y="415418"/>
                  <a:pt x="118555" y="278364"/>
                  <a:pt x="123847" y="260372"/>
                </a:cubicBezTo>
                <a:cubicBezTo>
                  <a:pt x="129139" y="242380"/>
                  <a:pt x="92097" y="349801"/>
                  <a:pt x="76222" y="352447"/>
                </a:cubicBezTo>
                <a:cubicBezTo>
                  <a:pt x="60347" y="355093"/>
                  <a:pt x="36005" y="300060"/>
                  <a:pt x="28597" y="276247"/>
                </a:cubicBezTo>
                <a:cubicBezTo>
                  <a:pt x="21189" y="252435"/>
                  <a:pt x="36005" y="237089"/>
                  <a:pt x="31772" y="209572"/>
                </a:cubicBezTo>
                <a:cubicBezTo>
                  <a:pt x="27539" y="182055"/>
                  <a:pt x="-1565" y="140780"/>
                  <a:pt x="3197" y="111147"/>
                </a:cubicBezTo>
                <a:cubicBezTo>
                  <a:pt x="7959" y="81514"/>
                  <a:pt x="57701" y="-1566"/>
                  <a:pt x="60347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DD55B40A-58D7-5A15-5BB0-47A28D60B1FF}"/>
              </a:ext>
            </a:extLst>
          </p:cNvPr>
          <p:cNvSpPr/>
          <p:nvPr/>
        </p:nvSpPr>
        <p:spPr>
          <a:xfrm>
            <a:off x="4662696" y="5397387"/>
            <a:ext cx="77849" cy="552754"/>
          </a:xfrm>
          <a:custGeom>
            <a:avLst/>
            <a:gdLst>
              <a:gd name="connsiteX0" fmla="*/ 49004 w 77849"/>
              <a:gd name="connsiteY0" fmla="*/ 113 h 552754"/>
              <a:gd name="connsiteX1" fmla="*/ 23604 w 77849"/>
              <a:gd name="connsiteY1" fmla="*/ 238238 h 552754"/>
              <a:gd name="connsiteX2" fmla="*/ 77579 w 77849"/>
              <a:gd name="connsiteY2" fmla="*/ 377938 h 552754"/>
              <a:gd name="connsiteX3" fmla="*/ 4554 w 77849"/>
              <a:gd name="connsiteY3" fmla="*/ 473188 h 552754"/>
              <a:gd name="connsiteX4" fmla="*/ 7729 w 77849"/>
              <a:gd name="connsiteY4" fmla="*/ 552563 h 552754"/>
              <a:gd name="connsiteX5" fmla="*/ 7729 w 77849"/>
              <a:gd name="connsiteY5" fmla="*/ 492238 h 552754"/>
              <a:gd name="connsiteX6" fmla="*/ 71229 w 77849"/>
              <a:gd name="connsiteY6" fmla="*/ 393813 h 552754"/>
              <a:gd name="connsiteX7" fmla="*/ 71229 w 77849"/>
              <a:gd name="connsiteY7" fmla="*/ 333488 h 552754"/>
              <a:gd name="connsiteX8" fmla="*/ 29954 w 77849"/>
              <a:gd name="connsiteY8" fmla="*/ 269988 h 552754"/>
              <a:gd name="connsiteX9" fmla="*/ 49004 w 77849"/>
              <a:gd name="connsiteY9" fmla="*/ 113 h 55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849" h="552754">
                <a:moveTo>
                  <a:pt x="49004" y="113"/>
                </a:moveTo>
                <a:cubicBezTo>
                  <a:pt x="47946" y="-5178"/>
                  <a:pt x="18842" y="175267"/>
                  <a:pt x="23604" y="238238"/>
                </a:cubicBezTo>
                <a:cubicBezTo>
                  <a:pt x="28366" y="301209"/>
                  <a:pt x="80754" y="338780"/>
                  <a:pt x="77579" y="377938"/>
                </a:cubicBezTo>
                <a:cubicBezTo>
                  <a:pt x="74404" y="417096"/>
                  <a:pt x="16196" y="444084"/>
                  <a:pt x="4554" y="473188"/>
                </a:cubicBezTo>
                <a:cubicBezTo>
                  <a:pt x="-7088" y="502292"/>
                  <a:pt x="7200" y="549388"/>
                  <a:pt x="7729" y="552563"/>
                </a:cubicBezTo>
                <a:cubicBezTo>
                  <a:pt x="8258" y="555738"/>
                  <a:pt x="-2854" y="518696"/>
                  <a:pt x="7729" y="492238"/>
                </a:cubicBezTo>
                <a:cubicBezTo>
                  <a:pt x="18312" y="465780"/>
                  <a:pt x="60646" y="420271"/>
                  <a:pt x="71229" y="393813"/>
                </a:cubicBezTo>
                <a:cubicBezTo>
                  <a:pt x="81812" y="367355"/>
                  <a:pt x="78108" y="354125"/>
                  <a:pt x="71229" y="333488"/>
                </a:cubicBezTo>
                <a:cubicBezTo>
                  <a:pt x="64350" y="312851"/>
                  <a:pt x="33658" y="325021"/>
                  <a:pt x="29954" y="269988"/>
                </a:cubicBezTo>
                <a:cubicBezTo>
                  <a:pt x="26250" y="214955"/>
                  <a:pt x="50062" y="5404"/>
                  <a:pt x="49004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89FD673A-6D37-11DA-16CE-187698DA8B00}"/>
              </a:ext>
            </a:extLst>
          </p:cNvPr>
          <p:cNvSpPr/>
          <p:nvPr/>
        </p:nvSpPr>
        <p:spPr>
          <a:xfrm>
            <a:off x="4510053" y="5918131"/>
            <a:ext cx="78675" cy="263644"/>
          </a:xfrm>
          <a:custGeom>
            <a:avLst/>
            <a:gdLst>
              <a:gd name="connsiteX0" fmla="*/ 52422 w 78675"/>
              <a:gd name="connsiteY0" fmla="*/ 69 h 263644"/>
              <a:gd name="connsiteX1" fmla="*/ 17497 w 78675"/>
              <a:gd name="connsiteY1" fmla="*/ 101669 h 263644"/>
              <a:gd name="connsiteX2" fmla="*/ 39722 w 78675"/>
              <a:gd name="connsiteY2" fmla="*/ 181044 h 263644"/>
              <a:gd name="connsiteX3" fmla="*/ 20672 w 78675"/>
              <a:gd name="connsiteY3" fmla="*/ 200094 h 263644"/>
              <a:gd name="connsiteX4" fmla="*/ 77822 w 78675"/>
              <a:gd name="connsiteY4" fmla="*/ 263594 h 263644"/>
              <a:gd name="connsiteX5" fmla="*/ 52422 w 78675"/>
              <a:gd name="connsiteY5" fmla="*/ 209619 h 263644"/>
              <a:gd name="connsiteX6" fmla="*/ 17497 w 78675"/>
              <a:gd name="connsiteY6" fmla="*/ 149294 h 263644"/>
              <a:gd name="connsiteX7" fmla="*/ 1622 w 78675"/>
              <a:gd name="connsiteY7" fmla="*/ 117544 h 263644"/>
              <a:gd name="connsiteX8" fmla="*/ 52422 w 78675"/>
              <a:gd name="connsiteY8" fmla="*/ 69 h 263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675" h="263644">
                <a:moveTo>
                  <a:pt x="52422" y="69"/>
                </a:moveTo>
                <a:cubicBezTo>
                  <a:pt x="55068" y="-2577"/>
                  <a:pt x="19614" y="71507"/>
                  <a:pt x="17497" y="101669"/>
                </a:cubicBezTo>
                <a:cubicBezTo>
                  <a:pt x="15380" y="131831"/>
                  <a:pt x="39193" y="164640"/>
                  <a:pt x="39722" y="181044"/>
                </a:cubicBezTo>
                <a:cubicBezTo>
                  <a:pt x="40251" y="197448"/>
                  <a:pt x="14322" y="186336"/>
                  <a:pt x="20672" y="200094"/>
                </a:cubicBezTo>
                <a:cubicBezTo>
                  <a:pt x="27022" y="213852"/>
                  <a:pt x="72530" y="262007"/>
                  <a:pt x="77822" y="263594"/>
                </a:cubicBezTo>
                <a:cubicBezTo>
                  <a:pt x="83114" y="265181"/>
                  <a:pt x="62476" y="228669"/>
                  <a:pt x="52422" y="209619"/>
                </a:cubicBezTo>
                <a:cubicBezTo>
                  <a:pt x="42368" y="190569"/>
                  <a:pt x="25964" y="164640"/>
                  <a:pt x="17497" y="149294"/>
                </a:cubicBezTo>
                <a:cubicBezTo>
                  <a:pt x="9030" y="133948"/>
                  <a:pt x="-4728" y="136594"/>
                  <a:pt x="1622" y="117544"/>
                </a:cubicBezTo>
                <a:cubicBezTo>
                  <a:pt x="7972" y="98494"/>
                  <a:pt x="49776" y="2715"/>
                  <a:pt x="52422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48989700-8108-DF9C-D554-D0E5899CFA01}"/>
              </a:ext>
            </a:extLst>
          </p:cNvPr>
          <p:cNvSpPr/>
          <p:nvPr/>
        </p:nvSpPr>
        <p:spPr>
          <a:xfrm>
            <a:off x="4594120" y="5918185"/>
            <a:ext cx="102280" cy="295340"/>
          </a:xfrm>
          <a:custGeom>
            <a:avLst/>
            <a:gdLst>
              <a:gd name="connsiteX0" fmla="*/ 105 w 102280"/>
              <a:gd name="connsiteY0" fmla="*/ 15 h 295340"/>
              <a:gd name="connsiteX1" fmla="*/ 76305 w 102280"/>
              <a:gd name="connsiteY1" fmla="*/ 73040 h 295340"/>
              <a:gd name="connsiteX2" fmla="*/ 69955 w 102280"/>
              <a:gd name="connsiteY2" fmla="*/ 152415 h 295340"/>
              <a:gd name="connsiteX3" fmla="*/ 101705 w 102280"/>
              <a:gd name="connsiteY3" fmla="*/ 155590 h 295340"/>
              <a:gd name="connsiteX4" fmla="*/ 38205 w 102280"/>
              <a:gd name="connsiteY4" fmla="*/ 200040 h 295340"/>
              <a:gd name="connsiteX5" fmla="*/ 15980 w 102280"/>
              <a:gd name="connsiteY5" fmla="*/ 244490 h 295340"/>
              <a:gd name="connsiteX6" fmla="*/ 105 w 102280"/>
              <a:gd name="connsiteY6" fmla="*/ 295290 h 295340"/>
              <a:gd name="connsiteX7" fmla="*/ 12805 w 102280"/>
              <a:gd name="connsiteY7" fmla="*/ 234965 h 295340"/>
              <a:gd name="connsiteX8" fmla="*/ 73130 w 102280"/>
              <a:gd name="connsiteY8" fmla="*/ 165115 h 295340"/>
              <a:gd name="connsiteX9" fmla="*/ 76305 w 102280"/>
              <a:gd name="connsiteY9" fmla="*/ 101615 h 295340"/>
              <a:gd name="connsiteX10" fmla="*/ 82655 w 102280"/>
              <a:gd name="connsiteY10" fmla="*/ 66690 h 295340"/>
              <a:gd name="connsiteX11" fmla="*/ 105 w 102280"/>
              <a:gd name="connsiteY11" fmla="*/ 15 h 29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2280" h="295340">
                <a:moveTo>
                  <a:pt x="105" y="15"/>
                </a:moveTo>
                <a:cubicBezTo>
                  <a:pt x="-953" y="1073"/>
                  <a:pt x="64663" y="47640"/>
                  <a:pt x="76305" y="73040"/>
                </a:cubicBezTo>
                <a:cubicBezTo>
                  <a:pt x="87947" y="98440"/>
                  <a:pt x="65722" y="138657"/>
                  <a:pt x="69955" y="152415"/>
                </a:cubicBezTo>
                <a:cubicBezTo>
                  <a:pt x="74188" y="166173"/>
                  <a:pt x="106997" y="147653"/>
                  <a:pt x="101705" y="155590"/>
                </a:cubicBezTo>
                <a:cubicBezTo>
                  <a:pt x="96413" y="163527"/>
                  <a:pt x="52492" y="185223"/>
                  <a:pt x="38205" y="200040"/>
                </a:cubicBezTo>
                <a:cubicBezTo>
                  <a:pt x="23918" y="214857"/>
                  <a:pt x="22330" y="228615"/>
                  <a:pt x="15980" y="244490"/>
                </a:cubicBezTo>
                <a:cubicBezTo>
                  <a:pt x="9630" y="260365"/>
                  <a:pt x="634" y="296877"/>
                  <a:pt x="105" y="295290"/>
                </a:cubicBezTo>
                <a:cubicBezTo>
                  <a:pt x="-424" y="293703"/>
                  <a:pt x="634" y="256661"/>
                  <a:pt x="12805" y="234965"/>
                </a:cubicBezTo>
                <a:cubicBezTo>
                  <a:pt x="24976" y="213269"/>
                  <a:pt x="62547" y="187340"/>
                  <a:pt x="73130" y="165115"/>
                </a:cubicBezTo>
                <a:cubicBezTo>
                  <a:pt x="83713" y="142890"/>
                  <a:pt x="74718" y="118019"/>
                  <a:pt x="76305" y="101615"/>
                </a:cubicBezTo>
                <a:cubicBezTo>
                  <a:pt x="77892" y="85211"/>
                  <a:pt x="91122" y="81507"/>
                  <a:pt x="82655" y="66690"/>
                </a:cubicBezTo>
                <a:cubicBezTo>
                  <a:pt x="74188" y="51873"/>
                  <a:pt x="1163" y="-1043"/>
                  <a:pt x="10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3A96BA22-29D7-B918-E479-307CD57D40CD}"/>
              </a:ext>
            </a:extLst>
          </p:cNvPr>
          <p:cNvSpPr/>
          <p:nvPr/>
        </p:nvSpPr>
        <p:spPr>
          <a:xfrm>
            <a:off x="4543425" y="5940425"/>
            <a:ext cx="105120" cy="207092"/>
          </a:xfrm>
          <a:custGeom>
            <a:avLst/>
            <a:gdLst>
              <a:gd name="connsiteX0" fmla="*/ 0 w 105120"/>
              <a:gd name="connsiteY0" fmla="*/ 0 h 207092"/>
              <a:gd name="connsiteX1" fmla="*/ 66675 w 105120"/>
              <a:gd name="connsiteY1" fmla="*/ 63500 h 207092"/>
              <a:gd name="connsiteX2" fmla="*/ 66675 w 105120"/>
              <a:gd name="connsiteY2" fmla="*/ 107950 h 207092"/>
              <a:gd name="connsiteX3" fmla="*/ 104775 w 105120"/>
              <a:gd name="connsiteY3" fmla="*/ 111125 h 207092"/>
              <a:gd name="connsiteX4" fmla="*/ 41275 w 105120"/>
              <a:gd name="connsiteY4" fmla="*/ 206375 h 207092"/>
              <a:gd name="connsiteX5" fmla="*/ 73025 w 105120"/>
              <a:gd name="connsiteY5" fmla="*/ 152400 h 207092"/>
              <a:gd name="connsiteX6" fmla="*/ 101600 w 105120"/>
              <a:gd name="connsiteY6" fmla="*/ 107950 h 207092"/>
              <a:gd name="connsiteX7" fmla="*/ 66675 w 105120"/>
              <a:gd name="connsiteY7" fmla="*/ 63500 h 207092"/>
              <a:gd name="connsiteX8" fmla="*/ 0 w 105120"/>
              <a:gd name="connsiteY8" fmla="*/ 0 h 207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20" h="207092">
                <a:moveTo>
                  <a:pt x="0" y="0"/>
                </a:moveTo>
                <a:cubicBezTo>
                  <a:pt x="0" y="0"/>
                  <a:pt x="55563" y="45509"/>
                  <a:pt x="66675" y="63500"/>
                </a:cubicBezTo>
                <a:cubicBezTo>
                  <a:pt x="77787" y="81491"/>
                  <a:pt x="60325" y="100013"/>
                  <a:pt x="66675" y="107950"/>
                </a:cubicBezTo>
                <a:cubicBezTo>
                  <a:pt x="73025" y="115887"/>
                  <a:pt x="109008" y="94721"/>
                  <a:pt x="104775" y="111125"/>
                </a:cubicBezTo>
                <a:cubicBezTo>
                  <a:pt x="100542" y="127529"/>
                  <a:pt x="46567" y="199496"/>
                  <a:pt x="41275" y="206375"/>
                </a:cubicBezTo>
                <a:cubicBezTo>
                  <a:pt x="35983" y="213254"/>
                  <a:pt x="62971" y="168804"/>
                  <a:pt x="73025" y="152400"/>
                </a:cubicBezTo>
                <a:cubicBezTo>
                  <a:pt x="83079" y="135996"/>
                  <a:pt x="102658" y="122767"/>
                  <a:pt x="101600" y="107950"/>
                </a:cubicBezTo>
                <a:cubicBezTo>
                  <a:pt x="100542" y="93133"/>
                  <a:pt x="79375" y="78846"/>
                  <a:pt x="66675" y="63500"/>
                </a:cubicBezTo>
                <a:cubicBezTo>
                  <a:pt x="53975" y="48154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5546BEE9-286B-F05C-5578-94E6B2072A60}"/>
              </a:ext>
            </a:extLst>
          </p:cNvPr>
          <p:cNvSpPr/>
          <p:nvPr/>
        </p:nvSpPr>
        <p:spPr>
          <a:xfrm>
            <a:off x="4362775" y="5695872"/>
            <a:ext cx="145772" cy="463985"/>
          </a:xfrm>
          <a:custGeom>
            <a:avLst/>
            <a:gdLst>
              <a:gd name="connsiteX0" fmla="*/ 145725 w 145772"/>
              <a:gd name="connsiteY0" fmla="*/ 78 h 463985"/>
              <a:gd name="connsiteX1" fmla="*/ 69525 w 145772"/>
              <a:gd name="connsiteY1" fmla="*/ 238203 h 463985"/>
              <a:gd name="connsiteX2" fmla="*/ 88575 w 145772"/>
              <a:gd name="connsiteY2" fmla="*/ 203278 h 463985"/>
              <a:gd name="connsiteX3" fmla="*/ 25075 w 145772"/>
              <a:gd name="connsiteY3" fmla="*/ 304878 h 463985"/>
              <a:gd name="connsiteX4" fmla="*/ 56825 w 145772"/>
              <a:gd name="connsiteY4" fmla="*/ 371553 h 463985"/>
              <a:gd name="connsiteX5" fmla="*/ 12375 w 145772"/>
              <a:gd name="connsiteY5" fmla="*/ 387428 h 463985"/>
              <a:gd name="connsiteX6" fmla="*/ 98100 w 145772"/>
              <a:gd name="connsiteY6" fmla="*/ 431878 h 463985"/>
              <a:gd name="connsiteX7" fmla="*/ 126675 w 145772"/>
              <a:gd name="connsiteY7" fmla="*/ 463628 h 463985"/>
              <a:gd name="connsiteX8" fmla="*/ 91750 w 145772"/>
              <a:gd name="connsiteY8" fmla="*/ 444578 h 463985"/>
              <a:gd name="connsiteX9" fmla="*/ 2850 w 145772"/>
              <a:gd name="connsiteY9" fmla="*/ 381078 h 463985"/>
              <a:gd name="connsiteX10" fmla="*/ 25075 w 145772"/>
              <a:gd name="connsiteY10" fmla="*/ 308053 h 463985"/>
              <a:gd name="connsiteX11" fmla="*/ 56825 w 145772"/>
              <a:gd name="connsiteY11" fmla="*/ 212803 h 463985"/>
              <a:gd name="connsiteX12" fmla="*/ 145725 w 145772"/>
              <a:gd name="connsiteY12" fmla="*/ 78 h 46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5772" h="463985">
                <a:moveTo>
                  <a:pt x="145725" y="78"/>
                </a:moveTo>
                <a:cubicBezTo>
                  <a:pt x="147842" y="4311"/>
                  <a:pt x="79050" y="204336"/>
                  <a:pt x="69525" y="238203"/>
                </a:cubicBezTo>
                <a:cubicBezTo>
                  <a:pt x="60000" y="272070"/>
                  <a:pt x="95983" y="192166"/>
                  <a:pt x="88575" y="203278"/>
                </a:cubicBezTo>
                <a:cubicBezTo>
                  <a:pt x="81167" y="214391"/>
                  <a:pt x="30367" y="276832"/>
                  <a:pt x="25075" y="304878"/>
                </a:cubicBezTo>
                <a:cubicBezTo>
                  <a:pt x="19783" y="332924"/>
                  <a:pt x="58942" y="357795"/>
                  <a:pt x="56825" y="371553"/>
                </a:cubicBezTo>
                <a:cubicBezTo>
                  <a:pt x="54708" y="385311"/>
                  <a:pt x="5496" y="377374"/>
                  <a:pt x="12375" y="387428"/>
                </a:cubicBezTo>
                <a:cubicBezTo>
                  <a:pt x="19254" y="397482"/>
                  <a:pt x="79050" y="419178"/>
                  <a:pt x="98100" y="431878"/>
                </a:cubicBezTo>
                <a:cubicBezTo>
                  <a:pt x="117150" y="444578"/>
                  <a:pt x="127733" y="461511"/>
                  <a:pt x="126675" y="463628"/>
                </a:cubicBezTo>
                <a:cubicBezTo>
                  <a:pt x="125617" y="465745"/>
                  <a:pt x="112388" y="458336"/>
                  <a:pt x="91750" y="444578"/>
                </a:cubicBezTo>
                <a:cubicBezTo>
                  <a:pt x="71112" y="430820"/>
                  <a:pt x="13962" y="403832"/>
                  <a:pt x="2850" y="381078"/>
                </a:cubicBezTo>
                <a:cubicBezTo>
                  <a:pt x="-8262" y="358324"/>
                  <a:pt x="16079" y="336099"/>
                  <a:pt x="25075" y="308053"/>
                </a:cubicBezTo>
                <a:cubicBezTo>
                  <a:pt x="34071" y="280007"/>
                  <a:pt x="39363" y="262015"/>
                  <a:pt x="56825" y="212803"/>
                </a:cubicBezTo>
                <a:cubicBezTo>
                  <a:pt x="74287" y="163591"/>
                  <a:pt x="143608" y="-4155"/>
                  <a:pt x="145725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1D504161-999B-C1EF-E685-DE8856994F98}"/>
              </a:ext>
            </a:extLst>
          </p:cNvPr>
          <p:cNvSpPr/>
          <p:nvPr/>
        </p:nvSpPr>
        <p:spPr>
          <a:xfrm>
            <a:off x="4664071" y="5590987"/>
            <a:ext cx="79567" cy="556041"/>
          </a:xfrm>
          <a:custGeom>
            <a:avLst/>
            <a:gdLst>
              <a:gd name="connsiteX0" fmla="*/ 4 w 79567"/>
              <a:gd name="connsiteY0" fmla="*/ 188 h 556041"/>
              <a:gd name="connsiteX1" fmla="*/ 60329 w 79567"/>
              <a:gd name="connsiteY1" fmla="*/ 339913 h 556041"/>
              <a:gd name="connsiteX2" fmla="*/ 69854 w 79567"/>
              <a:gd name="connsiteY2" fmla="*/ 324038 h 556041"/>
              <a:gd name="connsiteX3" fmla="*/ 34929 w 79567"/>
              <a:gd name="connsiteY3" fmla="*/ 489138 h 556041"/>
              <a:gd name="connsiteX4" fmla="*/ 79379 w 79567"/>
              <a:gd name="connsiteY4" fmla="*/ 555813 h 556041"/>
              <a:gd name="connsiteX5" fmla="*/ 50804 w 79567"/>
              <a:gd name="connsiteY5" fmla="*/ 508188 h 556041"/>
              <a:gd name="connsiteX6" fmla="*/ 47629 w 79567"/>
              <a:gd name="connsiteY6" fmla="*/ 435163 h 556041"/>
              <a:gd name="connsiteX7" fmla="*/ 60329 w 79567"/>
              <a:gd name="connsiteY7" fmla="*/ 333563 h 556041"/>
              <a:gd name="connsiteX8" fmla="*/ 63504 w 79567"/>
              <a:gd name="connsiteY8" fmla="*/ 292288 h 556041"/>
              <a:gd name="connsiteX9" fmla="*/ 4 w 79567"/>
              <a:gd name="connsiteY9" fmla="*/ 188 h 556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67" h="556041">
                <a:moveTo>
                  <a:pt x="4" y="188"/>
                </a:moveTo>
                <a:cubicBezTo>
                  <a:pt x="-525" y="8126"/>
                  <a:pt x="48687" y="285938"/>
                  <a:pt x="60329" y="339913"/>
                </a:cubicBezTo>
                <a:cubicBezTo>
                  <a:pt x="71971" y="393888"/>
                  <a:pt x="74087" y="299167"/>
                  <a:pt x="69854" y="324038"/>
                </a:cubicBezTo>
                <a:cubicBezTo>
                  <a:pt x="65621" y="348909"/>
                  <a:pt x="33342" y="450509"/>
                  <a:pt x="34929" y="489138"/>
                </a:cubicBezTo>
                <a:cubicBezTo>
                  <a:pt x="36516" y="527767"/>
                  <a:pt x="76733" y="552638"/>
                  <a:pt x="79379" y="555813"/>
                </a:cubicBezTo>
                <a:cubicBezTo>
                  <a:pt x="82025" y="558988"/>
                  <a:pt x="56096" y="528296"/>
                  <a:pt x="50804" y="508188"/>
                </a:cubicBezTo>
                <a:cubicBezTo>
                  <a:pt x="45512" y="488080"/>
                  <a:pt x="46042" y="464267"/>
                  <a:pt x="47629" y="435163"/>
                </a:cubicBezTo>
                <a:cubicBezTo>
                  <a:pt x="49216" y="406059"/>
                  <a:pt x="57683" y="357375"/>
                  <a:pt x="60329" y="333563"/>
                </a:cubicBezTo>
                <a:cubicBezTo>
                  <a:pt x="62975" y="309751"/>
                  <a:pt x="70912" y="347321"/>
                  <a:pt x="63504" y="292288"/>
                </a:cubicBezTo>
                <a:cubicBezTo>
                  <a:pt x="56096" y="237255"/>
                  <a:pt x="533" y="-7750"/>
                  <a:pt x="4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26E29A87-5EEB-C664-01F1-0444DB38CEAE}"/>
              </a:ext>
            </a:extLst>
          </p:cNvPr>
          <p:cNvSpPr/>
          <p:nvPr/>
        </p:nvSpPr>
        <p:spPr>
          <a:xfrm>
            <a:off x="4252111" y="6010151"/>
            <a:ext cx="128117" cy="286013"/>
          </a:xfrm>
          <a:custGeom>
            <a:avLst/>
            <a:gdLst>
              <a:gd name="connsiteX0" fmla="*/ 84939 w 128117"/>
              <a:gd name="connsiteY0" fmla="*/ 124 h 286013"/>
              <a:gd name="connsiteX1" fmla="*/ 27789 w 128117"/>
              <a:gd name="connsiteY1" fmla="*/ 79499 h 286013"/>
              <a:gd name="connsiteX2" fmla="*/ 69064 w 128117"/>
              <a:gd name="connsiteY2" fmla="*/ 146174 h 286013"/>
              <a:gd name="connsiteX3" fmla="*/ 8739 w 128117"/>
              <a:gd name="connsiteY3" fmla="*/ 133474 h 286013"/>
              <a:gd name="connsiteX4" fmla="*/ 126214 w 128117"/>
              <a:gd name="connsiteY4" fmla="*/ 282699 h 286013"/>
              <a:gd name="connsiteX5" fmla="*/ 78589 w 128117"/>
              <a:gd name="connsiteY5" fmla="*/ 228724 h 286013"/>
              <a:gd name="connsiteX6" fmla="*/ 40489 w 128117"/>
              <a:gd name="connsiteY6" fmla="*/ 133474 h 286013"/>
              <a:gd name="connsiteX7" fmla="*/ 11914 w 128117"/>
              <a:gd name="connsiteY7" fmla="*/ 19174 h 286013"/>
              <a:gd name="connsiteX8" fmla="*/ 5564 w 128117"/>
              <a:gd name="connsiteY8" fmla="*/ 98549 h 286013"/>
              <a:gd name="connsiteX9" fmla="*/ 84939 w 128117"/>
              <a:gd name="connsiteY9" fmla="*/ 124 h 286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117" h="286013">
                <a:moveTo>
                  <a:pt x="84939" y="124"/>
                </a:moveTo>
                <a:cubicBezTo>
                  <a:pt x="88643" y="-3051"/>
                  <a:pt x="30435" y="55157"/>
                  <a:pt x="27789" y="79499"/>
                </a:cubicBezTo>
                <a:cubicBezTo>
                  <a:pt x="25143" y="103841"/>
                  <a:pt x="72239" y="137178"/>
                  <a:pt x="69064" y="146174"/>
                </a:cubicBezTo>
                <a:cubicBezTo>
                  <a:pt x="65889" y="155170"/>
                  <a:pt x="-786" y="110720"/>
                  <a:pt x="8739" y="133474"/>
                </a:cubicBezTo>
                <a:cubicBezTo>
                  <a:pt x="18264" y="156228"/>
                  <a:pt x="114572" y="266824"/>
                  <a:pt x="126214" y="282699"/>
                </a:cubicBezTo>
                <a:cubicBezTo>
                  <a:pt x="137856" y="298574"/>
                  <a:pt x="92877" y="253595"/>
                  <a:pt x="78589" y="228724"/>
                </a:cubicBezTo>
                <a:cubicBezTo>
                  <a:pt x="64301" y="203853"/>
                  <a:pt x="51601" y="168399"/>
                  <a:pt x="40489" y="133474"/>
                </a:cubicBezTo>
                <a:cubicBezTo>
                  <a:pt x="29376" y="98549"/>
                  <a:pt x="17735" y="24995"/>
                  <a:pt x="11914" y="19174"/>
                </a:cubicBezTo>
                <a:cubicBezTo>
                  <a:pt x="6093" y="13353"/>
                  <a:pt x="-7665" y="100136"/>
                  <a:pt x="5564" y="98549"/>
                </a:cubicBezTo>
                <a:cubicBezTo>
                  <a:pt x="18793" y="96962"/>
                  <a:pt x="81235" y="3299"/>
                  <a:pt x="84939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FBC70E85-EFA7-8491-E2AD-D0E61C194BC0}"/>
              </a:ext>
            </a:extLst>
          </p:cNvPr>
          <p:cNvSpPr/>
          <p:nvPr/>
        </p:nvSpPr>
        <p:spPr>
          <a:xfrm>
            <a:off x="4619035" y="5308580"/>
            <a:ext cx="61087" cy="658774"/>
          </a:xfrm>
          <a:custGeom>
            <a:avLst/>
            <a:gdLst>
              <a:gd name="connsiteX0" fmla="*/ 51390 w 61087"/>
              <a:gd name="connsiteY0" fmla="*/ 20 h 658774"/>
              <a:gd name="connsiteX1" fmla="*/ 590 w 61087"/>
              <a:gd name="connsiteY1" fmla="*/ 584220 h 658774"/>
              <a:gd name="connsiteX2" fmla="*/ 25990 w 61087"/>
              <a:gd name="connsiteY2" fmla="*/ 533420 h 658774"/>
              <a:gd name="connsiteX3" fmla="*/ 60915 w 61087"/>
              <a:gd name="connsiteY3" fmla="*/ 657245 h 658774"/>
              <a:gd name="connsiteX4" fmla="*/ 38690 w 61087"/>
              <a:gd name="connsiteY4" fmla="*/ 590570 h 658774"/>
              <a:gd name="connsiteX5" fmla="*/ 22815 w 61087"/>
              <a:gd name="connsiteY5" fmla="*/ 419120 h 658774"/>
              <a:gd name="connsiteX6" fmla="*/ 590 w 61087"/>
              <a:gd name="connsiteY6" fmla="*/ 561995 h 658774"/>
              <a:gd name="connsiteX7" fmla="*/ 51390 w 61087"/>
              <a:gd name="connsiteY7" fmla="*/ 20 h 65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087" h="658774">
                <a:moveTo>
                  <a:pt x="51390" y="20"/>
                </a:moveTo>
                <a:cubicBezTo>
                  <a:pt x="51390" y="3724"/>
                  <a:pt x="4823" y="495320"/>
                  <a:pt x="590" y="584220"/>
                </a:cubicBezTo>
                <a:cubicBezTo>
                  <a:pt x="-3643" y="673120"/>
                  <a:pt x="15936" y="521249"/>
                  <a:pt x="25990" y="533420"/>
                </a:cubicBezTo>
                <a:cubicBezTo>
                  <a:pt x="36044" y="545591"/>
                  <a:pt x="58798" y="647720"/>
                  <a:pt x="60915" y="657245"/>
                </a:cubicBezTo>
                <a:cubicBezTo>
                  <a:pt x="63032" y="666770"/>
                  <a:pt x="45040" y="630257"/>
                  <a:pt x="38690" y="590570"/>
                </a:cubicBezTo>
                <a:cubicBezTo>
                  <a:pt x="32340" y="550883"/>
                  <a:pt x="29165" y="423882"/>
                  <a:pt x="22815" y="419120"/>
                </a:cubicBezTo>
                <a:cubicBezTo>
                  <a:pt x="16465" y="414358"/>
                  <a:pt x="-2056" y="631316"/>
                  <a:pt x="590" y="561995"/>
                </a:cubicBezTo>
                <a:cubicBezTo>
                  <a:pt x="3236" y="492674"/>
                  <a:pt x="51390" y="-3684"/>
                  <a:pt x="51390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088FC395-C566-E2D0-3B6C-30FCBF55808B}"/>
              </a:ext>
            </a:extLst>
          </p:cNvPr>
          <p:cNvSpPr/>
          <p:nvPr/>
        </p:nvSpPr>
        <p:spPr>
          <a:xfrm>
            <a:off x="4705347" y="5793551"/>
            <a:ext cx="82395" cy="331332"/>
          </a:xfrm>
          <a:custGeom>
            <a:avLst/>
            <a:gdLst>
              <a:gd name="connsiteX0" fmla="*/ 3 w 82395"/>
              <a:gd name="connsiteY0" fmla="*/ 824 h 331332"/>
              <a:gd name="connsiteX1" fmla="*/ 76203 w 82395"/>
              <a:gd name="connsiteY1" fmla="*/ 130999 h 331332"/>
              <a:gd name="connsiteX2" fmla="*/ 50803 w 82395"/>
              <a:gd name="connsiteY2" fmla="*/ 235774 h 331332"/>
              <a:gd name="connsiteX3" fmla="*/ 34928 w 82395"/>
              <a:gd name="connsiteY3" fmla="*/ 331024 h 331332"/>
              <a:gd name="connsiteX4" fmla="*/ 53978 w 82395"/>
              <a:gd name="connsiteY4" fmla="*/ 261174 h 331332"/>
              <a:gd name="connsiteX5" fmla="*/ 79378 w 82395"/>
              <a:gd name="connsiteY5" fmla="*/ 127824 h 331332"/>
              <a:gd name="connsiteX6" fmla="*/ 73028 w 82395"/>
              <a:gd name="connsiteY6" fmla="*/ 77024 h 331332"/>
              <a:gd name="connsiteX7" fmla="*/ 3 w 82395"/>
              <a:gd name="connsiteY7" fmla="*/ 824 h 33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395" h="331332">
                <a:moveTo>
                  <a:pt x="3" y="824"/>
                </a:moveTo>
                <a:cubicBezTo>
                  <a:pt x="532" y="9820"/>
                  <a:pt x="67736" y="91841"/>
                  <a:pt x="76203" y="130999"/>
                </a:cubicBezTo>
                <a:cubicBezTo>
                  <a:pt x="84670" y="170157"/>
                  <a:pt x="57682" y="202436"/>
                  <a:pt x="50803" y="235774"/>
                </a:cubicBezTo>
                <a:cubicBezTo>
                  <a:pt x="43924" y="269112"/>
                  <a:pt x="34399" y="326791"/>
                  <a:pt x="34928" y="331024"/>
                </a:cubicBezTo>
                <a:cubicBezTo>
                  <a:pt x="35457" y="335257"/>
                  <a:pt x="46570" y="295041"/>
                  <a:pt x="53978" y="261174"/>
                </a:cubicBezTo>
                <a:cubicBezTo>
                  <a:pt x="61386" y="227307"/>
                  <a:pt x="76203" y="158516"/>
                  <a:pt x="79378" y="127824"/>
                </a:cubicBezTo>
                <a:cubicBezTo>
                  <a:pt x="82553" y="97132"/>
                  <a:pt x="86257" y="95016"/>
                  <a:pt x="73028" y="77024"/>
                </a:cubicBezTo>
                <a:cubicBezTo>
                  <a:pt x="59799" y="59032"/>
                  <a:pt x="-526" y="-8172"/>
                  <a:pt x="3" y="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BA822B65-6C05-583A-25AE-9F33DCB9EF4C}"/>
              </a:ext>
            </a:extLst>
          </p:cNvPr>
          <p:cNvSpPr/>
          <p:nvPr/>
        </p:nvSpPr>
        <p:spPr>
          <a:xfrm>
            <a:off x="4603413" y="5972148"/>
            <a:ext cx="120066" cy="247677"/>
          </a:xfrm>
          <a:custGeom>
            <a:avLst/>
            <a:gdLst>
              <a:gd name="connsiteX0" fmla="*/ 337 w 120066"/>
              <a:gd name="connsiteY0" fmla="*/ 27 h 247677"/>
              <a:gd name="connsiteX1" fmla="*/ 76537 w 120066"/>
              <a:gd name="connsiteY1" fmla="*/ 92102 h 247677"/>
              <a:gd name="connsiteX2" fmla="*/ 76537 w 120066"/>
              <a:gd name="connsiteY2" fmla="*/ 149252 h 247677"/>
              <a:gd name="connsiteX3" fmla="*/ 3512 w 120066"/>
              <a:gd name="connsiteY3" fmla="*/ 139727 h 247677"/>
              <a:gd name="connsiteX4" fmla="*/ 105112 w 120066"/>
              <a:gd name="connsiteY4" fmla="*/ 155602 h 247677"/>
              <a:gd name="connsiteX5" fmla="*/ 79712 w 120066"/>
              <a:gd name="connsiteY5" fmla="*/ 196877 h 247677"/>
              <a:gd name="connsiteX6" fmla="*/ 117812 w 120066"/>
              <a:gd name="connsiteY6" fmla="*/ 196877 h 247677"/>
              <a:gd name="connsiteX7" fmla="*/ 337 w 120066"/>
              <a:gd name="connsiteY7" fmla="*/ 247677 h 247677"/>
              <a:gd name="connsiteX8" fmla="*/ 98762 w 120066"/>
              <a:gd name="connsiteY8" fmla="*/ 196877 h 247677"/>
              <a:gd name="connsiteX9" fmla="*/ 32087 w 120066"/>
              <a:gd name="connsiteY9" fmla="*/ 142902 h 247677"/>
              <a:gd name="connsiteX10" fmla="*/ 47962 w 120066"/>
              <a:gd name="connsiteY10" fmla="*/ 101627 h 247677"/>
              <a:gd name="connsiteX11" fmla="*/ 337 w 120066"/>
              <a:gd name="connsiteY11" fmla="*/ 27 h 24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066" h="247677">
                <a:moveTo>
                  <a:pt x="337" y="27"/>
                </a:moveTo>
                <a:cubicBezTo>
                  <a:pt x="5099" y="-1560"/>
                  <a:pt x="63837" y="67231"/>
                  <a:pt x="76537" y="92102"/>
                </a:cubicBezTo>
                <a:cubicBezTo>
                  <a:pt x="89237" y="116973"/>
                  <a:pt x="88708" y="141315"/>
                  <a:pt x="76537" y="149252"/>
                </a:cubicBezTo>
                <a:cubicBezTo>
                  <a:pt x="64366" y="157189"/>
                  <a:pt x="-1250" y="138669"/>
                  <a:pt x="3512" y="139727"/>
                </a:cubicBezTo>
                <a:cubicBezTo>
                  <a:pt x="8274" y="140785"/>
                  <a:pt x="92412" y="146077"/>
                  <a:pt x="105112" y="155602"/>
                </a:cubicBezTo>
                <a:cubicBezTo>
                  <a:pt x="117812" y="165127"/>
                  <a:pt x="77595" y="189998"/>
                  <a:pt x="79712" y="196877"/>
                </a:cubicBezTo>
                <a:cubicBezTo>
                  <a:pt x="81829" y="203756"/>
                  <a:pt x="131041" y="188410"/>
                  <a:pt x="117812" y="196877"/>
                </a:cubicBezTo>
                <a:cubicBezTo>
                  <a:pt x="104583" y="205344"/>
                  <a:pt x="3512" y="247677"/>
                  <a:pt x="337" y="247677"/>
                </a:cubicBezTo>
                <a:cubicBezTo>
                  <a:pt x="-2838" y="247677"/>
                  <a:pt x="93470" y="214339"/>
                  <a:pt x="98762" y="196877"/>
                </a:cubicBezTo>
                <a:cubicBezTo>
                  <a:pt x="104054" y="179415"/>
                  <a:pt x="40554" y="158777"/>
                  <a:pt x="32087" y="142902"/>
                </a:cubicBezTo>
                <a:cubicBezTo>
                  <a:pt x="23620" y="127027"/>
                  <a:pt x="53254" y="123852"/>
                  <a:pt x="47962" y="101627"/>
                </a:cubicBezTo>
                <a:cubicBezTo>
                  <a:pt x="42670" y="79402"/>
                  <a:pt x="-4425" y="1614"/>
                  <a:pt x="337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99643A0-7552-C75D-10D2-66D5B9636095}"/>
              </a:ext>
            </a:extLst>
          </p:cNvPr>
          <p:cNvSpPr/>
          <p:nvPr/>
        </p:nvSpPr>
        <p:spPr>
          <a:xfrm>
            <a:off x="4718000" y="5939674"/>
            <a:ext cx="143188" cy="193412"/>
          </a:xfrm>
          <a:custGeom>
            <a:avLst/>
            <a:gdLst>
              <a:gd name="connsiteX0" fmla="*/ 3225 w 143188"/>
              <a:gd name="connsiteY0" fmla="*/ 751 h 193412"/>
              <a:gd name="connsiteX1" fmla="*/ 69900 w 143188"/>
              <a:gd name="connsiteY1" fmla="*/ 67426 h 193412"/>
              <a:gd name="connsiteX2" fmla="*/ 101650 w 143188"/>
              <a:gd name="connsiteY2" fmla="*/ 105526 h 193412"/>
              <a:gd name="connsiteX3" fmla="*/ 50850 w 143188"/>
              <a:gd name="connsiteY3" fmla="*/ 140451 h 193412"/>
              <a:gd name="connsiteX4" fmla="*/ 108000 w 143188"/>
              <a:gd name="connsiteY4" fmla="*/ 137276 h 193412"/>
              <a:gd name="connsiteX5" fmla="*/ 50 w 143188"/>
              <a:gd name="connsiteY5" fmla="*/ 191251 h 193412"/>
              <a:gd name="connsiteX6" fmla="*/ 123875 w 143188"/>
              <a:gd name="connsiteY6" fmla="*/ 181726 h 193412"/>
              <a:gd name="connsiteX7" fmla="*/ 101650 w 143188"/>
              <a:gd name="connsiteY7" fmla="*/ 172201 h 193412"/>
              <a:gd name="connsiteX8" fmla="*/ 120700 w 143188"/>
              <a:gd name="connsiteY8" fmla="*/ 143626 h 193412"/>
              <a:gd name="connsiteX9" fmla="*/ 142925 w 143188"/>
              <a:gd name="connsiteY9" fmla="*/ 64251 h 193412"/>
              <a:gd name="connsiteX10" fmla="*/ 104825 w 143188"/>
              <a:gd name="connsiteY10" fmla="*/ 149976 h 193412"/>
              <a:gd name="connsiteX11" fmla="*/ 25450 w 143188"/>
              <a:gd name="connsiteY11" fmla="*/ 191251 h 193412"/>
              <a:gd name="connsiteX12" fmla="*/ 85775 w 143188"/>
              <a:gd name="connsiteY12" fmla="*/ 115051 h 193412"/>
              <a:gd name="connsiteX13" fmla="*/ 3225 w 143188"/>
              <a:gd name="connsiteY13" fmla="*/ 751 h 193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3188" h="193412">
                <a:moveTo>
                  <a:pt x="3225" y="751"/>
                </a:moveTo>
                <a:cubicBezTo>
                  <a:pt x="579" y="-7186"/>
                  <a:pt x="53496" y="49964"/>
                  <a:pt x="69900" y="67426"/>
                </a:cubicBezTo>
                <a:cubicBezTo>
                  <a:pt x="86304" y="84889"/>
                  <a:pt x="104825" y="93355"/>
                  <a:pt x="101650" y="105526"/>
                </a:cubicBezTo>
                <a:cubicBezTo>
                  <a:pt x="98475" y="117697"/>
                  <a:pt x="49792" y="135160"/>
                  <a:pt x="50850" y="140451"/>
                </a:cubicBezTo>
                <a:cubicBezTo>
                  <a:pt x="51908" y="145742"/>
                  <a:pt x="116467" y="128809"/>
                  <a:pt x="108000" y="137276"/>
                </a:cubicBezTo>
                <a:cubicBezTo>
                  <a:pt x="99533" y="145743"/>
                  <a:pt x="-2596" y="183843"/>
                  <a:pt x="50" y="191251"/>
                </a:cubicBezTo>
                <a:cubicBezTo>
                  <a:pt x="2696" y="198659"/>
                  <a:pt x="106942" y="184901"/>
                  <a:pt x="123875" y="181726"/>
                </a:cubicBezTo>
                <a:cubicBezTo>
                  <a:pt x="140808" y="178551"/>
                  <a:pt x="102179" y="178551"/>
                  <a:pt x="101650" y="172201"/>
                </a:cubicBezTo>
                <a:cubicBezTo>
                  <a:pt x="101121" y="165851"/>
                  <a:pt x="113821" y="161618"/>
                  <a:pt x="120700" y="143626"/>
                </a:cubicBezTo>
                <a:cubicBezTo>
                  <a:pt x="127579" y="125634"/>
                  <a:pt x="145571" y="63193"/>
                  <a:pt x="142925" y="64251"/>
                </a:cubicBezTo>
                <a:cubicBezTo>
                  <a:pt x="140279" y="65309"/>
                  <a:pt x="124404" y="128809"/>
                  <a:pt x="104825" y="149976"/>
                </a:cubicBezTo>
                <a:cubicBezTo>
                  <a:pt x="85246" y="171143"/>
                  <a:pt x="28625" y="197072"/>
                  <a:pt x="25450" y="191251"/>
                </a:cubicBezTo>
                <a:cubicBezTo>
                  <a:pt x="22275" y="185430"/>
                  <a:pt x="93183" y="143097"/>
                  <a:pt x="85775" y="115051"/>
                </a:cubicBezTo>
                <a:cubicBezTo>
                  <a:pt x="78367" y="87005"/>
                  <a:pt x="5871" y="8688"/>
                  <a:pt x="3225" y="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BDD0E69D-833C-5673-F85F-3BE1968ECB06}"/>
              </a:ext>
            </a:extLst>
          </p:cNvPr>
          <p:cNvSpPr/>
          <p:nvPr/>
        </p:nvSpPr>
        <p:spPr>
          <a:xfrm>
            <a:off x="4895650" y="5991114"/>
            <a:ext cx="89253" cy="267923"/>
          </a:xfrm>
          <a:custGeom>
            <a:avLst/>
            <a:gdLst>
              <a:gd name="connsiteX0" fmla="*/ 200 w 89253"/>
              <a:gd name="connsiteY0" fmla="*/ 111 h 267923"/>
              <a:gd name="connsiteX1" fmla="*/ 63700 w 89253"/>
              <a:gd name="connsiteY1" fmla="*/ 85836 h 267923"/>
              <a:gd name="connsiteX2" fmla="*/ 22425 w 89253"/>
              <a:gd name="connsiteY2" fmla="*/ 139811 h 267923"/>
              <a:gd name="connsiteX3" fmla="*/ 60525 w 89253"/>
              <a:gd name="connsiteY3" fmla="*/ 127111 h 267923"/>
              <a:gd name="connsiteX4" fmla="*/ 35125 w 89253"/>
              <a:gd name="connsiteY4" fmla="*/ 181086 h 267923"/>
              <a:gd name="connsiteX5" fmla="*/ 57350 w 89253"/>
              <a:gd name="connsiteY5" fmla="*/ 155686 h 267923"/>
              <a:gd name="connsiteX6" fmla="*/ 9725 w 89253"/>
              <a:gd name="connsiteY6" fmla="*/ 266811 h 267923"/>
              <a:gd name="connsiteX7" fmla="*/ 31950 w 89253"/>
              <a:gd name="connsiteY7" fmla="*/ 206486 h 267923"/>
              <a:gd name="connsiteX8" fmla="*/ 89100 w 89253"/>
              <a:gd name="connsiteY8" fmla="*/ 104886 h 267923"/>
              <a:gd name="connsiteX9" fmla="*/ 200 w 89253"/>
              <a:gd name="connsiteY9" fmla="*/ 111 h 26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253" h="267923">
                <a:moveTo>
                  <a:pt x="200" y="111"/>
                </a:moveTo>
                <a:cubicBezTo>
                  <a:pt x="-4033" y="-3064"/>
                  <a:pt x="59996" y="62553"/>
                  <a:pt x="63700" y="85836"/>
                </a:cubicBezTo>
                <a:cubicBezTo>
                  <a:pt x="67404" y="109119"/>
                  <a:pt x="22954" y="132932"/>
                  <a:pt x="22425" y="139811"/>
                </a:cubicBezTo>
                <a:cubicBezTo>
                  <a:pt x="21896" y="146690"/>
                  <a:pt x="58408" y="120232"/>
                  <a:pt x="60525" y="127111"/>
                </a:cubicBezTo>
                <a:cubicBezTo>
                  <a:pt x="62642" y="133990"/>
                  <a:pt x="35654" y="176324"/>
                  <a:pt x="35125" y="181086"/>
                </a:cubicBezTo>
                <a:cubicBezTo>
                  <a:pt x="34596" y="185849"/>
                  <a:pt x="61583" y="141399"/>
                  <a:pt x="57350" y="155686"/>
                </a:cubicBezTo>
                <a:cubicBezTo>
                  <a:pt x="53117" y="169973"/>
                  <a:pt x="13958" y="258344"/>
                  <a:pt x="9725" y="266811"/>
                </a:cubicBezTo>
                <a:cubicBezTo>
                  <a:pt x="5492" y="275278"/>
                  <a:pt x="18721" y="233474"/>
                  <a:pt x="31950" y="206486"/>
                </a:cubicBezTo>
                <a:cubicBezTo>
                  <a:pt x="45179" y="179499"/>
                  <a:pt x="92275" y="136636"/>
                  <a:pt x="89100" y="104886"/>
                </a:cubicBezTo>
                <a:cubicBezTo>
                  <a:pt x="85925" y="73136"/>
                  <a:pt x="4433" y="3286"/>
                  <a:pt x="200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16857DD6-3730-79BE-3262-FDCA7CB51C54}"/>
              </a:ext>
            </a:extLst>
          </p:cNvPr>
          <p:cNvSpPr/>
          <p:nvPr/>
        </p:nvSpPr>
        <p:spPr>
          <a:xfrm>
            <a:off x="4743362" y="5626094"/>
            <a:ext cx="203936" cy="387360"/>
          </a:xfrm>
          <a:custGeom>
            <a:avLst/>
            <a:gdLst>
              <a:gd name="connsiteX0" fmla="*/ 88 w 203936"/>
              <a:gd name="connsiteY0" fmla="*/ 6 h 387360"/>
              <a:gd name="connsiteX1" fmla="*/ 28663 w 203936"/>
              <a:gd name="connsiteY1" fmla="*/ 161931 h 387360"/>
              <a:gd name="connsiteX2" fmla="*/ 60413 w 203936"/>
              <a:gd name="connsiteY2" fmla="*/ 219081 h 387360"/>
              <a:gd name="connsiteX3" fmla="*/ 35013 w 203936"/>
              <a:gd name="connsiteY3" fmla="*/ 371481 h 387360"/>
              <a:gd name="connsiteX4" fmla="*/ 73113 w 203936"/>
              <a:gd name="connsiteY4" fmla="*/ 346081 h 387360"/>
              <a:gd name="connsiteX5" fmla="*/ 101688 w 203936"/>
              <a:gd name="connsiteY5" fmla="*/ 320681 h 387360"/>
              <a:gd name="connsiteX6" fmla="*/ 190588 w 203936"/>
              <a:gd name="connsiteY6" fmla="*/ 365131 h 387360"/>
              <a:gd name="connsiteX7" fmla="*/ 165188 w 203936"/>
              <a:gd name="connsiteY7" fmla="*/ 336556 h 387360"/>
              <a:gd name="connsiteX8" fmla="*/ 203288 w 203936"/>
              <a:gd name="connsiteY8" fmla="*/ 387356 h 387360"/>
              <a:gd name="connsiteX9" fmla="*/ 127088 w 203936"/>
              <a:gd name="connsiteY9" fmla="*/ 339731 h 387360"/>
              <a:gd name="connsiteX10" fmla="*/ 19138 w 203936"/>
              <a:gd name="connsiteY10" fmla="*/ 368306 h 387360"/>
              <a:gd name="connsiteX11" fmla="*/ 60413 w 203936"/>
              <a:gd name="connsiteY11" fmla="*/ 273056 h 387360"/>
              <a:gd name="connsiteX12" fmla="*/ 54063 w 203936"/>
              <a:gd name="connsiteY12" fmla="*/ 222256 h 387360"/>
              <a:gd name="connsiteX13" fmla="*/ 38188 w 203936"/>
              <a:gd name="connsiteY13" fmla="*/ 155581 h 387360"/>
              <a:gd name="connsiteX14" fmla="*/ 88 w 203936"/>
              <a:gd name="connsiteY14" fmla="*/ 6 h 38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3936" h="387360">
                <a:moveTo>
                  <a:pt x="88" y="6"/>
                </a:moveTo>
                <a:cubicBezTo>
                  <a:pt x="-1500" y="1064"/>
                  <a:pt x="18609" y="125419"/>
                  <a:pt x="28663" y="161931"/>
                </a:cubicBezTo>
                <a:cubicBezTo>
                  <a:pt x="38717" y="198443"/>
                  <a:pt x="59355" y="184156"/>
                  <a:pt x="60413" y="219081"/>
                </a:cubicBezTo>
                <a:cubicBezTo>
                  <a:pt x="61471" y="254006"/>
                  <a:pt x="32896" y="350314"/>
                  <a:pt x="35013" y="371481"/>
                </a:cubicBezTo>
                <a:cubicBezTo>
                  <a:pt x="37130" y="392648"/>
                  <a:pt x="62001" y="354548"/>
                  <a:pt x="73113" y="346081"/>
                </a:cubicBezTo>
                <a:cubicBezTo>
                  <a:pt x="84225" y="337614"/>
                  <a:pt x="82109" y="317506"/>
                  <a:pt x="101688" y="320681"/>
                </a:cubicBezTo>
                <a:cubicBezTo>
                  <a:pt x="121267" y="323856"/>
                  <a:pt x="180005" y="362485"/>
                  <a:pt x="190588" y="365131"/>
                </a:cubicBezTo>
                <a:cubicBezTo>
                  <a:pt x="201171" y="367777"/>
                  <a:pt x="163071" y="332852"/>
                  <a:pt x="165188" y="336556"/>
                </a:cubicBezTo>
                <a:cubicBezTo>
                  <a:pt x="167305" y="340260"/>
                  <a:pt x="209638" y="386827"/>
                  <a:pt x="203288" y="387356"/>
                </a:cubicBezTo>
                <a:cubicBezTo>
                  <a:pt x="196938" y="387885"/>
                  <a:pt x="157780" y="342906"/>
                  <a:pt x="127088" y="339731"/>
                </a:cubicBezTo>
                <a:cubicBezTo>
                  <a:pt x="96396" y="336556"/>
                  <a:pt x="30250" y="379418"/>
                  <a:pt x="19138" y="368306"/>
                </a:cubicBezTo>
                <a:cubicBezTo>
                  <a:pt x="8026" y="357194"/>
                  <a:pt x="54592" y="297398"/>
                  <a:pt x="60413" y="273056"/>
                </a:cubicBezTo>
                <a:cubicBezTo>
                  <a:pt x="66234" y="248714"/>
                  <a:pt x="57767" y="241835"/>
                  <a:pt x="54063" y="222256"/>
                </a:cubicBezTo>
                <a:cubicBezTo>
                  <a:pt x="50359" y="202677"/>
                  <a:pt x="43480" y="188918"/>
                  <a:pt x="38188" y="155581"/>
                </a:cubicBezTo>
                <a:cubicBezTo>
                  <a:pt x="32896" y="122244"/>
                  <a:pt x="1676" y="-1052"/>
                  <a:pt x="8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C8279998-1C9B-C7E0-7747-D940F85AC34F}"/>
              </a:ext>
            </a:extLst>
          </p:cNvPr>
          <p:cNvSpPr/>
          <p:nvPr/>
        </p:nvSpPr>
        <p:spPr>
          <a:xfrm>
            <a:off x="4510642" y="4832294"/>
            <a:ext cx="48685" cy="600157"/>
          </a:xfrm>
          <a:custGeom>
            <a:avLst/>
            <a:gdLst>
              <a:gd name="connsiteX0" fmla="*/ 48658 w 48685"/>
              <a:gd name="connsiteY0" fmla="*/ 56 h 600157"/>
              <a:gd name="connsiteX1" fmla="*/ 13733 w 48685"/>
              <a:gd name="connsiteY1" fmla="*/ 155631 h 600157"/>
              <a:gd name="connsiteX2" fmla="*/ 10558 w 48685"/>
              <a:gd name="connsiteY2" fmla="*/ 365181 h 600157"/>
              <a:gd name="connsiteX3" fmla="*/ 23258 w 48685"/>
              <a:gd name="connsiteY3" fmla="*/ 320731 h 600157"/>
              <a:gd name="connsiteX4" fmla="*/ 42308 w 48685"/>
              <a:gd name="connsiteY4" fmla="*/ 593781 h 600157"/>
              <a:gd name="connsiteX5" fmla="*/ 32783 w 48685"/>
              <a:gd name="connsiteY5" fmla="*/ 489006 h 600157"/>
              <a:gd name="connsiteX6" fmla="*/ 26433 w 48685"/>
              <a:gd name="connsiteY6" fmla="*/ 215956 h 600157"/>
              <a:gd name="connsiteX7" fmla="*/ 4208 w 48685"/>
              <a:gd name="connsiteY7" fmla="*/ 285806 h 600157"/>
              <a:gd name="connsiteX8" fmla="*/ 7383 w 48685"/>
              <a:gd name="connsiteY8" fmla="*/ 139756 h 600157"/>
              <a:gd name="connsiteX9" fmla="*/ 48658 w 48685"/>
              <a:gd name="connsiteY9" fmla="*/ 56 h 60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685" h="600157">
                <a:moveTo>
                  <a:pt x="48658" y="56"/>
                </a:moveTo>
                <a:cubicBezTo>
                  <a:pt x="49716" y="2702"/>
                  <a:pt x="20083" y="94777"/>
                  <a:pt x="13733" y="155631"/>
                </a:cubicBezTo>
                <a:cubicBezTo>
                  <a:pt x="7383" y="216485"/>
                  <a:pt x="8971" y="337664"/>
                  <a:pt x="10558" y="365181"/>
                </a:cubicBezTo>
                <a:cubicBezTo>
                  <a:pt x="12145" y="392698"/>
                  <a:pt x="17966" y="282631"/>
                  <a:pt x="23258" y="320731"/>
                </a:cubicBezTo>
                <a:cubicBezTo>
                  <a:pt x="28550" y="358831"/>
                  <a:pt x="40721" y="565735"/>
                  <a:pt x="42308" y="593781"/>
                </a:cubicBezTo>
                <a:cubicBezTo>
                  <a:pt x="43895" y="621827"/>
                  <a:pt x="35429" y="551977"/>
                  <a:pt x="32783" y="489006"/>
                </a:cubicBezTo>
                <a:cubicBezTo>
                  <a:pt x="30137" y="426035"/>
                  <a:pt x="31195" y="249823"/>
                  <a:pt x="26433" y="215956"/>
                </a:cubicBezTo>
                <a:cubicBezTo>
                  <a:pt x="21671" y="182089"/>
                  <a:pt x="7383" y="298506"/>
                  <a:pt x="4208" y="285806"/>
                </a:cubicBezTo>
                <a:cubicBezTo>
                  <a:pt x="1033" y="273106"/>
                  <a:pt x="-4788" y="191085"/>
                  <a:pt x="7383" y="139756"/>
                </a:cubicBezTo>
                <a:cubicBezTo>
                  <a:pt x="19554" y="88427"/>
                  <a:pt x="47600" y="-2590"/>
                  <a:pt x="48658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6CEA12BA-D3EB-16CD-8786-6DB757E80F90}"/>
              </a:ext>
            </a:extLst>
          </p:cNvPr>
          <p:cNvSpPr/>
          <p:nvPr/>
        </p:nvSpPr>
        <p:spPr>
          <a:xfrm>
            <a:off x="4563967" y="4508081"/>
            <a:ext cx="112813" cy="397518"/>
          </a:xfrm>
          <a:custGeom>
            <a:avLst/>
            <a:gdLst>
              <a:gd name="connsiteX0" fmla="*/ 106458 w 112813"/>
              <a:gd name="connsiteY0" fmla="*/ 13119 h 397518"/>
              <a:gd name="connsiteX1" fmla="*/ 11208 w 112813"/>
              <a:gd name="connsiteY1" fmla="*/ 387769 h 397518"/>
              <a:gd name="connsiteX2" fmla="*/ 23908 w 112813"/>
              <a:gd name="connsiteY2" fmla="*/ 279819 h 397518"/>
              <a:gd name="connsiteX3" fmla="*/ 33433 w 112813"/>
              <a:gd name="connsiteY3" fmla="*/ 194094 h 397518"/>
              <a:gd name="connsiteX4" fmla="*/ 1683 w 112813"/>
              <a:gd name="connsiteY4" fmla="*/ 295694 h 397518"/>
              <a:gd name="connsiteX5" fmla="*/ 93758 w 112813"/>
              <a:gd name="connsiteY5" fmla="*/ 102019 h 397518"/>
              <a:gd name="connsiteX6" fmla="*/ 106458 w 112813"/>
              <a:gd name="connsiteY6" fmla="*/ 13119 h 397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13" h="397518">
                <a:moveTo>
                  <a:pt x="106458" y="13119"/>
                </a:moveTo>
                <a:cubicBezTo>
                  <a:pt x="92700" y="60744"/>
                  <a:pt x="24966" y="343319"/>
                  <a:pt x="11208" y="387769"/>
                </a:cubicBezTo>
                <a:cubicBezTo>
                  <a:pt x="-2550" y="432219"/>
                  <a:pt x="20204" y="312098"/>
                  <a:pt x="23908" y="279819"/>
                </a:cubicBezTo>
                <a:cubicBezTo>
                  <a:pt x="27612" y="247540"/>
                  <a:pt x="37137" y="191448"/>
                  <a:pt x="33433" y="194094"/>
                </a:cubicBezTo>
                <a:cubicBezTo>
                  <a:pt x="29729" y="196740"/>
                  <a:pt x="-8371" y="311040"/>
                  <a:pt x="1683" y="295694"/>
                </a:cubicBezTo>
                <a:cubicBezTo>
                  <a:pt x="11737" y="280348"/>
                  <a:pt x="77883" y="144352"/>
                  <a:pt x="93758" y="102019"/>
                </a:cubicBezTo>
                <a:cubicBezTo>
                  <a:pt x="109633" y="59686"/>
                  <a:pt x="120216" y="-34506"/>
                  <a:pt x="106458" y="13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FF03E42D-AA38-30A5-F840-1F7EB0CCEECD}"/>
              </a:ext>
            </a:extLst>
          </p:cNvPr>
          <p:cNvSpPr/>
          <p:nvPr/>
        </p:nvSpPr>
        <p:spPr>
          <a:xfrm>
            <a:off x="4664073" y="4648200"/>
            <a:ext cx="139709" cy="593305"/>
          </a:xfrm>
          <a:custGeom>
            <a:avLst/>
            <a:gdLst>
              <a:gd name="connsiteX0" fmla="*/ 57152 w 139709"/>
              <a:gd name="connsiteY0" fmla="*/ 0 h 593305"/>
              <a:gd name="connsiteX1" fmla="*/ 22227 w 139709"/>
              <a:gd name="connsiteY1" fmla="*/ 142875 h 593305"/>
              <a:gd name="connsiteX2" fmla="*/ 95252 w 139709"/>
              <a:gd name="connsiteY2" fmla="*/ 231775 h 593305"/>
              <a:gd name="connsiteX3" fmla="*/ 2 w 139709"/>
              <a:gd name="connsiteY3" fmla="*/ 228600 h 593305"/>
              <a:gd name="connsiteX4" fmla="*/ 92077 w 139709"/>
              <a:gd name="connsiteY4" fmla="*/ 279400 h 593305"/>
              <a:gd name="connsiteX5" fmla="*/ 79377 w 139709"/>
              <a:gd name="connsiteY5" fmla="*/ 358775 h 593305"/>
              <a:gd name="connsiteX6" fmla="*/ 104777 w 139709"/>
              <a:gd name="connsiteY6" fmla="*/ 323850 h 593305"/>
              <a:gd name="connsiteX7" fmla="*/ 53977 w 139709"/>
              <a:gd name="connsiteY7" fmla="*/ 590550 h 593305"/>
              <a:gd name="connsiteX8" fmla="*/ 88902 w 139709"/>
              <a:gd name="connsiteY8" fmla="*/ 447675 h 593305"/>
              <a:gd name="connsiteX9" fmla="*/ 139702 w 139709"/>
              <a:gd name="connsiteY9" fmla="*/ 209550 h 593305"/>
              <a:gd name="connsiteX10" fmla="*/ 92077 w 139709"/>
              <a:gd name="connsiteY10" fmla="*/ 266700 h 593305"/>
              <a:gd name="connsiteX11" fmla="*/ 22227 w 139709"/>
              <a:gd name="connsiteY11" fmla="*/ 228600 h 593305"/>
              <a:gd name="connsiteX12" fmla="*/ 50802 w 139709"/>
              <a:gd name="connsiteY12" fmla="*/ 187325 h 593305"/>
              <a:gd name="connsiteX13" fmla="*/ 34927 w 139709"/>
              <a:gd name="connsiteY13" fmla="*/ 142875 h 593305"/>
              <a:gd name="connsiteX14" fmla="*/ 57152 w 139709"/>
              <a:gd name="connsiteY14" fmla="*/ 0 h 59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9709" h="593305">
                <a:moveTo>
                  <a:pt x="57152" y="0"/>
                </a:moveTo>
                <a:cubicBezTo>
                  <a:pt x="55035" y="0"/>
                  <a:pt x="15877" y="104246"/>
                  <a:pt x="22227" y="142875"/>
                </a:cubicBezTo>
                <a:cubicBezTo>
                  <a:pt x="28577" y="181504"/>
                  <a:pt x="98956" y="217488"/>
                  <a:pt x="95252" y="231775"/>
                </a:cubicBezTo>
                <a:cubicBezTo>
                  <a:pt x="91548" y="246062"/>
                  <a:pt x="531" y="220663"/>
                  <a:pt x="2" y="228600"/>
                </a:cubicBezTo>
                <a:cubicBezTo>
                  <a:pt x="-527" y="236538"/>
                  <a:pt x="78848" y="257704"/>
                  <a:pt x="92077" y="279400"/>
                </a:cubicBezTo>
                <a:cubicBezTo>
                  <a:pt x="105306" y="301096"/>
                  <a:pt x="77260" y="351367"/>
                  <a:pt x="79377" y="358775"/>
                </a:cubicBezTo>
                <a:cubicBezTo>
                  <a:pt x="81494" y="366183"/>
                  <a:pt x="109010" y="285221"/>
                  <a:pt x="104777" y="323850"/>
                </a:cubicBezTo>
                <a:cubicBezTo>
                  <a:pt x="100544" y="362479"/>
                  <a:pt x="56623" y="569913"/>
                  <a:pt x="53977" y="590550"/>
                </a:cubicBezTo>
                <a:cubicBezTo>
                  <a:pt x="51331" y="611187"/>
                  <a:pt x="74615" y="511175"/>
                  <a:pt x="88902" y="447675"/>
                </a:cubicBezTo>
                <a:cubicBezTo>
                  <a:pt x="103190" y="384175"/>
                  <a:pt x="139173" y="239713"/>
                  <a:pt x="139702" y="209550"/>
                </a:cubicBezTo>
                <a:cubicBezTo>
                  <a:pt x="140231" y="179388"/>
                  <a:pt x="111656" y="263525"/>
                  <a:pt x="92077" y="266700"/>
                </a:cubicBezTo>
                <a:cubicBezTo>
                  <a:pt x="72498" y="269875"/>
                  <a:pt x="29106" y="241829"/>
                  <a:pt x="22227" y="228600"/>
                </a:cubicBezTo>
                <a:cubicBezTo>
                  <a:pt x="15348" y="215371"/>
                  <a:pt x="48685" y="201613"/>
                  <a:pt x="50802" y="187325"/>
                </a:cubicBezTo>
                <a:cubicBezTo>
                  <a:pt x="52919" y="173038"/>
                  <a:pt x="36514" y="173037"/>
                  <a:pt x="34927" y="142875"/>
                </a:cubicBezTo>
                <a:cubicBezTo>
                  <a:pt x="33340" y="112713"/>
                  <a:pt x="59269" y="0"/>
                  <a:pt x="5715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44D60987-6836-1096-EA1C-C7C0A02103A5}"/>
              </a:ext>
            </a:extLst>
          </p:cNvPr>
          <p:cNvSpPr/>
          <p:nvPr/>
        </p:nvSpPr>
        <p:spPr>
          <a:xfrm>
            <a:off x="4529458" y="4330403"/>
            <a:ext cx="84059" cy="187628"/>
          </a:xfrm>
          <a:custGeom>
            <a:avLst/>
            <a:gdLst>
              <a:gd name="connsiteX0" fmla="*/ 83817 w 84059"/>
              <a:gd name="connsiteY0" fmla="*/ 297 h 187628"/>
              <a:gd name="connsiteX1" fmla="*/ 26667 w 84059"/>
              <a:gd name="connsiteY1" fmla="*/ 79672 h 187628"/>
              <a:gd name="connsiteX2" fmla="*/ 29842 w 84059"/>
              <a:gd name="connsiteY2" fmla="*/ 184447 h 187628"/>
              <a:gd name="connsiteX3" fmla="*/ 29842 w 84059"/>
              <a:gd name="connsiteY3" fmla="*/ 155872 h 187628"/>
              <a:gd name="connsiteX4" fmla="*/ 1267 w 84059"/>
              <a:gd name="connsiteY4" fmla="*/ 108247 h 187628"/>
              <a:gd name="connsiteX5" fmla="*/ 83817 w 84059"/>
              <a:gd name="connsiteY5" fmla="*/ 297 h 18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059" h="187628">
                <a:moveTo>
                  <a:pt x="83817" y="297"/>
                </a:moveTo>
                <a:cubicBezTo>
                  <a:pt x="88050" y="-4465"/>
                  <a:pt x="35663" y="48980"/>
                  <a:pt x="26667" y="79672"/>
                </a:cubicBezTo>
                <a:cubicBezTo>
                  <a:pt x="17671" y="110364"/>
                  <a:pt x="29313" y="171747"/>
                  <a:pt x="29842" y="184447"/>
                </a:cubicBezTo>
                <a:cubicBezTo>
                  <a:pt x="30371" y="197147"/>
                  <a:pt x="34605" y="168572"/>
                  <a:pt x="29842" y="155872"/>
                </a:cubicBezTo>
                <a:cubicBezTo>
                  <a:pt x="25079" y="143172"/>
                  <a:pt x="-6671" y="128885"/>
                  <a:pt x="1267" y="108247"/>
                </a:cubicBezTo>
                <a:cubicBezTo>
                  <a:pt x="9204" y="87610"/>
                  <a:pt x="79584" y="5059"/>
                  <a:pt x="83817" y="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0B09E21C-0F32-82E7-AE0C-DC7996309551}"/>
              </a:ext>
            </a:extLst>
          </p:cNvPr>
          <p:cNvSpPr/>
          <p:nvPr/>
        </p:nvSpPr>
        <p:spPr>
          <a:xfrm>
            <a:off x="4736844" y="4206801"/>
            <a:ext cx="62117" cy="457285"/>
          </a:xfrm>
          <a:custGeom>
            <a:avLst/>
            <a:gdLst>
              <a:gd name="connsiteX0" fmla="*/ 256 w 62117"/>
              <a:gd name="connsiteY0" fmla="*/ 74 h 457285"/>
              <a:gd name="connsiteX1" fmla="*/ 38356 w 62117"/>
              <a:gd name="connsiteY1" fmla="*/ 241374 h 457285"/>
              <a:gd name="connsiteX2" fmla="*/ 25656 w 62117"/>
              <a:gd name="connsiteY2" fmla="*/ 409649 h 457285"/>
              <a:gd name="connsiteX3" fmla="*/ 57406 w 62117"/>
              <a:gd name="connsiteY3" fmla="*/ 346149 h 457285"/>
              <a:gd name="connsiteX4" fmla="*/ 12956 w 62117"/>
              <a:gd name="connsiteY4" fmla="*/ 457274 h 457285"/>
              <a:gd name="connsiteX5" fmla="*/ 41531 w 62117"/>
              <a:gd name="connsiteY5" fmla="*/ 352499 h 457285"/>
              <a:gd name="connsiteX6" fmla="*/ 60581 w 62117"/>
              <a:gd name="connsiteY6" fmla="*/ 266774 h 457285"/>
              <a:gd name="connsiteX7" fmla="*/ 256 w 62117"/>
              <a:gd name="connsiteY7" fmla="*/ 74 h 45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117" h="457285">
                <a:moveTo>
                  <a:pt x="256" y="74"/>
                </a:moveTo>
                <a:cubicBezTo>
                  <a:pt x="-3448" y="-4159"/>
                  <a:pt x="34123" y="173112"/>
                  <a:pt x="38356" y="241374"/>
                </a:cubicBezTo>
                <a:cubicBezTo>
                  <a:pt x="42589" y="309636"/>
                  <a:pt x="22481" y="392187"/>
                  <a:pt x="25656" y="409649"/>
                </a:cubicBezTo>
                <a:cubicBezTo>
                  <a:pt x="28831" y="427112"/>
                  <a:pt x="59523" y="338212"/>
                  <a:pt x="57406" y="346149"/>
                </a:cubicBezTo>
                <a:cubicBezTo>
                  <a:pt x="55289" y="354086"/>
                  <a:pt x="15602" y="456216"/>
                  <a:pt x="12956" y="457274"/>
                </a:cubicBezTo>
                <a:cubicBezTo>
                  <a:pt x="10310" y="458332"/>
                  <a:pt x="33594" y="384249"/>
                  <a:pt x="41531" y="352499"/>
                </a:cubicBezTo>
                <a:cubicBezTo>
                  <a:pt x="49468" y="320749"/>
                  <a:pt x="67460" y="320220"/>
                  <a:pt x="60581" y="266774"/>
                </a:cubicBezTo>
                <a:cubicBezTo>
                  <a:pt x="53702" y="213328"/>
                  <a:pt x="3960" y="4307"/>
                  <a:pt x="256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3A30F769-03F4-F390-D419-248DB6D85DEC}"/>
              </a:ext>
            </a:extLst>
          </p:cNvPr>
          <p:cNvSpPr/>
          <p:nvPr/>
        </p:nvSpPr>
        <p:spPr>
          <a:xfrm>
            <a:off x="4467197" y="4901896"/>
            <a:ext cx="74856" cy="456550"/>
          </a:xfrm>
          <a:custGeom>
            <a:avLst/>
            <a:gdLst>
              <a:gd name="connsiteX0" fmla="*/ 28603 w 74856"/>
              <a:gd name="connsiteY0" fmla="*/ 304 h 456550"/>
              <a:gd name="connsiteX1" fmla="*/ 6378 w 74856"/>
              <a:gd name="connsiteY1" fmla="*/ 133654 h 456550"/>
              <a:gd name="connsiteX2" fmla="*/ 25428 w 74856"/>
              <a:gd name="connsiteY2" fmla="*/ 270179 h 456550"/>
              <a:gd name="connsiteX3" fmla="*/ 25428 w 74856"/>
              <a:gd name="connsiteY3" fmla="*/ 213029 h 456550"/>
              <a:gd name="connsiteX4" fmla="*/ 69878 w 74856"/>
              <a:gd name="connsiteY4" fmla="*/ 451154 h 456550"/>
              <a:gd name="connsiteX5" fmla="*/ 69878 w 74856"/>
              <a:gd name="connsiteY5" fmla="*/ 368604 h 456550"/>
              <a:gd name="connsiteX6" fmla="*/ 34953 w 74856"/>
              <a:gd name="connsiteY6" fmla="*/ 244779 h 456550"/>
              <a:gd name="connsiteX7" fmla="*/ 28 w 74856"/>
              <a:gd name="connsiteY7" fmla="*/ 171754 h 456550"/>
              <a:gd name="connsiteX8" fmla="*/ 28603 w 74856"/>
              <a:gd name="connsiteY8" fmla="*/ 304 h 45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856" h="456550">
                <a:moveTo>
                  <a:pt x="28603" y="304"/>
                </a:moveTo>
                <a:cubicBezTo>
                  <a:pt x="29661" y="-6046"/>
                  <a:pt x="6907" y="88675"/>
                  <a:pt x="6378" y="133654"/>
                </a:cubicBezTo>
                <a:cubicBezTo>
                  <a:pt x="5849" y="178633"/>
                  <a:pt x="22253" y="256950"/>
                  <a:pt x="25428" y="270179"/>
                </a:cubicBezTo>
                <a:cubicBezTo>
                  <a:pt x="28603" y="283408"/>
                  <a:pt x="18020" y="182867"/>
                  <a:pt x="25428" y="213029"/>
                </a:cubicBezTo>
                <a:cubicBezTo>
                  <a:pt x="32836" y="243191"/>
                  <a:pt x="62470" y="425225"/>
                  <a:pt x="69878" y="451154"/>
                </a:cubicBezTo>
                <a:cubicBezTo>
                  <a:pt x="77286" y="477083"/>
                  <a:pt x="75699" y="403000"/>
                  <a:pt x="69878" y="368604"/>
                </a:cubicBezTo>
                <a:cubicBezTo>
                  <a:pt x="64057" y="334208"/>
                  <a:pt x="46595" y="277587"/>
                  <a:pt x="34953" y="244779"/>
                </a:cubicBezTo>
                <a:cubicBezTo>
                  <a:pt x="23311" y="211971"/>
                  <a:pt x="1086" y="213029"/>
                  <a:pt x="28" y="171754"/>
                </a:cubicBezTo>
                <a:cubicBezTo>
                  <a:pt x="-1030" y="130479"/>
                  <a:pt x="27545" y="6654"/>
                  <a:pt x="28603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4F565574-05B4-E55F-D589-2C574A67247A}"/>
              </a:ext>
            </a:extLst>
          </p:cNvPr>
          <p:cNvSpPr/>
          <p:nvPr/>
        </p:nvSpPr>
        <p:spPr>
          <a:xfrm>
            <a:off x="4768750" y="4701991"/>
            <a:ext cx="139982" cy="524065"/>
          </a:xfrm>
          <a:custGeom>
            <a:avLst/>
            <a:gdLst>
              <a:gd name="connsiteX0" fmla="*/ 98525 w 139982"/>
              <a:gd name="connsiteY0" fmla="*/ 184 h 524065"/>
              <a:gd name="connsiteX1" fmla="*/ 82650 w 139982"/>
              <a:gd name="connsiteY1" fmla="*/ 104959 h 524065"/>
              <a:gd name="connsiteX2" fmla="*/ 139800 w 139982"/>
              <a:gd name="connsiteY2" fmla="*/ 124009 h 524065"/>
              <a:gd name="connsiteX3" fmla="*/ 60425 w 139982"/>
              <a:gd name="connsiteY3" fmla="*/ 219259 h 524065"/>
              <a:gd name="connsiteX4" fmla="*/ 114400 w 139982"/>
              <a:gd name="connsiteY4" fmla="*/ 206559 h 524065"/>
              <a:gd name="connsiteX5" fmla="*/ 69950 w 139982"/>
              <a:gd name="connsiteY5" fmla="*/ 295459 h 524065"/>
              <a:gd name="connsiteX6" fmla="*/ 41375 w 139982"/>
              <a:gd name="connsiteY6" fmla="*/ 362134 h 524065"/>
              <a:gd name="connsiteX7" fmla="*/ 100 w 139982"/>
              <a:gd name="connsiteY7" fmla="*/ 524059 h 524065"/>
              <a:gd name="connsiteX8" fmla="*/ 54075 w 139982"/>
              <a:gd name="connsiteY8" fmla="*/ 355784 h 524065"/>
              <a:gd name="connsiteX9" fmla="*/ 85825 w 139982"/>
              <a:gd name="connsiteY9" fmla="*/ 238309 h 524065"/>
              <a:gd name="connsiteX10" fmla="*/ 136625 w 139982"/>
              <a:gd name="connsiteY10" fmla="*/ 114484 h 524065"/>
              <a:gd name="connsiteX11" fmla="*/ 95350 w 139982"/>
              <a:gd name="connsiteY11" fmla="*/ 162109 h 524065"/>
              <a:gd name="connsiteX12" fmla="*/ 95350 w 139982"/>
              <a:gd name="connsiteY12" fmla="*/ 104959 h 524065"/>
              <a:gd name="connsiteX13" fmla="*/ 73125 w 139982"/>
              <a:gd name="connsiteY13" fmla="*/ 133534 h 524065"/>
              <a:gd name="connsiteX14" fmla="*/ 98525 w 139982"/>
              <a:gd name="connsiteY14" fmla="*/ 184 h 5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9982" h="524065">
                <a:moveTo>
                  <a:pt x="98525" y="184"/>
                </a:moveTo>
                <a:cubicBezTo>
                  <a:pt x="100112" y="-4578"/>
                  <a:pt x="75771" y="84322"/>
                  <a:pt x="82650" y="104959"/>
                </a:cubicBezTo>
                <a:cubicBezTo>
                  <a:pt x="89529" y="125596"/>
                  <a:pt x="143504" y="104959"/>
                  <a:pt x="139800" y="124009"/>
                </a:cubicBezTo>
                <a:cubicBezTo>
                  <a:pt x="136096" y="143059"/>
                  <a:pt x="64658" y="205501"/>
                  <a:pt x="60425" y="219259"/>
                </a:cubicBezTo>
                <a:cubicBezTo>
                  <a:pt x="56192" y="233017"/>
                  <a:pt x="112813" y="193859"/>
                  <a:pt x="114400" y="206559"/>
                </a:cubicBezTo>
                <a:cubicBezTo>
                  <a:pt x="115987" y="219259"/>
                  <a:pt x="82121" y="269530"/>
                  <a:pt x="69950" y="295459"/>
                </a:cubicBezTo>
                <a:cubicBezTo>
                  <a:pt x="57779" y="321388"/>
                  <a:pt x="53017" y="324034"/>
                  <a:pt x="41375" y="362134"/>
                </a:cubicBezTo>
                <a:cubicBezTo>
                  <a:pt x="29733" y="400234"/>
                  <a:pt x="-2017" y="525117"/>
                  <a:pt x="100" y="524059"/>
                </a:cubicBezTo>
                <a:cubicBezTo>
                  <a:pt x="2217" y="523001"/>
                  <a:pt x="39788" y="403409"/>
                  <a:pt x="54075" y="355784"/>
                </a:cubicBezTo>
                <a:cubicBezTo>
                  <a:pt x="68362" y="308159"/>
                  <a:pt x="72067" y="278526"/>
                  <a:pt x="85825" y="238309"/>
                </a:cubicBezTo>
                <a:cubicBezTo>
                  <a:pt x="99583" y="198092"/>
                  <a:pt x="135038" y="127184"/>
                  <a:pt x="136625" y="114484"/>
                </a:cubicBezTo>
                <a:cubicBezTo>
                  <a:pt x="138212" y="101784"/>
                  <a:pt x="102229" y="163696"/>
                  <a:pt x="95350" y="162109"/>
                </a:cubicBezTo>
                <a:cubicBezTo>
                  <a:pt x="88471" y="160522"/>
                  <a:pt x="99054" y="109721"/>
                  <a:pt x="95350" y="104959"/>
                </a:cubicBezTo>
                <a:cubicBezTo>
                  <a:pt x="91646" y="100197"/>
                  <a:pt x="73125" y="146234"/>
                  <a:pt x="73125" y="133534"/>
                </a:cubicBezTo>
                <a:cubicBezTo>
                  <a:pt x="73125" y="120834"/>
                  <a:pt x="96938" y="4946"/>
                  <a:pt x="98525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70C3016C-190F-C1E2-FF3E-520EEC03A8B4}"/>
              </a:ext>
            </a:extLst>
          </p:cNvPr>
          <p:cNvSpPr/>
          <p:nvPr/>
        </p:nvSpPr>
        <p:spPr>
          <a:xfrm>
            <a:off x="4454518" y="5092694"/>
            <a:ext cx="136624" cy="678272"/>
          </a:xfrm>
          <a:custGeom>
            <a:avLst/>
            <a:gdLst>
              <a:gd name="connsiteX0" fmla="*/ 136532 w 136624"/>
              <a:gd name="connsiteY0" fmla="*/ 6 h 678272"/>
              <a:gd name="connsiteX1" fmla="*/ 44457 w 136624"/>
              <a:gd name="connsiteY1" fmla="*/ 342906 h 678272"/>
              <a:gd name="connsiteX2" fmla="*/ 44457 w 136624"/>
              <a:gd name="connsiteY2" fmla="*/ 447681 h 678272"/>
              <a:gd name="connsiteX3" fmla="*/ 38107 w 136624"/>
              <a:gd name="connsiteY3" fmla="*/ 415931 h 678272"/>
              <a:gd name="connsiteX4" fmla="*/ 34932 w 136624"/>
              <a:gd name="connsiteY4" fmla="*/ 539756 h 678272"/>
              <a:gd name="connsiteX5" fmla="*/ 7 w 136624"/>
              <a:gd name="connsiteY5" fmla="*/ 676281 h 678272"/>
              <a:gd name="connsiteX6" fmla="*/ 38107 w 136624"/>
              <a:gd name="connsiteY6" fmla="*/ 596906 h 678272"/>
              <a:gd name="connsiteX7" fmla="*/ 60332 w 136624"/>
              <a:gd name="connsiteY7" fmla="*/ 288931 h 678272"/>
              <a:gd name="connsiteX8" fmla="*/ 25407 w 136624"/>
              <a:gd name="connsiteY8" fmla="*/ 352431 h 678272"/>
              <a:gd name="connsiteX9" fmla="*/ 136532 w 136624"/>
              <a:gd name="connsiteY9" fmla="*/ 6 h 67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624" h="678272">
                <a:moveTo>
                  <a:pt x="136532" y="6"/>
                </a:moveTo>
                <a:cubicBezTo>
                  <a:pt x="139707" y="-1581"/>
                  <a:pt x="59803" y="268294"/>
                  <a:pt x="44457" y="342906"/>
                </a:cubicBezTo>
                <a:cubicBezTo>
                  <a:pt x="29111" y="417519"/>
                  <a:pt x="45515" y="435510"/>
                  <a:pt x="44457" y="447681"/>
                </a:cubicBezTo>
                <a:cubicBezTo>
                  <a:pt x="43399" y="459852"/>
                  <a:pt x="39694" y="400585"/>
                  <a:pt x="38107" y="415931"/>
                </a:cubicBezTo>
                <a:cubicBezTo>
                  <a:pt x="36519" y="431277"/>
                  <a:pt x="41282" y="496364"/>
                  <a:pt x="34932" y="539756"/>
                </a:cubicBezTo>
                <a:cubicBezTo>
                  <a:pt x="28582" y="583148"/>
                  <a:pt x="-522" y="666756"/>
                  <a:pt x="7" y="676281"/>
                </a:cubicBezTo>
                <a:cubicBezTo>
                  <a:pt x="536" y="685806"/>
                  <a:pt x="28053" y="661464"/>
                  <a:pt x="38107" y="596906"/>
                </a:cubicBezTo>
                <a:cubicBezTo>
                  <a:pt x="48161" y="532348"/>
                  <a:pt x="62449" y="329677"/>
                  <a:pt x="60332" y="288931"/>
                </a:cubicBezTo>
                <a:cubicBezTo>
                  <a:pt x="58215" y="248185"/>
                  <a:pt x="11119" y="401114"/>
                  <a:pt x="25407" y="352431"/>
                </a:cubicBezTo>
                <a:cubicBezTo>
                  <a:pt x="39694" y="303748"/>
                  <a:pt x="133357" y="1593"/>
                  <a:pt x="13653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BEF21DCD-0745-46A5-A934-DC256E1DAD61}"/>
              </a:ext>
            </a:extLst>
          </p:cNvPr>
          <p:cNvSpPr/>
          <p:nvPr/>
        </p:nvSpPr>
        <p:spPr>
          <a:xfrm>
            <a:off x="4654421" y="4884744"/>
            <a:ext cx="143426" cy="844544"/>
          </a:xfrm>
          <a:custGeom>
            <a:avLst/>
            <a:gdLst>
              <a:gd name="connsiteX0" fmla="*/ 129 w 143426"/>
              <a:gd name="connsiteY0" fmla="*/ 1581 h 844544"/>
              <a:gd name="connsiteX1" fmla="*/ 79504 w 143426"/>
              <a:gd name="connsiteY1" fmla="*/ 639756 h 844544"/>
              <a:gd name="connsiteX2" fmla="*/ 98554 w 143426"/>
              <a:gd name="connsiteY2" fmla="*/ 534981 h 844544"/>
              <a:gd name="connsiteX3" fmla="*/ 143004 w 143426"/>
              <a:gd name="connsiteY3" fmla="*/ 842956 h 844544"/>
              <a:gd name="connsiteX4" fmla="*/ 117604 w 143426"/>
              <a:gd name="connsiteY4" fmla="*/ 642931 h 844544"/>
              <a:gd name="connsiteX5" fmla="*/ 63629 w 143426"/>
              <a:gd name="connsiteY5" fmla="*/ 369881 h 844544"/>
              <a:gd name="connsiteX6" fmla="*/ 60454 w 143426"/>
              <a:gd name="connsiteY6" fmla="*/ 455606 h 844544"/>
              <a:gd name="connsiteX7" fmla="*/ 129 w 143426"/>
              <a:gd name="connsiteY7" fmla="*/ 1581 h 844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426" h="844544">
                <a:moveTo>
                  <a:pt x="129" y="1581"/>
                </a:moveTo>
                <a:cubicBezTo>
                  <a:pt x="3304" y="32273"/>
                  <a:pt x="63100" y="550856"/>
                  <a:pt x="79504" y="639756"/>
                </a:cubicBezTo>
                <a:cubicBezTo>
                  <a:pt x="95908" y="728656"/>
                  <a:pt x="87971" y="501114"/>
                  <a:pt x="98554" y="534981"/>
                </a:cubicBezTo>
                <a:cubicBezTo>
                  <a:pt x="109137" y="568848"/>
                  <a:pt x="139829" y="824964"/>
                  <a:pt x="143004" y="842956"/>
                </a:cubicBezTo>
                <a:cubicBezTo>
                  <a:pt x="146179" y="860948"/>
                  <a:pt x="130833" y="721777"/>
                  <a:pt x="117604" y="642931"/>
                </a:cubicBezTo>
                <a:cubicBezTo>
                  <a:pt x="104375" y="564085"/>
                  <a:pt x="73154" y="401102"/>
                  <a:pt x="63629" y="369881"/>
                </a:cubicBezTo>
                <a:cubicBezTo>
                  <a:pt x="54104" y="338660"/>
                  <a:pt x="67862" y="514873"/>
                  <a:pt x="60454" y="455606"/>
                </a:cubicBezTo>
                <a:cubicBezTo>
                  <a:pt x="53046" y="396339"/>
                  <a:pt x="-3046" y="-29111"/>
                  <a:pt x="129" y="1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B9501DA2-1122-2BF8-82B2-DF4637F278A8}"/>
              </a:ext>
            </a:extLst>
          </p:cNvPr>
          <p:cNvSpPr/>
          <p:nvPr/>
        </p:nvSpPr>
        <p:spPr>
          <a:xfrm>
            <a:off x="4175056" y="4513507"/>
            <a:ext cx="419197" cy="384570"/>
          </a:xfrm>
          <a:custGeom>
            <a:avLst/>
            <a:gdLst>
              <a:gd name="connsiteX0" fmla="*/ 419169 w 419197"/>
              <a:gd name="connsiteY0" fmla="*/ 1343 h 384570"/>
              <a:gd name="connsiteX1" fmla="*/ 323919 w 419197"/>
              <a:gd name="connsiteY1" fmla="*/ 372818 h 384570"/>
              <a:gd name="connsiteX2" fmla="*/ 349319 w 419197"/>
              <a:gd name="connsiteY2" fmla="*/ 299793 h 384570"/>
              <a:gd name="connsiteX3" fmla="*/ 323919 w 419197"/>
              <a:gd name="connsiteY3" fmla="*/ 382343 h 384570"/>
              <a:gd name="connsiteX4" fmla="*/ 323919 w 419197"/>
              <a:gd name="connsiteY4" fmla="*/ 337893 h 384570"/>
              <a:gd name="connsiteX5" fmla="*/ 288994 w 419197"/>
              <a:gd name="connsiteY5" fmla="*/ 283918 h 384570"/>
              <a:gd name="connsiteX6" fmla="*/ 69 w 419197"/>
              <a:gd name="connsiteY6" fmla="*/ 172793 h 384570"/>
              <a:gd name="connsiteX7" fmla="*/ 317569 w 419197"/>
              <a:gd name="connsiteY7" fmla="*/ 280743 h 384570"/>
              <a:gd name="connsiteX8" fmla="*/ 333444 w 419197"/>
              <a:gd name="connsiteY8" fmla="*/ 248993 h 384570"/>
              <a:gd name="connsiteX9" fmla="*/ 419169 w 419197"/>
              <a:gd name="connsiteY9" fmla="*/ 1343 h 384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197" h="384570">
                <a:moveTo>
                  <a:pt x="419169" y="1343"/>
                </a:moveTo>
                <a:cubicBezTo>
                  <a:pt x="417582" y="21980"/>
                  <a:pt x="335561" y="323076"/>
                  <a:pt x="323919" y="372818"/>
                </a:cubicBezTo>
                <a:cubicBezTo>
                  <a:pt x="312277" y="422560"/>
                  <a:pt x="349319" y="298206"/>
                  <a:pt x="349319" y="299793"/>
                </a:cubicBezTo>
                <a:cubicBezTo>
                  <a:pt x="349319" y="301380"/>
                  <a:pt x="328152" y="375993"/>
                  <a:pt x="323919" y="382343"/>
                </a:cubicBezTo>
                <a:cubicBezTo>
                  <a:pt x="319686" y="388693"/>
                  <a:pt x="329740" y="354297"/>
                  <a:pt x="323919" y="337893"/>
                </a:cubicBezTo>
                <a:cubicBezTo>
                  <a:pt x="318098" y="321489"/>
                  <a:pt x="342969" y="311435"/>
                  <a:pt x="288994" y="283918"/>
                </a:cubicBezTo>
                <a:cubicBezTo>
                  <a:pt x="235019" y="256401"/>
                  <a:pt x="-4694" y="173322"/>
                  <a:pt x="69" y="172793"/>
                </a:cubicBezTo>
                <a:cubicBezTo>
                  <a:pt x="4831" y="172264"/>
                  <a:pt x="262006" y="268043"/>
                  <a:pt x="317569" y="280743"/>
                </a:cubicBezTo>
                <a:cubicBezTo>
                  <a:pt x="373132" y="293443"/>
                  <a:pt x="311748" y="293972"/>
                  <a:pt x="333444" y="248993"/>
                </a:cubicBezTo>
                <a:cubicBezTo>
                  <a:pt x="355140" y="204014"/>
                  <a:pt x="420756" y="-19294"/>
                  <a:pt x="419169" y="1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21C8525E-0346-5AA3-874E-41001FFF75CD}"/>
              </a:ext>
            </a:extLst>
          </p:cNvPr>
          <p:cNvSpPr/>
          <p:nvPr/>
        </p:nvSpPr>
        <p:spPr>
          <a:xfrm>
            <a:off x="4502063" y="5916373"/>
            <a:ext cx="127600" cy="359375"/>
          </a:xfrm>
          <a:custGeom>
            <a:avLst/>
            <a:gdLst>
              <a:gd name="connsiteX0" fmla="*/ 19137 w 127600"/>
              <a:gd name="connsiteY0" fmla="*/ 1827 h 359375"/>
              <a:gd name="connsiteX1" fmla="*/ 87 w 127600"/>
              <a:gd name="connsiteY1" fmla="*/ 97077 h 359375"/>
              <a:gd name="connsiteX2" fmla="*/ 19137 w 127600"/>
              <a:gd name="connsiteY2" fmla="*/ 220902 h 359375"/>
              <a:gd name="connsiteX3" fmla="*/ 9612 w 127600"/>
              <a:gd name="connsiteY3" fmla="*/ 233602 h 359375"/>
              <a:gd name="connsiteX4" fmla="*/ 117562 w 127600"/>
              <a:gd name="connsiteY4" fmla="*/ 347902 h 359375"/>
              <a:gd name="connsiteX5" fmla="*/ 120737 w 127600"/>
              <a:gd name="connsiteY5" fmla="*/ 351077 h 359375"/>
              <a:gd name="connsiteX6" fmla="*/ 98512 w 127600"/>
              <a:gd name="connsiteY6" fmla="*/ 309802 h 359375"/>
              <a:gd name="connsiteX7" fmla="*/ 54062 w 127600"/>
              <a:gd name="connsiteY7" fmla="*/ 262177 h 359375"/>
              <a:gd name="connsiteX8" fmla="*/ 15962 w 127600"/>
              <a:gd name="connsiteY8" fmla="*/ 230427 h 359375"/>
              <a:gd name="connsiteX9" fmla="*/ 87 w 127600"/>
              <a:gd name="connsiteY9" fmla="*/ 182802 h 359375"/>
              <a:gd name="connsiteX10" fmla="*/ 19137 w 127600"/>
              <a:gd name="connsiteY10" fmla="*/ 1827 h 35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7600" h="359375">
                <a:moveTo>
                  <a:pt x="19137" y="1827"/>
                </a:moveTo>
                <a:cubicBezTo>
                  <a:pt x="19137" y="-12460"/>
                  <a:pt x="87" y="60565"/>
                  <a:pt x="87" y="97077"/>
                </a:cubicBezTo>
                <a:cubicBezTo>
                  <a:pt x="87" y="133589"/>
                  <a:pt x="19137" y="220902"/>
                  <a:pt x="19137" y="220902"/>
                </a:cubicBezTo>
                <a:cubicBezTo>
                  <a:pt x="20724" y="243656"/>
                  <a:pt x="-6792" y="212435"/>
                  <a:pt x="9612" y="233602"/>
                </a:cubicBezTo>
                <a:cubicBezTo>
                  <a:pt x="26016" y="254769"/>
                  <a:pt x="99041" y="328323"/>
                  <a:pt x="117562" y="347902"/>
                </a:cubicBezTo>
                <a:cubicBezTo>
                  <a:pt x="136083" y="367481"/>
                  <a:pt x="123912" y="357427"/>
                  <a:pt x="120737" y="351077"/>
                </a:cubicBezTo>
                <a:cubicBezTo>
                  <a:pt x="117562" y="344727"/>
                  <a:pt x="109624" y="324618"/>
                  <a:pt x="98512" y="309802"/>
                </a:cubicBezTo>
                <a:cubicBezTo>
                  <a:pt x="87400" y="294986"/>
                  <a:pt x="67820" y="275406"/>
                  <a:pt x="54062" y="262177"/>
                </a:cubicBezTo>
                <a:cubicBezTo>
                  <a:pt x="40304" y="248948"/>
                  <a:pt x="24958" y="243656"/>
                  <a:pt x="15962" y="230427"/>
                </a:cubicBezTo>
                <a:cubicBezTo>
                  <a:pt x="6966" y="217198"/>
                  <a:pt x="1674" y="217198"/>
                  <a:pt x="87" y="182802"/>
                </a:cubicBezTo>
                <a:cubicBezTo>
                  <a:pt x="-1501" y="148406"/>
                  <a:pt x="19137" y="16114"/>
                  <a:pt x="19137" y="1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402CA524-2094-54DB-A690-A11DAA94F802}"/>
              </a:ext>
            </a:extLst>
          </p:cNvPr>
          <p:cNvSpPr/>
          <p:nvPr/>
        </p:nvSpPr>
        <p:spPr>
          <a:xfrm>
            <a:off x="4339357" y="6092677"/>
            <a:ext cx="126425" cy="75484"/>
          </a:xfrm>
          <a:custGeom>
            <a:avLst/>
            <a:gdLst>
              <a:gd name="connsiteX0" fmla="*/ 868 w 126425"/>
              <a:gd name="connsiteY0" fmla="*/ 148 h 75484"/>
              <a:gd name="connsiteX1" fmla="*/ 124693 w 126425"/>
              <a:gd name="connsiteY1" fmla="*/ 73173 h 75484"/>
              <a:gd name="connsiteX2" fmla="*/ 70718 w 126425"/>
              <a:gd name="connsiteY2" fmla="*/ 54123 h 75484"/>
              <a:gd name="connsiteX3" fmla="*/ 868 w 126425"/>
              <a:gd name="connsiteY3" fmla="*/ 148 h 75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425" h="75484">
                <a:moveTo>
                  <a:pt x="868" y="148"/>
                </a:moveTo>
                <a:cubicBezTo>
                  <a:pt x="9864" y="3323"/>
                  <a:pt x="113051" y="64177"/>
                  <a:pt x="124693" y="73173"/>
                </a:cubicBezTo>
                <a:cubicBezTo>
                  <a:pt x="136335" y="82169"/>
                  <a:pt x="86064" y="62590"/>
                  <a:pt x="70718" y="54123"/>
                </a:cubicBezTo>
                <a:cubicBezTo>
                  <a:pt x="55372" y="45656"/>
                  <a:pt x="-8128" y="-3027"/>
                  <a:pt x="868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EC221A35-D9CB-8CD5-3E5E-290372DC0DD6}"/>
              </a:ext>
            </a:extLst>
          </p:cNvPr>
          <p:cNvSpPr/>
          <p:nvPr/>
        </p:nvSpPr>
        <p:spPr>
          <a:xfrm>
            <a:off x="4711103" y="6149286"/>
            <a:ext cx="149831" cy="35662"/>
          </a:xfrm>
          <a:custGeom>
            <a:avLst/>
            <a:gdLst>
              <a:gd name="connsiteX0" fmla="*/ 597 w 149831"/>
              <a:gd name="connsiteY0" fmla="*/ 19739 h 35662"/>
              <a:gd name="connsiteX1" fmla="*/ 79972 w 149831"/>
              <a:gd name="connsiteY1" fmla="*/ 689 h 35662"/>
              <a:gd name="connsiteX2" fmla="*/ 140297 w 149831"/>
              <a:gd name="connsiteY2" fmla="*/ 3864 h 35662"/>
              <a:gd name="connsiteX3" fmla="*/ 127597 w 149831"/>
              <a:gd name="connsiteY3" fmla="*/ 10214 h 35662"/>
              <a:gd name="connsiteX4" fmla="*/ 149822 w 149831"/>
              <a:gd name="connsiteY4" fmla="*/ 35614 h 35662"/>
              <a:gd name="connsiteX5" fmla="*/ 124422 w 149831"/>
              <a:gd name="connsiteY5" fmla="*/ 16564 h 35662"/>
              <a:gd name="connsiteX6" fmla="*/ 597 w 149831"/>
              <a:gd name="connsiteY6" fmla="*/ 19739 h 3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831" h="35662">
                <a:moveTo>
                  <a:pt x="597" y="19739"/>
                </a:moveTo>
                <a:cubicBezTo>
                  <a:pt x="-6811" y="17093"/>
                  <a:pt x="56689" y="3335"/>
                  <a:pt x="79972" y="689"/>
                </a:cubicBezTo>
                <a:cubicBezTo>
                  <a:pt x="103255" y="-1957"/>
                  <a:pt x="140297" y="3864"/>
                  <a:pt x="140297" y="3864"/>
                </a:cubicBezTo>
                <a:cubicBezTo>
                  <a:pt x="148235" y="5452"/>
                  <a:pt x="126010" y="4922"/>
                  <a:pt x="127597" y="10214"/>
                </a:cubicBezTo>
                <a:cubicBezTo>
                  <a:pt x="129184" y="15506"/>
                  <a:pt x="150351" y="34556"/>
                  <a:pt x="149822" y="35614"/>
                </a:cubicBezTo>
                <a:cubicBezTo>
                  <a:pt x="149293" y="36672"/>
                  <a:pt x="141355" y="20268"/>
                  <a:pt x="124422" y="16564"/>
                </a:cubicBezTo>
                <a:cubicBezTo>
                  <a:pt x="107489" y="12860"/>
                  <a:pt x="8005" y="22385"/>
                  <a:pt x="597" y="19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38022975-72F8-8C88-3F54-C3E2CB63DEDB}"/>
              </a:ext>
            </a:extLst>
          </p:cNvPr>
          <p:cNvSpPr/>
          <p:nvPr/>
        </p:nvSpPr>
        <p:spPr>
          <a:xfrm>
            <a:off x="4337050" y="6149559"/>
            <a:ext cx="139706" cy="54396"/>
          </a:xfrm>
          <a:custGeom>
            <a:avLst/>
            <a:gdLst>
              <a:gd name="connsiteX0" fmla="*/ 0 w 139706"/>
              <a:gd name="connsiteY0" fmla="*/ 54391 h 54396"/>
              <a:gd name="connsiteX1" fmla="*/ 57150 w 139706"/>
              <a:gd name="connsiteY1" fmla="*/ 3591 h 54396"/>
              <a:gd name="connsiteX2" fmla="*/ 107950 w 139706"/>
              <a:gd name="connsiteY2" fmla="*/ 19466 h 54396"/>
              <a:gd name="connsiteX3" fmla="*/ 92075 w 139706"/>
              <a:gd name="connsiteY3" fmla="*/ 416 h 54396"/>
              <a:gd name="connsiteX4" fmla="*/ 139700 w 139706"/>
              <a:gd name="connsiteY4" fmla="*/ 41691 h 54396"/>
              <a:gd name="connsiteX5" fmla="*/ 95250 w 139706"/>
              <a:gd name="connsiteY5" fmla="*/ 6766 h 54396"/>
              <a:gd name="connsiteX6" fmla="*/ 57150 w 139706"/>
              <a:gd name="connsiteY6" fmla="*/ 6766 h 54396"/>
              <a:gd name="connsiteX7" fmla="*/ 0 w 139706"/>
              <a:gd name="connsiteY7" fmla="*/ 54391 h 54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706" h="54396">
                <a:moveTo>
                  <a:pt x="0" y="54391"/>
                </a:moveTo>
                <a:cubicBezTo>
                  <a:pt x="0" y="53862"/>
                  <a:pt x="39158" y="9412"/>
                  <a:pt x="57150" y="3591"/>
                </a:cubicBezTo>
                <a:cubicBezTo>
                  <a:pt x="75142" y="-2230"/>
                  <a:pt x="107950" y="19466"/>
                  <a:pt x="107950" y="19466"/>
                </a:cubicBezTo>
                <a:cubicBezTo>
                  <a:pt x="113771" y="18937"/>
                  <a:pt x="86783" y="-3288"/>
                  <a:pt x="92075" y="416"/>
                </a:cubicBezTo>
                <a:cubicBezTo>
                  <a:pt x="97367" y="4120"/>
                  <a:pt x="139171" y="40633"/>
                  <a:pt x="139700" y="41691"/>
                </a:cubicBezTo>
                <a:cubicBezTo>
                  <a:pt x="140229" y="42749"/>
                  <a:pt x="109008" y="12587"/>
                  <a:pt x="95250" y="6766"/>
                </a:cubicBezTo>
                <a:cubicBezTo>
                  <a:pt x="81492" y="945"/>
                  <a:pt x="69850" y="-113"/>
                  <a:pt x="57150" y="6766"/>
                </a:cubicBezTo>
                <a:cubicBezTo>
                  <a:pt x="44450" y="13645"/>
                  <a:pt x="0" y="54920"/>
                  <a:pt x="0" y="54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7C520749-9807-333C-9746-AB35657B3F97}"/>
              </a:ext>
            </a:extLst>
          </p:cNvPr>
          <p:cNvSpPr/>
          <p:nvPr/>
        </p:nvSpPr>
        <p:spPr>
          <a:xfrm>
            <a:off x="4448359" y="4905649"/>
            <a:ext cx="35747" cy="557298"/>
          </a:xfrm>
          <a:custGeom>
            <a:avLst/>
            <a:gdLst>
              <a:gd name="connsiteX0" fmla="*/ 549 w 35747"/>
              <a:gd name="connsiteY0" fmla="*/ 459 h 557298"/>
              <a:gd name="connsiteX1" fmla="*/ 549 w 35747"/>
              <a:gd name="connsiteY1" fmla="*/ 330170 h 557298"/>
              <a:gd name="connsiteX2" fmla="*/ 4945 w 35747"/>
              <a:gd name="connsiteY2" fmla="*/ 264228 h 557298"/>
              <a:gd name="connsiteX3" fmla="*/ 13737 w 35747"/>
              <a:gd name="connsiteY3" fmla="*/ 549978 h 557298"/>
              <a:gd name="connsiteX4" fmla="*/ 35718 w 35747"/>
              <a:gd name="connsiteY4" fmla="*/ 475243 h 557298"/>
              <a:gd name="connsiteX5" fmla="*/ 18133 w 35747"/>
              <a:gd name="connsiteY5" fmla="*/ 506016 h 557298"/>
              <a:gd name="connsiteX6" fmla="*/ 4945 w 35747"/>
              <a:gd name="connsiteY6" fmla="*/ 264228 h 557298"/>
              <a:gd name="connsiteX7" fmla="*/ 549 w 35747"/>
              <a:gd name="connsiteY7" fmla="*/ 459 h 55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747" h="557298">
                <a:moveTo>
                  <a:pt x="549" y="459"/>
                </a:moveTo>
                <a:cubicBezTo>
                  <a:pt x="-184" y="11449"/>
                  <a:pt x="-184" y="286209"/>
                  <a:pt x="549" y="330170"/>
                </a:cubicBezTo>
                <a:cubicBezTo>
                  <a:pt x="1282" y="374131"/>
                  <a:pt x="2747" y="227593"/>
                  <a:pt x="4945" y="264228"/>
                </a:cubicBezTo>
                <a:cubicBezTo>
                  <a:pt x="7143" y="300863"/>
                  <a:pt x="8608" y="514809"/>
                  <a:pt x="13737" y="549978"/>
                </a:cubicBezTo>
                <a:cubicBezTo>
                  <a:pt x="18866" y="585147"/>
                  <a:pt x="34985" y="482570"/>
                  <a:pt x="35718" y="475243"/>
                </a:cubicBezTo>
                <a:cubicBezTo>
                  <a:pt x="36451" y="467916"/>
                  <a:pt x="23262" y="541185"/>
                  <a:pt x="18133" y="506016"/>
                </a:cubicBezTo>
                <a:cubicBezTo>
                  <a:pt x="13004" y="470847"/>
                  <a:pt x="4945" y="349953"/>
                  <a:pt x="4945" y="264228"/>
                </a:cubicBezTo>
                <a:cubicBezTo>
                  <a:pt x="4945" y="178503"/>
                  <a:pt x="1282" y="-10531"/>
                  <a:pt x="549" y="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6AB396B5-A454-BC8B-EFC5-BE14236975F6}"/>
              </a:ext>
            </a:extLst>
          </p:cNvPr>
          <p:cNvSpPr/>
          <p:nvPr/>
        </p:nvSpPr>
        <p:spPr>
          <a:xfrm>
            <a:off x="4862134" y="4760709"/>
            <a:ext cx="145276" cy="620302"/>
          </a:xfrm>
          <a:custGeom>
            <a:avLst/>
            <a:gdLst>
              <a:gd name="connsiteX0" fmla="*/ 109916 w 145276"/>
              <a:gd name="connsiteY0" fmla="*/ 326 h 620302"/>
              <a:gd name="connsiteX1" fmla="*/ 21993 w 145276"/>
              <a:gd name="connsiteY1" fmla="*/ 268491 h 620302"/>
              <a:gd name="connsiteX2" fmla="*/ 26389 w 145276"/>
              <a:gd name="connsiteY2" fmla="*/ 457526 h 620302"/>
              <a:gd name="connsiteX3" fmla="*/ 39578 w 145276"/>
              <a:gd name="connsiteY3" fmla="*/ 413564 h 620302"/>
              <a:gd name="connsiteX4" fmla="*/ 136293 w 145276"/>
              <a:gd name="connsiteY4" fmla="*/ 615787 h 620302"/>
              <a:gd name="connsiteX5" fmla="*/ 12 w 145276"/>
              <a:gd name="connsiteY5" fmla="*/ 431149 h 620302"/>
              <a:gd name="connsiteX6" fmla="*/ 145085 w 145276"/>
              <a:gd name="connsiteY6" fmla="*/ 620183 h 620302"/>
              <a:gd name="connsiteX7" fmla="*/ 30785 w 145276"/>
              <a:gd name="connsiteY7" fmla="*/ 457526 h 620302"/>
              <a:gd name="connsiteX8" fmla="*/ 26389 w 145276"/>
              <a:gd name="connsiteY8" fmla="*/ 325641 h 620302"/>
              <a:gd name="connsiteX9" fmla="*/ 109916 w 145276"/>
              <a:gd name="connsiteY9" fmla="*/ 326 h 620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276" h="620302">
                <a:moveTo>
                  <a:pt x="109916" y="326"/>
                </a:moveTo>
                <a:cubicBezTo>
                  <a:pt x="109183" y="-9199"/>
                  <a:pt x="35914" y="192291"/>
                  <a:pt x="21993" y="268491"/>
                </a:cubicBezTo>
                <a:cubicBezTo>
                  <a:pt x="8072" y="344691"/>
                  <a:pt x="23458" y="433347"/>
                  <a:pt x="26389" y="457526"/>
                </a:cubicBezTo>
                <a:cubicBezTo>
                  <a:pt x="29320" y="481705"/>
                  <a:pt x="21261" y="387187"/>
                  <a:pt x="39578" y="413564"/>
                </a:cubicBezTo>
                <a:cubicBezTo>
                  <a:pt x="57895" y="439941"/>
                  <a:pt x="142887" y="612856"/>
                  <a:pt x="136293" y="615787"/>
                </a:cubicBezTo>
                <a:cubicBezTo>
                  <a:pt x="129699" y="618718"/>
                  <a:pt x="-1453" y="430416"/>
                  <a:pt x="12" y="431149"/>
                </a:cubicBezTo>
                <a:cubicBezTo>
                  <a:pt x="1477" y="431882"/>
                  <a:pt x="139956" y="615787"/>
                  <a:pt x="145085" y="620183"/>
                </a:cubicBezTo>
                <a:cubicBezTo>
                  <a:pt x="150214" y="624579"/>
                  <a:pt x="50568" y="506616"/>
                  <a:pt x="30785" y="457526"/>
                </a:cubicBezTo>
                <a:cubicBezTo>
                  <a:pt x="11002" y="408436"/>
                  <a:pt x="14666" y="404039"/>
                  <a:pt x="26389" y="325641"/>
                </a:cubicBezTo>
                <a:cubicBezTo>
                  <a:pt x="38112" y="247243"/>
                  <a:pt x="110649" y="9851"/>
                  <a:pt x="109916" y="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89B8149E-C9F0-C681-7AE1-BF6276F2D03E}"/>
              </a:ext>
            </a:extLst>
          </p:cNvPr>
          <p:cNvSpPr/>
          <p:nvPr/>
        </p:nvSpPr>
        <p:spPr>
          <a:xfrm>
            <a:off x="4380993" y="5590835"/>
            <a:ext cx="103673" cy="337298"/>
          </a:xfrm>
          <a:custGeom>
            <a:avLst/>
            <a:gdLst>
              <a:gd name="connsiteX0" fmla="*/ 103084 w 103673"/>
              <a:gd name="connsiteY0" fmla="*/ 5469 h 337298"/>
              <a:gd name="connsiteX1" fmla="*/ 1972 w 103673"/>
              <a:gd name="connsiteY1" fmla="*/ 335180 h 337298"/>
              <a:gd name="connsiteX2" fmla="*/ 41538 w 103673"/>
              <a:gd name="connsiteY2" fmla="*/ 141750 h 337298"/>
              <a:gd name="connsiteX3" fmla="*/ 103084 w 103673"/>
              <a:gd name="connsiteY3" fmla="*/ 5469 h 33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673" h="337298">
                <a:moveTo>
                  <a:pt x="103084" y="5469"/>
                </a:moveTo>
                <a:cubicBezTo>
                  <a:pt x="96490" y="37707"/>
                  <a:pt x="12230" y="312467"/>
                  <a:pt x="1972" y="335180"/>
                </a:cubicBezTo>
                <a:cubicBezTo>
                  <a:pt x="-8286" y="357893"/>
                  <a:pt x="23953" y="191573"/>
                  <a:pt x="41538" y="141750"/>
                </a:cubicBezTo>
                <a:cubicBezTo>
                  <a:pt x="59123" y="91927"/>
                  <a:pt x="109678" y="-26769"/>
                  <a:pt x="103084" y="5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EA077FB2-C3FE-F803-D0F0-2F08179DD923}"/>
              </a:ext>
            </a:extLst>
          </p:cNvPr>
          <p:cNvSpPr/>
          <p:nvPr/>
        </p:nvSpPr>
        <p:spPr>
          <a:xfrm>
            <a:off x="4774179" y="5701778"/>
            <a:ext cx="159068" cy="300500"/>
          </a:xfrm>
          <a:custGeom>
            <a:avLst/>
            <a:gdLst>
              <a:gd name="connsiteX0" fmla="*/ 44 w 159068"/>
              <a:gd name="connsiteY0" fmla="*/ 34 h 300500"/>
              <a:gd name="connsiteX1" fmla="*/ 101156 w 159068"/>
              <a:gd name="connsiteY1" fmla="*/ 136314 h 300500"/>
              <a:gd name="connsiteX2" fmla="*/ 83571 w 159068"/>
              <a:gd name="connsiteY2" fmla="*/ 202257 h 300500"/>
              <a:gd name="connsiteX3" fmla="*/ 105552 w 159068"/>
              <a:gd name="connsiteY3" fmla="*/ 175880 h 300500"/>
              <a:gd name="connsiteX4" fmla="*/ 158306 w 159068"/>
              <a:gd name="connsiteY4" fmla="*/ 298972 h 300500"/>
              <a:gd name="connsiteX5" fmla="*/ 131929 w 159068"/>
              <a:gd name="connsiteY5" fmla="*/ 241822 h 300500"/>
              <a:gd name="connsiteX6" fmla="*/ 65986 w 159068"/>
              <a:gd name="connsiteY6" fmla="*/ 197860 h 300500"/>
              <a:gd name="connsiteX7" fmla="*/ 70383 w 159068"/>
              <a:gd name="connsiteY7" fmla="*/ 246218 h 300500"/>
              <a:gd name="connsiteX8" fmla="*/ 83571 w 159068"/>
              <a:gd name="connsiteY8" fmla="*/ 189068 h 300500"/>
              <a:gd name="connsiteX9" fmla="*/ 87967 w 159068"/>
              <a:gd name="connsiteY9" fmla="*/ 149503 h 300500"/>
              <a:gd name="connsiteX10" fmla="*/ 44 w 159068"/>
              <a:gd name="connsiteY10" fmla="*/ 34 h 30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9068" h="300500">
                <a:moveTo>
                  <a:pt x="44" y="34"/>
                </a:moveTo>
                <a:cubicBezTo>
                  <a:pt x="2242" y="-2164"/>
                  <a:pt x="87235" y="102610"/>
                  <a:pt x="101156" y="136314"/>
                </a:cubicBezTo>
                <a:cubicBezTo>
                  <a:pt x="115077" y="170018"/>
                  <a:pt x="82838" y="195663"/>
                  <a:pt x="83571" y="202257"/>
                </a:cubicBezTo>
                <a:cubicBezTo>
                  <a:pt x="84304" y="208851"/>
                  <a:pt x="93096" y="159761"/>
                  <a:pt x="105552" y="175880"/>
                </a:cubicBezTo>
                <a:cubicBezTo>
                  <a:pt x="118008" y="191999"/>
                  <a:pt x="153910" y="287982"/>
                  <a:pt x="158306" y="298972"/>
                </a:cubicBezTo>
                <a:cubicBezTo>
                  <a:pt x="162702" y="309962"/>
                  <a:pt x="147316" y="258674"/>
                  <a:pt x="131929" y="241822"/>
                </a:cubicBezTo>
                <a:cubicBezTo>
                  <a:pt x="116542" y="224970"/>
                  <a:pt x="76243" y="197127"/>
                  <a:pt x="65986" y="197860"/>
                </a:cubicBezTo>
                <a:cubicBezTo>
                  <a:pt x="55729" y="198593"/>
                  <a:pt x="67452" y="247683"/>
                  <a:pt x="70383" y="246218"/>
                </a:cubicBezTo>
                <a:cubicBezTo>
                  <a:pt x="73314" y="244753"/>
                  <a:pt x="80640" y="205187"/>
                  <a:pt x="83571" y="189068"/>
                </a:cubicBezTo>
                <a:cubicBezTo>
                  <a:pt x="86502" y="172949"/>
                  <a:pt x="97492" y="176613"/>
                  <a:pt x="87967" y="149503"/>
                </a:cubicBezTo>
                <a:cubicBezTo>
                  <a:pt x="78442" y="122393"/>
                  <a:pt x="-2154" y="2232"/>
                  <a:pt x="44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A3603E18-B460-D56D-AC6A-734C44D2FBDF}"/>
              </a:ext>
            </a:extLst>
          </p:cNvPr>
          <p:cNvSpPr/>
          <p:nvPr/>
        </p:nvSpPr>
        <p:spPr>
          <a:xfrm>
            <a:off x="4549666" y="6257848"/>
            <a:ext cx="171559" cy="136605"/>
          </a:xfrm>
          <a:custGeom>
            <a:avLst/>
            <a:gdLst>
              <a:gd name="connsiteX0" fmla="*/ 109 w 171559"/>
              <a:gd name="connsiteY0" fmla="*/ 25477 h 136605"/>
              <a:gd name="connsiteX1" fmla="*/ 35034 w 171559"/>
              <a:gd name="connsiteY1" fmla="*/ 101677 h 136605"/>
              <a:gd name="connsiteX2" fmla="*/ 47734 w 171559"/>
              <a:gd name="connsiteY2" fmla="*/ 73102 h 136605"/>
              <a:gd name="connsiteX3" fmla="*/ 44559 w 171559"/>
              <a:gd name="connsiteY3" fmla="*/ 136602 h 136605"/>
              <a:gd name="connsiteX4" fmla="*/ 89009 w 171559"/>
              <a:gd name="connsiteY4" fmla="*/ 76277 h 136605"/>
              <a:gd name="connsiteX5" fmla="*/ 89009 w 171559"/>
              <a:gd name="connsiteY5" fmla="*/ 127077 h 136605"/>
              <a:gd name="connsiteX6" fmla="*/ 171559 w 171559"/>
              <a:gd name="connsiteY6" fmla="*/ 77 h 136605"/>
              <a:gd name="connsiteX7" fmla="*/ 89009 w 171559"/>
              <a:gd name="connsiteY7" fmla="*/ 108027 h 136605"/>
              <a:gd name="connsiteX8" fmla="*/ 47734 w 171559"/>
              <a:gd name="connsiteY8" fmla="*/ 95327 h 136605"/>
              <a:gd name="connsiteX9" fmla="*/ 109 w 171559"/>
              <a:gd name="connsiteY9" fmla="*/ 25477 h 13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559" h="136605">
                <a:moveTo>
                  <a:pt x="109" y="25477"/>
                </a:moveTo>
                <a:cubicBezTo>
                  <a:pt x="-2008" y="26535"/>
                  <a:pt x="27097" y="93740"/>
                  <a:pt x="35034" y="101677"/>
                </a:cubicBezTo>
                <a:cubicBezTo>
                  <a:pt x="42971" y="109614"/>
                  <a:pt x="46147" y="67281"/>
                  <a:pt x="47734" y="73102"/>
                </a:cubicBezTo>
                <a:cubicBezTo>
                  <a:pt x="49322" y="78923"/>
                  <a:pt x="37680" y="136073"/>
                  <a:pt x="44559" y="136602"/>
                </a:cubicBezTo>
                <a:cubicBezTo>
                  <a:pt x="51438" y="137131"/>
                  <a:pt x="81601" y="77864"/>
                  <a:pt x="89009" y="76277"/>
                </a:cubicBezTo>
                <a:cubicBezTo>
                  <a:pt x="96417" y="74690"/>
                  <a:pt x="75251" y="139777"/>
                  <a:pt x="89009" y="127077"/>
                </a:cubicBezTo>
                <a:cubicBezTo>
                  <a:pt x="102767" y="114377"/>
                  <a:pt x="171559" y="3252"/>
                  <a:pt x="171559" y="77"/>
                </a:cubicBezTo>
                <a:cubicBezTo>
                  <a:pt x="171559" y="-3098"/>
                  <a:pt x="109647" y="92152"/>
                  <a:pt x="89009" y="108027"/>
                </a:cubicBezTo>
                <a:cubicBezTo>
                  <a:pt x="68372" y="123902"/>
                  <a:pt x="59905" y="103794"/>
                  <a:pt x="47734" y="95327"/>
                </a:cubicBezTo>
                <a:cubicBezTo>
                  <a:pt x="35563" y="86860"/>
                  <a:pt x="2226" y="24419"/>
                  <a:pt x="109" y="25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5378D3C4-BC94-EBCC-364B-2BF6C9BDB90A}"/>
              </a:ext>
            </a:extLst>
          </p:cNvPr>
          <p:cNvSpPr/>
          <p:nvPr/>
        </p:nvSpPr>
        <p:spPr>
          <a:xfrm>
            <a:off x="4546580" y="6359435"/>
            <a:ext cx="118697" cy="176152"/>
          </a:xfrm>
          <a:custGeom>
            <a:avLst/>
            <a:gdLst>
              <a:gd name="connsiteX0" fmla="*/ 53995 w 118697"/>
              <a:gd name="connsiteY0" fmla="*/ 90 h 176152"/>
              <a:gd name="connsiteX1" fmla="*/ 15895 w 118697"/>
              <a:gd name="connsiteY1" fmla="*/ 101690 h 176152"/>
              <a:gd name="connsiteX2" fmla="*/ 9545 w 118697"/>
              <a:gd name="connsiteY2" fmla="*/ 139790 h 176152"/>
              <a:gd name="connsiteX3" fmla="*/ 25420 w 118697"/>
              <a:gd name="connsiteY3" fmla="*/ 120740 h 176152"/>
              <a:gd name="connsiteX4" fmla="*/ 3195 w 118697"/>
              <a:gd name="connsiteY4" fmla="*/ 174715 h 176152"/>
              <a:gd name="connsiteX5" fmla="*/ 12720 w 118697"/>
              <a:gd name="connsiteY5" fmla="*/ 158840 h 176152"/>
              <a:gd name="connsiteX6" fmla="*/ 117495 w 118697"/>
              <a:gd name="connsiteY6" fmla="*/ 139790 h 176152"/>
              <a:gd name="connsiteX7" fmla="*/ 66695 w 118697"/>
              <a:gd name="connsiteY7" fmla="*/ 146140 h 176152"/>
              <a:gd name="connsiteX8" fmla="*/ 22245 w 118697"/>
              <a:gd name="connsiteY8" fmla="*/ 136615 h 176152"/>
              <a:gd name="connsiteX9" fmla="*/ 6370 w 118697"/>
              <a:gd name="connsiteY9" fmla="*/ 120740 h 176152"/>
              <a:gd name="connsiteX10" fmla="*/ 53995 w 118697"/>
              <a:gd name="connsiteY10" fmla="*/ 90 h 17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97" h="176152">
                <a:moveTo>
                  <a:pt x="53995" y="90"/>
                </a:moveTo>
                <a:cubicBezTo>
                  <a:pt x="55582" y="-3085"/>
                  <a:pt x="23303" y="78407"/>
                  <a:pt x="15895" y="101690"/>
                </a:cubicBezTo>
                <a:cubicBezTo>
                  <a:pt x="8487" y="124973"/>
                  <a:pt x="7958" y="136615"/>
                  <a:pt x="9545" y="139790"/>
                </a:cubicBezTo>
                <a:cubicBezTo>
                  <a:pt x="11132" y="142965"/>
                  <a:pt x="26478" y="114919"/>
                  <a:pt x="25420" y="120740"/>
                </a:cubicBezTo>
                <a:cubicBezTo>
                  <a:pt x="24362" y="126561"/>
                  <a:pt x="3195" y="174715"/>
                  <a:pt x="3195" y="174715"/>
                </a:cubicBezTo>
                <a:cubicBezTo>
                  <a:pt x="1078" y="181065"/>
                  <a:pt x="-6330" y="164661"/>
                  <a:pt x="12720" y="158840"/>
                </a:cubicBezTo>
                <a:cubicBezTo>
                  <a:pt x="31770" y="153019"/>
                  <a:pt x="108499" y="141907"/>
                  <a:pt x="117495" y="139790"/>
                </a:cubicBezTo>
                <a:cubicBezTo>
                  <a:pt x="126491" y="137673"/>
                  <a:pt x="82570" y="146669"/>
                  <a:pt x="66695" y="146140"/>
                </a:cubicBezTo>
                <a:cubicBezTo>
                  <a:pt x="50820" y="145611"/>
                  <a:pt x="32299" y="140848"/>
                  <a:pt x="22245" y="136615"/>
                </a:cubicBezTo>
                <a:cubicBezTo>
                  <a:pt x="12191" y="132382"/>
                  <a:pt x="3195" y="139261"/>
                  <a:pt x="6370" y="120740"/>
                </a:cubicBezTo>
                <a:cubicBezTo>
                  <a:pt x="9545" y="102219"/>
                  <a:pt x="52408" y="3265"/>
                  <a:pt x="53995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3497325B-16EC-2283-8476-F22436A392CA}"/>
              </a:ext>
            </a:extLst>
          </p:cNvPr>
          <p:cNvSpPr/>
          <p:nvPr/>
        </p:nvSpPr>
        <p:spPr>
          <a:xfrm>
            <a:off x="4632319" y="6308701"/>
            <a:ext cx="69903" cy="187349"/>
          </a:xfrm>
          <a:custGeom>
            <a:avLst/>
            <a:gdLst>
              <a:gd name="connsiteX0" fmla="*/ 6 w 69903"/>
              <a:gd name="connsiteY0" fmla="*/ 24 h 187349"/>
              <a:gd name="connsiteX1" fmla="*/ 34931 w 69903"/>
              <a:gd name="connsiteY1" fmla="*/ 155599 h 187349"/>
              <a:gd name="connsiteX2" fmla="*/ 31756 w 69903"/>
              <a:gd name="connsiteY2" fmla="*/ 117499 h 187349"/>
              <a:gd name="connsiteX3" fmla="*/ 47631 w 69903"/>
              <a:gd name="connsiteY3" fmla="*/ 174649 h 187349"/>
              <a:gd name="connsiteX4" fmla="*/ 69856 w 69903"/>
              <a:gd name="connsiteY4" fmla="*/ 187349 h 187349"/>
              <a:gd name="connsiteX5" fmla="*/ 53981 w 69903"/>
              <a:gd name="connsiteY5" fmla="*/ 168299 h 187349"/>
              <a:gd name="connsiteX6" fmla="*/ 38106 w 69903"/>
              <a:gd name="connsiteY6" fmla="*/ 168299 h 187349"/>
              <a:gd name="connsiteX7" fmla="*/ 6 w 69903"/>
              <a:gd name="connsiteY7" fmla="*/ 24 h 18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903" h="187349">
                <a:moveTo>
                  <a:pt x="6" y="24"/>
                </a:moveTo>
                <a:cubicBezTo>
                  <a:pt x="-523" y="-2093"/>
                  <a:pt x="29639" y="136020"/>
                  <a:pt x="34931" y="155599"/>
                </a:cubicBezTo>
                <a:cubicBezTo>
                  <a:pt x="40223" y="175178"/>
                  <a:pt x="29639" y="114324"/>
                  <a:pt x="31756" y="117499"/>
                </a:cubicBezTo>
                <a:cubicBezTo>
                  <a:pt x="33873" y="120674"/>
                  <a:pt x="41281" y="163007"/>
                  <a:pt x="47631" y="174649"/>
                </a:cubicBezTo>
                <a:cubicBezTo>
                  <a:pt x="53981" y="186291"/>
                  <a:pt x="69856" y="187349"/>
                  <a:pt x="69856" y="187349"/>
                </a:cubicBezTo>
                <a:cubicBezTo>
                  <a:pt x="70914" y="186291"/>
                  <a:pt x="53981" y="168299"/>
                  <a:pt x="53981" y="168299"/>
                </a:cubicBezTo>
                <a:cubicBezTo>
                  <a:pt x="48689" y="165124"/>
                  <a:pt x="49218" y="193170"/>
                  <a:pt x="38106" y="168299"/>
                </a:cubicBezTo>
                <a:cubicBezTo>
                  <a:pt x="26994" y="143428"/>
                  <a:pt x="535" y="2141"/>
                  <a:pt x="6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7459DB29-BFFF-8A74-9E15-682F13A0A4F3}"/>
              </a:ext>
            </a:extLst>
          </p:cNvPr>
          <p:cNvSpPr/>
          <p:nvPr/>
        </p:nvSpPr>
        <p:spPr>
          <a:xfrm>
            <a:off x="4518981" y="6349995"/>
            <a:ext cx="40388" cy="102026"/>
          </a:xfrm>
          <a:custGeom>
            <a:avLst/>
            <a:gdLst>
              <a:gd name="connsiteX0" fmla="*/ 40319 w 40388"/>
              <a:gd name="connsiteY0" fmla="*/ 5 h 102026"/>
              <a:gd name="connsiteX1" fmla="*/ 11744 w 40388"/>
              <a:gd name="connsiteY1" fmla="*/ 53980 h 102026"/>
              <a:gd name="connsiteX2" fmla="*/ 14919 w 40388"/>
              <a:gd name="connsiteY2" fmla="*/ 101605 h 102026"/>
              <a:gd name="connsiteX3" fmla="*/ 8569 w 40388"/>
              <a:gd name="connsiteY3" fmla="*/ 76205 h 102026"/>
              <a:gd name="connsiteX4" fmla="*/ 2219 w 40388"/>
              <a:gd name="connsiteY4" fmla="*/ 57155 h 102026"/>
              <a:gd name="connsiteX5" fmla="*/ 40319 w 40388"/>
              <a:gd name="connsiteY5" fmla="*/ 5 h 102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88" h="102026">
                <a:moveTo>
                  <a:pt x="40319" y="5"/>
                </a:moveTo>
                <a:cubicBezTo>
                  <a:pt x="41906" y="-524"/>
                  <a:pt x="15977" y="37047"/>
                  <a:pt x="11744" y="53980"/>
                </a:cubicBezTo>
                <a:cubicBezTo>
                  <a:pt x="7511" y="70913"/>
                  <a:pt x="15448" y="97901"/>
                  <a:pt x="14919" y="101605"/>
                </a:cubicBezTo>
                <a:cubicBezTo>
                  <a:pt x="14390" y="105309"/>
                  <a:pt x="10686" y="83613"/>
                  <a:pt x="8569" y="76205"/>
                </a:cubicBezTo>
                <a:cubicBezTo>
                  <a:pt x="6452" y="68797"/>
                  <a:pt x="-4660" y="67738"/>
                  <a:pt x="2219" y="57155"/>
                </a:cubicBezTo>
                <a:cubicBezTo>
                  <a:pt x="9098" y="46572"/>
                  <a:pt x="38732" y="534"/>
                  <a:pt x="4031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B512E126-ECD9-26FB-FB08-3666368F3E7B}"/>
              </a:ext>
            </a:extLst>
          </p:cNvPr>
          <p:cNvSpPr/>
          <p:nvPr/>
        </p:nvSpPr>
        <p:spPr>
          <a:xfrm>
            <a:off x="4714501" y="6295825"/>
            <a:ext cx="80632" cy="221930"/>
          </a:xfrm>
          <a:custGeom>
            <a:avLst/>
            <a:gdLst>
              <a:gd name="connsiteX0" fmla="*/ 44824 w 80632"/>
              <a:gd name="connsiteY0" fmla="*/ 200 h 221930"/>
              <a:gd name="connsiteX1" fmla="*/ 22599 w 80632"/>
              <a:gd name="connsiteY1" fmla="*/ 82750 h 221930"/>
              <a:gd name="connsiteX2" fmla="*/ 41649 w 80632"/>
              <a:gd name="connsiteY2" fmla="*/ 136725 h 221930"/>
              <a:gd name="connsiteX3" fmla="*/ 13074 w 80632"/>
              <a:gd name="connsiteY3" fmla="*/ 111325 h 221930"/>
              <a:gd name="connsiteX4" fmla="*/ 79749 w 80632"/>
              <a:gd name="connsiteY4" fmla="*/ 219275 h 221930"/>
              <a:gd name="connsiteX5" fmla="*/ 47999 w 80632"/>
              <a:gd name="connsiteY5" fmla="*/ 184350 h 221930"/>
              <a:gd name="connsiteX6" fmla="*/ 374 w 80632"/>
              <a:gd name="connsiteY6" fmla="*/ 133550 h 221930"/>
              <a:gd name="connsiteX7" fmla="*/ 25774 w 80632"/>
              <a:gd name="connsiteY7" fmla="*/ 152600 h 221930"/>
              <a:gd name="connsiteX8" fmla="*/ 25774 w 80632"/>
              <a:gd name="connsiteY8" fmla="*/ 108150 h 221930"/>
              <a:gd name="connsiteX9" fmla="*/ 44824 w 80632"/>
              <a:gd name="connsiteY9" fmla="*/ 200 h 221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632" h="221930">
                <a:moveTo>
                  <a:pt x="44824" y="200"/>
                </a:moveTo>
                <a:cubicBezTo>
                  <a:pt x="44295" y="-4033"/>
                  <a:pt x="23128" y="59996"/>
                  <a:pt x="22599" y="82750"/>
                </a:cubicBezTo>
                <a:cubicBezTo>
                  <a:pt x="22070" y="105504"/>
                  <a:pt x="43236" y="131963"/>
                  <a:pt x="41649" y="136725"/>
                </a:cubicBezTo>
                <a:cubicBezTo>
                  <a:pt x="40062" y="141487"/>
                  <a:pt x="6724" y="97567"/>
                  <a:pt x="13074" y="111325"/>
                </a:cubicBezTo>
                <a:cubicBezTo>
                  <a:pt x="19424" y="125083"/>
                  <a:pt x="73928" y="207104"/>
                  <a:pt x="79749" y="219275"/>
                </a:cubicBezTo>
                <a:cubicBezTo>
                  <a:pt x="85570" y="231446"/>
                  <a:pt x="61228" y="198638"/>
                  <a:pt x="47999" y="184350"/>
                </a:cubicBezTo>
                <a:cubicBezTo>
                  <a:pt x="34770" y="170063"/>
                  <a:pt x="4078" y="138842"/>
                  <a:pt x="374" y="133550"/>
                </a:cubicBezTo>
                <a:cubicBezTo>
                  <a:pt x="-3330" y="128258"/>
                  <a:pt x="21541" y="156833"/>
                  <a:pt x="25774" y="152600"/>
                </a:cubicBezTo>
                <a:cubicBezTo>
                  <a:pt x="30007" y="148367"/>
                  <a:pt x="26832" y="129317"/>
                  <a:pt x="25774" y="108150"/>
                </a:cubicBezTo>
                <a:cubicBezTo>
                  <a:pt x="24716" y="86983"/>
                  <a:pt x="45353" y="4433"/>
                  <a:pt x="44824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E5FBF5F7-2F2F-8899-C89E-D6B4A3A4F1A4}"/>
              </a:ext>
            </a:extLst>
          </p:cNvPr>
          <p:cNvSpPr/>
          <p:nvPr/>
        </p:nvSpPr>
        <p:spPr>
          <a:xfrm>
            <a:off x="4130648" y="6550025"/>
            <a:ext cx="507705" cy="174748"/>
          </a:xfrm>
          <a:custGeom>
            <a:avLst/>
            <a:gdLst>
              <a:gd name="connsiteX0" fmla="*/ 27 w 507705"/>
              <a:gd name="connsiteY0" fmla="*/ 152400 h 174748"/>
              <a:gd name="connsiteX1" fmla="*/ 333402 w 507705"/>
              <a:gd name="connsiteY1" fmla="*/ 63500 h 174748"/>
              <a:gd name="connsiteX2" fmla="*/ 314352 w 507705"/>
              <a:gd name="connsiteY2" fmla="*/ 63500 h 174748"/>
              <a:gd name="connsiteX3" fmla="*/ 412777 w 507705"/>
              <a:gd name="connsiteY3" fmla="*/ 57150 h 174748"/>
              <a:gd name="connsiteX4" fmla="*/ 409602 w 507705"/>
              <a:gd name="connsiteY4" fmla="*/ 22225 h 174748"/>
              <a:gd name="connsiteX5" fmla="*/ 498502 w 507705"/>
              <a:gd name="connsiteY5" fmla="*/ 101600 h 174748"/>
              <a:gd name="connsiteX6" fmla="*/ 495327 w 507705"/>
              <a:gd name="connsiteY6" fmla="*/ 79375 h 174748"/>
              <a:gd name="connsiteX7" fmla="*/ 504852 w 507705"/>
              <a:gd name="connsiteY7" fmla="*/ 174625 h 174748"/>
              <a:gd name="connsiteX8" fmla="*/ 501677 w 507705"/>
              <a:gd name="connsiteY8" fmla="*/ 98425 h 174748"/>
              <a:gd name="connsiteX9" fmla="*/ 441352 w 507705"/>
              <a:gd name="connsiteY9" fmla="*/ 50800 h 174748"/>
              <a:gd name="connsiteX10" fmla="*/ 320702 w 507705"/>
              <a:gd name="connsiteY10" fmla="*/ 0 h 174748"/>
              <a:gd name="connsiteX11" fmla="*/ 384202 w 507705"/>
              <a:gd name="connsiteY11" fmla="*/ 50800 h 174748"/>
              <a:gd name="connsiteX12" fmla="*/ 381027 w 507705"/>
              <a:gd name="connsiteY12" fmla="*/ 25400 h 174748"/>
              <a:gd name="connsiteX13" fmla="*/ 323877 w 507705"/>
              <a:gd name="connsiteY13" fmla="*/ 41275 h 174748"/>
              <a:gd name="connsiteX14" fmla="*/ 231802 w 507705"/>
              <a:gd name="connsiteY14" fmla="*/ 50800 h 174748"/>
              <a:gd name="connsiteX15" fmla="*/ 314352 w 507705"/>
              <a:gd name="connsiteY15" fmla="*/ 63500 h 174748"/>
              <a:gd name="connsiteX16" fmla="*/ 27 w 507705"/>
              <a:gd name="connsiteY16" fmla="*/ 152400 h 17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7705" h="174748">
                <a:moveTo>
                  <a:pt x="27" y="152400"/>
                </a:moveTo>
                <a:cubicBezTo>
                  <a:pt x="3202" y="152400"/>
                  <a:pt x="333402" y="63500"/>
                  <a:pt x="333402" y="63500"/>
                </a:cubicBezTo>
                <a:cubicBezTo>
                  <a:pt x="385789" y="48683"/>
                  <a:pt x="301123" y="64558"/>
                  <a:pt x="314352" y="63500"/>
                </a:cubicBezTo>
                <a:cubicBezTo>
                  <a:pt x="327581" y="62442"/>
                  <a:pt x="396902" y="64029"/>
                  <a:pt x="412777" y="57150"/>
                </a:cubicBezTo>
                <a:cubicBezTo>
                  <a:pt x="428652" y="50271"/>
                  <a:pt x="395315" y="14817"/>
                  <a:pt x="409602" y="22225"/>
                </a:cubicBezTo>
                <a:cubicBezTo>
                  <a:pt x="423889" y="29633"/>
                  <a:pt x="484215" y="92075"/>
                  <a:pt x="498502" y="101600"/>
                </a:cubicBezTo>
                <a:cubicBezTo>
                  <a:pt x="512789" y="111125"/>
                  <a:pt x="494269" y="67204"/>
                  <a:pt x="495327" y="79375"/>
                </a:cubicBezTo>
                <a:cubicBezTo>
                  <a:pt x="496385" y="91546"/>
                  <a:pt x="503794" y="171450"/>
                  <a:pt x="504852" y="174625"/>
                </a:cubicBezTo>
                <a:cubicBezTo>
                  <a:pt x="505910" y="177800"/>
                  <a:pt x="512260" y="119062"/>
                  <a:pt x="501677" y="98425"/>
                </a:cubicBezTo>
                <a:cubicBezTo>
                  <a:pt x="491094" y="77787"/>
                  <a:pt x="471514" y="67204"/>
                  <a:pt x="441352" y="50800"/>
                </a:cubicBezTo>
                <a:cubicBezTo>
                  <a:pt x="411190" y="34396"/>
                  <a:pt x="330227" y="0"/>
                  <a:pt x="320702" y="0"/>
                </a:cubicBezTo>
                <a:cubicBezTo>
                  <a:pt x="311177" y="0"/>
                  <a:pt x="374148" y="46567"/>
                  <a:pt x="384202" y="50800"/>
                </a:cubicBezTo>
                <a:cubicBezTo>
                  <a:pt x="394256" y="55033"/>
                  <a:pt x="391081" y="26987"/>
                  <a:pt x="381027" y="25400"/>
                </a:cubicBezTo>
                <a:cubicBezTo>
                  <a:pt x="370973" y="23813"/>
                  <a:pt x="348748" y="37042"/>
                  <a:pt x="323877" y="41275"/>
                </a:cubicBezTo>
                <a:cubicBezTo>
                  <a:pt x="299006" y="45508"/>
                  <a:pt x="233389" y="47096"/>
                  <a:pt x="231802" y="50800"/>
                </a:cubicBezTo>
                <a:cubicBezTo>
                  <a:pt x="230215" y="54504"/>
                  <a:pt x="354569" y="43392"/>
                  <a:pt x="314352" y="63500"/>
                </a:cubicBezTo>
                <a:cubicBezTo>
                  <a:pt x="274135" y="83608"/>
                  <a:pt x="-3148" y="152400"/>
                  <a:pt x="27" y="152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D04CBA7D-96E0-A339-6FE6-1E9565B67718}"/>
              </a:ext>
            </a:extLst>
          </p:cNvPr>
          <p:cNvSpPr/>
          <p:nvPr/>
        </p:nvSpPr>
        <p:spPr>
          <a:xfrm>
            <a:off x="4133512" y="6590034"/>
            <a:ext cx="343861" cy="118750"/>
          </a:xfrm>
          <a:custGeom>
            <a:avLst/>
            <a:gdLst>
              <a:gd name="connsiteX0" fmla="*/ 338 w 343861"/>
              <a:gd name="connsiteY0" fmla="*/ 118741 h 118750"/>
              <a:gd name="connsiteX1" fmla="*/ 149563 w 343861"/>
              <a:gd name="connsiteY1" fmla="*/ 77466 h 118750"/>
              <a:gd name="connsiteX2" fmla="*/ 340063 w 343861"/>
              <a:gd name="connsiteY2" fmla="*/ 1266 h 118750"/>
              <a:gd name="connsiteX3" fmla="*/ 270213 w 343861"/>
              <a:gd name="connsiteY3" fmla="*/ 33016 h 118750"/>
              <a:gd name="connsiteX4" fmla="*/ 190838 w 343861"/>
              <a:gd name="connsiteY4" fmla="*/ 74291 h 118750"/>
              <a:gd name="connsiteX5" fmla="*/ 338 w 343861"/>
              <a:gd name="connsiteY5" fmla="*/ 118741 h 11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861" h="118750">
                <a:moveTo>
                  <a:pt x="338" y="118741"/>
                </a:moveTo>
                <a:cubicBezTo>
                  <a:pt x="-6541" y="119270"/>
                  <a:pt x="92942" y="97045"/>
                  <a:pt x="149563" y="77466"/>
                </a:cubicBezTo>
                <a:cubicBezTo>
                  <a:pt x="206184" y="57887"/>
                  <a:pt x="319955" y="8674"/>
                  <a:pt x="340063" y="1266"/>
                </a:cubicBezTo>
                <a:cubicBezTo>
                  <a:pt x="360171" y="-6142"/>
                  <a:pt x="295084" y="20845"/>
                  <a:pt x="270213" y="33016"/>
                </a:cubicBezTo>
                <a:cubicBezTo>
                  <a:pt x="245342" y="45187"/>
                  <a:pt x="233171" y="62649"/>
                  <a:pt x="190838" y="74291"/>
                </a:cubicBezTo>
                <a:cubicBezTo>
                  <a:pt x="148505" y="85933"/>
                  <a:pt x="7217" y="118212"/>
                  <a:pt x="338" y="118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BE8CA78F-720B-DA08-E4DE-FC5C8D2F4593}"/>
              </a:ext>
            </a:extLst>
          </p:cNvPr>
          <p:cNvSpPr/>
          <p:nvPr/>
        </p:nvSpPr>
        <p:spPr>
          <a:xfrm>
            <a:off x="4599796" y="6546051"/>
            <a:ext cx="540529" cy="141681"/>
          </a:xfrm>
          <a:custGeom>
            <a:avLst/>
            <a:gdLst>
              <a:gd name="connsiteX0" fmla="*/ 779 w 540529"/>
              <a:gd name="connsiteY0" fmla="*/ 67474 h 141681"/>
              <a:gd name="connsiteX1" fmla="*/ 200804 w 540529"/>
              <a:gd name="connsiteY1" fmla="*/ 799 h 141681"/>
              <a:gd name="connsiteX2" fmla="*/ 80154 w 540529"/>
              <a:gd name="connsiteY2" fmla="*/ 32549 h 141681"/>
              <a:gd name="connsiteX3" fmla="*/ 137304 w 540529"/>
              <a:gd name="connsiteY3" fmla="*/ 61124 h 141681"/>
              <a:gd name="connsiteX4" fmla="*/ 232554 w 540529"/>
              <a:gd name="connsiteY4" fmla="*/ 67474 h 141681"/>
              <a:gd name="connsiteX5" fmla="*/ 311929 w 540529"/>
              <a:gd name="connsiteY5" fmla="*/ 102399 h 141681"/>
              <a:gd name="connsiteX6" fmla="*/ 292879 w 540529"/>
              <a:gd name="connsiteY6" fmla="*/ 73824 h 141681"/>
              <a:gd name="connsiteX7" fmla="*/ 407179 w 540529"/>
              <a:gd name="connsiteY7" fmla="*/ 121449 h 141681"/>
              <a:gd name="connsiteX8" fmla="*/ 397654 w 540529"/>
              <a:gd name="connsiteY8" fmla="*/ 140499 h 141681"/>
              <a:gd name="connsiteX9" fmla="*/ 445279 w 540529"/>
              <a:gd name="connsiteY9" fmla="*/ 137324 h 141681"/>
              <a:gd name="connsiteX10" fmla="*/ 540529 w 540529"/>
              <a:gd name="connsiteY10" fmla="*/ 118274 h 141681"/>
              <a:gd name="connsiteX11" fmla="*/ 445279 w 540529"/>
              <a:gd name="connsiteY11" fmla="*/ 121449 h 141681"/>
              <a:gd name="connsiteX12" fmla="*/ 178579 w 540529"/>
              <a:gd name="connsiteY12" fmla="*/ 64299 h 141681"/>
              <a:gd name="connsiteX13" fmla="*/ 178579 w 540529"/>
              <a:gd name="connsiteY13" fmla="*/ 29374 h 141681"/>
              <a:gd name="connsiteX14" fmla="*/ 127779 w 540529"/>
              <a:gd name="connsiteY14" fmla="*/ 32549 h 141681"/>
              <a:gd name="connsiteX15" fmla="*/ 130954 w 540529"/>
              <a:gd name="connsiteY15" fmla="*/ 7149 h 141681"/>
              <a:gd name="connsiteX16" fmla="*/ 779 w 540529"/>
              <a:gd name="connsiteY16" fmla="*/ 67474 h 14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0529" h="141681">
                <a:moveTo>
                  <a:pt x="779" y="67474"/>
                </a:moveTo>
                <a:cubicBezTo>
                  <a:pt x="12421" y="66416"/>
                  <a:pt x="187575" y="6620"/>
                  <a:pt x="200804" y="799"/>
                </a:cubicBezTo>
                <a:cubicBezTo>
                  <a:pt x="214033" y="-5022"/>
                  <a:pt x="90737" y="22495"/>
                  <a:pt x="80154" y="32549"/>
                </a:cubicBezTo>
                <a:cubicBezTo>
                  <a:pt x="69571" y="42603"/>
                  <a:pt x="111904" y="55303"/>
                  <a:pt x="137304" y="61124"/>
                </a:cubicBezTo>
                <a:cubicBezTo>
                  <a:pt x="162704" y="66945"/>
                  <a:pt x="203450" y="60595"/>
                  <a:pt x="232554" y="67474"/>
                </a:cubicBezTo>
                <a:cubicBezTo>
                  <a:pt x="261658" y="74353"/>
                  <a:pt x="301875" y="101341"/>
                  <a:pt x="311929" y="102399"/>
                </a:cubicBezTo>
                <a:cubicBezTo>
                  <a:pt x="321983" y="103457"/>
                  <a:pt x="277004" y="70649"/>
                  <a:pt x="292879" y="73824"/>
                </a:cubicBezTo>
                <a:cubicBezTo>
                  <a:pt x="308754" y="76999"/>
                  <a:pt x="389717" y="110337"/>
                  <a:pt x="407179" y="121449"/>
                </a:cubicBezTo>
                <a:cubicBezTo>
                  <a:pt x="424641" y="132561"/>
                  <a:pt x="391304" y="137853"/>
                  <a:pt x="397654" y="140499"/>
                </a:cubicBezTo>
                <a:cubicBezTo>
                  <a:pt x="404004" y="143145"/>
                  <a:pt x="421467" y="141028"/>
                  <a:pt x="445279" y="137324"/>
                </a:cubicBezTo>
                <a:cubicBezTo>
                  <a:pt x="469092" y="133620"/>
                  <a:pt x="540529" y="120920"/>
                  <a:pt x="540529" y="118274"/>
                </a:cubicBezTo>
                <a:cubicBezTo>
                  <a:pt x="540529" y="115628"/>
                  <a:pt x="505604" y="130445"/>
                  <a:pt x="445279" y="121449"/>
                </a:cubicBezTo>
                <a:cubicBezTo>
                  <a:pt x="384954" y="112453"/>
                  <a:pt x="223029" y="79645"/>
                  <a:pt x="178579" y="64299"/>
                </a:cubicBezTo>
                <a:cubicBezTo>
                  <a:pt x="134129" y="48953"/>
                  <a:pt x="187046" y="34666"/>
                  <a:pt x="178579" y="29374"/>
                </a:cubicBezTo>
                <a:cubicBezTo>
                  <a:pt x="170112" y="24082"/>
                  <a:pt x="135716" y="36253"/>
                  <a:pt x="127779" y="32549"/>
                </a:cubicBezTo>
                <a:cubicBezTo>
                  <a:pt x="119842" y="28845"/>
                  <a:pt x="150533" y="270"/>
                  <a:pt x="130954" y="7149"/>
                </a:cubicBezTo>
                <a:cubicBezTo>
                  <a:pt x="111375" y="14028"/>
                  <a:pt x="-10863" y="68532"/>
                  <a:pt x="779" y="67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3FA45663-D385-1B3A-8E89-EF475A63910E}"/>
              </a:ext>
            </a:extLst>
          </p:cNvPr>
          <p:cNvSpPr/>
          <p:nvPr/>
        </p:nvSpPr>
        <p:spPr>
          <a:xfrm>
            <a:off x="4168775" y="6609994"/>
            <a:ext cx="458050" cy="138019"/>
          </a:xfrm>
          <a:custGeom>
            <a:avLst/>
            <a:gdLst>
              <a:gd name="connsiteX0" fmla="*/ 0 w 458050"/>
              <a:gd name="connsiteY0" fmla="*/ 124181 h 138019"/>
              <a:gd name="connsiteX1" fmla="*/ 307975 w 458050"/>
              <a:gd name="connsiteY1" fmla="*/ 54331 h 138019"/>
              <a:gd name="connsiteX2" fmla="*/ 406400 w 458050"/>
              <a:gd name="connsiteY2" fmla="*/ 82906 h 138019"/>
              <a:gd name="connsiteX3" fmla="*/ 396875 w 458050"/>
              <a:gd name="connsiteY3" fmla="*/ 22581 h 138019"/>
              <a:gd name="connsiteX4" fmla="*/ 457200 w 458050"/>
              <a:gd name="connsiteY4" fmla="*/ 136881 h 138019"/>
              <a:gd name="connsiteX5" fmla="*/ 425450 w 458050"/>
              <a:gd name="connsiteY5" fmla="*/ 76556 h 138019"/>
              <a:gd name="connsiteX6" fmla="*/ 333375 w 458050"/>
              <a:gd name="connsiteY6" fmla="*/ 356 h 138019"/>
              <a:gd name="connsiteX7" fmla="*/ 374650 w 458050"/>
              <a:gd name="connsiteY7" fmla="*/ 47981 h 138019"/>
              <a:gd name="connsiteX8" fmla="*/ 304800 w 458050"/>
              <a:gd name="connsiteY8" fmla="*/ 47981 h 138019"/>
              <a:gd name="connsiteX9" fmla="*/ 0 w 458050"/>
              <a:gd name="connsiteY9" fmla="*/ 124181 h 13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8050" h="138019">
                <a:moveTo>
                  <a:pt x="0" y="124181"/>
                </a:moveTo>
                <a:cubicBezTo>
                  <a:pt x="529" y="125239"/>
                  <a:pt x="240242" y="61210"/>
                  <a:pt x="307975" y="54331"/>
                </a:cubicBezTo>
                <a:cubicBezTo>
                  <a:pt x="375708" y="47452"/>
                  <a:pt x="391583" y="88198"/>
                  <a:pt x="406400" y="82906"/>
                </a:cubicBezTo>
                <a:cubicBezTo>
                  <a:pt x="421217" y="77614"/>
                  <a:pt x="388408" y="13585"/>
                  <a:pt x="396875" y="22581"/>
                </a:cubicBezTo>
                <a:cubicBezTo>
                  <a:pt x="405342" y="31577"/>
                  <a:pt x="452438" y="127885"/>
                  <a:pt x="457200" y="136881"/>
                </a:cubicBezTo>
                <a:cubicBezTo>
                  <a:pt x="461962" y="145877"/>
                  <a:pt x="446087" y="99310"/>
                  <a:pt x="425450" y="76556"/>
                </a:cubicBezTo>
                <a:cubicBezTo>
                  <a:pt x="404813" y="53802"/>
                  <a:pt x="341842" y="5119"/>
                  <a:pt x="333375" y="356"/>
                </a:cubicBezTo>
                <a:cubicBezTo>
                  <a:pt x="324908" y="-4407"/>
                  <a:pt x="379413" y="40043"/>
                  <a:pt x="374650" y="47981"/>
                </a:cubicBezTo>
                <a:cubicBezTo>
                  <a:pt x="369888" y="55918"/>
                  <a:pt x="366712" y="37398"/>
                  <a:pt x="304800" y="47981"/>
                </a:cubicBezTo>
                <a:cubicBezTo>
                  <a:pt x="242888" y="58564"/>
                  <a:pt x="-529" y="123123"/>
                  <a:pt x="0" y="124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D45EB3D0-8AFB-C027-3923-3F90FC8C9808}"/>
              </a:ext>
            </a:extLst>
          </p:cNvPr>
          <p:cNvSpPr/>
          <p:nvPr/>
        </p:nvSpPr>
        <p:spPr>
          <a:xfrm>
            <a:off x="4592582" y="6594464"/>
            <a:ext cx="555764" cy="127133"/>
          </a:xfrm>
          <a:custGeom>
            <a:avLst/>
            <a:gdLst>
              <a:gd name="connsiteX0" fmla="*/ 1643 w 555764"/>
              <a:gd name="connsiteY0" fmla="*/ 127011 h 127133"/>
              <a:gd name="connsiteX1" fmla="*/ 103243 w 555764"/>
              <a:gd name="connsiteY1" fmla="*/ 85736 h 127133"/>
              <a:gd name="connsiteX2" fmla="*/ 169918 w 555764"/>
              <a:gd name="connsiteY2" fmla="*/ 88911 h 127133"/>
              <a:gd name="connsiteX3" fmla="*/ 306443 w 555764"/>
              <a:gd name="connsiteY3" fmla="*/ 114311 h 127133"/>
              <a:gd name="connsiteX4" fmla="*/ 239768 w 555764"/>
              <a:gd name="connsiteY4" fmla="*/ 73036 h 127133"/>
              <a:gd name="connsiteX5" fmla="*/ 401693 w 555764"/>
              <a:gd name="connsiteY5" fmla="*/ 120661 h 127133"/>
              <a:gd name="connsiteX6" fmla="*/ 408043 w 555764"/>
              <a:gd name="connsiteY6" fmla="*/ 123836 h 127133"/>
              <a:gd name="connsiteX7" fmla="*/ 509643 w 555764"/>
              <a:gd name="connsiteY7" fmla="*/ 114311 h 127133"/>
              <a:gd name="connsiteX8" fmla="*/ 554093 w 555764"/>
              <a:gd name="connsiteY8" fmla="*/ 88911 h 127133"/>
              <a:gd name="connsiteX9" fmla="*/ 455668 w 555764"/>
              <a:gd name="connsiteY9" fmla="*/ 104786 h 127133"/>
              <a:gd name="connsiteX10" fmla="*/ 290568 w 555764"/>
              <a:gd name="connsiteY10" fmla="*/ 92086 h 127133"/>
              <a:gd name="connsiteX11" fmla="*/ 112768 w 555764"/>
              <a:gd name="connsiteY11" fmla="*/ 11 h 127133"/>
              <a:gd name="connsiteX12" fmla="*/ 239768 w 555764"/>
              <a:gd name="connsiteY12" fmla="*/ 85736 h 127133"/>
              <a:gd name="connsiteX13" fmla="*/ 176268 w 555764"/>
              <a:gd name="connsiteY13" fmla="*/ 79386 h 127133"/>
              <a:gd name="connsiteX14" fmla="*/ 49268 w 555764"/>
              <a:gd name="connsiteY14" fmla="*/ 98436 h 127133"/>
              <a:gd name="connsiteX15" fmla="*/ 1643 w 555764"/>
              <a:gd name="connsiteY15" fmla="*/ 127011 h 12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5764" h="127133">
                <a:moveTo>
                  <a:pt x="1643" y="127011"/>
                </a:moveTo>
                <a:cubicBezTo>
                  <a:pt x="10639" y="124894"/>
                  <a:pt x="75197" y="92086"/>
                  <a:pt x="103243" y="85736"/>
                </a:cubicBezTo>
                <a:cubicBezTo>
                  <a:pt x="131289" y="79386"/>
                  <a:pt x="136051" y="84149"/>
                  <a:pt x="169918" y="88911"/>
                </a:cubicBezTo>
                <a:cubicBezTo>
                  <a:pt x="203785" y="93673"/>
                  <a:pt x="294801" y="116957"/>
                  <a:pt x="306443" y="114311"/>
                </a:cubicBezTo>
                <a:cubicBezTo>
                  <a:pt x="318085" y="111665"/>
                  <a:pt x="223893" y="71978"/>
                  <a:pt x="239768" y="73036"/>
                </a:cubicBezTo>
                <a:cubicBezTo>
                  <a:pt x="255643" y="74094"/>
                  <a:pt x="373647" y="112194"/>
                  <a:pt x="401693" y="120661"/>
                </a:cubicBezTo>
                <a:cubicBezTo>
                  <a:pt x="429739" y="129128"/>
                  <a:pt x="390052" y="124894"/>
                  <a:pt x="408043" y="123836"/>
                </a:cubicBezTo>
                <a:cubicBezTo>
                  <a:pt x="426034" y="122778"/>
                  <a:pt x="485301" y="120132"/>
                  <a:pt x="509643" y="114311"/>
                </a:cubicBezTo>
                <a:cubicBezTo>
                  <a:pt x="533985" y="108490"/>
                  <a:pt x="563089" y="90498"/>
                  <a:pt x="554093" y="88911"/>
                </a:cubicBezTo>
                <a:cubicBezTo>
                  <a:pt x="545097" y="87324"/>
                  <a:pt x="499589" y="104257"/>
                  <a:pt x="455668" y="104786"/>
                </a:cubicBezTo>
                <a:cubicBezTo>
                  <a:pt x="411747" y="105315"/>
                  <a:pt x="347718" y="109548"/>
                  <a:pt x="290568" y="92086"/>
                </a:cubicBezTo>
                <a:cubicBezTo>
                  <a:pt x="233418" y="74624"/>
                  <a:pt x="121235" y="1069"/>
                  <a:pt x="112768" y="11"/>
                </a:cubicBezTo>
                <a:cubicBezTo>
                  <a:pt x="104301" y="-1047"/>
                  <a:pt x="229185" y="72507"/>
                  <a:pt x="239768" y="85736"/>
                </a:cubicBezTo>
                <a:cubicBezTo>
                  <a:pt x="250351" y="98965"/>
                  <a:pt x="208018" y="77269"/>
                  <a:pt x="176268" y="79386"/>
                </a:cubicBezTo>
                <a:cubicBezTo>
                  <a:pt x="144518" y="81503"/>
                  <a:pt x="76255" y="93674"/>
                  <a:pt x="49268" y="98436"/>
                </a:cubicBezTo>
                <a:cubicBezTo>
                  <a:pt x="22281" y="103198"/>
                  <a:pt x="-7353" y="129128"/>
                  <a:pt x="1643" y="127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99DD424F-77AD-AB7D-5D56-AC8082FDDE24}"/>
              </a:ext>
            </a:extLst>
          </p:cNvPr>
          <p:cNvSpPr/>
          <p:nvPr/>
        </p:nvSpPr>
        <p:spPr>
          <a:xfrm>
            <a:off x="4641685" y="6594162"/>
            <a:ext cx="111970" cy="143405"/>
          </a:xfrm>
          <a:custGeom>
            <a:avLst/>
            <a:gdLst>
              <a:gd name="connsiteX0" fmla="*/ 165 w 111970"/>
              <a:gd name="connsiteY0" fmla="*/ 313 h 143405"/>
              <a:gd name="connsiteX1" fmla="*/ 57315 w 111970"/>
              <a:gd name="connsiteY1" fmla="*/ 60638 h 143405"/>
              <a:gd name="connsiteX2" fmla="*/ 66840 w 111970"/>
              <a:gd name="connsiteY2" fmla="*/ 86038 h 143405"/>
              <a:gd name="connsiteX3" fmla="*/ 47790 w 111970"/>
              <a:gd name="connsiteY3" fmla="*/ 114613 h 143405"/>
              <a:gd name="connsiteX4" fmla="*/ 111290 w 111970"/>
              <a:gd name="connsiteY4" fmla="*/ 98738 h 143405"/>
              <a:gd name="connsiteX5" fmla="*/ 165 w 111970"/>
              <a:gd name="connsiteY5" fmla="*/ 143188 h 143405"/>
              <a:gd name="connsiteX6" fmla="*/ 85890 w 111970"/>
              <a:gd name="connsiteY6" fmla="*/ 114613 h 143405"/>
              <a:gd name="connsiteX7" fmla="*/ 70015 w 111970"/>
              <a:gd name="connsiteY7" fmla="*/ 89213 h 143405"/>
              <a:gd name="connsiteX8" fmla="*/ 165 w 111970"/>
              <a:gd name="connsiteY8" fmla="*/ 313 h 143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970" h="143405">
                <a:moveTo>
                  <a:pt x="165" y="313"/>
                </a:moveTo>
                <a:cubicBezTo>
                  <a:pt x="-1952" y="-4449"/>
                  <a:pt x="46203" y="46351"/>
                  <a:pt x="57315" y="60638"/>
                </a:cubicBezTo>
                <a:cubicBezTo>
                  <a:pt x="68428" y="74926"/>
                  <a:pt x="68427" y="77042"/>
                  <a:pt x="66840" y="86038"/>
                </a:cubicBezTo>
                <a:cubicBezTo>
                  <a:pt x="65253" y="95034"/>
                  <a:pt x="40382" y="112496"/>
                  <a:pt x="47790" y="114613"/>
                </a:cubicBezTo>
                <a:cubicBezTo>
                  <a:pt x="55198" y="116730"/>
                  <a:pt x="119228" y="93976"/>
                  <a:pt x="111290" y="98738"/>
                </a:cubicBezTo>
                <a:cubicBezTo>
                  <a:pt x="103353" y="103501"/>
                  <a:pt x="4398" y="140542"/>
                  <a:pt x="165" y="143188"/>
                </a:cubicBezTo>
                <a:cubicBezTo>
                  <a:pt x="-4068" y="145834"/>
                  <a:pt x="74248" y="123609"/>
                  <a:pt x="85890" y="114613"/>
                </a:cubicBezTo>
                <a:cubicBezTo>
                  <a:pt x="97532" y="105617"/>
                  <a:pt x="84832" y="106675"/>
                  <a:pt x="70015" y="89213"/>
                </a:cubicBezTo>
                <a:cubicBezTo>
                  <a:pt x="55198" y="71751"/>
                  <a:pt x="2282" y="5075"/>
                  <a:pt x="165" y="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89D8ECC2-8FF5-B2C9-4314-33330875771D}"/>
              </a:ext>
            </a:extLst>
          </p:cNvPr>
          <p:cNvSpPr/>
          <p:nvPr/>
        </p:nvSpPr>
        <p:spPr>
          <a:xfrm>
            <a:off x="4204925" y="6769035"/>
            <a:ext cx="458940" cy="117636"/>
          </a:xfrm>
          <a:custGeom>
            <a:avLst/>
            <a:gdLst>
              <a:gd name="connsiteX0" fmla="*/ 8300 w 458940"/>
              <a:gd name="connsiteY0" fmla="*/ 9590 h 117636"/>
              <a:gd name="connsiteX1" fmla="*/ 443275 w 458940"/>
              <a:gd name="connsiteY1" fmla="*/ 63565 h 117636"/>
              <a:gd name="connsiteX2" fmla="*/ 370250 w 458940"/>
              <a:gd name="connsiteY2" fmla="*/ 19115 h 117636"/>
              <a:gd name="connsiteX3" fmla="*/ 443275 w 458940"/>
              <a:gd name="connsiteY3" fmla="*/ 54040 h 117636"/>
              <a:gd name="connsiteX4" fmla="*/ 443275 w 458940"/>
              <a:gd name="connsiteY4" fmla="*/ 117540 h 117636"/>
              <a:gd name="connsiteX5" fmla="*/ 433750 w 458940"/>
              <a:gd name="connsiteY5" fmla="*/ 66740 h 117636"/>
              <a:gd name="connsiteX6" fmla="*/ 214675 w 458940"/>
              <a:gd name="connsiteY6" fmla="*/ 65 h 117636"/>
              <a:gd name="connsiteX7" fmla="*/ 332150 w 458940"/>
              <a:gd name="connsiteY7" fmla="*/ 54040 h 117636"/>
              <a:gd name="connsiteX8" fmla="*/ 170225 w 458940"/>
              <a:gd name="connsiteY8" fmla="*/ 38165 h 117636"/>
              <a:gd name="connsiteX9" fmla="*/ 8300 w 458940"/>
              <a:gd name="connsiteY9" fmla="*/ 9590 h 117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8940" h="117636">
                <a:moveTo>
                  <a:pt x="8300" y="9590"/>
                </a:moveTo>
                <a:cubicBezTo>
                  <a:pt x="53808" y="13823"/>
                  <a:pt x="382950" y="61978"/>
                  <a:pt x="443275" y="63565"/>
                </a:cubicBezTo>
                <a:cubicBezTo>
                  <a:pt x="503600" y="65152"/>
                  <a:pt x="370250" y="20702"/>
                  <a:pt x="370250" y="19115"/>
                </a:cubicBezTo>
                <a:cubicBezTo>
                  <a:pt x="370250" y="17528"/>
                  <a:pt x="431104" y="37636"/>
                  <a:pt x="443275" y="54040"/>
                </a:cubicBezTo>
                <a:cubicBezTo>
                  <a:pt x="455446" y="70444"/>
                  <a:pt x="444863" y="115423"/>
                  <a:pt x="443275" y="117540"/>
                </a:cubicBezTo>
                <a:cubicBezTo>
                  <a:pt x="441687" y="119657"/>
                  <a:pt x="471850" y="86319"/>
                  <a:pt x="433750" y="66740"/>
                </a:cubicBezTo>
                <a:cubicBezTo>
                  <a:pt x="395650" y="47161"/>
                  <a:pt x="231608" y="2182"/>
                  <a:pt x="214675" y="65"/>
                </a:cubicBezTo>
                <a:cubicBezTo>
                  <a:pt x="197742" y="-2052"/>
                  <a:pt x="339558" y="47690"/>
                  <a:pt x="332150" y="54040"/>
                </a:cubicBezTo>
                <a:cubicBezTo>
                  <a:pt x="324742" y="60390"/>
                  <a:pt x="223671" y="45044"/>
                  <a:pt x="170225" y="38165"/>
                </a:cubicBezTo>
                <a:cubicBezTo>
                  <a:pt x="116779" y="31286"/>
                  <a:pt x="-37208" y="5357"/>
                  <a:pt x="8300" y="9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272FE507-7A5B-372C-C835-A99F572D0F01}"/>
              </a:ext>
            </a:extLst>
          </p:cNvPr>
          <p:cNvSpPr/>
          <p:nvPr/>
        </p:nvSpPr>
        <p:spPr>
          <a:xfrm>
            <a:off x="4502150" y="6704378"/>
            <a:ext cx="653232" cy="124100"/>
          </a:xfrm>
          <a:custGeom>
            <a:avLst/>
            <a:gdLst>
              <a:gd name="connsiteX0" fmla="*/ 0 w 653232"/>
              <a:gd name="connsiteY0" fmla="*/ 118697 h 124100"/>
              <a:gd name="connsiteX1" fmla="*/ 387350 w 653232"/>
              <a:gd name="connsiteY1" fmla="*/ 64722 h 124100"/>
              <a:gd name="connsiteX2" fmla="*/ 320675 w 653232"/>
              <a:gd name="connsiteY2" fmla="*/ 74247 h 124100"/>
              <a:gd name="connsiteX3" fmla="*/ 530225 w 653232"/>
              <a:gd name="connsiteY3" fmla="*/ 42497 h 124100"/>
              <a:gd name="connsiteX4" fmla="*/ 387350 w 653232"/>
              <a:gd name="connsiteY4" fmla="*/ 55197 h 124100"/>
              <a:gd name="connsiteX5" fmla="*/ 650875 w 653232"/>
              <a:gd name="connsiteY5" fmla="*/ 1222 h 124100"/>
              <a:gd name="connsiteX6" fmla="*/ 508000 w 653232"/>
              <a:gd name="connsiteY6" fmla="*/ 20272 h 124100"/>
              <a:gd name="connsiteX7" fmla="*/ 355600 w 653232"/>
              <a:gd name="connsiteY7" fmla="*/ 52022 h 124100"/>
              <a:gd name="connsiteX8" fmla="*/ 263525 w 653232"/>
              <a:gd name="connsiteY8" fmla="*/ 36147 h 124100"/>
              <a:gd name="connsiteX9" fmla="*/ 314325 w 653232"/>
              <a:gd name="connsiteY9" fmla="*/ 58372 h 124100"/>
              <a:gd name="connsiteX10" fmla="*/ 254000 w 653232"/>
              <a:gd name="connsiteY10" fmla="*/ 71072 h 124100"/>
              <a:gd name="connsiteX11" fmla="*/ 111125 w 653232"/>
              <a:gd name="connsiteY11" fmla="*/ 118697 h 124100"/>
              <a:gd name="connsiteX12" fmla="*/ 0 w 653232"/>
              <a:gd name="connsiteY12" fmla="*/ 118697 h 1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3232" h="124100">
                <a:moveTo>
                  <a:pt x="0" y="118697"/>
                </a:moveTo>
                <a:lnTo>
                  <a:pt x="387350" y="64722"/>
                </a:lnTo>
                <a:lnTo>
                  <a:pt x="320675" y="74247"/>
                </a:lnTo>
                <a:lnTo>
                  <a:pt x="530225" y="42497"/>
                </a:lnTo>
                <a:cubicBezTo>
                  <a:pt x="541338" y="39322"/>
                  <a:pt x="367242" y="62076"/>
                  <a:pt x="387350" y="55197"/>
                </a:cubicBezTo>
                <a:cubicBezTo>
                  <a:pt x="407458" y="48318"/>
                  <a:pt x="630767" y="7043"/>
                  <a:pt x="650875" y="1222"/>
                </a:cubicBezTo>
                <a:cubicBezTo>
                  <a:pt x="670983" y="-4599"/>
                  <a:pt x="557213" y="11805"/>
                  <a:pt x="508000" y="20272"/>
                </a:cubicBezTo>
                <a:cubicBezTo>
                  <a:pt x="458787" y="28739"/>
                  <a:pt x="396346" y="49376"/>
                  <a:pt x="355600" y="52022"/>
                </a:cubicBezTo>
                <a:cubicBezTo>
                  <a:pt x="314854" y="54668"/>
                  <a:pt x="270404" y="35089"/>
                  <a:pt x="263525" y="36147"/>
                </a:cubicBezTo>
                <a:cubicBezTo>
                  <a:pt x="256646" y="37205"/>
                  <a:pt x="315913" y="52551"/>
                  <a:pt x="314325" y="58372"/>
                </a:cubicBezTo>
                <a:cubicBezTo>
                  <a:pt x="312738" y="64193"/>
                  <a:pt x="287867" y="61018"/>
                  <a:pt x="254000" y="71072"/>
                </a:cubicBezTo>
                <a:cubicBezTo>
                  <a:pt x="220133" y="81126"/>
                  <a:pt x="153458" y="110230"/>
                  <a:pt x="111125" y="118697"/>
                </a:cubicBezTo>
                <a:cubicBezTo>
                  <a:pt x="68792" y="127164"/>
                  <a:pt x="34396" y="124518"/>
                  <a:pt x="0" y="118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2548EA3D-E2C4-7483-D465-B231FFA604A2}"/>
              </a:ext>
            </a:extLst>
          </p:cNvPr>
          <p:cNvSpPr/>
          <p:nvPr/>
        </p:nvSpPr>
        <p:spPr>
          <a:xfrm>
            <a:off x="4192892" y="6817935"/>
            <a:ext cx="452268" cy="154365"/>
          </a:xfrm>
          <a:custGeom>
            <a:avLst/>
            <a:gdLst>
              <a:gd name="connsiteX0" fmla="*/ 7633 w 452268"/>
              <a:gd name="connsiteY0" fmla="*/ 5140 h 154365"/>
              <a:gd name="connsiteX1" fmla="*/ 83833 w 452268"/>
              <a:gd name="connsiteY1" fmla="*/ 21015 h 154365"/>
              <a:gd name="connsiteX2" fmla="*/ 318783 w 452268"/>
              <a:gd name="connsiteY2" fmla="*/ 106740 h 154365"/>
              <a:gd name="connsiteX3" fmla="*/ 290208 w 452268"/>
              <a:gd name="connsiteY3" fmla="*/ 71815 h 154365"/>
              <a:gd name="connsiteX4" fmla="*/ 407683 w 452268"/>
              <a:gd name="connsiteY4" fmla="*/ 87690 h 154365"/>
              <a:gd name="connsiteX5" fmla="*/ 433083 w 452268"/>
              <a:gd name="connsiteY5" fmla="*/ 49590 h 154365"/>
              <a:gd name="connsiteX6" fmla="*/ 436258 w 452268"/>
              <a:gd name="connsiteY6" fmla="*/ 113090 h 154365"/>
              <a:gd name="connsiteX7" fmla="*/ 445783 w 452268"/>
              <a:gd name="connsiteY7" fmla="*/ 154365 h 154365"/>
              <a:gd name="connsiteX8" fmla="*/ 442608 w 452268"/>
              <a:gd name="connsiteY8" fmla="*/ 113090 h 154365"/>
              <a:gd name="connsiteX9" fmla="*/ 331483 w 452268"/>
              <a:gd name="connsiteY9" fmla="*/ 74990 h 154365"/>
              <a:gd name="connsiteX10" fmla="*/ 169558 w 452268"/>
              <a:gd name="connsiteY10" fmla="*/ 30540 h 154365"/>
              <a:gd name="connsiteX11" fmla="*/ 248933 w 452268"/>
              <a:gd name="connsiteY11" fmla="*/ 94040 h 154365"/>
              <a:gd name="connsiteX12" fmla="*/ 7633 w 452268"/>
              <a:gd name="connsiteY12" fmla="*/ 5140 h 15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2268" h="154365">
                <a:moveTo>
                  <a:pt x="7633" y="5140"/>
                </a:moveTo>
                <a:cubicBezTo>
                  <a:pt x="-19884" y="-7031"/>
                  <a:pt x="31975" y="4082"/>
                  <a:pt x="83833" y="21015"/>
                </a:cubicBezTo>
                <a:cubicBezTo>
                  <a:pt x="135691" y="37948"/>
                  <a:pt x="284387" y="98273"/>
                  <a:pt x="318783" y="106740"/>
                </a:cubicBezTo>
                <a:cubicBezTo>
                  <a:pt x="353179" y="115207"/>
                  <a:pt x="275391" y="74990"/>
                  <a:pt x="290208" y="71815"/>
                </a:cubicBezTo>
                <a:cubicBezTo>
                  <a:pt x="305025" y="68640"/>
                  <a:pt x="383871" y="91394"/>
                  <a:pt x="407683" y="87690"/>
                </a:cubicBezTo>
                <a:cubicBezTo>
                  <a:pt x="431496" y="83986"/>
                  <a:pt x="428321" y="45357"/>
                  <a:pt x="433083" y="49590"/>
                </a:cubicBezTo>
                <a:cubicBezTo>
                  <a:pt x="437845" y="53823"/>
                  <a:pt x="434141" y="95628"/>
                  <a:pt x="436258" y="113090"/>
                </a:cubicBezTo>
                <a:cubicBezTo>
                  <a:pt x="438375" y="130552"/>
                  <a:pt x="444725" y="154365"/>
                  <a:pt x="445783" y="154365"/>
                </a:cubicBezTo>
                <a:cubicBezTo>
                  <a:pt x="446841" y="154365"/>
                  <a:pt x="461658" y="126319"/>
                  <a:pt x="442608" y="113090"/>
                </a:cubicBezTo>
                <a:cubicBezTo>
                  <a:pt x="423558" y="99861"/>
                  <a:pt x="376991" y="88748"/>
                  <a:pt x="331483" y="74990"/>
                </a:cubicBezTo>
                <a:cubicBezTo>
                  <a:pt x="285975" y="61232"/>
                  <a:pt x="183316" y="27365"/>
                  <a:pt x="169558" y="30540"/>
                </a:cubicBezTo>
                <a:cubicBezTo>
                  <a:pt x="155800" y="33715"/>
                  <a:pt x="280154" y="100390"/>
                  <a:pt x="248933" y="94040"/>
                </a:cubicBezTo>
                <a:cubicBezTo>
                  <a:pt x="217712" y="87690"/>
                  <a:pt x="35150" y="17311"/>
                  <a:pt x="7633" y="5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6446F0F7-0339-3CE0-961B-F857A6262875}"/>
              </a:ext>
            </a:extLst>
          </p:cNvPr>
          <p:cNvSpPr/>
          <p:nvPr/>
        </p:nvSpPr>
        <p:spPr>
          <a:xfrm>
            <a:off x="4442544" y="6755711"/>
            <a:ext cx="660349" cy="178491"/>
          </a:xfrm>
          <a:custGeom>
            <a:avLst/>
            <a:gdLst>
              <a:gd name="connsiteX0" fmla="*/ 2456 w 660349"/>
              <a:gd name="connsiteY0" fmla="*/ 80064 h 178491"/>
              <a:gd name="connsiteX1" fmla="*/ 342181 w 660349"/>
              <a:gd name="connsiteY1" fmla="*/ 111814 h 178491"/>
              <a:gd name="connsiteX2" fmla="*/ 288206 w 660349"/>
              <a:gd name="connsiteY2" fmla="*/ 118164 h 178491"/>
              <a:gd name="connsiteX3" fmla="*/ 564431 w 660349"/>
              <a:gd name="connsiteY3" fmla="*/ 48314 h 178491"/>
              <a:gd name="connsiteX4" fmla="*/ 510456 w 660349"/>
              <a:gd name="connsiteY4" fmla="*/ 67364 h 178491"/>
              <a:gd name="connsiteX5" fmla="*/ 656506 w 660349"/>
              <a:gd name="connsiteY5" fmla="*/ 689 h 178491"/>
              <a:gd name="connsiteX6" fmla="*/ 605706 w 660349"/>
              <a:gd name="connsiteY6" fmla="*/ 35614 h 178491"/>
              <a:gd name="connsiteX7" fmla="*/ 475531 w 660349"/>
              <a:gd name="connsiteY7" fmla="*/ 83239 h 178491"/>
              <a:gd name="connsiteX8" fmla="*/ 310431 w 660349"/>
              <a:gd name="connsiteY8" fmla="*/ 178489 h 178491"/>
              <a:gd name="connsiteX9" fmla="*/ 380281 w 660349"/>
              <a:gd name="connsiteY9" fmla="*/ 86414 h 178491"/>
              <a:gd name="connsiteX10" fmla="*/ 199306 w 660349"/>
              <a:gd name="connsiteY10" fmla="*/ 92764 h 178491"/>
              <a:gd name="connsiteX11" fmla="*/ 2456 w 660349"/>
              <a:gd name="connsiteY11" fmla="*/ 80064 h 17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0349" h="178491">
                <a:moveTo>
                  <a:pt x="2456" y="80064"/>
                </a:moveTo>
                <a:cubicBezTo>
                  <a:pt x="26269" y="83239"/>
                  <a:pt x="294556" y="105464"/>
                  <a:pt x="342181" y="111814"/>
                </a:cubicBezTo>
                <a:cubicBezTo>
                  <a:pt x="389806" y="118164"/>
                  <a:pt x="251164" y="128747"/>
                  <a:pt x="288206" y="118164"/>
                </a:cubicBezTo>
                <a:cubicBezTo>
                  <a:pt x="325248" y="107581"/>
                  <a:pt x="527389" y="56781"/>
                  <a:pt x="564431" y="48314"/>
                </a:cubicBezTo>
                <a:cubicBezTo>
                  <a:pt x="601473" y="39847"/>
                  <a:pt x="495110" y="75301"/>
                  <a:pt x="510456" y="67364"/>
                </a:cubicBezTo>
                <a:cubicBezTo>
                  <a:pt x="525802" y="59427"/>
                  <a:pt x="640631" y="5981"/>
                  <a:pt x="656506" y="689"/>
                </a:cubicBezTo>
                <a:cubicBezTo>
                  <a:pt x="672381" y="-4603"/>
                  <a:pt x="635868" y="21856"/>
                  <a:pt x="605706" y="35614"/>
                </a:cubicBezTo>
                <a:cubicBezTo>
                  <a:pt x="575544" y="49372"/>
                  <a:pt x="524744" y="59426"/>
                  <a:pt x="475531" y="83239"/>
                </a:cubicBezTo>
                <a:cubicBezTo>
                  <a:pt x="426319" y="107052"/>
                  <a:pt x="326306" y="177960"/>
                  <a:pt x="310431" y="178489"/>
                </a:cubicBezTo>
                <a:cubicBezTo>
                  <a:pt x="294556" y="179018"/>
                  <a:pt x="398802" y="100701"/>
                  <a:pt x="380281" y="86414"/>
                </a:cubicBezTo>
                <a:cubicBezTo>
                  <a:pt x="361760" y="72127"/>
                  <a:pt x="264393" y="94351"/>
                  <a:pt x="199306" y="92764"/>
                </a:cubicBezTo>
                <a:cubicBezTo>
                  <a:pt x="134219" y="91177"/>
                  <a:pt x="-21357" y="76889"/>
                  <a:pt x="2456" y="80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6B3741B9-1E7F-1915-093F-2447428D282D}"/>
              </a:ext>
            </a:extLst>
          </p:cNvPr>
          <p:cNvSpPr/>
          <p:nvPr/>
        </p:nvSpPr>
        <p:spPr>
          <a:xfrm>
            <a:off x="4180018" y="6811244"/>
            <a:ext cx="459712" cy="183465"/>
          </a:xfrm>
          <a:custGeom>
            <a:avLst/>
            <a:gdLst>
              <a:gd name="connsiteX0" fmla="*/ 7807 w 459712"/>
              <a:gd name="connsiteY0" fmla="*/ 2306 h 183465"/>
              <a:gd name="connsiteX1" fmla="*/ 334832 w 459712"/>
              <a:gd name="connsiteY1" fmla="*/ 151531 h 183465"/>
              <a:gd name="connsiteX2" fmla="*/ 318957 w 459712"/>
              <a:gd name="connsiteY2" fmla="*/ 116606 h 183465"/>
              <a:gd name="connsiteX3" fmla="*/ 458657 w 459712"/>
              <a:gd name="connsiteY3" fmla="*/ 183281 h 183465"/>
              <a:gd name="connsiteX4" fmla="*/ 376107 w 459712"/>
              <a:gd name="connsiteY4" fmla="*/ 135656 h 183465"/>
              <a:gd name="connsiteX5" fmla="*/ 249107 w 459712"/>
              <a:gd name="connsiteY5" fmla="*/ 110256 h 183465"/>
              <a:gd name="connsiteX6" fmla="*/ 112582 w 459712"/>
              <a:gd name="connsiteY6" fmla="*/ 62631 h 183465"/>
              <a:gd name="connsiteX7" fmla="*/ 7807 w 459712"/>
              <a:gd name="connsiteY7" fmla="*/ 2306 h 18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9712" h="183465">
                <a:moveTo>
                  <a:pt x="7807" y="2306"/>
                </a:moveTo>
                <a:cubicBezTo>
                  <a:pt x="44849" y="17123"/>
                  <a:pt x="282974" y="132481"/>
                  <a:pt x="334832" y="151531"/>
                </a:cubicBezTo>
                <a:cubicBezTo>
                  <a:pt x="386690" y="170581"/>
                  <a:pt x="298320" y="111314"/>
                  <a:pt x="318957" y="116606"/>
                </a:cubicBezTo>
                <a:cubicBezTo>
                  <a:pt x="339594" y="121898"/>
                  <a:pt x="449132" y="180106"/>
                  <a:pt x="458657" y="183281"/>
                </a:cubicBezTo>
                <a:cubicBezTo>
                  <a:pt x="468182" y="186456"/>
                  <a:pt x="411032" y="147827"/>
                  <a:pt x="376107" y="135656"/>
                </a:cubicBezTo>
                <a:cubicBezTo>
                  <a:pt x="341182" y="123485"/>
                  <a:pt x="293028" y="122427"/>
                  <a:pt x="249107" y="110256"/>
                </a:cubicBezTo>
                <a:cubicBezTo>
                  <a:pt x="205186" y="98085"/>
                  <a:pt x="149624" y="76919"/>
                  <a:pt x="112582" y="62631"/>
                </a:cubicBezTo>
                <a:cubicBezTo>
                  <a:pt x="75540" y="48344"/>
                  <a:pt x="-29235" y="-12511"/>
                  <a:pt x="7807" y="2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CE141A10-8BD2-4AD3-0F80-06D0D286B071}"/>
              </a:ext>
            </a:extLst>
          </p:cNvPr>
          <p:cNvSpPr/>
          <p:nvPr/>
        </p:nvSpPr>
        <p:spPr>
          <a:xfrm>
            <a:off x="4636878" y="6781694"/>
            <a:ext cx="420908" cy="63779"/>
          </a:xfrm>
          <a:custGeom>
            <a:avLst/>
            <a:gdLst>
              <a:gd name="connsiteX0" fmla="*/ 1797 w 420908"/>
              <a:gd name="connsiteY0" fmla="*/ 25506 h 63779"/>
              <a:gd name="connsiteX1" fmla="*/ 268497 w 420908"/>
              <a:gd name="connsiteY1" fmla="*/ 19156 h 63779"/>
              <a:gd name="connsiteX2" fmla="*/ 373272 w 420908"/>
              <a:gd name="connsiteY2" fmla="*/ 63606 h 63779"/>
              <a:gd name="connsiteX3" fmla="*/ 341522 w 420908"/>
              <a:gd name="connsiteY3" fmla="*/ 106 h 63779"/>
              <a:gd name="connsiteX4" fmla="*/ 420897 w 420908"/>
              <a:gd name="connsiteY4" fmla="*/ 47731 h 63779"/>
              <a:gd name="connsiteX5" fmla="*/ 335172 w 420908"/>
              <a:gd name="connsiteY5" fmla="*/ 15981 h 63779"/>
              <a:gd name="connsiteX6" fmla="*/ 351047 w 420908"/>
              <a:gd name="connsiteY6" fmla="*/ 35031 h 63779"/>
              <a:gd name="connsiteX7" fmla="*/ 160547 w 420908"/>
              <a:gd name="connsiteY7" fmla="*/ 12806 h 63779"/>
              <a:gd name="connsiteX8" fmla="*/ 1797 w 420908"/>
              <a:gd name="connsiteY8" fmla="*/ 25506 h 6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0908" h="63779">
                <a:moveTo>
                  <a:pt x="1797" y="25506"/>
                </a:moveTo>
                <a:cubicBezTo>
                  <a:pt x="19788" y="26564"/>
                  <a:pt x="206585" y="12806"/>
                  <a:pt x="268497" y="19156"/>
                </a:cubicBezTo>
                <a:cubicBezTo>
                  <a:pt x="330410" y="25506"/>
                  <a:pt x="361101" y="66781"/>
                  <a:pt x="373272" y="63606"/>
                </a:cubicBezTo>
                <a:cubicBezTo>
                  <a:pt x="385443" y="60431"/>
                  <a:pt x="333585" y="2752"/>
                  <a:pt x="341522" y="106"/>
                </a:cubicBezTo>
                <a:cubicBezTo>
                  <a:pt x="349459" y="-2540"/>
                  <a:pt x="421955" y="45085"/>
                  <a:pt x="420897" y="47731"/>
                </a:cubicBezTo>
                <a:cubicBezTo>
                  <a:pt x="419839" y="50377"/>
                  <a:pt x="346814" y="18098"/>
                  <a:pt x="335172" y="15981"/>
                </a:cubicBezTo>
                <a:cubicBezTo>
                  <a:pt x="323530" y="13864"/>
                  <a:pt x="380151" y="35560"/>
                  <a:pt x="351047" y="35031"/>
                </a:cubicBezTo>
                <a:cubicBezTo>
                  <a:pt x="321943" y="34502"/>
                  <a:pt x="215580" y="12277"/>
                  <a:pt x="160547" y="12806"/>
                </a:cubicBezTo>
                <a:cubicBezTo>
                  <a:pt x="105514" y="13335"/>
                  <a:pt x="-16194" y="24448"/>
                  <a:pt x="1797" y="25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C4372B2B-7EF1-7B4C-5F9E-29FC90906748}"/>
              </a:ext>
            </a:extLst>
          </p:cNvPr>
          <p:cNvSpPr/>
          <p:nvPr/>
        </p:nvSpPr>
        <p:spPr>
          <a:xfrm>
            <a:off x="4649349" y="6794385"/>
            <a:ext cx="468762" cy="146315"/>
          </a:xfrm>
          <a:custGeom>
            <a:avLst/>
            <a:gdLst>
              <a:gd name="connsiteX0" fmla="*/ 2026 w 468762"/>
              <a:gd name="connsiteY0" fmla="*/ 146165 h 146315"/>
              <a:gd name="connsiteX1" fmla="*/ 106801 w 468762"/>
              <a:gd name="connsiteY1" fmla="*/ 136640 h 146315"/>
              <a:gd name="connsiteX2" fmla="*/ 332226 w 468762"/>
              <a:gd name="connsiteY2" fmla="*/ 76315 h 146315"/>
              <a:gd name="connsiteX3" fmla="*/ 290951 w 468762"/>
              <a:gd name="connsiteY3" fmla="*/ 104890 h 146315"/>
              <a:gd name="connsiteX4" fmla="*/ 468751 w 468762"/>
              <a:gd name="connsiteY4" fmla="*/ 115 h 146315"/>
              <a:gd name="connsiteX5" fmla="*/ 300476 w 468762"/>
              <a:gd name="connsiteY5" fmla="*/ 82665 h 146315"/>
              <a:gd name="connsiteX6" fmla="*/ 192526 w 468762"/>
              <a:gd name="connsiteY6" fmla="*/ 136640 h 146315"/>
              <a:gd name="connsiteX7" fmla="*/ 2026 w 468762"/>
              <a:gd name="connsiteY7" fmla="*/ 146165 h 146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8762" h="146315">
                <a:moveTo>
                  <a:pt x="2026" y="146165"/>
                </a:moveTo>
                <a:cubicBezTo>
                  <a:pt x="-12261" y="146165"/>
                  <a:pt x="51768" y="148282"/>
                  <a:pt x="106801" y="136640"/>
                </a:cubicBezTo>
                <a:cubicBezTo>
                  <a:pt x="161834" y="124998"/>
                  <a:pt x="301534" y="81607"/>
                  <a:pt x="332226" y="76315"/>
                </a:cubicBezTo>
                <a:cubicBezTo>
                  <a:pt x="362918" y="71023"/>
                  <a:pt x="268197" y="117590"/>
                  <a:pt x="290951" y="104890"/>
                </a:cubicBezTo>
                <a:cubicBezTo>
                  <a:pt x="313705" y="92190"/>
                  <a:pt x="467164" y="3819"/>
                  <a:pt x="468751" y="115"/>
                </a:cubicBezTo>
                <a:cubicBezTo>
                  <a:pt x="470338" y="-3589"/>
                  <a:pt x="300476" y="82665"/>
                  <a:pt x="300476" y="82665"/>
                </a:cubicBezTo>
                <a:cubicBezTo>
                  <a:pt x="254439" y="105419"/>
                  <a:pt x="244913" y="124998"/>
                  <a:pt x="192526" y="136640"/>
                </a:cubicBezTo>
                <a:cubicBezTo>
                  <a:pt x="140139" y="148282"/>
                  <a:pt x="16313" y="146165"/>
                  <a:pt x="2026" y="146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5BDE049C-EDF5-6328-7914-7E9F3E590F0B}"/>
              </a:ext>
            </a:extLst>
          </p:cNvPr>
          <p:cNvSpPr/>
          <p:nvPr/>
        </p:nvSpPr>
        <p:spPr>
          <a:xfrm>
            <a:off x="4148466" y="6698693"/>
            <a:ext cx="486566" cy="75117"/>
          </a:xfrm>
          <a:custGeom>
            <a:avLst/>
            <a:gdLst>
              <a:gd name="connsiteX0" fmla="*/ 1259 w 486566"/>
              <a:gd name="connsiteY0" fmla="*/ 51357 h 75117"/>
              <a:gd name="connsiteX1" fmla="*/ 309234 w 486566"/>
              <a:gd name="connsiteY1" fmla="*/ 13257 h 75117"/>
              <a:gd name="connsiteX2" fmla="*/ 325109 w 486566"/>
              <a:gd name="connsiteY2" fmla="*/ 13257 h 75117"/>
              <a:gd name="connsiteX3" fmla="*/ 483859 w 486566"/>
              <a:gd name="connsiteY3" fmla="*/ 64057 h 75117"/>
              <a:gd name="connsiteX4" fmla="*/ 420359 w 486566"/>
              <a:gd name="connsiteY4" fmla="*/ 38657 h 75117"/>
              <a:gd name="connsiteX5" fmla="*/ 356859 w 486566"/>
              <a:gd name="connsiteY5" fmla="*/ 25957 h 75117"/>
              <a:gd name="connsiteX6" fmla="*/ 191759 w 486566"/>
              <a:gd name="connsiteY6" fmla="*/ 64057 h 75117"/>
              <a:gd name="connsiteX7" fmla="*/ 118734 w 486566"/>
              <a:gd name="connsiteY7" fmla="*/ 70407 h 75117"/>
              <a:gd name="connsiteX8" fmla="*/ 360034 w 486566"/>
              <a:gd name="connsiteY8" fmla="*/ 557 h 75117"/>
              <a:gd name="connsiteX9" fmla="*/ 207634 w 486566"/>
              <a:gd name="connsiteY9" fmla="*/ 38657 h 75117"/>
              <a:gd name="connsiteX10" fmla="*/ 1259 w 486566"/>
              <a:gd name="connsiteY10" fmla="*/ 51357 h 7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6566" h="75117">
                <a:moveTo>
                  <a:pt x="1259" y="51357"/>
                </a:moveTo>
                <a:cubicBezTo>
                  <a:pt x="18192" y="47124"/>
                  <a:pt x="255259" y="19607"/>
                  <a:pt x="309234" y="13257"/>
                </a:cubicBezTo>
                <a:cubicBezTo>
                  <a:pt x="363209" y="6907"/>
                  <a:pt x="296005" y="4790"/>
                  <a:pt x="325109" y="13257"/>
                </a:cubicBezTo>
                <a:cubicBezTo>
                  <a:pt x="354213" y="21724"/>
                  <a:pt x="467984" y="59824"/>
                  <a:pt x="483859" y="64057"/>
                </a:cubicBezTo>
                <a:cubicBezTo>
                  <a:pt x="499734" y="68290"/>
                  <a:pt x="441526" y="45007"/>
                  <a:pt x="420359" y="38657"/>
                </a:cubicBezTo>
                <a:cubicBezTo>
                  <a:pt x="399192" y="32307"/>
                  <a:pt x="394959" y="21724"/>
                  <a:pt x="356859" y="25957"/>
                </a:cubicBezTo>
                <a:cubicBezTo>
                  <a:pt x="318759" y="30190"/>
                  <a:pt x="231446" y="56649"/>
                  <a:pt x="191759" y="64057"/>
                </a:cubicBezTo>
                <a:cubicBezTo>
                  <a:pt x="152072" y="71465"/>
                  <a:pt x="90688" y="80990"/>
                  <a:pt x="118734" y="70407"/>
                </a:cubicBezTo>
                <a:cubicBezTo>
                  <a:pt x="146780" y="59824"/>
                  <a:pt x="345217" y="5849"/>
                  <a:pt x="360034" y="557"/>
                </a:cubicBezTo>
                <a:cubicBezTo>
                  <a:pt x="374851" y="-4735"/>
                  <a:pt x="272721" y="29132"/>
                  <a:pt x="207634" y="38657"/>
                </a:cubicBezTo>
                <a:cubicBezTo>
                  <a:pt x="142547" y="48182"/>
                  <a:pt x="-15674" y="55590"/>
                  <a:pt x="1259" y="51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3B44018E-4E0B-01C5-C5C3-6B46B5C424B5}"/>
              </a:ext>
            </a:extLst>
          </p:cNvPr>
          <p:cNvSpPr/>
          <p:nvPr/>
        </p:nvSpPr>
        <p:spPr>
          <a:xfrm>
            <a:off x="4569672" y="6708768"/>
            <a:ext cx="357301" cy="41418"/>
          </a:xfrm>
          <a:custGeom>
            <a:avLst/>
            <a:gdLst>
              <a:gd name="connsiteX0" fmla="*/ 2328 w 357301"/>
              <a:gd name="connsiteY0" fmla="*/ 34932 h 41418"/>
              <a:gd name="connsiteX1" fmla="*/ 230928 w 357301"/>
              <a:gd name="connsiteY1" fmla="*/ 7 h 41418"/>
              <a:gd name="connsiteX2" fmla="*/ 354753 w 357301"/>
              <a:gd name="connsiteY2" fmla="*/ 31757 h 41418"/>
              <a:gd name="connsiteX3" fmla="*/ 310303 w 357301"/>
              <a:gd name="connsiteY3" fmla="*/ 28582 h 41418"/>
              <a:gd name="connsiteX4" fmla="*/ 259503 w 357301"/>
              <a:gd name="connsiteY4" fmla="*/ 41282 h 41418"/>
              <a:gd name="connsiteX5" fmla="*/ 199178 w 357301"/>
              <a:gd name="connsiteY5" fmla="*/ 19057 h 41418"/>
              <a:gd name="connsiteX6" fmla="*/ 116628 w 357301"/>
              <a:gd name="connsiteY6" fmla="*/ 22232 h 41418"/>
              <a:gd name="connsiteX7" fmla="*/ 2328 w 357301"/>
              <a:gd name="connsiteY7" fmla="*/ 34932 h 4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7301" h="41418">
                <a:moveTo>
                  <a:pt x="2328" y="34932"/>
                </a:moveTo>
                <a:cubicBezTo>
                  <a:pt x="21378" y="31228"/>
                  <a:pt x="172191" y="536"/>
                  <a:pt x="230928" y="7"/>
                </a:cubicBezTo>
                <a:cubicBezTo>
                  <a:pt x="289665" y="-522"/>
                  <a:pt x="341524" y="26995"/>
                  <a:pt x="354753" y="31757"/>
                </a:cubicBezTo>
                <a:cubicBezTo>
                  <a:pt x="367982" y="36519"/>
                  <a:pt x="326178" y="26994"/>
                  <a:pt x="310303" y="28582"/>
                </a:cubicBezTo>
                <a:cubicBezTo>
                  <a:pt x="294428" y="30169"/>
                  <a:pt x="278024" y="42869"/>
                  <a:pt x="259503" y="41282"/>
                </a:cubicBezTo>
                <a:cubicBezTo>
                  <a:pt x="240982" y="39695"/>
                  <a:pt x="222991" y="22232"/>
                  <a:pt x="199178" y="19057"/>
                </a:cubicBezTo>
                <a:cubicBezTo>
                  <a:pt x="175366" y="15882"/>
                  <a:pt x="146791" y="18528"/>
                  <a:pt x="116628" y="22232"/>
                </a:cubicBezTo>
                <a:cubicBezTo>
                  <a:pt x="86466" y="25936"/>
                  <a:pt x="-16722" y="38636"/>
                  <a:pt x="2328" y="34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8D33E846-401D-7C98-5CE1-C46F173A3A30}"/>
              </a:ext>
            </a:extLst>
          </p:cNvPr>
          <p:cNvSpPr/>
          <p:nvPr/>
        </p:nvSpPr>
        <p:spPr>
          <a:xfrm>
            <a:off x="4679283" y="6832196"/>
            <a:ext cx="416654" cy="153127"/>
          </a:xfrm>
          <a:custGeom>
            <a:avLst/>
            <a:gdLst>
              <a:gd name="connsiteX0" fmla="*/ 667 w 416654"/>
              <a:gd name="connsiteY0" fmla="*/ 130579 h 153127"/>
              <a:gd name="connsiteX1" fmla="*/ 159417 w 416654"/>
              <a:gd name="connsiteY1" fmla="*/ 127404 h 153127"/>
              <a:gd name="connsiteX2" fmla="*/ 349917 w 416654"/>
              <a:gd name="connsiteY2" fmla="*/ 19454 h 153127"/>
              <a:gd name="connsiteX3" fmla="*/ 248317 w 416654"/>
              <a:gd name="connsiteY3" fmla="*/ 79779 h 153127"/>
              <a:gd name="connsiteX4" fmla="*/ 416592 w 416654"/>
              <a:gd name="connsiteY4" fmla="*/ 404 h 153127"/>
              <a:gd name="connsiteX5" fmla="*/ 226092 w 416654"/>
              <a:gd name="connsiteY5" fmla="*/ 121054 h 153127"/>
              <a:gd name="connsiteX6" fmla="*/ 108617 w 416654"/>
              <a:gd name="connsiteY6" fmla="*/ 152804 h 153127"/>
              <a:gd name="connsiteX7" fmla="*/ 667 w 416654"/>
              <a:gd name="connsiteY7" fmla="*/ 130579 h 153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654" h="153127">
                <a:moveTo>
                  <a:pt x="667" y="130579"/>
                </a:moveTo>
                <a:cubicBezTo>
                  <a:pt x="9134" y="126346"/>
                  <a:pt x="101209" y="145925"/>
                  <a:pt x="159417" y="127404"/>
                </a:cubicBezTo>
                <a:cubicBezTo>
                  <a:pt x="217625" y="108883"/>
                  <a:pt x="335100" y="27391"/>
                  <a:pt x="349917" y="19454"/>
                </a:cubicBezTo>
                <a:cubicBezTo>
                  <a:pt x="364734" y="11516"/>
                  <a:pt x="237204" y="82954"/>
                  <a:pt x="248317" y="79779"/>
                </a:cubicBezTo>
                <a:cubicBezTo>
                  <a:pt x="259430" y="76604"/>
                  <a:pt x="420296" y="-6475"/>
                  <a:pt x="416592" y="404"/>
                </a:cubicBezTo>
                <a:cubicBezTo>
                  <a:pt x="412888" y="7283"/>
                  <a:pt x="277421" y="95654"/>
                  <a:pt x="226092" y="121054"/>
                </a:cubicBezTo>
                <a:cubicBezTo>
                  <a:pt x="174763" y="146454"/>
                  <a:pt x="150950" y="149629"/>
                  <a:pt x="108617" y="152804"/>
                </a:cubicBezTo>
                <a:cubicBezTo>
                  <a:pt x="66284" y="155979"/>
                  <a:pt x="-7800" y="134812"/>
                  <a:pt x="667" y="130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8EB3D255-303B-8ED1-34E4-D52983441990}"/>
              </a:ext>
            </a:extLst>
          </p:cNvPr>
          <p:cNvSpPr/>
          <p:nvPr/>
        </p:nvSpPr>
        <p:spPr>
          <a:xfrm>
            <a:off x="4027641" y="6664318"/>
            <a:ext cx="212456" cy="98598"/>
          </a:xfrm>
          <a:custGeom>
            <a:avLst/>
            <a:gdLst>
              <a:gd name="connsiteX0" fmla="*/ 210984 w 212456"/>
              <a:gd name="connsiteY0" fmla="*/ 7 h 98598"/>
              <a:gd name="connsiteX1" fmla="*/ 90334 w 212456"/>
              <a:gd name="connsiteY1" fmla="*/ 34932 h 98598"/>
              <a:gd name="connsiteX2" fmla="*/ 4609 w 212456"/>
              <a:gd name="connsiteY2" fmla="*/ 38107 h 98598"/>
              <a:gd name="connsiteX3" fmla="*/ 39534 w 212456"/>
              <a:gd name="connsiteY3" fmla="*/ 44457 h 98598"/>
              <a:gd name="connsiteX4" fmla="*/ 169709 w 212456"/>
              <a:gd name="connsiteY4" fmla="*/ 98432 h 98598"/>
              <a:gd name="connsiteX5" fmla="*/ 118909 w 212456"/>
              <a:gd name="connsiteY5" fmla="*/ 60332 h 98598"/>
              <a:gd name="connsiteX6" fmla="*/ 1434 w 212456"/>
              <a:gd name="connsiteY6" fmla="*/ 31757 h 98598"/>
              <a:gd name="connsiteX7" fmla="*/ 210984 w 212456"/>
              <a:gd name="connsiteY7" fmla="*/ 7 h 9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456" h="98598">
                <a:moveTo>
                  <a:pt x="210984" y="7"/>
                </a:moveTo>
                <a:cubicBezTo>
                  <a:pt x="225801" y="536"/>
                  <a:pt x="124730" y="28582"/>
                  <a:pt x="90334" y="34932"/>
                </a:cubicBezTo>
                <a:cubicBezTo>
                  <a:pt x="55938" y="41282"/>
                  <a:pt x="13076" y="36520"/>
                  <a:pt x="4609" y="38107"/>
                </a:cubicBezTo>
                <a:cubicBezTo>
                  <a:pt x="-3858" y="39694"/>
                  <a:pt x="12017" y="34403"/>
                  <a:pt x="39534" y="44457"/>
                </a:cubicBezTo>
                <a:cubicBezTo>
                  <a:pt x="67051" y="54511"/>
                  <a:pt x="156480" y="95786"/>
                  <a:pt x="169709" y="98432"/>
                </a:cubicBezTo>
                <a:cubicBezTo>
                  <a:pt x="182938" y="101078"/>
                  <a:pt x="146955" y="71445"/>
                  <a:pt x="118909" y="60332"/>
                </a:cubicBezTo>
                <a:cubicBezTo>
                  <a:pt x="90863" y="49220"/>
                  <a:pt x="-13383" y="38107"/>
                  <a:pt x="1434" y="31757"/>
                </a:cubicBezTo>
                <a:cubicBezTo>
                  <a:pt x="16251" y="25407"/>
                  <a:pt x="196167" y="-522"/>
                  <a:pt x="21098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F1636C5F-C728-77D1-5FE4-C524DE8D3006}"/>
              </a:ext>
            </a:extLst>
          </p:cNvPr>
          <p:cNvSpPr/>
          <p:nvPr/>
        </p:nvSpPr>
        <p:spPr>
          <a:xfrm>
            <a:off x="5060950" y="6600648"/>
            <a:ext cx="139404" cy="158865"/>
          </a:xfrm>
          <a:custGeom>
            <a:avLst/>
            <a:gdLst>
              <a:gd name="connsiteX0" fmla="*/ 0 w 139404"/>
              <a:gd name="connsiteY0" fmla="*/ 177 h 158865"/>
              <a:gd name="connsiteX1" fmla="*/ 104775 w 139404"/>
              <a:gd name="connsiteY1" fmla="*/ 60502 h 158865"/>
              <a:gd name="connsiteX2" fmla="*/ 73025 w 139404"/>
              <a:gd name="connsiteY2" fmla="*/ 139877 h 158865"/>
              <a:gd name="connsiteX3" fmla="*/ 38100 w 139404"/>
              <a:gd name="connsiteY3" fmla="*/ 155752 h 158865"/>
              <a:gd name="connsiteX4" fmla="*/ 136525 w 139404"/>
              <a:gd name="connsiteY4" fmla="*/ 92252 h 158865"/>
              <a:gd name="connsiteX5" fmla="*/ 104775 w 139404"/>
              <a:gd name="connsiteY5" fmla="*/ 79552 h 158865"/>
              <a:gd name="connsiteX6" fmla="*/ 0 w 139404"/>
              <a:gd name="connsiteY6" fmla="*/ 177 h 15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404" h="158865">
                <a:moveTo>
                  <a:pt x="0" y="177"/>
                </a:moveTo>
                <a:cubicBezTo>
                  <a:pt x="0" y="-2998"/>
                  <a:pt x="92604" y="37219"/>
                  <a:pt x="104775" y="60502"/>
                </a:cubicBezTo>
                <a:cubicBezTo>
                  <a:pt x="116946" y="83785"/>
                  <a:pt x="84138" y="124002"/>
                  <a:pt x="73025" y="139877"/>
                </a:cubicBezTo>
                <a:cubicBezTo>
                  <a:pt x="61913" y="155752"/>
                  <a:pt x="27517" y="163689"/>
                  <a:pt x="38100" y="155752"/>
                </a:cubicBezTo>
                <a:cubicBezTo>
                  <a:pt x="48683" y="147815"/>
                  <a:pt x="125413" y="104952"/>
                  <a:pt x="136525" y="92252"/>
                </a:cubicBezTo>
                <a:cubicBezTo>
                  <a:pt x="147637" y="79552"/>
                  <a:pt x="124354" y="95956"/>
                  <a:pt x="104775" y="79552"/>
                </a:cubicBezTo>
                <a:cubicBezTo>
                  <a:pt x="85196" y="63148"/>
                  <a:pt x="0" y="3352"/>
                  <a:pt x="0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D4D795DE-5BA5-8E29-A05C-B86DB84BF759}"/>
              </a:ext>
            </a:extLst>
          </p:cNvPr>
          <p:cNvSpPr/>
          <p:nvPr/>
        </p:nvSpPr>
        <p:spPr>
          <a:xfrm>
            <a:off x="4394474" y="6473455"/>
            <a:ext cx="533469" cy="127937"/>
          </a:xfrm>
          <a:custGeom>
            <a:avLst/>
            <a:gdLst>
              <a:gd name="connsiteX0" fmla="*/ 2901 w 533469"/>
              <a:gd name="connsiteY0" fmla="*/ 92445 h 127937"/>
              <a:gd name="connsiteX1" fmla="*/ 206101 w 533469"/>
              <a:gd name="connsiteY1" fmla="*/ 370 h 127937"/>
              <a:gd name="connsiteX2" fmla="*/ 126726 w 533469"/>
              <a:gd name="connsiteY2" fmla="*/ 60695 h 127937"/>
              <a:gd name="connsiteX3" fmla="*/ 301351 w 533469"/>
              <a:gd name="connsiteY3" fmla="*/ 76570 h 127937"/>
              <a:gd name="connsiteX4" fmla="*/ 263251 w 533469"/>
              <a:gd name="connsiteY4" fmla="*/ 47995 h 127937"/>
              <a:gd name="connsiteX5" fmla="*/ 342626 w 533469"/>
              <a:gd name="connsiteY5" fmla="*/ 67045 h 127937"/>
              <a:gd name="connsiteX6" fmla="*/ 317226 w 533469"/>
              <a:gd name="connsiteY6" fmla="*/ 51170 h 127937"/>
              <a:gd name="connsiteX7" fmla="*/ 533126 w 533469"/>
              <a:gd name="connsiteY7" fmla="*/ 127370 h 127937"/>
              <a:gd name="connsiteX8" fmla="*/ 361676 w 533469"/>
              <a:gd name="connsiteY8" fmla="*/ 86095 h 127937"/>
              <a:gd name="connsiteX9" fmla="*/ 145776 w 533469"/>
              <a:gd name="connsiteY9" fmla="*/ 89270 h 127937"/>
              <a:gd name="connsiteX10" fmla="*/ 94976 w 533469"/>
              <a:gd name="connsiteY10" fmla="*/ 79745 h 127937"/>
              <a:gd name="connsiteX11" fmla="*/ 88626 w 533469"/>
              <a:gd name="connsiteY11" fmla="*/ 76570 h 127937"/>
              <a:gd name="connsiteX12" fmla="*/ 2901 w 533469"/>
              <a:gd name="connsiteY12" fmla="*/ 92445 h 12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3469" h="127937">
                <a:moveTo>
                  <a:pt x="2901" y="92445"/>
                </a:moveTo>
                <a:cubicBezTo>
                  <a:pt x="22480" y="79745"/>
                  <a:pt x="185464" y="5662"/>
                  <a:pt x="206101" y="370"/>
                </a:cubicBezTo>
                <a:cubicBezTo>
                  <a:pt x="226738" y="-4922"/>
                  <a:pt x="110851" y="47995"/>
                  <a:pt x="126726" y="60695"/>
                </a:cubicBezTo>
                <a:cubicBezTo>
                  <a:pt x="142601" y="73395"/>
                  <a:pt x="278597" y="78687"/>
                  <a:pt x="301351" y="76570"/>
                </a:cubicBezTo>
                <a:cubicBezTo>
                  <a:pt x="324105" y="74453"/>
                  <a:pt x="256372" y="49582"/>
                  <a:pt x="263251" y="47995"/>
                </a:cubicBezTo>
                <a:cubicBezTo>
                  <a:pt x="270130" y="46408"/>
                  <a:pt x="333630" y="66516"/>
                  <a:pt x="342626" y="67045"/>
                </a:cubicBezTo>
                <a:cubicBezTo>
                  <a:pt x="351622" y="67574"/>
                  <a:pt x="285476" y="41116"/>
                  <a:pt x="317226" y="51170"/>
                </a:cubicBezTo>
                <a:cubicBezTo>
                  <a:pt x="348976" y="61224"/>
                  <a:pt x="525718" y="121549"/>
                  <a:pt x="533126" y="127370"/>
                </a:cubicBezTo>
                <a:cubicBezTo>
                  <a:pt x="540534" y="133191"/>
                  <a:pt x="426234" y="92445"/>
                  <a:pt x="361676" y="86095"/>
                </a:cubicBezTo>
                <a:cubicBezTo>
                  <a:pt x="297118" y="79745"/>
                  <a:pt x="190226" y="90328"/>
                  <a:pt x="145776" y="89270"/>
                </a:cubicBezTo>
                <a:cubicBezTo>
                  <a:pt x="101326" y="88212"/>
                  <a:pt x="104501" y="81862"/>
                  <a:pt x="94976" y="79745"/>
                </a:cubicBezTo>
                <a:cubicBezTo>
                  <a:pt x="85451" y="77628"/>
                  <a:pt x="108734" y="74453"/>
                  <a:pt x="88626" y="76570"/>
                </a:cubicBezTo>
                <a:cubicBezTo>
                  <a:pt x="68518" y="78687"/>
                  <a:pt x="-16678" y="105145"/>
                  <a:pt x="2901" y="92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13DEAEF8-6951-8657-368A-C44922B9A678}"/>
              </a:ext>
            </a:extLst>
          </p:cNvPr>
          <p:cNvSpPr/>
          <p:nvPr/>
        </p:nvSpPr>
        <p:spPr>
          <a:xfrm>
            <a:off x="4202219" y="5874271"/>
            <a:ext cx="148357" cy="324957"/>
          </a:xfrm>
          <a:custGeom>
            <a:avLst/>
            <a:gdLst>
              <a:gd name="connsiteX0" fmla="*/ 148108 w 148357"/>
              <a:gd name="connsiteY0" fmla="*/ 56 h 324957"/>
              <a:gd name="connsiteX1" fmla="*/ 64981 w 148357"/>
              <a:gd name="connsiteY1" fmla="*/ 83184 h 324957"/>
              <a:gd name="connsiteX2" fmla="*/ 120399 w 148357"/>
              <a:gd name="connsiteY2" fmla="*/ 97038 h 324957"/>
              <a:gd name="connsiteX3" fmla="*/ 64981 w 148357"/>
              <a:gd name="connsiteY3" fmla="*/ 138602 h 324957"/>
              <a:gd name="connsiteX4" fmla="*/ 9563 w 148357"/>
              <a:gd name="connsiteY4" fmla="*/ 175547 h 324957"/>
              <a:gd name="connsiteX5" fmla="*/ 9563 w 148357"/>
              <a:gd name="connsiteY5" fmla="*/ 323329 h 324957"/>
              <a:gd name="connsiteX6" fmla="*/ 4945 w 148357"/>
              <a:gd name="connsiteY6" fmla="*/ 244820 h 324957"/>
              <a:gd name="connsiteX7" fmla="*/ 88072 w 148357"/>
              <a:gd name="connsiteY7" fmla="*/ 97038 h 324957"/>
              <a:gd name="connsiteX8" fmla="*/ 148108 w 148357"/>
              <a:gd name="connsiteY8" fmla="*/ 56 h 324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357" h="324957">
                <a:moveTo>
                  <a:pt x="148108" y="56"/>
                </a:moveTo>
                <a:cubicBezTo>
                  <a:pt x="144259" y="-2253"/>
                  <a:pt x="69599" y="67020"/>
                  <a:pt x="64981" y="83184"/>
                </a:cubicBezTo>
                <a:cubicBezTo>
                  <a:pt x="60363" y="99348"/>
                  <a:pt x="120399" y="87802"/>
                  <a:pt x="120399" y="97038"/>
                </a:cubicBezTo>
                <a:cubicBezTo>
                  <a:pt x="120399" y="106274"/>
                  <a:pt x="83454" y="125517"/>
                  <a:pt x="64981" y="138602"/>
                </a:cubicBezTo>
                <a:cubicBezTo>
                  <a:pt x="46508" y="151687"/>
                  <a:pt x="18799" y="144759"/>
                  <a:pt x="9563" y="175547"/>
                </a:cubicBezTo>
                <a:cubicBezTo>
                  <a:pt x="327" y="206335"/>
                  <a:pt x="10333" y="311784"/>
                  <a:pt x="9563" y="323329"/>
                </a:cubicBezTo>
                <a:cubicBezTo>
                  <a:pt x="8793" y="334874"/>
                  <a:pt x="-8140" y="282535"/>
                  <a:pt x="4945" y="244820"/>
                </a:cubicBezTo>
                <a:cubicBezTo>
                  <a:pt x="18030" y="207105"/>
                  <a:pt x="65751" y="133983"/>
                  <a:pt x="88072" y="97038"/>
                </a:cubicBezTo>
                <a:cubicBezTo>
                  <a:pt x="110393" y="60093"/>
                  <a:pt x="151957" y="2365"/>
                  <a:pt x="148108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3FBD9A88-CF3E-AAAC-3C39-F8592E9435F3}"/>
              </a:ext>
            </a:extLst>
          </p:cNvPr>
          <p:cNvSpPr/>
          <p:nvPr/>
        </p:nvSpPr>
        <p:spPr>
          <a:xfrm>
            <a:off x="4770465" y="5458688"/>
            <a:ext cx="51996" cy="263250"/>
          </a:xfrm>
          <a:custGeom>
            <a:avLst/>
            <a:gdLst>
              <a:gd name="connsiteX0" fmla="*/ 117 w 51996"/>
              <a:gd name="connsiteY0" fmla="*/ 3 h 263250"/>
              <a:gd name="connsiteX1" fmla="*/ 37062 w 51996"/>
              <a:gd name="connsiteY1" fmla="*/ 180112 h 263250"/>
              <a:gd name="connsiteX2" fmla="*/ 41680 w 51996"/>
              <a:gd name="connsiteY2" fmla="*/ 263239 h 263250"/>
              <a:gd name="connsiteX3" fmla="*/ 50917 w 51996"/>
              <a:gd name="connsiteY3" fmla="*/ 184730 h 263250"/>
              <a:gd name="connsiteX4" fmla="*/ 117 w 51996"/>
              <a:gd name="connsiteY4" fmla="*/ 3 h 26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96" h="263250">
                <a:moveTo>
                  <a:pt x="117" y="3"/>
                </a:moveTo>
                <a:cubicBezTo>
                  <a:pt x="-2192" y="-767"/>
                  <a:pt x="30135" y="136239"/>
                  <a:pt x="37062" y="180112"/>
                </a:cubicBezTo>
                <a:cubicBezTo>
                  <a:pt x="43989" y="223985"/>
                  <a:pt x="39371" y="262469"/>
                  <a:pt x="41680" y="263239"/>
                </a:cubicBezTo>
                <a:cubicBezTo>
                  <a:pt x="43989" y="264009"/>
                  <a:pt x="55535" y="224754"/>
                  <a:pt x="50917" y="184730"/>
                </a:cubicBezTo>
                <a:cubicBezTo>
                  <a:pt x="46299" y="144706"/>
                  <a:pt x="2426" y="773"/>
                  <a:pt x="11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B5A66522-0A64-3090-74EF-8B070BF7133B}"/>
              </a:ext>
            </a:extLst>
          </p:cNvPr>
          <p:cNvSpPr/>
          <p:nvPr/>
        </p:nvSpPr>
        <p:spPr>
          <a:xfrm>
            <a:off x="4849091" y="5832702"/>
            <a:ext cx="143948" cy="267964"/>
          </a:xfrm>
          <a:custGeom>
            <a:avLst/>
            <a:gdLst>
              <a:gd name="connsiteX0" fmla="*/ 0 w 143948"/>
              <a:gd name="connsiteY0" fmla="*/ 62 h 267964"/>
              <a:gd name="connsiteX1" fmla="*/ 124691 w 143948"/>
              <a:gd name="connsiteY1" fmla="*/ 157080 h 267964"/>
              <a:gd name="connsiteX2" fmla="*/ 120073 w 143948"/>
              <a:gd name="connsiteY2" fmla="*/ 129371 h 267964"/>
              <a:gd name="connsiteX3" fmla="*/ 143164 w 143948"/>
              <a:gd name="connsiteY3" fmla="*/ 203262 h 267964"/>
              <a:gd name="connsiteX4" fmla="*/ 138545 w 143948"/>
              <a:gd name="connsiteY4" fmla="*/ 267916 h 267964"/>
              <a:gd name="connsiteX5" fmla="*/ 138545 w 143948"/>
              <a:gd name="connsiteY5" fmla="*/ 212498 h 267964"/>
              <a:gd name="connsiteX6" fmla="*/ 124691 w 143948"/>
              <a:gd name="connsiteY6" fmla="*/ 138607 h 267964"/>
              <a:gd name="connsiteX7" fmla="*/ 0 w 143948"/>
              <a:gd name="connsiteY7" fmla="*/ 62 h 26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948" h="267964">
                <a:moveTo>
                  <a:pt x="0" y="62"/>
                </a:moveTo>
                <a:cubicBezTo>
                  <a:pt x="0" y="3141"/>
                  <a:pt x="124691" y="157080"/>
                  <a:pt x="124691" y="157080"/>
                </a:cubicBezTo>
                <a:cubicBezTo>
                  <a:pt x="144703" y="178631"/>
                  <a:pt x="116994" y="121674"/>
                  <a:pt x="120073" y="129371"/>
                </a:cubicBezTo>
                <a:cubicBezTo>
                  <a:pt x="123152" y="137068"/>
                  <a:pt x="140085" y="180171"/>
                  <a:pt x="143164" y="203262"/>
                </a:cubicBezTo>
                <a:cubicBezTo>
                  <a:pt x="146243" y="226353"/>
                  <a:pt x="139315" y="266377"/>
                  <a:pt x="138545" y="267916"/>
                </a:cubicBezTo>
                <a:cubicBezTo>
                  <a:pt x="137775" y="269455"/>
                  <a:pt x="140854" y="234050"/>
                  <a:pt x="138545" y="212498"/>
                </a:cubicBezTo>
                <a:cubicBezTo>
                  <a:pt x="136236" y="190947"/>
                  <a:pt x="143933" y="169395"/>
                  <a:pt x="124691" y="138607"/>
                </a:cubicBezTo>
                <a:cubicBezTo>
                  <a:pt x="105449" y="107819"/>
                  <a:pt x="0" y="-3017"/>
                  <a:pt x="0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3DFC0EAE-DFE5-7813-C84D-240C4786D81B}"/>
              </a:ext>
            </a:extLst>
          </p:cNvPr>
          <p:cNvSpPr/>
          <p:nvPr/>
        </p:nvSpPr>
        <p:spPr>
          <a:xfrm>
            <a:off x="4609129" y="4539234"/>
            <a:ext cx="115310" cy="811827"/>
          </a:xfrm>
          <a:custGeom>
            <a:avLst/>
            <a:gdLst>
              <a:gd name="connsiteX0" fmla="*/ 115271 w 115310"/>
              <a:gd name="connsiteY0" fmla="*/ 439 h 811827"/>
              <a:gd name="connsiteX1" fmla="*/ 18289 w 115310"/>
              <a:gd name="connsiteY1" fmla="*/ 305239 h 811827"/>
              <a:gd name="connsiteX2" fmla="*/ 18289 w 115310"/>
              <a:gd name="connsiteY2" fmla="*/ 300621 h 811827"/>
              <a:gd name="connsiteX3" fmla="*/ 18289 w 115310"/>
              <a:gd name="connsiteY3" fmla="*/ 499202 h 811827"/>
              <a:gd name="connsiteX4" fmla="*/ 32144 w 115310"/>
              <a:gd name="connsiteY4" fmla="*/ 804002 h 811827"/>
              <a:gd name="connsiteX5" fmla="*/ 22907 w 115310"/>
              <a:gd name="connsiteY5" fmla="*/ 693166 h 811827"/>
              <a:gd name="connsiteX6" fmla="*/ 4435 w 115310"/>
              <a:gd name="connsiteY6" fmla="*/ 388366 h 811827"/>
              <a:gd name="connsiteX7" fmla="*/ 115271 w 115310"/>
              <a:gd name="connsiteY7" fmla="*/ 439 h 81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310" h="811827">
                <a:moveTo>
                  <a:pt x="115271" y="439"/>
                </a:moveTo>
                <a:cubicBezTo>
                  <a:pt x="117580" y="-13416"/>
                  <a:pt x="18289" y="305239"/>
                  <a:pt x="18289" y="305239"/>
                </a:cubicBezTo>
                <a:cubicBezTo>
                  <a:pt x="2125" y="355269"/>
                  <a:pt x="18289" y="300621"/>
                  <a:pt x="18289" y="300621"/>
                </a:cubicBezTo>
                <a:cubicBezTo>
                  <a:pt x="18289" y="332948"/>
                  <a:pt x="15980" y="415305"/>
                  <a:pt x="18289" y="499202"/>
                </a:cubicBezTo>
                <a:cubicBezTo>
                  <a:pt x="20598" y="583099"/>
                  <a:pt x="31374" y="771675"/>
                  <a:pt x="32144" y="804002"/>
                </a:cubicBezTo>
                <a:cubicBezTo>
                  <a:pt x="32914" y="836329"/>
                  <a:pt x="27525" y="762439"/>
                  <a:pt x="22907" y="693166"/>
                </a:cubicBezTo>
                <a:cubicBezTo>
                  <a:pt x="18289" y="623893"/>
                  <a:pt x="-10959" y="500742"/>
                  <a:pt x="4435" y="388366"/>
                </a:cubicBezTo>
                <a:cubicBezTo>
                  <a:pt x="19829" y="275990"/>
                  <a:pt x="112962" y="14294"/>
                  <a:pt x="115271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D450CC82-0F39-1CCE-B780-C3221203109A}"/>
              </a:ext>
            </a:extLst>
          </p:cNvPr>
          <p:cNvSpPr/>
          <p:nvPr/>
        </p:nvSpPr>
        <p:spPr>
          <a:xfrm>
            <a:off x="3290932" y="3094453"/>
            <a:ext cx="681101" cy="1465691"/>
          </a:xfrm>
          <a:custGeom>
            <a:avLst/>
            <a:gdLst>
              <a:gd name="connsiteX0" fmla="*/ 679994 w 681101"/>
              <a:gd name="connsiteY0" fmla="*/ 6834 h 1465691"/>
              <a:gd name="connsiteX1" fmla="*/ 219597 w 681101"/>
              <a:gd name="connsiteY1" fmla="*/ 831712 h 1465691"/>
              <a:gd name="connsiteX2" fmla="*/ 251569 w 681101"/>
              <a:gd name="connsiteY2" fmla="*/ 774162 h 1465691"/>
              <a:gd name="connsiteX3" fmla="*/ 78920 w 681101"/>
              <a:gd name="connsiteY3" fmla="*/ 1234560 h 1465691"/>
              <a:gd name="connsiteX4" fmla="*/ 130075 w 681101"/>
              <a:gd name="connsiteY4" fmla="*/ 1177010 h 1465691"/>
              <a:gd name="connsiteX5" fmla="*/ 8581 w 681101"/>
              <a:gd name="connsiteY5" fmla="*/ 1439181 h 1465691"/>
              <a:gd name="connsiteX6" fmla="*/ 46948 w 681101"/>
              <a:gd name="connsiteY6" fmla="*/ 1349659 h 1465691"/>
              <a:gd name="connsiteX7" fmla="*/ 341090 w 681101"/>
              <a:gd name="connsiteY7" fmla="*/ 492809 h 1465691"/>
              <a:gd name="connsiteX8" fmla="*/ 238780 w 681101"/>
              <a:gd name="connsiteY8" fmla="*/ 703824 h 1465691"/>
              <a:gd name="connsiteX9" fmla="*/ 513739 w 681101"/>
              <a:gd name="connsiteY9" fmla="*/ 275399 h 1465691"/>
              <a:gd name="connsiteX10" fmla="*/ 353879 w 681101"/>
              <a:gd name="connsiteY10" fmla="*/ 428864 h 1465691"/>
              <a:gd name="connsiteX11" fmla="*/ 679994 w 681101"/>
              <a:gd name="connsiteY11" fmla="*/ 6834 h 146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1101" h="1465691">
                <a:moveTo>
                  <a:pt x="679994" y="6834"/>
                </a:moveTo>
                <a:cubicBezTo>
                  <a:pt x="657614" y="73975"/>
                  <a:pt x="291001" y="703824"/>
                  <a:pt x="219597" y="831712"/>
                </a:cubicBezTo>
                <a:cubicBezTo>
                  <a:pt x="148193" y="959600"/>
                  <a:pt x="275015" y="707021"/>
                  <a:pt x="251569" y="774162"/>
                </a:cubicBezTo>
                <a:cubicBezTo>
                  <a:pt x="228123" y="841303"/>
                  <a:pt x="99169" y="1167419"/>
                  <a:pt x="78920" y="1234560"/>
                </a:cubicBezTo>
                <a:cubicBezTo>
                  <a:pt x="58671" y="1301701"/>
                  <a:pt x="141798" y="1142907"/>
                  <a:pt x="130075" y="1177010"/>
                </a:cubicBezTo>
                <a:cubicBezTo>
                  <a:pt x="118352" y="1211113"/>
                  <a:pt x="22435" y="1410406"/>
                  <a:pt x="8581" y="1439181"/>
                </a:cubicBezTo>
                <a:cubicBezTo>
                  <a:pt x="-5274" y="1467956"/>
                  <a:pt x="-8470" y="1507388"/>
                  <a:pt x="46948" y="1349659"/>
                </a:cubicBezTo>
                <a:cubicBezTo>
                  <a:pt x="102366" y="1191930"/>
                  <a:pt x="309118" y="600448"/>
                  <a:pt x="341090" y="492809"/>
                </a:cubicBezTo>
                <a:cubicBezTo>
                  <a:pt x="373062" y="385170"/>
                  <a:pt x="210005" y="740059"/>
                  <a:pt x="238780" y="703824"/>
                </a:cubicBezTo>
                <a:cubicBezTo>
                  <a:pt x="267555" y="667589"/>
                  <a:pt x="494556" y="321226"/>
                  <a:pt x="513739" y="275399"/>
                </a:cubicBezTo>
                <a:cubicBezTo>
                  <a:pt x="532922" y="229572"/>
                  <a:pt x="329367" y="469362"/>
                  <a:pt x="353879" y="428864"/>
                </a:cubicBezTo>
                <a:cubicBezTo>
                  <a:pt x="378391" y="388366"/>
                  <a:pt x="702374" y="-60307"/>
                  <a:pt x="679994" y="6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CAF08EEA-72AD-2AD2-E16D-E23EF59C600A}"/>
              </a:ext>
            </a:extLst>
          </p:cNvPr>
          <p:cNvSpPr/>
          <p:nvPr/>
        </p:nvSpPr>
        <p:spPr>
          <a:xfrm>
            <a:off x="3241598" y="5983827"/>
            <a:ext cx="928974" cy="1288946"/>
          </a:xfrm>
          <a:custGeom>
            <a:avLst/>
            <a:gdLst>
              <a:gd name="connsiteX0" fmla="*/ 6760 w 928974"/>
              <a:gd name="connsiteY0" fmla="*/ 7731 h 1288946"/>
              <a:gd name="connsiteX1" fmla="*/ 486340 w 928974"/>
              <a:gd name="connsiteY1" fmla="*/ 743088 h 1288946"/>
              <a:gd name="connsiteX2" fmla="*/ 428791 w 928974"/>
              <a:gd name="connsiteY2" fmla="*/ 666355 h 1288946"/>
              <a:gd name="connsiteX3" fmla="*/ 735722 w 928974"/>
              <a:gd name="connsiteY3" fmla="*/ 1024442 h 1288946"/>
              <a:gd name="connsiteX4" fmla="*/ 927554 w 928974"/>
              <a:gd name="connsiteY4" fmla="*/ 1286612 h 1288946"/>
              <a:gd name="connsiteX5" fmla="*/ 793272 w 928974"/>
              <a:gd name="connsiteY5" fmla="*/ 1113963 h 1288946"/>
              <a:gd name="connsiteX6" fmla="*/ 294508 w 928974"/>
              <a:gd name="connsiteY6" fmla="*/ 500100 h 1288946"/>
              <a:gd name="connsiteX7" fmla="*/ 339269 w 928974"/>
              <a:gd name="connsiteY7" fmla="*/ 608805 h 1288946"/>
              <a:gd name="connsiteX8" fmla="*/ 211381 w 928974"/>
              <a:gd name="connsiteY8" fmla="*/ 372212 h 1288946"/>
              <a:gd name="connsiteX9" fmla="*/ 6760 w 928974"/>
              <a:gd name="connsiteY9" fmla="*/ 7731 h 1288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8974" h="1288946">
                <a:moveTo>
                  <a:pt x="6760" y="7731"/>
                </a:moveTo>
                <a:cubicBezTo>
                  <a:pt x="52587" y="69544"/>
                  <a:pt x="416002" y="633317"/>
                  <a:pt x="486340" y="743088"/>
                </a:cubicBezTo>
                <a:cubicBezTo>
                  <a:pt x="556679" y="852859"/>
                  <a:pt x="387227" y="619463"/>
                  <a:pt x="428791" y="666355"/>
                </a:cubicBezTo>
                <a:cubicBezTo>
                  <a:pt x="470355" y="713247"/>
                  <a:pt x="652595" y="921066"/>
                  <a:pt x="735722" y="1024442"/>
                </a:cubicBezTo>
                <a:cubicBezTo>
                  <a:pt x="818849" y="1127818"/>
                  <a:pt x="917962" y="1271692"/>
                  <a:pt x="927554" y="1286612"/>
                </a:cubicBezTo>
                <a:cubicBezTo>
                  <a:pt x="937146" y="1301532"/>
                  <a:pt x="898780" y="1245048"/>
                  <a:pt x="793272" y="1113963"/>
                </a:cubicBezTo>
                <a:cubicBezTo>
                  <a:pt x="687764" y="982878"/>
                  <a:pt x="370175" y="584293"/>
                  <a:pt x="294508" y="500100"/>
                </a:cubicBezTo>
                <a:cubicBezTo>
                  <a:pt x="218841" y="415907"/>
                  <a:pt x="353124" y="630120"/>
                  <a:pt x="339269" y="608805"/>
                </a:cubicBezTo>
                <a:cubicBezTo>
                  <a:pt x="325415" y="587490"/>
                  <a:pt x="261471" y="472391"/>
                  <a:pt x="211381" y="372212"/>
                </a:cubicBezTo>
                <a:cubicBezTo>
                  <a:pt x="161292" y="272033"/>
                  <a:pt x="-39067" y="-54082"/>
                  <a:pt x="6760" y="7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441D0C7C-7570-E8CF-F8EB-43971C19A723}"/>
              </a:ext>
            </a:extLst>
          </p:cNvPr>
          <p:cNvSpPr/>
          <p:nvPr/>
        </p:nvSpPr>
        <p:spPr>
          <a:xfrm>
            <a:off x="4091553" y="7222210"/>
            <a:ext cx="516460" cy="293840"/>
          </a:xfrm>
          <a:custGeom>
            <a:avLst/>
            <a:gdLst>
              <a:gd name="connsiteX0" fmla="*/ 0 w 516460"/>
              <a:gd name="connsiteY0" fmla="*/ 0 h 293840"/>
              <a:gd name="connsiteX1" fmla="*/ 278969 w 516460"/>
              <a:gd name="connsiteY1" fmla="*/ 160149 h 293840"/>
              <a:gd name="connsiteX2" fmla="*/ 242806 w 516460"/>
              <a:gd name="connsiteY2" fmla="*/ 129153 h 293840"/>
              <a:gd name="connsiteX3" fmla="*/ 506278 w 516460"/>
              <a:gd name="connsiteY3" fmla="*/ 289302 h 293840"/>
              <a:gd name="connsiteX4" fmla="*/ 439118 w 516460"/>
              <a:gd name="connsiteY4" fmla="*/ 247973 h 293840"/>
              <a:gd name="connsiteX5" fmla="*/ 222142 w 516460"/>
              <a:gd name="connsiteY5" fmla="*/ 227309 h 293840"/>
              <a:gd name="connsiteX6" fmla="*/ 356461 w 516460"/>
              <a:gd name="connsiteY6" fmla="*/ 232475 h 293840"/>
              <a:gd name="connsiteX7" fmla="*/ 242806 w 516460"/>
              <a:gd name="connsiteY7" fmla="*/ 185980 h 293840"/>
              <a:gd name="connsiteX8" fmla="*/ 253139 w 516460"/>
              <a:gd name="connsiteY8" fmla="*/ 175648 h 293840"/>
              <a:gd name="connsiteX9" fmla="*/ 196311 w 516460"/>
              <a:gd name="connsiteY9" fmla="*/ 118821 h 293840"/>
              <a:gd name="connsiteX10" fmla="*/ 0 w 516460"/>
              <a:gd name="connsiteY10" fmla="*/ 0 h 29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6460" h="293840">
                <a:moveTo>
                  <a:pt x="0" y="0"/>
                </a:moveTo>
                <a:cubicBezTo>
                  <a:pt x="13776" y="6888"/>
                  <a:pt x="238501" y="138624"/>
                  <a:pt x="278969" y="160149"/>
                </a:cubicBezTo>
                <a:cubicBezTo>
                  <a:pt x="319437" y="181675"/>
                  <a:pt x="204921" y="107628"/>
                  <a:pt x="242806" y="129153"/>
                </a:cubicBezTo>
                <a:cubicBezTo>
                  <a:pt x="280691" y="150679"/>
                  <a:pt x="473559" y="269499"/>
                  <a:pt x="506278" y="289302"/>
                </a:cubicBezTo>
                <a:cubicBezTo>
                  <a:pt x="538997" y="309105"/>
                  <a:pt x="486474" y="258305"/>
                  <a:pt x="439118" y="247973"/>
                </a:cubicBezTo>
                <a:cubicBezTo>
                  <a:pt x="391762" y="237641"/>
                  <a:pt x="235918" y="229892"/>
                  <a:pt x="222142" y="227309"/>
                </a:cubicBezTo>
                <a:cubicBezTo>
                  <a:pt x="208366" y="224726"/>
                  <a:pt x="353017" y="239363"/>
                  <a:pt x="356461" y="232475"/>
                </a:cubicBezTo>
                <a:cubicBezTo>
                  <a:pt x="359905" y="225587"/>
                  <a:pt x="242806" y="185980"/>
                  <a:pt x="242806" y="185980"/>
                </a:cubicBezTo>
                <a:cubicBezTo>
                  <a:pt x="225586" y="176509"/>
                  <a:pt x="260888" y="186841"/>
                  <a:pt x="253139" y="175648"/>
                </a:cubicBezTo>
                <a:cubicBezTo>
                  <a:pt x="245390" y="164455"/>
                  <a:pt x="235057" y="142069"/>
                  <a:pt x="196311" y="118821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56C82BEB-00D0-890A-5534-53BAFB034DC8}"/>
              </a:ext>
            </a:extLst>
          </p:cNvPr>
          <p:cNvSpPr/>
          <p:nvPr/>
        </p:nvSpPr>
        <p:spPr>
          <a:xfrm>
            <a:off x="4380120" y="7174636"/>
            <a:ext cx="556562" cy="280689"/>
          </a:xfrm>
          <a:custGeom>
            <a:avLst/>
            <a:gdLst>
              <a:gd name="connsiteX0" fmla="*/ 734 w 556562"/>
              <a:gd name="connsiteY0" fmla="*/ 109567 h 280689"/>
              <a:gd name="connsiteX1" fmla="*/ 140219 w 556562"/>
              <a:gd name="connsiteY1" fmla="*/ 52740 h 280689"/>
              <a:gd name="connsiteX2" fmla="*/ 362361 w 556562"/>
              <a:gd name="connsiteY2" fmla="*/ 104401 h 280689"/>
              <a:gd name="connsiteX3" fmla="*/ 341697 w 556562"/>
              <a:gd name="connsiteY3" fmla="*/ 47574 h 280689"/>
              <a:gd name="connsiteX4" fmla="*/ 476016 w 556562"/>
              <a:gd name="connsiteY4" fmla="*/ 109567 h 280689"/>
              <a:gd name="connsiteX5" fmla="*/ 496680 w 556562"/>
              <a:gd name="connsiteY5" fmla="*/ 171561 h 280689"/>
              <a:gd name="connsiteX6" fmla="*/ 543175 w 556562"/>
              <a:gd name="connsiteY6" fmla="*/ 150896 h 280689"/>
              <a:gd name="connsiteX7" fmla="*/ 357195 w 556562"/>
              <a:gd name="connsiteY7" fmla="*/ 280049 h 280689"/>
              <a:gd name="connsiteX8" fmla="*/ 501846 w 556562"/>
              <a:gd name="connsiteY8" fmla="*/ 197391 h 280689"/>
              <a:gd name="connsiteX9" fmla="*/ 507012 w 556562"/>
              <a:gd name="connsiteY9" fmla="*/ 125066 h 280689"/>
              <a:gd name="connsiteX10" fmla="*/ 553507 w 556562"/>
              <a:gd name="connsiteY10" fmla="*/ 16578 h 280689"/>
              <a:gd name="connsiteX11" fmla="*/ 408856 w 556562"/>
              <a:gd name="connsiteY11" fmla="*/ 68239 h 280689"/>
              <a:gd name="connsiteX12" fmla="*/ 264205 w 556562"/>
              <a:gd name="connsiteY12" fmla="*/ 26910 h 280689"/>
              <a:gd name="connsiteX13" fmla="*/ 135053 w 556562"/>
              <a:gd name="connsiteY13" fmla="*/ 1079 h 280689"/>
              <a:gd name="connsiteX14" fmla="*/ 269372 w 556562"/>
              <a:gd name="connsiteY14" fmla="*/ 63072 h 280689"/>
              <a:gd name="connsiteX15" fmla="*/ 93724 w 556562"/>
              <a:gd name="connsiteY15" fmla="*/ 78571 h 280689"/>
              <a:gd name="connsiteX16" fmla="*/ 734 w 556562"/>
              <a:gd name="connsiteY16" fmla="*/ 109567 h 28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6562" h="280689">
                <a:moveTo>
                  <a:pt x="734" y="109567"/>
                </a:moveTo>
                <a:cubicBezTo>
                  <a:pt x="8483" y="105262"/>
                  <a:pt x="79948" y="53601"/>
                  <a:pt x="140219" y="52740"/>
                </a:cubicBezTo>
                <a:cubicBezTo>
                  <a:pt x="200490" y="51879"/>
                  <a:pt x="328781" y="105262"/>
                  <a:pt x="362361" y="104401"/>
                </a:cubicBezTo>
                <a:cubicBezTo>
                  <a:pt x="395941" y="103540"/>
                  <a:pt x="322755" y="46713"/>
                  <a:pt x="341697" y="47574"/>
                </a:cubicBezTo>
                <a:cubicBezTo>
                  <a:pt x="360639" y="48435"/>
                  <a:pt x="450186" y="88903"/>
                  <a:pt x="476016" y="109567"/>
                </a:cubicBezTo>
                <a:cubicBezTo>
                  <a:pt x="501846" y="130231"/>
                  <a:pt x="485487" y="164673"/>
                  <a:pt x="496680" y="171561"/>
                </a:cubicBezTo>
                <a:cubicBezTo>
                  <a:pt x="507873" y="178449"/>
                  <a:pt x="566422" y="132815"/>
                  <a:pt x="543175" y="150896"/>
                </a:cubicBezTo>
                <a:cubicBezTo>
                  <a:pt x="519928" y="168977"/>
                  <a:pt x="364083" y="272300"/>
                  <a:pt x="357195" y="280049"/>
                </a:cubicBezTo>
                <a:cubicBezTo>
                  <a:pt x="350307" y="287798"/>
                  <a:pt x="476877" y="223221"/>
                  <a:pt x="501846" y="197391"/>
                </a:cubicBezTo>
                <a:cubicBezTo>
                  <a:pt x="526815" y="171561"/>
                  <a:pt x="498402" y="155202"/>
                  <a:pt x="507012" y="125066"/>
                </a:cubicBezTo>
                <a:cubicBezTo>
                  <a:pt x="515622" y="94930"/>
                  <a:pt x="569866" y="26049"/>
                  <a:pt x="553507" y="16578"/>
                </a:cubicBezTo>
                <a:cubicBezTo>
                  <a:pt x="537148" y="7107"/>
                  <a:pt x="457073" y="66517"/>
                  <a:pt x="408856" y="68239"/>
                </a:cubicBezTo>
                <a:cubicBezTo>
                  <a:pt x="360639" y="69961"/>
                  <a:pt x="309839" y="38103"/>
                  <a:pt x="264205" y="26910"/>
                </a:cubicBezTo>
                <a:cubicBezTo>
                  <a:pt x="218571" y="15717"/>
                  <a:pt x="134192" y="-4948"/>
                  <a:pt x="135053" y="1079"/>
                </a:cubicBezTo>
                <a:cubicBezTo>
                  <a:pt x="135914" y="7106"/>
                  <a:pt x="276260" y="50157"/>
                  <a:pt x="269372" y="63072"/>
                </a:cubicBezTo>
                <a:cubicBezTo>
                  <a:pt x="262484" y="75987"/>
                  <a:pt x="139358" y="70822"/>
                  <a:pt x="93724" y="78571"/>
                </a:cubicBezTo>
                <a:cubicBezTo>
                  <a:pt x="48090" y="86320"/>
                  <a:pt x="-7015" y="113872"/>
                  <a:pt x="734" y="109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86622FA9-8B4E-C021-DDC9-6940001077AA}"/>
              </a:ext>
            </a:extLst>
          </p:cNvPr>
          <p:cNvSpPr/>
          <p:nvPr/>
        </p:nvSpPr>
        <p:spPr>
          <a:xfrm>
            <a:off x="4390194" y="7113561"/>
            <a:ext cx="436554" cy="98327"/>
          </a:xfrm>
          <a:custGeom>
            <a:avLst/>
            <a:gdLst>
              <a:gd name="connsiteX0" fmla="*/ 992 w 436554"/>
              <a:gd name="connsiteY0" fmla="*/ 98317 h 98327"/>
              <a:gd name="connsiteX1" fmla="*/ 155975 w 436554"/>
              <a:gd name="connsiteY1" fmla="*/ 25992 h 98327"/>
              <a:gd name="connsiteX2" fmla="*/ 285128 w 436554"/>
              <a:gd name="connsiteY2" fmla="*/ 31158 h 98327"/>
              <a:gd name="connsiteX3" fmla="*/ 290294 w 436554"/>
              <a:gd name="connsiteY3" fmla="*/ 161 h 98327"/>
              <a:gd name="connsiteX4" fmla="*/ 434945 w 436554"/>
              <a:gd name="connsiteY4" fmla="*/ 46656 h 98327"/>
              <a:gd name="connsiteX5" fmla="*/ 347121 w 436554"/>
              <a:gd name="connsiteY5" fmla="*/ 20825 h 98327"/>
              <a:gd name="connsiteX6" fmla="*/ 47487 w 436554"/>
              <a:gd name="connsiteY6" fmla="*/ 5327 h 98327"/>
              <a:gd name="connsiteX7" fmla="*/ 88816 w 436554"/>
              <a:gd name="connsiteY7" fmla="*/ 31158 h 98327"/>
              <a:gd name="connsiteX8" fmla="*/ 992 w 436554"/>
              <a:gd name="connsiteY8" fmla="*/ 98317 h 9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554" h="98327">
                <a:moveTo>
                  <a:pt x="992" y="98317"/>
                </a:moveTo>
                <a:cubicBezTo>
                  <a:pt x="12185" y="97456"/>
                  <a:pt x="108619" y="37185"/>
                  <a:pt x="155975" y="25992"/>
                </a:cubicBezTo>
                <a:cubicBezTo>
                  <a:pt x="203331" y="14799"/>
                  <a:pt x="262742" y="35463"/>
                  <a:pt x="285128" y="31158"/>
                </a:cubicBezTo>
                <a:cubicBezTo>
                  <a:pt x="307514" y="26853"/>
                  <a:pt x="265325" y="-2422"/>
                  <a:pt x="290294" y="161"/>
                </a:cubicBezTo>
                <a:cubicBezTo>
                  <a:pt x="315263" y="2744"/>
                  <a:pt x="425474" y="43212"/>
                  <a:pt x="434945" y="46656"/>
                </a:cubicBezTo>
                <a:cubicBezTo>
                  <a:pt x="444416" y="50100"/>
                  <a:pt x="411697" y="27713"/>
                  <a:pt x="347121" y="20825"/>
                </a:cubicBezTo>
                <a:cubicBezTo>
                  <a:pt x="282545" y="13937"/>
                  <a:pt x="90538" y="3605"/>
                  <a:pt x="47487" y="5327"/>
                </a:cubicBezTo>
                <a:cubicBezTo>
                  <a:pt x="4436" y="7049"/>
                  <a:pt x="100870" y="14799"/>
                  <a:pt x="88816" y="31158"/>
                </a:cubicBezTo>
                <a:cubicBezTo>
                  <a:pt x="76762" y="47517"/>
                  <a:pt x="-10201" y="99178"/>
                  <a:pt x="992" y="98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63A4AA47-CBC9-4B34-FFEC-EE8E0289739F}"/>
              </a:ext>
            </a:extLst>
          </p:cNvPr>
          <p:cNvSpPr/>
          <p:nvPr/>
        </p:nvSpPr>
        <p:spPr>
          <a:xfrm>
            <a:off x="4354348" y="7284015"/>
            <a:ext cx="424684" cy="196507"/>
          </a:xfrm>
          <a:custGeom>
            <a:avLst/>
            <a:gdLst>
              <a:gd name="connsiteX0" fmla="*/ 676 w 424684"/>
              <a:gd name="connsiteY0" fmla="*/ 188 h 196507"/>
              <a:gd name="connsiteX1" fmla="*/ 295144 w 424684"/>
              <a:gd name="connsiteY1" fmla="*/ 67348 h 196507"/>
              <a:gd name="connsiteX2" fmla="*/ 424296 w 424684"/>
              <a:gd name="connsiteY2" fmla="*/ 67348 h 196507"/>
              <a:gd name="connsiteX3" fmla="*/ 336472 w 424684"/>
              <a:gd name="connsiteY3" fmla="*/ 93178 h 196507"/>
              <a:gd name="connsiteX4" fmla="*/ 377801 w 424684"/>
              <a:gd name="connsiteY4" fmla="*/ 196500 h 196507"/>
              <a:gd name="connsiteX5" fmla="*/ 336472 w 424684"/>
              <a:gd name="connsiteY5" fmla="*/ 98344 h 196507"/>
              <a:gd name="connsiteX6" fmla="*/ 320974 w 424684"/>
              <a:gd name="connsiteY6" fmla="*/ 51849 h 196507"/>
              <a:gd name="connsiteX7" fmla="*/ 217652 w 424684"/>
              <a:gd name="connsiteY7" fmla="*/ 46683 h 196507"/>
              <a:gd name="connsiteX8" fmla="*/ 676 w 424684"/>
              <a:gd name="connsiteY8" fmla="*/ 188 h 196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4684" h="196507">
                <a:moveTo>
                  <a:pt x="676" y="188"/>
                </a:moveTo>
                <a:cubicBezTo>
                  <a:pt x="13591" y="3632"/>
                  <a:pt x="224541" y="56155"/>
                  <a:pt x="295144" y="67348"/>
                </a:cubicBezTo>
                <a:cubicBezTo>
                  <a:pt x="365747" y="78541"/>
                  <a:pt x="417408" y="63043"/>
                  <a:pt x="424296" y="67348"/>
                </a:cubicBezTo>
                <a:cubicBezTo>
                  <a:pt x="431184" y="71653"/>
                  <a:pt x="344221" y="71653"/>
                  <a:pt x="336472" y="93178"/>
                </a:cubicBezTo>
                <a:cubicBezTo>
                  <a:pt x="328723" y="114703"/>
                  <a:pt x="377801" y="195639"/>
                  <a:pt x="377801" y="196500"/>
                </a:cubicBezTo>
                <a:cubicBezTo>
                  <a:pt x="377801" y="197361"/>
                  <a:pt x="345943" y="122453"/>
                  <a:pt x="336472" y="98344"/>
                </a:cubicBezTo>
                <a:cubicBezTo>
                  <a:pt x="327001" y="74236"/>
                  <a:pt x="340777" y="60459"/>
                  <a:pt x="320974" y="51849"/>
                </a:cubicBezTo>
                <a:cubicBezTo>
                  <a:pt x="301171" y="43239"/>
                  <a:pt x="271896" y="51849"/>
                  <a:pt x="217652" y="46683"/>
                </a:cubicBezTo>
                <a:cubicBezTo>
                  <a:pt x="163408" y="41517"/>
                  <a:pt x="-12239" y="-3256"/>
                  <a:pt x="676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B45E5C22-0599-0657-0B1D-EBE5D89677C6}"/>
              </a:ext>
            </a:extLst>
          </p:cNvPr>
          <p:cNvSpPr/>
          <p:nvPr/>
        </p:nvSpPr>
        <p:spPr>
          <a:xfrm>
            <a:off x="4964579" y="7113176"/>
            <a:ext cx="83529" cy="186557"/>
          </a:xfrm>
          <a:custGeom>
            <a:avLst/>
            <a:gdLst>
              <a:gd name="connsiteX0" fmla="*/ 31041 w 83529"/>
              <a:gd name="connsiteY0" fmla="*/ 546 h 186557"/>
              <a:gd name="connsiteX1" fmla="*/ 56872 w 83529"/>
              <a:gd name="connsiteY1" fmla="*/ 109034 h 186557"/>
              <a:gd name="connsiteX2" fmla="*/ 45 w 83529"/>
              <a:gd name="connsiteY2" fmla="*/ 186526 h 186557"/>
              <a:gd name="connsiteX3" fmla="*/ 46540 w 83529"/>
              <a:gd name="connsiteY3" fmla="*/ 119366 h 186557"/>
              <a:gd name="connsiteX4" fmla="*/ 82702 w 83529"/>
              <a:gd name="connsiteY4" fmla="*/ 67705 h 186557"/>
              <a:gd name="connsiteX5" fmla="*/ 31041 w 83529"/>
              <a:gd name="connsiteY5" fmla="*/ 546 h 18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529" h="186557">
                <a:moveTo>
                  <a:pt x="31041" y="546"/>
                </a:moveTo>
                <a:cubicBezTo>
                  <a:pt x="26736" y="7434"/>
                  <a:pt x="62038" y="78037"/>
                  <a:pt x="56872" y="109034"/>
                </a:cubicBezTo>
                <a:cubicBezTo>
                  <a:pt x="51706" y="140031"/>
                  <a:pt x="1767" y="184804"/>
                  <a:pt x="45" y="186526"/>
                </a:cubicBezTo>
                <a:cubicBezTo>
                  <a:pt x="-1677" y="188248"/>
                  <a:pt x="46540" y="119366"/>
                  <a:pt x="46540" y="119366"/>
                </a:cubicBezTo>
                <a:cubicBezTo>
                  <a:pt x="60316" y="99563"/>
                  <a:pt x="88729" y="81481"/>
                  <a:pt x="82702" y="67705"/>
                </a:cubicBezTo>
                <a:cubicBezTo>
                  <a:pt x="76675" y="53929"/>
                  <a:pt x="35346" y="-6342"/>
                  <a:pt x="31041" y="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69F2F4C4-4B09-3277-FE9B-48E8F40AC426}"/>
              </a:ext>
            </a:extLst>
          </p:cNvPr>
          <p:cNvSpPr/>
          <p:nvPr/>
        </p:nvSpPr>
        <p:spPr>
          <a:xfrm>
            <a:off x="4616542" y="7015566"/>
            <a:ext cx="745896" cy="481460"/>
          </a:xfrm>
          <a:custGeom>
            <a:avLst/>
            <a:gdLst>
              <a:gd name="connsiteX0" fmla="*/ 58780 w 745896"/>
              <a:gd name="connsiteY0" fmla="*/ 454617 h 481460"/>
              <a:gd name="connsiteX1" fmla="*/ 477234 w 745896"/>
              <a:gd name="connsiteY1" fmla="*/ 289302 h 481460"/>
              <a:gd name="connsiteX2" fmla="*/ 410075 w 745896"/>
              <a:gd name="connsiteY2" fmla="*/ 335797 h 481460"/>
              <a:gd name="connsiteX3" fmla="*/ 683878 w 745896"/>
              <a:gd name="connsiteY3" fmla="*/ 92990 h 481460"/>
              <a:gd name="connsiteX4" fmla="*/ 570224 w 745896"/>
              <a:gd name="connsiteY4" fmla="*/ 196312 h 481460"/>
              <a:gd name="connsiteX5" fmla="*/ 745872 w 745896"/>
              <a:gd name="connsiteY5" fmla="*/ 0 h 481460"/>
              <a:gd name="connsiteX6" fmla="*/ 580556 w 745896"/>
              <a:gd name="connsiteY6" fmla="*/ 196312 h 481460"/>
              <a:gd name="connsiteX7" fmla="*/ 291255 w 745896"/>
              <a:gd name="connsiteY7" fmla="*/ 371959 h 481460"/>
              <a:gd name="connsiteX8" fmla="*/ 146604 w 745896"/>
              <a:gd name="connsiteY8" fmla="*/ 428787 h 481460"/>
              <a:gd name="connsiteX9" fmla="*/ 12285 w 745896"/>
              <a:gd name="connsiteY9" fmla="*/ 475281 h 481460"/>
              <a:gd name="connsiteX10" fmla="*/ 58780 w 745896"/>
              <a:gd name="connsiteY10" fmla="*/ 454617 h 48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5896" h="481460">
                <a:moveTo>
                  <a:pt x="58780" y="454617"/>
                </a:moveTo>
                <a:lnTo>
                  <a:pt x="477234" y="289302"/>
                </a:lnTo>
                <a:cubicBezTo>
                  <a:pt x="535783" y="269499"/>
                  <a:pt x="375634" y="368516"/>
                  <a:pt x="410075" y="335797"/>
                </a:cubicBezTo>
                <a:cubicBezTo>
                  <a:pt x="444516" y="303078"/>
                  <a:pt x="657187" y="116237"/>
                  <a:pt x="683878" y="92990"/>
                </a:cubicBezTo>
                <a:cubicBezTo>
                  <a:pt x="710570" y="69742"/>
                  <a:pt x="559892" y="211810"/>
                  <a:pt x="570224" y="196312"/>
                </a:cubicBezTo>
                <a:cubicBezTo>
                  <a:pt x="580556" y="180814"/>
                  <a:pt x="744150" y="0"/>
                  <a:pt x="745872" y="0"/>
                </a:cubicBezTo>
                <a:cubicBezTo>
                  <a:pt x="747594" y="0"/>
                  <a:pt x="656325" y="134319"/>
                  <a:pt x="580556" y="196312"/>
                </a:cubicBezTo>
                <a:cubicBezTo>
                  <a:pt x="504787" y="258305"/>
                  <a:pt x="363580" y="333213"/>
                  <a:pt x="291255" y="371959"/>
                </a:cubicBezTo>
                <a:cubicBezTo>
                  <a:pt x="218930" y="410705"/>
                  <a:pt x="193099" y="411567"/>
                  <a:pt x="146604" y="428787"/>
                </a:cubicBezTo>
                <a:cubicBezTo>
                  <a:pt x="100109" y="446007"/>
                  <a:pt x="26922" y="464949"/>
                  <a:pt x="12285" y="475281"/>
                </a:cubicBezTo>
                <a:cubicBezTo>
                  <a:pt x="-2352" y="485613"/>
                  <a:pt x="-18711" y="485613"/>
                  <a:pt x="58780" y="454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59260BA0-2C52-5AA0-B10C-0DE0D2E94C2D}"/>
              </a:ext>
            </a:extLst>
          </p:cNvPr>
          <p:cNvSpPr/>
          <p:nvPr/>
        </p:nvSpPr>
        <p:spPr>
          <a:xfrm>
            <a:off x="5201047" y="3185862"/>
            <a:ext cx="577007" cy="1182813"/>
          </a:xfrm>
          <a:custGeom>
            <a:avLst/>
            <a:gdLst>
              <a:gd name="connsiteX0" fmla="*/ 4743 w 577007"/>
              <a:gd name="connsiteY0" fmla="*/ 7281 h 1182813"/>
              <a:gd name="connsiteX1" fmla="*/ 353086 w 577007"/>
              <a:gd name="connsiteY1" fmla="*/ 737833 h 1182813"/>
              <a:gd name="connsiteX2" fmla="*/ 314382 w 577007"/>
              <a:gd name="connsiteY2" fmla="*/ 655586 h 1182813"/>
              <a:gd name="connsiteX3" fmla="*/ 503067 w 577007"/>
              <a:gd name="connsiteY3" fmla="*/ 1003928 h 1182813"/>
              <a:gd name="connsiteX4" fmla="*/ 483715 w 577007"/>
              <a:gd name="connsiteY4" fmla="*/ 950709 h 1182813"/>
              <a:gd name="connsiteX5" fmla="*/ 575639 w 577007"/>
              <a:gd name="connsiteY5" fmla="*/ 1178100 h 1182813"/>
              <a:gd name="connsiteX6" fmla="*/ 522420 w 577007"/>
              <a:gd name="connsiteY6" fmla="*/ 1047471 h 1182813"/>
              <a:gd name="connsiteX7" fmla="*/ 314382 w 577007"/>
              <a:gd name="connsiteY7" fmla="*/ 423357 h 1182813"/>
              <a:gd name="connsiteX8" fmla="*/ 425658 w 577007"/>
              <a:gd name="connsiteY8" fmla="*/ 897490 h 1182813"/>
              <a:gd name="connsiteX9" fmla="*/ 348248 w 577007"/>
              <a:gd name="connsiteY9" fmla="*/ 737833 h 1182813"/>
              <a:gd name="connsiteX10" fmla="*/ 164401 w 577007"/>
              <a:gd name="connsiteY10" fmla="*/ 384652 h 1182813"/>
              <a:gd name="connsiteX11" fmla="*/ 4743 w 577007"/>
              <a:gd name="connsiteY11" fmla="*/ 7281 h 118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7007" h="1182813">
                <a:moveTo>
                  <a:pt x="4743" y="7281"/>
                </a:moveTo>
                <a:cubicBezTo>
                  <a:pt x="36190" y="66144"/>
                  <a:pt x="301480" y="629782"/>
                  <a:pt x="353086" y="737833"/>
                </a:cubicBezTo>
                <a:cubicBezTo>
                  <a:pt x="404692" y="845884"/>
                  <a:pt x="289385" y="611237"/>
                  <a:pt x="314382" y="655586"/>
                </a:cubicBezTo>
                <a:cubicBezTo>
                  <a:pt x="339379" y="699935"/>
                  <a:pt x="474845" y="954741"/>
                  <a:pt x="503067" y="1003928"/>
                </a:cubicBezTo>
                <a:cubicBezTo>
                  <a:pt x="531289" y="1053115"/>
                  <a:pt x="471620" y="921680"/>
                  <a:pt x="483715" y="950709"/>
                </a:cubicBezTo>
                <a:cubicBezTo>
                  <a:pt x="495810" y="979738"/>
                  <a:pt x="569188" y="1161973"/>
                  <a:pt x="575639" y="1178100"/>
                </a:cubicBezTo>
                <a:cubicBezTo>
                  <a:pt x="582090" y="1194227"/>
                  <a:pt x="565963" y="1173261"/>
                  <a:pt x="522420" y="1047471"/>
                </a:cubicBezTo>
                <a:cubicBezTo>
                  <a:pt x="478877" y="921681"/>
                  <a:pt x="330509" y="448354"/>
                  <a:pt x="314382" y="423357"/>
                </a:cubicBezTo>
                <a:cubicBezTo>
                  <a:pt x="298255" y="398360"/>
                  <a:pt x="420014" y="845077"/>
                  <a:pt x="425658" y="897490"/>
                </a:cubicBezTo>
                <a:cubicBezTo>
                  <a:pt x="431302" y="949903"/>
                  <a:pt x="391791" y="823306"/>
                  <a:pt x="348248" y="737833"/>
                </a:cubicBezTo>
                <a:cubicBezTo>
                  <a:pt x="304705" y="652360"/>
                  <a:pt x="222458" y="507217"/>
                  <a:pt x="164401" y="384652"/>
                </a:cubicBezTo>
                <a:cubicBezTo>
                  <a:pt x="106344" y="262087"/>
                  <a:pt x="-26704" y="-51582"/>
                  <a:pt x="4743" y="7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AA861FE0-7E11-F7D8-47D6-103CBB5058A7}"/>
              </a:ext>
            </a:extLst>
          </p:cNvPr>
          <p:cNvSpPr/>
          <p:nvPr/>
        </p:nvSpPr>
        <p:spPr>
          <a:xfrm>
            <a:off x="4349448" y="4955648"/>
            <a:ext cx="56450" cy="416741"/>
          </a:xfrm>
          <a:custGeom>
            <a:avLst/>
            <a:gdLst>
              <a:gd name="connsiteX0" fmla="*/ 53219 w 56450"/>
              <a:gd name="connsiteY0" fmla="*/ 3400 h 416741"/>
              <a:gd name="connsiteX1" fmla="*/ 4838 w 56450"/>
              <a:gd name="connsiteY1" fmla="*/ 153381 h 416741"/>
              <a:gd name="connsiteX2" fmla="*/ 43542 w 56450"/>
              <a:gd name="connsiteY2" fmla="*/ 148542 h 416741"/>
              <a:gd name="connsiteX3" fmla="*/ 0 w 56450"/>
              <a:gd name="connsiteY3" fmla="*/ 303362 h 416741"/>
              <a:gd name="connsiteX4" fmla="*/ 43542 w 56450"/>
              <a:gd name="connsiteY4" fmla="*/ 264657 h 416741"/>
              <a:gd name="connsiteX5" fmla="*/ 4838 w 56450"/>
              <a:gd name="connsiteY5" fmla="*/ 414638 h 416741"/>
              <a:gd name="connsiteX6" fmla="*/ 14514 w 56450"/>
              <a:gd name="connsiteY6" fmla="*/ 356581 h 416741"/>
              <a:gd name="connsiteX7" fmla="*/ 53219 w 56450"/>
              <a:gd name="connsiteY7" fmla="*/ 124352 h 416741"/>
              <a:gd name="connsiteX8" fmla="*/ 19352 w 56450"/>
              <a:gd name="connsiteY8" fmla="*/ 163057 h 416741"/>
              <a:gd name="connsiteX9" fmla="*/ 48381 w 56450"/>
              <a:gd name="connsiteY9" fmla="*/ 56619 h 416741"/>
              <a:gd name="connsiteX10" fmla="*/ 53219 w 56450"/>
              <a:gd name="connsiteY10" fmla="*/ 3400 h 416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450" h="416741">
                <a:moveTo>
                  <a:pt x="53219" y="3400"/>
                </a:moveTo>
                <a:cubicBezTo>
                  <a:pt x="45962" y="19527"/>
                  <a:pt x="6451" y="129191"/>
                  <a:pt x="4838" y="153381"/>
                </a:cubicBezTo>
                <a:cubicBezTo>
                  <a:pt x="3225" y="177571"/>
                  <a:pt x="44348" y="123545"/>
                  <a:pt x="43542" y="148542"/>
                </a:cubicBezTo>
                <a:cubicBezTo>
                  <a:pt x="42736" y="173539"/>
                  <a:pt x="0" y="284010"/>
                  <a:pt x="0" y="303362"/>
                </a:cubicBezTo>
                <a:cubicBezTo>
                  <a:pt x="0" y="322714"/>
                  <a:pt x="42736" y="246111"/>
                  <a:pt x="43542" y="264657"/>
                </a:cubicBezTo>
                <a:cubicBezTo>
                  <a:pt x="44348" y="283203"/>
                  <a:pt x="9676" y="399317"/>
                  <a:pt x="4838" y="414638"/>
                </a:cubicBezTo>
                <a:cubicBezTo>
                  <a:pt x="0" y="429959"/>
                  <a:pt x="14514" y="356581"/>
                  <a:pt x="14514" y="356581"/>
                </a:cubicBezTo>
                <a:cubicBezTo>
                  <a:pt x="22577" y="308200"/>
                  <a:pt x="52413" y="156606"/>
                  <a:pt x="53219" y="124352"/>
                </a:cubicBezTo>
                <a:cubicBezTo>
                  <a:pt x="54025" y="92098"/>
                  <a:pt x="20158" y="174346"/>
                  <a:pt x="19352" y="163057"/>
                </a:cubicBezTo>
                <a:cubicBezTo>
                  <a:pt x="18546" y="151768"/>
                  <a:pt x="42737" y="80809"/>
                  <a:pt x="48381" y="56619"/>
                </a:cubicBezTo>
                <a:cubicBezTo>
                  <a:pt x="54025" y="32429"/>
                  <a:pt x="60476" y="-12727"/>
                  <a:pt x="53219" y="3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DC0BD2D7-8AC6-75D3-7E52-72AE6AFBE5AE}"/>
              </a:ext>
            </a:extLst>
          </p:cNvPr>
          <p:cNvSpPr/>
          <p:nvPr/>
        </p:nvSpPr>
        <p:spPr>
          <a:xfrm>
            <a:off x="3780154" y="6354838"/>
            <a:ext cx="160504" cy="128786"/>
          </a:xfrm>
          <a:custGeom>
            <a:avLst/>
            <a:gdLst>
              <a:gd name="connsiteX0" fmla="*/ 75808 w 160504"/>
              <a:gd name="connsiteY0" fmla="*/ 7257 h 128786"/>
              <a:gd name="connsiteX1" fmla="*/ 153217 w 160504"/>
              <a:gd name="connsiteY1" fmla="*/ 94343 h 128786"/>
              <a:gd name="connsiteX2" fmla="*/ 138703 w 160504"/>
              <a:gd name="connsiteY2" fmla="*/ 128210 h 128786"/>
              <a:gd name="connsiteX3" fmla="*/ 153217 w 160504"/>
              <a:gd name="connsiteY3" fmla="*/ 70152 h 128786"/>
              <a:gd name="connsiteX4" fmla="*/ 3236 w 160504"/>
              <a:gd name="connsiteY4" fmla="*/ 12095 h 128786"/>
              <a:gd name="connsiteX5" fmla="*/ 75808 w 160504"/>
              <a:gd name="connsiteY5" fmla="*/ 7257 h 12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04" h="128786">
                <a:moveTo>
                  <a:pt x="75808" y="7257"/>
                </a:moveTo>
                <a:cubicBezTo>
                  <a:pt x="100805" y="20965"/>
                  <a:pt x="142735" y="74184"/>
                  <a:pt x="153217" y="94343"/>
                </a:cubicBezTo>
                <a:cubicBezTo>
                  <a:pt x="163699" y="114502"/>
                  <a:pt x="138703" y="132242"/>
                  <a:pt x="138703" y="128210"/>
                </a:cubicBezTo>
                <a:cubicBezTo>
                  <a:pt x="138703" y="124178"/>
                  <a:pt x="175795" y="89504"/>
                  <a:pt x="153217" y="70152"/>
                </a:cubicBezTo>
                <a:cubicBezTo>
                  <a:pt x="130639" y="50800"/>
                  <a:pt x="21782" y="22578"/>
                  <a:pt x="3236" y="12095"/>
                </a:cubicBezTo>
                <a:cubicBezTo>
                  <a:pt x="-15310" y="1612"/>
                  <a:pt x="50811" y="-6451"/>
                  <a:pt x="75808" y="7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56D05436-1DED-77AA-44D0-5797FFEFE005}"/>
              </a:ext>
            </a:extLst>
          </p:cNvPr>
          <p:cNvSpPr/>
          <p:nvPr/>
        </p:nvSpPr>
        <p:spPr>
          <a:xfrm>
            <a:off x="5267331" y="6202205"/>
            <a:ext cx="80779" cy="137571"/>
          </a:xfrm>
          <a:custGeom>
            <a:avLst/>
            <a:gdLst>
              <a:gd name="connsiteX0" fmla="*/ 15869 w 80779"/>
              <a:gd name="connsiteY0" fmla="*/ 233 h 137571"/>
              <a:gd name="connsiteX1" fmla="*/ 15869 w 80779"/>
              <a:gd name="connsiteY1" fmla="*/ 67966 h 137571"/>
              <a:gd name="connsiteX2" fmla="*/ 78764 w 80779"/>
              <a:gd name="connsiteY2" fmla="*/ 135700 h 137571"/>
              <a:gd name="connsiteX3" fmla="*/ 59412 w 80779"/>
              <a:gd name="connsiteY3" fmla="*/ 116347 h 137571"/>
              <a:gd name="connsiteX4" fmla="*/ 1355 w 80779"/>
              <a:gd name="connsiteY4" fmla="*/ 92157 h 137571"/>
              <a:gd name="connsiteX5" fmla="*/ 15869 w 80779"/>
              <a:gd name="connsiteY5" fmla="*/ 233 h 137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779" h="137571">
                <a:moveTo>
                  <a:pt x="15869" y="233"/>
                </a:moveTo>
                <a:cubicBezTo>
                  <a:pt x="18288" y="-3799"/>
                  <a:pt x="5386" y="45388"/>
                  <a:pt x="15869" y="67966"/>
                </a:cubicBezTo>
                <a:cubicBezTo>
                  <a:pt x="26352" y="90544"/>
                  <a:pt x="78764" y="135700"/>
                  <a:pt x="78764" y="135700"/>
                </a:cubicBezTo>
                <a:cubicBezTo>
                  <a:pt x="86021" y="143764"/>
                  <a:pt x="72314" y="123604"/>
                  <a:pt x="59412" y="116347"/>
                </a:cubicBezTo>
                <a:cubicBezTo>
                  <a:pt x="46510" y="109090"/>
                  <a:pt x="7806" y="109897"/>
                  <a:pt x="1355" y="92157"/>
                </a:cubicBezTo>
                <a:cubicBezTo>
                  <a:pt x="-5096" y="74417"/>
                  <a:pt x="13450" y="4265"/>
                  <a:pt x="15869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9F1A477E-94AF-5741-627D-7734240962DA}"/>
              </a:ext>
            </a:extLst>
          </p:cNvPr>
          <p:cNvSpPr/>
          <p:nvPr/>
        </p:nvSpPr>
        <p:spPr>
          <a:xfrm>
            <a:off x="3850506" y="6052307"/>
            <a:ext cx="63824" cy="82604"/>
          </a:xfrm>
          <a:custGeom>
            <a:avLst/>
            <a:gdLst>
              <a:gd name="connsiteX0" fmla="*/ 63513 w 63824"/>
              <a:gd name="connsiteY0" fmla="*/ 150 h 82604"/>
              <a:gd name="connsiteX1" fmla="*/ 24808 w 63824"/>
              <a:gd name="connsiteY1" fmla="*/ 38855 h 82604"/>
              <a:gd name="connsiteX2" fmla="*/ 24808 w 63824"/>
              <a:gd name="connsiteY2" fmla="*/ 82398 h 82604"/>
              <a:gd name="connsiteX3" fmla="*/ 618 w 63824"/>
              <a:gd name="connsiteY3" fmla="*/ 53369 h 82604"/>
              <a:gd name="connsiteX4" fmla="*/ 63513 w 63824"/>
              <a:gd name="connsiteY4" fmla="*/ 150 h 8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24" h="82604">
                <a:moveTo>
                  <a:pt x="63513" y="150"/>
                </a:moveTo>
                <a:cubicBezTo>
                  <a:pt x="67545" y="-2269"/>
                  <a:pt x="31259" y="25147"/>
                  <a:pt x="24808" y="38855"/>
                </a:cubicBezTo>
                <a:cubicBezTo>
                  <a:pt x="18357" y="52563"/>
                  <a:pt x="24808" y="82398"/>
                  <a:pt x="24808" y="82398"/>
                </a:cubicBezTo>
                <a:cubicBezTo>
                  <a:pt x="20776" y="84817"/>
                  <a:pt x="-4220" y="65464"/>
                  <a:pt x="618" y="53369"/>
                </a:cubicBezTo>
                <a:cubicBezTo>
                  <a:pt x="5456" y="41274"/>
                  <a:pt x="59481" y="2569"/>
                  <a:pt x="63513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5CCB62E5-3417-93CA-F7F2-0B2C128218C6}"/>
              </a:ext>
            </a:extLst>
          </p:cNvPr>
          <p:cNvSpPr/>
          <p:nvPr/>
        </p:nvSpPr>
        <p:spPr>
          <a:xfrm>
            <a:off x="5375037" y="5994242"/>
            <a:ext cx="68106" cy="101880"/>
          </a:xfrm>
          <a:custGeom>
            <a:avLst/>
            <a:gdLst>
              <a:gd name="connsiteX0" fmla="*/ 87 w 68106"/>
              <a:gd name="connsiteY0" fmla="*/ 158 h 101880"/>
              <a:gd name="connsiteX1" fmla="*/ 53306 w 68106"/>
              <a:gd name="connsiteY1" fmla="*/ 53377 h 101880"/>
              <a:gd name="connsiteX2" fmla="*/ 43630 w 68106"/>
              <a:gd name="connsiteY2" fmla="*/ 101758 h 101880"/>
              <a:gd name="connsiteX3" fmla="*/ 67820 w 68106"/>
              <a:gd name="connsiteY3" fmla="*/ 38863 h 101880"/>
              <a:gd name="connsiteX4" fmla="*/ 87 w 68106"/>
              <a:gd name="connsiteY4" fmla="*/ 158 h 1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106" h="101880">
                <a:moveTo>
                  <a:pt x="87" y="158"/>
                </a:moveTo>
                <a:cubicBezTo>
                  <a:pt x="-2332" y="2577"/>
                  <a:pt x="46049" y="36444"/>
                  <a:pt x="53306" y="53377"/>
                </a:cubicBezTo>
                <a:cubicBezTo>
                  <a:pt x="60563" y="70310"/>
                  <a:pt x="41211" y="104177"/>
                  <a:pt x="43630" y="101758"/>
                </a:cubicBezTo>
                <a:cubicBezTo>
                  <a:pt x="46049" y="99339"/>
                  <a:pt x="71045" y="54184"/>
                  <a:pt x="67820" y="38863"/>
                </a:cubicBezTo>
                <a:cubicBezTo>
                  <a:pt x="64595" y="23542"/>
                  <a:pt x="2506" y="-2261"/>
                  <a:pt x="87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AE2F10DC-9268-F2E1-FC47-2F5CB50E3EFF}"/>
              </a:ext>
            </a:extLst>
          </p:cNvPr>
          <p:cNvSpPr/>
          <p:nvPr/>
        </p:nvSpPr>
        <p:spPr>
          <a:xfrm>
            <a:off x="3570410" y="6115342"/>
            <a:ext cx="68444" cy="116140"/>
          </a:xfrm>
          <a:custGeom>
            <a:avLst/>
            <a:gdLst>
              <a:gd name="connsiteX0" fmla="*/ 67838 w 68444"/>
              <a:gd name="connsiteY0" fmla="*/ 10 h 116140"/>
              <a:gd name="connsiteX1" fmla="*/ 33971 w 68444"/>
              <a:gd name="connsiteY1" fmla="*/ 67744 h 116140"/>
              <a:gd name="connsiteX2" fmla="*/ 43647 w 68444"/>
              <a:gd name="connsiteY2" fmla="*/ 116125 h 116140"/>
              <a:gd name="connsiteX3" fmla="*/ 104 w 68444"/>
              <a:gd name="connsiteY3" fmla="*/ 62906 h 116140"/>
              <a:gd name="connsiteX4" fmla="*/ 67838 w 68444"/>
              <a:gd name="connsiteY4" fmla="*/ 10 h 116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444" h="116140">
                <a:moveTo>
                  <a:pt x="67838" y="10"/>
                </a:moveTo>
                <a:cubicBezTo>
                  <a:pt x="73482" y="816"/>
                  <a:pt x="38003" y="48392"/>
                  <a:pt x="33971" y="67744"/>
                </a:cubicBezTo>
                <a:cubicBezTo>
                  <a:pt x="29939" y="87096"/>
                  <a:pt x="49291" y="116931"/>
                  <a:pt x="43647" y="116125"/>
                </a:cubicBezTo>
                <a:cubicBezTo>
                  <a:pt x="38003" y="115319"/>
                  <a:pt x="-2315" y="79839"/>
                  <a:pt x="104" y="62906"/>
                </a:cubicBezTo>
                <a:cubicBezTo>
                  <a:pt x="2523" y="45973"/>
                  <a:pt x="62194" y="-796"/>
                  <a:pt x="67838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24BB1082-D621-C34F-DFF0-36A757B777AC}"/>
              </a:ext>
            </a:extLst>
          </p:cNvPr>
          <p:cNvSpPr/>
          <p:nvPr/>
        </p:nvSpPr>
        <p:spPr>
          <a:xfrm>
            <a:off x="5136841" y="5887878"/>
            <a:ext cx="74009" cy="92502"/>
          </a:xfrm>
          <a:custGeom>
            <a:avLst/>
            <a:gdLst>
              <a:gd name="connsiteX0" fmla="*/ 73788 w 74009"/>
              <a:gd name="connsiteY0" fmla="*/ 84 h 92502"/>
              <a:gd name="connsiteX1" fmla="*/ 25407 w 74009"/>
              <a:gd name="connsiteY1" fmla="*/ 72655 h 92502"/>
              <a:gd name="connsiteX2" fmla="*/ 25407 w 74009"/>
              <a:gd name="connsiteY2" fmla="*/ 92008 h 92502"/>
              <a:gd name="connsiteX3" fmla="*/ 1216 w 74009"/>
              <a:gd name="connsiteY3" fmla="*/ 58141 h 92502"/>
              <a:gd name="connsiteX4" fmla="*/ 73788 w 74009"/>
              <a:gd name="connsiteY4" fmla="*/ 84 h 9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09" h="92502">
                <a:moveTo>
                  <a:pt x="73788" y="84"/>
                </a:moveTo>
                <a:cubicBezTo>
                  <a:pt x="77820" y="2503"/>
                  <a:pt x="25407" y="72655"/>
                  <a:pt x="25407" y="72655"/>
                </a:cubicBezTo>
                <a:cubicBezTo>
                  <a:pt x="17343" y="87976"/>
                  <a:pt x="29439" y="94427"/>
                  <a:pt x="25407" y="92008"/>
                </a:cubicBezTo>
                <a:cubicBezTo>
                  <a:pt x="21375" y="89589"/>
                  <a:pt x="-6041" y="68624"/>
                  <a:pt x="1216" y="58141"/>
                </a:cubicBezTo>
                <a:cubicBezTo>
                  <a:pt x="8473" y="47658"/>
                  <a:pt x="69756" y="-2335"/>
                  <a:pt x="73788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A9445592-3B13-C2A3-5D9F-42ED52A74435}"/>
              </a:ext>
            </a:extLst>
          </p:cNvPr>
          <p:cNvSpPr/>
          <p:nvPr/>
        </p:nvSpPr>
        <p:spPr>
          <a:xfrm>
            <a:off x="3875309" y="5883109"/>
            <a:ext cx="97337" cy="67748"/>
          </a:xfrm>
          <a:custGeom>
            <a:avLst/>
            <a:gdLst>
              <a:gd name="connsiteX0" fmla="*/ 5 w 97337"/>
              <a:gd name="connsiteY0" fmla="*/ 15 h 67748"/>
              <a:gd name="connsiteX1" fmla="*/ 87091 w 97337"/>
              <a:gd name="connsiteY1" fmla="*/ 43558 h 67748"/>
              <a:gd name="connsiteX2" fmla="*/ 82253 w 97337"/>
              <a:gd name="connsiteY2" fmla="*/ 67748 h 67748"/>
              <a:gd name="connsiteX3" fmla="*/ 91929 w 97337"/>
              <a:gd name="connsiteY3" fmla="*/ 38720 h 67748"/>
              <a:gd name="connsiteX4" fmla="*/ 5 w 97337"/>
              <a:gd name="connsiteY4" fmla="*/ 15 h 6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337" h="67748">
                <a:moveTo>
                  <a:pt x="5" y="15"/>
                </a:moveTo>
                <a:cubicBezTo>
                  <a:pt x="-801" y="821"/>
                  <a:pt x="87091" y="43558"/>
                  <a:pt x="87091" y="43558"/>
                </a:cubicBezTo>
                <a:cubicBezTo>
                  <a:pt x="100799" y="54847"/>
                  <a:pt x="82253" y="67748"/>
                  <a:pt x="82253" y="67748"/>
                </a:cubicBezTo>
                <a:cubicBezTo>
                  <a:pt x="83059" y="66942"/>
                  <a:pt x="108056" y="47590"/>
                  <a:pt x="91929" y="38720"/>
                </a:cubicBezTo>
                <a:cubicBezTo>
                  <a:pt x="75802" y="29850"/>
                  <a:pt x="811" y="-791"/>
                  <a:pt x="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3523E763-719A-3A48-145D-6581BE30E3E4}"/>
              </a:ext>
            </a:extLst>
          </p:cNvPr>
          <p:cNvSpPr/>
          <p:nvPr/>
        </p:nvSpPr>
        <p:spPr>
          <a:xfrm>
            <a:off x="5679821" y="6045102"/>
            <a:ext cx="237937" cy="501763"/>
          </a:xfrm>
          <a:custGeom>
            <a:avLst/>
            <a:gdLst>
              <a:gd name="connsiteX0" fmla="*/ 145246 w 237937"/>
              <a:gd name="connsiteY0" fmla="*/ 79927 h 501763"/>
              <a:gd name="connsiteX1" fmla="*/ 116217 w 237937"/>
              <a:gd name="connsiteY1" fmla="*/ 350860 h 501763"/>
              <a:gd name="connsiteX2" fmla="*/ 14617 w 237937"/>
              <a:gd name="connsiteY2" fmla="*/ 486327 h 501763"/>
              <a:gd name="connsiteX3" fmla="*/ 72674 w 237937"/>
              <a:gd name="connsiteY3" fmla="*/ 413755 h 501763"/>
              <a:gd name="connsiteX4" fmla="*/ 103 w 237937"/>
              <a:gd name="connsiteY4" fmla="*/ 500841 h 501763"/>
              <a:gd name="connsiteX5" fmla="*/ 92027 w 237937"/>
              <a:gd name="connsiteY5" fmla="*/ 346022 h 501763"/>
              <a:gd name="connsiteX6" fmla="*/ 237169 w 237937"/>
              <a:gd name="connsiteY6" fmla="*/ 2517 h 501763"/>
              <a:gd name="connsiteX7" fmla="*/ 150084 w 237937"/>
              <a:gd name="connsiteY7" fmla="*/ 186365 h 501763"/>
              <a:gd name="connsiteX8" fmla="*/ 145246 w 237937"/>
              <a:gd name="connsiteY8" fmla="*/ 79927 h 50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37" h="501763">
                <a:moveTo>
                  <a:pt x="145246" y="79927"/>
                </a:moveTo>
                <a:cubicBezTo>
                  <a:pt x="139601" y="107343"/>
                  <a:pt x="137988" y="283127"/>
                  <a:pt x="116217" y="350860"/>
                </a:cubicBezTo>
                <a:cubicBezTo>
                  <a:pt x="94445" y="418593"/>
                  <a:pt x="21874" y="475845"/>
                  <a:pt x="14617" y="486327"/>
                </a:cubicBezTo>
                <a:cubicBezTo>
                  <a:pt x="7360" y="496810"/>
                  <a:pt x="75093" y="411336"/>
                  <a:pt x="72674" y="413755"/>
                </a:cubicBezTo>
                <a:cubicBezTo>
                  <a:pt x="70255" y="416174"/>
                  <a:pt x="-3122" y="512130"/>
                  <a:pt x="103" y="500841"/>
                </a:cubicBezTo>
                <a:cubicBezTo>
                  <a:pt x="3328" y="489552"/>
                  <a:pt x="52516" y="429076"/>
                  <a:pt x="92027" y="346022"/>
                </a:cubicBezTo>
                <a:cubicBezTo>
                  <a:pt x="131538" y="262968"/>
                  <a:pt x="227493" y="29126"/>
                  <a:pt x="237169" y="2517"/>
                </a:cubicBezTo>
                <a:cubicBezTo>
                  <a:pt x="246845" y="-24093"/>
                  <a:pt x="162179" y="168625"/>
                  <a:pt x="150084" y="186365"/>
                </a:cubicBezTo>
                <a:cubicBezTo>
                  <a:pt x="137989" y="204105"/>
                  <a:pt x="150891" y="52511"/>
                  <a:pt x="145246" y="79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BF201B67-4B4D-B476-47DB-C06E9A686AD1}"/>
              </a:ext>
            </a:extLst>
          </p:cNvPr>
          <p:cNvSpPr/>
          <p:nvPr/>
        </p:nvSpPr>
        <p:spPr>
          <a:xfrm>
            <a:off x="5457256" y="6511986"/>
            <a:ext cx="53760" cy="140493"/>
          </a:xfrm>
          <a:custGeom>
            <a:avLst/>
            <a:gdLst>
              <a:gd name="connsiteX0" fmla="*/ 115 w 53760"/>
              <a:gd name="connsiteY0" fmla="*/ 90 h 140493"/>
              <a:gd name="connsiteX1" fmla="*/ 38820 w 53760"/>
              <a:gd name="connsiteY1" fmla="*/ 67824 h 140493"/>
              <a:gd name="connsiteX2" fmla="*/ 29144 w 53760"/>
              <a:gd name="connsiteY2" fmla="*/ 140395 h 140493"/>
              <a:gd name="connsiteX3" fmla="*/ 53334 w 53760"/>
              <a:gd name="connsiteY3" fmla="*/ 82338 h 140493"/>
              <a:gd name="connsiteX4" fmla="*/ 115 w 53760"/>
              <a:gd name="connsiteY4" fmla="*/ 90 h 140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760" h="140493">
                <a:moveTo>
                  <a:pt x="115" y="90"/>
                </a:moveTo>
                <a:cubicBezTo>
                  <a:pt x="-2304" y="-2329"/>
                  <a:pt x="33982" y="44440"/>
                  <a:pt x="38820" y="67824"/>
                </a:cubicBezTo>
                <a:cubicBezTo>
                  <a:pt x="43658" y="91208"/>
                  <a:pt x="26725" y="137976"/>
                  <a:pt x="29144" y="140395"/>
                </a:cubicBezTo>
                <a:cubicBezTo>
                  <a:pt x="31563" y="142814"/>
                  <a:pt x="57366" y="100078"/>
                  <a:pt x="53334" y="82338"/>
                </a:cubicBezTo>
                <a:cubicBezTo>
                  <a:pt x="49302" y="64598"/>
                  <a:pt x="2534" y="2509"/>
                  <a:pt x="115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284AC91A-CEA8-0DF3-73FD-D35A27EB5E45}"/>
              </a:ext>
            </a:extLst>
          </p:cNvPr>
          <p:cNvSpPr/>
          <p:nvPr/>
        </p:nvSpPr>
        <p:spPr>
          <a:xfrm>
            <a:off x="5410604" y="6655919"/>
            <a:ext cx="217243" cy="357015"/>
          </a:xfrm>
          <a:custGeom>
            <a:avLst/>
            <a:gdLst>
              <a:gd name="connsiteX0" fmla="*/ 216101 w 217243"/>
              <a:gd name="connsiteY0" fmla="*/ 1300 h 357015"/>
              <a:gd name="connsiteX1" fmla="*/ 99986 w 217243"/>
              <a:gd name="connsiteY1" fmla="*/ 69033 h 357015"/>
              <a:gd name="connsiteX2" fmla="*/ 41929 w 217243"/>
              <a:gd name="connsiteY2" fmla="*/ 136767 h 357015"/>
              <a:gd name="connsiteX3" fmla="*/ 46767 w 217243"/>
              <a:gd name="connsiteY3" fmla="*/ 78710 h 357015"/>
              <a:gd name="connsiteX4" fmla="*/ 3225 w 217243"/>
              <a:gd name="connsiteY4" fmla="*/ 214176 h 357015"/>
              <a:gd name="connsiteX5" fmla="*/ 3225 w 217243"/>
              <a:gd name="connsiteY5" fmla="*/ 354481 h 357015"/>
              <a:gd name="connsiteX6" fmla="*/ 3225 w 217243"/>
              <a:gd name="connsiteY6" fmla="*/ 291586 h 357015"/>
              <a:gd name="connsiteX7" fmla="*/ 22577 w 217243"/>
              <a:gd name="connsiteY7" fmla="*/ 131929 h 357015"/>
              <a:gd name="connsiteX8" fmla="*/ 216101 w 217243"/>
              <a:gd name="connsiteY8" fmla="*/ 1300 h 357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243" h="357015">
                <a:moveTo>
                  <a:pt x="216101" y="1300"/>
                </a:moveTo>
                <a:cubicBezTo>
                  <a:pt x="229003" y="-9183"/>
                  <a:pt x="129015" y="46455"/>
                  <a:pt x="99986" y="69033"/>
                </a:cubicBezTo>
                <a:cubicBezTo>
                  <a:pt x="70957" y="91611"/>
                  <a:pt x="50799" y="135154"/>
                  <a:pt x="41929" y="136767"/>
                </a:cubicBezTo>
                <a:cubicBezTo>
                  <a:pt x="33059" y="138380"/>
                  <a:pt x="53218" y="65809"/>
                  <a:pt x="46767" y="78710"/>
                </a:cubicBezTo>
                <a:cubicBezTo>
                  <a:pt x="40316" y="91612"/>
                  <a:pt x="10482" y="168214"/>
                  <a:pt x="3225" y="214176"/>
                </a:cubicBezTo>
                <a:cubicBezTo>
                  <a:pt x="-4032" y="260138"/>
                  <a:pt x="3225" y="354481"/>
                  <a:pt x="3225" y="354481"/>
                </a:cubicBezTo>
                <a:cubicBezTo>
                  <a:pt x="3225" y="367383"/>
                  <a:pt x="0" y="328678"/>
                  <a:pt x="3225" y="291586"/>
                </a:cubicBezTo>
                <a:cubicBezTo>
                  <a:pt x="6450" y="254494"/>
                  <a:pt x="-8870" y="177891"/>
                  <a:pt x="22577" y="131929"/>
                </a:cubicBezTo>
                <a:cubicBezTo>
                  <a:pt x="54024" y="85967"/>
                  <a:pt x="203199" y="11783"/>
                  <a:pt x="216101" y="1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6D7E18B6-BE09-FA54-AA60-49B8708CFB3C}"/>
              </a:ext>
            </a:extLst>
          </p:cNvPr>
          <p:cNvSpPr/>
          <p:nvPr/>
        </p:nvSpPr>
        <p:spPr>
          <a:xfrm>
            <a:off x="5909873" y="5194974"/>
            <a:ext cx="104209" cy="915865"/>
          </a:xfrm>
          <a:custGeom>
            <a:avLst/>
            <a:gdLst>
              <a:gd name="connsiteX0" fmla="*/ 21632 w 104209"/>
              <a:gd name="connsiteY0" fmla="*/ 1140 h 915865"/>
              <a:gd name="connsiteX1" fmla="*/ 65175 w 104209"/>
              <a:gd name="connsiteY1" fmla="*/ 310778 h 915865"/>
              <a:gd name="connsiteX2" fmla="*/ 70013 w 104209"/>
              <a:gd name="connsiteY2" fmla="*/ 223693 h 915865"/>
              <a:gd name="connsiteX3" fmla="*/ 26470 w 104209"/>
              <a:gd name="connsiteY3" fmla="*/ 509140 h 915865"/>
              <a:gd name="connsiteX4" fmla="*/ 65175 w 104209"/>
              <a:gd name="connsiteY4" fmla="*/ 451083 h 915865"/>
              <a:gd name="connsiteX5" fmla="*/ 74851 w 104209"/>
              <a:gd name="connsiteY5" fmla="*/ 668797 h 915865"/>
              <a:gd name="connsiteX6" fmla="*/ 40984 w 104209"/>
              <a:gd name="connsiteY6" fmla="*/ 741369 h 915865"/>
              <a:gd name="connsiteX7" fmla="*/ 50660 w 104209"/>
              <a:gd name="connsiteY7" fmla="*/ 639769 h 915865"/>
              <a:gd name="connsiteX8" fmla="*/ 2279 w 104209"/>
              <a:gd name="connsiteY8" fmla="*/ 915540 h 915865"/>
              <a:gd name="connsiteX9" fmla="*/ 16794 w 104209"/>
              <a:gd name="connsiteY9" fmla="*/ 683312 h 915865"/>
              <a:gd name="connsiteX10" fmla="*/ 94203 w 104209"/>
              <a:gd name="connsiteY10" fmla="*/ 170474 h 915865"/>
              <a:gd name="connsiteX11" fmla="*/ 99041 w 104209"/>
              <a:gd name="connsiteY11" fmla="*/ 44683 h 915865"/>
              <a:gd name="connsiteX12" fmla="*/ 55498 w 104209"/>
              <a:gd name="connsiteY12" fmla="*/ 199502 h 915865"/>
              <a:gd name="connsiteX13" fmla="*/ 21632 w 104209"/>
              <a:gd name="connsiteY13" fmla="*/ 1140 h 91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209" h="915865">
                <a:moveTo>
                  <a:pt x="21632" y="1140"/>
                </a:moveTo>
                <a:cubicBezTo>
                  <a:pt x="23245" y="19686"/>
                  <a:pt x="57112" y="273686"/>
                  <a:pt x="65175" y="310778"/>
                </a:cubicBezTo>
                <a:cubicBezTo>
                  <a:pt x="73238" y="347870"/>
                  <a:pt x="76464" y="190633"/>
                  <a:pt x="70013" y="223693"/>
                </a:cubicBezTo>
                <a:cubicBezTo>
                  <a:pt x="63562" y="256753"/>
                  <a:pt x="27276" y="471242"/>
                  <a:pt x="26470" y="509140"/>
                </a:cubicBezTo>
                <a:cubicBezTo>
                  <a:pt x="25664" y="547038"/>
                  <a:pt x="57112" y="424474"/>
                  <a:pt x="65175" y="451083"/>
                </a:cubicBezTo>
                <a:cubicBezTo>
                  <a:pt x="73239" y="477693"/>
                  <a:pt x="78883" y="620416"/>
                  <a:pt x="74851" y="668797"/>
                </a:cubicBezTo>
                <a:cubicBezTo>
                  <a:pt x="70819" y="717178"/>
                  <a:pt x="45016" y="746207"/>
                  <a:pt x="40984" y="741369"/>
                </a:cubicBezTo>
                <a:cubicBezTo>
                  <a:pt x="36952" y="736531"/>
                  <a:pt x="57111" y="610740"/>
                  <a:pt x="50660" y="639769"/>
                </a:cubicBezTo>
                <a:cubicBezTo>
                  <a:pt x="44209" y="668798"/>
                  <a:pt x="7923" y="908283"/>
                  <a:pt x="2279" y="915540"/>
                </a:cubicBezTo>
                <a:cubicBezTo>
                  <a:pt x="-3365" y="922797"/>
                  <a:pt x="1473" y="807490"/>
                  <a:pt x="16794" y="683312"/>
                </a:cubicBezTo>
                <a:cubicBezTo>
                  <a:pt x="32115" y="559134"/>
                  <a:pt x="80495" y="276912"/>
                  <a:pt x="94203" y="170474"/>
                </a:cubicBezTo>
                <a:cubicBezTo>
                  <a:pt x="107911" y="64036"/>
                  <a:pt x="105492" y="39845"/>
                  <a:pt x="99041" y="44683"/>
                </a:cubicBezTo>
                <a:cubicBezTo>
                  <a:pt x="92590" y="49521"/>
                  <a:pt x="65174" y="202727"/>
                  <a:pt x="55498" y="199502"/>
                </a:cubicBezTo>
                <a:cubicBezTo>
                  <a:pt x="45822" y="196277"/>
                  <a:pt x="20019" y="-17406"/>
                  <a:pt x="21632" y="1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9EB7F335-1592-7E89-9DA7-D9DA0C3D477F}"/>
              </a:ext>
            </a:extLst>
          </p:cNvPr>
          <p:cNvSpPr/>
          <p:nvPr/>
        </p:nvSpPr>
        <p:spPr>
          <a:xfrm>
            <a:off x="3158712" y="5244400"/>
            <a:ext cx="112360" cy="724773"/>
          </a:xfrm>
          <a:custGeom>
            <a:avLst/>
            <a:gdLst>
              <a:gd name="connsiteX0" fmla="*/ 111840 w 112360"/>
              <a:gd name="connsiteY0" fmla="*/ 95 h 724773"/>
              <a:gd name="connsiteX1" fmla="*/ 44107 w 112360"/>
              <a:gd name="connsiteY1" fmla="*/ 295219 h 724773"/>
              <a:gd name="connsiteX2" fmla="*/ 87650 w 112360"/>
              <a:gd name="connsiteY2" fmla="*/ 488743 h 724773"/>
              <a:gd name="connsiteX3" fmla="*/ 34431 w 112360"/>
              <a:gd name="connsiteY3" fmla="*/ 454876 h 724773"/>
              <a:gd name="connsiteX4" fmla="*/ 82812 w 112360"/>
              <a:gd name="connsiteY4" fmla="*/ 711295 h 724773"/>
              <a:gd name="connsiteX5" fmla="*/ 53783 w 112360"/>
              <a:gd name="connsiteY5" fmla="*/ 629048 h 724773"/>
              <a:gd name="connsiteX6" fmla="*/ 53783 w 112360"/>
              <a:gd name="connsiteY6" fmla="*/ 125886 h 724773"/>
              <a:gd name="connsiteX7" fmla="*/ 564 w 112360"/>
              <a:gd name="connsiteY7" fmla="*/ 261352 h 724773"/>
              <a:gd name="connsiteX8" fmla="*/ 111840 w 112360"/>
              <a:gd name="connsiteY8" fmla="*/ 95 h 72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360" h="724773">
                <a:moveTo>
                  <a:pt x="111840" y="95"/>
                </a:moveTo>
                <a:cubicBezTo>
                  <a:pt x="119097" y="5740"/>
                  <a:pt x="48139" y="213778"/>
                  <a:pt x="44107" y="295219"/>
                </a:cubicBezTo>
                <a:cubicBezTo>
                  <a:pt x="40075" y="376660"/>
                  <a:pt x="89263" y="462134"/>
                  <a:pt x="87650" y="488743"/>
                </a:cubicBezTo>
                <a:cubicBezTo>
                  <a:pt x="86037" y="515352"/>
                  <a:pt x="35237" y="417784"/>
                  <a:pt x="34431" y="454876"/>
                </a:cubicBezTo>
                <a:cubicBezTo>
                  <a:pt x="33625" y="491968"/>
                  <a:pt x="79587" y="682266"/>
                  <a:pt x="82812" y="711295"/>
                </a:cubicBezTo>
                <a:cubicBezTo>
                  <a:pt x="86037" y="740324"/>
                  <a:pt x="58621" y="726616"/>
                  <a:pt x="53783" y="629048"/>
                </a:cubicBezTo>
                <a:cubicBezTo>
                  <a:pt x="48945" y="531480"/>
                  <a:pt x="62653" y="187168"/>
                  <a:pt x="53783" y="125886"/>
                </a:cubicBezTo>
                <a:cubicBezTo>
                  <a:pt x="44913" y="64604"/>
                  <a:pt x="-5887" y="281511"/>
                  <a:pt x="564" y="261352"/>
                </a:cubicBezTo>
                <a:cubicBezTo>
                  <a:pt x="7015" y="241193"/>
                  <a:pt x="104583" y="-5550"/>
                  <a:pt x="111840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4C08EA13-3BB3-D265-A490-2386BA01A14A}"/>
              </a:ext>
            </a:extLst>
          </p:cNvPr>
          <p:cNvSpPr/>
          <p:nvPr/>
        </p:nvSpPr>
        <p:spPr>
          <a:xfrm>
            <a:off x="3167950" y="4702381"/>
            <a:ext cx="136514" cy="645791"/>
          </a:xfrm>
          <a:custGeom>
            <a:avLst/>
            <a:gdLst>
              <a:gd name="connsiteX0" fmla="*/ 136469 w 136514"/>
              <a:gd name="connsiteY0" fmla="*/ 248 h 645791"/>
              <a:gd name="connsiteX1" fmla="*/ 88088 w 136514"/>
              <a:gd name="connsiteY1" fmla="*/ 188933 h 645791"/>
              <a:gd name="connsiteX2" fmla="*/ 88088 w 136514"/>
              <a:gd name="connsiteY2" fmla="*/ 271181 h 645791"/>
              <a:gd name="connsiteX3" fmla="*/ 88088 w 136514"/>
              <a:gd name="connsiteY3" fmla="*/ 203448 h 645791"/>
              <a:gd name="connsiteX4" fmla="*/ 78412 w 136514"/>
              <a:gd name="connsiteY4" fmla="*/ 343752 h 645791"/>
              <a:gd name="connsiteX5" fmla="*/ 63898 w 136514"/>
              <a:gd name="connsiteY5" fmla="*/ 440514 h 645791"/>
              <a:gd name="connsiteX6" fmla="*/ 1002 w 136514"/>
              <a:gd name="connsiteY6" fmla="*/ 638876 h 645791"/>
              <a:gd name="connsiteX7" fmla="*/ 30031 w 136514"/>
              <a:gd name="connsiteY7" fmla="*/ 566305 h 645791"/>
              <a:gd name="connsiteX8" fmla="*/ 92926 w 136514"/>
              <a:gd name="connsiteY8" fmla="*/ 242152 h 645791"/>
              <a:gd name="connsiteX9" fmla="*/ 78412 w 136514"/>
              <a:gd name="connsiteY9" fmla="*/ 150229 h 645791"/>
              <a:gd name="connsiteX10" fmla="*/ 136469 w 136514"/>
              <a:gd name="connsiteY10" fmla="*/ 248 h 645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514" h="645791">
                <a:moveTo>
                  <a:pt x="136469" y="248"/>
                </a:moveTo>
                <a:cubicBezTo>
                  <a:pt x="138082" y="6699"/>
                  <a:pt x="96151" y="143778"/>
                  <a:pt x="88088" y="188933"/>
                </a:cubicBezTo>
                <a:cubicBezTo>
                  <a:pt x="80025" y="234088"/>
                  <a:pt x="88088" y="271181"/>
                  <a:pt x="88088" y="271181"/>
                </a:cubicBezTo>
                <a:cubicBezTo>
                  <a:pt x="88088" y="273600"/>
                  <a:pt x="89701" y="191353"/>
                  <a:pt x="88088" y="203448"/>
                </a:cubicBezTo>
                <a:cubicBezTo>
                  <a:pt x="86475" y="215543"/>
                  <a:pt x="82444" y="304241"/>
                  <a:pt x="78412" y="343752"/>
                </a:cubicBezTo>
                <a:cubicBezTo>
                  <a:pt x="74380" y="383263"/>
                  <a:pt x="76800" y="391327"/>
                  <a:pt x="63898" y="440514"/>
                </a:cubicBezTo>
                <a:cubicBezTo>
                  <a:pt x="50996" y="489701"/>
                  <a:pt x="6646" y="617911"/>
                  <a:pt x="1002" y="638876"/>
                </a:cubicBezTo>
                <a:cubicBezTo>
                  <a:pt x="-4642" y="659841"/>
                  <a:pt x="14710" y="632426"/>
                  <a:pt x="30031" y="566305"/>
                </a:cubicBezTo>
                <a:cubicBezTo>
                  <a:pt x="45352" y="500184"/>
                  <a:pt x="84862" y="311498"/>
                  <a:pt x="92926" y="242152"/>
                </a:cubicBezTo>
                <a:cubicBezTo>
                  <a:pt x="100989" y="172806"/>
                  <a:pt x="68736" y="185708"/>
                  <a:pt x="78412" y="150229"/>
                </a:cubicBezTo>
                <a:cubicBezTo>
                  <a:pt x="88088" y="114750"/>
                  <a:pt x="134856" y="-6203"/>
                  <a:pt x="136469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C48126D2-5184-668F-CB83-AAFCF3EE774B}"/>
              </a:ext>
            </a:extLst>
          </p:cNvPr>
          <p:cNvSpPr/>
          <p:nvPr/>
        </p:nvSpPr>
        <p:spPr>
          <a:xfrm>
            <a:off x="5887709" y="4665510"/>
            <a:ext cx="126612" cy="410845"/>
          </a:xfrm>
          <a:custGeom>
            <a:avLst/>
            <a:gdLst>
              <a:gd name="connsiteX0" fmla="*/ 253 w 126612"/>
              <a:gd name="connsiteY0" fmla="*/ 3252 h 410845"/>
              <a:gd name="connsiteX1" fmla="*/ 82501 w 126612"/>
              <a:gd name="connsiteY1" fmla="*/ 298376 h 410845"/>
              <a:gd name="connsiteX2" fmla="*/ 82501 w 126612"/>
              <a:gd name="connsiteY2" fmla="*/ 220966 h 410845"/>
              <a:gd name="connsiteX3" fmla="*/ 126043 w 126612"/>
              <a:gd name="connsiteY3" fmla="*/ 409652 h 410845"/>
              <a:gd name="connsiteX4" fmla="*/ 106691 w 126612"/>
              <a:gd name="connsiteY4" fmla="*/ 288700 h 410845"/>
              <a:gd name="connsiteX5" fmla="*/ 97015 w 126612"/>
              <a:gd name="connsiteY5" fmla="*/ 41957 h 410845"/>
              <a:gd name="connsiteX6" fmla="*/ 58310 w 126612"/>
              <a:gd name="connsiteY6" fmla="*/ 133880 h 410845"/>
              <a:gd name="connsiteX7" fmla="*/ 253 w 126612"/>
              <a:gd name="connsiteY7" fmla="*/ 3252 h 410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612" h="410845">
                <a:moveTo>
                  <a:pt x="253" y="3252"/>
                </a:moveTo>
                <a:cubicBezTo>
                  <a:pt x="4285" y="30668"/>
                  <a:pt x="68793" y="262090"/>
                  <a:pt x="82501" y="298376"/>
                </a:cubicBezTo>
                <a:cubicBezTo>
                  <a:pt x="96209" y="334662"/>
                  <a:pt x="75244" y="202420"/>
                  <a:pt x="82501" y="220966"/>
                </a:cubicBezTo>
                <a:cubicBezTo>
                  <a:pt x="89758" y="239512"/>
                  <a:pt x="122011" y="398363"/>
                  <a:pt x="126043" y="409652"/>
                </a:cubicBezTo>
                <a:cubicBezTo>
                  <a:pt x="130075" y="420941"/>
                  <a:pt x="111529" y="349983"/>
                  <a:pt x="106691" y="288700"/>
                </a:cubicBezTo>
                <a:cubicBezTo>
                  <a:pt x="101853" y="227417"/>
                  <a:pt x="105078" y="67760"/>
                  <a:pt x="97015" y="41957"/>
                </a:cubicBezTo>
                <a:cubicBezTo>
                  <a:pt x="88952" y="16154"/>
                  <a:pt x="75243" y="137105"/>
                  <a:pt x="58310" y="133880"/>
                </a:cubicBezTo>
                <a:cubicBezTo>
                  <a:pt x="41377" y="130655"/>
                  <a:pt x="-3779" y="-24164"/>
                  <a:pt x="253" y="3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90372675-CA4D-1A4C-4D85-3F694DE577A8}"/>
              </a:ext>
            </a:extLst>
          </p:cNvPr>
          <p:cNvSpPr/>
          <p:nvPr/>
        </p:nvSpPr>
        <p:spPr>
          <a:xfrm>
            <a:off x="3222727" y="6111722"/>
            <a:ext cx="644172" cy="932870"/>
          </a:xfrm>
          <a:custGeom>
            <a:avLst/>
            <a:gdLst>
              <a:gd name="connsiteX0" fmla="*/ 920 w 644172"/>
              <a:gd name="connsiteY0" fmla="*/ 2359 h 932870"/>
              <a:gd name="connsiteX1" fmla="*/ 473619 w 644172"/>
              <a:gd name="connsiteY1" fmla="*/ 777275 h 932870"/>
              <a:gd name="connsiteX2" fmla="*/ 551110 w 644172"/>
              <a:gd name="connsiteY2" fmla="*/ 761776 h 932870"/>
              <a:gd name="connsiteX3" fmla="*/ 644100 w 644172"/>
              <a:gd name="connsiteY3" fmla="*/ 932258 h 932870"/>
              <a:gd name="connsiteX4" fmla="*/ 535612 w 644172"/>
              <a:gd name="connsiteY4" fmla="*/ 808271 h 932870"/>
              <a:gd name="connsiteX5" fmla="*/ 357381 w 644172"/>
              <a:gd name="connsiteY5" fmla="*/ 544800 h 932870"/>
              <a:gd name="connsiteX6" fmla="*/ 920 w 644172"/>
              <a:gd name="connsiteY6" fmla="*/ 2359 h 932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4172" h="932870">
                <a:moveTo>
                  <a:pt x="920" y="2359"/>
                </a:moveTo>
                <a:cubicBezTo>
                  <a:pt x="20293" y="41105"/>
                  <a:pt x="381921" y="650706"/>
                  <a:pt x="473619" y="777275"/>
                </a:cubicBezTo>
                <a:cubicBezTo>
                  <a:pt x="565317" y="903844"/>
                  <a:pt x="522697" y="735946"/>
                  <a:pt x="551110" y="761776"/>
                </a:cubicBezTo>
                <a:cubicBezTo>
                  <a:pt x="579523" y="787606"/>
                  <a:pt x="646683" y="924509"/>
                  <a:pt x="644100" y="932258"/>
                </a:cubicBezTo>
                <a:cubicBezTo>
                  <a:pt x="641517" y="940007"/>
                  <a:pt x="583398" y="872847"/>
                  <a:pt x="535612" y="808271"/>
                </a:cubicBezTo>
                <a:cubicBezTo>
                  <a:pt x="487826" y="743695"/>
                  <a:pt x="441330" y="676535"/>
                  <a:pt x="357381" y="544800"/>
                </a:cubicBezTo>
                <a:cubicBezTo>
                  <a:pt x="273432" y="413065"/>
                  <a:pt x="-18453" y="-36387"/>
                  <a:pt x="920" y="2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9DDC7662-E60B-7315-A59C-E641362817AD}"/>
              </a:ext>
            </a:extLst>
          </p:cNvPr>
          <p:cNvSpPr/>
          <p:nvPr/>
        </p:nvSpPr>
        <p:spPr>
          <a:xfrm>
            <a:off x="4071871" y="2351287"/>
            <a:ext cx="548549" cy="2448907"/>
          </a:xfrm>
          <a:custGeom>
            <a:avLst/>
            <a:gdLst>
              <a:gd name="connsiteX0" fmla="*/ 548255 w 548549"/>
              <a:gd name="connsiteY0" fmla="*/ 27 h 2448907"/>
              <a:gd name="connsiteX1" fmla="*/ 25741 w 548549"/>
              <a:gd name="connsiteY1" fmla="*/ 680671 h 2448907"/>
              <a:gd name="connsiteX2" fmla="*/ 142619 w 548549"/>
              <a:gd name="connsiteY2" fmla="*/ 694421 h 2448907"/>
              <a:gd name="connsiteX3" fmla="*/ 11991 w 548549"/>
              <a:gd name="connsiteY3" fmla="*/ 1113808 h 2448907"/>
              <a:gd name="connsiteX4" fmla="*/ 5115 w 548549"/>
              <a:gd name="connsiteY4" fmla="*/ 1079432 h 2448907"/>
              <a:gd name="connsiteX5" fmla="*/ 5115 w 548549"/>
              <a:gd name="connsiteY5" fmla="*/ 1760075 h 2448907"/>
              <a:gd name="connsiteX6" fmla="*/ 32616 w 548549"/>
              <a:gd name="connsiteY6" fmla="*/ 1753200 h 2448907"/>
              <a:gd name="connsiteX7" fmla="*/ 225121 w 548549"/>
              <a:gd name="connsiteY7" fmla="*/ 2220713 h 2448907"/>
              <a:gd name="connsiteX8" fmla="*/ 108243 w 548549"/>
              <a:gd name="connsiteY8" fmla="*/ 2124460 h 2448907"/>
              <a:gd name="connsiteX9" fmla="*/ 376376 w 548549"/>
              <a:gd name="connsiteY9" fmla="*/ 2440719 h 2448907"/>
              <a:gd name="connsiteX10" fmla="*/ 314499 w 548549"/>
              <a:gd name="connsiteY10" fmla="*/ 2310090 h 2448907"/>
              <a:gd name="connsiteX11" fmla="*/ 108243 w 548549"/>
              <a:gd name="connsiteY11" fmla="*/ 1828827 h 2448907"/>
              <a:gd name="connsiteX12" fmla="*/ 11991 w 548549"/>
              <a:gd name="connsiteY12" fmla="*/ 1409441 h 2448907"/>
              <a:gd name="connsiteX13" fmla="*/ 25741 w 548549"/>
              <a:gd name="connsiteY13" fmla="*/ 673796 h 2448907"/>
              <a:gd name="connsiteX14" fmla="*/ 80743 w 548549"/>
              <a:gd name="connsiteY14" fmla="*/ 1058806 h 2448907"/>
              <a:gd name="connsiteX15" fmla="*/ 149494 w 548549"/>
              <a:gd name="connsiteY15" fmla="*/ 508791 h 2448907"/>
              <a:gd name="connsiteX16" fmla="*/ 101368 w 548549"/>
              <a:gd name="connsiteY16" fmla="*/ 708172 h 2448907"/>
              <a:gd name="connsiteX17" fmla="*/ 548255 w 548549"/>
              <a:gd name="connsiteY17" fmla="*/ 27 h 2448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8549" h="2448907">
                <a:moveTo>
                  <a:pt x="548255" y="27"/>
                </a:moveTo>
                <a:cubicBezTo>
                  <a:pt x="535650" y="-4557"/>
                  <a:pt x="93347" y="564939"/>
                  <a:pt x="25741" y="680671"/>
                </a:cubicBezTo>
                <a:cubicBezTo>
                  <a:pt x="-41865" y="796403"/>
                  <a:pt x="144911" y="622232"/>
                  <a:pt x="142619" y="694421"/>
                </a:cubicBezTo>
                <a:cubicBezTo>
                  <a:pt x="140327" y="766610"/>
                  <a:pt x="34908" y="1049640"/>
                  <a:pt x="11991" y="1113808"/>
                </a:cubicBezTo>
                <a:cubicBezTo>
                  <a:pt x="-10926" y="1177977"/>
                  <a:pt x="6261" y="971721"/>
                  <a:pt x="5115" y="1079432"/>
                </a:cubicBezTo>
                <a:cubicBezTo>
                  <a:pt x="3969" y="1187143"/>
                  <a:pt x="532" y="1647780"/>
                  <a:pt x="5115" y="1760075"/>
                </a:cubicBezTo>
                <a:cubicBezTo>
                  <a:pt x="9698" y="1872370"/>
                  <a:pt x="-4052" y="1676427"/>
                  <a:pt x="32616" y="1753200"/>
                </a:cubicBezTo>
                <a:cubicBezTo>
                  <a:pt x="69284" y="1829973"/>
                  <a:pt x="212516" y="2158836"/>
                  <a:pt x="225121" y="2220713"/>
                </a:cubicBezTo>
                <a:cubicBezTo>
                  <a:pt x="237725" y="2282590"/>
                  <a:pt x="83034" y="2087792"/>
                  <a:pt x="108243" y="2124460"/>
                </a:cubicBezTo>
                <a:cubicBezTo>
                  <a:pt x="133452" y="2161128"/>
                  <a:pt x="342000" y="2409781"/>
                  <a:pt x="376376" y="2440719"/>
                </a:cubicBezTo>
                <a:cubicBezTo>
                  <a:pt x="410752" y="2471657"/>
                  <a:pt x="359188" y="2412072"/>
                  <a:pt x="314499" y="2310090"/>
                </a:cubicBezTo>
                <a:cubicBezTo>
                  <a:pt x="269810" y="2208108"/>
                  <a:pt x="158661" y="1978935"/>
                  <a:pt x="108243" y="1828827"/>
                </a:cubicBezTo>
                <a:cubicBezTo>
                  <a:pt x="57825" y="1678719"/>
                  <a:pt x="25741" y="1601946"/>
                  <a:pt x="11991" y="1409441"/>
                </a:cubicBezTo>
                <a:cubicBezTo>
                  <a:pt x="-1759" y="1216936"/>
                  <a:pt x="14282" y="732235"/>
                  <a:pt x="25741" y="673796"/>
                </a:cubicBezTo>
                <a:cubicBezTo>
                  <a:pt x="37200" y="615357"/>
                  <a:pt x="60118" y="1086307"/>
                  <a:pt x="80743" y="1058806"/>
                </a:cubicBezTo>
                <a:cubicBezTo>
                  <a:pt x="101368" y="1031305"/>
                  <a:pt x="146057" y="567230"/>
                  <a:pt x="149494" y="508791"/>
                </a:cubicBezTo>
                <a:cubicBezTo>
                  <a:pt x="152931" y="450352"/>
                  <a:pt x="37200" y="790674"/>
                  <a:pt x="101368" y="708172"/>
                </a:cubicBezTo>
                <a:cubicBezTo>
                  <a:pt x="165536" y="625670"/>
                  <a:pt x="560860" y="4611"/>
                  <a:pt x="548255" y="2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347D3A0B-87C2-B920-86C4-A57B582973AE}"/>
              </a:ext>
            </a:extLst>
          </p:cNvPr>
          <p:cNvSpPr/>
          <p:nvPr/>
        </p:nvSpPr>
        <p:spPr>
          <a:xfrm>
            <a:off x="2784297" y="2097624"/>
            <a:ext cx="1810360" cy="914047"/>
          </a:xfrm>
          <a:custGeom>
            <a:avLst/>
            <a:gdLst>
              <a:gd name="connsiteX0" fmla="*/ 1808329 w 1810360"/>
              <a:gd name="connsiteY0" fmla="*/ 54310 h 914047"/>
              <a:gd name="connsiteX1" fmla="*/ 742674 w 1810360"/>
              <a:gd name="connsiteY1" fmla="*/ 88686 h 914047"/>
              <a:gd name="connsiteX2" fmla="*/ 907679 w 1810360"/>
              <a:gd name="connsiteY2" fmla="*/ 109311 h 914047"/>
              <a:gd name="connsiteX3" fmla="*/ 206410 w 1810360"/>
              <a:gd name="connsiteY3" fmla="*/ 576824 h 914047"/>
              <a:gd name="connsiteX4" fmla="*/ 426416 w 1810360"/>
              <a:gd name="connsiteY4" fmla="*/ 487447 h 914047"/>
              <a:gd name="connsiteX5" fmla="*/ 154 w 1810360"/>
              <a:gd name="connsiteY5" fmla="*/ 913708 h 914047"/>
              <a:gd name="connsiteX6" fmla="*/ 385165 w 1810360"/>
              <a:gd name="connsiteY6" fmla="*/ 549323 h 914047"/>
              <a:gd name="connsiteX7" fmla="*/ 1003932 w 1810360"/>
              <a:gd name="connsiteY7" fmla="*/ 26809 h 914047"/>
              <a:gd name="connsiteX8" fmla="*/ 1010807 w 1810360"/>
              <a:gd name="connsiteY8" fmla="*/ 74935 h 914047"/>
              <a:gd name="connsiteX9" fmla="*/ 1808329 w 1810360"/>
              <a:gd name="connsiteY9" fmla="*/ 54310 h 914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0360" h="914047">
                <a:moveTo>
                  <a:pt x="1808329" y="54310"/>
                </a:moveTo>
                <a:cubicBezTo>
                  <a:pt x="1763640" y="56602"/>
                  <a:pt x="892782" y="79519"/>
                  <a:pt x="742674" y="88686"/>
                </a:cubicBezTo>
                <a:cubicBezTo>
                  <a:pt x="592566" y="97853"/>
                  <a:pt x="997056" y="27955"/>
                  <a:pt x="907679" y="109311"/>
                </a:cubicBezTo>
                <a:cubicBezTo>
                  <a:pt x="818302" y="190667"/>
                  <a:pt x="286620" y="513801"/>
                  <a:pt x="206410" y="576824"/>
                </a:cubicBezTo>
                <a:cubicBezTo>
                  <a:pt x="126200" y="639847"/>
                  <a:pt x="460792" y="431300"/>
                  <a:pt x="426416" y="487447"/>
                </a:cubicBezTo>
                <a:cubicBezTo>
                  <a:pt x="392040" y="543594"/>
                  <a:pt x="7029" y="903395"/>
                  <a:pt x="154" y="913708"/>
                </a:cubicBezTo>
                <a:cubicBezTo>
                  <a:pt x="-6721" y="924021"/>
                  <a:pt x="217869" y="697140"/>
                  <a:pt x="385165" y="549323"/>
                </a:cubicBezTo>
                <a:cubicBezTo>
                  <a:pt x="552461" y="401507"/>
                  <a:pt x="899658" y="105874"/>
                  <a:pt x="1003932" y="26809"/>
                </a:cubicBezTo>
                <a:cubicBezTo>
                  <a:pt x="1108206" y="-52256"/>
                  <a:pt x="874449" y="68060"/>
                  <a:pt x="1010807" y="74935"/>
                </a:cubicBezTo>
                <a:cubicBezTo>
                  <a:pt x="1147165" y="81810"/>
                  <a:pt x="1853018" y="52018"/>
                  <a:pt x="1808329" y="5431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86DB1A03-913A-D8FC-D7D3-F5196D381E8E}"/>
              </a:ext>
            </a:extLst>
          </p:cNvPr>
          <p:cNvSpPr/>
          <p:nvPr/>
        </p:nvSpPr>
        <p:spPr>
          <a:xfrm>
            <a:off x="3514754" y="2196591"/>
            <a:ext cx="1133973" cy="1324844"/>
          </a:xfrm>
          <a:custGeom>
            <a:avLst/>
            <a:gdLst>
              <a:gd name="connsiteX0" fmla="*/ 1132873 w 1133973"/>
              <a:gd name="connsiteY0" fmla="*/ 3469 h 1324844"/>
              <a:gd name="connsiteX1" fmla="*/ 149721 w 1133973"/>
              <a:gd name="connsiteY1" fmla="*/ 938495 h 1324844"/>
              <a:gd name="connsiteX2" fmla="*/ 452229 w 1133973"/>
              <a:gd name="connsiteY2" fmla="*/ 725364 h 1324844"/>
              <a:gd name="connsiteX3" fmla="*/ 5342 w 1133973"/>
              <a:gd name="connsiteY3" fmla="*/ 1323505 h 1324844"/>
              <a:gd name="connsiteX4" fmla="*/ 232223 w 1133973"/>
              <a:gd name="connsiteY4" fmla="*/ 869743 h 1324844"/>
              <a:gd name="connsiteX5" fmla="*/ 624109 w 1133973"/>
              <a:gd name="connsiteY5" fmla="*/ 292227 h 1324844"/>
              <a:gd name="connsiteX6" fmla="*/ 349102 w 1133973"/>
              <a:gd name="connsiteY6" fmla="*/ 608486 h 1324844"/>
              <a:gd name="connsiteX7" fmla="*/ 1132873 w 1133973"/>
              <a:gd name="connsiteY7" fmla="*/ 3469 h 132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3973" h="1324844">
                <a:moveTo>
                  <a:pt x="1132873" y="3469"/>
                </a:moveTo>
                <a:cubicBezTo>
                  <a:pt x="1099643" y="58471"/>
                  <a:pt x="263162" y="818179"/>
                  <a:pt x="149721" y="938495"/>
                </a:cubicBezTo>
                <a:cubicBezTo>
                  <a:pt x="36280" y="1058811"/>
                  <a:pt x="476292" y="661196"/>
                  <a:pt x="452229" y="725364"/>
                </a:cubicBezTo>
                <a:cubicBezTo>
                  <a:pt x="428166" y="789532"/>
                  <a:pt x="42010" y="1299442"/>
                  <a:pt x="5342" y="1323505"/>
                </a:cubicBezTo>
                <a:cubicBezTo>
                  <a:pt x="-31326" y="1347568"/>
                  <a:pt x="129095" y="1041623"/>
                  <a:pt x="232223" y="869743"/>
                </a:cubicBezTo>
                <a:cubicBezTo>
                  <a:pt x="335351" y="697863"/>
                  <a:pt x="604629" y="335770"/>
                  <a:pt x="624109" y="292227"/>
                </a:cubicBezTo>
                <a:cubicBezTo>
                  <a:pt x="643589" y="248684"/>
                  <a:pt x="262016" y="652029"/>
                  <a:pt x="349102" y="608486"/>
                </a:cubicBezTo>
                <a:cubicBezTo>
                  <a:pt x="436188" y="564943"/>
                  <a:pt x="1166103" y="-51533"/>
                  <a:pt x="1132873" y="346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4781C955-A3BB-831C-9121-04FD1B34D19C}"/>
              </a:ext>
            </a:extLst>
          </p:cNvPr>
          <p:cNvSpPr/>
          <p:nvPr/>
        </p:nvSpPr>
        <p:spPr>
          <a:xfrm>
            <a:off x="4278627" y="2260172"/>
            <a:ext cx="492761" cy="2485742"/>
          </a:xfrm>
          <a:custGeom>
            <a:avLst/>
            <a:gdLst>
              <a:gd name="connsiteX0" fmla="*/ 18365 w 492761"/>
              <a:gd name="connsiteY0" fmla="*/ 125518 h 2485742"/>
              <a:gd name="connsiteX1" fmla="*/ 59617 w 492761"/>
              <a:gd name="connsiteY1" fmla="*/ 173645 h 2485742"/>
              <a:gd name="connsiteX2" fmla="*/ 320874 w 492761"/>
              <a:gd name="connsiteY2" fmla="*/ 1418054 h 2485742"/>
              <a:gd name="connsiteX3" fmla="*/ 430877 w 492761"/>
              <a:gd name="connsiteY3" fmla="*/ 833663 h 2485742"/>
              <a:gd name="connsiteX4" fmla="*/ 334624 w 492761"/>
              <a:gd name="connsiteY4" fmla="*/ 2394330 h 2485742"/>
              <a:gd name="connsiteX5" fmla="*/ 348375 w 492761"/>
              <a:gd name="connsiteY5" fmla="*/ 2084947 h 2485742"/>
              <a:gd name="connsiteX6" fmla="*/ 492753 w 492761"/>
              <a:gd name="connsiteY6" fmla="*/ 290523 h 2485742"/>
              <a:gd name="connsiteX7" fmla="*/ 341499 w 492761"/>
              <a:gd name="connsiteY7" fmla="*/ 1411178 h 2485742"/>
              <a:gd name="connsiteX8" fmla="*/ 300248 w 492761"/>
              <a:gd name="connsiteY8" fmla="*/ 1259924 h 2485742"/>
              <a:gd name="connsiteX9" fmla="*/ 18365 w 492761"/>
              <a:gd name="connsiteY9" fmla="*/ 125518 h 248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2761" h="2485742">
                <a:moveTo>
                  <a:pt x="18365" y="125518"/>
                </a:moveTo>
                <a:cubicBezTo>
                  <a:pt x="-21740" y="-55529"/>
                  <a:pt x="9199" y="-41778"/>
                  <a:pt x="59617" y="173645"/>
                </a:cubicBezTo>
                <a:cubicBezTo>
                  <a:pt x="110035" y="389068"/>
                  <a:pt x="258997" y="1308051"/>
                  <a:pt x="320874" y="1418054"/>
                </a:cubicBezTo>
                <a:cubicBezTo>
                  <a:pt x="382751" y="1528057"/>
                  <a:pt x="428585" y="670950"/>
                  <a:pt x="430877" y="833663"/>
                </a:cubicBezTo>
                <a:cubicBezTo>
                  <a:pt x="433169" y="996376"/>
                  <a:pt x="348374" y="2185783"/>
                  <a:pt x="334624" y="2394330"/>
                </a:cubicBezTo>
                <a:cubicBezTo>
                  <a:pt x="320874" y="2602877"/>
                  <a:pt x="322020" y="2435582"/>
                  <a:pt x="348375" y="2084947"/>
                </a:cubicBezTo>
                <a:cubicBezTo>
                  <a:pt x="374730" y="1734313"/>
                  <a:pt x="493899" y="402818"/>
                  <a:pt x="492753" y="290523"/>
                </a:cubicBezTo>
                <a:cubicBezTo>
                  <a:pt x="491607" y="178228"/>
                  <a:pt x="373583" y="1249611"/>
                  <a:pt x="341499" y="1411178"/>
                </a:cubicBezTo>
                <a:cubicBezTo>
                  <a:pt x="309415" y="1572745"/>
                  <a:pt x="349520" y="1476492"/>
                  <a:pt x="300248" y="1259924"/>
                </a:cubicBezTo>
                <a:cubicBezTo>
                  <a:pt x="250976" y="1043356"/>
                  <a:pt x="58470" y="306565"/>
                  <a:pt x="18365" y="12551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6CDD7832-CDBA-52DF-B673-DB6ECC336E18}"/>
              </a:ext>
            </a:extLst>
          </p:cNvPr>
          <p:cNvSpPr/>
          <p:nvPr/>
        </p:nvSpPr>
        <p:spPr>
          <a:xfrm>
            <a:off x="4721019" y="2509357"/>
            <a:ext cx="341817" cy="2279430"/>
          </a:xfrm>
          <a:custGeom>
            <a:avLst/>
            <a:gdLst>
              <a:gd name="connsiteX0" fmla="*/ 50361 w 341817"/>
              <a:gd name="connsiteY0" fmla="*/ 87 h 2279430"/>
              <a:gd name="connsiteX1" fmla="*/ 332244 w 341817"/>
              <a:gd name="connsiteY1" fmla="*/ 873235 h 2279430"/>
              <a:gd name="connsiteX2" fmla="*/ 277243 w 341817"/>
              <a:gd name="connsiteY2" fmla="*/ 742607 h 2279430"/>
              <a:gd name="connsiteX3" fmla="*/ 290993 w 341817"/>
              <a:gd name="connsiteY3" fmla="*/ 1430126 h 2279430"/>
              <a:gd name="connsiteX4" fmla="*/ 332244 w 341817"/>
              <a:gd name="connsiteY4" fmla="*/ 1258246 h 2279430"/>
              <a:gd name="connsiteX5" fmla="*/ 242867 w 341817"/>
              <a:gd name="connsiteY5" fmla="*/ 1815136 h 2279430"/>
              <a:gd name="connsiteX6" fmla="*/ 2235 w 341817"/>
              <a:gd name="connsiteY6" fmla="*/ 2275774 h 2279430"/>
              <a:gd name="connsiteX7" fmla="*/ 125989 w 341817"/>
              <a:gd name="connsiteY7" fmla="*/ 2028267 h 2279430"/>
              <a:gd name="connsiteX8" fmla="*/ 180990 w 341817"/>
              <a:gd name="connsiteY8" fmla="*/ 1980141 h 2279430"/>
              <a:gd name="connsiteX9" fmla="*/ 332244 w 341817"/>
              <a:gd name="connsiteY9" fmla="*/ 1464502 h 2279430"/>
              <a:gd name="connsiteX10" fmla="*/ 318494 w 341817"/>
              <a:gd name="connsiteY10" fmla="*/ 1271996 h 2279430"/>
              <a:gd name="connsiteX11" fmla="*/ 304743 w 341817"/>
              <a:gd name="connsiteY11" fmla="*/ 701356 h 2279430"/>
              <a:gd name="connsiteX12" fmla="*/ 290993 w 341817"/>
              <a:gd name="connsiteY12" fmla="*/ 818234 h 2279430"/>
              <a:gd name="connsiteX13" fmla="*/ 50361 w 341817"/>
              <a:gd name="connsiteY13" fmla="*/ 87 h 227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1817" h="2279430">
                <a:moveTo>
                  <a:pt x="50361" y="87"/>
                </a:moveTo>
                <a:cubicBezTo>
                  <a:pt x="57236" y="9254"/>
                  <a:pt x="294430" y="749482"/>
                  <a:pt x="332244" y="873235"/>
                </a:cubicBezTo>
                <a:cubicBezTo>
                  <a:pt x="370058" y="996988"/>
                  <a:pt x="284118" y="649792"/>
                  <a:pt x="277243" y="742607"/>
                </a:cubicBezTo>
                <a:cubicBezTo>
                  <a:pt x="270368" y="835422"/>
                  <a:pt x="281826" y="1344186"/>
                  <a:pt x="290993" y="1430126"/>
                </a:cubicBezTo>
                <a:cubicBezTo>
                  <a:pt x="300160" y="1516066"/>
                  <a:pt x="340265" y="1194078"/>
                  <a:pt x="332244" y="1258246"/>
                </a:cubicBezTo>
                <a:cubicBezTo>
                  <a:pt x="324223" y="1322414"/>
                  <a:pt x="297868" y="1645548"/>
                  <a:pt x="242867" y="1815136"/>
                </a:cubicBezTo>
                <a:cubicBezTo>
                  <a:pt x="187866" y="1984724"/>
                  <a:pt x="21715" y="2240252"/>
                  <a:pt x="2235" y="2275774"/>
                </a:cubicBezTo>
                <a:cubicBezTo>
                  <a:pt x="-17245" y="2311296"/>
                  <a:pt x="96197" y="2077539"/>
                  <a:pt x="125989" y="2028267"/>
                </a:cubicBezTo>
                <a:cubicBezTo>
                  <a:pt x="155782" y="1978995"/>
                  <a:pt x="146614" y="2074102"/>
                  <a:pt x="180990" y="1980141"/>
                </a:cubicBezTo>
                <a:cubicBezTo>
                  <a:pt x="215366" y="1886180"/>
                  <a:pt x="309327" y="1582526"/>
                  <a:pt x="332244" y="1464502"/>
                </a:cubicBezTo>
                <a:cubicBezTo>
                  <a:pt x="355161" y="1346478"/>
                  <a:pt x="323077" y="1399187"/>
                  <a:pt x="318494" y="1271996"/>
                </a:cubicBezTo>
                <a:cubicBezTo>
                  <a:pt x="313911" y="1144805"/>
                  <a:pt x="309327" y="776983"/>
                  <a:pt x="304743" y="701356"/>
                </a:cubicBezTo>
                <a:cubicBezTo>
                  <a:pt x="300160" y="625729"/>
                  <a:pt x="331098" y="930529"/>
                  <a:pt x="290993" y="818234"/>
                </a:cubicBezTo>
                <a:cubicBezTo>
                  <a:pt x="250888" y="705939"/>
                  <a:pt x="43486" y="-9080"/>
                  <a:pt x="50361" y="8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76F10246-11E6-E7F5-6CDD-A01F62C9C5AA}"/>
              </a:ext>
            </a:extLst>
          </p:cNvPr>
          <p:cNvSpPr/>
          <p:nvPr/>
        </p:nvSpPr>
        <p:spPr>
          <a:xfrm>
            <a:off x="2446073" y="2269574"/>
            <a:ext cx="1463690" cy="1782196"/>
          </a:xfrm>
          <a:custGeom>
            <a:avLst/>
            <a:gdLst>
              <a:gd name="connsiteX0" fmla="*/ 1459034 w 1463690"/>
              <a:gd name="connsiteY0" fmla="*/ 6113 h 1782196"/>
              <a:gd name="connsiteX1" fmla="*/ 386504 w 1463690"/>
              <a:gd name="connsiteY1" fmla="*/ 838011 h 1782196"/>
              <a:gd name="connsiteX2" fmla="*/ 579010 w 1463690"/>
              <a:gd name="connsiteY2" fmla="*/ 700507 h 1782196"/>
              <a:gd name="connsiteX3" fmla="*/ 207750 w 1463690"/>
              <a:gd name="connsiteY3" fmla="*/ 1422402 h 1782196"/>
              <a:gd name="connsiteX4" fmla="*/ 386504 w 1463690"/>
              <a:gd name="connsiteY4" fmla="*/ 1181770 h 1782196"/>
              <a:gd name="connsiteX5" fmla="*/ 1494 w 1463690"/>
              <a:gd name="connsiteY5" fmla="*/ 1779912 h 1782196"/>
              <a:gd name="connsiteX6" fmla="*/ 269626 w 1463690"/>
              <a:gd name="connsiteY6" fmla="*/ 1353650 h 1782196"/>
              <a:gd name="connsiteX7" fmla="*/ 675262 w 1463690"/>
              <a:gd name="connsiteY7" fmla="*/ 528628 h 1782196"/>
              <a:gd name="connsiteX8" fmla="*/ 867768 w 1463690"/>
              <a:gd name="connsiteY8" fmla="*/ 232994 h 1782196"/>
              <a:gd name="connsiteX9" fmla="*/ 668387 w 1463690"/>
              <a:gd name="connsiteY9" fmla="*/ 542378 h 1782196"/>
              <a:gd name="connsiteX10" fmla="*/ 1060273 w 1463690"/>
              <a:gd name="connsiteY10" fmla="*/ 157367 h 1782196"/>
              <a:gd name="connsiteX11" fmla="*/ 785265 w 1463690"/>
              <a:gd name="connsiteY11" fmla="*/ 446125 h 1782196"/>
              <a:gd name="connsiteX12" fmla="*/ 1459034 w 1463690"/>
              <a:gd name="connsiteY12" fmla="*/ 6113 h 178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63690" h="1782196">
                <a:moveTo>
                  <a:pt x="1459034" y="6113"/>
                </a:moveTo>
                <a:cubicBezTo>
                  <a:pt x="1392574" y="71427"/>
                  <a:pt x="533175" y="722279"/>
                  <a:pt x="386504" y="838011"/>
                </a:cubicBezTo>
                <a:cubicBezTo>
                  <a:pt x="239833" y="953743"/>
                  <a:pt x="608802" y="603108"/>
                  <a:pt x="579010" y="700507"/>
                </a:cubicBezTo>
                <a:cubicBezTo>
                  <a:pt x="549218" y="797906"/>
                  <a:pt x="239834" y="1342192"/>
                  <a:pt x="207750" y="1422402"/>
                </a:cubicBezTo>
                <a:cubicBezTo>
                  <a:pt x="175666" y="1502612"/>
                  <a:pt x="420880" y="1122185"/>
                  <a:pt x="386504" y="1181770"/>
                </a:cubicBezTo>
                <a:cubicBezTo>
                  <a:pt x="352128" y="1241355"/>
                  <a:pt x="20974" y="1751265"/>
                  <a:pt x="1494" y="1779912"/>
                </a:cubicBezTo>
                <a:cubicBezTo>
                  <a:pt x="-17986" y="1808559"/>
                  <a:pt x="157331" y="1562197"/>
                  <a:pt x="269626" y="1353650"/>
                </a:cubicBezTo>
                <a:cubicBezTo>
                  <a:pt x="381921" y="1145103"/>
                  <a:pt x="575572" y="715404"/>
                  <a:pt x="675262" y="528628"/>
                </a:cubicBezTo>
                <a:cubicBezTo>
                  <a:pt x="774952" y="341852"/>
                  <a:pt x="868914" y="230702"/>
                  <a:pt x="867768" y="232994"/>
                </a:cubicBezTo>
                <a:cubicBezTo>
                  <a:pt x="866622" y="235286"/>
                  <a:pt x="636303" y="554982"/>
                  <a:pt x="668387" y="542378"/>
                </a:cubicBezTo>
                <a:cubicBezTo>
                  <a:pt x="700471" y="529774"/>
                  <a:pt x="1040793" y="173409"/>
                  <a:pt x="1060273" y="157367"/>
                </a:cubicBezTo>
                <a:cubicBezTo>
                  <a:pt x="1079753" y="141325"/>
                  <a:pt x="710784" y="472480"/>
                  <a:pt x="785265" y="446125"/>
                </a:cubicBezTo>
                <a:cubicBezTo>
                  <a:pt x="859746" y="419770"/>
                  <a:pt x="1525494" y="-59201"/>
                  <a:pt x="1459034" y="611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DAD71348-8A86-8D2F-8AC1-4E648CC6872B}"/>
              </a:ext>
            </a:extLst>
          </p:cNvPr>
          <p:cNvSpPr/>
          <p:nvPr/>
        </p:nvSpPr>
        <p:spPr>
          <a:xfrm>
            <a:off x="4691998" y="2304169"/>
            <a:ext cx="1305354" cy="2385541"/>
          </a:xfrm>
          <a:custGeom>
            <a:avLst/>
            <a:gdLst>
              <a:gd name="connsiteX0" fmla="*/ 10631 w 1305354"/>
              <a:gd name="connsiteY0" fmla="*/ 19645 h 2385541"/>
              <a:gd name="connsiteX1" fmla="*/ 993782 w 1305354"/>
              <a:gd name="connsiteY1" fmla="*/ 1545936 h 2385541"/>
              <a:gd name="connsiteX2" fmla="*/ 890655 w 1305354"/>
              <a:gd name="connsiteY2" fmla="*/ 1209052 h 2385541"/>
              <a:gd name="connsiteX3" fmla="*/ 1303166 w 1305354"/>
              <a:gd name="connsiteY3" fmla="*/ 2377834 h 2385541"/>
              <a:gd name="connsiteX4" fmla="*/ 1028158 w 1305354"/>
              <a:gd name="connsiteY4" fmla="*/ 1669690 h 2385541"/>
              <a:gd name="connsiteX5" fmla="*/ 485019 w 1305354"/>
              <a:gd name="connsiteY5" fmla="*/ 762165 h 2385541"/>
              <a:gd name="connsiteX6" fmla="*/ 904405 w 1305354"/>
              <a:gd name="connsiteY6" fmla="*/ 1339681 h 2385541"/>
              <a:gd name="connsiteX7" fmla="*/ 375016 w 1305354"/>
              <a:gd name="connsiteY7" fmla="*/ 274026 h 2385541"/>
              <a:gd name="connsiteX8" fmla="*/ 705025 w 1305354"/>
              <a:gd name="connsiteY8" fmla="*/ 885918 h 2385541"/>
              <a:gd name="connsiteX9" fmla="*/ 485019 w 1305354"/>
              <a:gd name="connsiteY9" fmla="*/ 693413 h 2385541"/>
              <a:gd name="connsiteX10" fmla="*/ 10631 w 1305354"/>
              <a:gd name="connsiteY10" fmla="*/ 19645 h 2385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05354" h="2385541">
                <a:moveTo>
                  <a:pt x="10631" y="19645"/>
                </a:moveTo>
                <a:cubicBezTo>
                  <a:pt x="95425" y="161732"/>
                  <a:pt x="847111" y="1347702"/>
                  <a:pt x="993782" y="1545936"/>
                </a:cubicBezTo>
                <a:cubicBezTo>
                  <a:pt x="1140453" y="1744170"/>
                  <a:pt x="839091" y="1070402"/>
                  <a:pt x="890655" y="1209052"/>
                </a:cubicBezTo>
                <a:cubicBezTo>
                  <a:pt x="942219" y="1347702"/>
                  <a:pt x="1280249" y="2301061"/>
                  <a:pt x="1303166" y="2377834"/>
                </a:cubicBezTo>
                <a:cubicBezTo>
                  <a:pt x="1326083" y="2454607"/>
                  <a:pt x="1164516" y="1938968"/>
                  <a:pt x="1028158" y="1669690"/>
                </a:cubicBezTo>
                <a:cubicBezTo>
                  <a:pt x="891800" y="1400412"/>
                  <a:pt x="505644" y="817166"/>
                  <a:pt x="485019" y="762165"/>
                </a:cubicBezTo>
                <a:cubicBezTo>
                  <a:pt x="464394" y="707164"/>
                  <a:pt x="922739" y="1421038"/>
                  <a:pt x="904405" y="1339681"/>
                </a:cubicBezTo>
                <a:cubicBezTo>
                  <a:pt x="886071" y="1258324"/>
                  <a:pt x="408246" y="349653"/>
                  <a:pt x="375016" y="274026"/>
                </a:cubicBezTo>
                <a:cubicBezTo>
                  <a:pt x="341786" y="198399"/>
                  <a:pt x="686691" y="816020"/>
                  <a:pt x="705025" y="885918"/>
                </a:cubicBezTo>
                <a:cubicBezTo>
                  <a:pt x="723359" y="955816"/>
                  <a:pt x="597314" y="838938"/>
                  <a:pt x="485019" y="693413"/>
                </a:cubicBezTo>
                <a:cubicBezTo>
                  <a:pt x="372724" y="547888"/>
                  <a:pt x="-74163" y="-122442"/>
                  <a:pt x="10631" y="1964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A6743062-05CD-2EBD-8C52-05F2E1A35258}"/>
              </a:ext>
            </a:extLst>
          </p:cNvPr>
          <p:cNvSpPr/>
          <p:nvPr/>
        </p:nvSpPr>
        <p:spPr>
          <a:xfrm>
            <a:off x="4118238" y="2440692"/>
            <a:ext cx="699895" cy="962964"/>
          </a:xfrm>
          <a:custGeom>
            <a:avLst/>
            <a:gdLst>
              <a:gd name="connsiteX0" fmla="*/ 0 w 699895"/>
              <a:gd name="connsiteY0" fmla="*/ 0 h 962964"/>
              <a:gd name="connsiteX1" fmla="*/ 481263 w 699895"/>
              <a:gd name="connsiteY1" fmla="*/ 529389 h 962964"/>
              <a:gd name="connsiteX2" fmla="*/ 446887 w 699895"/>
              <a:gd name="connsiteY2" fmla="*/ 446887 h 962964"/>
              <a:gd name="connsiteX3" fmla="*/ 639392 w 699895"/>
              <a:gd name="connsiteY3" fmla="*/ 756270 h 962964"/>
              <a:gd name="connsiteX4" fmla="*/ 508764 w 699895"/>
              <a:gd name="connsiteY4" fmla="*/ 536264 h 962964"/>
              <a:gd name="connsiteX5" fmla="*/ 495013 w 699895"/>
              <a:gd name="connsiteY5" fmla="*/ 336884 h 962964"/>
              <a:gd name="connsiteX6" fmla="*/ 687518 w 699895"/>
              <a:gd name="connsiteY6" fmla="*/ 550015 h 962964"/>
              <a:gd name="connsiteX7" fmla="*/ 680643 w 699895"/>
              <a:gd name="connsiteY7" fmla="*/ 962526 h 962964"/>
              <a:gd name="connsiteX8" fmla="*/ 680643 w 699895"/>
              <a:gd name="connsiteY8" fmla="*/ 625642 h 962964"/>
              <a:gd name="connsiteX9" fmla="*/ 639392 w 699895"/>
              <a:gd name="connsiteY9" fmla="*/ 440012 h 962964"/>
              <a:gd name="connsiteX10" fmla="*/ 412511 w 699895"/>
              <a:gd name="connsiteY10" fmla="*/ 508764 h 962964"/>
              <a:gd name="connsiteX11" fmla="*/ 268132 w 699895"/>
              <a:gd name="connsiteY11" fmla="*/ 336884 h 962964"/>
              <a:gd name="connsiteX12" fmla="*/ 0 w 699895"/>
              <a:gd name="connsiteY12" fmla="*/ 0 h 96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9895" h="962964">
                <a:moveTo>
                  <a:pt x="0" y="0"/>
                </a:moveTo>
                <a:cubicBezTo>
                  <a:pt x="203391" y="227454"/>
                  <a:pt x="406782" y="454908"/>
                  <a:pt x="481263" y="529389"/>
                </a:cubicBezTo>
                <a:cubicBezTo>
                  <a:pt x="555744" y="603870"/>
                  <a:pt x="420532" y="409074"/>
                  <a:pt x="446887" y="446887"/>
                </a:cubicBezTo>
                <a:cubicBezTo>
                  <a:pt x="473242" y="484700"/>
                  <a:pt x="629079" y="741374"/>
                  <a:pt x="639392" y="756270"/>
                </a:cubicBezTo>
                <a:cubicBezTo>
                  <a:pt x="649705" y="771166"/>
                  <a:pt x="532827" y="606162"/>
                  <a:pt x="508764" y="536264"/>
                </a:cubicBezTo>
                <a:cubicBezTo>
                  <a:pt x="484701" y="466366"/>
                  <a:pt x="465221" y="334592"/>
                  <a:pt x="495013" y="336884"/>
                </a:cubicBezTo>
                <a:cubicBezTo>
                  <a:pt x="524805" y="339176"/>
                  <a:pt x="656580" y="445741"/>
                  <a:pt x="687518" y="550015"/>
                </a:cubicBezTo>
                <a:cubicBezTo>
                  <a:pt x="718456" y="654289"/>
                  <a:pt x="681789" y="949922"/>
                  <a:pt x="680643" y="962526"/>
                </a:cubicBezTo>
                <a:cubicBezTo>
                  <a:pt x="679497" y="975130"/>
                  <a:pt x="687518" y="712728"/>
                  <a:pt x="680643" y="625642"/>
                </a:cubicBezTo>
                <a:cubicBezTo>
                  <a:pt x="673768" y="538556"/>
                  <a:pt x="684081" y="459492"/>
                  <a:pt x="639392" y="440012"/>
                </a:cubicBezTo>
                <a:cubicBezTo>
                  <a:pt x="594703" y="420532"/>
                  <a:pt x="474388" y="525952"/>
                  <a:pt x="412511" y="508764"/>
                </a:cubicBezTo>
                <a:cubicBezTo>
                  <a:pt x="350634" y="491576"/>
                  <a:pt x="268132" y="336884"/>
                  <a:pt x="268132" y="33688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B0151BF1-F17A-5694-2E9B-C2EE0F659AE2}"/>
              </a:ext>
            </a:extLst>
          </p:cNvPr>
          <p:cNvSpPr/>
          <p:nvPr/>
        </p:nvSpPr>
        <p:spPr>
          <a:xfrm>
            <a:off x="3421222" y="1970884"/>
            <a:ext cx="2072197" cy="902946"/>
          </a:xfrm>
          <a:custGeom>
            <a:avLst/>
            <a:gdLst>
              <a:gd name="connsiteX0" fmla="*/ 263879 w 2072197"/>
              <a:gd name="connsiteY0" fmla="*/ 263552 h 902946"/>
              <a:gd name="connsiteX1" fmla="*/ 1302032 w 2072197"/>
              <a:gd name="connsiteY1" fmla="*/ 22921 h 902946"/>
              <a:gd name="connsiteX2" fmla="*/ 1095776 w 2072197"/>
              <a:gd name="connsiteY2" fmla="*/ 84797 h 902946"/>
              <a:gd name="connsiteX3" fmla="*/ 1522038 w 2072197"/>
              <a:gd name="connsiteY3" fmla="*/ 2295 h 902946"/>
              <a:gd name="connsiteX4" fmla="*/ 1315783 w 2072197"/>
              <a:gd name="connsiteY4" fmla="*/ 194800 h 902946"/>
              <a:gd name="connsiteX5" fmla="*/ 1563289 w 2072197"/>
              <a:gd name="connsiteY5" fmla="*/ 414806 h 902946"/>
              <a:gd name="connsiteX6" fmla="*/ 1260781 w 2072197"/>
              <a:gd name="connsiteY6" fmla="*/ 160424 h 902946"/>
              <a:gd name="connsiteX7" fmla="*/ 2072053 w 2072197"/>
              <a:gd name="connsiteY7" fmla="*/ 902945 h 902946"/>
              <a:gd name="connsiteX8" fmla="*/ 1322658 w 2072197"/>
              <a:gd name="connsiteY8" fmla="*/ 167299 h 902946"/>
              <a:gd name="connsiteX9" fmla="*/ 772643 w 2072197"/>
              <a:gd name="connsiteY9" fmla="*/ 57296 h 902946"/>
              <a:gd name="connsiteX10" fmla="*/ 2622 w 2072197"/>
              <a:gd name="connsiteY10" fmla="*/ 50421 h 902946"/>
              <a:gd name="connsiteX11" fmla="*/ 1054525 w 2072197"/>
              <a:gd name="connsiteY11" fmla="*/ 77922 h 902946"/>
              <a:gd name="connsiteX12" fmla="*/ 710766 w 2072197"/>
              <a:gd name="connsiteY12" fmla="*/ 174175 h 902946"/>
              <a:gd name="connsiteX13" fmla="*/ 263879 w 2072197"/>
              <a:gd name="connsiteY13" fmla="*/ 263552 h 90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72197" h="902946">
                <a:moveTo>
                  <a:pt x="263879" y="263552"/>
                </a:moveTo>
                <a:cubicBezTo>
                  <a:pt x="362423" y="238343"/>
                  <a:pt x="1163383" y="52713"/>
                  <a:pt x="1302032" y="22921"/>
                </a:cubicBezTo>
                <a:cubicBezTo>
                  <a:pt x="1440682" y="-6872"/>
                  <a:pt x="1059108" y="88235"/>
                  <a:pt x="1095776" y="84797"/>
                </a:cubicBezTo>
                <a:cubicBezTo>
                  <a:pt x="1132444" y="81359"/>
                  <a:pt x="1485370" y="-16039"/>
                  <a:pt x="1522038" y="2295"/>
                </a:cubicBezTo>
                <a:cubicBezTo>
                  <a:pt x="1558706" y="20629"/>
                  <a:pt x="1308908" y="126048"/>
                  <a:pt x="1315783" y="194800"/>
                </a:cubicBezTo>
                <a:cubicBezTo>
                  <a:pt x="1322658" y="263552"/>
                  <a:pt x="1572456" y="420535"/>
                  <a:pt x="1563289" y="414806"/>
                </a:cubicBezTo>
                <a:cubicBezTo>
                  <a:pt x="1554122" y="409077"/>
                  <a:pt x="1175987" y="79068"/>
                  <a:pt x="1260781" y="160424"/>
                </a:cubicBezTo>
                <a:cubicBezTo>
                  <a:pt x="1345575" y="241780"/>
                  <a:pt x="2061740" y="901799"/>
                  <a:pt x="2072053" y="902945"/>
                </a:cubicBezTo>
                <a:cubicBezTo>
                  <a:pt x="2082366" y="904091"/>
                  <a:pt x="1539226" y="308241"/>
                  <a:pt x="1322658" y="167299"/>
                </a:cubicBezTo>
                <a:cubicBezTo>
                  <a:pt x="1106090" y="26357"/>
                  <a:pt x="992649" y="76776"/>
                  <a:pt x="772643" y="57296"/>
                </a:cubicBezTo>
                <a:cubicBezTo>
                  <a:pt x="552637" y="37816"/>
                  <a:pt x="-44358" y="46983"/>
                  <a:pt x="2622" y="50421"/>
                </a:cubicBezTo>
                <a:cubicBezTo>
                  <a:pt x="49602" y="53859"/>
                  <a:pt x="936501" y="57296"/>
                  <a:pt x="1054525" y="77922"/>
                </a:cubicBezTo>
                <a:cubicBezTo>
                  <a:pt x="1172549" y="98548"/>
                  <a:pt x="837957" y="148966"/>
                  <a:pt x="710766" y="174175"/>
                </a:cubicBezTo>
                <a:cubicBezTo>
                  <a:pt x="583575" y="199384"/>
                  <a:pt x="165335" y="288761"/>
                  <a:pt x="263879" y="26355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171C2212-ED2D-7DD6-098E-E00DF4ED43D1}"/>
              </a:ext>
            </a:extLst>
          </p:cNvPr>
          <p:cNvSpPr/>
          <p:nvPr/>
        </p:nvSpPr>
        <p:spPr>
          <a:xfrm>
            <a:off x="2888936" y="2465721"/>
            <a:ext cx="1085123" cy="3607279"/>
          </a:xfrm>
          <a:custGeom>
            <a:avLst/>
            <a:gdLst>
              <a:gd name="connsiteX0" fmla="*/ 1084923 w 1085123"/>
              <a:gd name="connsiteY0" fmla="*/ 2471 h 3607279"/>
              <a:gd name="connsiteX1" fmla="*/ 108646 w 1085123"/>
              <a:gd name="connsiteY1" fmla="*/ 1597515 h 3607279"/>
              <a:gd name="connsiteX2" fmla="*/ 143022 w 1085123"/>
              <a:gd name="connsiteY2" fmla="*/ 1343133 h 3607279"/>
              <a:gd name="connsiteX3" fmla="*/ 12393 w 1085123"/>
              <a:gd name="connsiteY3" fmla="*/ 2711296 h 3607279"/>
              <a:gd name="connsiteX4" fmla="*/ 12393 w 1085123"/>
              <a:gd name="connsiteY4" fmla="*/ 2511915 h 3607279"/>
              <a:gd name="connsiteX5" fmla="*/ 74270 w 1085123"/>
              <a:gd name="connsiteY5" fmla="*/ 3584444 h 3607279"/>
              <a:gd name="connsiteX6" fmla="*/ 33019 w 1085123"/>
              <a:gd name="connsiteY6" fmla="*/ 3103181 h 3607279"/>
              <a:gd name="connsiteX7" fmla="*/ 88020 w 1085123"/>
              <a:gd name="connsiteY7" fmla="*/ 1494387 h 3607279"/>
              <a:gd name="connsiteX8" fmla="*/ 170523 w 1085123"/>
              <a:gd name="connsiteY8" fmla="*/ 1178129 h 3607279"/>
              <a:gd name="connsiteX9" fmla="*/ 39894 w 1085123"/>
              <a:gd name="connsiteY9" fmla="*/ 1769395 h 3607279"/>
              <a:gd name="connsiteX10" fmla="*/ 603659 w 1085123"/>
              <a:gd name="connsiteY10" fmla="*/ 731241 h 3607279"/>
              <a:gd name="connsiteX11" fmla="*/ 198023 w 1085123"/>
              <a:gd name="connsiteY11" fmla="*/ 1219380 h 3607279"/>
              <a:gd name="connsiteX12" fmla="*/ 1084923 w 1085123"/>
              <a:gd name="connsiteY12" fmla="*/ 2471 h 360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5123" h="3607279">
                <a:moveTo>
                  <a:pt x="1084923" y="2471"/>
                </a:moveTo>
                <a:cubicBezTo>
                  <a:pt x="1070027" y="65493"/>
                  <a:pt x="265629" y="1374071"/>
                  <a:pt x="108646" y="1597515"/>
                </a:cubicBezTo>
                <a:cubicBezTo>
                  <a:pt x="-48337" y="1820959"/>
                  <a:pt x="159064" y="1157503"/>
                  <a:pt x="143022" y="1343133"/>
                </a:cubicBezTo>
                <a:cubicBezTo>
                  <a:pt x="126980" y="1528763"/>
                  <a:pt x="34164" y="2516499"/>
                  <a:pt x="12393" y="2711296"/>
                </a:cubicBezTo>
                <a:cubicBezTo>
                  <a:pt x="-9378" y="2906093"/>
                  <a:pt x="2080" y="2366390"/>
                  <a:pt x="12393" y="2511915"/>
                </a:cubicBezTo>
                <a:cubicBezTo>
                  <a:pt x="22706" y="2657440"/>
                  <a:pt x="70832" y="3485900"/>
                  <a:pt x="74270" y="3584444"/>
                </a:cubicBezTo>
                <a:cubicBezTo>
                  <a:pt x="77708" y="3682988"/>
                  <a:pt x="30727" y="3451524"/>
                  <a:pt x="33019" y="3103181"/>
                </a:cubicBezTo>
                <a:cubicBezTo>
                  <a:pt x="35311" y="2754838"/>
                  <a:pt x="65103" y="1815229"/>
                  <a:pt x="88020" y="1494387"/>
                </a:cubicBezTo>
                <a:cubicBezTo>
                  <a:pt x="110937" y="1173545"/>
                  <a:pt x="178544" y="1132294"/>
                  <a:pt x="170523" y="1178129"/>
                </a:cubicBezTo>
                <a:cubicBezTo>
                  <a:pt x="162502" y="1223964"/>
                  <a:pt x="-32295" y="1843876"/>
                  <a:pt x="39894" y="1769395"/>
                </a:cubicBezTo>
                <a:cubicBezTo>
                  <a:pt x="112083" y="1694914"/>
                  <a:pt x="577304" y="822910"/>
                  <a:pt x="603659" y="731241"/>
                </a:cubicBezTo>
                <a:cubicBezTo>
                  <a:pt x="630014" y="639572"/>
                  <a:pt x="115521" y="1337404"/>
                  <a:pt x="198023" y="1219380"/>
                </a:cubicBezTo>
                <a:cubicBezTo>
                  <a:pt x="280525" y="1101356"/>
                  <a:pt x="1099819" y="-60551"/>
                  <a:pt x="1084923" y="247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370201D7-A744-A799-EB6A-DA0D3C6D7354}"/>
              </a:ext>
            </a:extLst>
          </p:cNvPr>
          <p:cNvSpPr/>
          <p:nvPr/>
        </p:nvSpPr>
        <p:spPr>
          <a:xfrm>
            <a:off x="2613072" y="4042347"/>
            <a:ext cx="508507" cy="779612"/>
          </a:xfrm>
          <a:custGeom>
            <a:avLst/>
            <a:gdLst>
              <a:gd name="connsiteX0" fmla="*/ 508263 w 508507"/>
              <a:gd name="connsiteY0" fmla="*/ 264 h 779612"/>
              <a:gd name="connsiteX1" fmla="*/ 123253 w 508507"/>
              <a:gd name="connsiteY1" fmla="*/ 447151 h 779612"/>
              <a:gd name="connsiteX2" fmla="*/ 47626 w 508507"/>
              <a:gd name="connsiteY2" fmla="*/ 777160 h 779612"/>
              <a:gd name="connsiteX3" fmla="*/ 61376 w 508507"/>
              <a:gd name="connsiteY3" fmla="*/ 275271 h 779612"/>
              <a:gd name="connsiteX4" fmla="*/ 6375 w 508507"/>
              <a:gd name="connsiteY4" fmla="*/ 625906 h 779612"/>
              <a:gd name="connsiteX5" fmla="*/ 233256 w 508507"/>
              <a:gd name="connsiteY5" fmla="*/ 165268 h 779612"/>
              <a:gd name="connsiteX6" fmla="*/ 61376 w 508507"/>
              <a:gd name="connsiteY6" fmla="*/ 378399 h 779612"/>
              <a:gd name="connsiteX7" fmla="*/ 508263 w 508507"/>
              <a:gd name="connsiteY7" fmla="*/ 264 h 77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507" h="779612">
                <a:moveTo>
                  <a:pt x="508263" y="264"/>
                </a:moveTo>
                <a:cubicBezTo>
                  <a:pt x="518576" y="11723"/>
                  <a:pt x="200026" y="317668"/>
                  <a:pt x="123253" y="447151"/>
                </a:cubicBezTo>
                <a:cubicBezTo>
                  <a:pt x="46480" y="576634"/>
                  <a:pt x="57939" y="805807"/>
                  <a:pt x="47626" y="777160"/>
                </a:cubicBezTo>
                <a:cubicBezTo>
                  <a:pt x="37313" y="748513"/>
                  <a:pt x="68251" y="300480"/>
                  <a:pt x="61376" y="275271"/>
                </a:cubicBezTo>
                <a:cubicBezTo>
                  <a:pt x="54501" y="250062"/>
                  <a:pt x="-22272" y="644240"/>
                  <a:pt x="6375" y="625906"/>
                </a:cubicBezTo>
                <a:cubicBezTo>
                  <a:pt x="35022" y="607572"/>
                  <a:pt x="224089" y="206519"/>
                  <a:pt x="233256" y="165268"/>
                </a:cubicBezTo>
                <a:cubicBezTo>
                  <a:pt x="242423" y="124017"/>
                  <a:pt x="13250" y="403608"/>
                  <a:pt x="61376" y="378399"/>
                </a:cubicBezTo>
                <a:cubicBezTo>
                  <a:pt x="109502" y="353190"/>
                  <a:pt x="497950" y="-11195"/>
                  <a:pt x="508263" y="26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2CAE4422-EBA7-DF23-D684-0F09EABE2DB5}"/>
              </a:ext>
            </a:extLst>
          </p:cNvPr>
          <p:cNvSpPr/>
          <p:nvPr/>
        </p:nvSpPr>
        <p:spPr>
          <a:xfrm>
            <a:off x="2684283" y="4224504"/>
            <a:ext cx="356444" cy="1025420"/>
          </a:xfrm>
          <a:custGeom>
            <a:avLst/>
            <a:gdLst>
              <a:gd name="connsiteX0" fmla="*/ 354550 w 356444"/>
              <a:gd name="connsiteY0" fmla="*/ 429998 h 1025420"/>
              <a:gd name="connsiteX1" fmla="*/ 258297 w 356444"/>
              <a:gd name="connsiteY1" fmla="*/ 980013 h 1025420"/>
              <a:gd name="connsiteX2" fmla="*/ 148294 w 356444"/>
              <a:gd name="connsiteY2" fmla="*/ 883761 h 1025420"/>
              <a:gd name="connsiteX3" fmla="*/ 3915 w 356444"/>
              <a:gd name="connsiteY3" fmla="*/ 10612 h 1025420"/>
              <a:gd name="connsiteX4" fmla="*/ 52042 w 356444"/>
              <a:gd name="connsiteY4" fmla="*/ 429998 h 1025420"/>
              <a:gd name="connsiteX5" fmla="*/ 168920 w 356444"/>
              <a:gd name="connsiteY5" fmla="*/ 890636 h 1025420"/>
              <a:gd name="connsiteX6" fmla="*/ 354550 w 356444"/>
              <a:gd name="connsiteY6" fmla="*/ 429998 h 102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444" h="1025420">
                <a:moveTo>
                  <a:pt x="354550" y="429998"/>
                </a:moveTo>
                <a:cubicBezTo>
                  <a:pt x="369446" y="444894"/>
                  <a:pt x="292673" y="904386"/>
                  <a:pt x="258297" y="980013"/>
                </a:cubicBezTo>
                <a:cubicBezTo>
                  <a:pt x="223921" y="1055640"/>
                  <a:pt x="190691" y="1045328"/>
                  <a:pt x="148294" y="883761"/>
                </a:cubicBezTo>
                <a:cubicBezTo>
                  <a:pt x="105897" y="722194"/>
                  <a:pt x="19957" y="86239"/>
                  <a:pt x="3915" y="10612"/>
                </a:cubicBezTo>
                <a:cubicBezTo>
                  <a:pt x="-12127" y="-65015"/>
                  <a:pt x="24541" y="283327"/>
                  <a:pt x="52042" y="429998"/>
                </a:cubicBezTo>
                <a:cubicBezTo>
                  <a:pt x="79543" y="576669"/>
                  <a:pt x="115064" y="894073"/>
                  <a:pt x="168920" y="890636"/>
                </a:cubicBezTo>
                <a:cubicBezTo>
                  <a:pt x="222776" y="887199"/>
                  <a:pt x="339654" y="415102"/>
                  <a:pt x="354550" y="42999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2E87F6F4-46B8-A6DA-EC39-336405839A32}"/>
              </a:ext>
            </a:extLst>
          </p:cNvPr>
          <p:cNvSpPr/>
          <p:nvPr/>
        </p:nvSpPr>
        <p:spPr>
          <a:xfrm>
            <a:off x="2247610" y="4020711"/>
            <a:ext cx="358122" cy="3053072"/>
          </a:xfrm>
          <a:custGeom>
            <a:avLst/>
            <a:gdLst>
              <a:gd name="connsiteX0" fmla="*/ 358086 w 358122"/>
              <a:gd name="connsiteY0" fmla="*/ 1274 h 3053072"/>
              <a:gd name="connsiteX1" fmla="*/ 89954 w 358122"/>
              <a:gd name="connsiteY1" fmla="*/ 1156306 h 3053072"/>
              <a:gd name="connsiteX2" fmla="*/ 158706 w 358122"/>
              <a:gd name="connsiteY2" fmla="*/ 929424 h 3053072"/>
              <a:gd name="connsiteX3" fmla="*/ 576 w 358122"/>
              <a:gd name="connsiteY3" fmla="*/ 1575692 h 3053072"/>
              <a:gd name="connsiteX4" fmla="*/ 103704 w 358122"/>
              <a:gd name="connsiteY4" fmla="*/ 1362561 h 3053072"/>
              <a:gd name="connsiteX5" fmla="*/ 55578 w 358122"/>
              <a:gd name="connsiteY5" fmla="*/ 1967578 h 3053072"/>
              <a:gd name="connsiteX6" fmla="*/ 172456 w 358122"/>
              <a:gd name="connsiteY6" fmla="*/ 3005731 h 3053072"/>
              <a:gd name="connsiteX7" fmla="*/ 131205 w 358122"/>
              <a:gd name="connsiteY7" fmla="*/ 2641346 h 3053072"/>
              <a:gd name="connsiteX8" fmla="*/ 138080 w 358122"/>
              <a:gd name="connsiteY8" fmla="*/ 592540 h 3053072"/>
              <a:gd name="connsiteX9" fmla="*/ 69328 w 358122"/>
              <a:gd name="connsiteY9" fmla="*/ 922549 h 3053072"/>
              <a:gd name="connsiteX10" fmla="*/ 358086 w 358122"/>
              <a:gd name="connsiteY10" fmla="*/ 1274 h 305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8122" h="3053072">
                <a:moveTo>
                  <a:pt x="358086" y="1274"/>
                </a:moveTo>
                <a:cubicBezTo>
                  <a:pt x="361524" y="40234"/>
                  <a:pt x="123184" y="1001614"/>
                  <a:pt x="89954" y="1156306"/>
                </a:cubicBezTo>
                <a:cubicBezTo>
                  <a:pt x="56724" y="1310998"/>
                  <a:pt x="173602" y="859526"/>
                  <a:pt x="158706" y="929424"/>
                </a:cubicBezTo>
                <a:cubicBezTo>
                  <a:pt x="143810" y="999322"/>
                  <a:pt x="9743" y="1503503"/>
                  <a:pt x="576" y="1575692"/>
                </a:cubicBezTo>
                <a:cubicBezTo>
                  <a:pt x="-8591" y="1647882"/>
                  <a:pt x="94537" y="1297247"/>
                  <a:pt x="103704" y="1362561"/>
                </a:cubicBezTo>
                <a:cubicBezTo>
                  <a:pt x="112871" y="1427875"/>
                  <a:pt x="44119" y="1693716"/>
                  <a:pt x="55578" y="1967578"/>
                </a:cubicBezTo>
                <a:cubicBezTo>
                  <a:pt x="67037" y="2241440"/>
                  <a:pt x="159851" y="2893436"/>
                  <a:pt x="172456" y="3005731"/>
                </a:cubicBezTo>
                <a:cubicBezTo>
                  <a:pt x="185061" y="3118026"/>
                  <a:pt x="136934" y="3043545"/>
                  <a:pt x="131205" y="2641346"/>
                </a:cubicBezTo>
                <a:cubicBezTo>
                  <a:pt x="125476" y="2239148"/>
                  <a:pt x="148393" y="879006"/>
                  <a:pt x="138080" y="592540"/>
                </a:cubicBezTo>
                <a:cubicBezTo>
                  <a:pt x="127767" y="306074"/>
                  <a:pt x="36098" y="1016510"/>
                  <a:pt x="69328" y="922549"/>
                </a:cubicBezTo>
                <a:cubicBezTo>
                  <a:pt x="102558" y="828588"/>
                  <a:pt x="354648" y="-37686"/>
                  <a:pt x="358086" y="127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5F0CB559-F0C2-7B67-39A6-B698E07CD433}"/>
              </a:ext>
            </a:extLst>
          </p:cNvPr>
          <p:cNvSpPr/>
          <p:nvPr/>
        </p:nvSpPr>
        <p:spPr>
          <a:xfrm>
            <a:off x="5258940" y="2448630"/>
            <a:ext cx="1142255" cy="2818267"/>
          </a:xfrm>
          <a:custGeom>
            <a:avLst/>
            <a:gdLst>
              <a:gd name="connsiteX0" fmla="*/ 7454 w 1142255"/>
              <a:gd name="connsiteY0" fmla="*/ 5812 h 2818267"/>
              <a:gd name="connsiteX1" fmla="*/ 956230 w 1142255"/>
              <a:gd name="connsiteY1" fmla="*/ 1202095 h 2818267"/>
              <a:gd name="connsiteX2" fmla="*/ 818726 w 1142255"/>
              <a:gd name="connsiteY2" fmla="*/ 1057716 h 2818267"/>
              <a:gd name="connsiteX3" fmla="*/ 1121234 w 1142255"/>
              <a:gd name="connsiteY3" fmla="*/ 1635232 h 2818267"/>
              <a:gd name="connsiteX4" fmla="*/ 976855 w 1142255"/>
              <a:gd name="connsiteY4" fmla="*/ 1483978 h 2818267"/>
              <a:gd name="connsiteX5" fmla="*/ 1128110 w 1142255"/>
              <a:gd name="connsiteY5" fmla="*/ 1992741 h 2818267"/>
              <a:gd name="connsiteX6" fmla="*/ 1134985 w 1142255"/>
              <a:gd name="connsiteY6" fmla="*/ 2810889 h 2818267"/>
              <a:gd name="connsiteX7" fmla="*/ 1121234 w 1142255"/>
              <a:gd name="connsiteY7" fmla="*/ 2315875 h 2818267"/>
              <a:gd name="connsiteX8" fmla="*/ 928729 w 1142255"/>
              <a:gd name="connsiteY8" fmla="*/ 1009590 h 2818267"/>
              <a:gd name="connsiteX9" fmla="*/ 743099 w 1142255"/>
              <a:gd name="connsiteY9" fmla="*/ 899587 h 2818267"/>
              <a:gd name="connsiteX10" fmla="*/ 887478 w 1142255"/>
              <a:gd name="connsiteY10" fmla="*/ 1298347 h 2818267"/>
              <a:gd name="connsiteX11" fmla="*/ 296212 w 1142255"/>
              <a:gd name="connsiteY11" fmla="*/ 487075 h 2818267"/>
              <a:gd name="connsiteX12" fmla="*/ 502468 w 1142255"/>
              <a:gd name="connsiteY12" fmla="*/ 734582 h 2818267"/>
              <a:gd name="connsiteX13" fmla="*/ 7454 w 1142255"/>
              <a:gd name="connsiteY13" fmla="*/ 5812 h 2818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42255" h="2818267">
                <a:moveTo>
                  <a:pt x="7454" y="5812"/>
                </a:moveTo>
                <a:cubicBezTo>
                  <a:pt x="83081" y="83731"/>
                  <a:pt x="821018" y="1026778"/>
                  <a:pt x="956230" y="1202095"/>
                </a:cubicBezTo>
                <a:cubicBezTo>
                  <a:pt x="1091442" y="1377412"/>
                  <a:pt x="791225" y="985527"/>
                  <a:pt x="818726" y="1057716"/>
                </a:cubicBezTo>
                <a:cubicBezTo>
                  <a:pt x="846227" y="1129905"/>
                  <a:pt x="1094879" y="1564188"/>
                  <a:pt x="1121234" y="1635232"/>
                </a:cubicBezTo>
                <a:cubicBezTo>
                  <a:pt x="1147589" y="1706276"/>
                  <a:pt x="975709" y="1424393"/>
                  <a:pt x="976855" y="1483978"/>
                </a:cubicBezTo>
                <a:cubicBezTo>
                  <a:pt x="978001" y="1543563"/>
                  <a:pt x="1101755" y="1771589"/>
                  <a:pt x="1128110" y="1992741"/>
                </a:cubicBezTo>
                <a:cubicBezTo>
                  <a:pt x="1154465" y="2213893"/>
                  <a:pt x="1136131" y="2757033"/>
                  <a:pt x="1134985" y="2810889"/>
                </a:cubicBezTo>
                <a:cubicBezTo>
                  <a:pt x="1133839" y="2864745"/>
                  <a:pt x="1155610" y="2616091"/>
                  <a:pt x="1121234" y="2315875"/>
                </a:cubicBezTo>
                <a:cubicBezTo>
                  <a:pt x="1086858" y="2015659"/>
                  <a:pt x="991751" y="1245638"/>
                  <a:pt x="928729" y="1009590"/>
                </a:cubicBezTo>
                <a:cubicBezTo>
                  <a:pt x="865707" y="773542"/>
                  <a:pt x="749974" y="851461"/>
                  <a:pt x="743099" y="899587"/>
                </a:cubicBezTo>
                <a:cubicBezTo>
                  <a:pt x="736224" y="947713"/>
                  <a:pt x="961959" y="1367099"/>
                  <a:pt x="887478" y="1298347"/>
                </a:cubicBezTo>
                <a:cubicBezTo>
                  <a:pt x="812997" y="1229595"/>
                  <a:pt x="360380" y="581036"/>
                  <a:pt x="296212" y="487075"/>
                </a:cubicBezTo>
                <a:cubicBezTo>
                  <a:pt x="232044" y="393114"/>
                  <a:pt x="549449" y="811355"/>
                  <a:pt x="502468" y="734582"/>
                </a:cubicBezTo>
                <a:cubicBezTo>
                  <a:pt x="455488" y="657809"/>
                  <a:pt x="-68173" y="-72107"/>
                  <a:pt x="7454" y="581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F110ADB7-BDEB-95A7-752D-18CBC95ABBBE}"/>
              </a:ext>
            </a:extLst>
          </p:cNvPr>
          <p:cNvSpPr/>
          <p:nvPr/>
        </p:nvSpPr>
        <p:spPr>
          <a:xfrm>
            <a:off x="3102741" y="3544887"/>
            <a:ext cx="431263" cy="2605426"/>
          </a:xfrm>
          <a:custGeom>
            <a:avLst/>
            <a:gdLst>
              <a:gd name="connsiteX0" fmla="*/ 431106 w 431263"/>
              <a:gd name="connsiteY0" fmla="*/ 2710 h 2605426"/>
              <a:gd name="connsiteX1" fmla="*/ 80471 w 431263"/>
              <a:gd name="connsiteY1" fmla="*/ 1123366 h 2605426"/>
              <a:gd name="connsiteX2" fmla="*/ 142348 w 431263"/>
              <a:gd name="connsiteY2" fmla="*/ 958361 h 2605426"/>
              <a:gd name="connsiteX3" fmla="*/ 39220 w 431263"/>
              <a:gd name="connsiteY3" fmla="*/ 1948388 h 2605426"/>
              <a:gd name="connsiteX4" fmla="*/ 46095 w 431263"/>
              <a:gd name="connsiteY4" fmla="*/ 1749008 h 2605426"/>
              <a:gd name="connsiteX5" fmla="*/ 46095 w 431263"/>
              <a:gd name="connsiteY5" fmla="*/ 2539654 h 2605426"/>
              <a:gd name="connsiteX6" fmla="*/ 18594 w 431263"/>
              <a:gd name="connsiteY6" fmla="*/ 2305898 h 2605426"/>
              <a:gd name="connsiteX7" fmla="*/ 362354 w 431263"/>
              <a:gd name="connsiteY7" fmla="*/ 291468 h 2605426"/>
              <a:gd name="connsiteX8" fmla="*/ 128597 w 431263"/>
              <a:gd name="connsiteY8" fmla="*/ 793357 h 2605426"/>
              <a:gd name="connsiteX9" fmla="*/ 431106 w 431263"/>
              <a:gd name="connsiteY9" fmla="*/ 2710 h 260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1263" h="2605426">
                <a:moveTo>
                  <a:pt x="431106" y="2710"/>
                </a:moveTo>
                <a:cubicBezTo>
                  <a:pt x="423085" y="57711"/>
                  <a:pt x="128597" y="964091"/>
                  <a:pt x="80471" y="1123366"/>
                </a:cubicBezTo>
                <a:cubicBezTo>
                  <a:pt x="32345" y="1282641"/>
                  <a:pt x="149223" y="820857"/>
                  <a:pt x="142348" y="958361"/>
                </a:cubicBezTo>
                <a:cubicBezTo>
                  <a:pt x="135473" y="1095865"/>
                  <a:pt x="55262" y="1816614"/>
                  <a:pt x="39220" y="1948388"/>
                </a:cubicBezTo>
                <a:cubicBezTo>
                  <a:pt x="23178" y="2080163"/>
                  <a:pt x="44949" y="1650464"/>
                  <a:pt x="46095" y="1749008"/>
                </a:cubicBezTo>
                <a:cubicBezTo>
                  <a:pt x="47241" y="1847552"/>
                  <a:pt x="50678" y="2446839"/>
                  <a:pt x="46095" y="2539654"/>
                </a:cubicBezTo>
                <a:cubicBezTo>
                  <a:pt x="41512" y="2632469"/>
                  <a:pt x="-34116" y="2680596"/>
                  <a:pt x="18594" y="2305898"/>
                </a:cubicBezTo>
                <a:cubicBezTo>
                  <a:pt x="71304" y="1931200"/>
                  <a:pt x="344020" y="543558"/>
                  <a:pt x="362354" y="291468"/>
                </a:cubicBezTo>
                <a:cubicBezTo>
                  <a:pt x="380688" y="39378"/>
                  <a:pt x="118284" y="839192"/>
                  <a:pt x="128597" y="793357"/>
                </a:cubicBezTo>
                <a:cubicBezTo>
                  <a:pt x="138910" y="747522"/>
                  <a:pt x="439127" y="-52291"/>
                  <a:pt x="431106" y="271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B671E1CF-E4F6-C56F-29EF-E8832A7E820A}"/>
              </a:ext>
            </a:extLst>
          </p:cNvPr>
          <p:cNvSpPr/>
          <p:nvPr/>
        </p:nvSpPr>
        <p:spPr>
          <a:xfrm>
            <a:off x="5693657" y="3704804"/>
            <a:ext cx="434144" cy="3130146"/>
          </a:xfrm>
          <a:custGeom>
            <a:avLst/>
            <a:gdLst>
              <a:gd name="connsiteX0" fmla="*/ 19624 w 434144"/>
              <a:gd name="connsiteY0" fmla="*/ 7798 h 3130146"/>
              <a:gd name="connsiteX1" fmla="*/ 342758 w 434144"/>
              <a:gd name="connsiteY1" fmla="*/ 1382835 h 3130146"/>
              <a:gd name="connsiteX2" fmla="*/ 377134 w 434144"/>
              <a:gd name="connsiteY2" fmla="*/ 1169704 h 3130146"/>
              <a:gd name="connsiteX3" fmla="*/ 335883 w 434144"/>
              <a:gd name="connsiteY3" fmla="*/ 2290360 h 3130146"/>
              <a:gd name="connsiteX4" fmla="*/ 342758 w 434144"/>
              <a:gd name="connsiteY4" fmla="*/ 2132231 h 3130146"/>
              <a:gd name="connsiteX5" fmla="*/ 5874 w 434144"/>
              <a:gd name="connsiteY5" fmla="*/ 3108507 h 3130146"/>
              <a:gd name="connsiteX6" fmla="*/ 150253 w 434144"/>
              <a:gd name="connsiteY6" fmla="*/ 2695996 h 3130146"/>
              <a:gd name="connsiteX7" fmla="*/ 425260 w 434144"/>
              <a:gd name="connsiteY7" fmla="*/ 1424086 h 3130146"/>
              <a:gd name="connsiteX8" fmla="*/ 356508 w 434144"/>
              <a:gd name="connsiteY8" fmla="*/ 1492838 h 3130146"/>
              <a:gd name="connsiteX9" fmla="*/ 253381 w 434144"/>
              <a:gd name="connsiteY9" fmla="*/ 564688 h 3130146"/>
              <a:gd name="connsiteX10" fmla="*/ 232755 w 434144"/>
              <a:gd name="connsiteY10" fmla="*/ 812194 h 3130146"/>
              <a:gd name="connsiteX11" fmla="*/ 19624 w 434144"/>
              <a:gd name="connsiteY11" fmla="*/ 7798 h 313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4144" h="3130146">
                <a:moveTo>
                  <a:pt x="19624" y="7798"/>
                </a:moveTo>
                <a:cubicBezTo>
                  <a:pt x="37958" y="102905"/>
                  <a:pt x="283173" y="1189184"/>
                  <a:pt x="342758" y="1382835"/>
                </a:cubicBezTo>
                <a:cubicBezTo>
                  <a:pt x="402343" y="1576486"/>
                  <a:pt x="378280" y="1018450"/>
                  <a:pt x="377134" y="1169704"/>
                </a:cubicBezTo>
                <a:cubicBezTo>
                  <a:pt x="375988" y="1320958"/>
                  <a:pt x="341612" y="2129939"/>
                  <a:pt x="335883" y="2290360"/>
                </a:cubicBezTo>
                <a:cubicBezTo>
                  <a:pt x="330154" y="2450781"/>
                  <a:pt x="397759" y="1995873"/>
                  <a:pt x="342758" y="2132231"/>
                </a:cubicBezTo>
                <a:cubicBezTo>
                  <a:pt x="287757" y="2268589"/>
                  <a:pt x="37958" y="3014546"/>
                  <a:pt x="5874" y="3108507"/>
                </a:cubicBezTo>
                <a:cubicBezTo>
                  <a:pt x="-26210" y="3202468"/>
                  <a:pt x="80355" y="2976733"/>
                  <a:pt x="150253" y="2695996"/>
                </a:cubicBezTo>
                <a:cubicBezTo>
                  <a:pt x="220151" y="2415259"/>
                  <a:pt x="390884" y="1624612"/>
                  <a:pt x="425260" y="1424086"/>
                </a:cubicBezTo>
                <a:cubicBezTo>
                  <a:pt x="459636" y="1223560"/>
                  <a:pt x="385155" y="1636071"/>
                  <a:pt x="356508" y="1492838"/>
                </a:cubicBezTo>
                <a:cubicBezTo>
                  <a:pt x="327861" y="1349605"/>
                  <a:pt x="274006" y="678129"/>
                  <a:pt x="253381" y="564688"/>
                </a:cubicBezTo>
                <a:cubicBezTo>
                  <a:pt x="232756" y="451247"/>
                  <a:pt x="269423" y="907301"/>
                  <a:pt x="232755" y="812194"/>
                </a:cubicBezTo>
                <a:cubicBezTo>
                  <a:pt x="196087" y="717087"/>
                  <a:pt x="1290" y="-87309"/>
                  <a:pt x="19624" y="779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9BB575B3-76A7-A9C8-2C47-881156ADEBB8}"/>
              </a:ext>
            </a:extLst>
          </p:cNvPr>
          <p:cNvSpPr/>
          <p:nvPr/>
        </p:nvSpPr>
        <p:spPr>
          <a:xfrm>
            <a:off x="2629153" y="2210264"/>
            <a:ext cx="1699565" cy="2233811"/>
          </a:xfrm>
          <a:custGeom>
            <a:avLst/>
            <a:gdLst>
              <a:gd name="connsiteX0" fmla="*/ 1695340 w 1699565"/>
              <a:gd name="connsiteY0" fmla="*/ 10422 h 2233811"/>
              <a:gd name="connsiteX1" fmla="*/ 134673 w 1699565"/>
              <a:gd name="connsiteY1" fmla="*/ 1323583 h 2233811"/>
              <a:gd name="connsiteX2" fmla="*/ 334053 w 1699565"/>
              <a:gd name="connsiteY2" fmla="*/ 1206704 h 2233811"/>
              <a:gd name="connsiteX3" fmla="*/ 107172 w 1699565"/>
              <a:gd name="connsiteY3" fmla="*/ 1839222 h 2233811"/>
              <a:gd name="connsiteX4" fmla="*/ 299677 w 1699565"/>
              <a:gd name="connsiteY4" fmla="*/ 1612341 h 2233811"/>
              <a:gd name="connsiteX5" fmla="*/ 4044 w 1699565"/>
              <a:gd name="connsiteY5" fmla="*/ 2224232 h 2233811"/>
              <a:gd name="connsiteX6" fmla="*/ 560934 w 1699565"/>
              <a:gd name="connsiteY6" fmla="*/ 1041700 h 2233811"/>
              <a:gd name="connsiteX7" fmla="*/ 1028447 w 1699565"/>
              <a:gd name="connsiteY7" fmla="*/ 395432 h 2233811"/>
              <a:gd name="connsiteX8" fmla="*/ 609061 w 1699565"/>
              <a:gd name="connsiteY8" fmla="*/ 691065 h 2233811"/>
              <a:gd name="connsiteX9" fmla="*/ 1695340 w 1699565"/>
              <a:gd name="connsiteY9" fmla="*/ 10422 h 223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9565" h="2233811">
                <a:moveTo>
                  <a:pt x="1695340" y="10422"/>
                </a:moveTo>
                <a:cubicBezTo>
                  <a:pt x="1616275" y="115842"/>
                  <a:pt x="361554" y="1124203"/>
                  <a:pt x="134673" y="1323583"/>
                </a:cubicBezTo>
                <a:cubicBezTo>
                  <a:pt x="-92208" y="1522963"/>
                  <a:pt x="338636" y="1120764"/>
                  <a:pt x="334053" y="1206704"/>
                </a:cubicBezTo>
                <a:cubicBezTo>
                  <a:pt x="329470" y="1292644"/>
                  <a:pt x="112901" y="1771616"/>
                  <a:pt x="107172" y="1839222"/>
                </a:cubicBezTo>
                <a:cubicBezTo>
                  <a:pt x="101443" y="1906828"/>
                  <a:pt x="316865" y="1548173"/>
                  <a:pt x="299677" y="1612341"/>
                </a:cubicBezTo>
                <a:cubicBezTo>
                  <a:pt x="282489" y="1676509"/>
                  <a:pt x="-39499" y="2319339"/>
                  <a:pt x="4044" y="2224232"/>
                </a:cubicBezTo>
                <a:cubicBezTo>
                  <a:pt x="47587" y="2129125"/>
                  <a:pt x="390200" y="1346500"/>
                  <a:pt x="560934" y="1041700"/>
                </a:cubicBezTo>
                <a:cubicBezTo>
                  <a:pt x="731668" y="736900"/>
                  <a:pt x="1020426" y="453871"/>
                  <a:pt x="1028447" y="395432"/>
                </a:cubicBezTo>
                <a:cubicBezTo>
                  <a:pt x="1036468" y="336993"/>
                  <a:pt x="499058" y="749504"/>
                  <a:pt x="609061" y="691065"/>
                </a:cubicBezTo>
                <a:cubicBezTo>
                  <a:pt x="719064" y="632626"/>
                  <a:pt x="1774405" y="-94998"/>
                  <a:pt x="1695340" y="1042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DA65ABF7-5103-DDDB-9D5A-1E6C82193AEA}"/>
              </a:ext>
            </a:extLst>
          </p:cNvPr>
          <p:cNvSpPr/>
          <p:nvPr/>
        </p:nvSpPr>
        <p:spPr>
          <a:xfrm>
            <a:off x="3007906" y="3177012"/>
            <a:ext cx="450326" cy="2983842"/>
          </a:xfrm>
          <a:custGeom>
            <a:avLst/>
            <a:gdLst>
              <a:gd name="connsiteX0" fmla="*/ 450314 w 450326"/>
              <a:gd name="connsiteY0" fmla="*/ 6200 h 2983842"/>
              <a:gd name="connsiteX1" fmla="*/ 58428 w 450326"/>
              <a:gd name="connsiteY1" fmla="*/ 1532492 h 2983842"/>
              <a:gd name="connsiteX2" fmla="*/ 106554 w 450326"/>
              <a:gd name="connsiteY2" fmla="*/ 2928155 h 2983842"/>
              <a:gd name="connsiteX3" fmla="*/ 106554 w 450326"/>
              <a:gd name="connsiteY3" fmla="*/ 2543144 h 2983842"/>
              <a:gd name="connsiteX4" fmla="*/ 37802 w 450326"/>
              <a:gd name="connsiteY4" fmla="*/ 1037478 h 2983842"/>
              <a:gd name="connsiteX5" fmla="*/ 3426 w 450326"/>
              <a:gd name="connsiteY5" fmla="*/ 1511866 h 2983842"/>
              <a:gd name="connsiteX6" fmla="*/ 120305 w 450326"/>
              <a:gd name="connsiteY6" fmla="*/ 528714 h 2983842"/>
              <a:gd name="connsiteX7" fmla="*/ 72178 w 450326"/>
              <a:gd name="connsiteY7" fmla="*/ 975602 h 2983842"/>
              <a:gd name="connsiteX8" fmla="*/ 450314 w 450326"/>
              <a:gd name="connsiteY8" fmla="*/ 6200 h 298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0326" h="2983842">
                <a:moveTo>
                  <a:pt x="450314" y="6200"/>
                </a:moveTo>
                <a:cubicBezTo>
                  <a:pt x="448022" y="99015"/>
                  <a:pt x="115721" y="1045500"/>
                  <a:pt x="58428" y="1532492"/>
                </a:cubicBezTo>
                <a:cubicBezTo>
                  <a:pt x="1135" y="2019484"/>
                  <a:pt x="98533" y="2759713"/>
                  <a:pt x="106554" y="2928155"/>
                </a:cubicBezTo>
                <a:cubicBezTo>
                  <a:pt x="114575" y="3096597"/>
                  <a:pt x="118013" y="2858257"/>
                  <a:pt x="106554" y="2543144"/>
                </a:cubicBezTo>
                <a:cubicBezTo>
                  <a:pt x="95095" y="2228031"/>
                  <a:pt x="54990" y="1209358"/>
                  <a:pt x="37802" y="1037478"/>
                </a:cubicBezTo>
                <a:cubicBezTo>
                  <a:pt x="20614" y="865598"/>
                  <a:pt x="-10324" y="1596660"/>
                  <a:pt x="3426" y="1511866"/>
                </a:cubicBezTo>
                <a:cubicBezTo>
                  <a:pt x="17176" y="1427072"/>
                  <a:pt x="108846" y="618091"/>
                  <a:pt x="120305" y="528714"/>
                </a:cubicBezTo>
                <a:cubicBezTo>
                  <a:pt x="131764" y="439337"/>
                  <a:pt x="16031" y="1059250"/>
                  <a:pt x="72178" y="975602"/>
                </a:cubicBezTo>
                <a:cubicBezTo>
                  <a:pt x="128325" y="891954"/>
                  <a:pt x="452606" y="-86615"/>
                  <a:pt x="450314" y="620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C42B85FA-32EF-30B6-3F18-7004087A1DE6}"/>
              </a:ext>
            </a:extLst>
          </p:cNvPr>
          <p:cNvSpPr/>
          <p:nvPr/>
        </p:nvSpPr>
        <p:spPr>
          <a:xfrm>
            <a:off x="2523488" y="4870405"/>
            <a:ext cx="476347" cy="3687097"/>
          </a:xfrm>
          <a:custGeom>
            <a:avLst/>
            <a:gdLst>
              <a:gd name="connsiteX0" fmla="*/ 20332 w 476347"/>
              <a:gd name="connsiteY0" fmla="*/ 4103 h 3687097"/>
              <a:gd name="connsiteX1" fmla="*/ 370966 w 476347"/>
              <a:gd name="connsiteY1" fmla="*/ 2224789 h 3687097"/>
              <a:gd name="connsiteX2" fmla="*/ 384717 w 476347"/>
              <a:gd name="connsiteY2" fmla="*/ 2066660 h 3687097"/>
              <a:gd name="connsiteX3" fmla="*/ 412217 w 476347"/>
              <a:gd name="connsiteY3" fmla="*/ 2857306 h 3687097"/>
              <a:gd name="connsiteX4" fmla="*/ 54707 w 476347"/>
              <a:gd name="connsiteY4" fmla="*/ 3682329 h 3687097"/>
              <a:gd name="connsiteX5" fmla="*/ 240338 w 476347"/>
              <a:gd name="connsiteY5" fmla="*/ 3132314 h 3687097"/>
              <a:gd name="connsiteX6" fmla="*/ 474094 w 476347"/>
              <a:gd name="connsiteY6" fmla="*/ 1860404 h 3687097"/>
              <a:gd name="connsiteX7" fmla="*/ 343465 w 476347"/>
              <a:gd name="connsiteY7" fmla="*/ 2211039 h 3687097"/>
              <a:gd name="connsiteX8" fmla="*/ 95959 w 476347"/>
              <a:gd name="connsiteY8" fmla="*/ 939129 h 3687097"/>
              <a:gd name="connsiteX9" fmla="*/ 47832 w 476347"/>
              <a:gd name="connsiteY9" fmla="*/ 1654148 h 3687097"/>
              <a:gd name="connsiteX10" fmla="*/ 20332 w 476347"/>
              <a:gd name="connsiteY10" fmla="*/ 4103 h 3687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6347" h="3687097">
                <a:moveTo>
                  <a:pt x="20332" y="4103"/>
                </a:moveTo>
                <a:cubicBezTo>
                  <a:pt x="74188" y="99210"/>
                  <a:pt x="310235" y="1881029"/>
                  <a:pt x="370966" y="2224789"/>
                </a:cubicBezTo>
                <a:cubicBezTo>
                  <a:pt x="431697" y="2568549"/>
                  <a:pt x="377842" y="1961241"/>
                  <a:pt x="384717" y="2066660"/>
                </a:cubicBezTo>
                <a:cubicBezTo>
                  <a:pt x="391592" y="2172079"/>
                  <a:pt x="467219" y="2588028"/>
                  <a:pt x="412217" y="2857306"/>
                </a:cubicBezTo>
                <a:cubicBezTo>
                  <a:pt x="357215" y="3126584"/>
                  <a:pt x="83353" y="3636494"/>
                  <a:pt x="54707" y="3682329"/>
                </a:cubicBezTo>
                <a:cubicBezTo>
                  <a:pt x="26061" y="3728164"/>
                  <a:pt x="170440" y="3435968"/>
                  <a:pt x="240338" y="3132314"/>
                </a:cubicBezTo>
                <a:cubicBezTo>
                  <a:pt x="310236" y="2828660"/>
                  <a:pt x="456906" y="2013950"/>
                  <a:pt x="474094" y="1860404"/>
                </a:cubicBezTo>
                <a:cubicBezTo>
                  <a:pt x="491282" y="1706858"/>
                  <a:pt x="406487" y="2364585"/>
                  <a:pt x="343465" y="2211039"/>
                </a:cubicBezTo>
                <a:cubicBezTo>
                  <a:pt x="280443" y="2057493"/>
                  <a:pt x="145231" y="1031944"/>
                  <a:pt x="95959" y="939129"/>
                </a:cubicBezTo>
                <a:cubicBezTo>
                  <a:pt x="46687" y="846314"/>
                  <a:pt x="60437" y="1811132"/>
                  <a:pt x="47832" y="1654148"/>
                </a:cubicBezTo>
                <a:cubicBezTo>
                  <a:pt x="35228" y="1497165"/>
                  <a:pt x="-33524" y="-91004"/>
                  <a:pt x="20332" y="410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2755D816-4737-F98D-540C-B1BAA5156340}"/>
              </a:ext>
            </a:extLst>
          </p:cNvPr>
          <p:cNvSpPr/>
          <p:nvPr/>
        </p:nvSpPr>
        <p:spPr>
          <a:xfrm>
            <a:off x="5832536" y="3292793"/>
            <a:ext cx="418491" cy="2741421"/>
          </a:xfrm>
          <a:custGeom>
            <a:avLst/>
            <a:gdLst>
              <a:gd name="connsiteX0" fmla="*/ 11374 w 418491"/>
              <a:gd name="connsiteY0" fmla="*/ 144801 h 2741421"/>
              <a:gd name="connsiteX1" fmla="*/ 45750 w 418491"/>
              <a:gd name="connsiteY1" fmla="*/ 206678 h 2741421"/>
              <a:gd name="connsiteX2" fmla="*/ 403259 w 418491"/>
              <a:gd name="connsiteY2" fmla="*/ 2035478 h 2741421"/>
              <a:gd name="connsiteX3" fmla="*/ 341383 w 418491"/>
              <a:gd name="connsiteY3" fmla="*/ 2001102 h 2741421"/>
              <a:gd name="connsiteX4" fmla="*/ 238255 w 418491"/>
              <a:gd name="connsiteY4" fmla="*/ 2736747 h 2741421"/>
              <a:gd name="connsiteX5" fmla="*/ 293256 w 418491"/>
              <a:gd name="connsiteY5" fmla="*/ 2276109 h 2741421"/>
              <a:gd name="connsiteX6" fmla="*/ 375759 w 418491"/>
              <a:gd name="connsiteY6" fmla="*/ 1506088 h 2741421"/>
              <a:gd name="connsiteX7" fmla="*/ 368884 w 418491"/>
              <a:gd name="connsiteY7" fmla="*/ 1114202 h 2741421"/>
              <a:gd name="connsiteX8" fmla="*/ 355133 w 418491"/>
              <a:gd name="connsiteY8" fmla="*/ 1526714 h 2741421"/>
              <a:gd name="connsiteX9" fmla="*/ 31999 w 418491"/>
              <a:gd name="connsiteY9" fmla="*/ 96675 h 2741421"/>
              <a:gd name="connsiteX10" fmla="*/ 11374 w 418491"/>
              <a:gd name="connsiteY10" fmla="*/ 144801 h 2741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8491" h="2741421">
                <a:moveTo>
                  <a:pt x="11374" y="144801"/>
                </a:moveTo>
                <a:cubicBezTo>
                  <a:pt x="13666" y="163135"/>
                  <a:pt x="-19564" y="-108435"/>
                  <a:pt x="45750" y="206678"/>
                </a:cubicBezTo>
                <a:cubicBezTo>
                  <a:pt x="111064" y="521791"/>
                  <a:pt x="353987" y="1736407"/>
                  <a:pt x="403259" y="2035478"/>
                </a:cubicBezTo>
                <a:cubicBezTo>
                  <a:pt x="452531" y="2334549"/>
                  <a:pt x="368884" y="1884224"/>
                  <a:pt x="341383" y="2001102"/>
                </a:cubicBezTo>
                <a:cubicBezTo>
                  <a:pt x="313882" y="2117980"/>
                  <a:pt x="246276" y="2690913"/>
                  <a:pt x="238255" y="2736747"/>
                </a:cubicBezTo>
                <a:cubicBezTo>
                  <a:pt x="230234" y="2782581"/>
                  <a:pt x="270339" y="2481219"/>
                  <a:pt x="293256" y="2276109"/>
                </a:cubicBezTo>
                <a:cubicBezTo>
                  <a:pt x="316173" y="2070999"/>
                  <a:pt x="363154" y="1699739"/>
                  <a:pt x="375759" y="1506088"/>
                </a:cubicBezTo>
                <a:cubicBezTo>
                  <a:pt x="388364" y="1312437"/>
                  <a:pt x="372322" y="1110764"/>
                  <a:pt x="368884" y="1114202"/>
                </a:cubicBezTo>
                <a:cubicBezTo>
                  <a:pt x="365446" y="1117640"/>
                  <a:pt x="411281" y="1696302"/>
                  <a:pt x="355133" y="1526714"/>
                </a:cubicBezTo>
                <a:cubicBezTo>
                  <a:pt x="298986" y="1357126"/>
                  <a:pt x="87000" y="331577"/>
                  <a:pt x="31999" y="96675"/>
                </a:cubicBezTo>
                <a:cubicBezTo>
                  <a:pt x="-23002" y="-138227"/>
                  <a:pt x="9082" y="126467"/>
                  <a:pt x="11374" y="14480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488AACEC-07FA-640B-903F-732663880121}"/>
              </a:ext>
            </a:extLst>
          </p:cNvPr>
          <p:cNvSpPr/>
          <p:nvPr/>
        </p:nvSpPr>
        <p:spPr>
          <a:xfrm>
            <a:off x="5408538" y="4983175"/>
            <a:ext cx="862760" cy="2585729"/>
          </a:xfrm>
          <a:custGeom>
            <a:avLst/>
            <a:gdLst>
              <a:gd name="connsiteX0" fmla="*/ 717254 w 862760"/>
              <a:gd name="connsiteY0" fmla="*/ 1336 h 2585729"/>
              <a:gd name="connsiteX1" fmla="*/ 737880 w 862760"/>
              <a:gd name="connsiteY1" fmla="*/ 1314497 h 2585729"/>
              <a:gd name="connsiteX2" fmla="*/ 208491 w 862760"/>
              <a:gd name="connsiteY2" fmla="*/ 2400777 h 2585729"/>
              <a:gd name="connsiteX3" fmla="*/ 284118 w 862760"/>
              <a:gd name="connsiteY3" fmla="*/ 1885138 h 2585729"/>
              <a:gd name="connsiteX4" fmla="*/ 2235 w 862760"/>
              <a:gd name="connsiteY4" fmla="*/ 2579532 h 2585729"/>
              <a:gd name="connsiteX5" fmla="*/ 462873 w 862760"/>
              <a:gd name="connsiteY5" fmla="*/ 1396999 h 2585729"/>
              <a:gd name="connsiteX6" fmla="*/ 435372 w 862760"/>
              <a:gd name="connsiteY6" fmla="*/ 2132645 h 2585729"/>
              <a:gd name="connsiteX7" fmla="*/ 847883 w 862760"/>
              <a:gd name="connsiteY7" fmla="*/ 984488 h 2585729"/>
              <a:gd name="connsiteX8" fmla="*/ 765381 w 862760"/>
              <a:gd name="connsiteY8" fmla="*/ 365721 h 2585729"/>
              <a:gd name="connsiteX9" fmla="*/ 703504 w 862760"/>
              <a:gd name="connsiteY9" fmla="*/ 1053240 h 2585729"/>
              <a:gd name="connsiteX10" fmla="*/ 717254 w 862760"/>
              <a:gd name="connsiteY10" fmla="*/ 1336 h 258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2760" h="2585729">
                <a:moveTo>
                  <a:pt x="717254" y="1336"/>
                </a:moveTo>
                <a:cubicBezTo>
                  <a:pt x="722983" y="44879"/>
                  <a:pt x="822674" y="914590"/>
                  <a:pt x="737880" y="1314497"/>
                </a:cubicBezTo>
                <a:cubicBezTo>
                  <a:pt x="653086" y="1714404"/>
                  <a:pt x="284118" y="2305670"/>
                  <a:pt x="208491" y="2400777"/>
                </a:cubicBezTo>
                <a:cubicBezTo>
                  <a:pt x="132864" y="2495884"/>
                  <a:pt x="318494" y="1855346"/>
                  <a:pt x="284118" y="1885138"/>
                </a:cubicBezTo>
                <a:cubicBezTo>
                  <a:pt x="249742" y="1914931"/>
                  <a:pt x="-27558" y="2660889"/>
                  <a:pt x="2235" y="2579532"/>
                </a:cubicBezTo>
                <a:cubicBezTo>
                  <a:pt x="32027" y="2498176"/>
                  <a:pt x="390684" y="1471480"/>
                  <a:pt x="462873" y="1396999"/>
                </a:cubicBezTo>
                <a:cubicBezTo>
                  <a:pt x="535062" y="1322518"/>
                  <a:pt x="371204" y="2201397"/>
                  <a:pt x="435372" y="2132645"/>
                </a:cubicBezTo>
                <a:cubicBezTo>
                  <a:pt x="499540" y="2063893"/>
                  <a:pt x="792882" y="1278975"/>
                  <a:pt x="847883" y="984488"/>
                </a:cubicBezTo>
                <a:cubicBezTo>
                  <a:pt x="902884" y="690001"/>
                  <a:pt x="789444" y="354262"/>
                  <a:pt x="765381" y="365721"/>
                </a:cubicBezTo>
                <a:cubicBezTo>
                  <a:pt x="741318" y="377180"/>
                  <a:pt x="709233" y="1113971"/>
                  <a:pt x="703504" y="1053240"/>
                </a:cubicBezTo>
                <a:cubicBezTo>
                  <a:pt x="697775" y="992509"/>
                  <a:pt x="711525" y="-42207"/>
                  <a:pt x="717254" y="133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A3D37343-ACF3-45D7-7101-0E8BA71ADA8F}"/>
              </a:ext>
            </a:extLst>
          </p:cNvPr>
          <p:cNvSpPr/>
          <p:nvPr/>
        </p:nvSpPr>
        <p:spPr>
          <a:xfrm>
            <a:off x="6413016" y="5878286"/>
            <a:ext cx="325460" cy="2145174"/>
          </a:xfrm>
          <a:custGeom>
            <a:avLst/>
            <a:gdLst>
              <a:gd name="connsiteX0" fmla="*/ 166539 w 325460"/>
              <a:gd name="connsiteY0" fmla="*/ 0 h 2145174"/>
              <a:gd name="connsiteX1" fmla="*/ 132163 w 325460"/>
              <a:gd name="connsiteY1" fmla="*/ 831897 h 2145174"/>
              <a:gd name="connsiteX2" fmla="*/ 317793 w 325460"/>
              <a:gd name="connsiteY2" fmla="*/ 1663795 h 2145174"/>
              <a:gd name="connsiteX3" fmla="*/ 276542 w 325460"/>
              <a:gd name="connsiteY3" fmla="*/ 1395663 h 2145174"/>
              <a:gd name="connsiteX4" fmla="*/ 152789 w 325460"/>
              <a:gd name="connsiteY4" fmla="*/ 2145058 h 2145174"/>
              <a:gd name="connsiteX5" fmla="*/ 221540 w 325460"/>
              <a:gd name="connsiteY5" fmla="*/ 1333786 h 2145174"/>
              <a:gd name="connsiteX6" fmla="*/ 276542 w 325460"/>
              <a:gd name="connsiteY6" fmla="*/ 1711922 h 2145174"/>
              <a:gd name="connsiteX7" fmla="*/ 90912 w 325460"/>
              <a:gd name="connsiteY7" fmla="*/ 226881 h 2145174"/>
              <a:gd name="connsiteX8" fmla="*/ 1534 w 325460"/>
              <a:gd name="connsiteY8" fmla="*/ 831897 h 2145174"/>
              <a:gd name="connsiteX9" fmla="*/ 166539 w 325460"/>
              <a:gd name="connsiteY9" fmla="*/ 0 h 2145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5460" h="2145174">
                <a:moveTo>
                  <a:pt x="166539" y="0"/>
                </a:moveTo>
                <a:cubicBezTo>
                  <a:pt x="188310" y="0"/>
                  <a:pt x="106954" y="554598"/>
                  <a:pt x="132163" y="831897"/>
                </a:cubicBezTo>
                <a:cubicBezTo>
                  <a:pt x="157372" y="1109196"/>
                  <a:pt x="293730" y="1569834"/>
                  <a:pt x="317793" y="1663795"/>
                </a:cubicBezTo>
                <a:cubicBezTo>
                  <a:pt x="341856" y="1757756"/>
                  <a:pt x="304043" y="1315453"/>
                  <a:pt x="276542" y="1395663"/>
                </a:cubicBezTo>
                <a:cubicBezTo>
                  <a:pt x="249041" y="1475874"/>
                  <a:pt x="161956" y="2155371"/>
                  <a:pt x="152789" y="2145058"/>
                </a:cubicBezTo>
                <a:cubicBezTo>
                  <a:pt x="143622" y="2134745"/>
                  <a:pt x="200915" y="1405975"/>
                  <a:pt x="221540" y="1333786"/>
                </a:cubicBezTo>
                <a:cubicBezTo>
                  <a:pt x="242165" y="1261597"/>
                  <a:pt x="298313" y="1896406"/>
                  <a:pt x="276542" y="1711922"/>
                </a:cubicBezTo>
                <a:cubicBezTo>
                  <a:pt x="254771" y="1527438"/>
                  <a:pt x="136747" y="373552"/>
                  <a:pt x="90912" y="226881"/>
                </a:cubicBezTo>
                <a:cubicBezTo>
                  <a:pt x="45077" y="80210"/>
                  <a:pt x="-9925" y="863981"/>
                  <a:pt x="1534" y="831897"/>
                </a:cubicBezTo>
                <a:cubicBezTo>
                  <a:pt x="12993" y="799813"/>
                  <a:pt x="144768" y="0"/>
                  <a:pt x="166539" y="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E20AB67A-807A-4F4F-4BFF-AD4AFE89FACB}"/>
              </a:ext>
            </a:extLst>
          </p:cNvPr>
          <p:cNvSpPr/>
          <p:nvPr/>
        </p:nvSpPr>
        <p:spPr>
          <a:xfrm>
            <a:off x="5727910" y="5721099"/>
            <a:ext cx="1269366" cy="3032665"/>
          </a:xfrm>
          <a:custGeom>
            <a:avLst/>
            <a:gdLst>
              <a:gd name="connsiteX0" fmla="*/ 789768 w 1269366"/>
              <a:gd name="connsiteY0" fmla="*/ 5933 h 3032665"/>
              <a:gd name="connsiteX1" fmla="*/ 507885 w 1269366"/>
              <a:gd name="connsiteY1" fmla="*/ 1023460 h 3032665"/>
              <a:gd name="connsiteX2" fmla="*/ 212252 w 1269366"/>
              <a:gd name="connsiteY2" fmla="*/ 1532224 h 3032665"/>
              <a:gd name="connsiteX3" fmla="*/ 446009 w 1269366"/>
              <a:gd name="connsiteY3" fmla="*/ 989084 h 3032665"/>
              <a:gd name="connsiteX4" fmla="*/ 562887 w 1269366"/>
              <a:gd name="connsiteY4" fmla="*/ 879081 h 3032665"/>
              <a:gd name="connsiteX5" fmla="*/ 624764 w 1269366"/>
              <a:gd name="connsiteY5" fmla="*/ 2061614 h 3032665"/>
              <a:gd name="connsiteX6" fmla="*/ 611013 w 1269366"/>
              <a:gd name="connsiteY6" fmla="*/ 1731605 h 3032665"/>
              <a:gd name="connsiteX7" fmla="*/ 831019 w 1269366"/>
              <a:gd name="connsiteY7" fmla="*/ 2439749 h 3032665"/>
              <a:gd name="connsiteX8" fmla="*/ 645389 w 1269366"/>
              <a:gd name="connsiteY8" fmla="*/ 2370997 h 3032665"/>
              <a:gd name="connsiteX9" fmla="*/ 1257281 w 1269366"/>
              <a:gd name="connsiteY9" fmla="*/ 3010390 h 3032665"/>
              <a:gd name="connsiteX10" fmla="*/ 1044150 w 1269366"/>
              <a:gd name="connsiteY10" fmla="*/ 2838510 h 3032665"/>
              <a:gd name="connsiteX11" fmla="*/ 941022 w 1269366"/>
              <a:gd name="connsiteY11" fmla="*/ 2370997 h 3032665"/>
              <a:gd name="connsiteX12" fmla="*/ 831019 w 1269366"/>
              <a:gd name="connsiteY12" fmla="*/ 1408471 h 3032665"/>
              <a:gd name="connsiteX13" fmla="*/ 803519 w 1269366"/>
              <a:gd name="connsiteY13" fmla="*/ 2453499 h 3032665"/>
              <a:gd name="connsiteX14" fmla="*/ 425383 w 1269366"/>
              <a:gd name="connsiteY14" fmla="*/ 1270967 h 3032665"/>
              <a:gd name="connsiteX15" fmla="*/ 191627 w 1269366"/>
              <a:gd name="connsiteY15" fmla="*/ 1704104 h 3032665"/>
              <a:gd name="connsiteX16" fmla="*/ 411633 w 1269366"/>
              <a:gd name="connsiteY16" fmla="*/ 610949 h 3032665"/>
              <a:gd name="connsiteX17" fmla="*/ 5997 w 1269366"/>
              <a:gd name="connsiteY17" fmla="*/ 1532224 h 3032665"/>
              <a:gd name="connsiteX18" fmla="*/ 789768 w 1269366"/>
              <a:gd name="connsiteY18" fmla="*/ 5933 h 303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69366" h="3032665">
                <a:moveTo>
                  <a:pt x="789768" y="5933"/>
                </a:moveTo>
                <a:cubicBezTo>
                  <a:pt x="873416" y="-78861"/>
                  <a:pt x="604138" y="769078"/>
                  <a:pt x="507885" y="1023460"/>
                </a:cubicBezTo>
                <a:cubicBezTo>
                  <a:pt x="411632" y="1277842"/>
                  <a:pt x="222565" y="1537953"/>
                  <a:pt x="212252" y="1532224"/>
                </a:cubicBezTo>
                <a:cubicBezTo>
                  <a:pt x="201939" y="1526495"/>
                  <a:pt x="387570" y="1097941"/>
                  <a:pt x="446009" y="989084"/>
                </a:cubicBezTo>
                <a:cubicBezTo>
                  <a:pt x="504448" y="880227"/>
                  <a:pt x="533094" y="700326"/>
                  <a:pt x="562887" y="879081"/>
                </a:cubicBezTo>
                <a:cubicBezTo>
                  <a:pt x="592679" y="1057836"/>
                  <a:pt x="616743" y="1919527"/>
                  <a:pt x="624764" y="2061614"/>
                </a:cubicBezTo>
                <a:cubicBezTo>
                  <a:pt x="632785" y="2203701"/>
                  <a:pt x="576637" y="1668583"/>
                  <a:pt x="611013" y="1731605"/>
                </a:cubicBezTo>
                <a:cubicBezTo>
                  <a:pt x="645389" y="1794627"/>
                  <a:pt x="825290" y="2333184"/>
                  <a:pt x="831019" y="2439749"/>
                </a:cubicBezTo>
                <a:cubicBezTo>
                  <a:pt x="836748" y="2546314"/>
                  <a:pt x="574345" y="2275890"/>
                  <a:pt x="645389" y="2370997"/>
                </a:cubicBezTo>
                <a:cubicBezTo>
                  <a:pt x="716433" y="2466104"/>
                  <a:pt x="1190821" y="2932471"/>
                  <a:pt x="1257281" y="3010390"/>
                </a:cubicBezTo>
                <a:cubicBezTo>
                  <a:pt x="1323741" y="3088309"/>
                  <a:pt x="1096860" y="2945076"/>
                  <a:pt x="1044150" y="2838510"/>
                </a:cubicBezTo>
                <a:cubicBezTo>
                  <a:pt x="991440" y="2731944"/>
                  <a:pt x="976544" y="2609337"/>
                  <a:pt x="941022" y="2370997"/>
                </a:cubicBezTo>
                <a:cubicBezTo>
                  <a:pt x="905500" y="2132657"/>
                  <a:pt x="853936" y="1394721"/>
                  <a:pt x="831019" y="1408471"/>
                </a:cubicBezTo>
                <a:cubicBezTo>
                  <a:pt x="808102" y="1422221"/>
                  <a:pt x="871125" y="2476416"/>
                  <a:pt x="803519" y="2453499"/>
                </a:cubicBezTo>
                <a:cubicBezTo>
                  <a:pt x="735913" y="2430582"/>
                  <a:pt x="527365" y="1395866"/>
                  <a:pt x="425383" y="1270967"/>
                </a:cubicBezTo>
                <a:cubicBezTo>
                  <a:pt x="323401" y="1146068"/>
                  <a:pt x="193919" y="1814107"/>
                  <a:pt x="191627" y="1704104"/>
                </a:cubicBezTo>
                <a:cubicBezTo>
                  <a:pt x="189335" y="1594101"/>
                  <a:pt x="442571" y="639596"/>
                  <a:pt x="411633" y="610949"/>
                </a:cubicBezTo>
                <a:cubicBezTo>
                  <a:pt x="380695" y="582302"/>
                  <a:pt x="-55880" y="1629623"/>
                  <a:pt x="5997" y="1532224"/>
                </a:cubicBezTo>
                <a:cubicBezTo>
                  <a:pt x="67874" y="1434826"/>
                  <a:pt x="706120" y="90727"/>
                  <a:pt x="789768" y="593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20721B96-740F-BF46-69EE-87B9D64C140D}"/>
              </a:ext>
            </a:extLst>
          </p:cNvPr>
          <p:cNvSpPr/>
          <p:nvPr/>
        </p:nvSpPr>
        <p:spPr>
          <a:xfrm>
            <a:off x="5495408" y="6772023"/>
            <a:ext cx="1644552" cy="2054718"/>
          </a:xfrm>
          <a:custGeom>
            <a:avLst/>
            <a:gdLst>
              <a:gd name="connsiteX0" fmla="*/ 259124 w 1644552"/>
              <a:gd name="connsiteY0" fmla="*/ 37 h 2054718"/>
              <a:gd name="connsiteX1" fmla="*/ 259124 w 1644552"/>
              <a:gd name="connsiteY1" fmla="*/ 577553 h 2054718"/>
              <a:gd name="connsiteX2" fmla="*/ 733512 w 1644552"/>
              <a:gd name="connsiteY2" fmla="*/ 1258197 h 2054718"/>
              <a:gd name="connsiteX3" fmla="*/ 499756 w 1644552"/>
              <a:gd name="connsiteY3" fmla="*/ 1271947 h 2054718"/>
              <a:gd name="connsiteX4" fmla="*/ 912267 w 1644552"/>
              <a:gd name="connsiteY4" fmla="*/ 1553830 h 2054718"/>
              <a:gd name="connsiteX5" fmla="*/ 465380 w 1644552"/>
              <a:gd name="connsiteY5" fmla="*/ 1361324 h 2054718"/>
              <a:gd name="connsiteX6" fmla="*/ 1634162 w 1644552"/>
              <a:gd name="connsiteY6" fmla="*/ 2048843 h 2054718"/>
              <a:gd name="connsiteX7" fmla="*/ 981019 w 1644552"/>
              <a:gd name="connsiteY7" fmla="*/ 1636332 h 2054718"/>
              <a:gd name="connsiteX8" fmla="*/ 4742 w 1644552"/>
              <a:gd name="connsiteY8" fmla="*/ 680681 h 2054718"/>
              <a:gd name="connsiteX9" fmla="*/ 596009 w 1644552"/>
              <a:gd name="connsiteY9" fmla="*/ 1168819 h 2054718"/>
              <a:gd name="connsiteX10" fmla="*/ 293500 w 1644552"/>
              <a:gd name="connsiteY10" fmla="*/ 825060 h 2054718"/>
              <a:gd name="connsiteX11" fmla="*/ 162872 w 1644552"/>
              <a:gd name="connsiteY11" fmla="*/ 550052 h 2054718"/>
              <a:gd name="connsiteX12" fmla="*/ 259124 w 1644552"/>
              <a:gd name="connsiteY12" fmla="*/ 37 h 205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4552" h="2054718">
                <a:moveTo>
                  <a:pt x="259124" y="37"/>
                </a:moveTo>
                <a:cubicBezTo>
                  <a:pt x="275166" y="4620"/>
                  <a:pt x="180059" y="367860"/>
                  <a:pt x="259124" y="577553"/>
                </a:cubicBezTo>
                <a:cubicBezTo>
                  <a:pt x="338189" y="787246"/>
                  <a:pt x="693407" y="1142465"/>
                  <a:pt x="733512" y="1258197"/>
                </a:cubicBezTo>
                <a:cubicBezTo>
                  <a:pt x="773617" y="1373929"/>
                  <a:pt x="469964" y="1222675"/>
                  <a:pt x="499756" y="1271947"/>
                </a:cubicBezTo>
                <a:cubicBezTo>
                  <a:pt x="529549" y="1321219"/>
                  <a:pt x="917996" y="1538934"/>
                  <a:pt x="912267" y="1553830"/>
                </a:cubicBezTo>
                <a:cubicBezTo>
                  <a:pt x="906538" y="1568726"/>
                  <a:pt x="345064" y="1278822"/>
                  <a:pt x="465380" y="1361324"/>
                </a:cubicBezTo>
                <a:cubicBezTo>
                  <a:pt x="585696" y="1443826"/>
                  <a:pt x="1548222" y="2003008"/>
                  <a:pt x="1634162" y="2048843"/>
                </a:cubicBezTo>
                <a:cubicBezTo>
                  <a:pt x="1720102" y="2094678"/>
                  <a:pt x="1252589" y="1864359"/>
                  <a:pt x="981019" y="1636332"/>
                </a:cubicBezTo>
                <a:cubicBezTo>
                  <a:pt x="709449" y="1408305"/>
                  <a:pt x="68910" y="758600"/>
                  <a:pt x="4742" y="680681"/>
                </a:cubicBezTo>
                <a:cubicBezTo>
                  <a:pt x="-59426" y="602762"/>
                  <a:pt x="547883" y="1144756"/>
                  <a:pt x="596009" y="1168819"/>
                </a:cubicBezTo>
                <a:cubicBezTo>
                  <a:pt x="644135" y="1192882"/>
                  <a:pt x="365689" y="928188"/>
                  <a:pt x="293500" y="825060"/>
                </a:cubicBezTo>
                <a:cubicBezTo>
                  <a:pt x="221311" y="721932"/>
                  <a:pt x="164018" y="684118"/>
                  <a:pt x="162872" y="550052"/>
                </a:cubicBezTo>
                <a:cubicBezTo>
                  <a:pt x="161726" y="415986"/>
                  <a:pt x="243082" y="-4546"/>
                  <a:pt x="259124" y="3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615DF886-B7BD-208C-83BB-51B85FED9854}"/>
              </a:ext>
            </a:extLst>
          </p:cNvPr>
          <p:cNvSpPr/>
          <p:nvPr/>
        </p:nvSpPr>
        <p:spPr>
          <a:xfrm>
            <a:off x="1986929" y="5883404"/>
            <a:ext cx="776879" cy="2573276"/>
          </a:xfrm>
          <a:custGeom>
            <a:avLst/>
            <a:gdLst>
              <a:gd name="connsiteX0" fmla="*/ 708145 w 776879"/>
              <a:gd name="connsiteY0" fmla="*/ 984909 h 2573276"/>
              <a:gd name="connsiteX1" fmla="*/ 694394 w 776879"/>
              <a:gd name="connsiteY1" fmla="*/ 1053661 h 2573276"/>
              <a:gd name="connsiteX2" fmla="*/ 151254 w 776879"/>
              <a:gd name="connsiteY2" fmla="*/ 2442449 h 2573276"/>
              <a:gd name="connsiteX3" fmla="*/ 254382 w 776879"/>
              <a:gd name="connsiteY3" fmla="*/ 1974936 h 2573276"/>
              <a:gd name="connsiteX4" fmla="*/ 0 w 776879"/>
              <a:gd name="connsiteY4" fmla="*/ 2573077 h 2573276"/>
              <a:gd name="connsiteX5" fmla="*/ 254382 w 776879"/>
              <a:gd name="connsiteY5" fmla="*/ 1899309 h 2573276"/>
              <a:gd name="connsiteX6" fmla="*/ 591266 w 776879"/>
              <a:gd name="connsiteY6" fmla="*/ 22382 h 2573276"/>
              <a:gd name="connsiteX7" fmla="*/ 453763 w 776879"/>
              <a:gd name="connsiteY7" fmla="*/ 916157 h 2573276"/>
              <a:gd name="connsiteX8" fmla="*/ 309384 w 776879"/>
              <a:gd name="connsiteY8" fmla="*/ 1686178 h 2573276"/>
              <a:gd name="connsiteX9" fmla="*/ 749396 w 776879"/>
              <a:gd name="connsiteY9" fmla="*/ 833655 h 2573276"/>
              <a:gd name="connsiteX10" fmla="*/ 728770 w 776879"/>
              <a:gd name="connsiteY10" fmla="*/ 909282 h 2573276"/>
              <a:gd name="connsiteX11" fmla="*/ 708145 w 776879"/>
              <a:gd name="connsiteY11" fmla="*/ 984909 h 257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6879" h="2573276">
                <a:moveTo>
                  <a:pt x="708145" y="984909"/>
                </a:moveTo>
                <a:cubicBezTo>
                  <a:pt x="702416" y="1008972"/>
                  <a:pt x="787209" y="810738"/>
                  <a:pt x="694394" y="1053661"/>
                </a:cubicBezTo>
                <a:cubicBezTo>
                  <a:pt x="601579" y="1296584"/>
                  <a:pt x="224589" y="2288903"/>
                  <a:pt x="151254" y="2442449"/>
                </a:cubicBezTo>
                <a:cubicBezTo>
                  <a:pt x="77919" y="2595995"/>
                  <a:pt x="279591" y="1953165"/>
                  <a:pt x="254382" y="1974936"/>
                </a:cubicBezTo>
                <a:cubicBezTo>
                  <a:pt x="229173" y="1996707"/>
                  <a:pt x="0" y="2585681"/>
                  <a:pt x="0" y="2573077"/>
                </a:cubicBezTo>
                <a:cubicBezTo>
                  <a:pt x="0" y="2560473"/>
                  <a:pt x="155838" y="2324425"/>
                  <a:pt x="254382" y="1899309"/>
                </a:cubicBezTo>
                <a:cubicBezTo>
                  <a:pt x="352926" y="1474193"/>
                  <a:pt x="558036" y="186241"/>
                  <a:pt x="591266" y="22382"/>
                </a:cubicBezTo>
                <a:cubicBezTo>
                  <a:pt x="624496" y="-141477"/>
                  <a:pt x="500743" y="638858"/>
                  <a:pt x="453763" y="916157"/>
                </a:cubicBezTo>
                <a:cubicBezTo>
                  <a:pt x="406783" y="1193456"/>
                  <a:pt x="260112" y="1699928"/>
                  <a:pt x="309384" y="1686178"/>
                </a:cubicBezTo>
                <a:cubicBezTo>
                  <a:pt x="358656" y="1672428"/>
                  <a:pt x="679498" y="963138"/>
                  <a:pt x="749396" y="833655"/>
                </a:cubicBezTo>
                <a:cubicBezTo>
                  <a:pt x="819294" y="704172"/>
                  <a:pt x="734499" y="884073"/>
                  <a:pt x="728770" y="909282"/>
                </a:cubicBezTo>
                <a:cubicBezTo>
                  <a:pt x="723041" y="934491"/>
                  <a:pt x="713874" y="960846"/>
                  <a:pt x="708145" y="98490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120657C6-BDC8-451A-CAE2-1CB718298725}"/>
              </a:ext>
            </a:extLst>
          </p:cNvPr>
          <p:cNvSpPr/>
          <p:nvPr/>
        </p:nvSpPr>
        <p:spPr>
          <a:xfrm>
            <a:off x="2297415" y="6177755"/>
            <a:ext cx="1371025" cy="2415102"/>
          </a:xfrm>
          <a:custGeom>
            <a:avLst/>
            <a:gdLst>
              <a:gd name="connsiteX0" fmla="*/ 830796 w 1371025"/>
              <a:gd name="connsiteY0" fmla="*/ 58040 h 2415102"/>
              <a:gd name="connsiteX1" fmla="*/ 872047 w 1371025"/>
              <a:gd name="connsiteY1" fmla="*/ 113042 h 2415102"/>
              <a:gd name="connsiteX2" fmla="*/ 1043926 w 1371025"/>
              <a:gd name="connsiteY2" fmla="*/ 663057 h 2415102"/>
              <a:gd name="connsiteX3" fmla="*/ 954549 w 1371025"/>
              <a:gd name="connsiteY3" fmla="*/ 1185571 h 2415102"/>
              <a:gd name="connsiteX4" fmla="*/ 933923 w 1371025"/>
              <a:gd name="connsiteY4" fmla="*/ 1288699 h 2415102"/>
              <a:gd name="connsiteX5" fmla="*/ 947674 w 1371025"/>
              <a:gd name="connsiteY5" fmla="*/ 1384952 h 2415102"/>
              <a:gd name="connsiteX6" fmla="*/ 679541 w 1371025"/>
              <a:gd name="connsiteY6" fmla="*/ 1783713 h 2415102"/>
              <a:gd name="connsiteX7" fmla="*/ 933923 w 1371025"/>
              <a:gd name="connsiteY7" fmla="*/ 1666834 h 2415102"/>
              <a:gd name="connsiteX8" fmla="*/ 12648 w 1371025"/>
              <a:gd name="connsiteY8" fmla="*/ 2402480 h 2415102"/>
              <a:gd name="connsiteX9" fmla="*/ 452660 w 1371025"/>
              <a:gd name="connsiteY9" fmla="*/ 2079346 h 2415102"/>
              <a:gd name="connsiteX10" fmla="*/ 1215806 w 1371025"/>
              <a:gd name="connsiteY10" fmla="*/ 1412453 h 2415102"/>
              <a:gd name="connsiteX11" fmla="*/ 982050 w 1371025"/>
              <a:gd name="connsiteY11" fmla="*/ 1694335 h 2415102"/>
              <a:gd name="connsiteX12" fmla="*/ 1325809 w 1371025"/>
              <a:gd name="connsiteY12" fmla="*/ 1116819 h 2415102"/>
              <a:gd name="connsiteX13" fmla="*/ 1339559 w 1371025"/>
              <a:gd name="connsiteY13" fmla="*/ 635556 h 2415102"/>
              <a:gd name="connsiteX14" fmla="*/ 1071427 w 1371025"/>
              <a:gd name="connsiteY14" fmla="*/ 1666834 h 2415102"/>
              <a:gd name="connsiteX15" fmla="*/ 995800 w 1371025"/>
              <a:gd name="connsiteY15" fmla="*/ 1625583 h 2415102"/>
              <a:gd name="connsiteX16" fmla="*/ 1085177 w 1371025"/>
              <a:gd name="connsiteY16" fmla="*/ 1096194 h 2415102"/>
              <a:gd name="connsiteX17" fmla="*/ 1092053 w 1371025"/>
              <a:gd name="connsiteY17" fmla="*/ 779935 h 2415102"/>
              <a:gd name="connsiteX18" fmla="*/ 830796 w 1371025"/>
              <a:gd name="connsiteY18" fmla="*/ 58040 h 241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71025" h="2415102">
                <a:moveTo>
                  <a:pt x="830796" y="58040"/>
                </a:moveTo>
                <a:cubicBezTo>
                  <a:pt x="794128" y="-53109"/>
                  <a:pt x="836525" y="12206"/>
                  <a:pt x="872047" y="113042"/>
                </a:cubicBezTo>
                <a:cubicBezTo>
                  <a:pt x="907569" y="213878"/>
                  <a:pt x="1030176" y="484302"/>
                  <a:pt x="1043926" y="663057"/>
                </a:cubicBezTo>
                <a:cubicBezTo>
                  <a:pt x="1057676" y="841812"/>
                  <a:pt x="972883" y="1081297"/>
                  <a:pt x="954549" y="1185571"/>
                </a:cubicBezTo>
                <a:cubicBezTo>
                  <a:pt x="936215" y="1289845"/>
                  <a:pt x="935069" y="1255469"/>
                  <a:pt x="933923" y="1288699"/>
                </a:cubicBezTo>
                <a:cubicBezTo>
                  <a:pt x="932777" y="1321929"/>
                  <a:pt x="990071" y="1302450"/>
                  <a:pt x="947674" y="1384952"/>
                </a:cubicBezTo>
                <a:cubicBezTo>
                  <a:pt x="905277" y="1467454"/>
                  <a:pt x="681833" y="1736733"/>
                  <a:pt x="679541" y="1783713"/>
                </a:cubicBezTo>
                <a:cubicBezTo>
                  <a:pt x="677249" y="1830693"/>
                  <a:pt x="1045072" y="1563706"/>
                  <a:pt x="933923" y="1666834"/>
                </a:cubicBezTo>
                <a:cubicBezTo>
                  <a:pt x="822774" y="1769962"/>
                  <a:pt x="92858" y="2333728"/>
                  <a:pt x="12648" y="2402480"/>
                </a:cubicBezTo>
                <a:cubicBezTo>
                  <a:pt x="-67562" y="2471232"/>
                  <a:pt x="252134" y="2244350"/>
                  <a:pt x="452660" y="2079346"/>
                </a:cubicBezTo>
                <a:cubicBezTo>
                  <a:pt x="653186" y="1914342"/>
                  <a:pt x="1127574" y="1476622"/>
                  <a:pt x="1215806" y="1412453"/>
                </a:cubicBezTo>
                <a:cubicBezTo>
                  <a:pt x="1304038" y="1348285"/>
                  <a:pt x="963716" y="1743607"/>
                  <a:pt x="982050" y="1694335"/>
                </a:cubicBezTo>
                <a:cubicBezTo>
                  <a:pt x="1000384" y="1645063"/>
                  <a:pt x="1266224" y="1293282"/>
                  <a:pt x="1325809" y="1116819"/>
                </a:cubicBezTo>
                <a:cubicBezTo>
                  <a:pt x="1385394" y="940356"/>
                  <a:pt x="1381956" y="543887"/>
                  <a:pt x="1339559" y="635556"/>
                </a:cubicBezTo>
                <a:cubicBezTo>
                  <a:pt x="1297162" y="727225"/>
                  <a:pt x="1128720" y="1501830"/>
                  <a:pt x="1071427" y="1666834"/>
                </a:cubicBezTo>
                <a:cubicBezTo>
                  <a:pt x="1014134" y="1831838"/>
                  <a:pt x="993508" y="1720690"/>
                  <a:pt x="995800" y="1625583"/>
                </a:cubicBezTo>
                <a:cubicBezTo>
                  <a:pt x="998092" y="1530476"/>
                  <a:pt x="1069135" y="1237135"/>
                  <a:pt x="1085177" y="1096194"/>
                </a:cubicBezTo>
                <a:cubicBezTo>
                  <a:pt x="1101219" y="955253"/>
                  <a:pt x="1132158" y="954106"/>
                  <a:pt x="1092053" y="779935"/>
                </a:cubicBezTo>
                <a:cubicBezTo>
                  <a:pt x="1051948" y="605764"/>
                  <a:pt x="867464" y="169189"/>
                  <a:pt x="830796" y="5804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円/楕円 1105">
            <a:extLst>
              <a:ext uri="{FF2B5EF4-FFF2-40B4-BE49-F238E27FC236}">
                <a16:creationId xmlns:a16="http://schemas.microsoft.com/office/drawing/2014/main" id="{77FE70A0-7226-51DE-EB42-F2E6EF337549}"/>
              </a:ext>
            </a:extLst>
          </p:cNvPr>
          <p:cNvSpPr/>
          <p:nvPr/>
        </p:nvSpPr>
        <p:spPr>
          <a:xfrm>
            <a:off x="3238670" y="5358553"/>
            <a:ext cx="934710" cy="934710"/>
          </a:xfrm>
          <a:prstGeom prst="ellipse">
            <a:avLst/>
          </a:pr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418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6AE9184-464F-5970-0C17-36BEE7955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5384"/>
            <a:ext cx="9601200" cy="1199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E8201764-C711-34FE-DAA3-FF3CAAAD97C2}"/>
              </a:ext>
            </a:extLst>
          </p:cNvPr>
          <p:cNvGrpSpPr/>
          <p:nvPr/>
        </p:nvGrpSpPr>
        <p:grpSpPr>
          <a:xfrm>
            <a:off x="5021183" y="4736970"/>
            <a:ext cx="1059060" cy="674593"/>
            <a:chOff x="5021183" y="4736970"/>
            <a:chExt cx="1059060" cy="674593"/>
          </a:xfrm>
        </p:grpSpPr>
        <p:sp>
          <p:nvSpPr>
            <p:cNvPr id="4" name="フリーフォーム 3">
              <a:extLst>
                <a:ext uri="{FF2B5EF4-FFF2-40B4-BE49-F238E27FC236}">
                  <a16:creationId xmlns:a16="http://schemas.microsoft.com/office/drawing/2014/main" id="{11000BCF-4AF5-870B-BC67-DB70086881D3}"/>
                </a:ext>
              </a:extLst>
            </p:cNvPr>
            <p:cNvSpPr/>
            <p:nvPr/>
          </p:nvSpPr>
          <p:spPr>
            <a:xfrm>
              <a:off x="5034408" y="4916708"/>
              <a:ext cx="279876" cy="308275"/>
            </a:xfrm>
            <a:custGeom>
              <a:avLst/>
              <a:gdLst>
                <a:gd name="connsiteX0" fmla="*/ 1142 w 279876"/>
                <a:gd name="connsiteY0" fmla="*/ 306167 h 308275"/>
                <a:gd name="connsiteX1" fmla="*/ 150367 w 279876"/>
                <a:gd name="connsiteY1" fmla="*/ 68042 h 308275"/>
                <a:gd name="connsiteX2" fmla="*/ 121792 w 279876"/>
                <a:gd name="connsiteY2" fmla="*/ 118842 h 308275"/>
                <a:gd name="connsiteX3" fmla="*/ 277367 w 279876"/>
                <a:gd name="connsiteY3" fmla="*/ 4542 h 308275"/>
                <a:gd name="connsiteX4" fmla="*/ 213867 w 279876"/>
                <a:gd name="connsiteY4" fmla="*/ 29942 h 308275"/>
                <a:gd name="connsiteX5" fmla="*/ 159892 w 279876"/>
                <a:gd name="connsiteY5" fmla="*/ 96617 h 308275"/>
                <a:gd name="connsiteX6" fmla="*/ 67817 w 279876"/>
                <a:gd name="connsiteY6" fmla="*/ 249017 h 308275"/>
                <a:gd name="connsiteX7" fmla="*/ 80517 w 279876"/>
                <a:gd name="connsiteY7" fmla="*/ 188692 h 308275"/>
                <a:gd name="connsiteX8" fmla="*/ 1142 w 279876"/>
                <a:gd name="connsiteY8" fmla="*/ 306167 h 30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9876" h="308275">
                  <a:moveTo>
                    <a:pt x="1142" y="306167"/>
                  </a:moveTo>
                  <a:cubicBezTo>
                    <a:pt x="12784" y="286059"/>
                    <a:pt x="130259" y="99263"/>
                    <a:pt x="150367" y="68042"/>
                  </a:cubicBezTo>
                  <a:cubicBezTo>
                    <a:pt x="170475" y="36821"/>
                    <a:pt x="100625" y="129425"/>
                    <a:pt x="121792" y="118842"/>
                  </a:cubicBezTo>
                  <a:cubicBezTo>
                    <a:pt x="142959" y="108259"/>
                    <a:pt x="262021" y="19359"/>
                    <a:pt x="277367" y="4542"/>
                  </a:cubicBezTo>
                  <a:cubicBezTo>
                    <a:pt x="292713" y="-10275"/>
                    <a:pt x="233446" y="14596"/>
                    <a:pt x="213867" y="29942"/>
                  </a:cubicBezTo>
                  <a:cubicBezTo>
                    <a:pt x="194288" y="45288"/>
                    <a:pt x="184234" y="60104"/>
                    <a:pt x="159892" y="96617"/>
                  </a:cubicBezTo>
                  <a:cubicBezTo>
                    <a:pt x="135550" y="133129"/>
                    <a:pt x="81046" y="233671"/>
                    <a:pt x="67817" y="249017"/>
                  </a:cubicBezTo>
                  <a:cubicBezTo>
                    <a:pt x="54588" y="264363"/>
                    <a:pt x="90571" y="181284"/>
                    <a:pt x="80517" y="188692"/>
                  </a:cubicBezTo>
                  <a:cubicBezTo>
                    <a:pt x="70463" y="196100"/>
                    <a:pt x="-10500" y="326275"/>
                    <a:pt x="1142" y="3061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9CB65A00-0B2E-09B1-9A17-54E5D1C011EA}"/>
                </a:ext>
              </a:extLst>
            </p:cNvPr>
            <p:cNvSpPr/>
            <p:nvPr/>
          </p:nvSpPr>
          <p:spPr>
            <a:xfrm>
              <a:off x="5021183" y="4994284"/>
              <a:ext cx="157884" cy="276263"/>
            </a:xfrm>
            <a:custGeom>
              <a:avLst/>
              <a:gdLst>
                <a:gd name="connsiteX0" fmla="*/ 1667 w 157884"/>
                <a:gd name="connsiteY0" fmla="*/ 231766 h 276263"/>
                <a:gd name="connsiteX1" fmla="*/ 154067 w 157884"/>
                <a:gd name="connsiteY1" fmla="*/ 6341 h 276263"/>
                <a:gd name="connsiteX2" fmla="*/ 109617 w 157884"/>
                <a:gd name="connsiteY2" fmla="*/ 66666 h 276263"/>
                <a:gd name="connsiteX3" fmla="*/ 84217 w 157884"/>
                <a:gd name="connsiteY3" fmla="*/ 114291 h 276263"/>
                <a:gd name="connsiteX4" fmla="*/ 106442 w 157884"/>
                <a:gd name="connsiteY4" fmla="*/ 174616 h 276263"/>
                <a:gd name="connsiteX5" fmla="*/ 93742 w 157884"/>
                <a:gd name="connsiteY5" fmla="*/ 158741 h 276263"/>
                <a:gd name="connsiteX6" fmla="*/ 131842 w 157884"/>
                <a:gd name="connsiteY6" fmla="*/ 209541 h 276263"/>
                <a:gd name="connsiteX7" fmla="*/ 115967 w 157884"/>
                <a:gd name="connsiteY7" fmla="*/ 193666 h 276263"/>
                <a:gd name="connsiteX8" fmla="*/ 93742 w 157884"/>
                <a:gd name="connsiteY8" fmla="*/ 215891 h 276263"/>
                <a:gd name="connsiteX9" fmla="*/ 96917 w 157884"/>
                <a:gd name="connsiteY9" fmla="*/ 276216 h 276263"/>
                <a:gd name="connsiteX10" fmla="*/ 87392 w 157884"/>
                <a:gd name="connsiteY10" fmla="*/ 225416 h 276263"/>
                <a:gd name="connsiteX11" fmla="*/ 71517 w 157884"/>
                <a:gd name="connsiteY11" fmla="*/ 193666 h 276263"/>
                <a:gd name="connsiteX12" fmla="*/ 1667 w 157884"/>
                <a:gd name="connsiteY12" fmla="*/ 231766 h 27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7884" h="276263">
                  <a:moveTo>
                    <a:pt x="1667" y="231766"/>
                  </a:moveTo>
                  <a:cubicBezTo>
                    <a:pt x="15425" y="200545"/>
                    <a:pt x="136075" y="33858"/>
                    <a:pt x="154067" y="6341"/>
                  </a:cubicBezTo>
                  <a:cubicBezTo>
                    <a:pt x="172059" y="-21176"/>
                    <a:pt x="121259" y="48674"/>
                    <a:pt x="109617" y="66666"/>
                  </a:cubicBezTo>
                  <a:cubicBezTo>
                    <a:pt x="97975" y="84658"/>
                    <a:pt x="84746" y="96299"/>
                    <a:pt x="84217" y="114291"/>
                  </a:cubicBezTo>
                  <a:cubicBezTo>
                    <a:pt x="83688" y="132283"/>
                    <a:pt x="106442" y="174616"/>
                    <a:pt x="106442" y="174616"/>
                  </a:cubicBezTo>
                  <a:cubicBezTo>
                    <a:pt x="108029" y="182024"/>
                    <a:pt x="89509" y="152920"/>
                    <a:pt x="93742" y="158741"/>
                  </a:cubicBezTo>
                  <a:cubicBezTo>
                    <a:pt x="97975" y="164562"/>
                    <a:pt x="131842" y="209541"/>
                    <a:pt x="131842" y="209541"/>
                  </a:cubicBezTo>
                  <a:cubicBezTo>
                    <a:pt x="135546" y="215362"/>
                    <a:pt x="122317" y="192608"/>
                    <a:pt x="115967" y="193666"/>
                  </a:cubicBezTo>
                  <a:cubicBezTo>
                    <a:pt x="109617" y="194724"/>
                    <a:pt x="96917" y="202133"/>
                    <a:pt x="93742" y="215891"/>
                  </a:cubicBezTo>
                  <a:cubicBezTo>
                    <a:pt x="90567" y="229649"/>
                    <a:pt x="97975" y="274628"/>
                    <a:pt x="96917" y="276216"/>
                  </a:cubicBezTo>
                  <a:cubicBezTo>
                    <a:pt x="95859" y="277804"/>
                    <a:pt x="91625" y="239174"/>
                    <a:pt x="87392" y="225416"/>
                  </a:cubicBezTo>
                  <a:cubicBezTo>
                    <a:pt x="83159" y="211658"/>
                    <a:pt x="79454" y="194724"/>
                    <a:pt x="71517" y="193666"/>
                  </a:cubicBezTo>
                  <a:cubicBezTo>
                    <a:pt x="63580" y="192608"/>
                    <a:pt x="-12091" y="262987"/>
                    <a:pt x="1667" y="2317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>
              <a:extLst>
                <a:ext uri="{FF2B5EF4-FFF2-40B4-BE49-F238E27FC236}">
                  <a16:creationId xmlns:a16="http://schemas.microsoft.com/office/drawing/2014/main" id="{85B1CD3D-9FB2-7DE0-04C6-711AEE23E7AD}"/>
                </a:ext>
              </a:extLst>
            </p:cNvPr>
            <p:cNvSpPr/>
            <p:nvPr/>
          </p:nvSpPr>
          <p:spPr>
            <a:xfrm>
              <a:off x="5026024" y="4736970"/>
              <a:ext cx="1054219" cy="329546"/>
            </a:xfrm>
            <a:custGeom>
              <a:avLst/>
              <a:gdLst>
                <a:gd name="connsiteX0" fmla="*/ 155576 w 1054219"/>
                <a:gd name="connsiteY0" fmla="*/ 273180 h 329546"/>
                <a:gd name="connsiteX1" fmla="*/ 381001 w 1054219"/>
                <a:gd name="connsiteY1" fmla="*/ 158880 h 329546"/>
                <a:gd name="connsiteX2" fmla="*/ 330201 w 1054219"/>
                <a:gd name="connsiteY2" fmla="*/ 184280 h 329546"/>
                <a:gd name="connsiteX3" fmla="*/ 517526 w 1054219"/>
                <a:gd name="connsiteY3" fmla="*/ 177930 h 329546"/>
                <a:gd name="connsiteX4" fmla="*/ 584201 w 1054219"/>
                <a:gd name="connsiteY4" fmla="*/ 219205 h 329546"/>
                <a:gd name="connsiteX5" fmla="*/ 711201 w 1054219"/>
                <a:gd name="connsiteY5" fmla="*/ 244605 h 329546"/>
                <a:gd name="connsiteX6" fmla="*/ 625476 w 1054219"/>
                <a:gd name="connsiteY6" fmla="*/ 241430 h 329546"/>
                <a:gd name="connsiteX7" fmla="*/ 809626 w 1054219"/>
                <a:gd name="connsiteY7" fmla="*/ 292230 h 329546"/>
                <a:gd name="connsiteX8" fmla="*/ 911226 w 1054219"/>
                <a:gd name="connsiteY8" fmla="*/ 323980 h 329546"/>
                <a:gd name="connsiteX9" fmla="*/ 990601 w 1054219"/>
                <a:gd name="connsiteY9" fmla="*/ 327155 h 329546"/>
                <a:gd name="connsiteX10" fmla="*/ 1054101 w 1054219"/>
                <a:gd name="connsiteY10" fmla="*/ 298580 h 329546"/>
                <a:gd name="connsiteX11" fmla="*/ 974726 w 1054219"/>
                <a:gd name="connsiteY11" fmla="*/ 320805 h 329546"/>
                <a:gd name="connsiteX12" fmla="*/ 806451 w 1054219"/>
                <a:gd name="connsiteY12" fmla="*/ 298580 h 329546"/>
                <a:gd name="connsiteX13" fmla="*/ 831851 w 1054219"/>
                <a:gd name="connsiteY13" fmla="*/ 298580 h 329546"/>
                <a:gd name="connsiteX14" fmla="*/ 993776 w 1054219"/>
                <a:gd name="connsiteY14" fmla="*/ 254130 h 329546"/>
                <a:gd name="connsiteX15" fmla="*/ 911226 w 1054219"/>
                <a:gd name="connsiteY15" fmla="*/ 279530 h 329546"/>
                <a:gd name="connsiteX16" fmla="*/ 765176 w 1054219"/>
                <a:gd name="connsiteY16" fmla="*/ 273180 h 329546"/>
                <a:gd name="connsiteX17" fmla="*/ 911226 w 1054219"/>
                <a:gd name="connsiteY17" fmla="*/ 263655 h 329546"/>
                <a:gd name="connsiteX18" fmla="*/ 863601 w 1054219"/>
                <a:gd name="connsiteY18" fmla="*/ 244605 h 329546"/>
                <a:gd name="connsiteX19" fmla="*/ 933451 w 1054219"/>
                <a:gd name="connsiteY19" fmla="*/ 171580 h 329546"/>
                <a:gd name="connsiteX20" fmla="*/ 869951 w 1054219"/>
                <a:gd name="connsiteY20" fmla="*/ 228730 h 329546"/>
                <a:gd name="connsiteX21" fmla="*/ 838201 w 1054219"/>
                <a:gd name="connsiteY21" fmla="*/ 238255 h 329546"/>
                <a:gd name="connsiteX22" fmla="*/ 752476 w 1054219"/>
                <a:gd name="connsiteY22" fmla="*/ 222380 h 329546"/>
                <a:gd name="connsiteX23" fmla="*/ 895351 w 1054219"/>
                <a:gd name="connsiteY23" fmla="*/ 168405 h 329546"/>
                <a:gd name="connsiteX24" fmla="*/ 885826 w 1054219"/>
                <a:gd name="connsiteY24" fmla="*/ 146180 h 329546"/>
                <a:gd name="connsiteX25" fmla="*/ 793751 w 1054219"/>
                <a:gd name="connsiteY25" fmla="*/ 225555 h 329546"/>
                <a:gd name="connsiteX26" fmla="*/ 714376 w 1054219"/>
                <a:gd name="connsiteY26" fmla="*/ 238255 h 329546"/>
                <a:gd name="connsiteX27" fmla="*/ 749301 w 1054219"/>
                <a:gd name="connsiteY27" fmla="*/ 212855 h 329546"/>
                <a:gd name="connsiteX28" fmla="*/ 825501 w 1054219"/>
                <a:gd name="connsiteY28" fmla="*/ 79505 h 329546"/>
                <a:gd name="connsiteX29" fmla="*/ 765176 w 1054219"/>
                <a:gd name="connsiteY29" fmla="*/ 171580 h 329546"/>
                <a:gd name="connsiteX30" fmla="*/ 657226 w 1054219"/>
                <a:gd name="connsiteY30" fmla="*/ 216030 h 329546"/>
                <a:gd name="connsiteX31" fmla="*/ 714376 w 1054219"/>
                <a:gd name="connsiteY31" fmla="*/ 168405 h 329546"/>
                <a:gd name="connsiteX32" fmla="*/ 752476 w 1054219"/>
                <a:gd name="connsiteY32" fmla="*/ 123955 h 329546"/>
                <a:gd name="connsiteX33" fmla="*/ 673101 w 1054219"/>
                <a:gd name="connsiteY33" fmla="*/ 171580 h 329546"/>
                <a:gd name="connsiteX34" fmla="*/ 730251 w 1054219"/>
                <a:gd name="connsiteY34" fmla="*/ 130305 h 329546"/>
                <a:gd name="connsiteX35" fmla="*/ 784226 w 1054219"/>
                <a:gd name="connsiteY35" fmla="*/ 31880 h 329546"/>
                <a:gd name="connsiteX36" fmla="*/ 758826 w 1054219"/>
                <a:gd name="connsiteY36" fmla="*/ 95380 h 329546"/>
                <a:gd name="connsiteX37" fmla="*/ 638176 w 1054219"/>
                <a:gd name="connsiteY37" fmla="*/ 171580 h 329546"/>
                <a:gd name="connsiteX38" fmla="*/ 701676 w 1054219"/>
                <a:gd name="connsiteY38" fmla="*/ 95380 h 329546"/>
                <a:gd name="connsiteX39" fmla="*/ 628651 w 1054219"/>
                <a:gd name="connsiteY39" fmla="*/ 171580 h 329546"/>
                <a:gd name="connsiteX40" fmla="*/ 606426 w 1054219"/>
                <a:gd name="connsiteY40" fmla="*/ 171580 h 329546"/>
                <a:gd name="connsiteX41" fmla="*/ 650876 w 1054219"/>
                <a:gd name="connsiteY41" fmla="*/ 104905 h 329546"/>
                <a:gd name="connsiteX42" fmla="*/ 676276 w 1054219"/>
                <a:gd name="connsiteY42" fmla="*/ 25530 h 329546"/>
                <a:gd name="connsiteX43" fmla="*/ 638176 w 1054219"/>
                <a:gd name="connsiteY43" fmla="*/ 98555 h 329546"/>
                <a:gd name="connsiteX44" fmla="*/ 552451 w 1054219"/>
                <a:gd name="connsiteY44" fmla="*/ 187455 h 329546"/>
                <a:gd name="connsiteX45" fmla="*/ 654051 w 1054219"/>
                <a:gd name="connsiteY45" fmla="*/ 79505 h 329546"/>
                <a:gd name="connsiteX46" fmla="*/ 638176 w 1054219"/>
                <a:gd name="connsiteY46" fmla="*/ 57280 h 329546"/>
                <a:gd name="connsiteX47" fmla="*/ 558801 w 1054219"/>
                <a:gd name="connsiteY47" fmla="*/ 152530 h 329546"/>
                <a:gd name="connsiteX48" fmla="*/ 568326 w 1054219"/>
                <a:gd name="connsiteY48" fmla="*/ 60455 h 329546"/>
                <a:gd name="connsiteX49" fmla="*/ 511176 w 1054219"/>
                <a:gd name="connsiteY49" fmla="*/ 127130 h 329546"/>
                <a:gd name="connsiteX50" fmla="*/ 539751 w 1054219"/>
                <a:gd name="connsiteY50" fmla="*/ 47755 h 329546"/>
                <a:gd name="connsiteX51" fmla="*/ 450851 w 1054219"/>
                <a:gd name="connsiteY51" fmla="*/ 149355 h 329546"/>
                <a:gd name="connsiteX52" fmla="*/ 463551 w 1054219"/>
                <a:gd name="connsiteY52" fmla="*/ 57280 h 329546"/>
                <a:gd name="connsiteX53" fmla="*/ 460376 w 1054219"/>
                <a:gd name="connsiteY53" fmla="*/ 22355 h 329546"/>
                <a:gd name="connsiteX54" fmla="*/ 460376 w 1054219"/>
                <a:gd name="connsiteY54" fmla="*/ 60455 h 329546"/>
                <a:gd name="connsiteX55" fmla="*/ 469901 w 1054219"/>
                <a:gd name="connsiteY55" fmla="*/ 139830 h 329546"/>
                <a:gd name="connsiteX56" fmla="*/ 460376 w 1054219"/>
                <a:gd name="connsiteY56" fmla="*/ 149355 h 329546"/>
                <a:gd name="connsiteX57" fmla="*/ 454026 w 1054219"/>
                <a:gd name="connsiteY57" fmla="*/ 92205 h 329546"/>
                <a:gd name="connsiteX58" fmla="*/ 431801 w 1054219"/>
                <a:gd name="connsiteY58" fmla="*/ 54105 h 329546"/>
                <a:gd name="connsiteX59" fmla="*/ 460376 w 1054219"/>
                <a:gd name="connsiteY59" fmla="*/ 6480 h 329546"/>
                <a:gd name="connsiteX60" fmla="*/ 428626 w 1054219"/>
                <a:gd name="connsiteY60" fmla="*/ 73155 h 329546"/>
                <a:gd name="connsiteX61" fmla="*/ 450851 w 1054219"/>
                <a:gd name="connsiteY61" fmla="*/ 149355 h 329546"/>
                <a:gd name="connsiteX62" fmla="*/ 415926 w 1054219"/>
                <a:gd name="connsiteY62" fmla="*/ 136655 h 329546"/>
                <a:gd name="connsiteX63" fmla="*/ 406401 w 1054219"/>
                <a:gd name="connsiteY63" fmla="*/ 108080 h 329546"/>
                <a:gd name="connsiteX64" fmla="*/ 409576 w 1054219"/>
                <a:gd name="connsiteY64" fmla="*/ 9655 h 329546"/>
                <a:gd name="connsiteX65" fmla="*/ 415926 w 1054219"/>
                <a:gd name="connsiteY65" fmla="*/ 69980 h 329546"/>
                <a:gd name="connsiteX66" fmla="*/ 368301 w 1054219"/>
                <a:gd name="connsiteY66" fmla="*/ 146180 h 329546"/>
                <a:gd name="connsiteX67" fmla="*/ 374651 w 1054219"/>
                <a:gd name="connsiteY67" fmla="*/ 104905 h 329546"/>
                <a:gd name="connsiteX68" fmla="*/ 371476 w 1054219"/>
                <a:gd name="connsiteY68" fmla="*/ 79505 h 329546"/>
                <a:gd name="connsiteX69" fmla="*/ 323851 w 1054219"/>
                <a:gd name="connsiteY69" fmla="*/ 130 h 329546"/>
                <a:gd name="connsiteX70" fmla="*/ 355601 w 1054219"/>
                <a:gd name="connsiteY70" fmla="*/ 63630 h 329546"/>
                <a:gd name="connsiteX71" fmla="*/ 320676 w 1054219"/>
                <a:gd name="connsiteY71" fmla="*/ 168405 h 329546"/>
                <a:gd name="connsiteX72" fmla="*/ 307976 w 1054219"/>
                <a:gd name="connsiteY72" fmla="*/ 123955 h 329546"/>
                <a:gd name="connsiteX73" fmla="*/ 247651 w 1054219"/>
                <a:gd name="connsiteY73" fmla="*/ 57280 h 329546"/>
                <a:gd name="connsiteX74" fmla="*/ 279401 w 1054219"/>
                <a:gd name="connsiteY74" fmla="*/ 108080 h 329546"/>
                <a:gd name="connsiteX75" fmla="*/ 282576 w 1054219"/>
                <a:gd name="connsiteY75" fmla="*/ 187455 h 329546"/>
                <a:gd name="connsiteX76" fmla="*/ 250826 w 1054219"/>
                <a:gd name="connsiteY76" fmla="*/ 139830 h 329546"/>
                <a:gd name="connsiteX77" fmla="*/ 209551 w 1054219"/>
                <a:gd name="connsiteY77" fmla="*/ 66805 h 329546"/>
                <a:gd name="connsiteX78" fmla="*/ 238126 w 1054219"/>
                <a:gd name="connsiteY78" fmla="*/ 111255 h 329546"/>
                <a:gd name="connsiteX79" fmla="*/ 234951 w 1054219"/>
                <a:gd name="connsiteY79" fmla="*/ 158880 h 329546"/>
                <a:gd name="connsiteX80" fmla="*/ 257176 w 1054219"/>
                <a:gd name="connsiteY80" fmla="*/ 184280 h 329546"/>
                <a:gd name="connsiteX81" fmla="*/ 225426 w 1054219"/>
                <a:gd name="connsiteY81" fmla="*/ 196980 h 329546"/>
                <a:gd name="connsiteX82" fmla="*/ 180976 w 1054219"/>
                <a:gd name="connsiteY82" fmla="*/ 146180 h 329546"/>
                <a:gd name="connsiteX83" fmla="*/ 196851 w 1054219"/>
                <a:gd name="connsiteY83" fmla="*/ 66805 h 329546"/>
                <a:gd name="connsiteX84" fmla="*/ 187326 w 1054219"/>
                <a:gd name="connsiteY84" fmla="*/ 127130 h 329546"/>
                <a:gd name="connsiteX85" fmla="*/ 190501 w 1054219"/>
                <a:gd name="connsiteY85" fmla="*/ 222380 h 329546"/>
                <a:gd name="connsiteX86" fmla="*/ 149226 w 1054219"/>
                <a:gd name="connsiteY86" fmla="*/ 174755 h 329546"/>
                <a:gd name="connsiteX87" fmla="*/ 95251 w 1054219"/>
                <a:gd name="connsiteY87" fmla="*/ 133480 h 329546"/>
                <a:gd name="connsiteX88" fmla="*/ 139701 w 1054219"/>
                <a:gd name="connsiteY88" fmla="*/ 168405 h 329546"/>
                <a:gd name="connsiteX89" fmla="*/ 152401 w 1054219"/>
                <a:gd name="connsiteY89" fmla="*/ 200155 h 329546"/>
                <a:gd name="connsiteX90" fmla="*/ 127001 w 1054219"/>
                <a:gd name="connsiteY90" fmla="*/ 225555 h 329546"/>
                <a:gd name="connsiteX91" fmla="*/ 57151 w 1054219"/>
                <a:gd name="connsiteY91" fmla="*/ 184280 h 329546"/>
                <a:gd name="connsiteX92" fmla="*/ 107951 w 1054219"/>
                <a:gd name="connsiteY92" fmla="*/ 209680 h 329546"/>
                <a:gd name="connsiteX93" fmla="*/ 127001 w 1054219"/>
                <a:gd name="connsiteY93" fmla="*/ 222380 h 329546"/>
                <a:gd name="connsiteX94" fmla="*/ 1 w 1054219"/>
                <a:gd name="connsiteY94" fmla="*/ 219205 h 329546"/>
                <a:gd name="connsiteX95" fmla="*/ 155576 w 1054219"/>
                <a:gd name="connsiteY95" fmla="*/ 273180 h 329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054219" h="329546">
                  <a:moveTo>
                    <a:pt x="155576" y="273180"/>
                  </a:moveTo>
                  <a:cubicBezTo>
                    <a:pt x="219076" y="263126"/>
                    <a:pt x="351897" y="173697"/>
                    <a:pt x="381001" y="158880"/>
                  </a:cubicBezTo>
                  <a:cubicBezTo>
                    <a:pt x="410105" y="144063"/>
                    <a:pt x="307447" y="181105"/>
                    <a:pt x="330201" y="184280"/>
                  </a:cubicBezTo>
                  <a:cubicBezTo>
                    <a:pt x="352955" y="187455"/>
                    <a:pt x="475193" y="172109"/>
                    <a:pt x="517526" y="177930"/>
                  </a:cubicBezTo>
                  <a:cubicBezTo>
                    <a:pt x="559859" y="183751"/>
                    <a:pt x="551922" y="208092"/>
                    <a:pt x="584201" y="219205"/>
                  </a:cubicBezTo>
                  <a:cubicBezTo>
                    <a:pt x="616480" y="230317"/>
                    <a:pt x="704322" y="240901"/>
                    <a:pt x="711201" y="244605"/>
                  </a:cubicBezTo>
                  <a:cubicBezTo>
                    <a:pt x="718080" y="248309"/>
                    <a:pt x="609072" y="233492"/>
                    <a:pt x="625476" y="241430"/>
                  </a:cubicBezTo>
                  <a:cubicBezTo>
                    <a:pt x="641880" y="249367"/>
                    <a:pt x="762001" y="278472"/>
                    <a:pt x="809626" y="292230"/>
                  </a:cubicBezTo>
                  <a:cubicBezTo>
                    <a:pt x="857251" y="305988"/>
                    <a:pt x="881063" y="318159"/>
                    <a:pt x="911226" y="323980"/>
                  </a:cubicBezTo>
                  <a:cubicBezTo>
                    <a:pt x="941389" y="329801"/>
                    <a:pt x="966789" y="331388"/>
                    <a:pt x="990601" y="327155"/>
                  </a:cubicBezTo>
                  <a:cubicBezTo>
                    <a:pt x="1014413" y="322922"/>
                    <a:pt x="1056747" y="299638"/>
                    <a:pt x="1054101" y="298580"/>
                  </a:cubicBezTo>
                  <a:cubicBezTo>
                    <a:pt x="1051455" y="297522"/>
                    <a:pt x="1016001" y="320805"/>
                    <a:pt x="974726" y="320805"/>
                  </a:cubicBezTo>
                  <a:cubicBezTo>
                    <a:pt x="933451" y="320805"/>
                    <a:pt x="806451" y="298580"/>
                    <a:pt x="806451" y="298580"/>
                  </a:cubicBezTo>
                  <a:cubicBezTo>
                    <a:pt x="782639" y="294876"/>
                    <a:pt x="800630" y="305988"/>
                    <a:pt x="831851" y="298580"/>
                  </a:cubicBezTo>
                  <a:cubicBezTo>
                    <a:pt x="863072" y="291172"/>
                    <a:pt x="980547" y="257305"/>
                    <a:pt x="993776" y="254130"/>
                  </a:cubicBezTo>
                  <a:cubicBezTo>
                    <a:pt x="1007005" y="250955"/>
                    <a:pt x="949326" y="276355"/>
                    <a:pt x="911226" y="279530"/>
                  </a:cubicBezTo>
                  <a:cubicBezTo>
                    <a:pt x="873126" y="282705"/>
                    <a:pt x="765176" y="275826"/>
                    <a:pt x="765176" y="273180"/>
                  </a:cubicBezTo>
                  <a:cubicBezTo>
                    <a:pt x="765176" y="270534"/>
                    <a:pt x="894822" y="268418"/>
                    <a:pt x="911226" y="263655"/>
                  </a:cubicBezTo>
                  <a:cubicBezTo>
                    <a:pt x="927630" y="258892"/>
                    <a:pt x="859897" y="259951"/>
                    <a:pt x="863601" y="244605"/>
                  </a:cubicBezTo>
                  <a:cubicBezTo>
                    <a:pt x="867305" y="229259"/>
                    <a:pt x="932393" y="174226"/>
                    <a:pt x="933451" y="171580"/>
                  </a:cubicBezTo>
                  <a:cubicBezTo>
                    <a:pt x="934509" y="168934"/>
                    <a:pt x="885826" y="217617"/>
                    <a:pt x="869951" y="228730"/>
                  </a:cubicBezTo>
                  <a:cubicBezTo>
                    <a:pt x="854076" y="239842"/>
                    <a:pt x="857780" y="239313"/>
                    <a:pt x="838201" y="238255"/>
                  </a:cubicBezTo>
                  <a:cubicBezTo>
                    <a:pt x="818622" y="237197"/>
                    <a:pt x="742951" y="234022"/>
                    <a:pt x="752476" y="222380"/>
                  </a:cubicBezTo>
                  <a:cubicBezTo>
                    <a:pt x="762001" y="210738"/>
                    <a:pt x="873126" y="181105"/>
                    <a:pt x="895351" y="168405"/>
                  </a:cubicBezTo>
                  <a:cubicBezTo>
                    <a:pt x="917576" y="155705"/>
                    <a:pt x="902759" y="136655"/>
                    <a:pt x="885826" y="146180"/>
                  </a:cubicBezTo>
                  <a:cubicBezTo>
                    <a:pt x="868893" y="155705"/>
                    <a:pt x="822326" y="210209"/>
                    <a:pt x="793751" y="225555"/>
                  </a:cubicBezTo>
                  <a:cubicBezTo>
                    <a:pt x="765176" y="240901"/>
                    <a:pt x="721784" y="240372"/>
                    <a:pt x="714376" y="238255"/>
                  </a:cubicBezTo>
                  <a:cubicBezTo>
                    <a:pt x="706968" y="236138"/>
                    <a:pt x="730780" y="239313"/>
                    <a:pt x="749301" y="212855"/>
                  </a:cubicBezTo>
                  <a:cubicBezTo>
                    <a:pt x="767822" y="186397"/>
                    <a:pt x="822855" y="86384"/>
                    <a:pt x="825501" y="79505"/>
                  </a:cubicBezTo>
                  <a:cubicBezTo>
                    <a:pt x="828147" y="72626"/>
                    <a:pt x="793222" y="148826"/>
                    <a:pt x="765176" y="171580"/>
                  </a:cubicBezTo>
                  <a:cubicBezTo>
                    <a:pt x="737130" y="194334"/>
                    <a:pt x="665693" y="216559"/>
                    <a:pt x="657226" y="216030"/>
                  </a:cubicBezTo>
                  <a:cubicBezTo>
                    <a:pt x="648759" y="215501"/>
                    <a:pt x="698501" y="183751"/>
                    <a:pt x="714376" y="168405"/>
                  </a:cubicBezTo>
                  <a:cubicBezTo>
                    <a:pt x="730251" y="153059"/>
                    <a:pt x="759355" y="123426"/>
                    <a:pt x="752476" y="123955"/>
                  </a:cubicBezTo>
                  <a:cubicBezTo>
                    <a:pt x="745597" y="124484"/>
                    <a:pt x="676805" y="170522"/>
                    <a:pt x="673101" y="171580"/>
                  </a:cubicBezTo>
                  <a:cubicBezTo>
                    <a:pt x="669397" y="172638"/>
                    <a:pt x="711730" y="153588"/>
                    <a:pt x="730251" y="130305"/>
                  </a:cubicBezTo>
                  <a:cubicBezTo>
                    <a:pt x="748772" y="107022"/>
                    <a:pt x="779464" y="37701"/>
                    <a:pt x="784226" y="31880"/>
                  </a:cubicBezTo>
                  <a:cubicBezTo>
                    <a:pt x="788988" y="26059"/>
                    <a:pt x="783168" y="72097"/>
                    <a:pt x="758826" y="95380"/>
                  </a:cubicBezTo>
                  <a:cubicBezTo>
                    <a:pt x="734484" y="118663"/>
                    <a:pt x="647701" y="171580"/>
                    <a:pt x="638176" y="171580"/>
                  </a:cubicBezTo>
                  <a:cubicBezTo>
                    <a:pt x="628651" y="171580"/>
                    <a:pt x="703263" y="95380"/>
                    <a:pt x="701676" y="95380"/>
                  </a:cubicBezTo>
                  <a:cubicBezTo>
                    <a:pt x="700089" y="95380"/>
                    <a:pt x="644526" y="158880"/>
                    <a:pt x="628651" y="171580"/>
                  </a:cubicBezTo>
                  <a:cubicBezTo>
                    <a:pt x="612776" y="184280"/>
                    <a:pt x="602722" y="182692"/>
                    <a:pt x="606426" y="171580"/>
                  </a:cubicBezTo>
                  <a:cubicBezTo>
                    <a:pt x="610130" y="160468"/>
                    <a:pt x="639234" y="129247"/>
                    <a:pt x="650876" y="104905"/>
                  </a:cubicBezTo>
                  <a:cubicBezTo>
                    <a:pt x="662518" y="80563"/>
                    <a:pt x="678393" y="26588"/>
                    <a:pt x="676276" y="25530"/>
                  </a:cubicBezTo>
                  <a:cubicBezTo>
                    <a:pt x="674159" y="24472"/>
                    <a:pt x="658814" y="71567"/>
                    <a:pt x="638176" y="98555"/>
                  </a:cubicBezTo>
                  <a:cubicBezTo>
                    <a:pt x="617538" y="125543"/>
                    <a:pt x="549805" y="190630"/>
                    <a:pt x="552451" y="187455"/>
                  </a:cubicBezTo>
                  <a:cubicBezTo>
                    <a:pt x="555097" y="184280"/>
                    <a:pt x="639764" y="101201"/>
                    <a:pt x="654051" y="79505"/>
                  </a:cubicBezTo>
                  <a:cubicBezTo>
                    <a:pt x="668339" y="57809"/>
                    <a:pt x="654051" y="45109"/>
                    <a:pt x="638176" y="57280"/>
                  </a:cubicBezTo>
                  <a:cubicBezTo>
                    <a:pt x="622301" y="69451"/>
                    <a:pt x="570443" y="152001"/>
                    <a:pt x="558801" y="152530"/>
                  </a:cubicBezTo>
                  <a:cubicBezTo>
                    <a:pt x="547159" y="153059"/>
                    <a:pt x="576263" y="64688"/>
                    <a:pt x="568326" y="60455"/>
                  </a:cubicBezTo>
                  <a:cubicBezTo>
                    <a:pt x="560389" y="56222"/>
                    <a:pt x="515938" y="129247"/>
                    <a:pt x="511176" y="127130"/>
                  </a:cubicBezTo>
                  <a:cubicBezTo>
                    <a:pt x="506414" y="125013"/>
                    <a:pt x="549805" y="44051"/>
                    <a:pt x="539751" y="47755"/>
                  </a:cubicBezTo>
                  <a:cubicBezTo>
                    <a:pt x="529697" y="51459"/>
                    <a:pt x="463551" y="147768"/>
                    <a:pt x="450851" y="149355"/>
                  </a:cubicBezTo>
                  <a:cubicBezTo>
                    <a:pt x="438151" y="150942"/>
                    <a:pt x="461964" y="78447"/>
                    <a:pt x="463551" y="57280"/>
                  </a:cubicBezTo>
                  <a:cubicBezTo>
                    <a:pt x="465138" y="36113"/>
                    <a:pt x="460905" y="21826"/>
                    <a:pt x="460376" y="22355"/>
                  </a:cubicBezTo>
                  <a:cubicBezTo>
                    <a:pt x="459847" y="22884"/>
                    <a:pt x="458789" y="40876"/>
                    <a:pt x="460376" y="60455"/>
                  </a:cubicBezTo>
                  <a:cubicBezTo>
                    <a:pt x="461963" y="80034"/>
                    <a:pt x="469901" y="125013"/>
                    <a:pt x="469901" y="139830"/>
                  </a:cubicBezTo>
                  <a:cubicBezTo>
                    <a:pt x="469901" y="154647"/>
                    <a:pt x="463022" y="157292"/>
                    <a:pt x="460376" y="149355"/>
                  </a:cubicBezTo>
                  <a:cubicBezTo>
                    <a:pt x="457730" y="141418"/>
                    <a:pt x="458788" y="108080"/>
                    <a:pt x="454026" y="92205"/>
                  </a:cubicBezTo>
                  <a:cubicBezTo>
                    <a:pt x="449264" y="76330"/>
                    <a:pt x="430743" y="68392"/>
                    <a:pt x="431801" y="54105"/>
                  </a:cubicBezTo>
                  <a:cubicBezTo>
                    <a:pt x="432859" y="39818"/>
                    <a:pt x="460905" y="3305"/>
                    <a:pt x="460376" y="6480"/>
                  </a:cubicBezTo>
                  <a:cubicBezTo>
                    <a:pt x="459847" y="9655"/>
                    <a:pt x="430214" y="49342"/>
                    <a:pt x="428626" y="73155"/>
                  </a:cubicBezTo>
                  <a:cubicBezTo>
                    <a:pt x="427038" y="96968"/>
                    <a:pt x="452968" y="138772"/>
                    <a:pt x="450851" y="149355"/>
                  </a:cubicBezTo>
                  <a:cubicBezTo>
                    <a:pt x="448734" y="159938"/>
                    <a:pt x="423334" y="143534"/>
                    <a:pt x="415926" y="136655"/>
                  </a:cubicBezTo>
                  <a:cubicBezTo>
                    <a:pt x="408518" y="129776"/>
                    <a:pt x="407459" y="129247"/>
                    <a:pt x="406401" y="108080"/>
                  </a:cubicBezTo>
                  <a:cubicBezTo>
                    <a:pt x="405343" y="86913"/>
                    <a:pt x="407989" y="16005"/>
                    <a:pt x="409576" y="9655"/>
                  </a:cubicBezTo>
                  <a:cubicBezTo>
                    <a:pt x="411164" y="3305"/>
                    <a:pt x="422805" y="47226"/>
                    <a:pt x="415926" y="69980"/>
                  </a:cubicBezTo>
                  <a:cubicBezTo>
                    <a:pt x="409047" y="92734"/>
                    <a:pt x="375180" y="140359"/>
                    <a:pt x="368301" y="146180"/>
                  </a:cubicBezTo>
                  <a:cubicBezTo>
                    <a:pt x="361422" y="152001"/>
                    <a:pt x="374122" y="116017"/>
                    <a:pt x="374651" y="104905"/>
                  </a:cubicBezTo>
                  <a:cubicBezTo>
                    <a:pt x="375180" y="93793"/>
                    <a:pt x="379943" y="96967"/>
                    <a:pt x="371476" y="79505"/>
                  </a:cubicBezTo>
                  <a:cubicBezTo>
                    <a:pt x="363009" y="62043"/>
                    <a:pt x="326497" y="2776"/>
                    <a:pt x="323851" y="130"/>
                  </a:cubicBezTo>
                  <a:cubicBezTo>
                    <a:pt x="321205" y="-2516"/>
                    <a:pt x="356130" y="35584"/>
                    <a:pt x="355601" y="63630"/>
                  </a:cubicBezTo>
                  <a:cubicBezTo>
                    <a:pt x="355072" y="91676"/>
                    <a:pt x="328613" y="158351"/>
                    <a:pt x="320676" y="168405"/>
                  </a:cubicBezTo>
                  <a:cubicBezTo>
                    <a:pt x="312739" y="178459"/>
                    <a:pt x="320147" y="142476"/>
                    <a:pt x="307976" y="123955"/>
                  </a:cubicBezTo>
                  <a:cubicBezTo>
                    <a:pt x="295805" y="105434"/>
                    <a:pt x="252413" y="59926"/>
                    <a:pt x="247651" y="57280"/>
                  </a:cubicBezTo>
                  <a:cubicBezTo>
                    <a:pt x="242889" y="54634"/>
                    <a:pt x="273580" y="86384"/>
                    <a:pt x="279401" y="108080"/>
                  </a:cubicBezTo>
                  <a:cubicBezTo>
                    <a:pt x="285222" y="129776"/>
                    <a:pt x="287339" y="182163"/>
                    <a:pt x="282576" y="187455"/>
                  </a:cubicBezTo>
                  <a:cubicBezTo>
                    <a:pt x="277814" y="192747"/>
                    <a:pt x="262997" y="159938"/>
                    <a:pt x="250826" y="139830"/>
                  </a:cubicBezTo>
                  <a:cubicBezTo>
                    <a:pt x="238655" y="119722"/>
                    <a:pt x="211668" y="71567"/>
                    <a:pt x="209551" y="66805"/>
                  </a:cubicBezTo>
                  <a:cubicBezTo>
                    <a:pt x="207434" y="62043"/>
                    <a:pt x="233893" y="95909"/>
                    <a:pt x="238126" y="111255"/>
                  </a:cubicBezTo>
                  <a:cubicBezTo>
                    <a:pt x="242359" y="126601"/>
                    <a:pt x="231776" y="146709"/>
                    <a:pt x="234951" y="158880"/>
                  </a:cubicBezTo>
                  <a:cubicBezTo>
                    <a:pt x="238126" y="171051"/>
                    <a:pt x="258764" y="177930"/>
                    <a:pt x="257176" y="184280"/>
                  </a:cubicBezTo>
                  <a:cubicBezTo>
                    <a:pt x="255589" y="190630"/>
                    <a:pt x="238126" y="203330"/>
                    <a:pt x="225426" y="196980"/>
                  </a:cubicBezTo>
                  <a:cubicBezTo>
                    <a:pt x="212726" y="190630"/>
                    <a:pt x="185738" y="167876"/>
                    <a:pt x="180976" y="146180"/>
                  </a:cubicBezTo>
                  <a:cubicBezTo>
                    <a:pt x="176214" y="124484"/>
                    <a:pt x="195793" y="69980"/>
                    <a:pt x="196851" y="66805"/>
                  </a:cubicBezTo>
                  <a:cubicBezTo>
                    <a:pt x="197909" y="63630"/>
                    <a:pt x="188384" y="101201"/>
                    <a:pt x="187326" y="127130"/>
                  </a:cubicBezTo>
                  <a:cubicBezTo>
                    <a:pt x="186268" y="153059"/>
                    <a:pt x="196851" y="214443"/>
                    <a:pt x="190501" y="222380"/>
                  </a:cubicBezTo>
                  <a:cubicBezTo>
                    <a:pt x="184151" y="230317"/>
                    <a:pt x="165101" y="189572"/>
                    <a:pt x="149226" y="174755"/>
                  </a:cubicBezTo>
                  <a:cubicBezTo>
                    <a:pt x="133351" y="159938"/>
                    <a:pt x="96839" y="134538"/>
                    <a:pt x="95251" y="133480"/>
                  </a:cubicBezTo>
                  <a:cubicBezTo>
                    <a:pt x="93663" y="132422"/>
                    <a:pt x="130176" y="157292"/>
                    <a:pt x="139701" y="168405"/>
                  </a:cubicBezTo>
                  <a:cubicBezTo>
                    <a:pt x="149226" y="179517"/>
                    <a:pt x="154518" y="190630"/>
                    <a:pt x="152401" y="200155"/>
                  </a:cubicBezTo>
                  <a:cubicBezTo>
                    <a:pt x="150284" y="209680"/>
                    <a:pt x="142876" y="228201"/>
                    <a:pt x="127001" y="225555"/>
                  </a:cubicBezTo>
                  <a:cubicBezTo>
                    <a:pt x="111126" y="222909"/>
                    <a:pt x="60326" y="186926"/>
                    <a:pt x="57151" y="184280"/>
                  </a:cubicBezTo>
                  <a:cubicBezTo>
                    <a:pt x="53976" y="181634"/>
                    <a:pt x="107951" y="209680"/>
                    <a:pt x="107951" y="209680"/>
                  </a:cubicBezTo>
                  <a:cubicBezTo>
                    <a:pt x="119593" y="216030"/>
                    <a:pt x="144993" y="220792"/>
                    <a:pt x="127001" y="222380"/>
                  </a:cubicBezTo>
                  <a:cubicBezTo>
                    <a:pt x="109009" y="223967"/>
                    <a:pt x="-528" y="216030"/>
                    <a:pt x="1" y="219205"/>
                  </a:cubicBezTo>
                  <a:cubicBezTo>
                    <a:pt x="530" y="222380"/>
                    <a:pt x="92076" y="283234"/>
                    <a:pt x="155576" y="2731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65055767-6E19-A8E2-FC5F-594CF6E2BF73}"/>
                </a:ext>
              </a:extLst>
            </p:cNvPr>
            <p:cNvSpPr/>
            <p:nvPr/>
          </p:nvSpPr>
          <p:spPr>
            <a:xfrm>
              <a:off x="5460091" y="4898621"/>
              <a:ext cx="372650" cy="175073"/>
            </a:xfrm>
            <a:custGeom>
              <a:avLst/>
              <a:gdLst>
                <a:gd name="connsiteX0" fmla="*/ 909 w 372650"/>
                <a:gd name="connsiteY0" fmla="*/ 16279 h 175073"/>
                <a:gd name="connsiteX1" fmla="*/ 191409 w 372650"/>
                <a:gd name="connsiteY1" fmla="*/ 89304 h 175073"/>
                <a:gd name="connsiteX2" fmla="*/ 118384 w 372650"/>
                <a:gd name="connsiteY2" fmla="*/ 82954 h 175073"/>
                <a:gd name="connsiteX3" fmla="*/ 219984 w 372650"/>
                <a:gd name="connsiteY3" fmla="*/ 111529 h 175073"/>
                <a:gd name="connsiteX4" fmla="*/ 286659 w 372650"/>
                <a:gd name="connsiteY4" fmla="*/ 162329 h 175073"/>
                <a:gd name="connsiteX5" fmla="*/ 258084 w 372650"/>
                <a:gd name="connsiteY5" fmla="*/ 155979 h 175073"/>
                <a:gd name="connsiteX6" fmla="*/ 372384 w 372650"/>
                <a:gd name="connsiteY6" fmla="*/ 175029 h 175073"/>
                <a:gd name="connsiteX7" fmla="*/ 289834 w 372650"/>
                <a:gd name="connsiteY7" fmla="*/ 149629 h 175073"/>
                <a:gd name="connsiteX8" fmla="*/ 296184 w 372650"/>
                <a:gd name="connsiteY8" fmla="*/ 95654 h 175073"/>
                <a:gd name="connsiteX9" fmla="*/ 229509 w 372650"/>
                <a:gd name="connsiteY9" fmla="*/ 51204 h 175073"/>
                <a:gd name="connsiteX10" fmla="*/ 159659 w 372650"/>
                <a:gd name="connsiteY10" fmla="*/ 28979 h 175073"/>
                <a:gd name="connsiteX11" fmla="*/ 239034 w 372650"/>
                <a:gd name="connsiteY11" fmla="*/ 60729 h 175073"/>
                <a:gd name="connsiteX12" fmla="*/ 134259 w 372650"/>
                <a:gd name="connsiteY12" fmla="*/ 32154 h 175073"/>
                <a:gd name="connsiteX13" fmla="*/ 118384 w 372650"/>
                <a:gd name="connsiteY13" fmla="*/ 404 h 175073"/>
                <a:gd name="connsiteX14" fmla="*/ 909 w 372650"/>
                <a:gd name="connsiteY14" fmla="*/ 16279 h 175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2650" h="175073">
                  <a:moveTo>
                    <a:pt x="909" y="16279"/>
                  </a:moveTo>
                  <a:cubicBezTo>
                    <a:pt x="13080" y="31096"/>
                    <a:pt x="171830" y="78192"/>
                    <a:pt x="191409" y="89304"/>
                  </a:cubicBezTo>
                  <a:cubicBezTo>
                    <a:pt x="210988" y="100416"/>
                    <a:pt x="113622" y="79250"/>
                    <a:pt x="118384" y="82954"/>
                  </a:cubicBezTo>
                  <a:cubicBezTo>
                    <a:pt x="123146" y="86658"/>
                    <a:pt x="191938" y="98300"/>
                    <a:pt x="219984" y="111529"/>
                  </a:cubicBezTo>
                  <a:cubicBezTo>
                    <a:pt x="248030" y="124758"/>
                    <a:pt x="280309" y="154921"/>
                    <a:pt x="286659" y="162329"/>
                  </a:cubicBezTo>
                  <a:cubicBezTo>
                    <a:pt x="293009" y="169737"/>
                    <a:pt x="243797" y="153862"/>
                    <a:pt x="258084" y="155979"/>
                  </a:cubicBezTo>
                  <a:cubicBezTo>
                    <a:pt x="272372" y="158096"/>
                    <a:pt x="367093" y="176087"/>
                    <a:pt x="372384" y="175029"/>
                  </a:cubicBezTo>
                  <a:cubicBezTo>
                    <a:pt x="377675" y="173971"/>
                    <a:pt x="302534" y="162858"/>
                    <a:pt x="289834" y="149629"/>
                  </a:cubicBezTo>
                  <a:cubicBezTo>
                    <a:pt x="277134" y="136400"/>
                    <a:pt x="306238" y="112058"/>
                    <a:pt x="296184" y="95654"/>
                  </a:cubicBezTo>
                  <a:cubicBezTo>
                    <a:pt x="286130" y="79250"/>
                    <a:pt x="252263" y="62316"/>
                    <a:pt x="229509" y="51204"/>
                  </a:cubicBezTo>
                  <a:cubicBezTo>
                    <a:pt x="206755" y="40092"/>
                    <a:pt x="158072" y="27392"/>
                    <a:pt x="159659" y="28979"/>
                  </a:cubicBezTo>
                  <a:cubicBezTo>
                    <a:pt x="161246" y="30566"/>
                    <a:pt x="243267" y="60200"/>
                    <a:pt x="239034" y="60729"/>
                  </a:cubicBezTo>
                  <a:cubicBezTo>
                    <a:pt x="234801" y="61258"/>
                    <a:pt x="154367" y="42208"/>
                    <a:pt x="134259" y="32154"/>
                  </a:cubicBezTo>
                  <a:cubicBezTo>
                    <a:pt x="114151" y="22100"/>
                    <a:pt x="134259" y="1991"/>
                    <a:pt x="118384" y="404"/>
                  </a:cubicBezTo>
                  <a:cubicBezTo>
                    <a:pt x="102509" y="-1184"/>
                    <a:pt x="-11262" y="1462"/>
                    <a:pt x="909" y="162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73833894-B877-DC57-77CD-26B147560562}"/>
                </a:ext>
              </a:extLst>
            </p:cNvPr>
            <p:cNvSpPr/>
            <p:nvPr/>
          </p:nvSpPr>
          <p:spPr>
            <a:xfrm>
              <a:off x="5070374" y="5156192"/>
              <a:ext cx="664950" cy="112606"/>
            </a:xfrm>
            <a:custGeom>
              <a:avLst/>
              <a:gdLst>
                <a:gd name="connsiteX0" fmla="*/ 101 w 664950"/>
                <a:gd name="connsiteY0" fmla="*/ 41283 h 112606"/>
                <a:gd name="connsiteX1" fmla="*/ 111226 w 664950"/>
                <a:gd name="connsiteY1" fmla="*/ 6358 h 112606"/>
                <a:gd name="connsiteX2" fmla="*/ 254101 w 664950"/>
                <a:gd name="connsiteY2" fmla="*/ 50808 h 112606"/>
                <a:gd name="connsiteX3" fmla="*/ 216001 w 664950"/>
                <a:gd name="connsiteY3" fmla="*/ 53983 h 112606"/>
                <a:gd name="connsiteX4" fmla="*/ 343001 w 664950"/>
                <a:gd name="connsiteY4" fmla="*/ 63508 h 112606"/>
                <a:gd name="connsiteX5" fmla="*/ 311251 w 664950"/>
                <a:gd name="connsiteY5" fmla="*/ 76208 h 112606"/>
                <a:gd name="connsiteX6" fmla="*/ 409676 w 664950"/>
                <a:gd name="connsiteY6" fmla="*/ 53983 h 112606"/>
                <a:gd name="connsiteX7" fmla="*/ 533501 w 664950"/>
                <a:gd name="connsiteY7" fmla="*/ 50808 h 112606"/>
                <a:gd name="connsiteX8" fmla="*/ 663676 w 664950"/>
                <a:gd name="connsiteY8" fmla="*/ 47633 h 112606"/>
                <a:gd name="connsiteX9" fmla="*/ 603351 w 664950"/>
                <a:gd name="connsiteY9" fmla="*/ 47633 h 112606"/>
                <a:gd name="connsiteX10" fmla="*/ 460476 w 664950"/>
                <a:gd name="connsiteY10" fmla="*/ 50808 h 112606"/>
                <a:gd name="connsiteX11" fmla="*/ 308076 w 664950"/>
                <a:gd name="connsiteY11" fmla="*/ 111133 h 112606"/>
                <a:gd name="connsiteX12" fmla="*/ 320776 w 664950"/>
                <a:gd name="connsiteY12" fmla="*/ 92083 h 112606"/>
                <a:gd name="connsiteX13" fmla="*/ 269976 w 664950"/>
                <a:gd name="connsiteY13" fmla="*/ 69858 h 112606"/>
                <a:gd name="connsiteX14" fmla="*/ 168376 w 664950"/>
                <a:gd name="connsiteY14" fmla="*/ 60333 h 112606"/>
                <a:gd name="connsiteX15" fmla="*/ 235051 w 664950"/>
                <a:gd name="connsiteY15" fmla="*/ 53983 h 112606"/>
                <a:gd name="connsiteX16" fmla="*/ 209651 w 664950"/>
                <a:gd name="connsiteY16" fmla="*/ 22233 h 112606"/>
                <a:gd name="connsiteX17" fmla="*/ 66776 w 664950"/>
                <a:gd name="connsiteY17" fmla="*/ 28583 h 112606"/>
                <a:gd name="connsiteX18" fmla="*/ 130276 w 664950"/>
                <a:gd name="connsiteY18" fmla="*/ 8 h 112606"/>
                <a:gd name="connsiteX19" fmla="*/ 101 w 664950"/>
                <a:gd name="connsiteY19" fmla="*/ 41283 h 112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64950" h="112606">
                  <a:moveTo>
                    <a:pt x="101" y="41283"/>
                  </a:moveTo>
                  <a:cubicBezTo>
                    <a:pt x="-3074" y="42341"/>
                    <a:pt x="68893" y="4770"/>
                    <a:pt x="111226" y="6358"/>
                  </a:cubicBezTo>
                  <a:cubicBezTo>
                    <a:pt x="153559" y="7945"/>
                    <a:pt x="236639" y="42871"/>
                    <a:pt x="254101" y="50808"/>
                  </a:cubicBezTo>
                  <a:cubicBezTo>
                    <a:pt x="271563" y="58745"/>
                    <a:pt x="201184" y="51866"/>
                    <a:pt x="216001" y="53983"/>
                  </a:cubicBezTo>
                  <a:cubicBezTo>
                    <a:pt x="230818" y="56100"/>
                    <a:pt x="327126" y="59804"/>
                    <a:pt x="343001" y="63508"/>
                  </a:cubicBezTo>
                  <a:cubicBezTo>
                    <a:pt x="358876" y="67212"/>
                    <a:pt x="300139" y="77795"/>
                    <a:pt x="311251" y="76208"/>
                  </a:cubicBezTo>
                  <a:cubicBezTo>
                    <a:pt x="322363" y="74621"/>
                    <a:pt x="372634" y="58216"/>
                    <a:pt x="409676" y="53983"/>
                  </a:cubicBezTo>
                  <a:cubicBezTo>
                    <a:pt x="446718" y="49750"/>
                    <a:pt x="533501" y="50808"/>
                    <a:pt x="533501" y="50808"/>
                  </a:cubicBezTo>
                  <a:lnTo>
                    <a:pt x="663676" y="47633"/>
                  </a:lnTo>
                  <a:cubicBezTo>
                    <a:pt x="675318" y="47104"/>
                    <a:pt x="603351" y="47633"/>
                    <a:pt x="603351" y="47633"/>
                  </a:cubicBezTo>
                  <a:cubicBezTo>
                    <a:pt x="569484" y="48162"/>
                    <a:pt x="509688" y="40225"/>
                    <a:pt x="460476" y="50808"/>
                  </a:cubicBezTo>
                  <a:cubicBezTo>
                    <a:pt x="411264" y="61391"/>
                    <a:pt x="308076" y="111133"/>
                    <a:pt x="308076" y="111133"/>
                  </a:cubicBezTo>
                  <a:cubicBezTo>
                    <a:pt x="284793" y="118012"/>
                    <a:pt x="327126" y="98962"/>
                    <a:pt x="320776" y="92083"/>
                  </a:cubicBezTo>
                  <a:cubicBezTo>
                    <a:pt x="314426" y="85204"/>
                    <a:pt x="295376" y="75150"/>
                    <a:pt x="269976" y="69858"/>
                  </a:cubicBezTo>
                  <a:cubicBezTo>
                    <a:pt x="244576" y="64566"/>
                    <a:pt x="174197" y="62979"/>
                    <a:pt x="168376" y="60333"/>
                  </a:cubicBezTo>
                  <a:cubicBezTo>
                    <a:pt x="162555" y="57687"/>
                    <a:pt x="228172" y="60333"/>
                    <a:pt x="235051" y="53983"/>
                  </a:cubicBezTo>
                  <a:cubicBezTo>
                    <a:pt x="241930" y="47633"/>
                    <a:pt x="237697" y="26466"/>
                    <a:pt x="209651" y="22233"/>
                  </a:cubicBezTo>
                  <a:cubicBezTo>
                    <a:pt x="181605" y="18000"/>
                    <a:pt x="80005" y="32287"/>
                    <a:pt x="66776" y="28583"/>
                  </a:cubicBezTo>
                  <a:cubicBezTo>
                    <a:pt x="53547" y="24879"/>
                    <a:pt x="140859" y="-521"/>
                    <a:pt x="130276" y="8"/>
                  </a:cubicBezTo>
                  <a:cubicBezTo>
                    <a:pt x="119693" y="537"/>
                    <a:pt x="3276" y="40225"/>
                    <a:pt x="101" y="412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E3A804F7-2803-F2C0-8E51-62517A5D72AB}"/>
                </a:ext>
              </a:extLst>
            </p:cNvPr>
            <p:cNvSpPr/>
            <p:nvPr/>
          </p:nvSpPr>
          <p:spPr>
            <a:xfrm>
              <a:off x="5114797" y="5181596"/>
              <a:ext cx="762138" cy="229967"/>
            </a:xfrm>
            <a:custGeom>
              <a:avLst/>
              <a:gdLst>
                <a:gd name="connsiteX0" fmla="*/ 128 w 762138"/>
                <a:gd name="connsiteY0" fmla="*/ 4 h 229967"/>
                <a:gd name="connsiteX1" fmla="*/ 44578 w 762138"/>
                <a:gd name="connsiteY1" fmla="*/ 63504 h 229967"/>
                <a:gd name="connsiteX2" fmla="*/ 47753 w 762138"/>
                <a:gd name="connsiteY2" fmla="*/ 111129 h 229967"/>
                <a:gd name="connsiteX3" fmla="*/ 50928 w 762138"/>
                <a:gd name="connsiteY3" fmla="*/ 53979 h 229967"/>
                <a:gd name="connsiteX4" fmla="*/ 120778 w 762138"/>
                <a:gd name="connsiteY4" fmla="*/ 41279 h 229967"/>
                <a:gd name="connsiteX5" fmla="*/ 108078 w 762138"/>
                <a:gd name="connsiteY5" fmla="*/ 88904 h 229967"/>
                <a:gd name="connsiteX6" fmla="*/ 92203 w 762138"/>
                <a:gd name="connsiteY6" fmla="*/ 136529 h 229967"/>
                <a:gd name="connsiteX7" fmla="*/ 146178 w 762138"/>
                <a:gd name="connsiteY7" fmla="*/ 47629 h 229967"/>
                <a:gd name="connsiteX8" fmla="*/ 219203 w 762138"/>
                <a:gd name="connsiteY8" fmla="*/ 66679 h 229967"/>
                <a:gd name="connsiteX9" fmla="*/ 222378 w 762138"/>
                <a:gd name="connsiteY9" fmla="*/ 98429 h 229967"/>
                <a:gd name="connsiteX10" fmla="*/ 212853 w 762138"/>
                <a:gd name="connsiteY10" fmla="*/ 142879 h 229967"/>
                <a:gd name="connsiteX11" fmla="*/ 235078 w 762138"/>
                <a:gd name="connsiteY11" fmla="*/ 228604 h 229967"/>
                <a:gd name="connsiteX12" fmla="*/ 231903 w 762138"/>
                <a:gd name="connsiteY12" fmla="*/ 190504 h 229967"/>
                <a:gd name="connsiteX13" fmla="*/ 231903 w 762138"/>
                <a:gd name="connsiteY13" fmla="*/ 123829 h 229967"/>
                <a:gd name="connsiteX14" fmla="*/ 295403 w 762138"/>
                <a:gd name="connsiteY14" fmla="*/ 88904 h 229967"/>
                <a:gd name="connsiteX15" fmla="*/ 238253 w 762138"/>
                <a:gd name="connsiteY15" fmla="*/ 136529 h 229967"/>
                <a:gd name="connsiteX16" fmla="*/ 317628 w 762138"/>
                <a:gd name="connsiteY16" fmla="*/ 88904 h 229967"/>
                <a:gd name="connsiteX17" fmla="*/ 289053 w 762138"/>
                <a:gd name="connsiteY17" fmla="*/ 139704 h 229967"/>
                <a:gd name="connsiteX18" fmla="*/ 308103 w 762138"/>
                <a:gd name="connsiteY18" fmla="*/ 209554 h 229967"/>
                <a:gd name="connsiteX19" fmla="*/ 311278 w 762138"/>
                <a:gd name="connsiteY19" fmla="*/ 142879 h 229967"/>
                <a:gd name="connsiteX20" fmla="*/ 317628 w 762138"/>
                <a:gd name="connsiteY20" fmla="*/ 88904 h 229967"/>
                <a:gd name="connsiteX21" fmla="*/ 393828 w 762138"/>
                <a:gd name="connsiteY21" fmla="*/ 142879 h 229967"/>
                <a:gd name="connsiteX22" fmla="*/ 422403 w 762138"/>
                <a:gd name="connsiteY22" fmla="*/ 206379 h 229967"/>
                <a:gd name="connsiteX23" fmla="*/ 384303 w 762138"/>
                <a:gd name="connsiteY23" fmla="*/ 127004 h 229967"/>
                <a:gd name="connsiteX24" fmla="*/ 365253 w 762138"/>
                <a:gd name="connsiteY24" fmla="*/ 69854 h 229967"/>
                <a:gd name="connsiteX25" fmla="*/ 457328 w 762138"/>
                <a:gd name="connsiteY25" fmla="*/ 127004 h 229967"/>
                <a:gd name="connsiteX26" fmla="*/ 441453 w 762138"/>
                <a:gd name="connsiteY26" fmla="*/ 92079 h 229967"/>
                <a:gd name="connsiteX27" fmla="*/ 524003 w 762138"/>
                <a:gd name="connsiteY27" fmla="*/ 155579 h 229967"/>
                <a:gd name="connsiteX28" fmla="*/ 485903 w 762138"/>
                <a:gd name="connsiteY28" fmla="*/ 98429 h 229967"/>
                <a:gd name="connsiteX29" fmla="*/ 533528 w 762138"/>
                <a:gd name="connsiteY29" fmla="*/ 104779 h 229967"/>
                <a:gd name="connsiteX30" fmla="*/ 590678 w 762138"/>
                <a:gd name="connsiteY30" fmla="*/ 165104 h 229967"/>
                <a:gd name="connsiteX31" fmla="*/ 571628 w 762138"/>
                <a:gd name="connsiteY31" fmla="*/ 127004 h 229967"/>
                <a:gd name="connsiteX32" fmla="*/ 546228 w 762138"/>
                <a:gd name="connsiteY32" fmla="*/ 104779 h 229967"/>
                <a:gd name="connsiteX33" fmla="*/ 571628 w 762138"/>
                <a:gd name="connsiteY33" fmla="*/ 76204 h 229967"/>
                <a:gd name="connsiteX34" fmla="*/ 641478 w 762138"/>
                <a:gd name="connsiteY34" fmla="*/ 130179 h 229967"/>
                <a:gd name="connsiteX35" fmla="*/ 660528 w 762138"/>
                <a:gd name="connsiteY35" fmla="*/ 149229 h 229967"/>
                <a:gd name="connsiteX36" fmla="*/ 628778 w 762138"/>
                <a:gd name="connsiteY36" fmla="*/ 111129 h 229967"/>
                <a:gd name="connsiteX37" fmla="*/ 593853 w 762138"/>
                <a:gd name="connsiteY37" fmla="*/ 66679 h 229967"/>
                <a:gd name="connsiteX38" fmla="*/ 654178 w 762138"/>
                <a:gd name="connsiteY38" fmla="*/ 60329 h 229967"/>
                <a:gd name="connsiteX39" fmla="*/ 736728 w 762138"/>
                <a:gd name="connsiteY39" fmla="*/ 123829 h 229967"/>
                <a:gd name="connsiteX40" fmla="*/ 717678 w 762138"/>
                <a:gd name="connsiteY40" fmla="*/ 79379 h 229967"/>
                <a:gd name="connsiteX41" fmla="*/ 676403 w 762138"/>
                <a:gd name="connsiteY41" fmla="*/ 44454 h 229967"/>
                <a:gd name="connsiteX42" fmla="*/ 689103 w 762138"/>
                <a:gd name="connsiteY42" fmla="*/ 25404 h 229967"/>
                <a:gd name="connsiteX43" fmla="*/ 730378 w 762138"/>
                <a:gd name="connsiteY43" fmla="*/ 44454 h 229967"/>
                <a:gd name="connsiteX44" fmla="*/ 762128 w 762138"/>
                <a:gd name="connsiteY44" fmla="*/ 85729 h 229967"/>
                <a:gd name="connsiteX45" fmla="*/ 727203 w 762138"/>
                <a:gd name="connsiteY45" fmla="*/ 34929 h 229967"/>
                <a:gd name="connsiteX46" fmla="*/ 660528 w 762138"/>
                <a:gd name="connsiteY46" fmla="*/ 41279 h 229967"/>
                <a:gd name="connsiteX47" fmla="*/ 555753 w 762138"/>
                <a:gd name="connsiteY47" fmla="*/ 95254 h 229967"/>
                <a:gd name="connsiteX48" fmla="*/ 473203 w 762138"/>
                <a:gd name="connsiteY48" fmla="*/ 53979 h 229967"/>
                <a:gd name="connsiteX49" fmla="*/ 304928 w 762138"/>
                <a:gd name="connsiteY49" fmla="*/ 73029 h 229967"/>
                <a:gd name="connsiteX50" fmla="*/ 412878 w 762138"/>
                <a:gd name="connsiteY50" fmla="*/ 79379 h 229967"/>
                <a:gd name="connsiteX51" fmla="*/ 228728 w 762138"/>
                <a:gd name="connsiteY51" fmla="*/ 82554 h 229967"/>
                <a:gd name="connsiteX52" fmla="*/ 222378 w 762138"/>
                <a:gd name="connsiteY52" fmla="*/ 47629 h 229967"/>
                <a:gd name="connsiteX53" fmla="*/ 165228 w 762138"/>
                <a:gd name="connsiteY53" fmla="*/ 38104 h 229967"/>
                <a:gd name="connsiteX54" fmla="*/ 60453 w 762138"/>
                <a:gd name="connsiteY54" fmla="*/ 66679 h 229967"/>
                <a:gd name="connsiteX55" fmla="*/ 128 w 762138"/>
                <a:gd name="connsiteY55" fmla="*/ 4 h 229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762138" h="229967">
                  <a:moveTo>
                    <a:pt x="128" y="4"/>
                  </a:moveTo>
                  <a:cubicBezTo>
                    <a:pt x="-2518" y="-525"/>
                    <a:pt x="36641" y="44983"/>
                    <a:pt x="44578" y="63504"/>
                  </a:cubicBezTo>
                  <a:cubicBezTo>
                    <a:pt x="52515" y="82025"/>
                    <a:pt x="46695" y="112717"/>
                    <a:pt x="47753" y="111129"/>
                  </a:cubicBezTo>
                  <a:cubicBezTo>
                    <a:pt x="48811" y="109541"/>
                    <a:pt x="38757" y="65621"/>
                    <a:pt x="50928" y="53979"/>
                  </a:cubicBezTo>
                  <a:cubicBezTo>
                    <a:pt x="63099" y="42337"/>
                    <a:pt x="111253" y="35458"/>
                    <a:pt x="120778" y="41279"/>
                  </a:cubicBezTo>
                  <a:cubicBezTo>
                    <a:pt x="130303" y="47100"/>
                    <a:pt x="112840" y="73029"/>
                    <a:pt x="108078" y="88904"/>
                  </a:cubicBezTo>
                  <a:cubicBezTo>
                    <a:pt x="103316" y="104779"/>
                    <a:pt x="85853" y="143408"/>
                    <a:pt x="92203" y="136529"/>
                  </a:cubicBezTo>
                  <a:cubicBezTo>
                    <a:pt x="98553" y="129650"/>
                    <a:pt x="125011" y="59271"/>
                    <a:pt x="146178" y="47629"/>
                  </a:cubicBezTo>
                  <a:cubicBezTo>
                    <a:pt x="167345" y="35987"/>
                    <a:pt x="206503" y="58212"/>
                    <a:pt x="219203" y="66679"/>
                  </a:cubicBezTo>
                  <a:cubicBezTo>
                    <a:pt x="231903" y="75146"/>
                    <a:pt x="223436" y="85729"/>
                    <a:pt x="222378" y="98429"/>
                  </a:cubicBezTo>
                  <a:cubicBezTo>
                    <a:pt x="221320" y="111129"/>
                    <a:pt x="210736" y="121183"/>
                    <a:pt x="212853" y="142879"/>
                  </a:cubicBezTo>
                  <a:cubicBezTo>
                    <a:pt x="214970" y="164575"/>
                    <a:pt x="231903" y="220666"/>
                    <a:pt x="235078" y="228604"/>
                  </a:cubicBezTo>
                  <a:cubicBezTo>
                    <a:pt x="238253" y="236542"/>
                    <a:pt x="232432" y="207966"/>
                    <a:pt x="231903" y="190504"/>
                  </a:cubicBezTo>
                  <a:cubicBezTo>
                    <a:pt x="231374" y="173042"/>
                    <a:pt x="221320" y="140762"/>
                    <a:pt x="231903" y="123829"/>
                  </a:cubicBezTo>
                  <a:cubicBezTo>
                    <a:pt x="242486" y="106896"/>
                    <a:pt x="294345" y="86787"/>
                    <a:pt x="295403" y="88904"/>
                  </a:cubicBezTo>
                  <a:cubicBezTo>
                    <a:pt x="296461" y="91021"/>
                    <a:pt x="234549" y="136529"/>
                    <a:pt x="238253" y="136529"/>
                  </a:cubicBezTo>
                  <a:cubicBezTo>
                    <a:pt x="241957" y="136529"/>
                    <a:pt x="309161" y="88375"/>
                    <a:pt x="317628" y="88904"/>
                  </a:cubicBezTo>
                  <a:cubicBezTo>
                    <a:pt x="326095" y="89433"/>
                    <a:pt x="290641" y="119596"/>
                    <a:pt x="289053" y="139704"/>
                  </a:cubicBezTo>
                  <a:cubicBezTo>
                    <a:pt x="287466" y="159812"/>
                    <a:pt x="304399" y="209025"/>
                    <a:pt x="308103" y="209554"/>
                  </a:cubicBezTo>
                  <a:cubicBezTo>
                    <a:pt x="311807" y="210083"/>
                    <a:pt x="309691" y="162987"/>
                    <a:pt x="311278" y="142879"/>
                  </a:cubicBezTo>
                  <a:cubicBezTo>
                    <a:pt x="312866" y="122771"/>
                    <a:pt x="303870" y="88904"/>
                    <a:pt x="317628" y="88904"/>
                  </a:cubicBezTo>
                  <a:cubicBezTo>
                    <a:pt x="331386" y="88904"/>
                    <a:pt x="376366" y="123300"/>
                    <a:pt x="393828" y="142879"/>
                  </a:cubicBezTo>
                  <a:cubicBezTo>
                    <a:pt x="411290" y="162458"/>
                    <a:pt x="423991" y="209025"/>
                    <a:pt x="422403" y="206379"/>
                  </a:cubicBezTo>
                  <a:cubicBezTo>
                    <a:pt x="420816" y="203733"/>
                    <a:pt x="393828" y="149758"/>
                    <a:pt x="384303" y="127004"/>
                  </a:cubicBezTo>
                  <a:cubicBezTo>
                    <a:pt x="374778" y="104250"/>
                    <a:pt x="353082" y="69854"/>
                    <a:pt x="365253" y="69854"/>
                  </a:cubicBezTo>
                  <a:cubicBezTo>
                    <a:pt x="377424" y="69854"/>
                    <a:pt x="444628" y="123300"/>
                    <a:pt x="457328" y="127004"/>
                  </a:cubicBezTo>
                  <a:cubicBezTo>
                    <a:pt x="470028" y="130708"/>
                    <a:pt x="430341" y="87317"/>
                    <a:pt x="441453" y="92079"/>
                  </a:cubicBezTo>
                  <a:cubicBezTo>
                    <a:pt x="452565" y="96841"/>
                    <a:pt x="516595" y="154521"/>
                    <a:pt x="524003" y="155579"/>
                  </a:cubicBezTo>
                  <a:cubicBezTo>
                    <a:pt x="531411" y="156637"/>
                    <a:pt x="484316" y="106896"/>
                    <a:pt x="485903" y="98429"/>
                  </a:cubicBezTo>
                  <a:cubicBezTo>
                    <a:pt x="487490" y="89962"/>
                    <a:pt x="516066" y="93667"/>
                    <a:pt x="533528" y="104779"/>
                  </a:cubicBezTo>
                  <a:cubicBezTo>
                    <a:pt x="550990" y="115891"/>
                    <a:pt x="584328" y="161400"/>
                    <a:pt x="590678" y="165104"/>
                  </a:cubicBezTo>
                  <a:cubicBezTo>
                    <a:pt x="597028" y="168808"/>
                    <a:pt x="579036" y="137058"/>
                    <a:pt x="571628" y="127004"/>
                  </a:cubicBezTo>
                  <a:cubicBezTo>
                    <a:pt x="564220" y="116950"/>
                    <a:pt x="546228" y="113246"/>
                    <a:pt x="546228" y="104779"/>
                  </a:cubicBezTo>
                  <a:cubicBezTo>
                    <a:pt x="546228" y="96312"/>
                    <a:pt x="555753" y="71971"/>
                    <a:pt x="571628" y="76204"/>
                  </a:cubicBezTo>
                  <a:cubicBezTo>
                    <a:pt x="587503" y="80437"/>
                    <a:pt x="626661" y="118008"/>
                    <a:pt x="641478" y="130179"/>
                  </a:cubicBezTo>
                  <a:cubicBezTo>
                    <a:pt x="656295" y="142350"/>
                    <a:pt x="662645" y="152404"/>
                    <a:pt x="660528" y="149229"/>
                  </a:cubicBezTo>
                  <a:cubicBezTo>
                    <a:pt x="658411" y="146054"/>
                    <a:pt x="639891" y="124887"/>
                    <a:pt x="628778" y="111129"/>
                  </a:cubicBezTo>
                  <a:cubicBezTo>
                    <a:pt x="617665" y="97371"/>
                    <a:pt x="589620" y="75146"/>
                    <a:pt x="593853" y="66679"/>
                  </a:cubicBezTo>
                  <a:cubicBezTo>
                    <a:pt x="598086" y="58212"/>
                    <a:pt x="630366" y="50804"/>
                    <a:pt x="654178" y="60329"/>
                  </a:cubicBezTo>
                  <a:cubicBezTo>
                    <a:pt x="677991" y="69854"/>
                    <a:pt x="726145" y="120654"/>
                    <a:pt x="736728" y="123829"/>
                  </a:cubicBezTo>
                  <a:cubicBezTo>
                    <a:pt x="747311" y="127004"/>
                    <a:pt x="727732" y="92608"/>
                    <a:pt x="717678" y="79379"/>
                  </a:cubicBezTo>
                  <a:cubicBezTo>
                    <a:pt x="707624" y="66150"/>
                    <a:pt x="676403" y="44454"/>
                    <a:pt x="676403" y="44454"/>
                  </a:cubicBezTo>
                  <a:cubicBezTo>
                    <a:pt x="671641" y="35458"/>
                    <a:pt x="680107" y="25404"/>
                    <a:pt x="689103" y="25404"/>
                  </a:cubicBezTo>
                  <a:cubicBezTo>
                    <a:pt x="698099" y="25404"/>
                    <a:pt x="718207" y="34400"/>
                    <a:pt x="730378" y="44454"/>
                  </a:cubicBezTo>
                  <a:cubicBezTo>
                    <a:pt x="742549" y="54508"/>
                    <a:pt x="762657" y="87316"/>
                    <a:pt x="762128" y="85729"/>
                  </a:cubicBezTo>
                  <a:cubicBezTo>
                    <a:pt x="761599" y="84142"/>
                    <a:pt x="744136" y="42337"/>
                    <a:pt x="727203" y="34929"/>
                  </a:cubicBezTo>
                  <a:cubicBezTo>
                    <a:pt x="710270" y="27521"/>
                    <a:pt x="689103" y="31225"/>
                    <a:pt x="660528" y="41279"/>
                  </a:cubicBezTo>
                  <a:cubicBezTo>
                    <a:pt x="631953" y="51333"/>
                    <a:pt x="586974" y="93137"/>
                    <a:pt x="555753" y="95254"/>
                  </a:cubicBezTo>
                  <a:cubicBezTo>
                    <a:pt x="524532" y="97371"/>
                    <a:pt x="515007" y="57683"/>
                    <a:pt x="473203" y="53979"/>
                  </a:cubicBezTo>
                  <a:cubicBezTo>
                    <a:pt x="431399" y="50275"/>
                    <a:pt x="314982" y="68796"/>
                    <a:pt x="304928" y="73029"/>
                  </a:cubicBezTo>
                  <a:cubicBezTo>
                    <a:pt x="294874" y="77262"/>
                    <a:pt x="425578" y="77792"/>
                    <a:pt x="412878" y="79379"/>
                  </a:cubicBezTo>
                  <a:cubicBezTo>
                    <a:pt x="400178" y="80966"/>
                    <a:pt x="260478" y="87846"/>
                    <a:pt x="228728" y="82554"/>
                  </a:cubicBezTo>
                  <a:cubicBezTo>
                    <a:pt x="196978" y="77262"/>
                    <a:pt x="232961" y="55037"/>
                    <a:pt x="222378" y="47629"/>
                  </a:cubicBezTo>
                  <a:cubicBezTo>
                    <a:pt x="211795" y="40221"/>
                    <a:pt x="192216" y="34929"/>
                    <a:pt x="165228" y="38104"/>
                  </a:cubicBezTo>
                  <a:cubicBezTo>
                    <a:pt x="138240" y="41279"/>
                    <a:pt x="89028" y="68267"/>
                    <a:pt x="60453" y="66679"/>
                  </a:cubicBezTo>
                  <a:cubicBezTo>
                    <a:pt x="31878" y="65092"/>
                    <a:pt x="2774" y="533"/>
                    <a:pt x="128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6C91F11B-A02D-AD4A-DA78-AF929810464B}"/>
                </a:ext>
              </a:extLst>
            </p:cNvPr>
            <p:cNvSpPr/>
            <p:nvPr/>
          </p:nvSpPr>
          <p:spPr>
            <a:xfrm>
              <a:off x="5079591" y="5197358"/>
              <a:ext cx="346865" cy="93368"/>
            </a:xfrm>
            <a:custGeom>
              <a:avLst/>
              <a:gdLst>
                <a:gd name="connsiteX0" fmla="*/ 409 w 346865"/>
                <a:gd name="connsiteY0" fmla="*/ 117 h 93368"/>
                <a:gd name="connsiteX1" fmla="*/ 162334 w 346865"/>
                <a:gd name="connsiteY1" fmla="*/ 15992 h 93368"/>
                <a:gd name="connsiteX2" fmla="*/ 340134 w 346865"/>
                <a:gd name="connsiteY2" fmla="*/ 92192 h 93368"/>
                <a:gd name="connsiteX3" fmla="*/ 305209 w 346865"/>
                <a:gd name="connsiteY3" fmla="*/ 60442 h 93368"/>
                <a:gd name="connsiteX4" fmla="*/ 263934 w 346865"/>
                <a:gd name="connsiteY4" fmla="*/ 35042 h 93368"/>
                <a:gd name="connsiteX5" fmla="*/ 194084 w 346865"/>
                <a:gd name="connsiteY5" fmla="*/ 22342 h 93368"/>
                <a:gd name="connsiteX6" fmla="*/ 117884 w 346865"/>
                <a:gd name="connsiteY6" fmla="*/ 9642 h 93368"/>
                <a:gd name="connsiteX7" fmla="*/ 409 w 346865"/>
                <a:gd name="connsiteY7" fmla="*/ 117 h 93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865" h="93368">
                  <a:moveTo>
                    <a:pt x="409" y="117"/>
                  </a:moveTo>
                  <a:cubicBezTo>
                    <a:pt x="7817" y="1175"/>
                    <a:pt x="105713" y="646"/>
                    <a:pt x="162334" y="15992"/>
                  </a:cubicBezTo>
                  <a:cubicBezTo>
                    <a:pt x="218955" y="31338"/>
                    <a:pt x="316322" y="84784"/>
                    <a:pt x="340134" y="92192"/>
                  </a:cubicBezTo>
                  <a:cubicBezTo>
                    <a:pt x="363947" y="99600"/>
                    <a:pt x="317909" y="69967"/>
                    <a:pt x="305209" y="60442"/>
                  </a:cubicBezTo>
                  <a:cubicBezTo>
                    <a:pt x="292509" y="50917"/>
                    <a:pt x="282455" y="41392"/>
                    <a:pt x="263934" y="35042"/>
                  </a:cubicBezTo>
                  <a:cubicBezTo>
                    <a:pt x="245413" y="28692"/>
                    <a:pt x="194084" y="22342"/>
                    <a:pt x="194084" y="22342"/>
                  </a:cubicBezTo>
                  <a:cubicBezTo>
                    <a:pt x="169742" y="18109"/>
                    <a:pt x="147517" y="13875"/>
                    <a:pt x="117884" y="9642"/>
                  </a:cubicBezTo>
                  <a:cubicBezTo>
                    <a:pt x="88251" y="5409"/>
                    <a:pt x="-6999" y="-941"/>
                    <a:pt x="409" y="1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36493D8E-49A1-E1E6-ADD3-3F0ACE57C824}"/>
                </a:ext>
              </a:extLst>
            </p:cNvPr>
            <p:cNvSpPr/>
            <p:nvPr/>
          </p:nvSpPr>
          <p:spPr>
            <a:xfrm>
              <a:off x="5086336" y="5184153"/>
              <a:ext cx="284564" cy="58247"/>
            </a:xfrm>
            <a:custGeom>
              <a:avLst/>
              <a:gdLst>
                <a:gd name="connsiteX0" fmla="*/ 14 w 284564"/>
                <a:gd name="connsiteY0" fmla="*/ 622 h 58247"/>
                <a:gd name="connsiteX1" fmla="*/ 171464 w 284564"/>
                <a:gd name="connsiteY1" fmla="*/ 16497 h 58247"/>
                <a:gd name="connsiteX2" fmla="*/ 282589 w 284564"/>
                <a:gd name="connsiteY2" fmla="*/ 57772 h 58247"/>
                <a:gd name="connsiteX3" fmla="*/ 238139 w 284564"/>
                <a:gd name="connsiteY3" fmla="*/ 38722 h 58247"/>
                <a:gd name="connsiteX4" fmla="*/ 180989 w 284564"/>
                <a:gd name="connsiteY4" fmla="*/ 35547 h 58247"/>
                <a:gd name="connsiteX5" fmla="*/ 14 w 284564"/>
                <a:gd name="connsiteY5" fmla="*/ 622 h 58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564" h="58247">
                  <a:moveTo>
                    <a:pt x="14" y="622"/>
                  </a:moveTo>
                  <a:cubicBezTo>
                    <a:pt x="-1573" y="-2553"/>
                    <a:pt x="124368" y="6972"/>
                    <a:pt x="171464" y="16497"/>
                  </a:cubicBezTo>
                  <a:cubicBezTo>
                    <a:pt x="218560" y="26022"/>
                    <a:pt x="271477" y="54068"/>
                    <a:pt x="282589" y="57772"/>
                  </a:cubicBezTo>
                  <a:cubicBezTo>
                    <a:pt x="293701" y="61476"/>
                    <a:pt x="255072" y="42426"/>
                    <a:pt x="238139" y="38722"/>
                  </a:cubicBezTo>
                  <a:cubicBezTo>
                    <a:pt x="221206" y="35018"/>
                    <a:pt x="217502" y="39780"/>
                    <a:pt x="180989" y="35547"/>
                  </a:cubicBezTo>
                  <a:cubicBezTo>
                    <a:pt x="144477" y="31314"/>
                    <a:pt x="1601" y="3797"/>
                    <a:pt x="14" y="6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8C33BCCF-0331-3E9C-905C-F081BBE327DE}"/>
                </a:ext>
              </a:extLst>
            </p:cNvPr>
            <p:cNvSpPr/>
            <p:nvPr/>
          </p:nvSpPr>
          <p:spPr>
            <a:xfrm>
              <a:off x="5517107" y="5003538"/>
              <a:ext cx="280554" cy="186853"/>
            </a:xfrm>
            <a:custGeom>
              <a:avLst/>
              <a:gdLst>
                <a:gd name="connsiteX0" fmla="*/ 166143 w 280554"/>
                <a:gd name="connsiteY0" fmla="*/ 262 h 186853"/>
                <a:gd name="connsiteX1" fmla="*/ 185193 w 280554"/>
                <a:gd name="connsiteY1" fmla="*/ 63762 h 186853"/>
                <a:gd name="connsiteX2" fmla="*/ 150268 w 280554"/>
                <a:gd name="connsiteY2" fmla="*/ 117737 h 186853"/>
                <a:gd name="connsiteX3" fmla="*/ 115343 w 280554"/>
                <a:gd name="connsiteY3" fmla="*/ 111387 h 186853"/>
                <a:gd name="connsiteX4" fmla="*/ 156618 w 280554"/>
                <a:gd name="connsiteY4" fmla="*/ 117737 h 186853"/>
                <a:gd name="connsiteX5" fmla="*/ 223293 w 280554"/>
                <a:gd name="connsiteY5" fmla="*/ 184412 h 186853"/>
                <a:gd name="connsiteX6" fmla="*/ 204243 w 280554"/>
                <a:gd name="connsiteY6" fmla="*/ 171712 h 186853"/>
                <a:gd name="connsiteX7" fmla="*/ 112168 w 280554"/>
                <a:gd name="connsiteY7" fmla="*/ 165362 h 186853"/>
                <a:gd name="connsiteX8" fmla="*/ 1043 w 280554"/>
                <a:gd name="connsiteY8" fmla="*/ 165362 h 186853"/>
                <a:gd name="connsiteX9" fmla="*/ 182018 w 280554"/>
                <a:gd name="connsiteY9" fmla="*/ 171712 h 186853"/>
                <a:gd name="connsiteX10" fmla="*/ 213768 w 280554"/>
                <a:gd name="connsiteY10" fmla="*/ 174887 h 186853"/>
                <a:gd name="connsiteX11" fmla="*/ 182018 w 280554"/>
                <a:gd name="connsiteY11" fmla="*/ 139962 h 186853"/>
                <a:gd name="connsiteX12" fmla="*/ 280443 w 280554"/>
                <a:gd name="connsiteY12" fmla="*/ 9787 h 186853"/>
                <a:gd name="connsiteX13" fmla="*/ 201068 w 280554"/>
                <a:gd name="connsiteY13" fmla="*/ 108212 h 186853"/>
                <a:gd name="connsiteX14" fmla="*/ 178843 w 280554"/>
                <a:gd name="connsiteY14" fmla="*/ 89162 h 186853"/>
                <a:gd name="connsiteX15" fmla="*/ 166143 w 280554"/>
                <a:gd name="connsiteY15" fmla="*/ 262 h 18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0554" h="186853">
                  <a:moveTo>
                    <a:pt x="166143" y="262"/>
                  </a:moveTo>
                  <a:cubicBezTo>
                    <a:pt x="167201" y="-3971"/>
                    <a:pt x="187839" y="44183"/>
                    <a:pt x="185193" y="63762"/>
                  </a:cubicBezTo>
                  <a:cubicBezTo>
                    <a:pt x="182547" y="83341"/>
                    <a:pt x="161910" y="109800"/>
                    <a:pt x="150268" y="117737"/>
                  </a:cubicBezTo>
                  <a:cubicBezTo>
                    <a:pt x="138626" y="125675"/>
                    <a:pt x="114285" y="111387"/>
                    <a:pt x="115343" y="111387"/>
                  </a:cubicBezTo>
                  <a:cubicBezTo>
                    <a:pt x="116401" y="111387"/>
                    <a:pt x="138626" y="105566"/>
                    <a:pt x="156618" y="117737"/>
                  </a:cubicBezTo>
                  <a:cubicBezTo>
                    <a:pt x="174610" y="129908"/>
                    <a:pt x="223293" y="184412"/>
                    <a:pt x="223293" y="184412"/>
                  </a:cubicBezTo>
                  <a:cubicBezTo>
                    <a:pt x="231231" y="193408"/>
                    <a:pt x="222764" y="174887"/>
                    <a:pt x="204243" y="171712"/>
                  </a:cubicBezTo>
                  <a:cubicBezTo>
                    <a:pt x="185722" y="168537"/>
                    <a:pt x="146035" y="166420"/>
                    <a:pt x="112168" y="165362"/>
                  </a:cubicBezTo>
                  <a:cubicBezTo>
                    <a:pt x="78301" y="164304"/>
                    <a:pt x="-10599" y="164304"/>
                    <a:pt x="1043" y="165362"/>
                  </a:cubicBezTo>
                  <a:cubicBezTo>
                    <a:pt x="12685" y="166420"/>
                    <a:pt x="146564" y="170125"/>
                    <a:pt x="182018" y="171712"/>
                  </a:cubicBezTo>
                  <a:cubicBezTo>
                    <a:pt x="217472" y="173299"/>
                    <a:pt x="213768" y="180179"/>
                    <a:pt x="213768" y="174887"/>
                  </a:cubicBezTo>
                  <a:cubicBezTo>
                    <a:pt x="213768" y="169595"/>
                    <a:pt x="170906" y="167479"/>
                    <a:pt x="182018" y="139962"/>
                  </a:cubicBezTo>
                  <a:cubicBezTo>
                    <a:pt x="193130" y="112445"/>
                    <a:pt x="277268" y="15079"/>
                    <a:pt x="280443" y="9787"/>
                  </a:cubicBezTo>
                  <a:cubicBezTo>
                    <a:pt x="283618" y="4495"/>
                    <a:pt x="218001" y="94983"/>
                    <a:pt x="201068" y="108212"/>
                  </a:cubicBezTo>
                  <a:cubicBezTo>
                    <a:pt x="184135" y="121441"/>
                    <a:pt x="182547" y="101862"/>
                    <a:pt x="178843" y="89162"/>
                  </a:cubicBezTo>
                  <a:cubicBezTo>
                    <a:pt x="175139" y="76462"/>
                    <a:pt x="165085" y="4495"/>
                    <a:pt x="166143" y="2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2BACF141-A7B6-E59B-F3DE-32797FC65FDA}"/>
                </a:ext>
              </a:extLst>
            </p:cNvPr>
            <p:cNvSpPr/>
            <p:nvPr/>
          </p:nvSpPr>
          <p:spPr>
            <a:xfrm>
              <a:off x="5644373" y="5025221"/>
              <a:ext cx="280178" cy="268352"/>
            </a:xfrm>
            <a:custGeom>
              <a:avLst/>
              <a:gdLst>
                <a:gd name="connsiteX0" fmla="*/ 280177 w 280178"/>
                <a:gd name="connsiteY0" fmla="*/ 3979 h 268352"/>
                <a:gd name="connsiteX1" fmla="*/ 130952 w 280178"/>
                <a:gd name="connsiteY1" fmla="*/ 96054 h 268352"/>
                <a:gd name="connsiteX2" fmla="*/ 188102 w 280178"/>
                <a:gd name="connsiteY2" fmla="*/ 80179 h 268352"/>
                <a:gd name="connsiteX3" fmla="*/ 242077 w 280178"/>
                <a:gd name="connsiteY3" fmla="*/ 73829 h 268352"/>
                <a:gd name="connsiteX4" fmla="*/ 203977 w 280178"/>
                <a:gd name="connsiteY4" fmla="*/ 96054 h 268352"/>
                <a:gd name="connsiteX5" fmla="*/ 86502 w 280178"/>
                <a:gd name="connsiteY5" fmla="*/ 115104 h 268352"/>
                <a:gd name="connsiteX6" fmla="*/ 229377 w 280178"/>
                <a:gd name="connsiteY6" fmla="*/ 105579 h 268352"/>
                <a:gd name="connsiteX7" fmla="*/ 210327 w 280178"/>
                <a:gd name="connsiteY7" fmla="*/ 124629 h 268352"/>
                <a:gd name="connsiteX8" fmla="*/ 162702 w 280178"/>
                <a:gd name="connsiteY8" fmla="*/ 162729 h 268352"/>
                <a:gd name="connsiteX9" fmla="*/ 777 w 280178"/>
                <a:gd name="connsiteY9" fmla="*/ 267504 h 268352"/>
                <a:gd name="connsiteX10" fmla="*/ 105552 w 280178"/>
                <a:gd name="connsiteY10" fmla="*/ 207179 h 268352"/>
                <a:gd name="connsiteX11" fmla="*/ 203977 w 280178"/>
                <a:gd name="connsiteY11" fmla="*/ 118279 h 268352"/>
                <a:gd name="connsiteX12" fmla="*/ 188102 w 280178"/>
                <a:gd name="connsiteY12" fmla="*/ 73829 h 268352"/>
                <a:gd name="connsiteX13" fmla="*/ 57927 w 280178"/>
                <a:gd name="connsiteY13" fmla="*/ 10329 h 268352"/>
                <a:gd name="connsiteX14" fmla="*/ 156352 w 280178"/>
                <a:gd name="connsiteY14" fmla="*/ 35729 h 268352"/>
                <a:gd name="connsiteX15" fmla="*/ 210327 w 280178"/>
                <a:gd name="connsiteY15" fmla="*/ 13504 h 268352"/>
                <a:gd name="connsiteX16" fmla="*/ 127777 w 280178"/>
                <a:gd name="connsiteY16" fmla="*/ 16679 h 268352"/>
                <a:gd name="connsiteX17" fmla="*/ 280177 w 280178"/>
                <a:gd name="connsiteY17" fmla="*/ 3979 h 26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0178" h="268352">
                  <a:moveTo>
                    <a:pt x="280177" y="3979"/>
                  </a:moveTo>
                  <a:cubicBezTo>
                    <a:pt x="280706" y="17208"/>
                    <a:pt x="146298" y="83354"/>
                    <a:pt x="130952" y="96054"/>
                  </a:cubicBezTo>
                  <a:cubicBezTo>
                    <a:pt x="115606" y="108754"/>
                    <a:pt x="169581" y="83883"/>
                    <a:pt x="188102" y="80179"/>
                  </a:cubicBezTo>
                  <a:cubicBezTo>
                    <a:pt x="206623" y="76475"/>
                    <a:pt x="239431" y="71183"/>
                    <a:pt x="242077" y="73829"/>
                  </a:cubicBezTo>
                  <a:cubicBezTo>
                    <a:pt x="244723" y="76475"/>
                    <a:pt x="229906" y="89175"/>
                    <a:pt x="203977" y="96054"/>
                  </a:cubicBezTo>
                  <a:cubicBezTo>
                    <a:pt x="178048" y="102933"/>
                    <a:pt x="82269" y="113517"/>
                    <a:pt x="86502" y="115104"/>
                  </a:cubicBezTo>
                  <a:cubicBezTo>
                    <a:pt x="90735" y="116691"/>
                    <a:pt x="229377" y="105579"/>
                    <a:pt x="229377" y="105579"/>
                  </a:cubicBezTo>
                  <a:cubicBezTo>
                    <a:pt x="250014" y="107166"/>
                    <a:pt x="221439" y="115104"/>
                    <a:pt x="210327" y="124629"/>
                  </a:cubicBezTo>
                  <a:cubicBezTo>
                    <a:pt x="199214" y="134154"/>
                    <a:pt x="197627" y="138917"/>
                    <a:pt x="162702" y="162729"/>
                  </a:cubicBezTo>
                  <a:cubicBezTo>
                    <a:pt x="127777" y="186541"/>
                    <a:pt x="10302" y="260096"/>
                    <a:pt x="777" y="267504"/>
                  </a:cubicBezTo>
                  <a:cubicBezTo>
                    <a:pt x="-8748" y="274912"/>
                    <a:pt x="71685" y="232050"/>
                    <a:pt x="105552" y="207179"/>
                  </a:cubicBezTo>
                  <a:cubicBezTo>
                    <a:pt x="139419" y="182308"/>
                    <a:pt x="190219" y="140504"/>
                    <a:pt x="203977" y="118279"/>
                  </a:cubicBezTo>
                  <a:cubicBezTo>
                    <a:pt x="217735" y="96054"/>
                    <a:pt x="212444" y="91821"/>
                    <a:pt x="188102" y="73829"/>
                  </a:cubicBezTo>
                  <a:cubicBezTo>
                    <a:pt x="163760" y="55837"/>
                    <a:pt x="63219" y="16679"/>
                    <a:pt x="57927" y="10329"/>
                  </a:cubicBezTo>
                  <a:cubicBezTo>
                    <a:pt x="52635" y="3979"/>
                    <a:pt x="130952" y="35200"/>
                    <a:pt x="156352" y="35729"/>
                  </a:cubicBezTo>
                  <a:cubicBezTo>
                    <a:pt x="181752" y="36258"/>
                    <a:pt x="215089" y="16679"/>
                    <a:pt x="210327" y="13504"/>
                  </a:cubicBezTo>
                  <a:cubicBezTo>
                    <a:pt x="205565" y="10329"/>
                    <a:pt x="115606" y="18796"/>
                    <a:pt x="127777" y="16679"/>
                  </a:cubicBezTo>
                  <a:cubicBezTo>
                    <a:pt x="139948" y="14562"/>
                    <a:pt x="279648" y="-9250"/>
                    <a:pt x="280177" y="39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582099AD-811D-AB0A-4586-0276ACD4E96E}"/>
                </a:ext>
              </a:extLst>
            </p:cNvPr>
            <p:cNvSpPr/>
            <p:nvPr/>
          </p:nvSpPr>
          <p:spPr>
            <a:xfrm>
              <a:off x="5171939" y="4744040"/>
              <a:ext cx="693776" cy="199016"/>
            </a:xfrm>
            <a:custGeom>
              <a:avLst/>
              <a:gdLst>
                <a:gd name="connsiteX0" fmla="*/ 3311 w 693776"/>
                <a:gd name="connsiteY0" fmla="*/ 151810 h 199016"/>
                <a:gd name="connsiteX1" fmla="*/ 298586 w 693776"/>
                <a:gd name="connsiteY1" fmla="*/ 43860 h 199016"/>
                <a:gd name="connsiteX2" fmla="*/ 244611 w 693776"/>
                <a:gd name="connsiteY2" fmla="*/ 75610 h 199016"/>
                <a:gd name="connsiteX3" fmla="*/ 333511 w 693776"/>
                <a:gd name="connsiteY3" fmla="*/ 56560 h 199016"/>
                <a:gd name="connsiteX4" fmla="*/ 495436 w 693776"/>
                <a:gd name="connsiteY4" fmla="*/ 72435 h 199016"/>
                <a:gd name="connsiteX5" fmla="*/ 441461 w 693776"/>
                <a:gd name="connsiteY5" fmla="*/ 66085 h 199016"/>
                <a:gd name="connsiteX6" fmla="*/ 568461 w 693776"/>
                <a:gd name="connsiteY6" fmla="*/ 126410 h 199016"/>
                <a:gd name="connsiteX7" fmla="*/ 514486 w 693776"/>
                <a:gd name="connsiteY7" fmla="*/ 94660 h 199016"/>
                <a:gd name="connsiteX8" fmla="*/ 689111 w 693776"/>
                <a:gd name="connsiteY8" fmla="*/ 196260 h 199016"/>
                <a:gd name="connsiteX9" fmla="*/ 638311 w 693776"/>
                <a:gd name="connsiteY9" fmla="*/ 164510 h 199016"/>
                <a:gd name="connsiteX10" fmla="*/ 581161 w 693776"/>
                <a:gd name="connsiteY10" fmla="*/ 104185 h 199016"/>
                <a:gd name="connsiteX11" fmla="*/ 343036 w 693776"/>
                <a:gd name="connsiteY11" fmla="*/ 2585 h 199016"/>
                <a:gd name="connsiteX12" fmla="*/ 377961 w 693776"/>
                <a:gd name="connsiteY12" fmla="*/ 31160 h 199016"/>
                <a:gd name="connsiteX13" fmla="*/ 212861 w 693776"/>
                <a:gd name="connsiteY13" fmla="*/ 40685 h 199016"/>
                <a:gd name="connsiteX14" fmla="*/ 143011 w 693776"/>
                <a:gd name="connsiteY14" fmla="*/ 69260 h 199016"/>
                <a:gd name="connsiteX15" fmla="*/ 3311 w 693776"/>
                <a:gd name="connsiteY15" fmla="*/ 151810 h 19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3776" h="199016">
                  <a:moveTo>
                    <a:pt x="3311" y="151810"/>
                  </a:moveTo>
                  <a:cubicBezTo>
                    <a:pt x="29240" y="147577"/>
                    <a:pt x="258369" y="56560"/>
                    <a:pt x="298586" y="43860"/>
                  </a:cubicBezTo>
                  <a:cubicBezTo>
                    <a:pt x="338803" y="31160"/>
                    <a:pt x="238790" y="73493"/>
                    <a:pt x="244611" y="75610"/>
                  </a:cubicBezTo>
                  <a:cubicBezTo>
                    <a:pt x="250432" y="77727"/>
                    <a:pt x="291707" y="57089"/>
                    <a:pt x="333511" y="56560"/>
                  </a:cubicBezTo>
                  <a:cubicBezTo>
                    <a:pt x="375315" y="56031"/>
                    <a:pt x="477444" y="70847"/>
                    <a:pt x="495436" y="72435"/>
                  </a:cubicBezTo>
                  <a:cubicBezTo>
                    <a:pt x="513428" y="74022"/>
                    <a:pt x="429290" y="57089"/>
                    <a:pt x="441461" y="66085"/>
                  </a:cubicBezTo>
                  <a:cubicBezTo>
                    <a:pt x="453632" y="75081"/>
                    <a:pt x="556290" y="121648"/>
                    <a:pt x="568461" y="126410"/>
                  </a:cubicBezTo>
                  <a:cubicBezTo>
                    <a:pt x="580632" y="131172"/>
                    <a:pt x="514486" y="94660"/>
                    <a:pt x="514486" y="94660"/>
                  </a:cubicBezTo>
                  <a:lnTo>
                    <a:pt x="689111" y="196260"/>
                  </a:lnTo>
                  <a:cubicBezTo>
                    <a:pt x="709748" y="207902"/>
                    <a:pt x="656303" y="179856"/>
                    <a:pt x="638311" y="164510"/>
                  </a:cubicBezTo>
                  <a:cubicBezTo>
                    <a:pt x="620319" y="149164"/>
                    <a:pt x="630373" y="131172"/>
                    <a:pt x="581161" y="104185"/>
                  </a:cubicBezTo>
                  <a:cubicBezTo>
                    <a:pt x="531949" y="77198"/>
                    <a:pt x="376903" y="14756"/>
                    <a:pt x="343036" y="2585"/>
                  </a:cubicBezTo>
                  <a:cubicBezTo>
                    <a:pt x="309169" y="-9586"/>
                    <a:pt x="399657" y="24810"/>
                    <a:pt x="377961" y="31160"/>
                  </a:cubicBezTo>
                  <a:cubicBezTo>
                    <a:pt x="356265" y="37510"/>
                    <a:pt x="252019" y="34335"/>
                    <a:pt x="212861" y="40685"/>
                  </a:cubicBezTo>
                  <a:cubicBezTo>
                    <a:pt x="173703" y="47035"/>
                    <a:pt x="174761" y="51798"/>
                    <a:pt x="143011" y="69260"/>
                  </a:cubicBezTo>
                  <a:cubicBezTo>
                    <a:pt x="111261" y="86722"/>
                    <a:pt x="-22618" y="156043"/>
                    <a:pt x="3311" y="1518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08C701BF-A718-31C2-BDAD-4A72114AA233}"/>
                </a:ext>
              </a:extLst>
            </p:cNvPr>
            <p:cNvSpPr/>
            <p:nvPr/>
          </p:nvSpPr>
          <p:spPr>
            <a:xfrm>
              <a:off x="5400675" y="5161887"/>
              <a:ext cx="458305" cy="95980"/>
            </a:xfrm>
            <a:custGeom>
              <a:avLst/>
              <a:gdLst>
                <a:gd name="connsiteX0" fmla="*/ 0 w 458305"/>
                <a:gd name="connsiteY0" fmla="*/ 89563 h 95980"/>
                <a:gd name="connsiteX1" fmla="*/ 130175 w 458305"/>
                <a:gd name="connsiteY1" fmla="*/ 51463 h 95980"/>
                <a:gd name="connsiteX2" fmla="*/ 393700 w 458305"/>
                <a:gd name="connsiteY2" fmla="*/ 95913 h 95980"/>
                <a:gd name="connsiteX3" fmla="*/ 333375 w 458305"/>
                <a:gd name="connsiteY3" fmla="*/ 60988 h 95980"/>
                <a:gd name="connsiteX4" fmla="*/ 250825 w 458305"/>
                <a:gd name="connsiteY4" fmla="*/ 38763 h 95980"/>
                <a:gd name="connsiteX5" fmla="*/ 457200 w 458305"/>
                <a:gd name="connsiteY5" fmla="*/ 663 h 95980"/>
                <a:gd name="connsiteX6" fmla="*/ 327025 w 458305"/>
                <a:gd name="connsiteY6" fmla="*/ 16538 h 95980"/>
                <a:gd name="connsiteX7" fmla="*/ 200025 w 458305"/>
                <a:gd name="connsiteY7" fmla="*/ 41938 h 95980"/>
                <a:gd name="connsiteX8" fmla="*/ 0 w 458305"/>
                <a:gd name="connsiteY8" fmla="*/ 89563 h 9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8305" h="95980">
                  <a:moveTo>
                    <a:pt x="0" y="89563"/>
                  </a:moveTo>
                  <a:cubicBezTo>
                    <a:pt x="32279" y="69984"/>
                    <a:pt x="64558" y="50405"/>
                    <a:pt x="130175" y="51463"/>
                  </a:cubicBezTo>
                  <a:cubicBezTo>
                    <a:pt x="195792" y="52521"/>
                    <a:pt x="359833" y="94326"/>
                    <a:pt x="393700" y="95913"/>
                  </a:cubicBezTo>
                  <a:cubicBezTo>
                    <a:pt x="427567" y="97500"/>
                    <a:pt x="357188" y="70513"/>
                    <a:pt x="333375" y="60988"/>
                  </a:cubicBezTo>
                  <a:cubicBezTo>
                    <a:pt x="309563" y="51463"/>
                    <a:pt x="230187" y="48817"/>
                    <a:pt x="250825" y="38763"/>
                  </a:cubicBezTo>
                  <a:cubicBezTo>
                    <a:pt x="271463" y="28709"/>
                    <a:pt x="444500" y="4367"/>
                    <a:pt x="457200" y="663"/>
                  </a:cubicBezTo>
                  <a:cubicBezTo>
                    <a:pt x="469900" y="-3041"/>
                    <a:pt x="369888" y="9659"/>
                    <a:pt x="327025" y="16538"/>
                  </a:cubicBezTo>
                  <a:cubicBezTo>
                    <a:pt x="284163" y="23417"/>
                    <a:pt x="200025" y="41938"/>
                    <a:pt x="200025" y="41938"/>
                  </a:cubicBezTo>
                  <a:lnTo>
                    <a:pt x="0" y="8956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818224A5-904C-38AB-D198-3DA87204BCEA}"/>
                </a:ext>
              </a:extLst>
            </p:cNvPr>
            <p:cNvSpPr/>
            <p:nvPr/>
          </p:nvSpPr>
          <p:spPr>
            <a:xfrm>
              <a:off x="5226137" y="4888053"/>
              <a:ext cx="500063" cy="328486"/>
            </a:xfrm>
            <a:custGeom>
              <a:avLst/>
              <a:gdLst>
                <a:gd name="connsiteX0" fmla="*/ 12613 w 500063"/>
                <a:gd name="connsiteY0" fmla="*/ 77647 h 328486"/>
                <a:gd name="connsiteX1" fmla="*/ 6263 w 500063"/>
                <a:gd name="connsiteY1" fmla="*/ 179247 h 328486"/>
                <a:gd name="connsiteX2" fmla="*/ 18963 w 500063"/>
                <a:gd name="connsiteY2" fmla="*/ 220522 h 328486"/>
                <a:gd name="connsiteX3" fmla="*/ 72938 w 500063"/>
                <a:gd name="connsiteY3" fmla="*/ 296722 h 328486"/>
                <a:gd name="connsiteX4" fmla="*/ 193588 w 500063"/>
                <a:gd name="connsiteY4" fmla="*/ 328472 h 328486"/>
                <a:gd name="connsiteX5" fmla="*/ 279313 w 500063"/>
                <a:gd name="connsiteY5" fmla="*/ 293547 h 328486"/>
                <a:gd name="connsiteX6" fmla="*/ 339638 w 500063"/>
                <a:gd name="connsiteY6" fmla="*/ 230047 h 328486"/>
                <a:gd name="connsiteX7" fmla="*/ 352338 w 500063"/>
                <a:gd name="connsiteY7" fmla="*/ 141147 h 328486"/>
                <a:gd name="connsiteX8" fmla="*/ 349163 w 500063"/>
                <a:gd name="connsiteY8" fmla="*/ 96697 h 328486"/>
                <a:gd name="connsiteX9" fmla="*/ 498388 w 500063"/>
                <a:gd name="connsiteY9" fmla="*/ 118922 h 328486"/>
                <a:gd name="connsiteX10" fmla="*/ 415838 w 500063"/>
                <a:gd name="connsiteY10" fmla="*/ 39547 h 328486"/>
                <a:gd name="connsiteX11" fmla="*/ 212638 w 500063"/>
                <a:gd name="connsiteY11" fmla="*/ 1447 h 328486"/>
                <a:gd name="connsiteX12" fmla="*/ 145963 w 500063"/>
                <a:gd name="connsiteY12" fmla="*/ 14147 h 328486"/>
                <a:gd name="connsiteX13" fmla="*/ 12613 w 500063"/>
                <a:gd name="connsiteY13" fmla="*/ 77647 h 328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0063" h="328486">
                  <a:moveTo>
                    <a:pt x="12613" y="77647"/>
                  </a:moveTo>
                  <a:cubicBezTo>
                    <a:pt x="-10670" y="105164"/>
                    <a:pt x="5205" y="155435"/>
                    <a:pt x="6263" y="179247"/>
                  </a:cubicBezTo>
                  <a:cubicBezTo>
                    <a:pt x="7321" y="203059"/>
                    <a:pt x="7851" y="200943"/>
                    <a:pt x="18963" y="220522"/>
                  </a:cubicBezTo>
                  <a:cubicBezTo>
                    <a:pt x="30075" y="240101"/>
                    <a:pt x="43834" y="278730"/>
                    <a:pt x="72938" y="296722"/>
                  </a:cubicBezTo>
                  <a:cubicBezTo>
                    <a:pt x="102042" y="314714"/>
                    <a:pt x="159192" y="329001"/>
                    <a:pt x="193588" y="328472"/>
                  </a:cubicBezTo>
                  <a:cubicBezTo>
                    <a:pt x="227984" y="327943"/>
                    <a:pt x="254971" y="309951"/>
                    <a:pt x="279313" y="293547"/>
                  </a:cubicBezTo>
                  <a:cubicBezTo>
                    <a:pt x="303655" y="277143"/>
                    <a:pt x="327467" y="255447"/>
                    <a:pt x="339638" y="230047"/>
                  </a:cubicBezTo>
                  <a:cubicBezTo>
                    <a:pt x="351809" y="204647"/>
                    <a:pt x="350751" y="163372"/>
                    <a:pt x="352338" y="141147"/>
                  </a:cubicBezTo>
                  <a:cubicBezTo>
                    <a:pt x="353925" y="118922"/>
                    <a:pt x="324821" y="100401"/>
                    <a:pt x="349163" y="96697"/>
                  </a:cubicBezTo>
                  <a:cubicBezTo>
                    <a:pt x="373505" y="92993"/>
                    <a:pt x="487276" y="128447"/>
                    <a:pt x="498388" y="118922"/>
                  </a:cubicBezTo>
                  <a:cubicBezTo>
                    <a:pt x="509501" y="109397"/>
                    <a:pt x="463463" y="59126"/>
                    <a:pt x="415838" y="39547"/>
                  </a:cubicBezTo>
                  <a:cubicBezTo>
                    <a:pt x="368213" y="19968"/>
                    <a:pt x="257617" y="5680"/>
                    <a:pt x="212638" y="1447"/>
                  </a:cubicBezTo>
                  <a:cubicBezTo>
                    <a:pt x="167659" y="-2786"/>
                    <a:pt x="176655" y="2505"/>
                    <a:pt x="145963" y="14147"/>
                  </a:cubicBezTo>
                  <a:cubicBezTo>
                    <a:pt x="115271" y="25789"/>
                    <a:pt x="35896" y="50130"/>
                    <a:pt x="12613" y="7764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>
              <a:extLst>
                <a:ext uri="{FF2B5EF4-FFF2-40B4-BE49-F238E27FC236}">
                  <a16:creationId xmlns:a16="http://schemas.microsoft.com/office/drawing/2014/main" id="{4BC35FD3-B112-1285-95AF-68D0029B49DB}"/>
                </a:ext>
              </a:extLst>
            </p:cNvPr>
            <p:cNvSpPr/>
            <p:nvPr/>
          </p:nvSpPr>
          <p:spPr>
            <a:xfrm>
              <a:off x="5331503" y="4992121"/>
              <a:ext cx="106531" cy="1065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CD333F64-5A85-B694-47BF-2AB329D65D91}"/>
              </a:ext>
            </a:extLst>
          </p:cNvPr>
          <p:cNvSpPr/>
          <p:nvPr/>
        </p:nvSpPr>
        <p:spPr>
          <a:xfrm>
            <a:off x="4927581" y="4467140"/>
            <a:ext cx="537077" cy="273136"/>
          </a:xfrm>
          <a:custGeom>
            <a:avLst/>
            <a:gdLst>
              <a:gd name="connsiteX0" fmla="*/ 44469 w 537077"/>
              <a:gd name="connsiteY0" fmla="*/ 85 h 273136"/>
              <a:gd name="connsiteX1" fmla="*/ 101619 w 537077"/>
              <a:gd name="connsiteY1" fmla="*/ 117560 h 273136"/>
              <a:gd name="connsiteX2" fmla="*/ 19 w 537077"/>
              <a:gd name="connsiteY2" fmla="*/ 273135 h 273136"/>
              <a:gd name="connsiteX3" fmla="*/ 111144 w 537077"/>
              <a:gd name="connsiteY3" fmla="*/ 120735 h 273136"/>
              <a:gd name="connsiteX4" fmla="*/ 171469 w 537077"/>
              <a:gd name="connsiteY4" fmla="*/ 95335 h 273136"/>
              <a:gd name="connsiteX5" fmla="*/ 158769 w 537077"/>
              <a:gd name="connsiteY5" fmla="*/ 155660 h 273136"/>
              <a:gd name="connsiteX6" fmla="*/ 212744 w 537077"/>
              <a:gd name="connsiteY6" fmla="*/ 108035 h 273136"/>
              <a:gd name="connsiteX7" fmla="*/ 190519 w 537077"/>
              <a:gd name="connsiteY7" fmla="*/ 162010 h 273136"/>
              <a:gd name="connsiteX8" fmla="*/ 285769 w 537077"/>
              <a:gd name="connsiteY8" fmla="*/ 133435 h 273136"/>
              <a:gd name="connsiteX9" fmla="*/ 244494 w 537077"/>
              <a:gd name="connsiteY9" fmla="*/ 190585 h 273136"/>
              <a:gd name="connsiteX10" fmla="*/ 285769 w 537077"/>
              <a:gd name="connsiteY10" fmla="*/ 149310 h 273136"/>
              <a:gd name="connsiteX11" fmla="*/ 336569 w 537077"/>
              <a:gd name="connsiteY11" fmla="*/ 177885 h 273136"/>
              <a:gd name="connsiteX12" fmla="*/ 419119 w 537077"/>
              <a:gd name="connsiteY12" fmla="*/ 146135 h 273136"/>
              <a:gd name="connsiteX13" fmla="*/ 184169 w 537077"/>
              <a:gd name="connsiteY13" fmla="*/ 203285 h 273136"/>
              <a:gd name="connsiteX14" fmla="*/ 428644 w 537077"/>
              <a:gd name="connsiteY14" fmla="*/ 158835 h 273136"/>
              <a:gd name="connsiteX15" fmla="*/ 533419 w 537077"/>
              <a:gd name="connsiteY15" fmla="*/ 139785 h 273136"/>
              <a:gd name="connsiteX16" fmla="*/ 307994 w 537077"/>
              <a:gd name="connsiteY16" fmla="*/ 171535 h 273136"/>
              <a:gd name="connsiteX17" fmla="*/ 133369 w 537077"/>
              <a:gd name="connsiteY17" fmla="*/ 95335 h 273136"/>
              <a:gd name="connsiteX18" fmla="*/ 133369 w 537077"/>
              <a:gd name="connsiteY18" fmla="*/ 104860 h 273136"/>
              <a:gd name="connsiteX19" fmla="*/ 184169 w 537077"/>
              <a:gd name="connsiteY19" fmla="*/ 142960 h 273136"/>
              <a:gd name="connsiteX20" fmla="*/ 117494 w 537077"/>
              <a:gd name="connsiteY20" fmla="*/ 98510 h 273136"/>
              <a:gd name="connsiteX21" fmla="*/ 107969 w 537077"/>
              <a:gd name="connsiteY21" fmla="*/ 98510 h 273136"/>
              <a:gd name="connsiteX22" fmla="*/ 44469 w 537077"/>
              <a:gd name="connsiteY22" fmla="*/ 85 h 27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7077" h="273136">
                <a:moveTo>
                  <a:pt x="44469" y="85"/>
                </a:moveTo>
                <a:cubicBezTo>
                  <a:pt x="43411" y="3260"/>
                  <a:pt x="109027" y="72052"/>
                  <a:pt x="101619" y="117560"/>
                </a:cubicBezTo>
                <a:cubicBezTo>
                  <a:pt x="94211" y="163068"/>
                  <a:pt x="-1568" y="272606"/>
                  <a:pt x="19" y="273135"/>
                </a:cubicBezTo>
                <a:cubicBezTo>
                  <a:pt x="1606" y="273664"/>
                  <a:pt x="82569" y="150368"/>
                  <a:pt x="111144" y="120735"/>
                </a:cubicBezTo>
                <a:cubicBezTo>
                  <a:pt x="139719" y="91102"/>
                  <a:pt x="163532" y="89514"/>
                  <a:pt x="171469" y="95335"/>
                </a:cubicBezTo>
                <a:cubicBezTo>
                  <a:pt x="179406" y="101156"/>
                  <a:pt x="151890" y="153543"/>
                  <a:pt x="158769" y="155660"/>
                </a:cubicBezTo>
                <a:cubicBezTo>
                  <a:pt x="165648" y="157777"/>
                  <a:pt x="207453" y="106977"/>
                  <a:pt x="212744" y="108035"/>
                </a:cubicBezTo>
                <a:cubicBezTo>
                  <a:pt x="218035" y="109093"/>
                  <a:pt x="178348" y="157777"/>
                  <a:pt x="190519" y="162010"/>
                </a:cubicBezTo>
                <a:cubicBezTo>
                  <a:pt x="202690" y="166243"/>
                  <a:pt x="276773" y="128673"/>
                  <a:pt x="285769" y="133435"/>
                </a:cubicBezTo>
                <a:cubicBezTo>
                  <a:pt x="294765" y="138197"/>
                  <a:pt x="244494" y="187939"/>
                  <a:pt x="244494" y="190585"/>
                </a:cubicBezTo>
                <a:cubicBezTo>
                  <a:pt x="244494" y="193231"/>
                  <a:pt x="270423" y="151427"/>
                  <a:pt x="285769" y="149310"/>
                </a:cubicBezTo>
                <a:cubicBezTo>
                  <a:pt x="301115" y="147193"/>
                  <a:pt x="314344" y="178414"/>
                  <a:pt x="336569" y="177885"/>
                </a:cubicBezTo>
                <a:cubicBezTo>
                  <a:pt x="358794" y="177356"/>
                  <a:pt x="444519" y="141902"/>
                  <a:pt x="419119" y="146135"/>
                </a:cubicBezTo>
                <a:cubicBezTo>
                  <a:pt x="393719" y="150368"/>
                  <a:pt x="182581" y="201168"/>
                  <a:pt x="184169" y="203285"/>
                </a:cubicBezTo>
                <a:cubicBezTo>
                  <a:pt x="185757" y="205402"/>
                  <a:pt x="428644" y="158835"/>
                  <a:pt x="428644" y="158835"/>
                </a:cubicBezTo>
                <a:cubicBezTo>
                  <a:pt x="486852" y="148252"/>
                  <a:pt x="553527" y="137668"/>
                  <a:pt x="533419" y="139785"/>
                </a:cubicBezTo>
                <a:cubicBezTo>
                  <a:pt x="513311" y="141902"/>
                  <a:pt x="374669" y="178943"/>
                  <a:pt x="307994" y="171535"/>
                </a:cubicBezTo>
                <a:cubicBezTo>
                  <a:pt x="241319" y="164127"/>
                  <a:pt x="162473" y="106448"/>
                  <a:pt x="133369" y="95335"/>
                </a:cubicBezTo>
                <a:cubicBezTo>
                  <a:pt x="104265" y="84223"/>
                  <a:pt x="124902" y="96923"/>
                  <a:pt x="133369" y="104860"/>
                </a:cubicBezTo>
                <a:cubicBezTo>
                  <a:pt x="141836" y="112798"/>
                  <a:pt x="186815" y="144018"/>
                  <a:pt x="184169" y="142960"/>
                </a:cubicBezTo>
                <a:cubicBezTo>
                  <a:pt x="181523" y="141902"/>
                  <a:pt x="117494" y="98510"/>
                  <a:pt x="117494" y="98510"/>
                </a:cubicBezTo>
                <a:cubicBezTo>
                  <a:pt x="104794" y="91102"/>
                  <a:pt x="119611" y="113856"/>
                  <a:pt x="107969" y="98510"/>
                </a:cubicBezTo>
                <a:cubicBezTo>
                  <a:pt x="96327" y="83164"/>
                  <a:pt x="45527" y="-3090"/>
                  <a:pt x="44469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C7229C30-AD58-9721-072D-A5D1C8351CA2}"/>
              </a:ext>
            </a:extLst>
          </p:cNvPr>
          <p:cNvSpPr/>
          <p:nvPr/>
        </p:nvSpPr>
        <p:spPr>
          <a:xfrm>
            <a:off x="4923930" y="4457063"/>
            <a:ext cx="523993" cy="157316"/>
          </a:xfrm>
          <a:custGeom>
            <a:avLst/>
            <a:gdLst>
              <a:gd name="connsiteX0" fmla="*/ 83045 w 523993"/>
              <a:gd name="connsiteY0" fmla="*/ 637 h 157316"/>
              <a:gd name="connsiteX1" fmla="*/ 48120 w 523993"/>
              <a:gd name="connsiteY1" fmla="*/ 86362 h 157316"/>
              <a:gd name="connsiteX2" fmla="*/ 63995 w 523993"/>
              <a:gd name="connsiteY2" fmla="*/ 153037 h 157316"/>
              <a:gd name="connsiteX3" fmla="*/ 127495 w 523993"/>
              <a:gd name="connsiteY3" fmla="*/ 99062 h 157316"/>
              <a:gd name="connsiteX4" fmla="*/ 130670 w 523993"/>
              <a:gd name="connsiteY4" fmla="*/ 57787 h 157316"/>
              <a:gd name="connsiteX5" fmla="*/ 308470 w 523993"/>
              <a:gd name="connsiteY5" fmla="*/ 54612 h 157316"/>
              <a:gd name="connsiteX6" fmla="*/ 264020 w 523993"/>
              <a:gd name="connsiteY6" fmla="*/ 13337 h 157316"/>
              <a:gd name="connsiteX7" fmla="*/ 514845 w 523993"/>
              <a:gd name="connsiteY7" fmla="*/ 54612 h 157316"/>
              <a:gd name="connsiteX8" fmla="*/ 451345 w 523993"/>
              <a:gd name="connsiteY8" fmla="*/ 38737 h 157316"/>
              <a:gd name="connsiteX9" fmla="*/ 279895 w 523993"/>
              <a:gd name="connsiteY9" fmla="*/ 32387 h 157316"/>
              <a:gd name="connsiteX10" fmla="*/ 108445 w 523993"/>
              <a:gd name="connsiteY10" fmla="*/ 67312 h 157316"/>
              <a:gd name="connsiteX11" fmla="*/ 48120 w 523993"/>
              <a:gd name="connsiteY11" fmla="*/ 156212 h 157316"/>
              <a:gd name="connsiteX12" fmla="*/ 41770 w 523993"/>
              <a:gd name="connsiteY12" fmla="*/ 118112 h 157316"/>
              <a:gd name="connsiteX13" fmla="*/ 495 w 523993"/>
              <a:gd name="connsiteY13" fmla="*/ 133987 h 157316"/>
              <a:gd name="connsiteX14" fmla="*/ 83045 w 523993"/>
              <a:gd name="connsiteY14" fmla="*/ 637 h 1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3993" h="157316">
                <a:moveTo>
                  <a:pt x="83045" y="637"/>
                </a:moveTo>
                <a:cubicBezTo>
                  <a:pt x="90982" y="-7300"/>
                  <a:pt x="51295" y="60962"/>
                  <a:pt x="48120" y="86362"/>
                </a:cubicBezTo>
                <a:cubicBezTo>
                  <a:pt x="44945" y="111762"/>
                  <a:pt x="50766" y="150920"/>
                  <a:pt x="63995" y="153037"/>
                </a:cubicBezTo>
                <a:cubicBezTo>
                  <a:pt x="77224" y="155154"/>
                  <a:pt x="116383" y="114937"/>
                  <a:pt x="127495" y="99062"/>
                </a:cubicBezTo>
                <a:cubicBezTo>
                  <a:pt x="138608" y="83187"/>
                  <a:pt x="100508" y="65195"/>
                  <a:pt x="130670" y="57787"/>
                </a:cubicBezTo>
                <a:cubicBezTo>
                  <a:pt x="160832" y="50379"/>
                  <a:pt x="286245" y="62020"/>
                  <a:pt x="308470" y="54612"/>
                </a:cubicBezTo>
                <a:cubicBezTo>
                  <a:pt x="330695" y="47204"/>
                  <a:pt x="229624" y="13337"/>
                  <a:pt x="264020" y="13337"/>
                </a:cubicBezTo>
                <a:cubicBezTo>
                  <a:pt x="298416" y="13337"/>
                  <a:pt x="483624" y="50379"/>
                  <a:pt x="514845" y="54612"/>
                </a:cubicBezTo>
                <a:cubicBezTo>
                  <a:pt x="546066" y="58845"/>
                  <a:pt x="490503" y="42441"/>
                  <a:pt x="451345" y="38737"/>
                </a:cubicBezTo>
                <a:cubicBezTo>
                  <a:pt x="412187" y="35033"/>
                  <a:pt x="337045" y="27625"/>
                  <a:pt x="279895" y="32387"/>
                </a:cubicBezTo>
                <a:cubicBezTo>
                  <a:pt x="222745" y="37150"/>
                  <a:pt x="147074" y="46674"/>
                  <a:pt x="108445" y="67312"/>
                </a:cubicBezTo>
                <a:cubicBezTo>
                  <a:pt x="69816" y="87950"/>
                  <a:pt x="59232" y="147745"/>
                  <a:pt x="48120" y="156212"/>
                </a:cubicBezTo>
                <a:cubicBezTo>
                  <a:pt x="37008" y="164679"/>
                  <a:pt x="49707" y="121816"/>
                  <a:pt x="41770" y="118112"/>
                </a:cubicBezTo>
                <a:cubicBezTo>
                  <a:pt x="33833" y="114408"/>
                  <a:pt x="-4797" y="148274"/>
                  <a:pt x="495" y="133987"/>
                </a:cubicBezTo>
                <a:cubicBezTo>
                  <a:pt x="5787" y="119700"/>
                  <a:pt x="75108" y="8574"/>
                  <a:pt x="83045" y="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50672EAD-E18A-33A6-3AFB-61868A544C62}"/>
              </a:ext>
            </a:extLst>
          </p:cNvPr>
          <p:cNvSpPr/>
          <p:nvPr/>
        </p:nvSpPr>
        <p:spPr>
          <a:xfrm>
            <a:off x="5163514" y="4435429"/>
            <a:ext cx="584996" cy="132013"/>
          </a:xfrm>
          <a:custGeom>
            <a:avLst/>
            <a:gdLst>
              <a:gd name="connsiteX0" fmla="*/ 2211 w 584996"/>
              <a:gd name="connsiteY0" fmla="*/ 130221 h 132013"/>
              <a:gd name="connsiteX1" fmla="*/ 233986 w 584996"/>
              <a:gd name="connsiteY1" fmla="*/ 31796 h 132013"/>
              <a:gd name="connsiteX2" fmla="*/ 180011 w 584996"/>
              <a:gd name="connsiteY2" fmla="*/ 69896 h 132013"/>
              <a:gd name="connsiteX3" fmla="*/ 440361 w 584996"/>
              <a:gd name="connsiteY3" fmla="*/ 34971 h 132013"/>
              <a:gd name="connsiteX4" fmla="*/ 326061 w 584996"/>
              <a:gd name="connsiteY4" fmla="*/ 15921 h 132013"/>
              <a:gd name="connsiteX5" fmla="*/ 583236 w 584996"/>
              <a:gd name="connsiteY5" fmla="*/ 34971 h 132013"/>
              <a:gd name="connsiteX6" fmla="*/ 430836 w 584996"/>
              <a:gd name="connsiteY6" fmla="*/ 22271 h 132013"/>
              <a:gd name="connsiteX7" fmla="*/ 265736 w 584996"/>
              <a:gd name="connsiteY7" fmla="*/ 46 h 132013"/>
              <a:gd name="connsiteX8" fmla="*/ 316536 w 584996"/>
              <a:gd name="connsiteY8" fmla="*/ 28621 h 132013"/>
              <a:gd name="connsiteX9" fmla="*/ 256211 w 584996"/>
              <a:gd name="connsiteY9" fmla="*/ 28621 h 132013"/>
              <a:gd name="connsiteX10" fmla="*/ 364161 w 584996"/>
              <a:gd name="connsiteY10" fmla="*/ 34971 h 132013"/>
              <a:gd name="connsiteX11" fmla="*/ 205411 w 584996"/>
              <a:gd name="connsiteY11" fmla="*/ 41321 h 132013"/>
              <a:gd name="connsiteX12" fmla="*/ 119686 w 584996"/>
              <a:gd name="connsiteY12" fmla="*/ 92121 h 132013"/>
              <a:gd name="connsiteX13" fmla="*/ 2211 w 584996"/>
              <a:gd name="connsiteY13" fmla="*/ 130221 h 132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4996" h="132013">
                <a:moveTo>
                  <a:pt x="2211" y="130221"/>
                </a:moveTo>
                <a:cubicBezTo>
                  <a:pt x="21261" y="120167"/>
                  <a:pt x="204353" y="41850"/>
                  <a:pt x="233986" y="31796"/>
                </a:cubicBezTo>
                <a:cubicBezTo>
                  <a:pt x="263619" y="21742"/>
                  <a:pt x="145615" y="69367"/>
                  <a:pt x="180011" y="69896"/>
                </a:cubicBezTo>
                <a:cubicBezTo>
                  <a:pt x="214407" y="70425"/>
                  <a:pt x="416019" y="43967"/>
                  <a:pt x="440361" y="34971"/>
                </a:cubicBezTo>
                <a:cubicBezTo>
                  <a:pt x="464703" y="25975"/>
                  <a:pt x="302249" y="15921"/>
                  <a:pt x="326061" y="15921"/>
                </a:cubicBezTo>
                <a:cubicBezTo>
                  <a:pt x="349873" y="15921"/>
                  <a:pt x="565774" y="33913"/>
                  <a:pt x="583236" y="34971"/>
                </a:cubicBezTo>
                <a:cubicBezTo>
                  <a:pt x="600698" y="36029"/>
                  <a:pt x="483753" y="28092"/>
                  <a:pt x="430836" y="22271"/>
                </a:cubicBezTo>
                <a:cubicBezTo>
                  <a:pt x="377919" y="16450"/>
                  <a:pt x="284786" y="-1012"/>
                  <a:pt x="265736" y="46"/>
                </a:cubicBezTo>
                <a:cubicBezTo>
                  <a:pt x="246686" y="1104"/>
                  <a:pt x="318123" y="23859"/>
                  <a:pt x="316536" y="28621"/>
                </a:cubicBezTo>
                <a:cubicBezTo>
                  <a:pt x="314949" y="33383"/>
                  <a:pt x="248274" y="27563"/>
                  <a:pt x="256211" y="28621"/>
                </a:cubicBezTo>
                <a:cubicBezTo>
                  <a:pt x="264148" y="29679"/>
                  <a:pt x="372628" y="32854"/>
                  <a:pt x="364161" y="34971"/>
                </a:cubicBezTo>
                <a:cubicBezTo>
                  <a:pt x="355694" y="37088"/>
                  <a:pt x="246157" y="31796"/>
                  <a:pt x="205411" y="41321"/>
                </a:cubicBezTo>
                <a:cubicBezTo>
                  <a:pt x="164665" y="50846"/>
                  <a:pt x="146674" y="78892"/>
                  <a:pt x="119686" y="92121"/>
                </a:cubicBezTo>
                <a:cubicBezTo>
                  <a:pt x="92699" y="105350"/>
                  <a:pt x="-16839" y="140275"/>
                  <a:pt x="2211" y="130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633CF71D-B755-F683-34E7-F4532814C9C0}"/>
              </a:ext>
            </a:extLst>
          </p:cNvPr>
          <p:cNvSpPr/>
          <p:nvPr/>
        </p:nvSpPr>
        <p:spPr>
          <a:xfrm>
            <a:off x="5341920" y="4435429"/>
            <a:ext cx="769693" cy="218306"/>
          </a:xfrm>
          <a:custGeom>
            <a:avLst/>
            <a:gdLst>
              <a:gd name="connsiteX0" fmla="*/ 1605 w 769693"/>
              <a:gd name="connsiteY0" fmla="*/ 107996 h 218306"/>
              <a:gd name="connsiteX1" fmla="*/ 347680 w 769693"/>
              <a:gd name="connsiteY1" fmla="*/ 38146 h 218306"/>
              <a:gd name="connsiteX2" fmla="*/ 312755 w 769693"/>
              <a:gd name="connsiteY2" fmla="*/ 3221 h 218306"/>
              <a:gd name="connsiteX3" fmla="*/ 430230 w 769693"/>
              <a:gd name="connsiteY3" fmla="*/ 47671 h 218306"/>
              <a:gd name="connsiteX4" fmla="*/ 395305 w 769693"/>
              <a:gd name="connsiteY4" fmla="*/ 12746 h 218306"/>
              <a:gd name="connsiteX5" fmla="*/ 560405 w 769693"/>
              <a:gd name="connsiteY5" fmla="*/ 85771 h 218306"/>
              <a:gd name="connsiteX6" fmla="*/ 490555 w 769693"/>
              <a:gd name="connsiteY6" fmla="*/ 28621 h 218306"/>
              <a:gd name="connsiteX7" fmla="*/ 649305 w 769693"/>
              <a:gd name="connsiteY7" fmla="*/ 127046 h 218306"/>
              <a:gd name="connsiteX8" fmla="*/ 630255 w 769693"/>
              <a:gd name="connsiteY8" fmla="*/ 101646 h 218306"/>
              <a:gd name="connsiteX9" fmla="*/ 763605 w 769693"/>
              <a:gd name="connsiteY9" fmla="*/ 215946 h 218306"/>
              <a:gd name="connsiteX10" fmla="*/ 738205 w 769693"/>
              <a:gd name="connsiteY10" fmla="*/ 174671 h 218306"/>
              <a:gd name="connsiteX11" fmla="*/ 658830 w 769693"/>
              <a:gd name="connsiteY11" fmla="*/ 123871 h 218306"/>
              <a:gd name="connsiteX12" fmla="*/ 538180 w 769693"/>
              <a:gd name="connsiteY12" fmla="*/ 60371 h 218306"/>
              <a:gd name="connsiteX13" fmla="*/ 357205 w 769693"/>
              <a:gd name="connsiteY13" fmla="*/ 47671 h 218306"/>
              <a:gd name="connsiteX14" fmla="*/ 242905 w 769693"/>
              <a:gd name="connsiteY14" fmla="*/ 46 h 218306"/>
              <a:gd name="connsiteX15" fmla="*/ 376255 w 769693"/>
              <a:gd name="connsiteY15" fmla="*/ 57196 h 218306"/>
              <a:gd name="connsiteX16" fmla="*/ 230205 w 769693"/>
              <a:gd name="connsiteY16" fmla="*/ 50846 h 218306"/>
              <a:gd name="connsiteX17" fmla="*/ 217505 w 769693"/>
              <a:gd name="connsiteY17" fmla="*/ 63546 h 218306"/>
              <a:gd name="connsiteX18" fmla="*/ 1605 w 769693"/>
              <a:gd name="connsiteY18" fmla="*/ 107996 h 218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69693" h="218306">
                <a:moveTo>
                  <a:pt x="1605" y="107996"/>
                </a:moveTo>
                <a:cubicBezTo>
                  <a:pt x="23301" y="103763"/>
                  <a:pt x="295822" y="55608"/>
                  <a:pt x="347680" y="38146"/>
                </a:cubicBezTo>
                <a:cubicBezTo>
                  <a:pt x="399538" y="20683"/>
                  <a:pt x="298997" y="1634"/>
                  <a:pt x="312755" y="3221"/>
                </a:cubicBezTo>
                <a:cubicBezTo>
                  <a:pt x="326513" y="4808"/>
                  <a:pt x="416472" y="46084"/>
                  <a:pt x="430230" y="47671"/>
                </a:cubicBezTo>
                <a:cubicBezTo>
                  <a:pt x="443988" y="49258"/>
                  <a:pt x="373609" y="6396"/>
                  <a:pt x="395305" y="12746"/>
                </a:cubicBezTo>
                <a:cubicBezTo>
                  <a:pt x="417001" y="19096"/>
                  <a:pt x="544530" y="83125"/>
                  <a:pt x="560405" y="85771"/>
                </a:cubicBezTo>
                <a:cubicBezTo>
                  <a:pt x="576280" y="88417"/>
                  <a:pt x="475738" y="21742"/>
                  <a:pt x="490555" y="28621"/>
                </a:cubicBezTo>
                <a:cubicBezTo>
                  <a:pt x="505372" y="35500"/>
                  <a:pt x="626022" y="114875"/>
                  <a:pt x="649305" y="127046"/>
                </a:cubicBezTo>
                <a:cubicBezTo>
                  <a:pt x="672588" y="139217"/>
                  <a:pt x="611205" y="86829"/>
                  <a:pt x="630255" y="101646"/>
                </a:cubicBezTo>
                <a:cubicBezTo>
                  <a:pt x="649305" y="116463"/>
                  <a:pt x="745613" y="203775"/>
                  <a:pt x="763605" y="215946"/>
                </a:cubicBezTo>
                <a:cubicBezTo>
                  <a:pt x="781597" y="228117"/>
                  <a:pt x="755667" y="190017"/>
                  <a:pt x="738205" y="174671"/>
                </a:cubicBezTo>
                <a:cubicBezTo>
                  <a:pt x="720743" y="159325"/>
                  <a:pt x="692168" y="142921"/>
                  <a:pt x="658830" y="123871"/>
                </a:cubicBezTo>
                <a:cubicBezTo>
                  <a:pt x="625493" y="104821"/>
                  <a:pt x="588451" y="73071"/>
                  <a:pt x="538180" y="60371"/>
                </a:cubicBezTo>
                <a:cubicBezTo>
                  <a:pt x="487909" y="47671"/>
                  <a:pt x="406418" y="57725"/>
                  <a:pt x="357205" y="47671"/>
                </a:cubicBezTo>
                <a:cubicBezTo>
                  <a:pt x="307993" y="37617"/>
                  <a:pt x="239730" y="-1541"/>
                  <a:pt x="242905" y="46"/>
                </a:cubicBezTo>
                <a:cubicBezTo>
                  <a:pt x="246080" y="1633"/>
                  <a:pt x="378372" y="48729"/>
                  <a:pt x="376255" y="57196"/>
                </a:cubicBezTo>
                <a:cubicBezTo>
                  <a:pt x="374138" y="65663"/>
                  <a:pt x="230205" y="50846"/>
                  <a:pt x="230205" y="50846"/>
                </a:cubicBezTo>
                <a:cubicBezTo>
                  <a:pt x="203747" y="51904"/>
                  <a:pt x="250313" y="52433"/>
                  <a:pt x="217505" y="63546"/>
                </a:cubicBezTo>
                <a:cubicBezTo>
                  <a:pt x="184697" y="74658"/>
                  <a:pt x="-20091" y="112229"/>
                  <a:pt x="1605" y="107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4E8E1ABE-90AE-C635-BC48-AC7B6DD8EACC}"/>
              </a:ext>
            </a:extLst>
          </p:cNvPr>
          <p:cNvSpPr/>
          <p:nvPr/>
        </p:nvSpPr>
        <p:spPr>
          <a:xfrm>
            <a:off x="5215780" y="4518022"/>
            <a:ext cx="459326" cy="66787"/>
          </a:xfrm>
          <a:custGeom>
            <a:avLst/>
            <a:gdLst>
              <a:gd name="connsiteX0" fmla="*/ 745 w 459326"/>
              <a:gd name="connsiteY0" fmla="*/ 63503 h 66787"/>
              <a:gd name="connsiteX1" fmla="*/ 226170 w 459326"/>
              <a:gd name="connsiteY1" fmla="*/ 3 h 66787"/>
              <a:gd name="connsiteX2" fmla="*/ 105520 w 459326"/>
              <a:gd name="connsiteY2" fmla="*/ 66678 h 66787"/>
              <a:gd name="connsiteX3" fmla="*/ 327770 w 459326"/>
              <a:gd name="connsiteY3" fmla="*/ 15878 h 66787"/>
              <a:gd name="connsiteX4" fmla="*/ 457945 w 459326"/>
              <a:gd name="connsiteY4" fmla="*/ 22228 h 66787"/>
              <a:gd name="connsiteX5" fmla="*/ 248395 w 459326"/>
              <a:gd name="connsiteY5" fmla="*/ 15878 h 66787"/>
              <a:gd name="connsiteX6" fmla="*/ 156320 w 459326"/>
              <a:gd name="connsiteY6" fmla="*/ 6353 h 66787"/>
              <a:gd name="connsiteX7" fmla="*/ 745 w 459326"/>
              <a:gd name="connsiteY7" fmla="*/ 63503 h 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9326" h="66787">
                <a:moveTo>
                  <a:pt x="745" y="63503"/>
                </a:moveTo>
                <a:cubicBezTo>
                  <a:pt x="12387" y="62445"/>
                  <a:pt x="208708" y="-526"/>
                  <a:pt x="226170" y="3"/>
                </a:cubicBezTo>
                <a:cubicBezTo>
                  <a:pt x="243632" y="532"/>
                  <a:pt x="88587" y="64032"/>
                  <a:pt x="105520" y="66678"/>
                </a:cubicBezTo>
                <a:cubicBezTo>
                  <a:pt x="122453" y="69324"/>
                  <a:pt x="269033" y="23286"/>
                  <a:pt x="327770" y="15878"/>
                </a:cubicBezTo>
                <a:cubicBezTo>
                  <a:pt x="386507" y="8470"/>
                  <a:pt x="471174" y="22228"/>
                  <a:pt x="457945" y="22228"/>
                </a:cubicBezTo>
                <a:cubicBezTo>
                  <a:pt x="444716" y="22228"/>
                  <a:pt x="298666" y="18524"/>
                  <a:pt x="248395" y="15878"/>
                </a:cubicBezTo>
                <a:cubicBezTo>
                  <a:pt x="198124" y="13232"/>
                  <a:pt x="195478" y="-2114"/>
                  <a:pt x="156320" y="6353"/>
                </a:cubicBezTo>
                <a:cubicBezTo>
                  <a:pt x="117162" y="14820"/>
                  <a:pt x="-10897" y="64561"/>
                  <a:pt x="745" y="63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0E78A1AA-B73D-6D94-8429-6F0D4735B58F}"/>
              </a:ext>
            </a:extLst>
          </p:cNvPr>
          <p:cNvSpPr/>
          <p:nvPr/>
        </p:nvSpPr>
        <p:spPr>
          <a:xfrm>
            <a:off x="5300176" y="4541044"/>
            <a:ext cx="475665" cy="78727"/>
          </a:xfrm>
          <a:custGeom>
            <a:avLst/>
            <a:gdLst>
              <a:gd name="connsiteX0" fmla="*/ 2074 w 475665"/>
              <a:gd name="connsiteY0" fmla="*/ 78581 h 78727"/>
              <a:gd name="connsiteX1" fmla="*/ 364024 w 475665"/>
              <a:gd name="connsiteY1" fmla="*/ 24606 h 78727"/>
              <a:gd name="connsiteX2" fmla="*/ 208449 w 475665"/>
              <a:gd name="connsiteY2" fmla="*/ 65881 h 78727"/>
              <a:gd name="connsiteX3" fmla="*/ 475149 w 475665"/>
              <a:gd name="connsiteY3" fmla="*/ 21431 h 78727"/>
              <a:gd name="connsiteX4" fmla="*/ 275124 w 475665"/>
              <a:gd name="connsiteY4" fmla="*/ 2381 h 78727"/>
              <a:gd name="connsiteX5" fmla="*/ 237024 w 475665"/>
              <a:gd name="connsiteY5" fmla="*/ 2381 h 78727"/>
              <a:gd name="connsiteX6" fmla="*/ 465624 w 475665"/>
              <a:gd name="connsiteY6" fmla="*/ 21431 h 78727"/>
              <a:gd name="connsiteX7" fmla="*/ 275124 w 475665"/>
              <a:gd name="connsiteY7" fmla="*/ 34131 h 78727"/>
              <a:gd name="connsiteX8" fmla="*/ 138599 w 475665"/>
              <a:gd name="connsiteY8" fmla="*/ 34131 h 78727"/>
              <a:gd name="connsiteX9" fmla="*/ 211624 w 475665"/>
              <a:gd name="connsiteY9" fmla="*/ 40481 h 78727"/>
              <a:gd name="connsiteX10" fmla="*/ 2074 w 475665"/>
              <a:gd name="connsiteY10" fmla="*/ 78581 h 78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5665" h="78727">
                <a:moveTo>
                  <a:pt x="2074" y="78581"/>
                </a:moveTo>
                <a:cubicBezTo>
                  <a:pt x="27474" y="75935"/>
                  <a:pt x="329628" y="26723"/>
                  <a:pt x="364024" y="24606"/>
                </a:cubicBezTo>
                <a:cubicBezTo>
                  <a:pt x="398420" y="22489"/>
                  <a:pt x="189928" y="66410"/>
                  <a:pt x="208449" y="65881"/>
                </a:cubicBezTo>
                <a:cubicBezTo>
                  <a:pt x="226970" y="65352"/>
                  <a:pt x="464037" y="32014"/>
                  <a:pt x="475149" y="21431"/>
                </a:cubicBezTo>
                <a:cubicBezTo>
                  <a:pt x="486261" y="10848"/>
                  <a:pt x="314811" y="5556"/>
                  <a:pt x="275124" y="2381"/>
                </a:cubicBezTo>
                <a:cubicBezTo>
                  <a:pt x="235437" y="-794"/>
                  <a:pt x="205274" y="-794"/>
                  <a:pt x="237024" y="2381"/>
                </a:cubicBezTo>
                <a:cubicBezTo>
                  <a:pt x="268774" y="5556"/>
                  <a:pt x="459274" y="16139"/>
                  <a:pt x="465624" y="21431"/>
                </a:cubicBezTo>
                <a:cubicBezTo>
                  <a:pt x="471974" y="26723"/>
                  <a:pt x="329628" y="32014"/>
                  <a:pt x="275124" y="34131"/>
                </a:cubicBezTo>
                <a:cubicBezTo>
                  <a:pt x="220620" y="36248"/>
                  <a:pt x="149182" y="33073"/>
                  <a:pt x="138599" y="34131"/>
                </a:cubicBezTo>
                <a:cubicBezTo>
                  <a:pt x="128016" y="35189"/>
                  <a:pt x="230674" y="33602"/>
                  <a:pt x="211624" y="40481"/>
                </a:cubicBezTo>
                <a:cubicBezTo>
                  <a:pt x="192574" y="47360"/>
                  <a:pt x="-23326" y="81227"/>
                  <a:pt x="2074" y="78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F0B67BE9-0CD1-42C6-E566-D8E324F44B10}"/>
              </a:ext>
            </a:extLst>
          </p:cNvPr>
          <p:cNvSpPr/>
          <p:nvPr/>
        </p:nvSpPr>
        <p:spPr>
          <a:xfrm>
            <a:off x="5613354" y="4511657"/>
            <a:ext cx="485595" cy="166277"/>
          </a:xfrm>
          <a:custGeom>
            <a:avLst/>
            <a:gdLst>
              <a:gd name="connsiteX0" fmla="*/ 46 w 485595"/>
              <a:gd name="connsiteY0" fmla="*/ 18 h 166277"/>
              <a:gd name="connsiteX1" fmla="*/ 222296 w 485595"/>
              <a:gd name="connsiteY1" fmla="*/ 60343 h 166277"/>
              <a:gd name="connsiteX2" fmla="*/ 130221 w 485595"/>
              <a:gd name="connsiteY2" fmla="*/ 73043 h 166277"/>
              <a:gd name="connsiteX3" fmla="*/ 279446 w 485595"/>
              <a:gd name="connsiteY3" fmla="*/ 73043 h 166277"/>
              <a:gd name="connsiteX4" fmla="*/ 342946 w 485595"/>
              <a:gd name="connsiteY4" fmla="*/ 92093 h 166277"/>
              <a:gd name="connsiteX5" fmla="*/ 308021 w 485595"/>
              <a:gd name="connsiteY5" fmla="*/ 79393 h 166277"/>
              <a:gd name="connsiteX6" fmla="*/ 482646 w 485595"/>
              <a:gd name="connsiteY6" fmla="*/ 165118 h 166277"/>
              <a:gd name="connsiteX7" fmla="*/ 403271 w 485595"/>
              <a:gd name="connsiteY7" fmla="*/ 120668 h 166277"/>
              <a:gd name="connsiteX8" fmla="*/ 219121 w 485595"/>
              <a:gd name="connsiteY8" fmla="*/ 6368 h 166277"/>
              <a:gd name="connsiteX9" fmla="*/ 288971 w 485595"/>
              <a:gd name="connsiteY9" fmla="*/ 57168 h 166277"/>
              <a:gd name="connsiteX10" fmla="*/ 203246 w 485595"/>
              <a:gd name="connsiteY10" fmla="*/ 53993 h 166277"/>
              <a:gd name="connsiteX11" fmla="*/ 46 w 485595"/>
              <a:gd name="connsiteY11" fmla="*/ 18 h 16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5595" h="166277">
                <a:moveTo>
                  <a:pt x="46" y="18"/>
                </a:moveTo>
                <a:cubicBezTo>
                  <a:pt x="3221" y="1076"/>
                  <a:pt x="200600" y="48172"/>
                  <a:pt x="222296" y="60343"/>
                </a:cubicBezTo>
                <a:cubicBezTo>
                  <a:pt x="243992" y="72514"/>
                  <a:pt x="120696" y="70926"/>
                  <a:pt x="130221" y="73043"/>
                </a:cubicBezTo>
                <a:cubicBezTo>
                  <a:pt x="139746" y="75160"/>
                  <a:pt x="243992" y="69868"/>
                  <a:pt x="279446" y="73043"/>
                </a:cubicBezTo>
                <a:cubicBezTo>
                  <a:pt x="314900" y="76218"/>
                  <a:pt x="338184" y="91035"/>
                  <a:pt x="342946" y="92093"/>
                </a:cubicBezTo>
                <a:cubicBezTo>
                  <a:pt x="347708" y="93151"/>
                  <a:pt x="284738" y="67222"/>
                  <a:pt x="308021" y="79393"/>
                </a:cubicBezTo>
                <a:cubicBezTo>
                  <a:pt x="331304" y="91564"/>
                  <a:pt x="466771" y="158239"/>
                  <a:pt x="482646" y="165118"/>
                </a:cubicBezTo>
                <a:cubicBezTo>
                  <a:pt x="498521" y="171997"/>
                  <a:pt x="447192" y="147126"/>
                  <a:pt x="403271" y="120668"/>
                </a:cubicBezTo>
                <a:cubicBezTo>
                  <a:pt x="359350" y="94210"/>
                  <a:pt x="238171" y="16951"/>
                  <a:pt x="219121" y="6368"/>
                </a:cubicBezTo>
                <a:cubicBezTo>
                  <a:pt x="200071" y="-4215"/>
                  <a:pt x="291617" y="49231"/>
                  <a:pt x="288971" y="57168"/>
                </a:cubicBezTo>
                <a:cubicBezTo>
                  <a:pt x="286325" y="65105"/>
                  <a:pt x="248754" y="64576"/>
                  <a:pt x="203246" y="53993"/>
                </a:cubicBezTo>
                <a:cubicBezTo>
                  <a:pt x="157738" y="43410"/>
                  <a:pt x="-3129" y="-1040"/>
                  <a:pt x="46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1532B65F-54C1-F31A-211E-325A5D3E2881}"/>
              </a:ext>
            </a:extLst>
          </p:cNvPr>
          <p:cNvSpPr/>
          <p:nvPr/>
        </p:nvSpPr>
        <p:spPr>
          <a:xfrm>
            <a:off x="3180783" y="4711535"/>
            <a:ext cx="1035852" cy="378610"/>
          </a:xfrm>
          <a:custGeom>
            <a:avLst/>
            <a:gdLst>
              <a:gd name="connsiteX0" fmla="*/ 567 w 1035852"/>
              <a:gd name="connsiteY0" fmla="*/ 311315 h 378610"/>
              <a:gd name="connsiteX1" fmla="*/ 86292 w 1035852"/>
              <a:gd name="connsiteY1" fmla="*/ 330365 h 378610"/>
              <a:gd name="connsiteX2" fmla="*/ 264092 w 1035852"/>
              <a:gd name="connsiteY2" fmla="*/ 377990 h 378610"/>
              <a:gd name="connsiteX3" fmla="*/ 270442 w 1035852"/>
              <a:gd name="connsiteY3" fmla="*/ 355765 h 378610"/>
              <a:gd name="connsiteX4" fmla="*/ 352992 w 1035852"/>
              <a:gd name="connsiteY4" fmla="*/ 330365 h 378610"/>
              <a:gd name="connsiteX5" fmla="*/ 483167 w 1035852"/>
              <a:gd name="connsiteY5" fmla="*/ 244640 h 378610"/>
              <a:gd name="connsiteX6" fmla="*/ 641917 w 1035852"/>
              <a:gd name="connsiteY6" fmla="*/ 228765 h 378610"/>
              <a:gd name="connsiteX7" fmla="*/ 772092 w 1035852"/>
              <a:gd name="connsiteY7" fmla="*/ 244640 h 378610"/>
              <a:gd name="connsiteX8" fmla="*/ 768917 w 1035852"/>
              <a:gd name="connsiteY8" fmla="*/ 228765 h 378610"/>
              <a:gd name="connsiteX9" fmla="*/ 880042 w 1035852"/>
              <a:gd name="connsiteY9" fmla="*/ 254165 h 378610"/>
              <a:gd name="connsiteX10" fmla="*/ 880042 w 1035852"/>
              <a:gd name="connsiteY10" fmla="*/ 289090 h 378610"/>
              <a:gd name="connsiteX11" fmla="*/ 876867 w 1035852"/>
              <a:gd name="connsiteY11" fmla="*/ 308140 h 378610"/>
              <a:gd name="connsiteX12" fmla="*/ 1035617 w 1035852"/>
              <a:gd name="connsiteY12" fmla="*/ 260515 h 378610"/>
              <a:gd name="connsiteX13" fmla="*/ 911792 w 1035852"/>
              <a:gd name="connsiteY13" fmla="*/ 282740 h 378610"/>
              <a:gd name="connsiteX14" fmla="*/ 880042 w 1035852"/>
              <a:gd name="connsiteY14" fmla="*/ 282740 h 378610"/>
              <a:gd name="connsiteX15" fmla="*/ 914967 w 1035852"/>
              <a:gd name="connsiteY15" fmla="*/ 260515 h 378610"/>
              <a:gd name="connsiteX16" fmla="*/ 981642 w 1035852"/>
              <a:gd name="connsiteY16" fmla="*/ 139865 h 378610"/>
              <a:gd name="connsiteX17" fmla="*/ 962592 w 1035852"/>
              <a:gd name="connsiteY17" fmla="*/ 168440 h 378610"/>
              <a:gd name="connsiteX18" fmla="*/ 860992 w 1035852"/>
              <a:gd name="connsiteY18" fmla="*/ 212890 h 378610"/>
              <a:gd name="connsiteX19" fmla="*/ 892742 w 1035852"/>
              <a:gd name="connsiteY19" fmla="*/ 181140 h 378610"/>
              <a:gd name="connsiteX20" fmla="*/ 899092 w 1035852"/>
              <a:gd name="connsiteY20" fmla="*/ 120815 h 378610"/>
              <a:gd name="connsiteX21" fmla="*/ 838767 w 1035852"/>
              <a:gd name="connsiteY21" fmla="*/ 209715 h 378610"/>
              <a:gd name="connsiteX22" fmla="*/ 835592 w 1035852"/>
              <a:gd name="connsiteY22" fmla="*/ 203365 h 378610"/>
              <a:gd name="connsiteX23" fmla="*/ 841942 w 1035852"/>
              <a:gd name="connsiteY23" fmla="*/ 177965 h 378610"/>
              <a:gd name="connsiteX24" fmla="*/ 791142 w 1035852"/>
              <a:gd name="connsiteY24" fmla="*/ 206540 h 378610"/>
              <a:gd name="connsiteX25" fmla="*/ 810192 w 1035852"/>
              <a:gd name="connsiteY25" fmla="*/ 168440 h 378610"/>
              <a:gd name="connsiteX26" fmla="*/ 921317 w 1035852"/>
              <a:gd name="connsiteY26" fmla="*/ 98590 h 378610"/>
              <a:gd name="connsiteX27" fmla="*/ 845117 w 1035852"/>
              <a:gd name="connsiteY27" fmla="*/ 146215 h 378610"/>
              <a:gd name="connsiteX28" fmla="*/ 743517 w 1035852"/>
              <a:gd name="connsiteY28" fmla="*/ 184315 h 378610"/>
              <a:gd name="connsiteX29" fmla="*/ 683192 w 1035852"/>
              <a:gd name="connsiteY29" fmla="*/ 155740 h 378610"/>
              <a:gd name="connsiteX30" fmla="*/ 692717 w 1035852"/>
              <a:gd name="connsiteY30" fmla="*/ 22390 h 378610"/>
              <a:gd name="connsiteX31" fmla="*/ 676842 w 1035852"/>
              <a:gd name="connsiteY31" fmla="*/ 76365 h 378610"/>
              <a:gd name="connsiteX32" fmla="*/ 660967 w 1035852"/>
              <a:gd name="connsiteY32" fmla="*/ 146215 h 378610"/>
              <a:gd name="connsiteX33" fmla="*/ 641917 w 1035852"/>
              <a:gd name="connsiteY33" fmla="*/ 63665 h 378610"/>
              <a:gd name="connsiteX34" fmla="*/ 641917 w 1035852"/>
              <a:gd name="connsiteY34" fmla="*/ 162090 h 378610"/>
              <a:gd name="connsiteX35" fmla="*/ 591117 w 1035852"/>
              <a:gd name="connsiteY35" fmla="*/ 149390 h 378610"/>
              <a:gd name="connsiteX36" fmla="*/ 533967 w 1035852"/>
              <a:gd name="connsiteY36" fmla="*/ 25565 h 378610"/>
              <a:gd name="connsiteX37" fmla="*/ 559367 w 1035852"/>
              <a:gd name="connsiteY37" fmla="*/ 133515 h 378610"/>
              <a:gd name="connsiteX38" fmla="*/ 537142 w 1035852"/>
              <a:gd name="connsiteY38" fmla="*/ 143040 h 378610"/>
              <a:gd name="connsiteX39" fmla="*/ 473642 w 1035852"/>
              <a:gd name="connsiteY39" fmla="*/ 54140 h 378610"/>
              <a:gd name="connsiteX40" fmla="*/ 537142 w 1035852"/>
              <a:gd name="connsiteY40" fmla="*/ 152565 h 378610"/>
              <a:gd name="connsiteX41" fmla="*/ 483167 w 1035852"/>
              <a:gd name="connsiteY41" fmla="*/ 127165 h 378610"/>
              <a:gd name="connsiteX42" fmla="*/ 448242 w 1035852"/>
              <a:gd name="connsiteY42" fmla="*/ 22390 h 378610"/>
              <a:gd name="connsiteX43" fmla="*/ 467292 w 1035852"/>
              <a:gd name="connsiteY43" fmla="*/ 104940 h 378610"/>
              <a:gd name="connsiteX44" fmla="*/ 400617 w 1035852"/>
              <a:gd name="connsiteY44" fmla="*/ 165 h 378610"/>
              <a:gd name="connsiteX45" fmla="*/ 438717 w 1035852"/>
              <a:gd name="connsiteY45" fmla="*/ 82715 h 378610"/>
              <a:gd name="connsiteX46" fmla="*/ 467292 w 1035852"/>
              <a:gd name="connsiteY46" fmla="*/ 162090 h 378610"/>
              <a:gd name="connsiteX47" fmla="*/ 406967 w 1035852"/>
              <a:gd name="connsiteY47" fmla="*/ 165265 h 378610"/>
              <a:gd name="connsiteX48" fmla="*/ 337117 w 1035852"/>
              <a:gd name="connsiteY48" fmla="*/ 35090 h 378610"/>
              <a:gd name="connsiteX49" fmla="*/ 391092 w 1035852"/>
              <a:gd name="connsiteY49" fmla="*/ 149390 h 378610"/>
              <a:gd name="connsiteX50" fmla="*/ 426017 w 1035852"/>
              <a:gd name="connsiteY50" fmla="*/ 190665 h 378610"/>
              <a:gd name="connsiteX51" fmla="*/ 359342 w 1035852"/>
              <a:gd name="connsiteY51" fmla="*/ 165265 h 378610"/>
              <a:gd name="connsiteX52" fmla="*/ 229167 w 1035852"/>
              <a:gd name="connsiteY52" fmla="*/ 60490 h 378610"/>
              <a:gd name="connsiteX53" fmla="*/ 299017 w 1035852"/>
              <a:gd name="connsiteY53" fmla="*/ 111290 h 378610"/>
              <a:gd name="connsiteX54" fmla="*/ 327592 w 1035852"/>
              <a:gd name="connsiteY54" fmla="*/ 181140 h 378610"/>
              <a:gd name="connsiteX55" fmla="*/ 273617 w 1035852"/>
              <a:gd name="connsiteY55" fmla="*/ 127165 h 378610"/>
              <a:gd name="connsiteX56" fmla="*/ 229167 w 1035852"/>
              <a:gd name="connsiteY56" fmla="*/ 44615 h 378610"/>
              <a:gd name="connsiteX57" fmla="*/ 248217 w 1035852"/>
              <a:gd name="connsiteY57" fmla="*/ 92240 h 378610"/>
              <a:gd name="connsiteX58" fmla="*/ 387917 w 1035852"/>
              <a:gd name="connsiteY58" fmla="*/ 222415 h 378610"/>
              <a:gd name="connsiteX59" fmla="*/ 337117 w 1035852"/>
              <a:gd name="connsiteY59" fmla="*/ 219240 h 378610"/>
              <a:gd name="connsiteX60" fmla="*/ 194242 w 1035852"/>
              <a:gd name="connsiteY60" fmla="*/ 184315 h 378610"/>
              <a:gd name="connsiteX61" fmla="*/ 143442 w 1035852"/>
              <a:gd name="connsiteY61" fmla="*/ 101765 h 378610"/>
              <a:gd name="connsiteX62" fmla="*/ 194242 w 1035852"/>
              <a:gd name="connsiteY62" fmla="*/ 162090 h 378610"/>
              <a:gd name="connsiteX63" fmla="*/ 254567 w 1035852"/>
              <a:gd name="connsiteY63" fmla="*/ 231940 h 378610"/>
              <a:gd name="connsiteX64" fmla="*/ 124392 w 1035852"/>
              <a:gd name="connsiteY64" fmla="*/ 111290 h 378610"/>
              <a:gd name="connsiteX65" fmla="*/ 225992 w 1035852"/>
              <a:gd name="connsiteY65" fmla="*/ 231940 h 378610"/>
              <a:gd name="connsiteX66" fmla="*/ 311717 w 1035852"/>
              <a:gd name="connsiteY66" fmla="*/ 266865 h 378610"/>
              <a:gd name="connsiteX67" fmla="*/ 219642 w 1035852"/>
              <a:gd name="connsiteY67" fmla="*/ 276390 h 378610"/>
              <a:gd name="connsiteX68" fmla="*/ 124392 w 1035852"/>
              <a:gd name="connsiteY68" fmla="*/ 279565 h 378610"/>
              <a:gd name="connsiteX69" fmla="*/ 200592 w 1035852"/>
              <a:gd name="connsiteY69" fmla="*/ 270040 h 378610"/>
              <a:gd name="connsiteX70" fmla="*/ 86292 w 1035852"/>
              <a:gd name="connsiteY70" fmla="*/ 174790 h 378610"/>
              <a:gd name="connsiteX71" fmla="*/ 130742 w 1035852"/>
              <a:gd name="connsiteY71" fmla="*/ 241465 h 378610"/>
              <a:gd name="connsiteX72" fmla="*/ 143442 w 1035852"/>
              <a:gd name="connsiteY72" fmla="*/ 270040 h 378610"/>
              <a:gd name="connsiteX73" fmla="*/ 79942 w 1035852"/>
              <a:gd name="connsiteY73" fmla="*/ 212890 h 378610"/>
              <a:gd name="connsiteX74" fmla="*/ 175192 w 1035852"/>
              <a:gd name="connsiteY74" fmla="*/ 298615 h 378610"/>
              <a:gd name="connsiteX75" fmla="*/ 76767 w 1035852"/>
              <a:gd name="connsiteY75" fmla="*/ 250990 h 378610"/>
              <a:gd name="connsiteX76" fmla="*/ 175192 w 1035852"/>
              <a:gd name="connsiteY76" fmla="*/ 324015 h 378610"/>
              <a:gd name="connsiteX77" fmla="*/ 305367 w 1035852"/>
              <a:gd name="connsiteY77" fmla="*/ 270040 h 378610"/>
              <a:gd name="connsiteX78" fmla="*/ 172017 w 1035852"/>
              <a:gd name="connsiteY78" fmla="*/ 317665 h 378610"/>
              <a:gd name="connsiteX79" fmla="*/ 124392 w 1035852"/>
              <a:gd name="connsiteY79" fmla="*/ 324015 h 378610"/>
              <a:gd name="connsiteX80" fmla="*/ 567 w 1035852"/>
              <a:gd name="connsiteY80" fmla="*/ 311315 h 37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035852" h="378610">
                <a:moveTo>
                  <a:pt x="567" y="311315"/>
                </a:moveTo>
                <a:cubicBezTo>
                  <a:pt x="-5783" y="312373"/>
                  <a:pt x="42371" y="319253"/>
                  <a:pt x="86292" y="330365"/>
                </a:cubicBezTo>
                <a:cubicBezTo>
                  <a:pt x="130213" y="341477"/>
                  <a:pt x="233400" y="373757"/>
                  <a:pt x="264092" y="377990"/>
                </a:cubicBezTo>
                <a:cubicBezTo>
                  <a:pt x="294784" y="382223"/>
                  <a:pt x="255625" y="363703"/>
                  <a:pt x="270442" y="355765"/>
                </a:cubicBezTo>
                <a:cubicBezTo>
                  <a:pt x="285259" y="347828"/>
                  <a:pt x="317538" y="348886"/>
                  <a:pt x="352992" y="330365"/>
                </a:cubicBezTo>
                <a:cubicBezTo>
                  <a:pt x="388446" y="311844"/>
                  <a:pt x="435013" y="261573"/>
                  <a:pt x="483167" y="244640"/>
                </a:cubicBezTo>
                <a:cubicBezTo>
                  <a:pt x="531321" y="227707"/>
                  <a:pt x="593763" y="228765"/>
                  <a:pt x="641917" y="228765"/>
                </a:cubicBezTo>
                <a:cubicBezTo>
                  <a:pt x="690071" y="228765"/>
                  <a:pt x="772092" y="244640"/>
                  <a:pt x="772092" y="244640"/>
                </a:cubicBezTo>
                <a:cubicBezTo>
                  <a:pt x="793259" y="244640"/>
                  <a:pt x="750925" y="227177"/>
                  <a:pt x="768917" y="228765"/>
                </a:cubicBezTo>
                <a:cubicBezTo>
                  <a:pt x="786909" y="230352"/>
                  <a:pt x="861521" y="244111"/>
                  <a:pt x="880042" y="254165"/>
                </a:cubicBezTo>
                <a:cubicBezTo>
                  <a:pt x="898563" y="264219"/>
                  <a:pt x="880571" y="280094"/>
                  <a:pt x="880042" y="289090"/>
                </a:cubicBezTo>
                <a:cubicBezTo>
                  <a:pt x="879513" y="298086"/>
                  <a:pt x="850938" y="312902"/>
                  <a:pt x="876867" y="308140"/>
                </a:cubicBezTo>
                <a:cubicBezTo>
                  <a:pt x="902796" y="303378"/>
                  <a:pt x="1029796" y="264748"/>
                  <a:pt x="1035617" y="260515"/>
                </a:cubicBezTo>
                <a:cubicBezTo>
                  <a:pt x="1041438" y="256282"/>
                  <a:pt x="937721" y="279036"/>
                  <a:pt x="911792" y="282740"/>
                </a:cubicBezTo>
                <a:cubicBezTo>
                  <a:pt x="885863" y="286444"/>
                  <a:pt x="879513" y="286444"/>
                  <a:pt x="880042" y="282740"/>
                </a:cubicBezTo>
                <a:cubicBezTo>
                  <a:pt x="880571" y="279036"/>
                  <a:pt x="898034" y="284327"/>
                  <a:pt x="914967" y="260515"/>
                </a:cubicBezTo>
                <a:cubicBezTo>
                  <a:pt x="931900" y="236702"/>
                  <a:pt x="981642" y="139865"/>
                  <a:pt x="981642" y="139865"/>
                </a:cubicBezTo>
                <a:cubicBezTo>
                  <a:pt x="989579" y="124519"/>
                  <a:pt x="982700" y="156269"/>
                  <a:pt x="962592" y="168440"/>
                </a:cubicBezTo>
                <a:cubicBezTo>
                  <a:pt x="942484" y="180611"/>
                  <a:pt x="872634" y="210773"/>
                  <a:pt x="860992" y="212890"/>
                </a:cubicBezTo>
                <a:cubicBezTo>
                  <a:pt x="849350" y="215007"/>
                  <a:pt x="886392" y="196486"/>
                  <a:pt x="892742" y="181140"/>
                </a:cubicBezTo>
                <a:cubicBezTo>
                  <a:pt x="899092" y="165794"/>
                  <a:pt x="908088" y="116053"/>
                  <a:pt x="899092" y="120815"/>
                </a:cubicBezTo>
                <a:cubicBezTo>
                  <a:pt x="890096" y="125577"/>
                  <a:pt x="838767" y="209715"/>
                  <a:pt x="838767" y="209715"/>
                </a:cubicBezTo>
                <a:cubicBezTo>
                  <a:pt x="828184" y="223473"/>
                  <a:pt x="835063" y="208657"/>
                  <a:pt x="835592" y="203365"/>
                </a:cubicBezTo>
                <a:cubicBezTo>
                  <a:pt x="836121" y="198073"/>
                  <a:pt x="849350" y="177436"/>
                  <a:pt x="841942" y="177965"/>
                </a:cubicBezTo>
                <a:cubicBezTo>
                  <a:pt x="834534" y="178494"/>
                  <a:pt x="796434" y="208127"/>
                  <a:pt x="791142" y="206540"/>
                </a:cubicBezTo>
                <a:cubicBezTo>
                  <a:pt x="785850" y="204953"/>
                  <a:pt x="788496" y="186432"/>
                  <a:pt x="810192" y="168440"/>
                </a:cubicBezTo>
                <a:cubicBezTo>
                  <a:pt x="831888" y="150448"/>
                  <a:pt x="915496" y="102294"/>
                  <a:pt x="921317" y="98590"/>
                </a:cubicBezTo>
                <a:cubicBezTo>
                  <a:pt x="927138" y="94886"/>
                  <a:pt x="874750" y="131927"/>
                  <a:pt x="845117" y="146215"/>
                </a:cubicBezTo>
                <a:cubicBezTo>
                  <a:pt x="815484" y="160503"/>
                  <a:pt x="770504" y="182728"/>
                  <a:pt x="743517" y="184315"/>
                </a:cubicBezTo>
                <a:cubicBezTo>
                  <a:pt x="716530" y="185902"/>
                  <a:pt x="691659" y="182728"/>
                  <a:pt x="683192" y="155740"/>
                </a:cubicBezTo>
                <a:cubicBezTo>
                  <a:pt x="674725" y="128752"/>
                  <a:pt x="693775" y="35619"/>
                  <a:pt x="692717" y="22390"/>
                </a:cubicBezTo>
                <a:cubicBezTo>
                  <a:pt x="691659" y="9161"/>
                  <a:pt x="682134" y="55728"/>
                  <a:pt x="676842" y="76365"/>
                </a:cubicBezTo>
                <a:cubicBezTo>
                  <a:pt x="671550" y="97002"/>
                  <a:pt x="666788" y="148332"/>
                  <a:pt x="660967" y="146215"/>
                </a:cubicBezTo>
                <a:cubicBezTo>
                  <a:pt x="655146" y="144098"/>
                  <a:pt x="645092" y="61019"/>
                  <a:pt x="641917" y="63665"/>
                </a:cubicBezTo>
                <a:cubicBezTo>
                  <a:pt x="638742" y="66311"/>
                  <a:pt x="650384" y="147802"/>
                  <a:pt x="641917" y="162090"/>
                </a:cubicBezTo>
                <a:cubicBezTo>
                  <a:pt x="633450" y="176378"/>
                  <a:pt x="609109" y="172144"/>
                  <a:pt x="591117" y="149390"/>
                </a:cubicBezTo>
                <a:cubicBezTo>
                  <a:pt x="573125" y="126636"/>
                  <a:pt x="539259" y="28211"/>
                  <a:pt x="533967" y="25565"/>
                </a:cubicBezTo>
                <a:cubicBezTo>
                  <a:pt x="528675" y="22919"/>
                  <a:pt x="558838" y="113936"/>
                  <a:pt x="559367" y="133515"/>
                </a:cubicBezTo>
                <a:cubicBezTo>
                  <a:pt x="559896" y="153094"/>
                  <a:pt x="551430" y="156269"/>
                  <a:pt x="537142" y="143040"/>
                </a:cubicBezTo>
                <a:cubicBezTo>
                  <a:pt x="522855" y="129811"/>
                  <a:pt x="473642" y="52553"/>
                  <a:pt x="473642" y="54140"/>
                </a:cubicBezTo>
                <a:cubicBezTo>
                  <a:pt x="473642" y="55727"/>
                  <a:pt x="535555" y="140394"/>
                  <a:pt x="537142" y="152565"/>
                </a:cubicBezTo>
                <a:cubicBezTo>
                  <a:pt x="538729" y="164736"/>
                  <a:pt x="497984" y="148861"/>
                  <a:pt x="483167" y="127165"/>
                </a:cubicBezTo>
                <a:cubicBezTo>
                  <a:pt x="468350" y="105469"/>
                  <a:pt x="450888" y="26094"/>
                  <a:pt x="448242" y="22390"/>
                </a:cubicBezTo>
                <a:cubicBezTo>
                  <a:pt x="445596" y="18686"/>
                  <a:pt x="475229" y="108644"/>
                  <a:pt x="467292" y="104940"/>
                </a:cubicBezTo>
                <a:cubicBezTo>
                  <a:pt x="459355" y="101236"/>
                  <a:pt x="405379" y="3869"/>
                  <a:pt x="400617" y="165"/>
                </a:cubicBezTo>
                <a:cubicBezTo>
                  <a:pt x="395855" y="-3539"/>
                  <a:pt x="427605" y="55728"/>
                  <a:pt x="438717" y="82715"/>
                </a:cubicBezTo>
                <a:cubicBezTo>
                  <a:pt x="449829" y="109702"/>
                  <a:pt x="472584" y="148332"/>
                  <a:pt x="467292" y="162090"/>
                </a:cubicBezTo>
                <a:cubicBezTo>
                  <a:pt x="462000" y="175848"/>
                  <a:pt x="428663" y="186432"/>
                  <a:pt x="406967" y="165265"/>
                </a:cubicBezTo>
                <a:cubicBezTo>
                  <a:pt x="385271" y="144098"/>
                  <a:pt x="339763" y="37736"/>
                  <a:pt x="337117" y="35090"/>
                </a:cubicBezTo>
                <a:cubicBezTo>
                  <a:pt x="334471" y="32444"/>
                  <a:pt x="376275" y="123461"/>
                  <a:pt x="391092" y="149390"/>
                </a:cubicBezTo>
                <a:cubicBezTo>
                  <a:pt x="405909" y="175319"/>
                  <a:pt x="431309" y="188019"/>
                  <a:pt x="426017" y="190665"/>
                </a:cubicBezTo>
                <a:cubicBezTo>
                  <a:pt x="420725" y="193311"/>
                  <a:pt x="392150" y="186961"/>
                  <a:pt x="359342" y="165265"/>
                </a:cubicBezTo>
                <a:cubicBezTo>
                  <a:pt x="326534" y="143569"/>
                  <a:pt x="239221" y="69486"/>
                  <a:pt x="229167" y="60490"/>
                </a:cubicBezTo>
                <a:cubicBezTo>
                  <a:pt x="219113" y="51494"/>
                  <a:pt x="282613" y="91182"/>
                  <a:pt x="299017" y="111290"/>
                </a:cubicBezTo>
                <a:cubicBezTo>
                  <a:pt x="315421" y="131398"/>
                  <a:pt x="331825" y="178494"/>
                  <a:pt x="327592" y="181140"/>
                </a:cubicBezTo>
                <a:cubicBezTo>
                  <a:pt x="323359" y="183786"/>
                  <a:pt x="290021" y="149919"/>
                  <a:pt x="273617" y="127165"/>
                </a:cubicBezTo>
                <a:cubicBezTo>
                  <a:pt x="257213" y="104411"/>
                  <a:pt x="233400" y="50436"/>
                  <a:pt x="229167" y="44615"/>
                </a:cubicBezTo>
                <a:cubicBezTo>
                  <a:pt x="224934" y="38794"/>
                  <a:pt x="221759" y="62607"/>
                  <a:pt x="248217" y="92240"/>
                </a:cubicBezTo>
                <a:cubicBezTo>
                  <a:pt x="274675" y="121873"/>
                  <a:pt x="373100" y="201248"/>
                  <a:pt x="387917" y="222415"/>
                </a:cubicBezTo>
                <a:cubicBezTo>
                  <a:pt x="402734" y="243582"/>
                  <a:pt x="369396" y="225590"/>
                  <a:pt x="337117" y="219240"/>
                </a:cubicBezTo>
                <a:cubicBezTo>
                  <a:pt x="304838" y="212890"/>
                  <a:pt x="226521" y="203894"/>
                  <a:pt x="194242" y="184315"/>
                </a:cubicBezTo>
                <a:cubicBezTo>
                  <a:pt x="161963" y="164736"/>
                  <a:pt x="143442" y="105469"/>
                  <a:pt x="143442" y="101765"/>
                </a:cubicBezTo>
                <a:cubicBezTo>
                  <a:pt x="143442" y="98061"/>
                  <a:pt x="175721" y="140394"/>
                  <a:pt x="194242" y="162090"/>
                </a:cubicBezTo>
                <a:cubicBezTo>
                  <a:pt x="212763" y="183786"/>
                  <a:pt x="266209" y="240407"/>
                  <a:pt x="254567" y="231940"/>
                </a:cubicBezTo>
                <a:cubicBezTo>
                  <a:pt x="242925" y="223473"/>
                  <a:pt x="129154" y="111290"/>
                  <a:pt x="124392" y="111290"/>
                </a:cubicBezTo>
                <a:cubicBezTo>
                  <a:pt x="119630" y="111290"/>
                  <a:pt x="194771" y="206011"/>
                  <a:pt x="225992" y="231940"/>
                </a:cubicBezTo>
                <a:cubicBezTo>
                  <a:pt x="257213" y="257869"/>
                  <a:pt x="312775" y="259457"/>
                  <a:pt x="311717" y="266865"/>
                </a:cubicBezTo>
                <a:cubicBezTo>
                  <a:pt x="310659" y="274273"/>
                  <a:pt x="250863" y="274273"/>
                  <a:pt x="219642" y="276390"/>
                </a:cubicBezTo>
                <a:cubicBezTo>
                  <a:pt x="188421" y="278507"/>
                  <a:pt x="127567" y="280623"/>
                  <a:pt x="124392" y="279565"/>
                </a:cubicBezTo>
                <a:cubicBezTo>
                  <a:pt x="121217" y="278507"/>
                  <a:pt x="206942" y="287502"/>
                  <a:pt x="200592" y="270040"/>
                </a:cubicBezTo>
                <a:cubicBezTo>
                  <a:pt x="194242" y="252578"/>
                  <a:pt x="97934" y="179552"/>
                  <a:pt x="86292" y="174790"/>
                </a:cubicBezTo>
                <a:cubicBezTo>
                  <a:pt x="74650" y="170028"/>
                  <a:pt x="121217" y="225590"/>
                  <a:pt x="130742" y="241465"/>
                </a:cubicBezTo>
                <a:cubicBezTo>
                  <a:pt x="140267" y="257340"/>
                  <a:pt x="151909" y="274803"/>
                  <a:pt x="143442" y="270040"/>
                </a:cubicBezTo>
                <a:cubicBezTo>
                  <a:pt x="134975" y="265277"/>
                  <a:pt x="79942" y="212890"/>
                  <a:pt x="79942" y="212890"/>
                </a:cubicBezTo>
                <a:cubicBezTo>
                  <a:pt x="85234" y="217652"/>
                  <a:pt x="175721" y="292265"/>
                  <a:pt x="175192" y="298615"/>
                </a:cubicBezTo>
                <a:cubicBezTo>
                  <a:pt x="174663" y="304965"/>
                  <a:pt x="76767" y="246757"/>
                  <a:pt x="76767" y="250990"/>
                </a:cubicBezTo>
                <a:cubicBezTo>
                  <a:pt x="76767" y="255223"/>
                  <a:pt x="137092" y="320840"/>
                  <a:pt x="175192" y="324015"/>
                </a:cubicBezTo>
                <a:cubicBezTo>
                  <a:pt x="213292" y="327190"/>
                  <a:pt x="305896" y="271098"/>
                  <a:pt x="305367" y="270040"/>
                </a:cubicBezTo>
                <a:cubicBezTo>
                  <a:pt x="304838" y="268982"/>
                  <a:pt x="202180" y="308669"/>
                  <a:pt x="172017" y="317665"/>
                </a:cubicBezTo>
                <a:cubicBezTo>
                  <a:pt x="141855" y="326661"/>
                  <a:pt x="148734" y="330365"/>
                  <a:pt x="124392" y="324015"/>
                </a:cubicBezTo>
                <a:cubicBezTo>
                  <a:pt x="100050" y="317665"/>
                  <a:pt x="6917" y="310257"/>
                  <a:pt x="567" y="311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565A6D13-FBCB-6ECB-7926-AEF0A154265C}"/>
              </a:ext>
            </a:extLst>
          </p:cNvPr>
          <p:cNvSpPr/>
          <p:nvPr/>
        </p:nvSpPr>
        <p:spPr>
          <a:xfrm>
            <a:off x="3990940" y="4908857"/>
            <a:ext cx="222697" cy="326749"/>
          </a:xfrm>
          <a:custGeom>
            <a:avLst/>
            <a:gdLst>
              <a:gd name="connsiteX0" fmla="*/ 35 w 222697"/>
              <a:gd name="connsiteY0" fmla="*/ 2868 h 326749"/>
              <a:gd name="connsiteX1" fmla="*/ 63535 w 222697"/>
              <a:gd name="connsiteY1" fmla="*/ 152093 h 326749"/>
              <a:gd name="connsiteX2" fmla="*/ 79410 w 222697"/>
              <a:gd name="connsiteY2" fmla="*/ 85418 h 326749"/>
              <a:gd name="connsiteX3" fmla="*/ 114335 w 222697"/>
              <a:gd name="connsiteY3" fmla="*/ 145743 h 326749"/>
              <a:gd name="connsiteX4" fmla="*/ 107985 w 222697"/>
              <a:gd name="connsiteY4" fmla="*/ 117168 h 326749"/>
              <a:gd name="connsiteX5" fmla="*/ 158785 w 222697"/>
              <a:gd name="connsiteY5" fmla="*/ 228293 h 326749"/>
              <a:gd name="connsiteX6" fmla="*/ 158785 w 222697"/>
              <a:gd name="connsiteY6" fmla="*/ 199718 h 326749"/>
              <a:gd name="connsiteX7" fmla="*/ 181010 w 222697"/>
              <a:gd name="connsiteY7" fmla="*/ 247343 h 326749"/>
              <a:gd name="connsiteX8" fmla="*/ 177835 w 222697"/>
              <a:gd name="connsiteY8" fmla="*/ 301318 h 326749"/>
              <a:gd name="connsiteX9" fmla="*/ 181010 w 222697"/>
              <a:gd name="connsiteY9" fmla="*/ 260043 h 326749"/>
              <a:gd name="connsiteX10" fmla="*/ 219110 w 222697"/>
              <a:gd name="connsiteY10" fmla="*/ 326718 h 326749"/>
              <a:gd name="connsiteX11" fmla="*/ 209585 w 222697"/>
              <a:gd name="connsiteY11" fmla="*/ 266393 h 326749"/>
              <a:gd name="connsiteX12" fmla="*/ 117510 w 222697"/>
              <a:gd name="connsiteY12" fmla="*/ 110818 h 326749"/>
              <a:gd name="connsiteX13" fmla="*/ 92110 w 222697"/>
              <a:gd name="connsiteY13" fmla="*/ 110818 h 326749"/>
              <a:gd name="connsiteX14" fmla="*/ 73060 w 222697"/>
              <a:gd name="connsiteY14" fmla="*/ 56843 h 326749"/>
              <a:gd name="connsiteX15" fmla="*/ 35 w 222697"/>
              <a:gd name="connsiteY15" fmla="*/ 2868 h 326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2697" h="326749">
                <a:moveTo>
                  <a:pt x="35" y="2868"/>
                </a:moveTo>
                <a:cubicBezTo>
                  <a:pt x="-1553" y="18743"/>
                  <a:pt x="50306" y="138335"/>
                  <a:pt x="63535" y="152093"/>
                </a:cubicBezTo>
                <a:cubicBezTo>
                  <a:pt x="76764" y="165851"/>
                  <a:pt x="70943" y="86476"/>
                  <a:pt x="79410" y="85418"/>
                </a:cubicBezTo>
                <a:cubicBezTo>
                  <a:pt x="87877" y="84360"/>
                  <a:pt x="109573" y="140451"/>
                  <a:pt x="114335" y="145743"/>
                </a:cubicBezTo>
                <a:cubicBezTo>
                  <a:pt x="119098" y="151035"/>
                  <a:pt x="100577" y="103410"/>
                  <a:pt x="107985" y="117168"/>
                </a:cubicBezTo>
                <a:cubicBezTo>
                  <a:pt x="115393" y="130926"/>
                  <a:pt x="150318" y="214535"/>
                  <a:pt x="158785" y="228293"/>
                </a:cubicBezTo>
                <a:cubicBezTo>
                  <a:pt x="167252" y="242051"/>
                  <a:pt x="155081" y="196543"/>
                  <a:pt x="158785" y="199718"/>
                </a:cubicBezTo>
                <a:cubicBezTo>
                  <a:pt x="162489" y="202893"/>
                  <a:pt x="177835" y="230410"/>
                  <a:pt x="181010" y="247343"/>
                </a:cubicBezTo>
                <a:cubicBezTo>
                  <a:pt x="184185" y="264276"/>
                  <a:pt x="177835" y="299201"/>
                  <a:pt x="177835" y="301318"/>
                </a:cubicBezTo>
                <a:cubicBezTo>
                  <a:pt x="177835" y="303435"/>
                  <a:pt x="174131" y="255810"/>
                  <a:pt x="181010" y="260043"/>
                </a:cubicBezTo>
                <a:cubicBezTo>
                  <a:pt x="187889" y="264276"/>
                  <a:pt x="214348" y="325660"/>
                  <a:pt x="219110" y="326718"/>
                </a:cubicBezTo>
                <a:cubicBezTo>
                  <a:pt x="223872" y="327776"/>
                  <a:pt x="226518" y="302376"/>
                  <a:pt x="209585" y="266393"/>
                </a:cubicBezTo>
                <a:cubicBezTo>
                  <a:pt x="192652" y="230410"/>
                  <a:pt x="137089" y="136747"/>
                  <a:pt x="117510" y="110818"/>
                </a:cubicBezTo>
                <a:cubicBezTo>
                  <a:pt x="97931" y="84889"/>
                  <a:pt x="99518" y="119814"/>
                  <a:pt x="92110" y="110818"/>
                </a:cubicBezTo>
                <a:cubicBezTo>
                  <a:pt x="84702" y="101822"/>
                  <a:pt x="91052" y="72189"/>
                  <a:pt x="73060" y="56843"/>
                </a:cubicBezTo>
                <a:cubicBezTo>
                  <a:pt x="55068" y="41497"/>
                  <a:pt x="1623" y="-13007"/>
                  <a:pt x="35" y="2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6FCD8549-5BAF-FB19-A652-5D8A1E745762}"/>
              </a:ext>
            </a:extLst>
          </p:cNvPr>
          <p:cNvSpPr/>
          <p:nvPr/>
        </p:nvSpPr>
        <p:spPr>
          <a:xfrm>
            <a:off x="4143300" y="5019371"/>
            <a:ext cx="64451" cy="137994"/>
          </a:xfrm>
          <a:custGeom>
            <a:avLst/>
            <a:gdLst>
              <a:gd name="connsiteX0" fmla="*/ 75 w 64451"/>
              <a:gd name="connsiteY0" fmla="*/ 304 h 137994"/>
              <a:gd name="connsiteX1" fmla="*/ 31825 w 64451"/>
              <a:gd name="connsiteY1" fmla="*/ 82854 h 137994"/>
              <a:gd name="connsiteX2" fmla="*/ 57225 w 64451"/>
              <a:gd name="connsiteY2" fmla="*/ 136829 h 137994"/>
              <a:gd name="connsiteX3" fmla="*/ 63575 w 64451"/>
              <a:gd name="connsiteY3" fmla="*/ 32054 h 137994"/>
              <a:gd name="connsiteX4" fmla="*/ 41350 w 64451"/>
              <a:gd name="connsiteY4" fmla="*/ 114604 h 137994"/>
              <a:gd name="connsiteX5" fmla="*/ 75 w 64451"/>
              <a:gd name="connsiteY5" fmla="*/ 304 h 13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451" h="137994">
                <a:moveTo>
                  <a:pt x="75" y="304"/>
                </a:moveTo>
                <a:cubicBezTo>
                  <a:pt x="-1512" y="-4988"/>
                  <a:pt x="22300" y="60100"/>
                  <a:pt x="31825" y="82854"/>
                </a:cubicBezTo>
                <a:cubicBezTo>
                  <a:pt x="41350" y="105608"/>
                  <a:pt x="51933" y="145296"/>
                  <a:pt x="57225" y="136829"/>
                </a:cubicBezTo>
                <a:cubicBezTo>
                  <a:pt x="62517" y="128362"/>
                  <a:pt x="66221" y="35758"/>
                  <a:pt x="63575" y="32054"/>
                </a:cubicBezTo>
                <a:cubicBezTo>
                  <a:pt x="60929" y="28350"/>
                  <a:pt x="49287" y="117250"/>
                  <a:pt x="41350" y="114604"/>
                </a:cubicBezTo>
                <a:cubicBezTo>
                  <a:pt x="33413" y="111958"/>
                  <a:pt x="1662" y="5596"/>
                  <a:pt x="75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A5C83403-252B-81EB-11EF-FBED85A2FFDD}"/>
              </a:ext>
            </a:extLst>
          </p:cNvPr>
          <p:cNvSpPr/>
          <p:nvPr/>
        </p:nvSpPr>
        <p:spPr>
          <a:xfrm>
            <a:off x="3193262" y="4847030"/>
            <a:ext cx="467106" cy="231215"/>
          </a:xfrm>
          <a:custGeom>
            <a:avLst/>
            <a:gdLst>
              <a:gd name="connsiteX0" fmla="*/ 156363 w 467106"/>
              <a:gd name="connsiteY0" fmla="*/ 229795 h 231215"/>
              <a:gd name="connsiteX1" fmla="*/ 788 w 467106"/>
              <a:gd name="connsiteY1" fmla="*/ 169470 h 231215"/>
              <a:gd name="connsiteX2" fmla="*/ 99213 w 467106"/>
              <a:gd name="connsiteY2" fmla="*/ 178995 h 231215"/>
              <a:gd name="connsiteX3" fmla="*/ 172238 w 467106"/>
              <a:gd name="connsiteY3" fmla="*/ 178995 h 231215"/>
              <a:gd name="connsiteX4" fmla="*/ 203988 w 467106"/>
              <a:gd name="connsiteY4" fmla="*/ 144070 h 231215"/>
              <a:gd name="connsiteX5" fmla="*/ 108738 w 467106"/>
              <a:gd name="connsiteY5" fmla="*/ 7545 h 231215"/>
              <a:gd name="connsiteX6" fmla="*/ 159538 w 467106"/>
              <a:gd name="connsiteY6" fmla="*/ 64695 h 231215"/>
              <a:gd name="connsiteX7" fmla="*/ 270663 w 467106"/>
              <a:gd name="connsiteY7" fmla="*/ 51995 h 231215"/>
              <a:gd name="connsiteX8" fmla="*/ 464338 w 467106"/>
              <a:gd name="connsiteY8" fmla="*/ 7545 h 231215"/>
              <a:gd name="connsiteX9" fmla="*/ 388138 w 467106"/>
              <a:gd name="connsiteY9" fmla="*/ 4370 h 231215"/>
              <a:gd name="connsiteX10" fmla="*/ 432588 w 467106"/>
              <a:gd name="connsiteY10" fmla="*/ 51995 h 231215"/>
              <a:gd name="connsiteX11" fmla="*/ 315113 w 467106"/>
              <a:gd name="connsiteY11" fmla="*/ 99620 h 231215"/>
              <a:gd name="connsiteX12" fmla="*/ 156363 w 467106"/>
              <a:gd name="connsiteY12" fmla="*/ 229795 h 231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7106" h="231215">
                <a:moveTo>
                  <a:pt x="156363" y="229795"/>
                </a:moveTo>
                <a:cubicBezTo>
                  <a:pt x="103976" y="241437"/>
                  <a:pt x="10313" y="177937"/>
                  <a:pt x="788" y="169470"/>
                </a:cubicBezTo>
                <a:cubicBezTo>
                  <a:pt x="-8737" y="161003"/>
                  <a:pt x="70638" y="177407"/>
                  <a:pt x="99213" y="178995"/>
                </a:cubicBezTo>
                <a:cubicBezTo>
                  <a:pt x="127788" y="180582"/>
                  <a:pt x="154776" y="184816"/>
                  <a:pt x="172238" y="178995"/>
                </a:cubicBezTo>
                <a:cubicBezTo>
                  <a:pt x="189700" y="173174"/>
                  <a:pt x="214571" y="172645"/>
                  <a:pt x="203988" y="144070"/>
                </a:cubicBezTo>
                <a:cubicBezTo>
                  <a:pt x="193405" y="115495"/>
                  <a:pt x="116146" y="20774"/>
                  <a:pt x="108738" y="7545"/>
                </a:cubicBezTo>
                <a:cubicBezTo>
                  <a:pt x="101330" y="-5684"/>
                  <a:pt x="132551" y="57287"/>
                  <a:pt x="159538" y="64695"/>
                </a:cubicBezTo>
                <a:cubicBezTo>
                  <a:pt x="186525" y="72103"/>
                  <a:pt x="219863" y="61520"/>
                  <a:pt x="270663" y="51995"/>
                </a:cubicBezTo>
                <a:cubicBezTo>
                  <a:pt x="321463" y="42470"/>
                  <a:pt x="444759" y="15483"/>
                  <a:pt x="464338" y="7545"/>
                </a:cubicBezTo>
                <a:cubicBezTo>
                  <a:pt x="483917" y="-393"/>
                  <a:pt x="393430" y="-3038"/>
                  <a:pt x="388138" y="4370"/>
                </a:cubicBezTo>
                <a:cubicBezTo>
                  <a:pt x="382846" y="11778"/>
                  <a:pt x="444759" y="36120"/>
                  <a:pt x="432588" y="51995"/>
                </a:cubicBezTo>
                <a:cubicBezTo>
                  <a:pt x="420417" y="67870"/>
                  <a:pt x="356388" y="75278"/>
                  <a:pt x="315113" y="99620"/>
                </a:cubicBezTo>
                <a:cubicBezTo>
                  <a:pt x="273838" y="123962"/>
                  <a:pt x="208750" y="218153"/>
                  <a:pt x="156363" y="229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5AC4031D-E27B-D6E1-F251-B4DDD83B2232}"/>
              </a:ext>
            </a:extLst>
          </p:cNvPr>
          <p:cNvSpPr/>
          <p:nvPr/>
        </p:nvSpPr>
        <p:spPr>
          <a:xfrm>
            <a:off x="3426511" y="4778200"/>
            <a:ext cx="622669" cy="105156"/>
          </a:xfrm>
          <a:custGeom>
            <a:avLst/>
            <a:gdLst>
              <a:gd name="connsiteX0" fmla="*/ 2489 w 622669"/>
              <a:gd name="connsiteY0" fmla="*/ 104950 h 105156"/>
              <a:gd name="connsiteX1" fmla="*/ 351739 w 622669"/>
              <a:gd name="connsiteY1" fmla="*/ 44625 h 105156"/>
              <a:gd name="connsiteX2" fmla="*/ 497789 w 622669"/>
              <a:gd name="connsiteY2" fmla="*/ 50975 h 105156"/>
              <a:gd name="connsiteX3" fmla="*/ 466039 w 622669"/>
              <a:gd name="connsiteY3" fmla="*/ 38275 h 105156"/>
              <a:gd name="connsiteX4" fmla="*/ 621614 w 622669"/>
              <a:gd name="connsiteY4" fmla="*/ 82725 h 105156"/>
              <a:gd name="connsiteX5" fmla="*/ 520014 w 622669"/>
              <a:gd name="connsiteY5" fmla="*/ 47800 h 105156"/>
              <a:gd name="connsiteX6" fmla="*/ 256489 w 622669"/>
              <a:gd name="connsiteY6" fmla="*/ 175 h 105156"/>
              <a:gd name="connsiteX7" fmla="*/ 266014 w 622669"/>
              <a:gd name="connsiteY7" fmla="*/ 31925 h 105156"/>
              <a:gd name="connsiteX8" fmla="*/ 215214 w 622669"/>
              <a:gd name="connsiteY8" fmla="*/ 38275 h 105156"/>
              <a:gd name="connsiteX9" fmla="*/ 129489 w 622669"/>
              <a:gd name="connsiteY9" fmla="*/ 50975 h 105156"/>
              <a:gd name="connsiteX10" fmla="*/ 192989 w 622669"/>
              <a:gd name="connsiteY10" fmla="*/ 63675 h 105156"/>
              <a:gd name="connsiteX11" fmla="*/ 2489 w 622669"/>
              <a:gd name="connsiteY11" fmla="*/ 104950 h 105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2669" h="105156">
                <a:moveTo>
                  <a:pt x="2489" y="104950"/>
                </a:moveTo>
                <a:cubicBezTo>
                  <a:pt x="28947" y="101775"/>
                  <a:pt x="269189" y="53621"/>
                  <a:pt x="351739" y="44625"/>
                </a:cubicBezTo>
                <a:cubicBezTo>
                  <a:pt x="434289" y="35629"/>
                  <a:pt x="478739" y="52033"/>
                  <a:pt x="497789" y="50975"/>
                </a:cubicBezTo>
                <a:cubicBezTo>
                  <a:pt x="516839" y="49917"/>
                  <a:pt x="445402" y="32983"/>
                  <a:pt x="466039" y="38275"/>
                </a:cubicBezTo>
                <a:cubicBezTo>
                  <a:pt x="486676" y="43567"/>
                  <a:pt x="612618" y="81138"/>
                  <a:pt x="621614" y="82725"/>
                </a:cubicBezTo>
                <a:cubicBezTo>
                  <a:pt x="630610" y="84312"/>
                  <a:pt x="580868" y="61558"/>
                  <a:pt x="520014" y="47800"/>
                </a:cubicBezTo>
                <a:cubicBezTo>
                  <a:pt x="459160" y="34042"/>
                  <a:pt x="298822" y="2821"/>
                  <a:pt x="256489" y="175"/>
                </a:cubicBezTo>
                <a:cubicBezTo>
                  <a:pt x="214156" y="-2471"/>
                  <a:pt x="272893" y="25575"/>
                  <a:pt x="266014" y="31925"/>
                </a:cubicBezTo>
                <a:cubicBezTo>
                  <a:pt x="259135" y="38275"/>
                  <a:pt x="215214" y="38275"/>
                  <a:pt x="215214" y="38275"/>
                </a:cubicBezTo>
                <a:cubicBezTo>
                  <a:pt x="192460" y="41450"/>
                  <a:pt x="133193" y="46742"/>
                  <a:pt x="129489" y="50975"/>
                </a:cubicBezTo>
                <a:cubicBezTo>
                  <a:pt x="125785" y="55208"/>
                  <a:pt x="217331" y="53621"/>
                  <a:pt x="192989" y="63675"/>
                </a:cubicBezTo>
                <a:cubicBezTo>
                  <a:pt x="168647" y="73729"/>
                  <a:pt x="-23969" y="108125"/>
                  <a:pt x="2489" y="104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008F008E-658A-E63F-3DCE-DFCBA5FEC1F6}"/>
              </a:ext>
            </a:extLst>
          </p:cNvPr>
          <p:cNvSpPr/>
          <p:nvPr/>
        </p:nvSpPr>
        <p:spPr>
          <a:xfrm>
            <a:off x="3505123" y="5006944"/>
            <a:ext cx="346712" cy="209990"/>
          </a:xfrm>
          <a:custGeom>
            <a:avLst/>
            <a:gdLst>
              <a:gd name="connsiteX0" fmla="*/ 77 w 346712"/>
              <a:gd name="connsiteY0" fmla="*/ 31 h 209990"/>
              <a:gd name="connsiteX1" fmla="*/ 101677 w 346712"/>
              <a:gd name="connsiteY1" fmla="*/ 133381 h 209990"/>
              <a:gd name="connsiteX2" fmla="*/ 193752 w 346712"/>
              <a:gd name="connsiteY2" fmla="*/ 184181 h 209990"/>
              <a:gd name="connsiteX3" fmla="*/ 152477 w 346712"/>
              <a:gd name="connsiteY3" fmla="*/ 165131 h 209990"/>
              <a:gd name="connsiteX4" fmla="*/ 339802 w 346712"/>
              <a:gd name="connsiteY4" fmla="*/ 206406 h 209990"/>
              <a:gd name="connsiteX5" fmla="*/ 295352 w 346712"/>
              <a:gd name="connsiteY5" fmla="*/ 206406 h 209990"/>
              <a:gd name="connsiteX6" fmla="*/ 190577 w 346712"/>
              <a:gd name="connsiteY6" fmla="*/ 193706 h 209990"/>
              <a:gd name="connsiteX7" fmla="*/ 149302 w 346712"/>
              <a:gd name="connsiteY7" fmla="*/ 149256 h 209990"/>
              <a:gd name="connsiteX8" fmla="*/ 85802 w 346712"/>
              <a:gd name="connsiteY8" fmla="*/ 146081 h 209990"/>
              <a:gd name="connsiteX9" fmla="*/ 77 w 346712"/>
              <a:gd name="connsiteY9" fmla="*/ 31 h 20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6712" h="209990">
                <a:moveTo>
                  <a:pt x="77" y="31"/>
                </a:moveTo>
                <a:cubicBezTo>
                  <a:pt x="2723" y="-2086"/>
                  <a:pt x="69398" y="102689"/>
                  <a:pt x="101677" y="133381"/>
                </a:cubicBezTo>
                <a:cubicBezTo>
                  <a:pt x="133956" y="164073"/>
                  <a:pt x="185285" y="178889"/>
                  <a:pt x="193752" y="184181"/>
                </a:cubicBezTo>
                <a:cubicBezTo>
                  <a:pt x="202219" y="189473"/>
                  <a:pt x="128135" y="161427"/>
                  <a:pt x="152477" y="165131"/>
                </a:cubicBezTo>
                <a:cubicBezTo>
                  <a:pt x="176819" y="168835"/>
                  <a:pt x="315990" y="199527"/>
                  <a:pt x="339802" y="206406"/>
                </a:cubicBezTo>
                <a:cubicBezTo>
                  <a:pt x="363614" y="213285"/>
                  <a:pt x="320223" y="208523"/>
                  <a:pt x="295352" y="206406"/>
                </a:cubicBezTo>
                <a:cubicBezTo>
                  <a:pt x="270481" y="204289"/>
                  <a:pt x="214919" y="203231"/>
                  <a:pt x="190577" y="193706"/>
                </a:cubicBezTo>
                <a:cubicBezTo>
                  <a:pt x="166235" y="184181"/>
                  <a:pt x="166764" y="157193"/>
                  <a:pt x="149302" y="149256"/>
                </a:cubicBezTo>
                <a:cubicBezTo>
                  <a:pt x="131840" y="141319"/>
                  <a:pt x="108027" y="167777"/>
                  <a:pt x="85802" y="146081"/>
                </a:cubicBezTo>
                <a:cubicBezTo>
                  <a:pt x="63577" y="124385"/>
                  <a:pt x="-2569" y="2148"/>
                  <a:pt x="77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0F0480FE-755F-E0EF-6CBB-AFA6F8C34AE4}"/>
              </a:ext>
            </a:extLst>
          </p:cNvPr>
          <p:cNvSpPr/>
          <p:nvPr/>
        </p:nvSpPr>
        <p:spPr>
          <a:xfrm>
            <a:off x="3495655" y="4978266"/>
            <a:ext cx="229941" cy="248699"/>
          </a:xfrm>
          <a:custGeom>
            <a:avLst/>
            <a:gdLst>
              <a:gd name="connsiteX0" fmla="*/ 20 w 229941"/>
              <a:gd name="connsiteY0" fmla="*/ 134 h 248699"/>
              <a:gd name="connsiteX1" fmla="*/ 60345 w 229941"/>
              <a:gd name="connsiteY1" fmla="*/ 155709 h 248699"/>
              <a:gd name="connsiteX2" fmla="*/ 123845 w 229941"/>
              <a:gd name="connsiteY2" fmla="*/ 225559 h 248699"/>
              <a:gd name="connsiteX3" fmla="*/ 101620 w 229941"/>
              <a:gd name="connsiteY3" fmla="*/ 216034 h 248699"/>
              <a:gd name="connsiteX4" fmla="*/ 228620 w 229941"/>
              <a:gd name="connsiteY4" fmla="*/ 247784 h 248699"/>
              <a:gd name="connsiteX5" fmla="*/ 161945 w 229941"/>
              <a:gd name="connsiteY5" fmla="*/ 235084 h 248699"/>
              <a:gd name="connsiteX6" fmla="*/ 66695 w 229941"/>
              <a:gd name="connsiteY6" fmla="*/ 184284 h 248699"/>
              <a:gd name="connsiteX7" fmla="*/ 20 w 229941"/>
              <a:gd name="connsiteY7" fmla="*/ 134 h 24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41" h="248699">
                <a:moveTo>
                  <a:pt x="20" y="134"/>
                </a:moveTo>
                <a:cubicBezTo>
                  <a:pt x="-1038" y="-4628"/>
                  <a:pt x="39708" y="118138"/>
                  <a:pt x="60345" y="155709"/>
                </a:cubicBezTo>
                <a:cubicBezTo>
                  <a:pt x="80983" y="193280"/>
                  <a:pt x="116966" y="215505"/>
                  <a:pt x="123845" y="225559"/>
                </a:cubicBezTo>
                <a:cubicBezTo>
                  <a:pt x="130724" y="235613"/>
                  <a:pt x="84158" y="212330"/>
                  <a:pt x="101620" y="216034"/>
                </a:cubicBezTo>
                <a:cubicBezTo>
                  <a:pt x="119082" y="219738"/>
                  <a:pt x="218566" y="244609"/>
                  <a:pt x="228620" y="247784"/>
                </a:cubicBezTo>
                <a:cubicBezTo>
                  <a:pt x="238674" y="250959"/>
                  <a:pt x="188932" y="245667"/>
                  <a:pt x="161945" y="235084"/>
                </a:cubicBezTo>
                <a:cubicBezTo>
                  <a:pt x="134958" y="224501"/>
                  <a:pt x="89978" y="219738"/>
                  <a:pt x="66695" y="184284"/>
                </a:cubicBezTo>
                <a:cubicBezTo>
                  <a:pt x="43412" y="148830"/>
                  <a:pt x="1078" y="4896"/>
                  <a:pt x="20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FE5F8E81-BF31-9DE2-8902-0E0297FA6F89}"/>
              </a:ext>
            </a:extLst>
          </p:cNvPr>
          <p:cNvSpPr/>
          <p:nvPr/>
        </p:nvSpPr>
        <p:spPr>
          <a:xfrm>
            <a:off x="3787748" y="5107270"/>
            <a:ext cx="381857" cy="131483"/>
          </a:xfrm>
          <a:custGeom>
            <a:avLst/>
            <a:gdLst>
              <a:gd name="connsiteX0" fmla="*/ 27 w 381857"/>
              <a:gd name="connsiteY0" fmla="*/ 131480 h 131483"/>
              <a:gd name="connsiteX1" fmla="*/ 244502 w 381857"/>
              <a:gd name="connsiteY1" fmla="*/ 61630 h 131483"/>
              <a:gd name="connsiteX2" fmla="*/ 209577 w 381857"/>
              <a:gd name="connsiteY2" fmla="*/ 74330 h 131483"/>
              <a:gd name="connsiteX3" fmla="*/ 314352 w 381857"/>
              <a:gd name="connsiteY3" fmla="*/ 64805 h 131483"/>
              <a:gd name="connsiteX4" fmla="*/ 377852 w 381857"/>
              <a:gd name="connsiteY4" fmla="*/ 1305 h 131483"/>
              <a:gd name="connsiteX5" fmla="*/ 365152 w 381857"/>
              <a:gd name="connsiteY5" fmla="*/ 23530 h 131483"/>
              <a:gd name="connsiteX6" fmla="*/ 282602 w 381857"/>
              <a:gd name="connsiteY6" fmla="*/ 42580 h 131483"/>
              <a:gd name="connsiteX7" fmla="*/ 228627 w 381857"/>
              <a:gd name="connsiteY7" fmla="*/ 58455 h 131483"/>
              <a:gd name="connsiteX8" fmla="*/ 27 w 381857"/>
              <a:gd name="connsiteY8" fmla="*/ 131480 h 13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857" h="131483">
                <a:moveTo>
                  <a:pt x="27" y="131480"/>
                </a:moveTo>
                <a:cubicBezTo>
                  <a:pt x="2673" y="132009"/>
                  <a:pt x="209577" y="71155"/>
                  <a:pt x="244502" y="61630"/>
                </a:cubicBezTo>
                <a:cubicBezTo>
                  <a:pt x="279427" y="52105"/>
                  <a:pt x="197935" y="73801"/>
                  <a:pt x="209577" y="74330"/>
                </a:cubicBezTo>
                <a:cubicBezTo>
                  <a:pt x="221219" y="74859"/>
                  <a:pt x="286306" y="76976"/>
                  <a:pt x="314352" y="64805"/>
                </a:cubicBezTo>
                <a:cubicBezTo>
                  <a:pt x="342398" y="52634"/>
                  <a:pt x="377852" y="1305"/>
                  <a:pt x="377852" y="1305"/>
                </a:cubicBezTo>
                <a:cubicBezTo>
                  <a:pt x="386319" y="-5574"/>
                  <a:pt x="381027" y="16651"/>
                  <a:pt x="365152" y="23530"/>
                </a:cubicBezTo>
                <a:cubicBezTo>
                  <a:pt x="349277" y="30409"/>
                  <a:pt x="305356" y="36759"/>
                  <a:pt x="282602" y="42580"/>
                </a:cubicBezTo>
                <a:cubicBezTo>
                  <a:pt x="259848" y="48401"/>
                  <a:pt x="272548" y="43638"/>
                  <a:pt x="228627" y="58455"/>
                </a:cubicBezTo>
                <a:cubicBezTo>
                  <a:pt x="184706" y="73272"/>
                  <a:pt x="-2619" y="130951"/>
                  <a:pt x="27" y="131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747DCDD1-0D88-9FD6-9F6A-17D8B3CAECA6}"/>
              </a:ext>
            </a:extLst>
          </p:cNvPr>
          <p:cNvSpPr/>
          <p:nvPr/>
        </p:nvSpPr>
        <p:spPr>
          <a:xfrm>
            <a:off x="3822683" y="5130625"/>
            <a:ext cx="352829" cy="108168"/>
          </a:xfrm>
          <a:custGeom>
            <a:avLst/>
            <a:gdLst>
              <a:gd name="connsiteX0" fmla="*/ 17 w 352829"/>
              <a:gd name="connsiteY0" fmla="*/ 108125 h 108168"/>
              <a:gd name="connsiteX1" fmla="*/ 288942 w 352829"/>
              <a:gd name="connsiteY1" fmla="*/ 47800 h 108168"/>
              <a:gd name="connsiteX2" fmla="*/ 276242 w 352829"/>
              <a:gd name="connsiteY2" fmla="*/ 66850 h 108168"/>
              <a:gd name="connsiteX3" fmla="*/ 327042 w 352829"/>
              <a:gd name="connsiteY3" fmla="*/ 50975 h 108168"/>
              <a:gd name="connsiteX4" fmla="*/ 352442 w 352829"/>
              <a:gd name="connsiteY4" fmla="*/ 175 h 108168"/>
              <a:gd name="connsiteX5" fmla="*/ 339742 w 352829"/>
              <a:gd name="connsiteY5" fmla="*/ 35100 h 108168"/>
              <a:gd name="connsiteX6" fmla="*/ 304817 w 352829"/>
              <a:gd name="connsiteY6" fmla="*/ 57325 h 108168"/>
              <a:gd name="connsiteX7" fmla="*/ 17 w 352829"/>
              <a:gd name="connsiteY7" fmla="*/ 108125 h 10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829" h="108168">
                <a:moveTo>
                  <a:pt x="17" y="108125"/>
                </a:moveTo>
                <a:cubicBezTo>
                  <a:pt x="-2629" y="106537"/>
                  <a:pt x="288942" y="47800"/>
                  <a:pt x="288942" y="47800"/>
                </a:cubicBezTo>
                <a:cubicBezTo>
                  <a:pt x="334980" y="40921"/>
                  <a:pt x="269892" y="66321"/>
                  <a:pt x="276242" y="66850"/>
                </a:cubicBezTo>
                <a:cubicBezTo>
                  <a:pt x="282592" y="67379"/>
                  <a:pt x="314342" y="62087"/>
                  <a:pt x="327042" y="50975"/>
                </a:cubicBezTo>
                <a:cubicBezTo>
                  <a:pt x="339742" y="39863"/>
                  <a:pt x="350325" y="2821"/>
                  <a:pt x="352442" y="175"/>
                </a:cubicBezTo>
                <a:cubicBezTo>
                  <a:pt x="354559" y="-2471"/>
                  <a:pt x="347679" y="25575"/>
                  <a:pt x="339742" y="35100"/>
                </a:cubicBezTo>
                <a:cubicBezTo>
                  <a:pt x="331805" y="44625"/>
                  <a:pt x="357734" y="47271"/>
                  <a:pt x="304817" y="57325"/>
                </a:cubicBezTo>
                <a:cubicBezTo>
                  <a:pt x="251900" y="67379"/>
                  <a:pt x="2663" y="109713"/>
                  <a:pt x="17" y="108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81CCC869-895E-A549-1ECF-45510033654C}"/>
              </a:ext>
            </a:extLst>
          </p:cNvPr>
          <p:cNvSpPr/>
          <p:nvPr/>
        </p:nvSpPr>
        <p:spPr>
          <a:xfrm>
            <a:off x="4098189" y="5136871"/>
            <a:ext cx="89407" cy="178158"/>
          </a:xfrm>
          <a:custGeom>
            <a:avLst/>
            <a:gdLst>
              <a:gd name="connsiteX0" fmla="*/ 83286 w 89407"/>
              <a:gd name="connsiteY0" fmla="*/ 279 h 178158"/>
              <a:gd name="connsiteX1" fmla="*/ 76936 w 89407"/>
              <a:gd name="connsiteY1" fmla="*/ 51079 h 178158"/>
              <a:gd name="connsiteX2" fmla="*/ 26136 w 89407"/>
              <a:gd name="connsiteY2" fmla="*/ 178079 h 178158"/>
              <a:gd name="connsiteX3" fmla="*/ 48361 w 89407"/>
              <a:gd name="connsiteY3" fmla="*/ 70129 h 178158"/>
              <a:gd name="connsiteX4" fmla="*/ 736 w 89407"/>
              <a:gd name="connsiteY4" fmla="*/ 70129 h 178158"/>
              <a:gd name="connsiteX5" fmla="*/ 83286 w 89407"/>
              <a:gd name="connsiteY5" fmla="*/ 279 h 178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07" h="178158">
                <a:moveTo>
                  <a:pt x="83286" y="279"/>
                </a:moveTo>
                <a:cubicBezTo>
                  <a:pt x="95986" y="-2896"/>
                  <a:pt x="86461" y="21446"/>
                  <a:pt x="76936" y="51079"/>
                </a:cubicBezTo>
                <a:cubicBezTo>
                  <a:pt x="67411" y="80712"/>
                  <a:pt x="30898" y="174904"/>
                  <a:pt x="26136" y="178079"/>
                </a:cubicBezTo>
                <a:cubicBezTo>
                  <a:pt x="21374" y="181254"/>
                  <a:pt x="52594" y="88121"/>
                  <a:pt x="48361" y="70129"/>
                </a:cubicBezTo>
                <a:cubicBezTo>
                  <a:pt x="44128" y="52137"/>
                  <a:pt x="-6672" y="75421"/>
                  <a:pt x="736" y="70129"/>
                </a:cubicBezTo>
                <a:cubicBezTo>
                  <a:pt x="8144" y="64837"/>
                  <a:pt x="70586" y="3454"/>
                  <a:pt x="83286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8FBD794B-2F8E-1BFC-EECD-12AA232BEB16}"/>
              </a:ext>
            </a:extLst>
          </p:cNvPr>
          <p:cNvSpPr/>
          <p:nvPr/>
        </p:nvSpPr>
        <p:spPr>
          <a:xfrm>
            <a:off x="3376137" y="5127625"/>
            <a:ext cx="554556" cy="273161"/>
          </a:xfrm>
          <a:custGeom>
            <a:avLst/>
            <a:gdLst>
              <a:gd name="connsiteX0" fmla="*/ 8413 w 554556"/>
              <a:gd name="connsiteY0" fmla="*/ 0 h 273161"/>
              <a:gd name="connsiteX1" fmla="*/ 78263 w 554556"/>
              <a:gd name="connsiteY1" fmla="*/ 63500 h 273161"/>
              <a:gd name="connsiteX2" fmla="*/ 141763 w 554556"/>
              <a:gd name="connsiteY2" fmla="*/ 98425 h 273161"/>
              <a:gd name="connsiteX3" fmla="*/ 195738 w 554556"/>
              <a:gd name="connsiteY3" fmla="*/ 57150 h 273161"/>
              <a:gd name="connsiteX4" fmla="*/ 183038 w 554556"/>
              <a:gd name="connsiteY4" fmla="*/ 82550 h 273161"/>
              <a:gd name="connsiteX5" fmla="*/ 189388 w 554556"/>
              <a:gd name="connsiteY5" fmla="*/ 114300 h 273161"/>
              <a:gd name="connsiteX6" fmla="*/ 243363 w 554556"/>
              <a:gd name="connsiteY6" fmla="*/ 63500 h 273161"/>
              <a:gd name="connsiteX7" fmla="*/ 240188 w 554556"/>
              <a:gd name="connsiteY7" fmla="*/ 123825 h 273161"/>
              <a:gd name="connsiteX8" fmla="*/ 297338 w 554556"/>
              <a:gd name="connsiteY8" fmla="*/ 104775 h 273161"/>
              <a:gd name="connsiteX9" fmla="*/ 392588 w 554556"/>
              <a:gd name="connsiteY9" fmla="*/ 127000 h 273161"/>
              <a:gd name="connsiteX10" fmla="*/ 360838 w 554556"/>
              <a:gd name="connsiteY10" fmla="*/ 136525 h 273161"/>
              <a:gd name="connsiteX11" fmla="*/ 522763 w 554556"/>
              <a:gd name="connsiteY11" fmla="*/ 111125 h 273161"/>
              <a:gd name="connsiteX12" fmla="*/ 554513 w 554556"/>
              <a:gd name="connsiteY12" fmla="*/ 95250 h 273161"/>
              <a:gd name="connsiteX13" fmla="*/ 529113 w 554556"/>
              <a:gd name="connsiteY13" fmla="*/ 136525 h 273161"/>
              <a:gd name="connsiteX14" fmla="*/ 506888 w 554556"/>
              <a:gd name="connsiteY14" fmla="*/ 215900 h 273161"/>
              <a:gd name="connsiteX15" fmla="*/ 513238 w 554556"/>
              <a:gd name="connsiteY15" fmla="*/ 263525 h 273161"/>
              <a:gd name="connsiteX16" fmla="*/ 513238 w 554556"/>
              <a:gd name="connsiteY16" fmla="*/ 209550 h 273161"/>
              <a:gd name="connsiteX17" fmla="*/ 513238 w 554556"/>
              <a:gd name="connsiteY17" fmla="*/ 158750 h 273161"/>
              <a:gd name="connsiteX18" fmla="*/ 449738 w 554556"/>
              <a:gd name="connsiteY18" fmla="*/ 127000 h 273161"/>
              <a:gd name="connsiteX19" fmla="*/ 446563 w 554556"/>
              <a:gd name="connsiteY19" fmla="*/ 174625 h 273161"/>
              <a:gd name="connsiteX20" fmla="*/ 424338 w 554556"/>
              <a:gd name="connsiteY20" fmla="*/ 219075 h 273161"/>
              <a:gd name="connsiteX21" fmla="*/ 367188 w 554556"/>
              <a:gd name="connsiteY21" fmla="*/ 269875 h 273161"/>
              <a:gd name="connsiteX22" fmla="*/ 395763 w 554556"/>
              <a:gd name="connsiteY22" fmla="*/ 238125 h 273161"/>
              <a:gd name="connsiteX23" fmla="*/ 421163 w 554556"/>
              <a:gd name="connsiteY23" fmla="*/ 174625 h 273161"/>
              <a:gd name="connsiteX24" fmla="*/ 411638 w 554556"/>
              <a:gd name="connsiteY24" fmla="*/ 133350 h 273161"/>
              <a:gd name="connsiteX25" fmla="*/ 395763 w 554556"/>
              <a:gd name="connsiteY25" fmla="*/ 165100 h 273161"/>
              <a:gd name="connsiteX26" fmla="*/ 367188 w 554556"/>
              <a:gd name="connsiteY26" fmla="*/ 222250 h 273161"/>
              <a:gd name="connsiteX27" fmla="*/ 373538 w 554556"/>
              <a:gd name="connsiteY27" fmla="*/ 273050 h 273161"/>
              <a:gd name="connsiteX28" fmla="*/ 367188 w 554556"/>
              <a:gd name="connsiteY28" fmla="*/ 234950 h 273161"/>
              <a:gd name="connsiteX29" fmla="*/ 354488 w 554556"/>
              <a:gd name="connsiteY29" fmla="*/ 203200 h 273161"/>
              <a:gd name="connsiteX30" fmla="*/ 421163 w 554556"/>
              <a:gd name="connsiteY30" fmla="*/ 127000 h 273161"/>
              <a:gd name="connsiteX31" fmla="*/ 370363 w 554556"/>
              <a:gd name="connsiteY31" fmla="*/ 139700 h 273161"/>
              <a:gd name="connsiteX32" fmla="*/ 294163 w 554556"/>
              <a:gd name="connsiteY32" fmla="*/ 187325 h 273161"/>
              <a:gd name="connsiteX33" fmla="*/ 268763 w 554556"/>
              <a:gd name="connsiteY33" fmla="*/ 257175 h 273161"/>
              <a:gd name="connsiteX34" fmla="*/ 271938 w 554556"/>
              <a:gd name="connsiteY34" fmla="*/ 209550 h 273161"/>
              <a:gd name="connsiteX35" fmla="*/ 259238 w 554556"/>
              <a:gd name="connsiteY35" fmla="*/ 187325 h 273161"/>
              <a:gd name="connsiteX36" fmla="*/ 357663 w 554556"/>
              <a:gd name="connsiteY36" fmla="*/ 146050 h 273161"/>
              <a:gd name="connsiteX37" fmla="*/ 265588 w 554556"/>
              <a:gd name="connsiteY37" fmla="*/ 142875 h 273161"/>
              <a:gd name="connsiteX38" fmla="*/ 214788 w 554556"/>
              <a:gd name="connsiteY38" fmla="*/ 206375 h 273161"/>
              <a:gd name="connsiteX39" fmla="*/ 214788 w 554556"/>
              <a:gd name="connsiteY39" fmla="*/ 206375 h 273161"/>
              <a:gd name="connsiteX40" fmla="*/ 237013 w 554556"/>
              <a:gd name="connsiteY40" fmla="*/ 146050 h 273161"/>
              <a:gd name="connsiteX41" fmla="*/ 186213 w 554556"/>
              <a:gd name="connsiteY41" fmla="*/ 212725 h 273161"/>
              <a:gd name="connsiteX42" fmla="*/ 192563 w 554556"/>
              <a:gd name="connsiteY42" fmla="*/ 165100 h 273161"/>
              <a:gd name="connsiteX43" fmla="*/ 160813 w 554556"/>
              <a:gd name="connsiteY43" fmla="*/ 114300 h 273161"/>
              <a:gd name="connsiteX44" fmla="*/ 129063 w 554556"/>
              <a:gd name="connsiteY44" fmla="*/ 161925 h 273161"/>
              <a:gd name="connsiteX45" fmla="*/ 132238 w 554556"/>
              <a:gd name="connsiteY45" fmla="*/ 250825 h 273161"/>
              <a:gd name="connsiteX46" fmla="*/ 110013 w 554556"/>
              <a:gd name="connsiteY46" fmla="*/ 142875 h 273161"/>
              <a:gd name="connsiteX47" fmla="*/ 122713 w 554556"/>
              <a:gd name="connsiteY47" fmla="*/ 111125 h 273161"/>
              <a:gd name="connsiteX48" fmla="*/ 97313 w 554556"/>
              <a:gd name="connsiteY48" fmla="*/ 95250 h 273161"/>
              <a:gd name="connsiteX49" fmla="*/ 75088 w 554556"/>
              <a:gd name="connsiteY49" fmla="*/ 171450 h 273161"/>
              <a:gd name="connsiteX50" fmla="*/ 71913 w 554556"/>
              <a:gd name="connsiteY50" fmla="*/ 161925 h 273161"/>
              <a:gd name="connsiteX51" fmla="*/ 71913 w 554556"/>
              <a:gd name="connsiteY51" fmla="*/ 123825 h 273161"/>
              <a:gd name="connsiteX52" fmla="*/ 81438 w 554556"/>
              <a:gd name="connsiteY52" fmla="*/ 111125 h 273161"/>
              <a:gd name="connsiteX53" fmla="*/ 52863 w 554556"/>
              <a:gd name="connsiteY53" fmla="*/ 79375 h 273161"/>
              <a:gd name="connsiteX54" fmla="*/ 2063 w 554556"/>
              <a:gd name="connsiteY54" fmla="*/ 149225 h 273161"/>
              <a:gd name="connsiteX55" fmla="*/ 11588 w 554556"/>
              <a:gd name="connsiteY55" fmla="*/ 95250 h 273161"/>
              <a:gd name="connsiteX56" fmla="*/ 27463 w 554556"/>
              <a:gd name="connsiteY56" fmla="*/ 63500 h 273161"/>
              <a:gd name="connsiteX57" fmla="*/ 8413 w 554556"/>
              <a:gd name="connsiteY57" fmla="*/ 0 h 273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54556" h="273161">
                <a:moveTo>
                  <a:pt x="8413" y="0"/>
                </a:moveTo>
                <a:cubicBezTo>
                  <a:pt x="16880" y="0"/>
                  <a:pt x="56038" y="47096"/>
                  <a:pt x="78263" y="63500"/>
                </a:cubicBezTo>
                <a:cubicBezTo>
                  <a:pt x="100488" y="79904"/>
                  <a:pt x="122184" y="99483"/>
                  <a:pt x="141763" y="98425"/>
                </a:cubicBezTo>
                <a:cubicBezTo>
                  <a:pt x="161342" y="97367"/>
                  <a:pt x="188859" y="59796"/>
                  <a:pt x="195738" y="57150"/>
                </a:cubicBezTo>
                <a:cubicBezTo>
                  <a:pt x="202617" y="54504"/>
                  <a:pt x="184096" y="73025"/>
                  <a:pt x="183038" y="82550"/>
                </a:cubicBezTo>
                <a:cubicBezTo>
                  <a:pt x="181980" y="92075"/>
                  <a:pt x="179334" y="117475"/>
                  <a:pt x="189388" y="114300"/>
                </a:cubicBezTo>
                <a:cubicBezTo>
                  <a:pt x="199442" y="111125"/>
                  <a:pt x="234896" y="61913"/>
                  <a:pt x="243363" y="63500"/>
                </a:cubicBezTo>
                <a:cubicBezTo>
                  <a:pt x="251830" y="65087"/>
                  <a:pt x="231192" y="116946"/>
                  <a:pt x="240188" y="123825"/>
                </a:cubicBezTo>
                <a:cubicBezTo>
                  <a:pt x="249184" y="130704"/>
                  <a:pt x="271938" y="104246"/>
                  <a:pt x="297338" y="104775"/>
                </a:cubicBezTo>
                <a:cubicBezTo>
                  <a:pt x="322738" y="105304"/>
                  <a:pt x="382005" y="121708"/>
                  <a:pt x="392588" y="127000"/>
                </a:cubicBezTo>
                <a:cubicBezTo>
                  <a:pt x="403171" y="132292"/>
                  <a:pt x="339142" y="139171"/>
                  <a:pt x="360838" y="136525"/>
                </a:cubicBezTo>
                <a:cubicBezTo>
                  <a:pt x="382534" y="133879"/>
                  <a:pt x="490484" y="118004"/>
                  <a:pt x="522763" y="111125"/>
                </a:cubicBezTo>
                <a:cubicBezTo>
                  <a:pt x="555042" y="104246"/>
                  <a:pt x="553455" y="91017"/>
                  <a:pt x="554513" y="95250"/>
                </a:cubicBezTo>
                <a:cubicBezTo>
                  <a:pt x="555571" y="99483"/>
                  <a:pt x="537050" y="116417"/>
                  <a:pt x="529113" y="136525"/>
                </a:cubicBezTo>
                <a:cubicBezTo>
                  <a:pt x="521176" y="156633"/>
                  <a:pt x="509534" y="194733"/>
                  <a:pt x="506888" y="215900"/>
                </a:cubicBezTo>
                <a:cubicBezTo>
                  <a:pt x="504242" y="237067"/>
                  <a:pt x="512180" y="264583"/>
                  <a:pt x="513238" y="263525"/>
                </a:cubicBezTo>
                <a:lnTo>
                  <a:pt x="513238" y="209550"/>
                </a:lnTo>
                <a:cubicBezTo>
                  <a:pt x="513238" y="192088"/>
                  <a:pt x="523821" y="172508"/>
                  <a:pt x="513238" y="158750"/>
                </a:cubicBezTo>
                <a:cubicBezTo>
                  <a:pt x="502655" y="144992"/>
                  <a:pt x="460851" y="124354"/>
                  <a:pt x="449738" y="127000"/>
                </a:cubicBezTo>
                <a:cubicBezTo>
                  <a:pt x="438625" y="129646"/>
                  <a:pt x="450796" y="159279"/>
                  <a:pt x="446563" y="174625"/>
                </a:cubicBezTo>
                <a:cubicBezTo>
                  <a:pt x="442330" y="189971"/>
                  <a:pt x="437567" y="203200"/>
                  <a:pt x="424338" y="219075"/>
                </a:cubicBezTo>
                <a:cubicBezTo>
                  <a:pt x="411109" y="234950"/>
                  <a:pt x="371950" y="266700"/>
                  <a:pt x="367188" y="269875"/>
                </a:cubicBezTo>
                <a:cubicBezTo>
                  <a:pt x="362426" y="273050"/>
                  <a:pt x="386767" y="254000"/>
                  <a:pt x="395763" y="238125"/>
                </a:cubicBezTo>
                <a:cubicBezTo>
                  <a:pt x="404759" y="222250"/>
                  <a:pt x="418517" y="192088"/>
                  <a:pt x="421163" y="174625"/>
                </a:cubicBezTo>
                <a:cubicBezTo>
                  <a:pt x="423809" y="157162"/>
                  <a:pt x="415871" y="134937"/>
                  <a:pt x="411638" y="133350"/>
                </a:cubicBezTo>
                <a:cubicBezTo>
                  <a:pt x="407405" y="131763"/>
                  <a:pt x="395763" y="165100"/>
                  <a:pt x="395763" y="165100"/>
                </a:cubicBezTo>
                <a:cubicBezTo>
                  <a:pt x="388355" y="179917"/>
                  <a:pt x="370892" y="204258"/>
                  <a:pt x="367188" y="222250"/>
                </a:cubicBezTo>
                <a:cubicBezTo>
                  <a:pt x="363484" y="240242"/>
                  <a:pt x="373538" y="270933"/>
                  <a:pt x="373538" y="273050"/>
                </a:cubicBezTo>
                <a:cubicBezTo>
                  <a:pt x="373538" y="275167"/>
                  <a:pt x="370363" y="246592"/>
                  <a:pt x="367188" y="234950"/>
                </a:cubicBezTo>
                <a:cubicBezTo>
                  <a:pt x="364013" y="223308"/>
                  <a:pt x="345492" y="221192"/>
                  <a:pt x="354488" y="203200"/>
                </a:cubicBezTo>
                <a:cubicBezTo>
                  <a:pt x="363484" y="185208"/>
                  <a:pt x="418517" y="137583"/>
                  <a:pt x="421163" y="127000"/>
                </a:cubicBezTo>
                <a:cubicBezTo>
                  <a:pt x="423809" y="116417"/>
                  <a:pt x="391530" y="129646"/>
                  <a:pt x="370363" y="139700"/>
                </a:cubicBezTo>
                <a:cubicBezTo>
                  <a:pt x="349196" y="149754"/>
                  <a:pt x="311096" y="167746"/>
                  <a:pt x="294163" y="187325"/>
                </a:cubicBezTo>
                <a:cubicBezTo>
                  <a:pt x="277230" y="206904"/>
                  <a:pt x="272467" y="253471"/>
                  <a:pt x="268763" y="257175"/>
                </a:cubicBezTo>
                <a:cubicBezTo>
                  <a:pt x="265059" y="260879"/>
                  <a:pt x="273525" y="221192"/>
                  <a:pt x="271938" y="209550"/>
                </a:cubicBezTo>
                <a:cubicBezTo>
                  <a:pt x="270351" y="197908"/>
                  <a:pt x="244951" y="197908"/>
                  <a:pt x="259238" y="187325"/>
                </a:cubicBezTo>
                <a:cubicBezTo>
                  <a:pt x="273526" y="176742"/>
                  <a:pt x="356605" y="153458"/>
                  <a:pt x="357663" y="146050"/>
                </a:cubicBezTo>
                <a:cubicBezTo>
                  <a:pt x="358721" y="138642"/>
                  <a:pt x="289400" y="132821"/>
                  <a:pt x="265588" y="142875"/>
                </a:cubicBezTo>
                <a:cubicBezTo>
                  <a:pt x="241776" y="152929"/>
                  <a:pt x="214788" y="206375"/>
                  <a:pt x="214788" y="206375"/>
                </a:cubicBezTo>
                <a:lnTo>
                  <a:pt x="214788" y="206375"/>
                </a:lnTo>
                <a:cubicBezTo>
                  <a:pt x="218492" y="196321"/>
                  <a:pt x="241775" y="144992"/>
                  <a:pt x="237013" y="146050"/>
                </a:cubicBezTo>
                <a:cubicBezTo>
                  <a:pt x="232251" y="147108"/>
                  <a:pt x="193621" y="209550"/>
                  <a:pt x="186213" y="212725"/>
                </a:cubicBezTo>
                <a:cubicBezTo>
                  <a:pt x="178805" y="215900"/>
                  <a:pt x="196796" y="181504"/>
                  <a:pt x="192563" y="165100"/>
                </a:cubicBezTo>
                <a:cubicBezTo>
                  <a:pt x="188330" y="148696"/>
                  <a:pt x="171396" y="114829"/>
                  <a:pt x="160813" y="114300"/>
                </a:cubicBezTo>
                <a:cubicBezTo>
                  <a:pt x="150230" y="113771"/>
                  <a:pt x="133826" y="139171"/>
                  <a:pt x="129063" y="161925"/>
                </a:cubicBezTo>
                <a:cubicBezTo>
                  <a:pt x="124300" y="184679"/>
                  <a:pt x="135413" y="254000"/>
                  <a:pt x="132238" y="250825"/>
                </a:cubicBezTo>
                <a:cubicBezTo>
                  <a:pt x="129063" y="247650"/>
                  <a:pt x="111601" y="166158"/>
                  <a:pt x="110013" y="142875"/>
                </a:cubicBezTo>
                <a:cubicBezTo>
                  <a:pt x="108426" y="119592"/>
                  <a:pt x="124830" y="119062"/>
                  <a:pt x="122713" y="111125"/>
                </a:cubicBezTo>
                <a:cubicBezTo>
                  <a:pt x="120596" y="103188"/>
                  <a:pt x="105250" y="85196"/>
                  <a:pt x="97313" y="95250"/>
                </a:cubicBezTo>
                <a:cubicBezTo>
                  <a:pt x="89376" y="105304"/>
                  <a:pt x="75088" y="171450"/>
                  <a:pt x="75088" y="171450"/>
                </a:cubicBezTo>
                <a:cubicBezTo>
                  <a:pt x="70855" y="182563"/>
                  <a:pt x="72442" y="169863"/>
                  <a:pt x="71913" y="161925"/>
                </a:cubicBezTo>
                <a:cubicBezTo>
                  <a:pt x="71384" y="153988"/>
                  <a:pt x="70326" y="132292"/>
                  <a:pt x="71913" y="123825"/>
                </a:cubicBezTo>
                <a:cubicBezTo>
                  <a:pt x="73500" y="115358"/>
                  <a:pt x="84613" y="118533"/>
                  <a:pt x="81438" y="111125"/>
                </a:cubicBezTo>
                <a:cubicBezTo>
                  <a:pt x="78263" y="103717"/>
                  <a:pt x="66092" y="73025"/>
                  <a:pt x="52863" y="79375"/>
                </a:cubicBezTo>
                <a:cubicBezTo>
                  <a:pt x="39634" y="85725"/>
                  <a:pt x="8942" y="146579"/>
                  <a:pt x="2063" y="149225"/>
                </a:cubicBezTo>
                <a:cubicBezTo>
                  <a:pt x="-4816" y="151871"/>
                  <a:pt x="7355" y="109537"/>
                  <a:pt x="11588" y="95250"/>
                </a:cubicBezTo>
                <a:cubicBezTo>
                  <a:pt x="15821" y="80963"/>
                  <a:pt x="25876" y="73025"/>
                  <a:pt x="27463" y="63500"/>
                </a:cubicBezTo>
                <a:cubicBezTo>
                  <a:pt x="29051" y="53975"/>
                  <a:pt x="-54" y="0"/>
                  <a:pt x="841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DAAA4C24-1817-92D4-2AFD-81328EE7DD9A}"/>
              </a:ext>
            </a:extLst>
          </p:cNvPr>
          <p:cNvSpPr/>
          <p:nvPr/>
        </p:nvSpPr>
        <p:spPr>
          <a:xfrm>
            <a:off x="3409876" y="5149727"/>
            <a:ext cx="613370" cy="265721"/>
          </a:xfrm>
          <a:custGeom>
            <a:avLst/>
            <a:gdLst>
              <a:gd name="connsiteX0" fmla="*/ 74 w 613370"/>
              <a:gd name="connsiteY0" fmla="*/ 123 h 265721"/>
              <a:gd name="connsiteX1" fmla="*/ 130249 w 613370"/>
              <a:gd name="connsiteY1" fmla="*/ 73148 h 265721"/>
              <a:gd name="connsiteX2" fmla="*/ 244549 w 613370"/>
              <a:gd name="connsiteY2" fmla="*/ 104898 h 265721"/>
              <a:gd name="connsiteX3" fmla="*/ 225499 w 613370"/>
              <a:gd name="connsiteY3" fmla="*/ 92198 h 265721"/>
              <a:gd name="connsiteX4" fmla="*/ 387424 w 613370"/>
              <a:gd name="connsiteY4" fmla="*/ 117598 h 265721"/>
              <a:gd name="connsiteX5" fmla="*/ 390599 w 613370"/>
              <a:gd name="connsiteY5" fmla="*/ 117598 h 265721"/>
              <a:gd name="connsiteX6" fmla="*/ 587449 w 613370"/>
              <a:gd name="connsiteY6" fmla="*/ 73148 h 265721"/>
              <a:gd name="connsiteX7" fmla="*/ 552524 w 613370"/>
              <a:gd name="connsiteY7" fmla="*/ 95373 h 265721"/>
              <a:gd name="connsiteX8" fmla="*/ 549349 w 613370"/>
              <a:gd name="connsiteY8" fmla="*/ 130298 h 265721"/>
              <a:gd name="connsiteX9" fmla="*/ 609674 w 613370"/>
              <a:gd name="connsiteY9" fmla="*/ 260473 h 265721"/>
              <a:gd name="connsiteX10" fmla="*/ 603324 w 613370"/>
              <a:gd name="connsiteY10" fmla="*/ 235073 h 265721"/>
              <a:gd name="connsiteX11" fmla="*/ 574749 w 613370"/>
              <a:gd name="connsiteY11" fmla="*/ 187448 h 265721"/>
              <a:gd name="connsiteX12" fmla="*/ 603324 w 613370"/>
              <a:gd name="connsiteY12" fmla="*/ 47748 h 265721"/>
              <a:gd name="connsiteX13" fmla="*/ 435049 w 613370"/>
              <a:gd name="connsiteY13" fmla="*/ 92198 h 265721"/>
              <a:gd name="connsiteX14" fmla="*/ 263599 w 613370"/>
              <a:gd name="connsiteY14" fmla="*/ 82673 h 265721"/>
              <a:gd name="connsiteX15" fmla="*/ 114374 w 613370"/>
              <a:gd name="connsiteY15" fmla="*/ 92198 h 265721"/>
              <a:gd name="connsiteX16" fmla="*/ 74 w 613370"/>
              <a:gd name="connsiteY16" fmla="*/ 123 h 26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3370" h="265721">
                <a:moveTo>
                  <a:pt x="74" y="123"/>
                </a:moveTo>
                <a:cubicBezTo>
                  <a:pt x="2720" y="-3052"/>
                  <a:pt x="89503" y="55686"/>
                  <a:pt x="130249" y="73148"/>
                </a:cubicBezTo>
                <a:cubicBezTo>
                  <a:pt x="170995" y="90611"/>
                  <a:pt x="228674" y="101723"/>
                  <a:pt x="244549" y="104898"/>
                </a:cubicBezTo>
                <a:cubicBezTo>
                  <a:pt x="260424" y="108073"/>
                  <a:pt x="201686" y="90081"/>
                  <a:pt x="225499" y="92198"/>
                </a:cubicBezTo>
                <a:cubicBezTo>
                  <a:pt x="249312" y="94315"/>
                  <a:pt x="359907" y="113365"/>
                  <a:pt x="387424" y="117598"/>
                </a:cubicBezTo>
                <a:cubicBezTo>
                  <a:pt x="414941" y="121831"/>
                  <a:pt x="390599" y="117598"/>
                  <a:pt x="390599" y="117598"/>
                </a:cubicBezTo>
                <a:cubicBezTo>
                  <a:pt x="423936" y="110190"/>
                  <a:pt x="560462" y="76852"/>
                  <a:pt x="587449" y="73148"/>
                </a:cubicBezTo>
                <a:cubicBezTo>
                  <a:pt x="614436" y="69444"/>
                  <a:pt x="558874" y="85848"/>
                  <a:pt x="552524" y="95373"/>
                </a:cubicBezTo>
                <a:cubicBezTo>
                  <a:pt x="546174" y="104898"/>
                  <a:pt x="539824" y="102781"/>
                  <a:pt x="549349" y="130298"/>
                </a:cubicBezTo>
                <a:cubicBezTo>
                  <a:pt x="558874" y="157815"/>
                  <a:pt x="609674" y="260473"/>
                  <a:pt x="609674" y="260473"/>
                </a:cubicBezTo>
                <a:cubicBezTo>
                  <a:pt x="618670" y="277936"/>
                  <a:pt x="609145" y="247244"/>
                  <a:pt x="603324" y="235073"/>
                </a:cubicBezTo>
                <a:cubicBezTo>
                  <a:pt x="597503" y="222902"/>
                  <a:pt x="574749" y="218669"/>
                  <a:pt x="574749" y="187448"/>
                </a:cubicBezTo>
                <a:cubicBezTo>
                  <a:pt x="574749" y="156227"/>
                  <a:pt x="626607" y="63623"/>
                  <a:pt x="603324" y="47748"/>
                </a:cubicBezTo>
                <a:cubicBezTo>
                  <a:pt x="580041" y="31873"/>
                  <a:pt x="491670" y="86377"/>
                  <a:pt x="435049" y="92198"/>
                </a:cubicBezTo>
                <a:cubicBezTo>
                  <a:pt x="378428" y="98019"/>
                  <a:pt x="317045" y="82673"/>
                  <a:pt x="263599" y="82673"/>
                </a:cubicBezTo>
                <a:cubicBezTo>
                  <a:pt x="210153" y="82673"/>
                  <a:pt x="162528" y="107015"/>
                  <a:pt x="114374" y="92198"/>
                </a:cubicBezTo>
                <a:cubicBezTo>
                  <a:pt x="66220" y="77381"/>
                  <a:pt x="-2572" y="3298"/>
                  <a:pt x="74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97B91580-AB39-A32A-8E5D-BC5CD389B7B6}"/>
              </a:ext>
            </a:extLst>
          </p:cNvPr>
          <p:cNvSpPr/>
          <p:nvPr/>
        </p:nvSpPr>
        <p:spPr>
          <a:xfrm>
            <a:off x="3668182" y="4899079"/>
            <a:ext cx="380421" cy="331469"/>
          </a:xfrm>
          <a:custGeom>
            <a:avLst/>
            <a:gdLst>
              <a:gd name="connsiteX0" fmla="*/ 52918 w 380421"/>
              <a:gd name="connsiteY0" fmla="*/ 9471 h 331469"/>
              <a:gd name="connsiteX1" fmla="*/ 11643 w 380421"/>
              <a:gd name="connsiteY1" fmla="*/ 104721 h 331469"/>
              <a:gd name="connsiteX2" fmla="*/ 5293 w 380421"/>
              <a:gd name="connsiteY2" fmla="*/ 177746 h 331469"/>
              <a:gd name="connsiteX3" fmla="*/ 81493 w 380421"/>
              <a:gd name="connsiteY3" fmla="*/ 282521 h 331469"/>
              <a:gd name="connsiteX4" fmla="*/ 141818 w 380421"/>
              <a:gd name="connsiteY4" fmla="*/ 326971 h 331469"/>
              <a:gd name="connsiteX5" fmla="*/ 249768 w 380421"/>
              <a:gd name="connsiteY5" fmla="*/ 320621 h 331469"/>
              <a:gd name="connsiteX6" fmla="*/ 319618 w 380421"/>
              <a:gd name="connsiteY6" fmla="*/ 244421 h 331469"/>
              <a:gd name="connsiteX7" fmla="*/ 376768 w 380421"/>
              <a:gd name="connsiteY7" fmla="*/ 136471 h 331469"/>
              <a:gd name="connsiteX8" fmla="*/ 367243 w 380421"/>
              <a:gd name="connsiteY8" fmla="*/ 57096 h 331469"/>
              <a:gd name="connsiteX9" fmla="*/ 306918 w 380421"/>
              <a:gd name="connsiteY9" fmla="*/ 25346 h 331469"/>
              <a:gd name="connsiteX10" fmla="*/ 227543 w 380421"/>
              <a:gd name="connsiteY10" fmla="*/ 6296 h 331469"/>
              <a:gd name="connsiteX11" fmla="*/ 52918 w 380421"/>
              <a:gd name="connsiteY11" fmla="*/ 9471 h 33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0421" h="331469">
                <a:moveTo>
                  <a:pt x="52918" y="9471"/>
                </a:moveTo>
                <a:cubicBezTo>
                  <a:pt x="16935" y="25875"/>
                  <a:pt x="19580" y="76675"/>
                  <a:pt x="11643" y="104721"/>
                </a:cubicBezTo>
                <a:cubicBezTo>
                  <a:pt x="3705" y="132767"/>
                  <a:pt x="-6349" y="148113"/>
                  <a:pt x="5293" y="177746"/>
                </a:cubicBezTo>
                <a:cubicBezTo>
                  <a:pt x="16935" y="207379"/>
                  <a:pt x="58739" y="257650"/>
                  <a:pt x="81493" y="282521"/>
                </a:cubicBezTo>
                <a:cubicBezTo>
                  <a:pt x="104247" y="307392"/>
                  <a:pt x="113772" y="320621"/>
                  <a:pt x="141818" y="326971"/>
                </a:cubicBezTo>
                <a:cubicBezTo>
                  <a:pt x="169864" y="333321"/>
                  <a:pt x="220135" y="334379"/>
                  <a:pt x="249768" y="320621"/>
                </a:cubicBezTo>
                <a:cubicBezTo>
                  <a:pt x="279401" y="306863"/>
                  <a:pt x="298451" y="275113"/>
                  <a:pt x="319618" y="244421"/>
                </a:cubicBezTo>
                <a:cubicBezTo>
                  <a:pt x="340785" y="213729"/>
                  <a:pt x="368831" y="167692"/>
                  <a:pt x="376768" y="136471"/>
                </a:cubicBezTo>
                <a:cubicBezTo>
                  <a:pt x="384705" y="105250"/>
                  <a:pt x="378885" y="75617"/>
                  <a:pt x="367243" y="57096"/>
                </a:cubicBezTo>
                <a:cubicBezTo>
                  <a:pt x="355601" y="38575"/>
                  <a:pt x="330201" y="33813"/>
                  <a:pt x="306918" y="25346"/>
                </a:cubicBezTo>
                <a:cubicBezTo>
                  <a:pt x="283635" y="16879"/>
                  <a:pt x="264585" y="10529"/>
                  <a:pt x="227543" y="6296"/>
                </a:cubicBezTo>
                <a:cubicBezTo>
                  <a:pt x="190501" y="2063"/>
                  <a:pt x="88901" y="-6933"/>
                  <a:pt x="52918" y="94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>
            <a:extLst>
              <a:ext uri="{FF2B5EF4-FFF2-40B4-BE49-F238E27FC236}">
                <a16:creationId xmlns:a16="http://schemas.microsoft.com/office/drawing/2014/main" id="{49655FA3-57CA-AA8E-6699-491BFB68FC36}"/>
              </a:ext>
            </a:extLst>
          </p:cNvPr>
          <p:cNvSpPr/>
          <p:nvPr/>
        </p:nvSpPr>
        <p:spPr>
          <a:xfrm>
            <a:off x="3819559" y="4969926"/>
            <a:ext cx="106531" cy="10653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3F23F027-8EC3-7026-82C1-D527FCB7B773}"/>
              </a:ext>
            </a:extLst>
          </p:cNvPr>
          <p:cNvSpPr/>
          <p:nvPr/>
        </p:nvSpPr>
        <p:spPr>
          <a:xfrm>
            <a:off x="3210588" y="4432183"/>
            <a:ext cx="599522" cy="185391"/>
          </a:xfrm>
          <a:custGeom>
            <a:avLst/>
            <a:gdLst>
              <a:gd name="connsiteX0" fmla="*/ 2512 w 599522"/>
              <a:gd name="connsiteY0" fmla="*/ 184267 h 185391"/>
              <a:gd name="connsiteX1" fmla="*/ 240637 w 599522"/>
              <a:gd name="connsiteY1" fmla="*/ 47742 h 185391"/>
              <a:gd name="connsiteX2" fmla="*/ 158087 w 599522"/>
              <a:gd name="connsiteY2" fmla="*/ 108067 h 185391"/>
              <a:gd name="connsiteX3" fmla="*/ 361287 w 599522"/>
              <a:gd name="connsiteY3" fmla="*/ 15992 h 185391"/>
              <a:gd name="connsiteX4" fmla="*/ 240637 w 599522"/>
              <a:gd name="connsiteY4" fmla="*/ 69967 h 185391"/>
              <a:gd name="connsiteX5" fmla="*/ 199362 w 599522"/>
              <a:gd name="connsiteY5" fmla="*/ 104892 h 185391"/>
              <a:gd name="connsiteX6" fmla="*/ 326362 w 599522"/>
              <a:gd name="connsiteY6" fmla="*/ 60442 h 185391"/>
              <a:gd name="connsiteX7" fmla="*/ 389862 w 599522"/>
              <a:gd name="connsiteY7" fmla="*/ 22342 h 185391"/>
              <a:gd name="connsiteX8" fmla="*/ 304137 w 599522"/>
              <a:gd name="connsiteY8" fmla="*/ 76317 h 185391"/>
              <a:gd name="connsiteX9" fmla="*/ 396212 w 599522"/>
              <a:gd name="connsiteY9" fmla="*/ 31867 h 185391"/>
              <a:gd name="connsiteX10" fmla="*/ 373987 w 599522"/>
              <a:gd name="connsiteY10" fmla="*/ 69967 h 185391"/>
              <a:gd name="connsiteX11" fmla="*/ 443837 w 599522"/>
              <a:gd name="connsiteY11" fmla="*/ 82667 h 185391"/>
              <a:gd name="connsiteX12" fmla="*/ 510512 w 599522"/>
              <a:gd name="connsiteY12" fmla="*/ 54092 h 185391"/>
              <a:gd name="connsiteX13" fmla="*/ 599412 w 599522"/>
              <a:gd name="connsiteY13" fmla="*/ 117 h 185391"/>
              <a:gd name="connsiteX14" fmla="*/ 491462 w 599522"/>
              <a:gd name="connsiteY14" fmla="*/ 69967 h 185391"/>
              <a:gd name="connsiteX15" fmla="*/ 335887 w 599522"/>
              <a:gd name="connsiteY15" fmla="*/ 47742 h 185391"/>
              <a:gd name="connsiteX16" fmla="*/ 205712 w 599522"/>
              <a:gd name="connsiteY16" fmla="*/ 41392 h 185391"/>
              <a:gd name="connsiteX17" fmla="*/ 145387 w 599522"/>
              <a:gd name="connsiteY17" fmla="*/ 85842 h 185391"/>
              <a:gd name="connsiteX18" fmla="*/ 243812 w 599522"/>
              <a:gd name="connsiteY18" fmla="*/ 63617 h 185391"/>
              <a:gd name="connsiteX19" fmla="*/ 123162 w 599522"/>
              <a:gd name="connsiteY19" fmla="*/ 111242 h 185391"/>
              <a:gd name="connsiteX20" fmla="*/ 2512 w 599522"/>
              <a:gd name="connsiteY20" fmla="*/ 184267 h 18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99522" h="185391">
                <a:moveTo>
                  <a:pt x="2512" y="184267"/>
                </a:moveTo>
                <a:cubicBezTo>
                  <a:pt x="22091" y="173684"/>
                  <a:pt x="214708" y="60442"/>
                  <a:pt x="240637" y="47742"/>
                </a:cubicBezTo>
                <a:cubicBezTo>
                  <a:pt x="266566" y="35042"/>
                  <a:pt x="137979" y="113359"/>
                  <a:pt x="158087" y="108067"/>
                </a:cubicBezTo>
                <a:cubicBezTo>
                  <a:pt x="178195" y="102775"/>
                  <a:pt x="347529" y="22342"/>
                  <a:pt x="361287" y="15992"/>
                </a:cubicBezTo>
                <a:cubicBezTo>
                  <a:pt x="375045" y="9642"/>
                  <a:pt x="267625" y="55150"/>
                  <a:pt x="240637" y="69967"/>
                </a:cubicBezTo>
                <a:cubicBezTo>
                  <a:pt x="213649" y="84784"/>
                  <a:pt x="185075" y="106479"/>
                  <a:pt x="199362" y="104892"/>
                </a:cubicBezTo>
                <a:cubicBezTo>
                  <a:pt x="213649" y="103305"/>
                  <a:pt x="294612" y="74200"/>
                  <a:pt x="326362" y="60442"/>
                </a:cubicBezTo>
                <a:cubicBezTo>
                  <a:pt x="358112" y="46684"/>
                  <a:pt x="393566" y="19696"/>
                  <a:pt x="389862" y="22342"/>
                </a:cubicBezTo>
                <a:cubicBezTo>
                  <a:pt x="386158" y="24988"/>
                  <a:pt x="303079" y="74729"/>
                  <a:pt x="304137" y="76317"/>
                </a:cubicBezTo>
                <a:cubicBezTo>
                  <a:pt x="305195" y="77905"/>
                  <a:pt x="384570" y="32925"/>
                  <a:pt x="396212" y="31867"/>
                </a:cubicBezTo>
                <a:cubicBezTo>
                  <a:pt x="407854" y="30809"/>
                  <a:pt x="366050" y="61500"/>
                  <a:pt x="373987" y="69967"/>
                </a:cubicBezTo>
                <a:cubicBezTo>
                  <a:pt x="381925" y="78434"/>
                  <a:pt x="421083" y="85313"/>
                  <a:pt x="443837" y="82667"/>
                </a:cubicBezTo>
                <a:cubicBezTo>
                  <a:pt x="466591" y="80021"/>
                  <a:pt x="484583" y="67850"/>
                  <a:pt x="510512" y="54092"/>
                </a:cubicBezTo>
                <a:cubicBezTo>
                  <a:pt x="536441" y="40334"/>
                  <a:pt x="602587" y="-2529"/>
                  <a:pt x="599412" y="117"/>
                </a:cubicBezTo>
                <a:cubicBezTo>
                  <a:pt x="596237" y="2763"/>
                  <a:pt x="535383" y="62029"/>
                  <a:pt x="491462" y="69967"/>
                </a:cubicBezTo>
                <a:cubicBezTo>
                  <a:pt x="447541" y="77904"/>
                  <a:pt x="383512" y="52504"/>
                  <a:pt x="335887" y="47742"/>
                </a:cubicBezTo>
                <a:cubicBezTo>
                  <a:pt x="288262" y="42980"/>
                  <a:pt x="237462" y="35042"/>
                  <a:pt x="205712" y="41392"/>
                </a:cubicBezTo>
                <a:cubicBezTo>
                  <a:pt x="173962" y="47742"/>
                  <a:pt x="139037" y="82138"/>
                  <a:pt x="145387" y="85842"/>
                </a:cubicBezTo>
                <a:cubicBezTo>
                  <a:pt x="151737" y="89546"/>
                  <a:pt x="247516" y="59384"/>
                  <a:pt x="243812" y="63617"/>
                </a:cubicBezTo>
                <a:cubicBezTo>
                  <a:pt x="240108" y="67850"/>
                  <a:pt x="163379" y="94838"/>
                  <a:pt x="123162" y="111242"/>
                </a:cubicBezTo>
                <a:cubicBezTo>
                  <a:pt x="82945" y="127646"/>
                  <a:pt x="-17067" y="194850"/>
                  <a:pt x="2512" y="184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E41B226E-EA94-6427-2A28-D3C8BD053220}"/>
              </a:ext>
            </a:extLst>
          </p:cNvPr>
          <p:cNvSpPr/>
          <p:nvPr/>
        </p:nvSpPr>
        <p:spPr>
          <a:xfrm>
            <a:off x="3232711" y="4565295"/>
            <a:ext cx="697939" cy="67296"/>
          </a:xfrm>
          <a:custGeom>
            <a:avLst/>
            <a:gdLst>
              <a:gd name="connsiteX0" fmla="*/ 2614 w 697939"/>
              <a:gd name="connsiteY0" fmla="*/ 63855 h 67296"/>
              <a:gd name="connsiteX1" fmla="*/ 386789 w 697939"/>
              <a:gd name="connsiteY1" fmla="*/ 63855 h 67296"/>
              <a:gd name="connsiteX2" fmla="*/ 342339 w 697939"/>
              <a:gd name="connsiteY2" fmla="*/ 22580 h 67296"/>
              <a:gd name="connsiteX3" fmla="*/ 532839 w 697939"/>
              <a:gd name="connsiteY3" fmla="*/ 35280 h 67296"/>
              <a:gd name="connsiteX4" fmla="*/ 570939 w 697939"/>
              <a:gd name="connsiteY4" fmla="*/ 35280 h 67296"/>
              <a:gd name="connsiteX5" fmla="*/ 697939 w 697939"/>
              <a:gd name="connsiteY5" fmla="*/ 57505 h 67296"/>
              <a:gd name="connsiteX6" fmla="*/ 570939 w 697939"/>
              <a:gd name="connsiteY6" fmla="*/ 35280 h 67296"/>
              <a:gd name="connsiteX7" fmla="*/ 348689 w 697939"/>
              <a:gd name="connsiteY7" fmla="*/ 355 h 67296"/>
              <a:gd name="connsiteX8" fmla="*/ 237564 w 697939"/>
              <a:gd name="connsiteY8" fmla="*/ 19405 h 67296"/>
              <a:gd name="connsiteX9" fmla="*/ 389964 w 697939"/>
              <a:gd name="connsiteY9" fmla="*/ 54330 h 67296"/>
              <a:gd name="connsiteX10" fmla="*/ 224864 w 697939"/>
              <a:gd name="connsiteY10" fmla="*/ 54330 h 67296"/>
              <a:gd name="connsiteX11" fmla="*/ 2614 w 697939"/>
              <a:gd name="connsiteY11" fmla="*/ 63855 h 6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7939" h="67296">
                <a:moveTo>
                  <a:pt x="2614" y="63855"/>
                </a:moveTo>
                <a:cubicBezTo>
                  <a:pt x="29601" y="65442"/>
                  <a:pt x="330168" y="70734"/>
                  <a:pt x="386789" y="63855"/>
                </a:cubicBezTo>
                <a:cubicBezTo>
                  <a:pt x="443410" y="56976"/>
                  <a:pt x="317997" y="27342"/>
                  <a:pt x="342339" y="22580"/>
                </a:cubicBezTo>
                <a:cubicBezTo>
                  <a:pt x="366681" y="17818"/>
                  <a:pt x="494739" y="33163"/>
                  <a:pt x="532839" y="35280"/>
                </a:cubicBezTo>
                <a:cubicBezTo>
                  <a:pt x="570939" y="37397"/>
                  <a:pt x="543422" y="31576"/>
                  <a:pt x="570939" y="35280"/>
                </a:cubicBezTo>
                <a:cubicBezTo>
                  <a:pt x="598456" y="38984"/>
                  <a:pt x="697939" y="57505"/>
                  <a:pt x="697939" y="57505"/>
                </a:cubicBezTo>
                <a:lnTo>
                  <a:pt x="570939" y="35280"/>
                </a:lnTo>
                <a:cubicBezTo>
                  <a:pt x="512731" y="25755"/>
                  <a:pt x="404251" y="3001"/>
                  <a:pt x="348689" y="355"/>
                </a:cubicBezTo>
                <a:cubicBezTo>
                  <a:pt x="293127" y="-2291"/>
                  <a:pt x="230685" y="10409"/>
                  <a:pt x="237564" y="19405"/>
                </a:cubicBezTo>
                <a:cubicBezTo>
                  <a:pt x="244443" y="28401"/>
                  <a:pt x="392081" y="48509"/>
                  <a:pt x="389964" y="54330"/>
                </a:cubicBezTo>
                <a:cubicBezTo>
                  <a:pt x="387847" y="60151"/>
                  <a:pt x="284660" y="52743"/>
                  <a:pt x="224864" y="54330"/>
                </a:cubicBezTo>
                <a:cubicBezTo>
                  <a:pt x="165068" y="55917"/>
                  <a:pt x="-24373" y="62268"/>
                  <a:pt x="2614" y="63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8485F700-8440-C86D-EDF3-9BC4812608D8}"/>
              </a:ext>
            </a:extLst>
          </p:cNvPr>
          <p:cNvSpPr/>
          <p:nvPr/>
        </p:nvSpPr>
        <p:spPr>
          <a:xfrm>
            <a:off x="3238500" y="4571945"/>
            <a:ext cx="685819" cy="117530"/>
          </a:xfrm>
          <a:custGeom>
            <a:avLst/>
            <a:gdLst>
              <a:gd name="connsiteX0" fmla="*/ 0 w 685819"/>
              <a:gd name="connsiteY0" fmla="*/ 117530 h 117530"/>
              <a:gd name="connsiteX1" fmla="*/ 263525 w 685819"/>
              <a:gd name="connsiteY1" fmla="*/ 19105 h 117530"/>
              <a:gd name="connsiteX2" fmla="*/ 501650 w 685819"/>
              <a:gd name="connsiteY2" fmla="*/ 76255 h 117530"/>
              <a:gd name="connsiteX3" fmla="*/ 466725 w 685819"/>
              <a:gd name="connsiteY3" fmla="*/ 34980 h 117530"/>
              <a:gd name="connsiteX4" fmla="*/ 685800 w 685819"/>
              <a:gd name="connsiteY4" fmla="*/ 82605 h 117530"/>
              <a:gd name="connsiteX5" fmla="*/ 479425 w 685819"/>
              <a:gd name="connsiteY5" fmla="*/ 28630 h 117530"/>
              <a:gd name="connsiteX6" fmla="*/ 473075 w 685819"/>
              <a:gd name="connsiteY6" fmla="*/ 54030 h 117530"/>
              <a:gd name="connsiteX7" fmla="*/ 320675 w 685819"/>
              <a:gd name="connsiteY7" fmla="*/ 22280 h 117530"/>
              <a:gd name="connsiteX8" fmla="*/ 263525 w 685819"/>
              <a:gd name="connsiteY8" fmla="*/ 55 h 117530"/>
              <a:gd name="connsiteX9" fmla="*/ 203200 w 685819"/>
              <a:gd name="connsiteY9" fmla="*/ 28630 h 117530"/>
              <a:gd name="connsiteX10" fmla="*/ 0 w 685819"/>
              <a:gd name="connsiteY10" fmla="*/ 117530 h 11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5819" h="117530">
                <a:moveTo>
                  <a:pt x="0" y="117530"/>
                </a:moveTo>
                <a:cubicBezTo>
                  <a:pt x="89958" y="71757"/>
                  <a:pt x="179917" y="25984"/>
                  <a:pt x="263525" y="19105"/>
                </a:cubicBezTo>
                <a:cubicBezTo>
                  <a:pt x="347133" y="12226"/>
                  <a:pt x="467783" y="73609"/>
                  <a:pt x="501650" y="76255"/>
                </a:cubicBezTo>
                <a:cubicBezTo>
                  <a:pt x="535517" y="78901"/>
                  <a:pt x="436033" y="33922"/>
                  <a:pt x="466725" y="34980"/>
                </a:cubicBezTo>
                <a:cubicBezTo>
                  <a:pt x="497417" y="36038"/>
                  <a:pt x="683683" y="83663"/>
                  <a:pt x="685800" y="82605"/>
                </a:cubicBezTo>
                <a:cubicBezTo>
                  <a:pt x="687917" y="81547"/>
                  <a:pt x="514879" y="33392"/>
                  <a:pt x="479425" y="28630"/>
                </a:cubicBezTo>
                <a:cubicBezTo>
                  <a:pt x="443971" y="23868"/>
                  <a:pt x="499533" y="55088"/>
                  <a:pt x="473075" y="54030"/>
                </a:cubicBezTo>
                <a:cubicBezTo>
                  <a:pt x="446617" y="52972"/>
                  <a:pt x="355600" y="31276"/>
                  <a:pt x="320675" y="22280"/>
                </a:cubicBezTo>
                <a:cubicBezTo>
                  <a:pt x="285750" y="13284"/>
                  <a:pt x="283104" y="-1003"/>
                  <a:pt x="263525" y="55"/>
                </a:cubicBezTo>
                <a:cubicBezTo>
                  <a:pt x="243946" y="1113"/>
                  <a:pt x="203200" y="28630"/>
                  <a:pt x="203200" y="28630"/>
                </a:cubicBezTo>
                <a:lnTo>
                  <a:pt x="0" y="1175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B6FD1296-949A-3023-4FCB-FA54B1C9CC87}"/>
              </a:ext>
            </a:extLst>
          </p:cNvPr>
          <p:cNvSpPr/>
          <p:nvPr/>
        </p:nvSpPr>
        <p:spPr>
          <a:xfrm>
            <a:off x="3634962" y="4447828"/>
            <a:ext cx="545109" cy="223895"/>
          </a:xfrm>
          <a:custGeom>
            <a:avLst/>
            <a:gdLst>
              <a:gd name="connsiteX0" fmla="*/ 413 w 545109"/>
              <a:gd name="connsiteY0" fmla="*/ 95597 h 223895"/>
              <a:gd name="connsiteX1" fmla="*/ 184563 w 545109"/>
              <a:gd name="connsiteY1" fmla="*/ 67022 h 223895"/>
              <a:gd name="connsiteX2" fmla="*/ 317913 w 545109"/>
              <a:gd name="connsiteY2" fmla="*/ 76547 h 223895"/>
              <a:gd name="connsiteX3" fmla="*/ 171863 w 545109"/>
              <a:gd name="connsiteY3" fmla="*/ 347 h 223895"/>
              <a:gd name="connsiteX4" fmla="*/ 279813 w 545109"/>
              <a:gd name="connsiteY4" fmla="*/ 51147 h 223895"/>
              <a:gd name="connsiteX5" fmla="*/ 444913 w 545109"/>
              <a:gd name="connsiteY5" fmla="*/ 117822 h 223895"/>
              <a:gd name="connsiteX6" fmla="*/ 390938 w 545109"/>
              <a:gd name="connsiteY6" fmla="*/ 70197 h 223895"/>
              <a:gd name="connsiteX7" fmla="*/ 543338 w 545109"/>
              <a:gd name="connsiteY7" fmla="*/ 222597 h 223895"/>
              <a:gd name="connsiteX8" fmla="*/ 467138 w 545109"/>
              <a:gd name="connsiteY8" fmla="*/ 140047 h 223895"/>
              <a:gd name="connsiteX9" fmla="*/ 362363 w 545109"/>
              <a:gd name="connsiteY9" fmla="*/ 76547 h 223895"/>
              <a:gd name="connsiteX10" fmla="*/ 238538 w 545109"/>
              <a:gd name="connsiteY10" fmla="*/ 22572 h 223895"/>
              <a:gd name="connsiteX11" fmla="*/ 238538 w 545109"/>
              <a:gd name="connsiteY11" fmla="*/ 63847 h 223895"/>
              <a:gd name="connsiteX12" fmla="*/ 413 w 545109"/>
              <a:gd name="connsiteY12" fmla="*/ 95597 h 223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5109" h="223895">
                <a:moveTo>
                  <a:pt x="413" y="95597"/>
                </a:moveTo>
                <a:cubicBezTo>
                  <a:pt x="-8583" y="96126"/>
                  <a:pt x="131646" y="70197"/>
                  <a:pt x="184563" y="67022"/>
                </a:cubicBezTo>
                <a:cubicBezTo>
                  <a:pt x="237480" y="63847"/>
                  <a:pt x="320030" y="87659"/>
                  <a:pt x="317913" y="76547"/>
                </a:cubicBezTo>
                <a:cubicBezTo>
                  <a:pt x="315796" y="65435"/>
                  <a:pt x="178213" y="4580"/>
                  <a:pt x="171863" y="347"/>
                </a:cubicBezTo>
                <a:cubicBezTo>
                  <a:pt x="165513" y="-3886"/>
                  <a:pt x="234305" y="31568"/>
                  <a:pt x="279813" y="51147"/>
                </a:cubicBezTo>
                <a:cubicBezTo>
                  <a:pt x="325321" y="70726"/>
                  <a:pt x="426392" y="114647"/>
                  <a:pt x="444913" y="117822"/>
                </a:cubicBezTo>
                <a:cubicBezTo>
                  <a:pt x="463434" y="120997"/>
                  <a:pt x="374534" y="52734"/>
                  <a:pt x="390938" y="70197"/>
                </a:cubicBezTo>
                <a:cubicBezTo>
                  <a:pt x="407342" y="87659"/>
                  <a:pt x="530638" y="210955"/>
                  <a:pt x="543338" y="222597"/>
                </a:cubicBezTo>
                <a:cubicBezTo>
                  <a:pt x="556038" y="234239"/>
                  <a:pt x="497301" y="164389"/>
                  <a:pt x="467138" y="140047"/>
                </a:cubicBezTo>
                <a:cubicBezTo>
                  <a:pt x="436976" y="115705"/>
                  <a:pt x="400463" y="96126"/>
                  <a:pt x="362363" y="76547"/>
                </a:cubicBezTo>
                <a:cubicBezTo>
                  <a:pt x="324263" y="56968"/>
                  <a:pt x="259175" y="24689"/>
                  <a:pt x="238538" y="22572"/>
                </a:cubicBezTo>
                <a:cubicBezTo>
                  <a:pt x="217901" y="20455"/>
                  <a:pt x="277696" y="52205"/>
                  <a:pt x="238538" y="63847"/>
                </a:cubicBezTo>
                <a:cubicBezTo>
                  <a:pt x="199380" y="75489"/>
                  <a:pt x="9409" y="95068"/>
                  <a:pt x="413" y="95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F4F0E51B-0688-5064-7E48-E6550AB07243}"/>
              </a:ext>
            </a:extLst>
          </p:cNvPr>
          <p:cNvSpPr/>
          <p:nvPr/>
        </p:nvSpPr>
        <p:spPr>
          <a:xfrm>
            <a:off x="3743322" y="4530509"/>
            <a:ext cx="426380" cy="144958"/>
          </a:xfrm>
          <a:custGeom>
            <a:avLst/>
            <a:gdLst>
              <a:gd name="connsiteX0" fmla="*/ 3 w 426380"/>
              <a:gd name="connsiteY0" fmla="*/ 41491 h 144958"/>
              <a:gd name="connsiteX1" fmla="*/ 247653 w 426380"/>
              <a:gd name="connsiteY1" fmla="*/ 111341 h 144958"/>
              <a:gd name="connsiteX2" fmla="*/ 184153 w 426380"/>
              <a:gd name="connsiteY2" fmla="*/ 54191 h 144958"/>
              <a:gd name="connsiteX3" fmla="*/ 368303 w 426380"/>
              <a:gd name="connsiteY3" fmla="*/ 133566 h 144958"/>
              <a:gd name="connsiteX4" fmla="*/ 419103 w 426380"/>
              <a:gd name="connsiteY4" fmla="*/ 136741 h 144958"/>
              <a:gd name="connsiteX5" fmla="*/ 231778 w 426380"/>
              <a:gd name="connsiteY5" fmla="*/ 60541 h 144958"/>
              <a:gd name="connsiteX6" fmla="*/ 288928 w 426380"/>
              <a:gd name="connsiteY6" fmla="*/ 73241 h 144958"/>
              <a:gd name="connsiteX7" fmla="*/ 196853 w 426380"/>
              <a:gd name="connsiteY7" fmla="*/ 216 h 144958"/>
              <a:gd name="connsiteX8" fmla="*/ 263528 w 426380"/>
              <a:gd name="connsiteY8" fmla="*/ 51016 h 144958"/>
              <a:gd name="connsiteX9" fmla="*/ 171453 w 426380"/>
              <a:gd name="connsiteY9" fmla="*/ 57366 h 144958"/>
              <a:gd name="connsiteX10" fmla="*/ 241303 w 426380"/>
              <a:gd name="connsiteY10" fmla="*/ 114516 h 144958"/>
              <a:gd name="connsiteX11" fmla="*/ 3 w 426380"/>
              <a:gd name="connsiteY11" fmla="*/ 41491 h 144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6380" h="144958">
                <a:moveTo>
                  <a:pt x="3" y="41491"/>
                </a:moveTo>
                <a:cubicBezTo>
                  <a:pt x="1061" y="40962"/>
                  <a:pt x="216961" y="109224"/>
                  <a:pt x="247653" y="111341"/>
                </a:cubicBezTo>
                <a:cubicBezTo>
                  <a:pt x="278345" y="113458"/>
                  <a:pt x="164045" y="50487"/>
                  <a:pt x="184153" y="54191"/>
                </a:cubicBezTo>
                <a:cubicBezTo>
                  <a:pt x="204261" y="57895"/>
                  <a:pt x="329145" y="119808"/>
                  <a:pt x="368303" y="133566"/>
                </a:cubicBezTo>
                <a:cubicBezTo>
                  <a:pt x="407461" y="147324"/>
                  <a:pt x="441857" y="148912"/>
                  <a:pt x="419103" y="136741"/>
                </a:cubicBezTo>
                <a:cubicBezTo>
                  <a:pt x="396349" y="124570"/>
                  <a:pt x="253474" y="71124"/>
                  <a:pt x="231778" y="60541"/>
                </a:cubicBezTo>
                <a:cubicBezTo>
                  <a:pt x="210082" y="49958"/>
                  <a:pt x="294749" y="83295"/>
                  <a:pt x="288928" y="73241"/>
                </a:cubicBezTo>
                <a:cubicBezTo>
                  <a:pt x="283107" y="63187"/>
                  <a:pt x="201086" y="3920"/>
                  <a:pt x="196853" y="216"/>
                </a:cubicBezTo>
                <a:cubicBezTo>
                  <a:pt x="192620" y="-3488"/>
                  <a:pt x="267761" y="41491"/>
                  <a:pt x="263528" y="51016"/>
                </a:cubicBezTo>
                <a:cubicBezTo>
                  <a:pt x="259295" y="60541"/>
                  <a:pt x="175157" y="46783"/>
                  <a:pt x="171453" y="57366"/>
                </a:cubicBezTo>
                <a:cubicBezTo>
                  <a:pt x="167749" y="67949"/>
                  <a:pt x="263528" y="116103"/>
                  <a:pt x="241303" y="114516"/>
                </a:cubicBezTo>
                <a:cubicBezTo>
                  <a:pt x="219078" y="112929"/>
                  <a:pt x="-1055" y="42020"/>
                  <a:pt x="3" y="41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AB7C0ABF-967C-F80C-CF55-4FB7B52C028A}"/>
              </a:ext>
            </a:extLst>
          </p:cNvPr>
          <p:cNvSpPr/>
          <p:nvPr/>
        </p:nvSpPr>
        <p:spPr>
          <a:xfrm>
            <a:off x="4050682" y="4832195"/>
            <a:ext cx="159635" cy="340911"/>
          </a:xfrm>
          <a:custGeom>
            <a:avLst/>
            <a:gdLst>
              <a:gd name="connsiteX0" fmla="*/ 108568 w 159635"/>
              <a:gd name="connsiteY0" fmla="*/ 155 h 340911"/>
              <a:gd name="connsiteX1" fmla="*/ 70468 w 159635"/>
              <a:gd name="connsiteY1" fmla="*/ 101755 h 340911"/>
              <a:gd name="connsiteX2" fmla="*/ 108568 w 159635"/>
              <a:gd name="connsiteY2" fmla="*/ 133505 h 340911"/>
              <a:gd name="connsiteX3" fmla="*/ 64118 w 159635"/>
              <a:gd name="connsiteY3" fmla="*/ 139855 h 340911"/>
              <a:gd name="connsiteX4" fmla="*/ 618 w 159635"/>
              <a:gd name="connsiteY4" fmla="*/ 187480 h 340911"/>
              <a:gd name="connsiteX5" fmla="*/ 105393 w 159635"/>
              <a:gd name="connsiteY5" fmla="*/ 143030 h 340911"/>
              <a:gd name="connsiteX6" fmla="*/ 127618 w 159635"/>
              <a:gd name="connsiteY6" fmla="*/ 111280 h 340911"/>
              <a:gd name="connsiteX7" fmla="*/ 159368 w 159635"/>
              <a:gd name="connsiteY7" fmla="*/ 95405 h 340911"/>
              <a:gd name="connsiteX8" fmla="*/ 108568 w 159635"/>
              <a:gd name="connsiteY8" fmla="*/ 149380 h 340911"/>
              <a:gd name="connsiteX9" fmla="*/ 118093 w 159635"/>
              <a:gd name="connsiteY9" fmla="*/ 177955 h 340911"/>
              <a:gd name="connsiteX10" fmla="*/ 153018 w 159635"/>
              <a:gd name="connsiteY10" fmla="*/ 339880 h 340911"/>
              <a:gd name="connsiteX11" fmla="*/ 149843 w 159635"/>
              <a:gd name="connsiteY11" fmla="*/ 241455 h 340911"/>
              <a:gd name="connsiteX12" fmla="*/ 64118 w 159635"/>
              <a:gd name="connsiteY12" fmla="*/ 127155 h 340911"/>
              <a:gd name="connsiteX13" fmla="*/ 108568 w 159635"/>
              <a:gd name="connsiteY13" fmla="*/ 155 h 34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9635" h="340911">
                <a:moveTo>
                  <a:pt x="108568" y="155"/>
                </a:moveTo>
                <a:cubicBezTo>
                  <a:pt x="109626" y="-4078"/>
                  <a:pt x="70468" y="79530"/>
                  <a:pt x="70468" y="101755"/>
                </a:cubicBezTo>
                <a:cubicBezTo>
                  <a:pt x="70468" y="123980"/>
                  <a:pt x="109626" y="127155"/>
                  <a:pt x="108568" y="133505"/>
                </a:cubicBezTo>
                <a:cubicBezTo>
                  <a:pt x="107510" y="139855"/>
                  <a:pt x="82110" y="130859"/>
                  <a:pt x="64118" y="139855"/>
                </a:cubicBezTo>
                <a:cubicBezTo>
                  <a:pt x="46126" y="148851"/>
                  <a:pt x="-6261" y="186951"/>
                  <a:pt x="618" y="187480"/>
                </a:cubicBezTo>
                <a:cubicBezTo>
                  <a:pt x="7497" y="188009"/>
                  <a:pt x="84226" y="155730"/>
                  <a:pt x="105393" y="143030"/>
                </a:cubicBezTo>
                <a:cubicBezTo>
                  <a:pt x="126560" y="130330"/>
                  <a:pt x="118622" y="119218"/>
                  <a:pt x="127618" y="111280"/>
                </a:cubicBezTo>
                <a:cubicBezTo>
                  <a:pt x="136614" y="103343"/>
                  <a:pt x="162543" y="89055"/>
                  <a:pt x="159368" y="95405"/>
                </a:cubicBezTo>
                <a:cubicBezTo>
                  <a:pt x="156193" y="101755"/>
                  <a:pt x="115447" y="135622"/>
                  <a:pt x="108568" y="149380"/>
                </a:cubicBezTo>
                <a:cubicBezTo>
                  <a:pt x="101689" y="163138"/>
                  <a:pt x="110685" y="146205"/>
                  <a:pt x="118093" y="177955"/>
                </a:cubicBezTo>
                <a:cubicBezTo>
                  <a:pt x="125501" y="209705"/>
                  <a:pt x="147726" y="329297"/>
                  <a:pt x="153018" y="339880"/>
                </a:cubicBezTo>
                <a:cubicBezTo>
                  <a:pt x="158310" y="350463"/>
                  <a:pt x="164660" y="276909"/>
                  <a:pt x="149843" y="241455"/>
                </a:cubicBezTo>
                <a:cubicBezTo>
                  <a:pt x="135026" y="206001"/>
                  <a:pt x="69410" y="162080"/>
                  <a:pt x="64118" y="127155"/>
                </a:cubicBezTo>
                <a:cubicBezTo>
                  <a:pt x="58826" y="92230"/>
                  <a:pt x="107510" y="4388"/>
                  <a:pt x="108568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860DCAC-F25E-98E9-CDF6-A57A2EFA7831}"/>
              </a:ext>
            </a:extLst>
          </p:cNvPr>
          <p:cNvSpPr/>
          <p:nvPr/>
        </p:nvSpPr>
        <p:spPr>
          <a:xfrm>
            <a:off x="4206875" y="5000408"/>
            <a:ext cx="35733" cy="235345"/>
          </a:xfrm>
          <a:custGeom>
            <a:avLst/>
            <a:gdLst>
              <a:gd name="connsiteX0" fmla="*/ 0 w 35733"/>
              <a:gd name="connsiteY0" fmla="*/ 217 h 235345"/>
              <a:gd name="connsiteX1" fmla="*/ 34925 w 35733"/>
              <a:gd name="connsiteY1" fmla="*/ 76417 h 235345"/>
              <a:gd name="connsiteX2" fmla="*/ 25400 w 35733"/>
              <a:gd name="connsiteY2" fmla="*/ 130392 h 235345"/>
              <a:gd name="connsiteX3" fmla="*/ 25400 w 35733"/>
              <a:gd name="connsiteY3" fmla="*/ 130392 h 235345"/>
              <a:gd name="connsiteX4" fmla="*/ 19050 w 35733"/>
              <a:gd name="connsiteY4" fmla="*/ 235167 h 235345"/>
              <a:gd name="connsiteX5" fmla="*/ 34925 w 35733"/>
              <a:gd name="connsiteY5" fmla="*/ 101817 h 235345"/>
              <a:gd name="connsiteX6" fmla="*/ 0 w 35733"/>
              <a:gd name="connsiteY6" fmla="*/ 217 h 23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33" h="235345">
                <a:moveTo>
                  <a:pt x="0" y="217"/>
                </a:moveTo>
                <a:cubicBezTo>
                  <a:pt x="0" y="-4016"/>
                  <a:pt x="30692" y="54721"/>
                  <a:pt x="34925" y="76417"/>
                </a:cubicBezTo>
                <a:cubicBezTo>
                  <a:pt x="39158" y="98113"/>
                  <a:pt x="25400" y="130392"/>
                  <a:pt x="25400" y="130392"/>
                </a:cubicBezTo>
                <a:lnTo>
                  <a:pt x="25400" y="130392"/>
                </a:lnTo>
                <a:cubicBezTo>
                  <a:pt x="24342" y="147854"/>
                  <a:pt x="17463" y="239929"/>
                  <a:pt x="19050" y="235167"/>
                </a:cubicBezTo>
                <a:cubicBezTo>
                  <a:pt x="20637" y="230405"/>
                  <a:pt x="37042" y="139917"/>
                  <a:pt x="34925" y="101817"/>
                </a:cubicBezTo>
                <a:cubicBezTo>
                  <a:pt x="32808" y="63717"/>
                  <a:pt x="0" y="4450"/>
                  <a:pt x="0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29DE1A56-693D-C5FA-57D7-2E70598B3D06}"/>
              </a:ext>
            </a:extLst>
          </p:cNvPr>
          <p:cNvSpPr/>
          <p:nvPr/>
        </p:nvSpPr>
        <p:spPr>
          <a:xfrm>
            <a:off x="3600450" y="4638675"/>
            <a:ext cx="473399" cy="110769"/>
          </a:xfrm>
          <a:custGeom>
            <a:avLst/>
            <a:gdLst>
              <a:gd name="connsiteX0" fmla="*/ 0 w 473399"/>
              <a:gd name="connsiteY0" fmla="*/ 47625 h 110769"/>
              <a:gd name="connsiteX1" fmla="*/ 361950 w 473399"/>
              <a:gd name="connsiteY1" fmla="*/ 98425 h 110769"/>
              <a:gd name="connsiteX2" fmla="*/ 384175 w 473399"/>
              <a:gd name="connsiteY2" fmla="*/ 76200 h 110769"/>
              <a:gd name="connsiteX3" fmla="*/ 466725 w 473399"/>
              <a:gd name="connsiteY3" fmla="*/ 101600 h 110769"/>
              <a:gd name="connsiteX4" fmla="*/ 187325 w 473399"/>
              <a:gd name="connsiteY4" fmla="*/ 0 h 110769"/>
              <a:gd name="connsiteX5" fmla="*/ 441325 w 473399"/>
              <a:gd name="connsiteY5" fmla="*/ 101600 h 110769"/>
              <a:gd name="connsiteX6" fmla="*/ 323850 w 473399"/>
              <a:gd name="connsiteY6" fmla="*/ 98425 h 110769"/>
              <a:gd name="connsiteX7" fmla="*/ 0 w 473399"/>
              <a:gd name="connsiteY7" fmla="*/ 47625 h 110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3399" h="110769">
                <a:moveTo>
                  <a:pt x="0" y="47625"/>
                </a:moveTo>
                <a:cubicBezTo>
                  <a:pt x="6350" y="47625"/>
                  <a:pt x="297921" y="93662"/>
                  <a:pt x="361950" y="98425"/>
                </a:cubicBezTo>
                <a:cubicBezTo>
                  <a:pt x="425979" y="103188"/>
                  <a:pt x="366713" y="75671"/>
                  <a:pt x="384175" y="76200"/>
                </a:cubicBezTo>
                <a:cubicBezTo>
                  <a:pt x="401637" y="76729"/>
                  <a:pt x="499533" y="114300"/>
                  <a:pt x="466725" y="101600"/>
                </a:cubicBezTo>
                <a:cubicBezTo>
                  <a:pt x="433917" y="88900"/>
                  <a:pt x="191558" y="0"/>
                  <a:pt x="187325" y="0"/>
                </a:cubicBezTo>
                <a:cubicBezTo>
                  <a:pt x="183092" y="0"/>
                  <a:pt x="418571" y="85196"/>
                  <a:pt x="441325" y="101600"/>
                </a:cubicBezTo>
                <a:cubicBezTo>
                  <a:pt x="464079" y="118004"/>
                  <a:pt x="396346" y="109538"/>
                  <a:pt x="323850" y="98425"/>
                </a:cubicBezTo>
                <a:lnTo>
                  <a:pt x="0" y="476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3174FE3B-1541-6D97-6F1B-D9176EE5236A}"/>
              </a:ext>
            </a:extLst>
          </p:cNvPr>
          <p:cNvSpPr/>
          <p:nvPr/>
        </p:nvSpPr>
        <p:spPr>
          <a:xfrm>
            <a:off x="4169831" y="4732560"/>
            <a:ext cx="179392" cy="255362"/>
          </a:xfrm>
          <a:custGeom>
            <a:avLst/>
            <a:gdLst>
              <a:gd name="connsiteX0" fmla="*/ 5294 w 179392"/>
              <a:gd name="connsiteY0" fmla="*/ 4540 h 255362"/>
              <a:gd name="connsiteX1" fmla="*/ 173569 w 179392"/>
              <a:gd name="connsiteY1" fmla="*/ 249015 h 255362"/>
              <a:gd name="connsiteX2" fmla="*/ 132294 w 179392"/>
              <a:gd name="connsiteY2" fmla="*/ 175990 h 255362"/>
              <a:gd name="connsiteX3" fmla="*/ 49744 w 179392"/>
              <a:gd name="connsiteY3" fmla="*/ 93440 h 255362"/>
              <a:gd name="connsiteX4" fmla="*/ 5294 w 179392"/>
              <a:gd name="connsiteY4" fmla="*/ 4540 h 25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392" h="255362">
                <a:moveTo>
                  <a:pt x="5294" y="4540"/>
                </a:moveTo>
                <a:cubicBezTo>
                  <a:pt x="25932" y="30469"/>
                  <a:pt x="152402" y="220440"/>
                  <a:pt x="173569" y="249015"/>
                </a:cubicBezTo>
                <a:cubicBezTo>
                  <a:pt x="194736" y="277590"/>
                  <a:pt x="152932" y="201919"/>
                  <a:pt x="132294" y="175990"/>
                </a:cubicBezTo>
                <a:cubicBezTo>
                  <a:pt x="111657" y="150061"/>
                  <a:pt x="69852" y="115665"/>
                  <a:pt x="49744" y="93440"/>
                </a:cubicBezTo>
                <a:cubicBezTo>
                  <a:pt x="29636" y="71215"/>
                  <a:pt x="-15344" y="-21389"/>
                  <a:pt x="5294" y="4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C16E707A-450C-955E-06D2-0788EE6E6F65}"/>
              </a:ext>
            </a:extLst>
          </p:cNvPr>
          <p:cNvSpPr/>
          <p:nvPr/>
        </p:nvSpPr>
        <p:spPr>
          <a:xfrm>
            <a:off x="5053967" y="4695665"/>
            <a:ext cx="429440" cy="267650"/>
          </a:xfrm>
          <a:custGeom>
            <a:avLst/>
            <a:gdLst>
              <a:gd name="connsiteX0" fmla="*/ 429258 w 429440"/>
              <a:gd name="connsiteY0" fmla="*/ 160 h 267650"/>
              <a:gd name="connsiteX1" fmla="*/ 60958 w 429440"/>
              <a:gd name="connsiteY1" fmla="*/ 168435 h 267650"/>
              <a:gd name="connsiteX2" fmla="*/ 165733 w 429440"/>
              <a:gd name="connsiteY2" fmla="*/ 162085 h 267650"/>
              <a:gd name="connsiteX3" fmla="*/ 633 w 429440"/>
              <a:gd name="connsiteY3" fmla="*/ 266860 h 267650"/>
              <a:gd name="connsiteX4" fmla="*/ 238758 w 429440"/>
              <a:gd name="connsiteY4" fmla="*/ 98585 h 267650"/>
              <a:gd name="connsiteX5" fmla="*/ 111758 w 429440"/>
              <a:gd name="connsiteY5" fmla="*/ 136685 h 267650"/>
              <a:gd name="connsiteX6" fmla="*/ 429258 w 429440"/>
              <a:gd name="connsiteY6" fmla="*/ 160 h 26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9440" h="267650">
                <a:moveTo>
                  <a:pt x="429258" y="160"/>
                </a:moveTo>
                <a:cubicBezTo>
                  <a:pt x="420791" y="5452"/>
                  <a:pt x="104879" y="141448"/>
                  <a:pt x="60958" y="168435"/>
                </a:cubicBezTo>
                <a:cubicBezTo>
                  <a:pt x="17037" y="195423"/>
                  <a:pt x="175787" y="145681"/>
                  <a:pt x="165733" y="162085"/>
                </a:cubicBezTo>
                <a:cubicBezTo>
                  <a:pt x="155679" y="178489"/>
                  <a:pt x="-11538" y="277443"/>
                  <a:pt x="633" y="266860"/>
                </a:cubicBezTo>
                <a:cubicBezTo>
                  <a:pt x="12804" y="256277"/>
                  <a:pt x="220237" y="120281"/>
                  <a:pt x="238758" y="98585"/>
                </a:cubicBezTo>
                <a:cubicBezTo>
                  <a:pt x="257279" y="76889"/>
                  <a:pt x="74716" y="151502"/>
                  <a:pt x="111758" y="136685"/>
                </a:cubicBezTo>
                <a:cubicBezTo>
                  <a:pt x="148800" y="121868"/>
                  <a:pt x="437725" y="-5132"/>
                  <a:pt x="429258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B513DD37-7C69-72F4-AD17-EA15FE34FAB1}"/>
              </a:ext>
            </a:extLst>
          </p:cNvPr>
          <p:cNvSpPr/>
          <p:nvPr/>
        </p:nvSpPr>
        <p:spPr>
          <a:xfrm>
            <a:off x="5530666" y="4648700"/>
            <a:ext cx="433181" cy="193689"/>
          </a:xfrm>
          <a:custGeom>
            <a:avLst/>
            <a:gdLst>
              <a:gd name="connsiteX0" fmla="*/ 79559 w 433181"/>
              <a:gd name="connsiteY0" fmla="*/ 5850 h 193689"/>
              <a:gd name="connsiteX1" fmla="*/ 378009 w 433181"/>
              <a:gd name="connsiteY1" fmla="*/ 5850 h 193689"/>
              <a:gd name="connsiteX2" fmla="*/ 390709 w 433181"/>
              <a:gd name="connsiteY2" fmla="*/ 31250 h 193689"/>
              <a:gd name="connsiteX3" fmla="*/ 422459 w 433181"/>
              <a:gd name="connsiteY3" fmla="*/ 78875 h 193689"/>
              <a:gd name="connsiteX4" fmla="*/ 425634 w 433181"/>
              <a:gd name="connsiteY4" fmla="*/ 193175 h 193689"/>
              <a:gd name="connsiteX5" fmla="*/ 428809 w 433181"/>
              <a:gd name="connsiteY5" fmla="*/ 116975 h 193689"/>
              <a:gd name="connsiteX6" fmla="*/ 431984 w 433181"/>
              <a:gd name="connsiteY6" fmla="*/ 21725 h 193689"/>
              <a:gd name="connsiteX7" fmla="*/ 422459 w 433181"/>
              <a:gd name="connsiteY7" fmla="*/ 59825 h 193689"/>
              <a:gd name="connsiteX8" fmla="*/ 330384 w 433181"/>
              <a:gd name="connsiteY8" fmla="*/ 2675 h 193689"/>
              <a:gd name="connsiteX9" fmla="*/ 16059 w 433181"/>
              <a:gd name="connsiteY9" fmla="*/ 9025 h 193689"/>
              <a:gd name="connsiteX10" fmla="*/ 79559 w 433181"/>
              <a:gd name="connsiteY10" fmla="*/ 5850 h 19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3181" h="193689">
                <a:moveTo>
                  <a:pt x="79559" y="5850"/>
                </a:moveTo>
                <a:cubicBezTo>
                  <a:pt x="139884" y="5321"/>
                  <a:pt x="326151" y="1617"/>
                  <a:pt x="378009" y="5850"/>
                </a:cubicBezTo>
                <a:cubicBezTo>
                  <a:pt x="429867" y="10083"/>
                  <a:pt x="383301" y="19079"/>
                  <a:pt x="390709" y="31250"/>
                </a:cubicBezTo>
                <a:cubicBezTo>
                  <a:pt x="398117" y="43421"/>
                  <a:pt x="416638" y="51887"/>
                  <a:pt x="422459" y="78875"/>
                </a:cubicBezTo>
                <a:cubicBezTo>
                  <a:pt x="428280" y="105863"/>
                  <a:pt x="424576" y="186825"/>
                  <a:pt x="425634" y="193175"/>
                </a:cubicBezTo>
                <a:cubicBezTo>
                  <a:pt x="426692" y="199525"/>
                  <a:pt x="427751" y="145550"/>
                  <a:pt x="428809" y="116975"/>
                </a:cubicBezTo>
                <a:cubicBezTo>
                  <a:pt x="429867" y="88400"/>
                  <a:pt x="433042" y="31250"/>
                  <a:pt x="431984" y="21725"/>
                </a:cubicBezTo>
                <a:cubicBezTo>
                  <a:pt x="430926" y="12200"/>
                  <a:pt x="439392" y="63000"/>
                  <a:pt x="422459" y="59825"/>
                </a:cubicBezTo>
                <a:cubicBezTo>
                  <a:pt x="405526" y="56650"/>
                  <a:pt x="398117" y="11142"/>
                  <a:pt x="330384" y="2675"/>
                </a:cubicBezTo>
                <a:cubicBezTo>
                  <a:pt x="262651" y="-5792"/>
                  <a:pt x="57334" y="8496"/>
                  <a:pt x="16059" y="9025"/>
                </a:cubicBezTo>
                <a:cubicBezTo>
                  <a:pt x="-25216" y="9554"/>
                  <a:pt x="19234" y="6379"/>
                  <a:pt x="79559" y="5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5F38872C-8D69-797F-5EAB-D01B9E979891}"/>
              </a:ext>
            </a:extLst>
          </p:cNvPr>
          <p:cNvSpPr/>
          <p:nvPr/>
        </p:nvSpPr>
        <p:spPr>
          <a:xfrm>
            <a:off x="4561641" y="4902209"/>
            <a:ext cx="56041" cy="721049"/>
          </a:xfrm>
          <a:custGeom>
            <a:avLst/>
            <a:gdLst>
              <a:gd name="connsiteX0" fmla="*/ 10359 w 56041"/>
              <a:gd name="connsiteY0" fmla="*/ 3166 h 721049"/>
              <a:gd name="connsiteX1" fmla="*/ 19884 w 56041"/>
              <a:gd name="connsiteY1" fmla="*/ 384166 h 721049"/>
              <a:gd name="connsiteX2" fmla="*/ 23059 w 56041"/>
              <a:gd name="connsiteY2" fmla="*/ 298441 h 721049"/>
              <a:gd name="connsiteX3" fmla="*/ 38934 w 56041"/>
              <a:gd name="connsiteY3" fmla="*/ 692141 h 721049"/>
              <a:gd name="connsiteX4" fmla="*/ 54809 w 56041"/>
              <a:gd name="connsiteY4" fmla="*/ 625466 h 721049"/>
              <a:gd name="connsiteX5" fmla="*/ 4009 w 56041"/>
              <a:gd name="connsiteY5" fmla="*/ 101591 h 721049"/>
              <a:gd name="connsiteX6" fmla="*/ 4009 w 56041"/>
              <a:gd name="connsiteY6" fmla="*/ 196841 h 721049"/>
              <a:gd name="connsiteX7" fmla="*/ 10359 w 56041"/>
              <a:gd name="connsiteY7" fmla="*/ 3166 h 72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041" h="721049">
                <a:moveTo>
                  <a:pt x="10359" y="3166"/>
                </a:moveTo>
                <a:cubicBezTo>
                  <a:pt x="13005" y="34387"/>
                  <a:pt x="17767" y="334954"/>
                  <a:pt x="19884" y="384166"/>
                </a:cubicBezTo>
                <a:cubicBezTo>
                  <a:pt x="22001" y="433378"/>
                  <a:pt x="19884" y="247112"/>
                  <a:pt x="23059" y="298441"/>
                </a:cubicBezTo>
                <a:cubicBezTo>
                  <a:pt x="26234" y="349770"/>
                  <a:pt x="33642" y="637637"/>
                  <a:pt x="38934" y="692141"/>
                </a:cubicBezTo>
                <a:cubicBezTo>
                  <a:pt x="44226" y="746645"/>
                  <a:pt x="60630" y="723891"/>
                  <a:pt x="54809" y="625466"/>
                </a:cubicBezTo>
                <a:cubicBezTo>
                  <a:pt x="48988" y="527041"/>
                  <a:pt x="12476" y="173028"/>
                  <a:pt x="4009" y="101591"/>
                </a:cubicBezTo>
                <a:cubicBezTo>
                  <a:pt x="-4458" y="30154"/>
                  <a:pt x="2951" y="212187"/>
                  <a:pt x="4009" y="196841"/>
                </a:cubicBezTo>
                <a:cubicBezTo>
                  <a:pt x="5067" y="181495"/>
                  <a:pt x="7713" y="-28055"/>
                  <a:pt x="10359" y="3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1C641DB-C469-776B-A89B-28ACB1264E26}"/>
              </a:ext>
            </a:extLst>
          </p:cNvPr>
          <p:cNvSpPr/>
          <p:nvPr/>
        </p:nvSpPr>
        <p:spPr>
          <a:xfrm>
            <a:off x="4657323" y="4869951"/>
            <a:ext cx="79794" cy="734359"/>
          </a:xfrm>
          <a:custGeom>
            <a:avLst/>
            <a:gdLst>
              <a:gd name="connsiteX0" fmla="*/ 402 w 79794"/>
              <a:gd name="connsiteY0" fmla="*/ 499 h 734359"/>
              <a:gd name="connsiteX1" fmla="*/ 13102 w 79794"/>
              <a:gd name="connsiteY1" fmla="*/ 260849 h 734359"/>
              <a:gd name="connsiteX2" fmla="*/ 25802 w 79794"/>
              <a:gd name="connsiteY2" fmla="*/ 238624 h 734359"/>
              <a:gd name="connsiteX3" fmla="*/ 9927 w 79794"/>
              <a:gd name="connsiteY3" fmla="*/ 419599 h 734359"/>
              <a:gd name="connsiteX4" fmla="*/ 16277 w 79794"/>
              <a:gd name="connsiteY4" fmla="*/ 400549 h 734359"/>
              <a:gd name="connsiteX5" fmla="*/ 3577 w 79794"/>
              <a:gd name="connsiteY5" fmla="*/ 718049 h 734359"/>
              <a:gd name="connsiteX6" fmla="*/ 13102 w 79794"/>
              <a:gd name="connsiteY6" fmla="*/ 670424 h 734359"/>
              <a:gd name="connsiteX7" fmla="*/ 22627 w 79794"/>
              <a:gd name="connsiteY7" fmla="*/ 514849 h 734359"/>
              <a:gd name="connsiteX8" fmla="*/ 79777 w 79794"/>
              <a:gd name="connsiteY8" fmla="*/ 48124 h 734359"/>
              <a:gd name="connsiteX9" fmla="*/ 16277 w 79794"/>
              <a:gd name="connsiteY9" fmla="*/ 479924 h 734359"/>
              <a:gd name="connsiteX10" fmla="*/ 28977 w 79794"/>
              <a:gd name="connsiteY10" fmla="*/ 337049 h 734359"/>
              <a:gd name="connsiteX11" fmla="*/ 402 w 79794"/>
              <a:gd name="connsiteY11" fmla="*/ 499 h 734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794" h="734359">
                <a:moveTo>
                  <a:pt x="402" y="499"/>
                </a:moveTo>
                <a:cubicBezTo>
                  <a:pt x="-2244" y="-12201"/>
                  <a:pt x="8869" y="221161"/>
                  <a:pt x="13102" y="260849"/>
                </a:cubicBezTo>
                <a:cubicBezTo>
                  <a:pt x="17335" y="300537"/>
                  <a:pt x="26331" y="212166"/>
                  <a:pt x="25802" y="238624"/>
                </a:cubicBezTo>
                <a:cubicBezTo>
                  <a:pt x="25273" y="265082"/>
                  <a:pt x="9927" y="419599"/>
                  <a:pt x="9927" y="419599"/>
                </a:cubicBezTo>
                <a:cubicBezTo>
                  <a:pt x="8340" y="446586"/>
                  <a:pt x="17335" y="350807"/>
                  <a:pt x="16277" y="400549"/>
                </a:cubicBezTo>
                <a:cubicBezTo>
                  <a:pt x="15219" y="450291"/>
                  <a:pt x="4106" y="673070"/>
                  <a:pt x="3577" y="718049"/>
                </a:cubicBezTo>
                <a:cubicBezTo>
                  <a:pt x="3048" y="763028"/>
                  <a:pt x="9927" y="704291"/>
                  <a:pt x="13102" y="670424"/>
                </a:cubicBezTo>
                <a:cubicBezTo>
                  <a:pt x="16277" y="636557"/>
                  <a:pt x="11515" y="618566"/>
                  <a:pt x="22627" y="514849"/>
                </a:cubicBezTo>
                <a:cubicBezTo>
                  <a:pt x="33739" y="411132"/>
                  <a:pt x="80835" y="53945"/>
                  <a:pt x="79777" y="48124"/>
                </a:cubicBezTo>
                <a:cubicBezTo>
                  <a:pt x="78719" y="42303"/>
                  <a:pt x="24744" y="431770"/>
                  <a:pt x="16277" y="479924"/>
                </a:cubicBezTo>
                <a:cubicBezTo>
                  <a:pt x="7810" y="528078"/>
                  <a:pt x="27919" y="415366"/>
                  <a:pt x="28977" y="337049"/>
                </a:cubicBezTo>
                <a:cubicBezTo>
                  <a:pt x="30035" y="258732"/>
                  <a:pt x="3048" y="13199"/>
                  <a:pt x="402" y="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4B52C55E-B86D-6C23-BA14-7DEEFC64CAEA}"/>
              </a:ext>
            </a:extLst>
          </p:cNvPr>
          <p:cNvSpPr/>
          <p:nvPr/>
        </p:nvSpPr>
        <p:spPr>
          <a:xfrm>
            <a:off x="4511653" y="5422878"/>
            <a:ext cx="124359" cy="533071"/>
          </a:xfrm>
          <a:custGeom>
            <a:avLst/>
            <a:gdLst>
              <a:gd name="connsiteX0" fmla="*/ 60347 w 124359"/>
              <a:gd name="connsiteY0" fmla="*/ 22 h 533071"/>
              <a:gd name="connsiteX1" fmla="*/ 19072 w 124359"/>
              <a:gd name="connsiteY1" fmla="*/ 120672 h 533071"/>
              <a:gd name="connsiteX2" fmla="*/ 38122 w 124359"/>
              <a:gd name="connsiteY2" fmla="*/ 203222 h 533071"/>
              <a:gd name="connsiteX3" fmla="*/ 22 w 124359"/>
              <a:gd name="connsiteY3" fmla="*/ 177822 h 533071"/>
              <a:gd name="connsiteX4" fmla="*/ 44472 w 124359"/>
              <a:gd name="connsiteY4" fmla="*/ 314347 h 533071"/>
              <a:gd name="connsiteX5" fmla="*/ 41297 w 124359"/>
              <a:gd name="connsiteY5" fmla="*/ 447697 h 533071"/>
              <a:gd name="connsiteX6" fmla="*/ 60347 w 124359"/>
              <a:gd name="connsiteY6" fmla="*/ 377847 h 533071"/>
              <a:gd name="connsiteX7" fmla="*/ 25422 w 124359"/>
              <a:gd name="connsiteY7" fmla="*/ 530247 h 533071"/>
              <a:gd name="connsiteX8" fmla="*/ 44472 w 124359"/>
              <a:gd name="connsiteY8" fmla="*/ 460397 h 533071"/>
              <a:gd name="connsiteX9" fmla="*/ 123847 w 124359"/>
              <a:gd name="connsiteY9" fmla="*/ 260372 h 533071"/>
              <a:gd name="connsiteX10" fmla="*/ 76222 w 124359"/>
              <a:gd name="connsiteY10" fmla="*/ 352447 h 533071"/>
              <a:gd name="connsiteX11" fmla="*/ 28597 w 124359"/>
              <a:gd name="connsiteY11" fmla="*/ 276247 h 533071"/>
              <a:gd name="connsiteX12" fmla="*/ 31772 w 124359"/>
              <a:gd name="connsiteY12" fmla="*/ 209572 h 533071"/>
              <a:gd name="connsiteX13" fmla="*/ 3197 w 124359"/>
              <a:gd name="connsiteY13" fmla="*/ 111147 h 533071"/>
              <a:gd name="connsiteX14" fmla="*/ 60347 w 124359"/>
              <a:gd name="connsiteY14" fmla="*/ 22 h 533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4359" h="533071">
                <a:moveTo>
                  <a:pt x="60347" y="22"/>
                </a:moveTo>
                <a:cubicBezTo>
                  <a:pt x="62993" y="1610"/>
                  <a:pt x="22776" y="86805"/>
                  <a:pt x="19072" y="120672"/>
                </a:cubicBezTo>
                <a:cubicBezTo>
                  <a:pt x="15368" y="154539"/>
                  <a:pt x="41297" y="193697"/>
                  <a:pt x="38122" y="203222"/>
                </a:cubicBezTo>
                <a:cubicBezTo>
                  <a:pt x="34947" y="212747"/>
                  <a:pt x="-1036" y="159301"/>
                  <a:pt x="22" y="177822"/>
                </a:cubicBezTo>
                <a:cubicBezTo>
                  <a:pt x="1080" y="196343"/>
                  <a:pt x="37593" y="269368"/>
                  <a:pt x="44472" y="314347"/>
                </a:cubicBezTo>
                <a:cubicBezTo>
                  <a:pt x="51351" y="359326"/>
                  <a:pt x="38651" y="437114"/>
                  <a:pt x="41297" y="447697"/>
                </a:cubicBezTo>
                <a:cubicBezTo>
                  <a:pt x="43943" y="458280"/>
                  <a:pt x="62993" y="364089"/>
                  <a:pt x="60347" y="377847"/>
                </a:cubicBezTo>
                <a:cubicBezTo>
                  <a:pt x="57701" y="391605"/>
                  <a:pt x="28068" y="516489"/>
                  <a:pt x="25422" y="530247"/>
                </a:cubicBezTo>
                <a:cubicBezTo>
                  <a:pt x="22776" y="544005"/>
                  <a:pt x="28068" y="505376"/>
                  <a:pt x="44472" y="460397"/>
                </a:cubicBezTo>
                <a:cubicBezTo>
                  <a:pt x="60876" y="415418"/>
                  <a:pt x="118555" y="278364"/>
                  <a:pt x="123847" y="260372"/>
                </a:cubicBezTo>
                <a:cubicBezTo>
                  <a:pt x="129139" y="242380"/>
                  <a:pt x="92097" y="349801"/>
                  <a:pt x="76222" y="352447"/>
                </a:cubicBezTo>
                <a:cubicBezTo>
                  <a:pt x="60347" y="355093"/>
                  <a:pt x="36005" y="300060"/>
                  <a:pt x="28597" y="276247"/>
                </a:cubicBezTo>
                <a:cubicBezTo>
                  <a:pt x="21189" y="252435"/>
                  <a:pt x="36005" y="237089"/>
                  <a:pt x="31772" y="209572"/>
                </a:cubicBezTo>
                <a:cubicBezTo>
                  <a:pt x="27539" y="182055"/>
                  <a:pt x="-1565" y="140780"/>
                  <a:pt x="3197" y="111147"/>
                </a:cubicBezTo>
                <a:cubicBezTo>
                  <a:pt x="7959" y="81514"/>
                  <a:pt x="57701" y="-1566"/>
                  <a:pt x="60347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DD55B40A-58D7-5A15-5BB0-47A28D60B1FF}"/>
              </a:ext>
            </a:extLst>
          </p:cNvPr>
          <p:cNvSpPr/>
          <p:nvPr/>
        </p:nvSpPr>
        <p:spPr>
          <a:xfrm>
            <a:off x="4662696" y="5397387"/>
            <a:ext cx="77849" cy="552754"/>
          </a:xfrm>
          <a:custGeom>
            <a:avLst/>
            <a:gdLst>
              <a:gd name="connsiteX0" fmla="*/ 49004 w 77849"/>
              <a:gd name="connsiteY0" fmla="*/ 113 h 552754"/>
              <a:gd name="connsiteX1" fmla="*/ 23604 w 77849"/>
              <a:gd name="connsiteY1" fmla="*/ 238238 h 552754"/>
              <a:gd name="connsiteX2" fmla="*/ 77579 w 77849"/>
              <a:gd name="connsiteY2" fmla="*/ 377938 h 552754"/>
              <a:gd name="connsiteX3" fmla="*/ 4554 w 77849"/>
              <a:gd name="connsiteY3" fmla="*/ 473188 h 552754"/>
              <a:gd name="connsiteX4" fmla="*/ 7729 w 77849"/>
              <a:gd name="connsiteY4" fmla="*/ 552563 h 552754"/>
              <a:gd name="connsiteX5" fmla="*/ 7729 w 77849"/>
              <a:gd name="connsiteY5" fmla="*/ 492238 h 552754"/>
              <a:gd name="connsiteX6" fmla="*/ 71229 w 77849"/>
              <a:gd name="connsiteY6" fmla="*/ 393813 h 552754"/>
              <a:gd name="connsiteX7" fmla="*/ 71229 w 77849"/>
              <a:gd name="connsiteY7" fmla="*/ 333488 h 552754"/>
              <a:gd name="connsiteX8" fmla="*/ 29954 w 77849"/>
              <a:gd name="connsiteY8" fmla="*/ 269988 h 552754"/>
              <a:gd name="connsiteX9" fmla="*/ 49004 w 77849"/>
              <a:gd name="connsiteY9" fmla="*/ 113 h 55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849" h="552754">
                <a:moveTo>
                  <a:pt x="49004" y="113"/>
                </a:moveTo>
                <a:cubicBezTo>
                  <a:pt x="47946" y="-5178"/>
                  <a:pt x="18842" y="175267"/>
                  <a:pt x="23604" y="238238"/>
                </a:cubicBezTo>
                <a:cubicBezTo>
                  <a:pt x="28366" y="301209"/>
                  <a:pt x="80754" y="338780"/>
                  <a:pt x="77579" y="377938"/>
                </a:cubicBezTo>
                <a:cubicBezTo>
                  <a:pt x="74404" y="417096"/>
                  <a:pt x="16196" y="444084"/>
                  <a:pt x="4554" y="473188"/>
                </a:cubicBezTo>
                <a:cubicBezTo>
                  <a:pt x="-7088" y="502292"/>
                  <a:pt x="7200" y="549388"/>
                  <a:pt x="7729" y="552563"/>
                </a:cubicBezTo>
                <a:cubicBezTo>
                  <a:pt x="8258" y="555738"/>
                  <a:pt x="-2854" y="518696"/>
                  <a:pt x="7729" y="492238"/>
                </a:cubicBezTo>
                <a:cubicBezTo>
                  <a:pt x="18312" y="465780"/>
                  <a:pt x="60646" y="420271"/>
                  <a:pt x="71229" y="393813"/>
                </a:cubicBezTo>
                <a:cubicBezTo>
                  <a:pt x="81812" y="367355"/>
                  <a:pt x="78108" y="354125"/>
                  <a:pt x="71229" y="333488"/>
                </a:cubicBezTo>
                <a:cubicBezTo>
                  <a:pt x="64350" y="312851"/>
                  <a:pt x="33658" y="325021"/>
                  <a:pt x="29954" y="269988"/>
                </a:cubicBezTo>
                <a:cubicBezTo>
                  <a:pt x="26250" y="214955"/>
                  <a:pt x="50062" y="5404"/>
                  <a:pt x="49004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89FD673A-6D37-11DA-16CE-187698DA8B00}"/>
              </a:ext>
            </a:extLst>
          </p:cNvPr>
          <p:cNvSpPr/>
          <p:nvPr/>
        </p:nvSpPr>
        <p:spPr>
          <a:xfrm>
            <a:off x="4510053" y="5918131"/>
            <a:ext cx="78675" cy="263644"/>
          </a:xfrm>
          <a:custGeom>
            <a:avLst/>
            <a:gdLst>
              <a:gd name="connsiteX0" fmla="*/ 52422 w 78675"/>
              <a:gd name="connsiteY0" fmla="*/ 69 h 263644"/>
              <a:gd name="connsiteX1" fmla="*/ 17497 w 78675"/>
              <a:gd name="connsiteY1" fmla="*/ 101669 h 263644"/>
              <a:gd name="connsiteX2" fmla="*/ 39722 w 78675"/>
              <a:gd name="connsiteY2" fmla="*/ 181044 h 263644"/>
              <a:gd name="connsiteX3" fmla="*/ 20672 w 78675"/>
              <a:gd name="connsiteY3" fmla="*/ 200094 h 263644"/>
              <a:gd name="connsiteX4" fmla="*/ 77822 w 78675"/>
              <a:gd name="connsiteY4" fmla="*/ 263594 h 263644"/>
              <a:gd name="connsiteX5" fmla="*/ 52422 w 78675"/>
              <a:gd name="connsiteY5" fmla="*/ 209619 h 263644"/>
              <a:gd name="connsiteX6" fmla="*/ 17497 w 78675"/>
              <a:gd name="connsiteY6" fmla="*/ 149294 h 263644"/>
              <a:gd name="connsiteX7" fmla="*/ 1622 w 78675"/>
              <a:gd name="connsiteY7" fmla="*/ 117544 h 263644"/>
              <a:gd name="connsiteX8" fmla="*/ 52422 w 78675"/>
              <a:gd name="connsiteY8" fmla="*/ 69 h 263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675" h="263644">
                <a:moveTo>
                  <a:pt x="52422" y="69"/>
                </a:moveTo>
                <a:cubicBezTo>
                  <a:pt x="55068" y="-2577"/>
                  <a:pt x="19614" y="71507"/>
                  <a:pt x="17497" y="101669"/>
                </a:cubicBezTo>
                <a:cubicBezTo>
                  <a:pt x="15380" y="131831"/>
                  <a:pt x="39193" y="164640"/>
                  <a:pt x="39722" y="181044"/>
                </a:cubicBezTo>
                <a:cubicBezTo>
                  <a:pt x="40251" y="197448"/>
                  <a:pt x="14322" y="186336"/>
                  <a:pt x="20672" y="200094"/>
                </a:cubicBezTo>
                <a:cubicBezTo>
                  <a:pt x="27022" y="213852"/>
                  <a:pt x="72530" y="262007"/>
                  <a:pt x="77822" y="263594"/>
                </a:cubicBezTo>
                <a:cubicBezTo>
                  <a:pt x="83114" y="265181"/>
                  <a:pt x="62476" y="228669"/>
                  <a:pt x="52422" y="209619"/>
                </a:cubicBezTo>
                <a:cubicBezTo>
                  <a:pt x="42368" y="190569"/>
                  <a:pt x="25964" y="164640"/>
                  <a:pt x="17497" y="149294"/>
                </a:cubicBezTo>
                <a:cubicBezTo>
                  <a:pt x="9030" y="133948"/>
                  <a:pt x="-4728" y="136594"/>
                  <a:pt x="1622" y="117544"/>
                </a:cubicBezTo>
                <a:cubicBezTo>
                  <a:pt x="7972" y="98494"/>
                  <a:pt x="49776" y="2715"/>
                  <a:pt x="52422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48989700-8108-DF9C-D554-D0E5899CFA01}"/>
              </a:ext>
            </a:extLst>
          </p:cNvPr>
          <p:cNvSpPr/>
          <p:nvPr/>
        </p:nvSpPr>
        <p:spPr>
          <a:xfrm>
            <a:off x="4594120" y="5918185"/>
            <a:ext cx="102280" cy="295340"/>
          </a:xfrm>
          <a:custGeom>
            <a:avLst/>
            <a:gdLst>
              <a:gd name="connsiteX0" fmla="*/ 105 w 102280"/>
              <a:gd name="connsiteY0" fmla="*/ 15 h 295340"/>
              <a:gd name="connsiteX1" fmla="*/ 76305 w 102280"/>
              <a:gd name="connsiteY1" fmla="*/ 73040 h 295340"/>
              <a:gd name="connsiteX2" fmla="*/ 69955 w 102280"/>
              <a:gd name="connsiteY2" fmla="*/ 152415 h 295340"/>
              <a:gd name="connsiteX3" fmla="*/ 101705 w 102280"/>
              <a:gd name="connsiteY3" fmla="*/ 155590 h 295340"/>
              <a:gd name="connsiteX4" fmla="*/ 38205 w 102280"/>
              <a:gd name="connsiteY4" fmla="*/ 200040 h 295340"/>
              <a:gd name="connsiteX5" fmla="*/ 15980 w 102280"/>
              <a:gd name="connsiteY5" fmla="*/ 244490 h 295340"/>
              <a:gd name="connsiteX6" fmla="*/ 105 w 102280"/>
              <a:gd name="connsiteY6" fmla="*/ 295290 h 295340"/>
              <a:gd name="connsiteX7" fmla="*/ 12805 w 102280"/>
              <a:gd name="connsiteY7" fmla="*/ 234965 h 295340"/>
              <a:gd name="connsiteX8" fmla="*/ 73130 w 102280"/>
              <a:gd name="connsiteY8" fmla="*/ 165115 h 295340"/>
              <a:gd name="connsiteX9" fmla="*/ 76305 w 102280"/>
              <a:gd name="connsiteY9" fmla="*/ 101615 h 295340"/>
              <a:gd name="connsiteX10" fmla="*/ 82655 w 102280"/>
              <a:gd name="connsiteY10" fmla="*/ 66690 h 295340"/>
              <a:gd name="connsiteX11" fmla="*/ 105 w 102280"/>
              <a:gd name="connsiteY11" fmla="*/ 15 h 29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2280" h="295340">
                <a:moveTo>
                  <a:pt x="105" y="15"/>
                </a:moveTo>
                <a:cubicBezTo>
                  <a:pt x="-953" y="1073"/>
                  <a:pt x="64663" y="47640"/>
                  <a:pt x="76305" y="73040"/>
                </a:cubicBezTo>
                <a:cubicBezTo>
                  <a:pt x="87947" y="98440"/>
                  <a:pt x="65722" y="138657"/>
                  <a:pt x="69955" y="152415"/>
                </a:cubicBezTo>
                <a:cubicBezTo>
                  <a:pt x="74188" y="166173"/>
                  <a:pt x="106997" y="147653"/>
                  <a:pt x="101705" y="155590"/>
                </a:cubicBezTo>
                <a:cubicBezTo>
                  <a:pt x="96413" y="163527"/>
                  <a:pt x="52492" y="185223"/>
                  <a:pt x="38205" y="200040"/>
                </a:cubicBezTo>
                <a:cubicBezTo>
                  <a:pt x="23918" y="214857"/>
                  <a:pt x="22330" y="228615"/>
                  <a:pt x="15980" y="244490"/>
                </a:cubicBezTo>
                <a:cubicBezTo>
                  <a:pt x="9630" y="260365"/>
                  <a:pt x="634" y="296877"/>
                  <a:pt x="105" y="295290"/>
                </a:cubicBezTo>
                <a:cubicBezTo>
                  <a:pt x="-424" y="293703"/>
                  <a:pt x="634" y="256661"/>
                  <a:pt x="12805" y="234965"/>
                </a:cubicBezTo>
                <a:cubicBezTo>
                  <a:pt x="24976" y="213269"/>
                  <a:pt x="62547" y="187340"/>
                  <a:pt x="73130" y="165115"/>
                </a:cubicBezTo>
                <a:cubicBezTo>
                  <a:pt x="83713" y="142890"/>
                  <a:pt x="74718" y="118019"/>
                  <a:pt x="76305" y="101615"/>
                </a:cubicBezTo>
                <a:cubicBezTo>
                  <a:pt x="77892" y="85211"/>
                  <a:pt x="91122" y="81507"/>
                  <a:pt x="82655" y="66690"/>
                </a:cubicBezTo>
                <a:cubicBezTo>
                  <a:pt x="74188" y="51873"/>
                  <a:pt x="1163" y="-1043"/>
                  <a:pt x="10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3A96BA22-29D7-B918-E479-307CD57D40CD}"/>
              </a:ext>
            </a:extLst>
          </p:cNvPr>
          <p:cNvSpPr/>
          <p:nvPr/>
        </p:nvSpPr>
        <p:spPr>
          <a:xfrm>
            <a:off x="4543425" y="5940425"/>
            <a:ext cx="105120" cy="207092"/>
          </a:xfrm>
          <a:custGeom>
            <a:avLst/>
            <a:gdLst>
              <a:gd name="connsiteX0" fmla="*/ 0 w 105120"/>
              <a:gd name="connsiteY0" fmla="*/ 0 h 207092"/>
              <a:gd name="connsiteX1" fmla="*/ 66675 w 105120"/>
              <a:gd name="connsiteY1" fmla="*/ 63500 h 207092"/>
              <a:gd name="connsiteX2" fmla="*/ 66675 w 105120"/>
              <a:gd name="connsiteY2" fmla="*/ 107950 h 207092"/>
              <a:gd name="connsiteX3" fmla="*/ 104775 w 105120"/>
              <a:gd name="connsiteY3" fmla="*/ 111125 h 207092"/>
              <a:gd name="connsiteX4" fmla="*/ 41275 w 105120"/>
              <a:gd name="connsiteY4" fmla="*/ 206375 h 207092"/>
              <a:gd name="connsiteX5" fmla="*/ 73025 w 105120"/>
              <a:gd name="connsiteY5" fmla="*/ 152400 h 207092"/>
              <a:gd name="connsiteX6" fmla="*/ 101600 w 105120"/>
              <a:gd name="connsiteY6" fmla="*/ 107950 h 207092"/>
              <a:gd name="connsiteX7" fmla="*/ 66675 w 105120"/>
              <a:gd name="connsiteY7" fmla="*/ 63500 h 207092"/>
              <a:gd name="connsiteX8" fmla="*/ 0 w 105120"/>
              <a:gd name="connsiteY8" fmla="*/ 0 h 207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20" h="207092">
                <a:moveTo>
                  <a:pt x="0" y="0"/>
                </a:moveTo>
                <a:cubicBezTo>
                  <a:pt x="0" y="0"/>
                  <a:pt x="55563" y="45509"/>
                  <a:pt x="66675" y="63500"/>
                </a:cubicBezTo>
                <a:cubicBezTo>
                  <a:pt x="77787" y="81491"/>
                  <a:pt x="60325" y="100013"/>
                  <a:pt x="66675" y="107950"/>
                </a:cubicBezTo>
                <a:cubicBezTo>
                  <a:pt x="73025" y="115887"/>
                  <a:pt x="109008" y="94721"/>
                  <a:pt x="104775" y="111125"/>
                </a:cubicBezTo>
                <a:cubicBezTo>
                  <a:pt x="100542" y="127529"/>
                  <a:pt x="46567" y="199496"/>
                  <a:pt x="41275" y="206375"/>
                </a:cubicBezTo>
                <a:cubicBezTo>
                  <a:pt x="35983" y="213254"/>
                  <a:pt x="62971" y="168804"/>
                  <a:pt x="73025" y="152400"/>
                </a:cubicBezTo>
                <a:cubicBezTo>
                  <a:pt x="83079" y="135996"/>
                  <a:pt x="102658" y="122767"/>
                  <a:pt x="101600" y="107950"/>
                </a:cubicBezTo>
                <a:cubicBezTo>
                  <a:pt x="100542" y="93133"/>
                  <a:pt x="79375" y="78846"/>
                  <a:pt x="66675" y="63500"/>
                </a:cubicBezTo>
                <a:cubicBezTo>
                  <a:pt x="53975" y="48154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5546BEE9-286B-F05C-5578-94E6B2072A60}"/>
              </a:ext>
            </a:extLst>
          </p:cNvPr>
          <p:cNvSpPr/>
          <p:nvPr/>
        </p:nvSpPr>
        <p:spPr>
          <a:xfrm>
            <a:off x="4362775" y="5695872"/>
            <a:ext cx="145772" cy="463985"/>
          </a:xfrm>
          <a:custGeom>
            <a:avLst/>
            <a:gdLst>
              <a:gd name="connsiteX0" fmla="*/ 145725 w 145772"/>
              <a:gd name="connsiteY0" fmla="*/ 78 h 463985"/>
              <a:gd name="connsiteX1" fmla="*/ 69525 w 145772"/>
              <a:gd name="connsiteY1" fmla="*/ 238203 h 463985"/>
              <a:gd name="connsiteX2" fmla="*/ 88575 w 145772"/>
              <a:gd name="connsiteY2" fmla="*/ 203278 h 463985"/>
              <a:gd name="connsiteX3" fmla="*/ 25075 w 145772"/>
              <a:gd name="connsiteY3" fmla="*/ 304878 h 463985"/>
              <a:gd name="connsiteX4" fmla="*/ 56825 w 145772"/>
              <a:gd name="connsiteY4" fmla="*/ 371553 h 463985"/>
              <a:gd name="connsiteX5" fmla="*/ 12375 w 145772"/>
              <a:gd name="connsiteY5" fmla="*/ 387428 h 463985"/>
              <a:gd name="connsiteX6" fmla="*/ 98100 w 145772"/>
              <a:gd name="connsiteY6" fmla="*/ 431878 h 463985"/>
              <a:gd name="connsiteX7" fmla="*/ 126675 w 145772"/>
              <a:gd name="connsiteY7" fmla="*/ 463628 h 463985"/>
              <a:gd name="connsiteX8" fmla="*/ 91750 w 145772"/>
              <a:gd name="connsiteY8" fmla="*/ 444578 h 463985"/>
              <a:gd name="connsiteX9" fmla="*/ 2850 w 145772"/>
              <a:gd name="connsiteY9" fmla="*/ 381078 h 463985"/>
              <a:gd name="connsiteX10" fmla="*/ 25075 w 145772"/>
              <a:gd name="connsiteY10" fmla="*/ 308053 h 463985"/>
              <a:gd name="connsiteX11" fmla="*/ 56825 w 145772"/>
              <a:gd name="connsiteY11" fmla="*/ 212803 h 463985"/>
              <a:gd name="connsiteX12" fmla="*/ 145725 w 145772"/>
              <a:gd name="connsiteY12" fmla="*/ 78 h 46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5772" h="463985">
                <a:moveTo>
                  <a:pt x="145725" y="78"/>
                </a:moveTo>
                <a:cubicBezTo>
                  <a:pt x="147842" y="4311"/>
                  <a:pt x="79050" y="204336"/>
                  <a:pt x="69525" y="238203"/>
                </a:cubicBezTo>
                <a:cubicBezTo>
                  <a:pt x="60000" y="272070"/>
                  <a:pt x="95983" y="192166"/>
                  <a:pt x="88575" y="203278"/>
                </a:cubicBezTo>
                <a:cubicBezTo>
                  <a:pt x="81167" y="214391"/>
                  <a:pt x="30367" y="276832"/>
                  <a:pt x="25075" y="304878"/>
                </a:cubicBezTo>
                <a:cubicBezTo>
                  <a:pt x="19783" y="332924"/>
                  <a:pt x="58942" y="357795"/>
                  <a:pt x="56825" y="371553"/>
                </a:cubicBezTo>
                <a:cubicBezTo>
                  <a:pt x="54708" y="385311"/>
                  <a:pt x="5496" y="377374"/>
                  <a:pt x="12375" y="387428"/>
                </a:cubicBezTo>
                <a:cubicBezTo>
                  <a:pt x="19254" y="397482"/>
                  <a:pt x="79050" y="419178"/>
                  <a:pt x="98100" y="431878"/>
                </a:cubicBezTo>
                <a:cubicBezTo>
                  <a:pt x="117150" y="444578"/>
                  <a:pt x="127733" y="461511"/>
                  <a:pt x="126675" y="463628"/>
                </a:cubicBezTo>
                <a:cubicBezTo>
                  <a:pt x="125617" y="465745"/>
                  <a:pt x="112388" y="458336"/>
                  <a:pt x="91750" y="444578"/>
                </a:cubicBezTo>
                <a:cubicBezTo>
                  <a:pt x="71112" y="430820"/>
                  <a:pt x="13962" y="403832"/>
                  <a:pt x="2850" y="381078"/>
                </a:cubicBezTo>
                <a:cubicBezTo>
                  <a:pt x="-8262" y="358324"/>
                  <a:pt x="16079" y="336099"/>
                  <a:pt x="25075" y="308053"/>
                </a:cubicBezTo>
                <a:cubicBezTo>
                  <a:pt x="34071" y="280007"/>
                  <a:pt x="39363" y="262015"/>
                  <a:pt x="56825" y="212803"/>
                </a:cubicBezTo>
                <a:cubicBezTo>
                  <a:pt x="74287" y="163591"/>
                  <a:pt x="143608" y="-4155"/>
                  <a:pt x="145725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1D504161-999B-C1EF-E685-DE8856994F98}"/>
              </a:ext>
            </a:extLst>
          </p:cNvPr>
          <p:cNvSpPr/>
          <p:nvPr/>
        </p:nvSpPr>
        <p:spPr>
          <a:xfrm>
            <a:off x="4664071" y="5590987"/>
            <a:ext cx="79567" cy="556041"/>
          </a:xfrm>
          <a:custGeom>
            <a:avLst/>
            <a:gdLst>
              <a:gd name="connsiteX0" fmla="*/ 4 w 79567"/>
              <a:gd name="connsiteY0" fmla="*/ 188 h 556041"/>
              <a:gd name="connsiteX1" fmla="*/ 60329 w 79567"/>
              <a:gd name="connsiteY1" fmla="*/ 339913 h 556041"/>
              <a:gd name="connsiteX2" fmla="*/ 69854 w 79567"/>
              <a:gd name="connsiteY2" fmla="*/ 324038 h 556041"/>
              <a:gd name="connsiteX3" fmla="*/ 34929 w 79567"/>
              <a:gd name="connsiteY3" fmla="*/ 489138 h 556041"/>
              <a:gd name="connsiteX4" fmla="*/ 79379 w 79567"/>
              <a:gd name="connsiteY4" fmla="*/ 555813 h 556041"/>
              <a:gd name="connsiteX5" fmla="*/ 50804 w 79567"/>
              <a:gd name="connsiteY5" fmla="*/ 508188 h 556041"/>
              <a:gd name="connsiteX6" fmla="*/ 47629 w 79567"/>
              <a:gd name="connsiteY6" fmla="*/ 435163 h 556041"/>
              <a:gd name="connsiteX7" fmla="*/ 60329 w 79567"/>
              <a:gd name="connsiteY7" fmla="*/ 333563 h 556041"/>
              <a:gd name="connsiteX8" fmla="*/ 63504 w 79567"/>
              <a:gd name="connsiteY8" fmla="*/ 292288 h 556041"/>
              <a:gd name="connsiteX9" fmla="*/ 4 w 79567"/>
              <a:gd name="connsiteY9" fmla="*/ 188 h 556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67" h="556041">
                <a:moveTo>
                  <a:pt x="4" y="188"/>
                </a:moveTo>
                <a:cubicBezTo>
                  <a:pt x="-525" y="8126"/>
                  <a:pt x="48687" y="285938"/>
                  <a:pt x="60329" y="339913"/>
                </a:cubicBezTo>
                <a:cubicBezTo>
                  <a:pt x="71971" y="393888"/>
                  <a:pt x="74087" y="299167"/>
                  <a:pt x="69854" y="324038"/>
                </a:cubicBezTo>
                <a:cubicBezTo>
                  <a:pt x="65621" y="348909"/>
                  <a:pt x="33342" y="450509"/>
                  <a:pt x="34929" y="489138"/>
                </a:cubicBezTo>
                <a:cubicBezTo>
                  <a:pt x="36516" y="527767"/>
                  <a:pt x="76733" y="552638"/>
                  <a:pt x="79379" y="555813"/>
                </a:cubicBezTo>
                <a:cubicBezTo>
                  <a:pt x="82025" y="558988"/>
                  <a:pt x="56096" y="528296"/>
                  <a:pt x="50804" y="508188"/>
                </a:cubicBezTo>
                <a:cubicBezTo>
                  <a:pt x="45512" y="488080"/>
                  <a:pt x="46042" y="464267"/>
                  <a:pt x="47629" y="435163"/>
                </a:cubicBezTo>
                <a:cubicBezTo>
                  <a:pt x="49216" y="406059"/>
                  <a:pt x="57683" y="357375"/>
                  <a:pt x="60329" y="333563"/>
                </a:cubicBezTo>
                <a:cubicBezTo>
                  <a:pt x="62975" y="309751"/>
                  <a:pt x="70912" y="347321"/>
                  <a:pt x="63504" y="292288"/>
                </a:cubicBezTo>
                <a:cubicBezTo>
                  <a:pt x="56096" y="237255"/>
                  <a:pt x="533" y="-7750"/>
                  <a:pt x="4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26E29A87-5EEB-C664-01F1-0444DB38CEAE}"/>
              </a:ext>
            </a:extLst>
          </p:cNvPr>
          <p:cNvSpPr/>
          <p:nvPr/>
        </p:nvSpPr>
        <p:spPr>
          <a:xfrm>
            <a:off x="4252111" y="6010151"/>
            <a:ext cx="128117" cy="286013"/>
          </a:xfrm>
          <a:custGeom>
            <a:avLst/>
            <a:gdLst>
              <a:gd name="connsiteX0" fmla="*/ 84939 w 128117"/>
              <a:gd name="connsiteY0" fmla="*/ 124 h 286013"/>
              <a:gd name="connsiteX1" fmla="*/ 27789 w 128117"/>
              <a:gd name="connsiteY1" fmla="*/ 79499 h 286013"/>
              <a:gd name="connsiteX2" fmla="*/ 69064 w 128117"/>
              <a:gd name="connsiteY2" fmla="*/ 146174 h 286013"/>
              <a:gd name="connsiteX3" fmla="*/ 8739 w 128117"/>
              <a:gd name="connsiteY3" fmla="*/ 133474 h 286013"/>
              <a:gd name="connsiteX4" fmla="*/ 126214 w 128117"/>
              <a:gd name="connsiteY4" fmla="*/ 282699 h 286013"/>
              <a:gd name="connsiteX5" fmla="*/ 78589 w 128117"/>
              <a:gd name="connsiteY5" fmla="*/ 228724 h 286013"/>
              <a:gd name="connsiteX6" fmla="*/ 40489 w 128117"/>
              <a:gd name="connsiteY6" fmla="*/ 133474 h 286013"/>
              <a:gd name="connsiteX7" fmla="*/ 11914 w 128117"/>
              <a:gd name="connsiteY7" fmla="*/ 19174 h 286013"/>
              <a:gd name="connsiteX8" fmla="*/ 5564 w 128117"/>
              <a:gd name="connsiteY8" fmla="*/ 98549 h 286013"/>
              <a:gd name="connsiteX9" fmla="*/ 84939 w 128117"/>
              <a:gd name="connsiteY9" fmla="*/ 124 h 286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117" h="286013">
                <a:moveTo>
                  <a:pt x="84939" y="124"/>
                </a:moveTo>
                <a:cubicBezTo>
                  <a:pt x="88643" y="-3051"/>
                  <a:pt x="30435" y="55157"/>
                  <a:pt x="27789" y="79499"/>
                </a:cubicBezTo>
                <a:cubicBezTo>
                  <a:pt x="25143" y="103841"/>
                  <a:pt x="72239" y="137178"/>
                  <a:pt x="69064" y="146174"/>
                </a:cubicBezTo>
                <a:cubicBezTo>
                  <a:pt x="65889" y="155170"/>
                  <a:pt x="-786" y="110720"/>
                  <a:pt x="8739" y="133474"/>
                </a:cubicBezTo>
                <a:cubicBezTo>
                  <a:pt x="18264" y="156228"/>
                  <a:pt x="114572" y="266824"/>
                  <a:pt x="126214" y="282699"/>
                </a:cubicBezTo>
                <a:cubicBezTo>
                  <a:pt x="137856" y="298574"/>
                  <a:pt x="92877" y="253595"/>
                  <a:pt x="78589" y="228724"/>
                </a:cubicBezTo>
                <a:cubicBezTo>
                  <a:pt x="64301" y="203853"/>
                  <a:pt x="51601" y="168399"/>
                  <a:pt x="40489" y="133474"/>
                </a:cubicBezTo>
                <a:cubicBezTo>
                  <a:pt x="29376" y="98549"/>
                  <a:pt x="17735" y="24995"/>
                  <a:pt x="11914" y="19174"/>
                </a:cubicBezTo>
                <a:cubicBezTo>
                  <a:pt x="6093" y="13353"/>
                  <a:pt x="-7665" y="100136"/>
                  <a:pt x="5564" y="98549"/>
                </a:cubicBezTo>
                <a:cubicBezTo>
                  <a:pt x="18793" y="96962"/>
                  <a:pt x="81235" y="3299"/>
                  <a:pt x="84939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FBC70E85-EFA7-8491-E2AD-D0E61C194BC0}"/>
              </a:ext>
            </a:extLst>
          </p:cNvPr>
          <p:cNvSpPr/>
          <p:nvPr/>
        </p:nvSpPr>
        <p:spPr>
          <a:xfrm>
            <a:off x="4619035" y="5308580"/>
            <a:ext cx="61087" cy="658774"/>
          </a:xfrm>
          <a:custGeom>
            <a:avLst/>
            <a:gdLst>
              <a:gd name="connsiteX0" fmla="*/ 51390 w 61087"/>
              <a:gd name="connsiteY0" fmla="*/ 20 h 658774"/>
              <a:gd name="connsiteX1" fmla="*/ 590 w 61087"/>
              <a:gd name="connsiteY1" fmla="*/ 584220 h 658774"/>
              <a:gd name="connsiteX2" fmla="*/ 25990 w 61087"/>
              <a:gd name="connsiteY2" fmla="*/ 533420 h 658774"/>
              <a:gd name="connsiteX3" fmla="*/ 60915 w 61087"/>
              <a:gd name="connsiteY3" fmla="*/ 657245 h 658774"/>
              <a:gd name="connsiteX4" fmla="*/ 38690 w 61087"/>
              <a:gd name="connsiteY4" fmla="*/ 590570 h 658774"/>
              <a:gd name="connsiteX5" fmla="*/ 22815 w 61087"/>
              <a:gd name="connsiteY5" fmla="*/ 419120 h 658774"/>
              <a:gd name="connsiteX6" fmla="*/ 590 w 61087"/>
              <a:gd name="connsiteY6" fmla="*/ 561995 h 658774"/>
              <a:gd name="connsiteX7" fmla="*/ 51390 w 61087"/>
              <a:gd name="connsiteY7" fmla="*/ 20 h 65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087" h="658774">
                <a:moveTo>
                  <a:pt x="51390" y="20"/>
                </a:moveTo>
                <a:cubicBezTo>
                  <a:pt x="51390" y="3724"/>
                  <a:pt x="4823" y="495320"/>
                  <a:pt x="590" y="584220"/>
                </a:cubicBezTo>
                <a:cubicBezTo>
                  <a:pt x="-3643" y="673120"/>
                  <a:pt x="15936" y="521249"/>
                  <a:pt x="25990" y="533420"/>
                </a:cubicBezTo>
                <a:cubicBezTo>
                  <a:pt x="36044" y="545591"/>
                  <a:pt x="58798" y="647720"/>
                  <a:pt x="60915" y="657245"/>
                </a:cubicBezTo>
                <a:cubicBezTo>
                  <a:pt x="63032" y="666770"/>
                  <a:pt x="45040" y="630257"/>
                  <a:pt x="38690" y="590570"/>
                </a:cubicBezTo>
                <a:cubicBezTo>
                  <a:pt x="32340" y="550883"/>
                  <a:pt x="29165" y="423882"/>
                  <a:pt x="22815" y="419120"/>
                </a:cubicBezTo>
                <a:cubicBezTo>
                  <a:pt x="16465" y="414358"/>
                  <a:pt x="-2056" y="631316"/>
                  <a:pt x="590" y="561995"/>
                </a:cubicBezTo>
                <a:cubicBezTo>
                  <a:pt x="3236" y="492674"/>
                  <a:pt x="51390" y="-3684"/>
                  <a:pt x="51390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088FC395-C566-E2D0-3B6C-30FCBF55808B}"/>
              </a:ext>
            </a:extLst>
          </p:cNvPr>
          <p:cNvSpPr/>
          <p:nvPr/>
        </p:nvSpPr>
        <p:spPr>
          <a:xfrm>
            <a:off x="4705347" y="5793551"/>
            <a:ext cx="82395" cy="331332"/>
          </a:xfrm>
          <a:custGeom>
            <a:avLst/>
            <a:gdLst>
              <a:gd name="connsiteX0" fmla="*/ 3 w 82395"/>
              <a:gd name="connsiteY0" fmla="*/ 824 h 331332"/>
              <a:gd name="connsiteX1" fmla="*/ 76203 w 82395"/>
              <a:gd name="connsiteY1" fmla="*/ 130999 h 331332"/>
              <a:gd name="connsiteX2" fmla="*/ 50803 w 82395"/>
              <a:gd name="connsiteY2" fmla="*/ 235774 h 331332"/>
              <a:gd name="connsiteX3" fmla="*/ 34928 w 82395"/>
              <a:gd name="connsiteY3" fmla="*/ 331024 h 331332"/>
              <a:gd name="connsiteX4" fmla="*/ 53978 w 82395"/>
              <a:gd name="connsiteY4" fmla="*/ 261174 h 331332"/>
              <a:gd name="connsiteX5" fmla="*/ 79378 w 82395"/>
              <a:gd name="connsiteY5" fmla="*/ 127824 h 331332"/>
              <a:gd name="connsiteX6" fmla="*/ 73028 w 82395"/>
              <a:gd name="connsiteY6" fmla="*/ 77024 h 331332"/>
              <a:gd name="connsiteX7" fmla="*/ 3 w 82395"/>
              <a:gd name="connsiteY7" fmla="*/ 824 h 33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395" h="331332">
                <a:moveTo>
                  <a:pt x="3" y="824"/>
                </a:moveTo>
                <a:cubicBezTo>
                  <a:pt x="532" y="9820"/>
                  <a:pt x="67736" y="91841"/>
                  <a:pt x="76203" y="130999"/>
                </a:cubicBezTo>
                <a:cubicBezTo>
                  <a:pt x="84670" y="170157"/>
                  <a:pt x="57682" y="202436"/>
                  <a:pt x="50803" y="235774"/>
                </a:cubicBezTo>
                <a:cubicBezTo>
                  <a:pt x="43924" y="269112"/>
                  <a:pt x="34399" y="326791"/>
                  <a:pt x="34928" y="331024"/>
                </a:cubicBezTo>
                <a:cubicBezTo>
                  <a:pt x="35457" y="335257"/>
                  <a:pt x="46570" y="295041"/>
                  <a:pt x="53978" y="261174"/>
                </a:cubicBezTo>
                <a:cubicBezTo>
                  <a:pt x="61386" y="227307"/>
                  <a:pt x="76203" y="158516"/>
                  <a:pt x="79378" y="127824"/>
                </a:cubicBezTo>
                <a:cubicBezTo>
                  <a:pt x="82553" y="97132"/>
                  <a:pt x="86257" y="95016"/>
                  <a:pt x="73028" y="77024"/>
                </a:cubicBezTo>
                <a:cubicBezTo>
                  <a:pt x="59799" y="59032"/>
                  <a:pt x="-526" y="-8172"/>
                  <a:pt x="3" y="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BA822B65-6C05-583A-25AE-9F33DCB9EF4C}"/>
              </a:ext>
            </a:extLst>
          </p:cNvPr>
          <p:cNvSpPr/>
          <p:nvPr/>
        </p:nvSpPr>
        <p:spPr>
          <a:xfrm>
            <a:off x="4603413" y="5972148"/>
            <a:ext cx="120066" cy="247677"/>
          </a:xfrm>
          <a:custGeom>
            <a:avLst/>
            <a:gdLst>
              <a:gd name="connsiteX0" fmla="*/ 337 w 120066"/>
              <a:gd name="connsiteY0" fmla="*/ 27 h 247677"/>
              <a:gd name="connsiteX1" fmla="*/ 76537 w 120066"/>
              <a:gd name="connsiteY1" fmla="*/ 92102 h 247677"/>
              <a:gd name="connsiteX2" fmla="*/ 76537 w 120066"/>
              <a:gd name="connsiteY2" fmla="*/ 149252 h 247677"/>
              <a:gd name="connsiteX3" fmla="*/ 3512 w 120066"/>
              <a:gd name="connsiteY3" fmla="*/ 139727 h 247677"/>
              <a:gd name="connsiteX4" fmla="*/ 105112 w 120066"/>
              <a:gd name="connsiteY4" fmla="*/ 155602 h 247677"/>
              <a:gd name="connsiteX5" fmla="*/ 79712 w 120066"/>
              <a:gd name="connsiteY5" fmla="*/ 196877 h 247677"/>
              <a:gd name="connsiteX6" fmla="*/ 117812 w 120066"/>
              <a:gd name="connsiteY6" fmla="*/ 196877 h 247677"/>
              <a:gd name="connsiteX7" fmla="*/ 337 w 120066"/>
              <a:gd name="connsiteY7" fmla="*/ 247677 h 247677"/>
              <a:gd name="connsiteX8" fmla="*/ 98762 w 120066"/>
              <a:gd name="connsiteY8" fmla="*/ 196877 h 247677"/>
              <a:gd name="connsiteX9" fmla="*/ 32087 w 120066"/>
              <a:gd name="connsiteY9" fmla="*/ 142902 h 247677"/>
              <a:gd name="connsiteX10" fmla="*/ 47962 w 120066"/>
              <a:gd name="connsiteY10" fmla="*/ 101627 h 247677"/>
              <a:gd name="connsiteX11" fmla="*/ 337 w 120066"/>
              <a:gd name="connsiteY11" fmla="*/ 27 h 24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066" h="247677">
                <a:moveTo>
                  <a:pt x="337" y="27"/>
                </a:moveTo>
                <a:cubicBezTo>
                  <a:pt x="5099" y="-1560"/>
                  <a:pt x="63837" y="67231"/>
                  <a:pt x="76537" y="92102"/>
                </a:cubicBezTo>
                <a:cubicBezTo>
                  <a:pt x="89237" y="116973"/>
                  <a:pt x="88708" y="141315"/>
                  <a:pt x="76537" y="149252"/>
                </a:cubicBezTo>
                <a:cubicBezTo>
                  <a:pt x="64366" y="157189"/>
                  <a:pt x="-1250" y="138669"/>
                  <a:pt x="3512" y="139727"/>
                </a:cubicBezTo>
                <a:cubicBezTo>
                  <a:pt x="8274" y="140785"/>
                  <a:pt x="92412" y="146077"/>
                  <a:pt x="105112" y="155602"/>
                </a:cubicBezTo>
                <a:cubicBezTo>
                  <a:pt x="117812" y="165127"/>
                  <a:pt x="77595" y="189998"/>
                  <a:pt x="79712" y="196877"/>
                </a:cubicBezTo>
                <a:cubicBezTo>
                  <a:pt x="81829" y="203756"/>
                  <a:pt x="131041" y="188410"/>
                  <a:pt x="117812" y="196877"/>
                </a:cubicBezTo>
                <a:cubicBezTo>
                  <a:pt x="104583" y="205344"/>
                  <a:pt x="3512" y="247677"/>
                  <a:pt x="337" y="247677"/>
                </a:cubicBezTo>
                <a:cubicBezTo>
                  <a:pt x="-2838" y="247677"/>
                  <a:pt x="93470" y="214339"/>
                  <a:pt x="98762" y="196877"/>
                </a:cubicBezTo>
                <a:cubicBezTo>
                  <a:pt x="104054" y="179415"/>
                  <a:pt x="40554" y="158777"/>
                  <a:pt x="32087" y="142902"/>
                </a:cubicBezTo>
                <a:cubicBezTo>
                  <a:pt x="23620" y="127027"/>
                  <a:pt x="53254" y="123852"/>
                  <a:pt x="47962" y="101627"/>
                </a:cubicBezTo>
                <a:cubicBezTo>
                  <a:pt x="42670" y="79402"/>
                  <a:pt x="-4425" y="1614"/>
                  <a:pt x="337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99643A0-7552-C75D-10D2-66D5B9636095}"/>
              </a:ext>
            </a:extLst>
          </p:cNvPr>
          <p:cNvSpPr/>
          <p:nvPr/>
        </p:nvSpPr>
        <p:spPr>
          <a:xfrm>
            <a:off x="4718000" y="5939674"/>
            <a:ext cx="143188" cy="193412"/>
          </a:xfrm>
          <a:custGeom>
            <a:avLst/>
            <a:gdLst>
              <a:gd name="connsiteX0" fmla="*/ 3225 w 143188"/>
              <a:gd name="connsiteY0" fmla="*/ 751 h 193412"/>
              <a:gd name="connsiteX1" fmla="*/ 69900 w 143188"/>
              <a:gd name="connsiteY1" fmla="*/ 67426 h 193412"/>
              <a:gd name="connsiteX2" fmla="*/ 101650 w 143188"/>
              <a:gd name="connsiteY2" fmla="*/ 105526 h 193412"/>
              <a:gd name="connsiteX3" fmla="*/ 50850 w 143188"/>
              <a:gd name="connsiteY3" fmla="*/ 140451 h 193412"/>
              <a:gd name="connsiteX4" fmla="*/ 108000 w 143188"/>
              <a:gd name="connsiteY4" fmla="*/ 137276 h 193412"/>
              <a:gd name="connsiteX5" fmla="*/ 50 w 143188"/>
              <a:gd name="connsiteY5" fmla="*/ 191251 h 193412"/>
              <a:gd name="connsiteX6" fmla="*/ 123875 w 143188"/>
              <a:gd name="connsiteY6" fmla="*/ 181726 h 193412"/>
              <a:gd name="connsiteX7" fmla="*/ 101650 w 143188"/>
              <a:gd name="connsiteY7" fmla="*/ 172201 h 193412"/>
              <a:gd name="connsiteX8" fmla="*/ 120700 w 143188"/>
              <a:gd name="connsiteY8" fmla="*/ 143626 h 193412"/>
              <a:gd name="connsiteX9" fmla="*/ 142925 w 143188"/>
              <a:gd name="connsiteY9" fmla="*/ 64251 h 193412"/>
              <a:gd name="connsiteX10" fmla="*/ 104825 w 143188"/>
              <a:gd name="connsiteY10" fmla="*/ 149976 h 193412"/>
              <a:gd name="connsiteX11" fmla="*/ 25450 w 143188"/>
              <a:gd name="connsiteY11" fmla="*/ 191251 h 193412"/>
              <a:gd name="connsiteX12" fmla="*/ 85775 w 143188"/>
              <a:gd name="connsiteY12" fmla="*/ 115051 h 193412"/>
              <a:gd name="connsiteX13" fmla="*/ 3225 w 143188"/>
              <a:gd name="connsiteY13" fmla="*/ 751 h 193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3188" h="193412">
                <a:moveTo>
                  <a:pt x="3225" y="751"/>
                </a:moveTo>
                <a:cubicBezTo>
                  <a:pt x="579" y="-7186"/>
                  <a:pt x="53496" y="49964"/>
                  <a:pt x="69900" y="67426"/>
                </a:cubicBezTo>
                <a:cubicBezTo>
                  <a:pt x="86304" y="84889"/>
                  <a:pt x="104825" y="93355"/>
                  <a:pt x="101650" y="105526"/>
                </a:cubicBezTo>
                <a:cubicBezTo>
                  <a:pt x="98475" y="117697"/>
                  <a:pt x="49792" y="135160"/>
                  <a:pt x="50850" y="140451"/>
                </a:cubicBezTo>
                <a:cubicBezTo>
                  <a:pt x="51908" y="145742"/>
                  <a:pt x="116467" y="128809"/>
                  <a:pt x="108000" y="137276"/>
                </a:cubicBezTo>
                <a:cubicBezTo>
                  <a:pt x="99533" y="145743"/>
                  <a:pt x="-2596" y="183843"/>
                  <a:pt x="50" y="191251"/>
                </a:cubicBezTo>
                <a:cubicBezTo>
                  <a:pt x="2696" y="198659"/>
                  <a:pt x="106942" y="184901"/>
                  <a:pt x="123875" y="181726"/>
                </a:cubicBezTo>
                <a:cubicBezTo>
                  <a:pt x="140808" y="178551"/>
                  <a:pt x="102179" y="178551"/>
                  <a:pt x="101650" y="172201"/>
                </a:cubicBezTo>
                <a:cubicBezTo>
                  <a:pt x="101121" y="165851"/>
                  <a:pt x="113821" y="161618"/>
                  <a:pt x="120700" y="143626"/>
                </a:cubicBezTo>
                <a:cubicBezTo>
                  <a:pt x="127579" y="125634"/>
                  <a:pt x="145571" y="63193"/>
                  <a:pt x="142925" y="64251"/>
                </a:cubicBezTo>
                <a:cubicBezTo>
                  <a:pt x="140279" y="65309"/>
                  <a:pt x="124404" y="128809"/>
                  <a:pt x="104825" y="149976"/>
                </a:cubicBezTo>
                <a:cubicBezTo>
                  <a:pt x="85246" y="171143"/>
                  <a:pt x="28625" y="197072"/>
                  <a:pt x="25450" y="191251"/>
                </a:cubicBezTo>
                <a:cubicBezTo>
                  <a:pt x="22275" y="185430"/>
                  <a:pt x="93183" y="143097"/>
                  <a:pt x="85775" y="115051"/>
                </a:cubicBezTo>
                <a:cubicBezTo>
                  <a:pt x="78367" y="87005"/>
                  <a:pt x="5871" y="8688"/>
                  <a:pt x="3225" y="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BDD0E69D-833C-5673-F85F-3BE1968ECB06}"/>
              </a:ext>
            </a:extLst>
          </p:cNvPr>
          <p:cNvSpPr/>
          <p:nvPr/>
        </p:nvSpPr>
        <p:spPr>
          <a:xfrm>
            <a:off x="4895650" y="5991114"/>
            <a:ext cx="89253" cy="267923"/>
          </a:xfrm>
          <a:custGeom>
            <a:avLst/>
            <a:gdLst>
              <a:gd name="connsiteX0" fmla="*/ 200 w 89253"/>
              <a:gd name="connsiteY0" fmla="*/ 111 h 267923"/>
              <a:gd name="connsiteX1" fmla="*/ 63700 w 89253"/>
              <a:gd name="connsiteY1" fmla="*/ 85836 h 267923"/>
              <a:gd name="connsiteX2" fmla="*/ 22425 w 89253"/>
              <a:gd name="connsiteY2" fmla="*/ 139811 h 267923"/>
              <a:gd name="connsiteX3" fmla="*/ 60525 w 89253"/>
              <a:gd name="connsiteY3" fmla="*/ 127111 h 267923"/>
              <a:gd name="connsiteX4" fmla="*/ 35125 w 89253"/>
              <a:gd name="connsiteY4" fmla="*/ 181086 h 267923"/>
              <a:gd name="connsiteX5" fmla="*/ 57350 w 89253"/>
              <a:gd name="connsiteY5" fmla="*/ 155686 h 267923"/>
              <a:gd name="connsiteX6" fmla="*/ 9725 w 89253"/>
              <a:gd name="connsiteY6" fmla="*/ 266811 h 267923"/>
              <a:gd name="connsiteX7" fmla="*/ 31950 w 89253"/>
              <a:gd name="connsiteY7" fmla="*/ 206486 h 267923"/>
              <a:gd name="connsiteX8" fmla="*/ 89100 w 89253"/>
              <a:gd name="connsiteY8" fmla="*/ 104886 h 267923"/>
              <a:gd name="connsiteX9" fmla="*/ 200 w 89253"/>
              <a:gd name="connsiteY9" fmla="*/ 111 h 26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253" h="267923">
                <a:moveTo>
                  <a:pt x="200" y="111"/>
                </a:moveTo>
                <a:cubicBezTo>
                  <a:pt x="-4033" y="-3064"/>
                  <a:pt x="59996" y="62553"/>
                  <a:pt x="63700" y="85836"/>
                </a:cubicBezTo>
                <a:cubicBezTo>
                  <a:pt x="67404" y="109119"/>
                  <a:pt x="22954" y="132932"/>
                  <a:pt x="22425" y="139811"/>
                </a:cubicBezTo>
                <a:cubicBezTo>
                  <a:pt x="21896" y="146690"/>
                  <a:pt x="58408" y="120232"/>
                  <a:pt x="60525" y="127111"/>
                </a:cubicBezTo>
                <a:cubicBezTo>
                  <a:pt x="62642" y="133990"/>
                  <a:pt x="35654" y="176324"/>
                  <a:pt x="35125" y="181086"/>
                </a:cubicBezTo>
                <a:cubicBezTo>
                  <a:pt x="34596" y="185849"/>
                  <a:pt x="61583" y="141399"/>
                  <a:pt x="57350" y="155686"/>
                </a:cubicBezTo>
                <a:cubicBezTo>
                  <a:pt x="53117" y="169973"/>
                  <a:pt x="13958" y="258344"/>
                  <a:pt x="9725" y="266811"/>
                </a:cubicBezTo>
                <a:cubicBezTo>
                  <a:pt x="5492" y="275278"/>
                  <a:pt x="18721" y="233474"/>
                  <a:pt x="31950" y="206486"/>
                </a:cubicBezTo>
                <a:cubicBezTo>
                  <a:pt x="45179" y="179499"/>
                  <a:pt x="92275" y="136636"/>
                  <a:pt x="89100" y="104886"/>
                </a:cubicBezTo>
                <a:cubicBezTo>
                  <a:pt x="85925" y="73136"/>
                  <a:pt x="4433" y="3286"/>
                  <a:pt x="200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16857DD6-3730-79BE-3262-FDCA7CB51C54}"/>
              </a:ext>
            </a:extLst>
          </p:cNvPr>
          <p:cNvSpPr/>
          <p:nvPr/>
        </p:nvSpPr>
        <p:spPr>
          <a:xfrm>
            <a:off x="4743362" y="5626094"/>
            <a:ext cx="203936" cy="387360"/>
          </a:xfrm>
          <a:custGeom>
            <a:avLst/>
            <a:gdLst>
              <a:gd name="connsiteX0" fmla="*/ 88 w 203936"/>
              <a:gd name="connsiteY0" fmla="*/ 6 h 387360"/>
              <a:gd name="connsiteX1" fmla="*/ 28663 w 203936"/>
              <a:gd name="connsiteY1" fmla="*/ 161931 h 387360"/>
              <a:gd name="connsiteX2" fmla="*/ 60413 w 203936"/>
              <a:gd name="connsiteY2" fmla="*/ 219081 h 387360"/>
              <a:gd name="connsiteX3" fmla="*/ 35013 w 203936"/>
              <a:gd name="connsiteY3" fmla="*/ 371481 h 387360"/>
              <a:gd name="connsiteX4" fmla="*/ 73113 w 203936"/>
              <a:gd name="connsiteY4" fmla="*/ 346081 h 387360"/>
              <a:gd name="connsiteX5" fmla="*/ 101688 w 203936"/>
              <a:gd name="connsiteY5" fmla="*/ 320681 h 387360"/>
              <a:gd name="connsiteX6" fmla="*/ 190588 w 203936"/>
              <a:gd name="connsiteY6" fmla="*/ 365131 h 387360"/>
              <a:gd name="connsiteX7" fmla="*/ 165188 w 203936"/>
              <a:gd name="connsiteY7" fmla="*/ 336556 h 387360"/>
              <a:gd name="connsiteX8" fmla="*/ 203288 w 203936"/>
              <a:gd name="connsiteY8" fmla="*/ 387356 h 387360"/>
              <a:gd name="connsiteX9" fmla="*/ 127088 w 203936"/>
              <a:gd name="connsiteY9" fmla="*/ 339731 h 387360"/>
              <a:gd name="connsiteX10" fmla="*/ 19138 w 203936"/>
              <a:gd name="connsiteY10" fmla="*/ 368306 h 387360"/>
              <a:gd name="connsiteX11" fmla="*/ 60413 w 203936"/>
              <a:gd name="connsiteY11" fmla="*/ 273056 h 387360"/>
              <a:gd name="connsiteX12" fmla="*/ 54063 w 203936"/>
              <a:gd name="connsiteY12" fmla="*/ 222256 h 387360"/>
              <a:gd name="connsiteX13" fmla="*/ 38188 w 203936"/>
              <a:gd name="connsiteY13" fmla="*/ 155581 h 387360"/>
              <a:gd name="connsiteX14" fmla="*/ 88 w 203936"/>
              <a:gd name="connsiteY14" fmla="*/ 6 h 38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3936" h="387360">
                <a:moveTo>
                  <a:pt x="88" y="6"/>
                </a:moveTo>
                <a:cubicBezTo>
                  <a:pt x="-1500" y="1064"/>
                  <a:pt x="18609" y="125419"/>
                  <a:pt x="28663" y="161931"/>
                </a:cubicBezTo>
                <a:cubicBezTo>
                  <a:pt x="38717" y="198443"/>
                  <a:pt x="59355" y="184156"/>
                  <a:pt x="60413" y="219081"/>
                </a:cubicBezTo>
                <a:cubicBezTo>
                  <a:pt x="61471" y="254006"/>
                  <a:pt x="32896" y="350314"/>
                  <a:pt x="35013" y="371481"/>
                </a:cubicBezTo>
                <a:cubicBezTo>
                  <a:pt x="37130" y="392648"/>
                  <a:pt x="62001" y="354548"/>
                  <a:pt x="73113" y="346081"/>
                </a:cubicBezTo>
                <a:cubicBezTo>
                  <a:pt x="84225" y="337614"/>
                  <a:pt x="82109" y="317506"/>
                  <a:pt x="101688" y="320681"/>
                </a:cubicBezTo>
                <a:cubicBezTo>
                  <a:pt x="121267" y="323856"/>
                  <a:pt x="180005" y="362485"/>
                  <a:pt x="190588" y="365131"/>
                </a:cubicBezTo>
                <a:cubicBezTo>
                  <a:pt x="201171" y="367777"/>
                  <a:pt x="163071" y="332852"/>
                  <a:pt x="165188" y="336556"/>
                </a:cubicBezTo>
                <a:cubicBezTo>
                  <a:pt x="167305" y="340260"/>
                  <a:pt x="209638" y="386827"/>
                  <a:pt x="203288" y="387356"/>
                </a:cubicBezTo>
                <a:cubicBezTo>
                  <a:pt x="196938" y="387885"/>
                  <a:pt x="157780" y="342906"/>
                  <a:pt x="127088" y="339731"/>
                </a:cubicBezTo>
                <a:cubicBezTo>
                  <a:pt x="96396" y="336556"/>
                  <a:pt x="30250" y="379418"/>
                  <a:pt x="19138" y="368306"/>
                </a:cubicBezTo>
                <a:cubicBezTo>
                  <a:pt x="8026" y="357194"/>
                  <a:pt x="54592" y="297398"/>
                  <a:pt x="60413" y="273056"/>
                </a:cubicBezTo>
                <a:cubicBezTo>
                  <a:pt x="66234" y="248714"/>
                  <a:pt x="57767" y="241835"/>
                  <a:pt x="54063" y="222256"/>
                </a:cubicBezTo>
                <a:cubicBezTo>
                  <a:pt x="50359" y="202677"/>
                  <a:pt x="43480" y="188918"/>
                  <a:pt x="38188" y="155581"/>
                </a:cubicBezTo>
                <a:cubicBezTo>
                  <a:pt x="32896" y="122244"/>
                  <a:pt x="1676" y="-1052"/>
                  <a:pt x="88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C8279998-1C9B-C7E0-7747-D940F85AC34F}"/>
              </a:ext>
            </a:extLst>
          </p:cNvPr>
          <p:cNvSpPr/>
          <p:nvPr/>
        </p:nvSpPr>
        <p:spPr>
          <a:xfrm>
            <a:off x="4510642" y="4832294"/>
            <a:ext cx="48685" cy="600157"/>
          </a:xfrm>
          <a:custGeom>
            <a:avLst/>
            <a:gdLst>
              <a:gd name="connsiteX0" fmla="*/ 48658 w 48685"/>
              <a:gd name="connsiteY0" fmla="*/ 56 h 600157"/>
              <a:gd name="connsiteX1" fmla="*/ 13733 w 48685"/>
              <a:gd name="connsiteY1" fmla="*/ 155631 h 600157"/>
              <a:gd name="connsiteX2" fmla="*/ 10558 w 48685"/>
              <a:gd name="connsiteY2" fmla="*/ 365181 h 600157"/>
              <a:gd name="connsiteX3" fmla="*/ 23258 w 48685"/>
              <a:gd name="connsiteY3" fmla="*/ 320731 h 600157"/>
              <a:gd name="connsiteX4" fmla="*/ 42308 w 48685"/>
              <a:gd name="connsiteY4" fmla="*/ 593781 h 600157"/>
              <a:gd name="connsiteX5" fmla="*/ 32783 w 48685"/>
              <a:gd name="connsiteY5" fmla="*/ 489006 h 600157"/>
              <a:gd name="connsiteX6" fmla="*/ 26433 w 48685"/>
              <a:gd name="connsiteY6" fmla="*/ 215956 h 600157"/>
              <a:gd name="connsiteX7" fmla="*/ 4208 w 48685"/>
              <a:gd name="connsiteY7" fmla="*/ 285806 h 600157"/>
              <a:gd name="connsiteX8" fmla="*/ 7383 w 48685"/>
              <a:gd name="connsiteY8" fmla="*/ 139756 h 600157"/>
              <a:gd name="connsiteX9" fmla="*/ 48658 w 48685"/>
              <a:gd name="connsiteY9" fmla="*/ 56 h 60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685" h="600157">
                <a:moveTo>
                  <a:pt x="48658" y="56"/>
                </a:moveTo>
                <a:cubicBezTo>
                  <a:pt x="49716" y="2702"/>
                  <a:pt x="20083" y="94777"/>
                  <a:pt x="13733" y="155631"/>
                </a:cubicBezTo>
                <a:cubicBezTo>
                  <a:pt x="7383" y="216485"/>
                  <a:pt x="8971" y="337664"/>
                  <a:pt x="10558" y="365181"/>
                </a:cubicBezTo>
                <a:cubicBezTo>
                  <a:pt x="12145" y="392698"/>
                  <a:pt x="17966" y="282631"/>
                  <a:pt x="23258" y="320731"/>
                </a:cubicBezTo>
                <a:cubicBezTo>
                  <a:pt x="28550" y="358831"/>
                  <a:pt x="40721" y="565735"/>
                  <a:pt x="42308" y="593781"/>
                </a:cubicBezTo>
                <a:cubicBezTo>
                  <a:pt x="43895" y="621827"/>
                  <a:pt x="35429" y="551977"/>
                  <a:pt x="32783" y="489006"/>
                </a:cubicBezTo>
                <a:cubicBezTo>
                  <a:pt x="30137" y="426035"/>
                  <a:pt x="31195" y="249823"/>
                  <a:pt x="26433" y="215956"/>
                </a:cubicBezTo>
                <a:cubicBezTo>
                  <a:pt x="21671" y="182089"/>
                  <a:pt x="7383" y="298506"/>
                  <a:pt x="4208" y="285806"/>
                </a:cubicBezTo>
                <a:cubicBezTo>
                  <a:pt x="1033" y="273106"/>
                  <a:pt x="-4788" y="191085"/>
                  <a:pt x="7383" y="139756"/>
                </a:cubicBezTo>
                <a:cubicBezTo>
                  <a:pt x="19554" y="88427"/>
                  <a:pt x="47600" y="-2590"/>
                  <a:pt x="48658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6CEA12BA-D3EB-16CD-8786-6DB757E80F90}"/>
              </a:ext>
            </a:extLst>
          </p:cNvPr>
          <p:cNvSpPr/>
          <p:nvPr/>
        </p:nvSpPr>
        <p:spPr>
          <a:xfrm>
            <a:off x="4563967" y="4508081"/>
            <a:ext cx="112813" cy="397518"/>
          </a:xfrm>
          <a:custGeom>
            <a:avLst/>
            <a:gdLst>
              <a:gd name="connsiteX0" fmla="*/ 106458 w 112813"/>
              <a:gd name="connsiteY0" fmla="*/ 13119 h 397518"/>
              <a:gd name="connsiteX1" fmla="*/ 11208 w 112813"/>
              <a:gd name="connsiteY1" fmla="*/ 387769 h 397518"/>
              <a:gd name="connsiteX2" fmla="*/ 23908 w 112813"/>
              <a:gd name="connsiteY2" fmla="*/ 279819 h 397518"/>
              <a:gd name="connsiteX3" fmla="*/ 33433 w 112813"/>
              <a:gd name="connsiteY3" fmla="*/ 194094 h 397518"/>
              <a:gd name="connsiteX4" fmla="*/ 1683 w 112813"/>
              <a:gd name="connsiteY4" fmla="*/ 295694 h 397518"/>
              <a:gd name="connsiteX5" fmla="*/ 93758 w 112813"/>
              <a:gd name="connsiteY5" fmla="*/ 102019 h 397518"/>
              <a:gd name="connsiteX6" fmla="*/ 106458 w 112813"/>
              <a:gd name="connsiteY6" fmla="*/ 13119 h 397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13" h="397518">
                <a:moveTo>
                  <a:pt x="106458" y="13119"/>
                </a:moveTo>
                <a:cubicBezTo>
                  <a:pt x="92700" y="60744"/>
                  <a:pt x="24966" y="343319"/>
                  <a:pt x="11208" y="387769"/>
                </a:cubicBezTo>
                <a:cubicBezTo>
                  <a:pt x="-2550" y="432219"/>
                  <a:pt x="20204" y="312098"/>
                  <a:pt x="23908" y="279819"/>
                </a:cubicBezTo>
                <a:cubicBezTo>
                  <a:pt x="27612" y="247540"/>
                  <a:pt x="37137" y="191448"/>
                  <a:pt x="33433" y="194094"/>
                </a:cubicBezTo>
                <a:cubicBezTo>
                  <a:pt x="29729" y="196740"/>
                  <a:pt x="-8371" y="311040"/>
                  <a:pt x="1683" y="295694"/>
                </a:cubicBezTo>
                <a:cubicBezTo>
                  <a:pt x="11737" y="280348"/>
                  <a:pt x="77883" y="144352"/>
                  <a:pt x="93758" y="102019"/>
                </a:cubicBezTo>
                <a:cubicBezTo>
                  <a:pt x="109633" y="59686"/>
                  <a:pt x="120216" y="-34506"/>
                  <a:pt x="106458" y="13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FF03E42D-AA38-30A5-F840-1F7EB0CCEECD}"/>
              </a:ext>
            </a:extLst>
          </p:cNvPr>
          <p:cNvSpPr/>
          <p:nvPr/>
        </p:nvSpPr>
        <p:spPr>
          <a:xfrm>
            <a:off x="4664073" y="4648200"/>
            <a:ext cx="139709" cy="593305"/>
          </a:xfrm>
          <a:custGeom>
            <a:avLst/>
            <a:gdLst>
              <a:gd name="connsiteX0" fmla="*/ 57152 w 139709"/>
              <a:gd name="connsiteY0" fmla="*/ 0 h 593305"/>
              <a:gd name="connsiteX1" fmla="*/ 22227 w 139709"/>
              <a:gd name="connsiteY1" fmla="*/ 142875 h 593305"/>
              <a:gd name="connsiteX2" fmla="*/ 95252 w 139709"/>
              <a:gd name="connsiteY2" fmla="*/ 231775 h 593305"/>
              <a:gd name="connsiteX3" fmla="*/ 2 w 139709"/>
              <a:gd name="connsiteY3" fmla="*/ 228600 h 593305"/>
              <a:gd name="connsiteX4" fmla="*/ 92077 w 139709"/>
              <a:gd name="connsiteY4" fmla="*/ 279400 h 593305"/>
              <a:gd name="connsiteX5" fmla="*/ 79377 w 139709"/>
              <a:gd name="connsiteY5" fmla="*/ 358775 h 593305"/>
              <a:gd name="connsiteX6" fmla="*/ 104777 w 139709"/>
              <a:gd name="connsiteY6" fmla="*/ 323850 h 593305"/>
              <a:gd name="connsiteX7" fmla="*/ 53977 w 139709"/>
              <a:gd name="connsiteY7" fmla="*/ 590550 h 593305"/>
              <a:gd name="connsiteX8" fmla="*/ 88902 w 139709"/>
              <a:gd name="connsiteY8" fmla="*/ 447675 h 593305"/>
              <a:gd name="connsiteX9" fmla="*/ 139702 w 139709"/>
              <a:gd name="connsiteY9" fmla="*/ 209550 h 593305"/>
              <a:gd name="connsiteX10" fmla="*/ 92077 w 139709"/>
              <a:gd name="connsiteY10" fmla="*/ 266700 h 593305"/>
              <a:gd name="connsiteX11" fmla="*/ 22227 w 139709"/>
              <a:gd name="connsiteY11" fmla="*/ 228600 h 593305"/>
              <a:gd name="connsiteX12" fmla="*/ 50802 w 139709"/>
              <a:gd name="connsiteY12" fmla="*/ 187325 h 593305"/>
              <a:gd name="connsiteX13" fmla="*/ 34927 w 139709"/>
              <a:gd name="connsiteY13" fmla="*/ 142875 h 593305"/>
              <a:gd name="connsiteX14" fmla="*/ 57152 w 139709"/>
              <a:gd name="connsiteY14" fmla="*/ 0 h 59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9709" h="593305">
                <a:moveTo>
                  <a:pt x="57152" y="0"/>
                </a:moveTo>
                <a:cubicBezTo>
                  <a:pt x="55035" y="0"/>
                  <a:pt x="15877" y="104246"/>
                  <a:pt x="22227" y="142875"/>
                </a:cubicBezTo>
                <a:cubicBezTo>
                  <a:pt x="28577" y="181504"/>
                  <a:pt x="98956" y="217488"/>
                  <a:pt x="95252" y="231775"/>
                </a:cubicBezTo>
                <a:cubicBezTo>
                  <a:pt x="91548" y="246062"/>
                  <a:pt x="531" y="220663"/>
                  <a:pt x="2" y="228600"/>
                </a:cubicBezTo>
                <a:cubicBezTo>
                  <a:pt x="-527" y="236538"/>
                  <a:pt x="78848" y="257704"/>
                  <a:pt x="92077" y="279400"/>
                </a:cubicBezTo>
                <a:cubicBezTo>
                  <a:pt x="105306" y="301096"/>
                  <a:pt x="77260" y="351367"/>
                  <a:pt x="79377" y="358775"/>
                </a:cubicBezTo>
                <a:cubicBezTo>
                  <a:pt x="81494" y="366183"/>
                  <a:pt x="109010" y="285221"/>
                  <a:pt x="104777" y="323850"/>
                </a:cubicBezTo>
                <a:cubicBezTo>
                  <a:pt x="100544" y="362479"/>
                  <a:pt x="56623" y="569913"/>
                  <a:pt x="53977" y="590550"/>
                </a:cubicBezTo>
                <a:cubicBezTo>
                  <a:pt x="51331" y="611187"/>
                  <a:pt x="74615" y="511175"/>
                  <a:pt x="88902" y="447675"/>
                </a:cubicBezTo>
                <a:cubicBezTo>
                  <a:pt x="103190" y="384175"/>
                  <a:pt x="139173" y="239713"/>
                  <a:pt x="139702" y="209550"/>
                </a:cubicBezTo>
                <a:cubicBezTo>
                  <a:pt x="140231" y="179388"/>
                  <a:pt x="111656" y="263525"/>
                  <a:pt x="92077" y="266700"/>
                </a:cubicBezTo>
                <a:cubicBezTo>
                  <a:pt x="72498" y="269875"/>
                  <a:pt x="29106" y="241829"/>
                  <a:pt x="22227" y="228600"/>
                </a:cubicBezTo>
                <a:cubicBezTo>
                  <a:pt x="15348" y="215371"/>
                  <a:pt x="48685" y="201613"/>
                  <a:pt x="50802" y="187325"/>
                </a:cubicBezTo>
                <a:cubicBezTo>
                  <a:pt x="52919" y="173038"/>
                  <a:pt x="36514" y="173037"/>
                  <a:pt x="34927" y="142875"/>
                </a:cubicBezTo>
                <a:cubicBezTo>
                  <a:pt x="33340" y="112713"/>
                  <a:pt x="59269" y="0"/>
                  <a:pt x="5715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44D60987-6836-1096-EA1C-C7C0A02103A5}"/>
              </a:ext>
            </a:extLst>
          </p:cNvPr>
          <p:cNvSpPr/>
          <p:nvPr/>
        </p:nvSpPr>
        <p:spPr>
          <a:xfrm>
            <a:off x="4529458" y="4330403"/>
            <a:ext cx="84059" cy="187628"/>
          </a:xfrm>
          <a:custGeom>
            <a:avLst/>
            <a:gdLst>
              <a:gd name="connsiteX0" fmla="*/ 83817 w 84059"/>
              <a:gd name="connsiteY0" fmla="*/ 297 h 187628"/>
              <a:gd name="connsiteX1" fmla="*/ 26667 w 84059"/>
              <a:gd name="connsiteY1" fmla="*/ 79672 h 187628"/>
              <a:gd name="connsiteX2" fmla="*/ 29842 w 84059"/>
              <a:gd name="connsiteY2" fmla="*/ 184447 h 187628"/>
              <a:gd name="connsiteX3" fmla="*/ 29842 w 84059"/>
              <a:gd name="connsiteY3" fmla="*/ 155872 h 187628"/>
              <a:gd name="connsiteX4" fmla="*/ 1267 w 84059"/>
              <a:gd name="connsiteY4" fmla="*/ 108247 h 187628"/>
              <a:gd name="connsiteX5" fmla="*/ 83817 w 84059"/>
              <a:gd name="connsiteY5" fmla="*/ 297 h 18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059" h="187628">
                <a:moveTo>
                  <a:pt x="83817" y="297"/>
                </a:moveTo>
                <a:cubicBezTo>
                  <a:pt x="88050" y="-4465"/>
                  <a:pt x="35663" y="48980"/>
                  <a:pt x="26667" y="79672"/>
                </a:cubicBezTo>
                <a:cubicBezTo>
                  <a:pt x="17671" y="110364"/>
                  <a:pt x="29313" y="171747"/>
                  <a:pt x="29842" y="184447"/>
                </a:cubicBezTo>
                <a:cubicBezTo>
                  <a:pt x="30371" y="197147"/>
                  <a:pt x="34605" y="168572"/>
                  <a:pt x="29842" y="155872"/>
                </a:cubicBezTo>
                <a:cubicBezTo>
                  <a:pt x="25079" y="143172"/>
                  <a:pt x="-6671" y="128885"/>
                  <a:pt x="1267" y="108247"/>
                </a:cubicBezTo>
                <a:cubicBezTo>
                  <a:pt x="9204" y="87610"/>
                  <a:pt x="79584" y="5059"/>
                  <a:pt x="83817" y="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0B09E21C-0F32-82E7-AE0C-DC7996309551}"/>
              </a:ext>
            </a:extLst>
          </p:cNvPr>
          <p:cNvSpPr/>
          <p:nvPr/>
        </p:nvSpPr>
        <p:spPr>
          <a:xfrm>
            <a:off x="4736844" y="4206801"/>
            <a:ext cx="62117" cy="457285"/>
          </a:xfrm>
          <a:custGeom>
            <a:avLst/>
            <a:gdLst>
              <a:gd name="connsiteX0" fmla="*/ 256 w 62117"/>
              <a:gd name="connsiteY0" fmla="*/ 74 h 457285"/>
              <a:gd name="connsiteX1" fmla="*/ 38356 w 62117"/>
              <a:gd name="connsiteY1" fmla="*/ 241374 h 457285"/>
              <a:gd name="connsiteX2" fmla="*/ 25656 w 62117"/>
              <a:gd name="connsiteY2" fmla="*/ 409649 h 457285"/>
              <a:gd name="connsiteX3" fmla="*/ 57406 w 62117"/>
              <a:gd name="connsiteY3" fmla="*/ 346149 h 457285"/>
              <a:gd name="connsiteX4" fmla="*/ 12956 w 62117"/>
              <a:gd name="connsiteY4" fmla="*/ 457274 h 457285"/>
              <a:gd name="connsiteX5" fmla="*/ 41531 w 62117"/>
              <a:gd name="connsiteY5" fmla="*/ 352499 h 457285"/>
              <a:gd name="connsiteX6" fmla="*/ 60581 w 62117"/>
              <a:gd name="connsiteY6" fmla="*/ 266774 h 457285"/>
              <a:gd name="connsiteX7" fmla="*/ 256 w 62117"/>
              <a:gd name="connsiteY7" fmla="*/ 74 h 45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117" h="457285">
                <a:moveTo>
                  <a:pt x="256" y="74"/>
                </a:moveTo>
                <a:cubicBezTo>
                  <a:pt x="-3448" y="-4159"/>
                  <a:pt x="34123" y="173112"/>
                  <a:pt x="38356" y="241374"/>
                </a:cubicBezTo>
                <a:cubicBezTo>
                  <a:pt x="42589" y="309636"/>
                  <a:pt x="22481" y="392187"/>
                  <a:pt x="25656" y="409649"/>
                </a:cubicBezTo>
                <a:cubicBezTo>
                  <a:pt x="28831" y="427112"/>
                  <a:pt x="59523" y="338212"/>
                  <a:pt x="57406" y="346149"/>
                </a:cubicBezTo>
                <a:cubicBezTo>
                  <a:pt x="55289" y="354086"/>
                  <a:pt x="15602" y="456216"/>
                  <a:pt x="12956" y="457274"/>
                </a:cubicBezTo>
                <a:cubicBezTo>
                  <a:pt x="10310" y="458332"/>
                  <a:pt x="33594" y="384249"/>
                  <a:pt x="41531" y="352499"/>
                </a:cubicBezTo>
                <a:cubicBezTo>
                  <a:pt x="49468" y="320749"/>
                  <a:pt x="67460" y="320220"/>
                  <a:pt x="60581" y="266774"/>
                </a:cubicBezTo>
                <a:cubicBezTo>
                  <a:pt x="53702" y="213328"/>
                  <a:pt x="3960" y="4307"/>
                  <a:pt x="256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3A30F769-03F4-F390-D419-248DB6D85DEC}"/>
              </a:ext>
            </a:extLst>
          </p:cNvPr>
          <p:cNvSpPr/>
          <p:nvPr/>
        </p:nvSpPr>
        <p:spPr>
          <a:xfrm>
            <a:off x="4467197" y="4901896"/>
            <a:ext cx="74856" cy="456550"/>
          </a:xfrm>
          <a:custGeom>
            <a:avLst/>
            <a:gdLst>
              <a:gd name="connsiteX0" fmla="*/ 28603 w 74856"/>
              <a:gd name="connsiteY0" fmla="*/ 304 h 456550"/>
              <a:gd name="connsiteX1" fmla="*/ 6378 w 74856"/>
              <a:gd name="connsiteY1" fmla="*/ 133654 h 456550"/>
              <a:gd name="connsiteX2" fmla="*/ 25428 w 74856"/>
              <a:gd name="connsiteY2" fmla="*/ 270179 h 456550"/>
              <a:gd name="connsiteX3" fmla="*/ 25428 w 74856"/>
              <a:gd name="connsiteY3" fmla="*/ 213029 h 456550"/>
              <a:gd name="connsiteX4" fmla="*/ 69878 w 74856"/>
              <a:gd name="connsiteY4" fmla="*/ 451154 h 456550"/>
              <a:gd name="connsiteX5" fmla="*/ 69878 w 74856"/>
              <a:gd name="connsiteY5" fmla="*/ 368604 h 456550"/>
              <a:gd name="connsiteX6" fmla="*/ 34953 w 74856"/>
              <a:gd name="connsiteY6" fmla="*/ 244779 h 456550"/>
              <a:gd name="connsiteX7" fmla="*/ 28 w 74856"/>
              <a:gd name="connsiteY7" fmla="*/ 171754 h 456550"/>
              <a:gd name="connsiteX8" fmla="*/ 28603 w 74856"/>
              <a:gd name="connsiteY8" fmla="*/ 304 h 45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856" h="456550">
                <a:moveTo>
                  <a:pt x="28603" y="304"/>
                </a:moveTo>
                <a:cubicBezTo>
                  <a:pt x="29661" y="-6046"/>
                  <a:pt x="6907" y="88675"/>
                  <a:pt x="6378" y="133654"/>
                </a:cubicBezTo>
                <a:cubicBezTo>
                  <a:pt x="5849" y="178633"/>
                  <a:pt x="22253" y="256950"/>
                  <a:pt x="25428" y="270179"/>
                </a:cubicBezTo>
                <a:cubicBezTo>
                  <a:pt x="28603" y="283408"/>
                  <a:pt x="18020" y="182867"/>
                  <a:pt x="25428" y="213029"/>
                </a:cubicBezTo>
                <a:cubicBezTo>
                  <a:pt x="32836" y="243191"/>
                  <a:pt x="62470" y="425225"/>
                  <a:pt x="69878" y="451154"/>
                </a:cubicBezTo>
                <a:cubicBezTo>
                  <a:pt x="77286" y="477083"/>
                  <a:pt x="75699" y="403000"/>
                  <a:pt x="69878" y="368604"/>
                </a:cubicBezTo>
                <a:cubicBezTo>
                  <a:pt x="64057" y="334208"/>
                  <a:pt x="46595" y="277587"/>
                  <a:pt x="34953" y="244779"/>
                </a:cubicBezTo>
                <a:cubicBezTo>
                  <a:pt x="23311" y="211971"/>
                  <a:pt x="1086" y="213029"/>
                  <a:pt x="28" y="171754"/>
                </a:cubicBezTo>
                <a:cubicBezTo>
                  <a:pt x="-1030" y="130479"/>
                  <a:pt x="27545" y="6654"/>
                  <a:pt x="28603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4F565574-05B4-E55F-D589-2C574A67247A}"/>
              </a:ext>
            </a:extLst>
          </p:cNvPr>
          <p:cNvSpPr/>
          <p:nvPr/>
        </p:nvSpPr>
        <p:spPr>
          <a:xfrm>
            <a:off x="4768750" y="4701991"/>
            <a:ext cx="139982" cy="524065"/>
          </a:xfrm>
          <a:custGeom>
            <a:avLst/>
            <a:gdLst>
              <a:gd name="connsiteX0" fmla="*/ 98525 w 139982"/>
              <a:gd name="connsiteY0" fmla="*/ 184 h 524065"/>
              <a:gd name="connsiteX1" fmla="*/ 82650 w 139982"/>
              <a:gd name="connsiteY1" fmla="*/ 104959 h 524065"/>
              <a:gd name="connsiteX2" fmla="*/ 139800 w 139982"/>
              <a:gd name="connsiteY2" fmla="*/ 124009 h 524065"/>
              <a:gd name="connsiteX3" fmla="*/ 60425 w 139982"/>
              <a:gd name="connsiteY3" fmla="*/ 219259 h 524065"/>
              <a:gd name="connsiteX4" fmla="*/ 114400 w 139982"/>
              <a:gd name="connsiteY4" fmla="*/ 206559 h 524065"/>
              <a:gd name="connsiteX5" fmla="*/ 69950 w 139982"/>
              <a:gd name="connsiteY5" fmla="*/ 295459 h 524065"/>
              <a:gd name="connsiteX6" fmla="*/ 41375 w 139982"/>
              <a:gd name="connsiteY6" fmla="*/ 362134 h 524065"/>
              <a:gd name="connsiteX7" fmla="*/ 100 w 139982"/>
              <a:gd name="connsiteY7" fmla="*/ 524059 h 524065"/>
              <a:gd name="connsiteX8" fmla="*/ 54075 w 139982"/>
              <a:gd name="connsiteY8" fmla="*/ 355784 h 524065"/>
              <a:gd name="connsiteX9" fmla="*/ 85825 w 139982"/>
              <a:gd name="connsiteY9" fmla="*/ 238309 h 524065"/>
              <a:gd name="connsiteX10" fmla="*/ 136625 w 139982"/>
              <a:gd name="connsiteY10" fmla="*/ 114484 h 524065"/>
              <a:gd name="connsiteX11" fmla="*/ 95350 w 139982"/>
              <a:gd name="connsiteY11" fmla="*/ 162109 h 524065"/>
              <a:gd name="connsiteX12" fmla="*/ 95350 w 139982"/>
              <a:gd name="connsiteY12" fmla="*/ 104959 h 524065"/>
              <a:gd name="connsiteX13" fmla="*/ 73125 w 139982"/>
              <a:gd name="connsiteY13" fmla="*/ 133534 h 524065"/>
              <a:gd name="connsiteX14" fmla="*/ 98525 w 139982"/>
              <a:gd name="connsiteY14" fmla="*/ 184 h 5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9982" h="524065">
                <a:moveTo>
                  <a:pt x="98525" y="184"/>
                </a:moveTo>
                <a:cubicBezTo>
                  <a:pt x="100112" y="-4578"/>
                  <a:pt x="75771" y="84322"/>
                  <a:pt x="82650" y="104959"/>
                </a:cubicBezTo>
                <a:cubicBezTo>
                  <a:pt x="89529" y="125596"/>
                  <a:pt x="143504" y="104959"/>
                  <a:pt x="139800" y="124009"/>
                </a:cubicBezTo>
                <a:cubicBezTo>
                  <a:pt x="136096" y="143059"/>
                  <a:pt x="64658" y="205501"/>
                  <a:pt x="60425" y="219259"/>
                </a:cubicBezTo>
                <a:cubicBezTo>
                  <a:pt x="56192" y="233017"/>
                  <a:pt x="112813" y="193859"/>
                  <a:pt x="114400" y="206559"/>
                </a:cubicBezTo>
                <a:cubicBezTo>
                  <a:pt x="115987" y="219259"/>
                  <a:pt x="82121" y="269530"/>
                  <a:pt x="69950" y="295459"/>
                </a:cubicBezTo>
                <a:cubicBezTo>
                  <a:pt x="57779" y="321388"/>
                  <a:pt x="53017" y="324034"/>
                  <a:pt x="41375" y="362134"/>
                </a:cubicBezTo>
                <a:cubicBezTo>
                  <a:pt x="29733" y="400234"/>
                  <a:pt x="-2017" y="525117"/>
                  <a:pt x="100" y="524059"/>
                </a:cubicBezTo>
                <a:cubicBezTo>
                  <a:pt x="2217" y="523001"/>
                  <a:pt x="39788" y="403409"/>
                  <a:pt x="54075" y="355784"/>
                </a:cubicBezTo>
                <a:cubicBezTo>
                  <a:pt x="68362" y="308159"/>
                  <a:pt x="72067" y="278526"/>
                  <a:pt x="85825" y="238309"/>
                </a:cubicBezTo>
                <a:cubicBezTo>
                  <a:pt x="99583" y="198092"/>
                  <a:pt x="135038" y="127184"/>
                  <a:pt x="136625" y="114484"/>
                </a:cubicBezTo>
                <a:cubicBezTo>
                  <a:pt x="138212" y="101784"/>
                  <a:pt x="102229" y="163696"/>
                  <a:pt x="95350" y="162109"/>
                </a:cubicBezTo>
                <a:cubicBezTo>
                  <a:pt x="88471" y="160522"/>
                  <a:pt x="99054" y="109721"/>
                  <a:pt x="95350" y="104959"/>
                </a:cubicBezTo>
                <a:cubicBezTo>
                  <a:pt x="91646" y="100197"/>
                  <a:pt x="73125" y="146234"/>
                  <a:pt x="73125" y="133534"/>
                </a:cubicBezTo>
                <a:cubicBezTo>
                  <a:pt x="73125" y="120834"/>
                  <a:pt x="96938" y="4946"/>
                  <a:pt x="98525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70C3016C-190F-C1E2-FF3E-520EEC03A8B4}"/>
              </a:ext>
            </a:extLst>
          </p:cNvPr>
          <p:cNvSpPr/>
          <p:nvPr/>
        </p:nvSpPr>
        <p:spPr>
          <a:xfrm>
            <a:off x="4454518" y="5092694"/>
            <a:ext cx="136624" cy="678272"/>
          </a:xfrm>
          <a:custGeom>
            <a:avLst/>
            <a:gdLst>
              <a:gd name="connsiteX0" fmla="*/ 136532 w 136624"/>
              <a:gd name="connsiteY0" fmla="*/ 6 h 678272"/>
              <a:gd name="connsiteX1" fmla="*/ 44457 w 136624"/>
              <a:gd name="connsiteY1" fmla="*/ 342906 h 678272"/>
              <a:gd name="connsiteX2" fmla="*/ 44457 w 136624"/>
              <a:gd name="connsiteY2" fmla="*/ 447681 h 678272"/>
              <a:gd name="connsiteX3" fmla="*/ 38107 w 136624"/>
              <a:gd name="connsiteY3" fmla="*/ 415931 h 678272"/>
              <a:gd name="connsiteX4" fmla="*/ 34932 w 136624"/>
              <a:gd name="connsiteY4" fmla="*/ 539756 h 678272"/>
              <a:gd name="connsiteX5" fmla="*/ 7 w 136624"/>
              <a:gd name="connsiteY5" fmla="*/ 676281 h 678272"/>
              <a:gd name="connsiteX6" fmla="*/ 38107 w 136624"/>
              <a:gd name="connsiteY6" fmla="*/ 596906 h 678272"/>
              <a:gd name="connsiteX7" fmla="*/ 60332 w 136624"/>
              <a:gd name="connsiteY7" fmla="*/ 288931 h 678272"/>
              <a:gd name="connsiteX8" fmla="*/ 25407 w 136624"/>
              <a:gd name="connsiteY8" fmla="*/ 352431 h 678272"/>
              <a:gd name="connsiteX9" fmla="*/ 136532 w 136624"/>
              <a:gd name="connsiteY9" fmla="*/ 6 h 67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624" h="678272">
                <a:moveTo>
                  <a:pt x="136532" y="6"/>
                </a:moveTo>
                <a:cubicBezTo>
                  <a:pt x="139707" y="-1581"/>
                  <a:pt x="59803" y="268294"/>
                  <a:pt x="44457" y="342906"/>
                </a:cubicBezTo>
                <a:cubicBezTo>
                  <a:pt x="29111" y="417519"/>
                  <a:pt x="45515" y="435510"/>
                  <a:pt x="44457" y="447681"/>
                </a:cubicBezTo>
                <a:cubicBezTo>
                  <a:pt x="43399" y="459852"/>
                  <a:pt x="39694" y="400585"/>
                  <a:pt x="38107" y="415931"/>
                </a:cubicBezTo>
                <a:cubicBezTo>
                  <a:pt x="36519" y="431277"/>
                  <a:pt x="41282" y="496364"/>
                  <a:pt x="34932" y="539756"/>
                </a:cubicBezTo>
                <a:cubicBezTo>
                  <a:pt x="28582" y="583148"/>
                  <a:pt x="-522" y="666756"/>
                  <a:pt x="7" y="676281"/>
                </a:cubicBezTo>
                <a:cubicBezTo>
                  <a:pt x="536" y="685806"/>
                  <a:pt x="28053" y="661464"/>
                  <a:pt x="38107" y="596906"/>
                </a:cubicBezTo>
                <a:cubicBezTo>
                  <a:pt x="48161" y="532348"/>
                  <a:pt x="62449" y="329677"/>
                  <a:pt x="60332" y="288931"/>
                </a:cubicBezTo>
                <a:cubicBezTo>
                  <a:pt x="58215" y="248185"/>
                  <a:pt x="11119" y="401114"/>
                  <a:pt x="25407" y="352431"/>
                </a:cubicBezTo>
                <a:cubicBezTo>
                  <a:pt x="39694" y="303748"/>
                  <a:pt x="133357" y="1593"/>
                  <a:pt x="13653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BEF21DCD-0745-46A5-A934-DC256E1DAD61}"/>
              </a:ext>
            </a:extLst>
          </p:cNvPr>
          <p:cNvSpPr/>
          <p:nvPr/>
        </p:nvSpPr>
        <p:spPr>
          <a:xfrm>
            <a:off x="4654421" y="4884744"/>
            <a:ext cx="143426" cy="844544"/>
          </a:xfrm>
          <a:custGeom>
            <a:avLst/>
            <a:gdLst>
              <a:gd name="connsiteX0" fmla="*/ 129 w 143426"/>
              <a:gd name="connsiteY0" fmla="*/ 1581 h 844544"/>
              <a:gd name="connsiteX1" fmla="*/ 79504 w 143426"/>
              <a:gd name="connsiteY1" fmla="*/ 639756 h 844544"/>
              <a:gd name="connsiteX2" fmla="*/ 98554 w 143426"/>
              <a:gd name="connsiteY2" fmla="*/ 534981 h 844544"/>
              <a:gd name="connsiteX3" fmla="*/ 143004 w 143426"/>
              <a:gd name="connsiteY3" fmla="*/ 842956 h 844544"/>
              <a:gd name="connsiteX4" fmla="*/ 117604 w 143426"/>
              <a:gd name="connsiteY4" fmla="*/ 642931 h 844544"/>
              <a:gd name="connsiteX5" fmla="*/ 63629 w 143426"/>
              <a:gd name="connsiteY5" fmla="*/ 369881 h 844544"/>
              <a:gd name="connsiteX6" fmla="*/ 60454 w 143426"/>
              <a:gd name="connsiteY6" fmla="*/ 455606 h 844544"/>
              <a:gd name="connsiteX7" fmla="*/ 129 w 143426"/>
              <a:gd name="connsiteY7" fmla="*/ 1581 h 844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426" h="844544">
                <a:moveTo>
                  <a:pt x="129" y="1581"/>
                </a:moveTo>
                <a:cubicBezTo>
                  <a:pt x="3304" y="32273"/>
                  <a:pt x="63100" y="550856"/>
                  <a:pt x="79504" y="639756"/>
                </a:cubicBezTo>
                <a:cubicBezTo>
                  <a:pt x="95908" y="728656"/>
                  <a:pt x="87971" y="501114"/>
                  <a:pt x="98554" y="534981"/>
                </a:cubicBezTo>
                <a:cubicBezTo>
                  <a:pt x="109137" y="568848"/>
                  <a:pt x="139829" y="824964"/>
                  <a:pt x="143004" y="842956"/>
                </a:cubicBezTo>
                <a:cubicBezTo>
                  <a:pt x="146179" y="860948"/>
                  <a:pt x="130833" y="721777"/>
                  <a:pt x="117604" y="642931"/>
                </a:cubicBezTo>
                <a:cubicBezTo>
                  <a:pt x="104375" y="564085"/>
                  <a:pt x="73154" y="401102"/>
                  <a:pt x="63629" y="369881"/>
                </a:cubicBezTo>
                <a:cubicBezTo>
                  <a:pt x="54104" y="338660"/>
                  <a:pt x="67862" y="514873"/>
                  <a:pt x="60454" y="455606"/>
                </a:cubicBezTo>
                <a:cubicBezTo>
                  <a:pt x="53046" y="396339"/>
                  <a:pt x="-3046" y="-29111"/>
                  <a:pt x="129" y="1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B9501DA2-1122-2BF8-82B2-DF4637F278A8}"/>
              </a:ext>
            </a:extLst>
          </p:cNvPr>
          <p:cNvSpPr/>
          <p:nvPr/>
        </p:nvSpPr>
        <p:spPr>
          <a:xfrm>
            <a:off x="4175056" y="4513507"/>
            <a:ext cx="419197" cy="384570"/>
          </a:xfrm>
          <a:custGeom>
            <a:avLst/>
            <a:gdLst>
              <a:gd name="connsiteX0" fmla="*/ 419169 w 419197"/>
              <a:gd name="connsiteY0" fmla="*/ 1343 h 384570"/>
              <a:gd name="connsiteX1" fmla="*/ 323919 w 419197"/>
              <a:gd name="connsiteY1" fmla="*/ 372818 h 384570"/>
              <a:gd name="connsiteX2" fmla="*/ 349319 w 419197"/>
              <a:gd name="connsiteY2" fmla="*/ 299793 h 384570"/>
              <a:gd name="connsiteX3" fmla="*/ 323919 w 419197"/>
              <a:gd name="connsiteY3" fmla="*/ 382343 h 384570"/>
              <a:gd name="connsiteX4" fmla="*/ 323919 w 419197"/>
              <a:gd name="connsiteY4" fmla="*/ 337893 h 384570"/>
              <a:gd name="connsiteX5" fmla="*/ 288994 w 419197"/>
              <a:gd name="connsiteY5" fmla="*/ 283918 h 384570"/>
              <a:gd name="connsiteX6" fmla="*/ 69 w 419197"/>
              <a:gd name="connsiteY6" fmla="*/ 172793 h 384570"/>
              <a:gd name="connsiteX7" fmla="*/ 317569 w 419197"/>
              <a:gd name="connsiteY7" fmla="*/ 280743 h 384570"/>
              <a:gd name="connsiteX8" fmla="*/ 333444 w 419197"/>
              <a:gd name="connsiteY8" fmla="*/ 248993 h 384570"/>
              <a:gd name="connsiteX9" fmla="*/ 419169 w 419197"/>
              <a:gd name="connsiteY9" fmla="*/ 1343 h 384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197" h="384570">
                <a:moveTo>
                  <a:pt x="419169" y="1343"/>
                </a:moveTo>
                <a:cubicBezTo>
                  <a:pt x="417582" y="21980"/>
                  <a:pt x="335561" y="323076"/>
                  <a:pt x="323919" y="372818"/>
                </a:cubicBezTo>
                <a:cubicBezTo>
                  <a:pt x="312277" y="422560"/>
                  <a:pt x="349319" y="298206"/>
                  <a:pt x="349319" y="299793"/>
                </a:cubicBezTo>
                <a:cubicBezTo>
                  <a:pt x="349319" y="301380"/>
                  <a:pt x="328152" y="375993"/>
                  <a:pt x="323919" y="382343"/>
                </a:cubicBezTo>
                <a:cubicBezTo>
                  <a:pt x="319686" y="388693"/>
                  <a:pt x="329740" y="354297"/>
                  <a:pt x="323919" y="337893"/>
                </a:cubicBezTo>
                <a:cubicBezTo>
                  <a:pt x="318098" y="321489"/>
                  <a:pt x="342969" y="311435"/>
                  <a:pt x="288994" y="283918"/>
                </a:cubicBezTo>
                <a:cubicBezTo>
                  <a:pt x="235019" y="256401"/>
                  <a:pt x="-4694" y="173322"/>
                  <a:pt x="69" y="172793"/>
                </a:cubicBezTo>
                <a:cubicBezTo>
                  <a:pt x="4831" y="172264"/>
                  <a:pt x="262006" y="268043"/>
                  <a:pt x="317569" y="280743"/>
                </a:cubicBezTo>
                <a:cubicBezTo>
                  <a:pt x="373132" y="293443"/>
                  <a:pt x="311748" y="293972"/>
                  <a:pt x="333444" y="248993"/>
                </a:cubicBezTo>
                <a:cubicBezTo>
                  <a:pt x="355140" y="204014"/>
                  <a:pt x="420756" y="-19294"/>
                  <a:pt x="419169" y="1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21C8525E-0346-5AA3-874E-41001FFF75CD}"/>
              </a:ext>
            </a:extLst>
          </p:cNvPr>
          <p:cNvSpPr/>
          <p:nvPr/>
        </p:nvSpPr>
        <p:spPr>
          <a:xfrm>
            <a:off x="4502063" y="5916373"/>
            <a:ext cx="127600" cy="359375"/>
          </a:xfrm>
          <a:custGeom>
            <a:avLst/>
            <a:gdLst>
              <a:gd name="connsiteX0" fmla="*/ 19137 w 127600"/>
              <a:gd name="connsiteY0" fmla="*/ 1827 h 359375"/>
              <a:gd name="connsiteX1" fmla="*/ 87 w 127600"/>
              <a:gd name="connsiteY1" fmla="*/ 97077 h 359375"/>
              <a:gd name="connsiteX2" fmla="*/ 19137 w 127600"/>
              <a:gd name="connsiteY2" fmla="*/ 220902 h 359375"/>
              <a:gd name="connsiteX3" fmla="*/ 9612 w 127600"/>
              <a:gd name="connsiteY3" fmla="*/ 233602 h 359375"/>
              <a:gd name="connsiteX4" fmla="*/ 117562 w 127600"/>
              <a:gd name="connsiteY4" fmla="*/ 347902 h 359375"/>
              <a:gd name="connsiteX5" fmla="*/ 120737 w 127600"/>
              <a:gd name="connsiteY5" fmla="*/ 351077 h 359375"/>
              <a:gd name="connsiteX6" fmla="*/ 98512 w 127600"/>
              <a:gd name="connsiteY6" fmla="*/ 309802 h 359375"/>
              <a:gd name="connsiteX7" fmla="*/ 54062 w 127600"/>
              <a:gd name="connsiteY7" fmla="*/ 262177 h 359375"/>
              <a:gd name="connsiteX8" fmla="*/ 15962 w 127600"/>
              <a:gd name="connsiteY8" fmla="*/ 230427 h 359375"/>
              <a:gd name="connsiteX9" fmla="*/ 87 w 127600"/>
              <a:gd name="connsiteY9" fmla="*/ 182802 h 359375"/>
              <a:gd name="connsiteX10" fmla="*/ 19137 w 127600"/>
              <a:gd name="connsiteY10" fmla="*/ 1827 h 35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7600" h="359375">
                <a:moveTo>
                  <a:pt x="19137" y="1827"/>
                </a:moveTo>
                <a:cubicBezTo>
                  <a:pt x="19137" y="-12460"/>
                  <a:pt x="87" y="60565"/>
                  <a:pt x="87" y="97077"/>
                </a:cubicBezTo>
                <a:cubicBezTo>
                  <a:pt x="87" y="133589"/>
                  <a:pt x="19137" y="220902"/>
                  <a:pt x="19137" y="220902"/>
                </a:cubicBezTo>
                <a:cubicBezTo>
                  <a:pt x="20724" y="243656"/>
                  <a:pt x="-6792" y="212435"/>
                  <a:pt x="9612" y="233602"/>
                </a:cubicBezTo>
                <a:cubicBezTo>
                  <a:pt x="26016" y="254769"/>
                  <a:pt x="99041" y="328323"/>
                  <a:pt x="117562" y="347902"/>
                </a:cubicBezTo>
                <a:cubicBezTo>
                  <a:pt x="136083" y="367481"/>
                  <a:pt x="123912" y="357427"/>
                  <a:pt x="120737" y="351077"/>
                </a:cubicBezTo>
                <a:cubicBezTo>
                  <a:pt x="117562" y="344727"/>
                  <a:pt x="109624" y="324618"/>
                  <a:pt x="98512" y="309802"/>
                </a:cubicBezTo>
                <a:cubicBezTo>
                  <a:pt x="87400" y="294986"/>
                  <a:pt x="67820" y="275406"/>
                  <a:pt x="54062" y="262177"/>
                </a:cubicBezTo>
                <a:cubicBezTo>
                  <a:pt x="40304" y="248948"/>
                  <a:pt x="24958" y="243656"/>
                  <a:pt x="15962" y="230427"/>
                </a:cubicBezTo>
                <a:cubicBezTo>
                  <a:pt x="6966" y="217198"/>
                  <a:pt x="1674" y="217198"/>
                  <a:pt x="87" y="182802"/>
                </a:cubicBezTo>
                <a:cubicBezTo>
                  <a:pt x="-1501" y="148406"/>
                  <a:pt x="19137" y="16114"/>
                  <a:pt x="19137" y="18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402CA524-2094-54DB-A690-A11DAA94F802}"/>
              </a:ext>
            </a:extLst>
          </p:cNvPr>
          <p:cNvSpPr/>
          <p:nvPr/>
        </p:nvSpPr>
        <p:spPr>
          <a:xfrm>
            <a:off x="4339357" y="6092677"/>
            <a:ext cx="126425" cy="75484"/>
          </a:xfrm>
          <a:custGeom>
            <a:avLst/>
            <a:gdLst>
              <a:gd name="connsiteX0" fmla="*/ 868 w 126425"/>
              <a:gd name="connsiteY0" fmla="*/ 148 h 75484"/>
              <a:gd name="connsiteX1" fmla="*/ 124693 w 126425"/>
              <a:gd name="connsiteY1" fmla="*/ 73173 h 75484"/>
              <a:gd name="connsiteX2" fmla="*/ 70718 w 126425"/>
              <a:gd name="connsiteY2" fmla="*/ 54123 h 75484"/>
              <a:gd name="connsiteX3" fmla="*/ 868 w 126425"/>
              <a:gd name="connsiteY3" fmla="*/ 148 h 75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425" h="75484">
                <a:moveTo>
                  <a:pt x="868" y="148"/>
                </a:moveTo>
                <a:cubicBezTo>
                  <a:pt x="9864" y="3323"/>
                  <a:pt x="113051" y="64177"/>
                  <a:pt x="124693" y="73173"/>
                </a:cubicBezTo>
                <a:cubicBezTo>
                  <a:pt x="136335" y="82169"/>
                  <a:pt x="86064" y="62590"/>
                  <a:pt x="70718" y="54123"/>
                </a:cubicBezTo>
                <a:cubicBezTo>
                  <a:pt x="55372" y="45656"/>
                  <a:pt x="-8128" y="-3027"/>
                  <a:pt x="868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EC221A35-D9CB-8CD5-3E5E-290372DC0DD6}"/>
              </a:ext>
            </a:extLst>
          </p:cNvPr>
          <p:cNvSpPr/>
          <p:nvPr/>
        </p:nvSpPr>
        <p:spPr>
          <a:xfrm>
            <a:off x="4711103" y="6149286"/>
            <a:ext cx="149831" cy="35662"/>
          </a:xfrm>
          <a:custGeom>
            <a:avLst/>
            <a:gdLst>
              <a:gd name="connsiteX0" fmla="*/ 597 w 149831"/>
              <a:gd name="connsiteY0" fmla="*/ 19739 h 35662"/>
              <a:gd name="connsiteX1" fmla="*/ 79972 w 149831"/>
              <a:gd name="connsiteY1" fmla="*/ 689 h 35662"/>
              <a:gd name="connsiteX2" fmla="*/ 140297 w 149831"/>
              <a:gd name="connsiteY2" fmla="*/ 3864 h 35662"/>
              <a:gd name="connsiteX3" fmla="*/ 127597 w 149831"/>
              <a:gd name="connsiteY3" fmla="*/ 10214 h 35662"/>
              <a:gd name="connsiteX4" fmla="*/ 149822 w 149831"/>
              <a:gd name="connsiteY4" fmla="*/ 35614 h 35662"/>
              <a:gd name="connsiteX5" fmla="*/ 124422 w 149831"/>
              <a:gd name="connsiteY5" fmla="*/ 16564 h 35662"/>
              <a:gd name="connsiteX6" fmla="*/ 597 w 149831"/>
              <a:gd name="connsiteY6" fmla="*/ 19739 h 3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831" h="35662">
                <a:moveTo>
                  <a:pt x="597" y="19739"/>
                </a:moveTo>
                <a:cubicBezTo>
                  <a:pt x="-6811" y="17093"/>
                  <a:pt x="56689" y="3335"/>
                  <a:pt x="79972" y="689"/>
                </a:cubicBezTo>
                <a:cubicBezTo>
                  <a:pt x="103255" y="-1957"/>
                  <a:pt x="140297" y="3864"/>
                  <a:pt x="140297" y="3864"/>
                </a:cubicBezTo>
                <a:cubicBezTo>
                  <a:pt x="148235" y="5452"/>
                  <a:pt x="126010" y="4922"/>
                  <a:pt x="127597" y="10214"/>
                </a:cubicBezTo>
                <a:cubicBezTo>
                  <a:pt x="129184" y="15506"/>
                  <a:pt x="150351" y="34556"/>
                  <a:pt x="149822" y="35614"/>
                </a:cubicBezTo>
                <a:cubicBezTo>
                  <a:pt x="149293" y="36672"/>
                  <a:pt x="141355" y="20268"/>
                  <a:pt x="124422" y="16564"/>
                </a:cubicBezTo>
                <a:cubicBezTo>
                  <a:pt x="107489" y="12860"/>
                  <a:pt x="8005" y="22385"/>
                  <a:pt x="597" y="19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38022975-72F8-8C88-3F54-C3E2CB63DEDB}"/>
              </a:ext>
            </a:extLst>
          </p:cNvPr>
          <p:cNvSpPr/>
          <p:nvPr/>
        </p:nvSpPr>
        <p:spPr>
          <a:xfrm>
            <a:off x="4337050" y="6149559"/>
            <a:ext cx="139706" cy="54396"/>
          </a:xfrm>
          <a:custGeom>
            <a:avLst/>
            <a:gdLst>
              <a:gd name="connsiteX0" fmla="*/ 0 w 139706"/>
              <a:gd name="connsiteY0" fmla="*/ 54391 h 54396"/>
              <a:gd name="connsiteX1" fmla="*/ 57150 w 139706"/>
              <a:gd name="connsiteY1" fmla="*/ 3591 h 54396"/>
              <a:gd name="connsiteX2" fmla="*/ 107950 w 139706"/>
              <a:gd name="connsiteY2" fmla="*/ 19466 h 54396"/>
              <a:gd name="connsiteX3" fmla="*/ 92075 w 139706"/>
              <a:gd name="connsiteY3" fmla="*/ 416 h 54396"/>
              <a:gd name="connsiteX4" fmla="*/ 139700 w 139706"/>
              <a:gd name="connsiteY4" fmla="*/ 41691 h 54396"/>
              <a:gd name="connsiteX5" fmla="*/ 95250 w 139706"/>
              <a:gd name="connsiteY5" fmla="*/ 6766 h 54396"/>
              <a:gd name="connsiteX6" fmla="*/ 57150 w 139706"/>
              <a:gd name="connsiteY6" fmla="*/ 6766 h 54396"/>
              <a:gd name="connsiteX7" fmla="*/ 0 w 139706"/>
              <a:gd name="connsiteY7" fmla="*/ 54391 h 54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706" h="54396">
                <a:moveTo>
                  <a:pt x="0" y="54391"/>
                </a:moveTo>
                <a:cubicBezTo>
                  <a:pt x="0" y="53862"/>
                  <a:pt x="39158" y="9412"/>
                  <a:pt x="57150" y="3591"/>
                </a:cubicBezTo>
                <a:cubicBezTo>
                  <a:pt x="75142" y="-2230"/>
                  <a:pt x="107950" y="19466"/>
                  <a:pt x="107950" y="19466"/>
                </a:cubicBezTo>
                <a:cubicBezTo>
                  <a:pt x="113771" y="18937"/>
                  <a:pt x="86783" y="-3288"/>
                  <a:pt x="92075" y="416"/>
                </a:cubicBezTo>
                <a:cubicBezTo>
                  <a:pt x="97367" y="4120"/>
                  <a:pt x="139171" y="40633"/>
                  <a:pt x="139700" y="41691"/>
                </a:cubicBezTo>
                <a:cubicBezTo>
                  <a:pt x="140229" y="42749"/>
                  <a:pt x="109008" y="12587"/>
                  <a:pt x="95250" y="6766"/>
                </a:cubicBezTo>
                <a:cubicBezTo>
                  <a:pt x="81492" y="945"/>
                  <a:pt x="69850" y="-113"/>
                  <a:pt x="57150" y="6766"/>
                </a:cubicBezTo>
                <a:cubicBezTo>
                  <a:pt x="44450" y="13645"/>
                  <a:pt x="0" y="54920"/>
                  <a:pt x="0" y="54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7C520749-9807-333C-9746-AB35657B3F97}"/>
              </a:ext>
            </a:extLst>
          </p:cNvPr>
          <p:cNvSpPr/>
          <p:nvPr/>
        </p:nvSpPr>
        <p:spPr>
          <a:xfrm>
            <a:off x="4448359" y="4905649"/>
            <a:ext cx="35747" cy="557298"/>
          </a:xfrm>
          <a:custGeom>
            <a:avLst/>
            <a:gdLst>
              <a:gd name="connsiteX0" fmla="*/ 549 w 35747"/>
              <a:gd name="connsiteY0" fmla="*/ 459 h 557298"/>
              <a:gd name="connsiteX1" fmla="*/ 549 w 35747"/>
              <a:gd name="connsiteY1" fmla="*/ 330170 h 557298"/>
              <a:gd name="connsiteX2" fmla="*/ 4945 w 35747"/>
              <a:gd name="connsiteY2" fmla="*/ 264228 h 557298"/>
              <a:gd name="connsiteX3" fmla="*/ 13737 w 35747"/>
              <a:gd name="connsiteY3" fmla="*/ 549978 h 557298"/>
              <a:gd name="connsiteX4" fmla="*/ 35718 w 35747"/>
              <a:gd name="connsiteY4" fmla="*/ 475243 h 557298"/>
              <a:gd name="connsiteX5" fmla="*/ 18133 w 35747"/>
              <a:gd name="connsiteY5" fmla="*/ 506016 h 557298"/>
              <a:gd name="connsiteX6" fmla="*/ 4945 w 35747"/>
              <a:gd name="connsiteY6" fmla="*/ 264228 h 557298"/>
              <a:gd name="connsiteX7" fmla="*/ 549 w 35747"/>
              <a:gd name="connsiteY7" fmla="*/ 459 h 55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747" h="557298">
                <a:moveTo>
                  <a:pt x="549" y="459"/>
                </a:moveTo>
                <a:cubicBezTo>
                  <a:pt x="-184" y="11449"/>
                  <a:pt x="-184" y="286209"/>
                  <a:pt x="549" y="330170"/>
                </a:cubicBezTo>
                <a:cubicBezTo>
                  <a:pt x="1282" y="374131"/>
                  <a:pt x="2747" y="227593"/>
                  <a:pt x="4945" y="264228"/>
                </a:cubicBezTo>
                <a:cubicBezTo>
                  <a:pt x="7143" y="300863"/>
                  <a:pt x="8608" y="514809"/>
                  <a:pt x="13737" y="549978"/>
                </a:cubicBezTo>
                <a:cubicBezTo>
                  <a:pt x="18866" y="585147"/>
                  <a:pt x="34985" y="482570"/>
                  <a:pt x="35718" y="475243"/>
                </a:cubicBezTo>
                <a:cubicBezTo>
                  <a:pt x="36451" y="467916"/>
                  <a:pt x="23262" y="541185"/>
                  <a:pt x="18133" y="506016"/>
                </a:cubicBezTo>
                <a:cubicBezTo>
                  <a:pt x="13004" y="470847"/>
                  <a:pt x="4945" y="349953"/>
                  <a:pt x="4945" y="264228"/>
                </a:cubicBezTo>
                <a:cubicBezTo>
                  <a:pt x="4945" y="178503"/>
                  <a:pt x="1282" y="-10531"/>
                  <a:pt x="549" y="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6AB396B5-A454-BC8B-EFC5-BE14236975F6}"/>
              </a:ext>
            </a:extLst>
          </p:cNvPr>
          <p:cNvSpPr/>
          <p:nvPr/>
        </p:nvSpPr>
        <p:spPr>
          <a:xfrm>
            <a:off x="4862134" y="4760709"/>
            <a:ext cx="145276" cy="620302"/>
          </a:xfrm>
          <a:custGeom>
            <a:avLst/>
            <a:gdLst>
              <a:gd name="connsiteX0" fmla="*/ 109916 w 145276"/>
              <a:gd name="connsiteY0" fmla="*/ 326 h 620302"/>
              <a:gd name="connsiteX1" fmla="*/ 21993 w 145276"/>
              <a:gd name="connsiteY1" fmla="*/ 268491 h 620302"/>
              <a:gd name="connsiteX2" fmla="*/ 26389 w 145276"/>
              <a:gd name="connsiteY2" fmla="*/ 457526 h 620302"/>
              <a:gd name="connsiteX3" fmla="*/ 39578 w 145276"/>
              <a:gd name="connsiteY3" fmla="*/ 413564 h 620302"/>
              <a:gd name="connsiteX4" fmla="*/ 136293 w 145276"/>
              <a:gd name="connsiteY4" fmla="*/ 615787 h 620302"/>
              <a:gd name="connsiteX5" fmla="*/ 12 w 145276"/>
              <a:gd name="connsiteY5" fmla="*/ 431149 h 620302"/>
              <a:gd name="connsiteX6" fmla="*/ 145085 w 145276"/>
              <a:gd name="connsiteY6" fmla="*/ 620183 h 620302"/>
              <a:gd name="connsiteX7" fmla="*/ 30785 w 145276"/>
              <a:gd name="connsiteY7" fmla="*/ 457526 h 620302"/>
              <a:gd name="connsiteX8" fmla="*/ 26389 w 145276"/>
              <a:gd name="connsiteY8" fmla="*/ 325641 h 620302"/>
              <a:gd name="connsiteX9" fmla="*/ 109916 w 145276"/>
              <a:gd name="connsiteY9" fmla="*/ 326 h 620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276" h="620302">
                <a:moveTo>
                  <a:pt x="109916" y="326"/>
                </a:moveTo>
                <a:cubicBezTo>
                  <a:pt x="109183" y="-9199"/>
                  <a:pt x="35914" y="192291"/>
                  <a:pt x="21993" y="268491"/>
                </a:cubicBezTo>
                <a:cubicBezTo>
                  <a:pt x="8072" y="344691"/>
                  <a:pt x="23458" y="433347"/>
                  <a:pt x="26389" y="457526"/>
                </a:cubicBezTo>
                <a:cubicBezTo>
                  <a:pt x="29320" y="481705"/>
                  <a:pt x="21261" y="387187"/>
                  <a:pt x="39578" y="413564"/>
                </a:cubicBezTo>
                <a:cubicBezTo>
                  <a:pt x="57895" y="439941"/>
                  <a:pt x="142887" y="612856"/>
                  <a:pt x="136293" y="615787"/>
                </a:cubicBezTo>
                <a:cubicBezTo>
                  <a:pt x="129699" y="618718"/>
                  <a:pt x="-1453" y="430416"/>
                  <a:pt x="12" y="431149"/>
                </a:cubicBezTo>
                <a:cubicBezTo>
                  <a:pt x="1477" y="431882"/>
                  <a:pt x="139956" y="615787"/>
                  <a:pt x="145085" y="620183"/>
                </a:cubicBezTo>
                <a:cubicBezTo>
                  <a:pt x="150214" y="624579"/>
                  <a:pt x="50568" y="506616"/>
                  <a:pt x="30785" y="457526"/>
                </a:cubicBezTo>
                <a:cubicBezTo>
                  <a:pt x="11002" y="408436"/>
                  <a:pt x="14666" y="404039"/>
                  <a:pt x="26389" y="325641"/>
                </a:cubicBezTo>
                <a:cubicBezTo>
                  <a:pt x="38112" y="247243"/>
                  <a:pt x="110649" y="9851"/>
                  <a:pt x="109916" y="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89B8149E-C9F0-C681-7AE1-BF6276F2D03E}"/>
              </a:ext>
            </a:extLst>
          </p:cNvPr>
          <p:cNvSpPr/>
          <p:nvPr/>
        </p:nvSpPr>
        <p:spPr>
          <a:xfrm>
            <a:off x="4380993" y="5590835"/>
            <a:ext cx="103673" cy="337298"/>
          </a:xfrm>
          <a:custGeom>
            <a:avLst/>
            <a:gdLst>
              <a:gd name="connsiteX0" fmla="*/ 103084 w 103673"/>
              <a:gd name="connsiteY0" fmla="*/ 5469 h 337298"/>
              <a:gd name="connsiteX1" fmla="*/ 1972 w 103673"/>
              <a:gd name="connsiteY1" fmla="*/ 335180 h 337298"/>
              <a:gd name="connsiteX2" fmla="*/ 41538 w 103673"/>
              <a:gd name="connsiteY2" fmla="*/ 141750 h 337298"/>
              <a:gd name="connsiteX3" fmla="*/ 103084 w 103673"/>
              <a:gd name="connsiteY3" fmla="*/ 5469 h 33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673" h="337298">
                <a:moveTo>
                  <a:pt x="103084" y="5469"/>
                </a:moveTo>
                <a:cubicBezTo>
                  <a:pt x="96490" y="37707"/>
                  <a:pt x="12230" y="312467"/>
                  <a:pt x="1972" y="335180"/>
                </a:cubicBezTo>
                <a:cubicBezTo>
                  <a:pt x="-8286" y="357893"/>
                  <a:pt x="23953" y="191573"/>
                  <a:pt x="41538" y="141750"/>
                </a:cubicBezTo>
                <a:cubicBezTo>
                  <a:pt x="59123" y="91927"/>
                  <a:pt x="109678" y="-26769"/>
                  <a:pt x="103084" y="5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EA077FB2-C3FE-F803-D0F0-2F08179DD923}"/>
              </a:ext>
            </a:extLst>
          </p:cNvPr>
          <p:cNvSpPr/>
          <p:nvPr/>
        </p:nvSpPr>
        <p:spPr>
          <a:xfrm>
            <a:off x="4774179" y="5701778"/>
            <a:ext cx="159068" cy="300500"/>
          </a:xfrm>
          <a:custGeom>
            <a:avLst/>
            <a:gdLst>
              <a:gd name="connsiteX0" fmla="*/ 44 w 159068"/>
              <a:gd name="connsiteY0" fmla="*/ 34 h 300500"/>
              <a:gd name="connsiteX1" fmla="*/ 101156 w 159068"/>
              <a:gd name="connsiteY1" fmla="*/ 136314 h 300500"/>
              <a:gd name="connsiteX2" fmla="*/ 83571 w 159068"/>
              <a:gd name="connsiteY2" fmla="*/ 202257 h 300500"/>
              <a:gd name="connsiteX3" fmla="*/ 105552 w 159068"/>
              <a:gd name="connsiteY3" fmla="*/ 175880 h 300500"/>
              <a:gd name="connsiteX4" fmla="*/ 158306 w 159068"/>
              <a:gd name="connsiteY4" fmla="*/ 298972 h 300500"/>
              <a:gd name="connsiteX5" fmla="*/ 131929 w 159068"/>
              <a:gd name="connsiteY5" fmla="*/ 241822 h 300500"/>
              <a:gd name="connsiteX6" fmla="*/ 65986 w 159068"/>
              <a:gd name="connsiteY6" fmla="*/ 197860 h 300500"/>
              <a:gd name="connsiteX7" fmla="*/ 70383 w 159068"/>
              <a:gd name="connsiteY7" fmla="*/ 246218 h 300500"/>
              <a:gd name="connsiteX8" fmla="*/ 83571 w 159068"/>
              <a:gd name="connsiteY8" fmla="*/ 189068 h 300500"/>
              <a:gd name="connsiteX9" fmla="*/ 87967 w 159068"/>
              <a:gd name="connsiteY9" fmla="*/ 149503 h 300500"/>
              <a:gd name="connsiteX10" fmla="*/ 44 w 159068"/>
              <a:gd name="connsiteY10" fmla="*/ 34 h 30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9068" h="300500">
                <a:moveTo>
                  <a:pt x="44" y="34"/>
                </a:moveTo>
                <a:cubicBezTo>
                  <a:pt x="2242" y="-2164"/>
                  <a:pt x="87235" y="102610"/>
                  <a:pt x="101156" y="136314"/>
                </a:cubicBezTo>
                <a:cubicBezTo>
                  <a:pt x="115077" y="170018"/>
                  <a:pt x="82838" y="195663"/>
                  <a:pt x="83571" y="202257"/>
                </a:cubicBezTo>
                <a:cubicBezTo>
                  <a:pt x="84304" y="208851"/>
                  <a:pt x="93096" y="159761"/>
                  <a:pt x="105552" y="175880"/>
                </a:cubicBezTo>
                <a:cubicBezTo>
                  <a:pt x="118008" y="191999"/>
                  <a:pt x="153910" y="287982"/>
                  <a:pt x="158306" y="298972"/>
                </a:cubicBezTo>
                <a:cubicBezTo>
                  <a:pt x="162702" y="309962"/>
                  <a:pt x="147316" y="258674"/>
                  <a:pt x="131929" y="241822"/>
                </a:cubicBezTo>
                <a:cubicBezTo>
                  <a:pt x="116542" y="224970"/>
                  <a:pt x="76243" y="197127"/>
                  <a:pt x="65986" y="197860"/>
                </a:cubicBezTo>
                <a:cubicBezTo>
                  <a:pt x="55729" y="198593"/>
                  <a:pt x="67452" y="247683"/>
                  <a:pt x="70383" y="246218"/>
                </a:cubicBezTo>
                <a:cubicBezTo>
                  <a:pt x="73314" y="244753"/>
                  <a:pt x="80640" y="205187"/>
                  <a:pt x="83571" y="189068"/>
                </a:cubicBezTo>
                <a:cubicBezTo>
                  <a:pt x="86502" y="172949"/>
                  <a:pt x="97492" y="176613"/>
                  <a:pt x="87967" y="149503"/>
                </a:cubicBezTo>
                <a:cubicBezTo>
                  <a:pt x="78442" y="122393"/>
                  <a:pt x="-2154" y="2232"/>
                  <a:pt x="44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A3603E18-B460-D56D-AC6A-734C44D2FBDF}"/>
              </a:ext>
            </a:extLst>
          </p:cNvPr>
          <p:cNvSpPr/>
          <p:nvPr/>
        </p:nvSpPr>
        <p:spPr>
          <a:xfrm>
            <a:off x="4549666" y="6257848"/>
            <a:ext cx="171559" cy="136605"/>
          </a:xfrm>
          <a:custGeom>
            <a:avLst/>
            <a:gdLst>
              <a:gd name="connsiteX0" fmla="*/ 109 w 171559"/>
              <a:gd name="connsiteY0" fmla="*/ 25477 h 136605"/>
              <a:gd name="connsiteX1" fmla="*/ 35034 w 171559"/>
              <a:gd name="connsiteY1" fmla="*/ 101677 h 136605"/>
              <a:gd name="connsiteX2" fmla="*/ 47734 w 171559"/>
              <a:gd name="connsiteY2" fmla="*/ 73102 h 136605"/>
              <a:gd name="connsiteX3" fmla="*/ 44559 w 171559"/>
              <a:gd name="connsiteY3" fmla="*/ 136602 h 136605"/>
              <a:gd name="connsiteX4" fmla="*/ 89009 w 171559"/>
              <a:gd name="connsiteY4" fmla="*/ 76277 h 136605"/>
              <a:gd name="connsiteX5" fmla="*/ 89009 w 171559"/>
              <a:gd name="connsiteY5" fmla="*/ 127077 h 136605"/>
              <a:gd name="connsiteX6" fmla="*/ 171559 w 171559"/>
              <a:gd name="connsiteY6" fmla="*/ 77 h 136605"/>
              <a:gd name="connsiteX7" fmla="*/ 89009 w 171559"/>
              <a:gd name="connsiteY7" fmla="*/ 108027 h 136605"/>
              <a:gd name="connsiteX8" fmla="*/ 47734 w 171559"/>
              <a:gd name="connsiteY8" fmla="*/ 95327 h 136605"/>
              <a:gd name="connsiteX9" fmla="*/ 109 w 171559"/>
              <a:gd name="connsiteY9" fmla="*/ 25477 h 13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559" h="136605">
                <a:moveTo>
                  <a:pt x="109" y="25477"/>
                </a:moveTo>
                <a:cubicBezTo>
                  <a:pt x="-2008" y="26535"/>
                  <a:pt x="27097" y="93740"/>
                  <a:pt x="35034" y="101677"/>
                </a:cubicBezTo>
                <a:cubicBezTo>
                  <a:pt x="42971" y="109614"/>
                  <a:pt x="46147" y="67281"/>
                  <a:pt x="47734" y="73102"/>
                </a:cubicBezTo>
                <a:cubicBezTo>
                  <a:pt x="49322" y="78923"/>
                  <a:pt x="37680" y="136073"/>
                  <a:pt x="44559" y="136602"/>
                </a:cubicBezTo>
                <a:cubicBezTo>
                  <a:pt x="51438" y="137131"/>
                  <a:pt x="81601" y="77864"/>
                  <a:pt x="89009" y="76277"/>
                </a:cubicBezTo>
                <a:cubicBezTo>
                  <a:pt x="96417" y="74690"/>
                  <a:pt x="75251" y="139777"/>
                  <a:pt x="89009" y="127077"/>
                </a:cubicBezTo>
                <a:cubicBezTo>
                  <a:pt x="102767" y="114377"/>
                  <a:pt x="171559" y="3252"/>
                  <a:pt x="171559" y="77"/>
                </a:cubicBezTo>
                <a:cubicBezTo>
                  <a:pt x="171559" y="-3098"/>
                  <a:pt x="109647" y="92152"/>
                  <a:pt x="89009" y="108027"/>
                </a:cubicBezTo>
                <a:cubicBezTo>
                  <a:pt x="68372" y="123902"/>
                  <a:pt x="59905" y="103794"/>
                  <a:pt x="47734" y="95327"/>
                </a:cubicBezTo>
                <a:cubicBezTo>
                  <a:pt x="35563" y="86860"/>
                  <a:pt x="2226" y="24419"/>
                  <a:pt x="109" y="25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5378D3C4-BC94-EBCC-364B-2BF6C9BDB90A}"/>
              </a:ext>
            </a:extLst>
          </p:cNvPr>
          <p:cNvSpPr/>
          <p:nvPr/>
        </p:nvSpPr>
        <p:spPr>
          <a:xfrm>
            <a:off x="4546580" y="6359435"/>
            <a:ext cx="118697" cy="176152"/>
          </a:xfrm>
          <a:custGeom>
            <a:avLst/>
            <a:gdLst>
              <a:gd name="connsiteX0" fmla="*/ 53995 w 118697"/>
              <a:gd name="connsiteY0" fmla="*/ 90 h 176152"/>
              <a:gd name="connsiteX1" fmla="*/ 15895 w 118697"/>
              <a:gd name="connsiteY1" fmla="*/ 101690 h 176152"/>
              <a:gd name="connsiteX2" fmla="*/ 9545 w 118697"/>
              <a:gd name="connsiteY2" fmla="*/ 139790 h 176152"/>
              <a:gd name="connsiteX3" fmla="*/ 25420 w 118697"/>
              <a:gd name="connsiteY3" fmla="*/ 120740 h 176152"/>
              <a:gd name="connsiteX4" fmla="*/ 3195 w 118697"/>
              <a:gd name="connsiteY4" fmla="*/ 174715 h 176152"/>
              <a:gd name="connsiteX5" fmla="*/ 12720 w 118697"/>
              <a:gd name="connsiteY5" fmla="*/ 158840 h 176152"/>
              <a:gd name="connsiteX6" fmla="*/ 117495 w 118697"/>
              <a:gd name="connsiteY6" fmla="*/ 139790 h 176152"/>
              <a:gd name="connsiteX7" fmla="*/ 66695 w 118697"/>
              <a:gd name="connsiteY7" fmla="*/ 146140 h 176152"/>
              <a:gd name="connsiteX8" fmla="*/ 22245 w 118697"/>
              <a:gd name="connsiteY8" fmla="*/ 136615 h 176152"/>
              <a:gd name="connsiteX9" fmla="*/ 6370 w 118697"/>
              <a:gd name="connsiteY9" fmla="*/ 120740 h 176152"/>
              <a:gd name="connsiteX10" fmla="*/ 53995 w 118697"/>
              <a:gd name="connsiteY10" fmla="*/ 90 h 17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97" h="176152">
                <a:moveTo>
                  <a:pt x="53995" y="90"/>
                </a:moveTo>
                <a:cubicBezTo>
                  <a:pt x="55582" y="-3085"/>
                  <a:pt x="23303" y="78407"/>
                  <a:pt x="15895" y="101690"/>
                </a:cubicBezTo>
                <a:cubicBezTo>
                  <a:pt x="8487" y="124973"/>
                  <a:pt x="7958" y="136615"/>
                  <a:pt x="9545" y="139790"/>
                </a:cubicBezTo>
                <a:cubicBezTo>
                  <a:pt x="11132" y="142965"/>
                  <a:pt x="26478" y="114919"/>
                  <a:pt x="25420" y="120740"/>
                </a:cubicBezTo>
                <a:cubicBezTo>
                  <a:pt x="24362" y="126561"/>
                  <a:pt x="3195" y="174715"/>
                  <a:pt x="3195" y="174715"/>
                </a:cubicBezTo>
                <a:cubicBezTo>
                  <a:pt x="1078" y="181065"/>
                  <a:pt x="-6330" y="164661"/>
                  <a:pt x="12720" y="158840"/>
                </a:cubicBezTo>
                <a:cubicBezTo>
                  <a:pt x="31770" y="153019"/>
                  <a:pt x="108499" y="141907"/>
                  <a:pt x="117495" y="139790"/>
                </a:cubicBezTo>
                <a:cubicBezTo>
                  <a:pt x="126491" y="137673"/>
                  <a:pt x="82570" y="146669"/>
                  <a:pt x="66695" y="146140"/>
                </a:cubicBezTo>
                <a:cubicBezTo>
                  <a:pt x="50820" y="145611"/>
                  <a:pt x="32299" y="140848"/>
                  <a:pt x="22245" y="136615"/>
                </a:cubicBezTo>
                <a:cubicBezTo>
                  <a:pt x="12191" y="132382"/>
                  <a:pt x="3195" y="139261"/>
                  <a:pt x="6370" y="120740"/>
                </a:cubicBezTo>
                <a:cubicBezTo>
                  <a:pt x="9545" y="102219"/>
                  <a:pt x="52408" y="3265"/>
                  <a:pt x="53995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3497325B-16EC-2283-8476-F22436A392CA}"/>
              </a:ext>
            </a:extLst>
          </p:cNvPr>
          <p:cNvSpPr/>
          <p:nvPr/>
        </p:nvSpPr>
        <p:spPr>
          <a:xfrm>
            <a:off x="4632319" y="6308701"/>
            <a:ext cx="69903" cy="187349"/>
          </a:xfrm>
          <a:custGeom>
            <a:avLst/>
            <a:gdLst>
              <a:gd name="connsiteX0" fmla="*/ 6 w 69903"/>
              <a:gd name="connsiteY0" fmla="*/ 24 h 187349"/>
              <a:gd name="connsiteX1" fmla="*/ 34931 w 69903"/>
              <a:gd name="connsiteY1" fmla="*/ 155599 h 187349"/>
              <a:gd name="connsiteX2" fmla="*/ 31756 w 69903"/>
              <a:gd name="connsiteY2" fmla="*/ 117499 h 187349"/>
              <a:gd name="connsiteX3" fmla="*/ 47631 w 69903"/>
              <a:gd name="connsiteY3" fmla="*/ 174649 h 187349"/>
              <a:gd name="connsiteX4" fmla="*/ 69856 w 69903"/>
              <a:gd name="connsiteY4" fmla="*/ 187349 h 187349"/>
              <a:gd name="connsiteX5" fmla="*/ 53981 w 69903"/>
              <a:gd name="connsiteY5" fmla="*/ 168299 h 187349"/>
              <a:gd name="connsiteX6" fmla="*/ 38106 w 69903"/>
              <a:gd name="connsiteY6" fmla="*/ 168299 h 187349"/>
              <a:gd name="connsiteX7" fmla="*/ 6 w 69903"/>
              <a:gd name="connsiteY7" fmla="*/ 24 h 18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903" h="187349">
                <a:moveTo>
                  <a:pt x="6" y="24"/>
                </a:moveTo>
                <a:cubicBezTo>
                  <a:pt x="-523" y="-2093"/>
                  <a:pt x="29639" y="136020"/>
                  <a:pt x="34931" y="155599"/>
                </a:cubicBezTo>
                <a:cubicBezTo>
                  <a:pt x="40223" y="175178"/>
                  <a:pt x="29639" y="114324"/>
                  <a:pt x="31756" y="117499"/>
                </a:cubicBezTo>
                <a:cubicBezTo>
                  <a:pt x="33873" y="120674"/>
                  <a:pt x="41281" y="163007"/>
                  <a:pt x="47631" y="174649"/>
                </a:cubicBezTo>
                <a:cubicBezTo>
                  <a:pt x="53981" y="186291"/>
                  <a:pt x="69856" y="187349"/>
                  <a:pt x="69856" y="187349"/>
                </a:cubicBezTo>
                <a:cubicBezTo>
                  <a:pt x="70914" y="186291"/>
                  <a:pt x="53981" y="168299"/>
                  <a:pt x="53981" y="168299"/>
                </a:cubicBezTo>
                <a:cubicBezTo>
                  <a:pt x="48689" y="165124"/>
                  <a:pt x="49218" y="193170"/>
                  <a:pt x="38106" y="168299"/>
                </a:cubicBezTo>
                <a:cubicBezTo>
                  <a:pt x="26994" y="143428"/>
                  <a:pt x="535" y="2141"/>
                  <a:pt x="6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7459DB29-BFFF-8A74-9E15-682F13A0A4F3}"/>
              </a:ext>
            </a:extLst>
          </p:cNvPr>
          <p:cNvSpPr/>
          <p:nvPr/>
        </p:nvSpPr>
        <p:spPr>
          <a:xfrm>
            <a:off x="4518981" y="6349995"/>
            <a:ext cx="40388" cy="102026"/>
          </a:xfrm>
          <a:custGeom>
            <a:avLst/>
            <a:gdLst>
              <a:gd name="connsiteX0" fmla="*/ 40319 w 40388"/>
              <a:gd name="connsiteY0" fmla="*/ 5 h 102026"/>
              <a:gd name="connsiteX1" fmla="*/ 11744 w 40388"/>
              <a:gd name="connsiteY1" fmla="*/ 53980 h 102026"/>
              <a:gd name="connsiteX2" fmla="*/ 14919 w 40388"/>
              <a:gd name="connsiteY2" fmla="*/ 101605 h 102026"/>
              <a:gd name="connsiteX3" fmla="*/ 8569 w 40388"/>
              <a:gd name="connsiteY3" fmla="*/ 76205 h 102026"/>
              <a:gd name="connsiteX4" fmla="*/ 2219 w 40388"/>
              <a:gd name="connsiteY4" fmla="*/ 57155 h 102026"/>
              <a:gd name="connsiteX5" fmla="*/ 40319 w 40388"/>
              <a:gd name="connsiteY5" fmla="*/ 5 h 102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88" h="102026">
                <a:moveTo>
                  <a:pt x="40319" y="5"/>
                </a:moveTo>
                <a:cubicBezTo>
                  <a:pt x="41906" y="-524"/>
                  <a:pt x="15977" y="37047"/>
                  <a:pt x="11744" y="53980"/>
                </a:cubicBezTo>
                <a:cubicBezTo>
                  <a:pt x="7511" y="70913"/>
                  <a:pt x="15448" y="97901"/>
                  <a:pt x="14919" y="101605"/>
                </a:cubicBezTo>
                <a:cubicBezTo>
                  <a:pt x="14390" y="105309"/>
                  <a:pt x="10686" y="83613"/>
                  <a:pt x="8569" y="76205"/>
                </a:cubicBezTo>
                <a:cubicBezTo>
                  <a:pt x="6452" y="68797"/>
                  <a:pt x="-4660" y="67738"/>
                  <a:pt x="2219" y="57155"/>
                </a:cubicBezTo>
                <a:cubicBezTo>
                  <a:pt x="9098" y="46572"/>
                  <a:pt x="38732" y="534"/>
                  <a:pt x="4031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B512E126-ECD9-26FB-FB08-3666368F3E7B}"/>
              </a:ext>
            </a:extLst>
          </p:cNvPr>
          <p:cNvSpPr/>
          <p:nvPr/>
        </p:nvSpPr>
        <p:spPr>
          <a:xfrm>
            <a:off x="4714501" y="6295825"/>
            <a:ext cx="80632" cy="221930"/>
          </a:xfrm>
          <a:custGeom>
            <a:avLst/>
            <a:gdLst>
              <a:gd name="connsiteX0" fmla="*/ 44824 w 80632"/>
              <a:gd name="connsiteY0" fmla="*/ 200 h 221930"/>
              <a:gd name="connsiteX1" fmla="*/ 22599 w 80632"/>
              <a:gd name="connsiteY1" fmla="*/ 82750 h 221930"/>
              <a:gd name="connsiteX2" fmla="*/ 41649 w 80632"/>
              <a:gd name="connsiteY2" fmla="*/ 136725 h 221930"/>
              <a:gd name="connsiteX3" fmla="*/ 13074 w 80632"/>
              <a:gd name="connsiteY3" fmla="*/ 111325 h 221930"/>
              <a:gd name="connsiteX4" fmla="*/ 79749 w 80632"/>
              <a:gd name="connsiteY4" fmla="*/ 219275 h 221930"/>
              <a:gd name="connsiteX5" fmla="*/ 47999 w 80632"/>
              <a:gd name="connsiteY5" fmla="*/ 184350 h 221930"/>
              <a:gd name="connsiteX6" fmla="*/ 374 w 80632"/>
              <a:gd name="connsiteY6" fmla="*/ 133550 h 221930"/>
              <a:gd name="connsiteX7" fmla="*/ 25774 w 80632"/>
              <a:gd name="connsiteY7" fmla="*/ 152600 h 221930"/>
              <a:gd name="connsiteX8" fmla="*/ 25774 w 80632"/>
              <a:gd name="connsiteY8" fmla="*/ 108150 h 221930"/>
              <a:gd name="connsiteX9" fmla="*/ 44824 w 80632"/>
              <a:gd name="connsiteY9" fmla="*/ 200 h 221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632" h="221930">
                <a:moveTo>
                  <a:pt x="44824" y="200"/>
                </a:moveTo>
                <a:cubicBezTo>
                  <a:pt x="44295" y="-4033"/>
                  <a:pt x="23128" y="59996"/>
                  <a:pt x="22599" y="82750"/>
                </a:cubicBezTo>
                <a:cubicBezTo>
                  <a:pt x="22070" y="105504"/>
                  <a:pt x="43236" y="131963"/>
                  <a:pt x="41649" y="136725"/>
                </a:cubicBezTo>
                <a:cubicBezTo>
                  <a:pt x="40062" y="141487"/>
                  <a:pt x="6724" y="97567"/>
                  <a:pt x="13074" y="111325"/>
                </a:cubicBezTo>
                <a:cubicBezTo>
                  <a:pt x="19424" y="125083"/>
                  <a:pt x="73928" y="207104"/>
                  <a:pt x="79749" y="219275"/>
                </a:cubicBezTo>
                <a:cubicBezTo>
                  <a:pt x="85570" y="231446"/>
                  <a:pt x="61228" y="198638"/>
                  <a:pt x="47999" y="184350"/>
                </a:cubicBezTo>
                <a:cubicBezTo>
                  <a:pt x="34770" y="170063"/>
                  <a:pt x="4078" y="138842"/>
                  <a:pt x="374" y="133550"/>
                </a:cubicBezTo>
                <a:cubicBezTo>
                  <a:pt x="-3330" y="128258"/>
                  <a:pt x="21541" y="156833"/>
                  <a:pt x="25774" y="152600"/>
                </a:cubicBezTo>
                <a:cubicBezTo>
                  <a:pt x="30007" y="148367"/>
                  <a:pt x="26832" y="129317"/>
                  <a:pt x="25774" y="108150"/>
                </a:cubicBezTo>
                <a:cubicBezTo>
                  <a:pt x="24716" y="86983"/>
                  <a:pt x="45353" y="4433"/>
                  <a:pt x="44824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E5FBF5F7-2F2F-8899-C89E-D6B4A3A4F1A4}"/>
              </a:ext>
            </a:extLst>
          </p:cNvPr>
          <p:cNvSpPr/>
          <p:nvPr/>
        </p:nvSpPr>
        <p:spPr>
          <a:xfrm>
            <a:off x="4130648" y="6550025"/>
            <a:ext cx="507705" cy="174748"/>
          </a:xfrm>
          <a:custGeom>
            <a:avLst/>
            <a:gdLst>
              <a:gd name="connsiteX0" fmla="*/ 27 w 507705"/>
              <a:gd name="connsiteY0" fmla="*/ 152400 h 174748"/>
              <a:gd name="connsiteX1" fmla="*/ 333402 w 507705"/>
              <a:gd name="connsiteY1" fmla="*/ 63500 h 174748"/>
              <a:gd name="connsiteX2" fmla="*/ 314352 w 507705"/>
              <a:gd name="connsiteY2" fmla="*/ 63500 h 174748"/>
              <a:gd name="connsiteX3" fmla="*/ 412777 w 507705"/>
              <a:gd name="connsiteY3" fmla="*/ 57150 h 174748"/>
              <a:gd name="connsiteX4" fmla="*/ 409602 w 507705"/>
              <a:gd name="connsiteY4" fmla="*/ 22225 h 174748"/>
              <a:gd name="connsiteX5" fmla="*/ 498502 w 507705"/>
              <a:gd name="connsiteY5" fmla="*/ 101600 h 174748"/>
              <a:gd name="connsiteX6" fmla="*/ 495327 w 507705"/>
              <a:gd name="connsiteY6" fmla="*/ 79375 h 174748"/>
              <a:gd name="connsiteX7" fmla="*/ 504852 w 507705"/>
              <a:gd name="connsiteY7" fmla="*/ 174625 h 174748"/>
              <a:gd name="connsiteX8" fmla="*/ 501677 w 507705"/>
              <a:gd name="connsiteY8" fmla="*/ 98425 h 174748"/>
              <a:gd name="connsiteX9" fmla="*/ 441352 w 507705"/>
              <a:gd name="connsiteY9" fmla="*/ 50800 h 174748"/>
              <a:gd name="connsiteX10" fmla="*/ 320702 w 507705"/>
              <a:gd name="connsiteY10" fmla="*/ 0 h 174748"/>
              <a:gd name="connsiteX11" fmla="*/ 384202 w 507705"/>
              <a:gd name="connsiteY11" fmla="*/ 50800 h 174748"/>
              <a:gd name="connsiteX12" fmla="*/ 381027 w 507705"/>
              <a:gd name="connsiteY12" fmla="*/ 25400 h 174748"/>
              <a:gd name="connsiteX13" fmla="*/ 323877 w 507705"/>
              <a:gd name="connsiteY13" fmla="*/ 41275 h 174748"/>
              <a:gd name="connsiteX14" fmla="*/ 231802 w 507705"/>
              <a:gd name="connsiteY14" fmla="*/ 50800 h 174748"/>
              <a:gd name="connsiteX15" fmla="*/ 314352 w 507705"/>
              <a:gd name="connsiteY15" fmla="*/ 63500 h 174748"/>
              <a:gd name="connsiteX16" fmla="*/ 27 w 507705"/>
              <a:gd name="connsiteY16" fmla="*/ 152400 h 17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7705" h="174748">
                <a:moveTo>
                  <a:pt x="27" y="152400"/>
                </a:moveTo>
                <a:cubicBezTo>
                  <a:pt x="3202" y="152400"/>
                  <a:pt x="333402" y="63500"/>
                  <a:pt x="333402" y="63500"/>
                </a:cubicBezTo>
                <a:cubicBezTo>
                  <a:pt x="385789" y="48683"/>
                  <a:pt x="301123" y="64558"/>
                  <a:pt x="314352" y="63500"/>
                </a:cubicBezTo>
                <a:cubicBezTo>
                  <a:pt x="327581" y="62442"/>
                  <a:pt x="396902" y="64029"/>
                  <a:pt x="412777" y="57150"/>
                </a:cubicBezTo>
                <a:cubicBezTo>
                  <a:pt x="428652" y="50271"/>
                  <a:pt x="395315" y="14817"/>
                  <a:pt x="409602" y="22225"/>
                </a:cubicBezTo>
                <a:cubicBezTo>
                  <a:pt x="423889" y="29633"/>
                  <a:pt x="484215" y="92075"/>
                  <a:pt x="498502" y="101600"/>
                </a:cubicBezTo>
                <a:cubicBezTo>
                  <a:pt x="512789" y="111125"/>
                  <a:pt x="494269" y="67204"/>
                  <a:pt x="495327" y="79375"/>
                </a:cubicBezTo>
                <a:cubicBezTo>
                  <a:pt x="496385" y="91546"/>
                  <a:pt x="503794" y="171450"/>
                  <a:pt x="504852" y="174625"/>
                </a:cubicBezTo>
                <a:cubicBezTo>
                  <a:pt x="505910" y="177800"/>
                  <a:pt x="512260" y="119062"/>
                  <a:pt x="501677" y="98425"/>
                </a:cubicBezTo>
                <a:cubicBezTo>
                  <a:pt x="491094" y="77787"/>
                  <a:pt x="471514" y="67204"/>
                  <a:pt x="441352" y="50800"/>
                </a:cubicBezTo>
                <a:cubicBezTo>
                  <a:pt x="411190" y="34396"/>
                  <a:pt x="330227" y="0"/>
                  <a:pt x="320702" y="0"/>
                </a:cubicBezTo>
                <a:cubicBezTo>
                  <a:pt x="311177" y="0"/>
                  <a:pt x="374148" y="46567"/>
                  <a:pt x="384202" y="50800"/>
                </a:cubicBezTo>
                <a:cubicBezTo>
                  <a:pt x="394256" y="55033"/>
                  <a:pt x="391081" y="26987"/>
                  <a:pt x="381027" y="25400"/>
                </a:cubicBezTo>
                <a:cubicBezTo>
                  <a:pt x="370973" y="23813"/>
                  <a:pt x="348748" y="37042"/>
                  <a:pt x="323877" y="41275"/>
                </a:cubicBezTo>
                <a:cubicBezTo>
                  <a:pt x="299006" y="45508"/>
                  <a:pt x="233389" y="47096"/>
                  <a:pt x="231802" y="50800"/>
                </a:cubicBezTo>
                <a:cubicBezTo>
                  <a:pt x="230215" y="54504"/>
                  <a:pt x="354569" y="43392"/>
                  <a:pt x="314352" y="63500"/>
                </a:cubicBezTo>
                <a:cubicBezTo>
                  <a:pt x="274135" y="83608"/>
                  <a:pt x="-3148" y="152400"/>
                  <a:pt x="27" y="152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D04CBA7D-96E0-A339-6FE6-1E9565B67718}"/>
              </a:ext>
            </a:extLst>
          </p:cNvPr>
          <p:cNvSpPr/>
          <p:nvPr/>
        </p:nvSpPr>
        <p:spPr>
          <a:xfrm>
            <a:off x="4133512" y="6590034"/>
            <a:ext cx="343861" cy="118750"/>
          </a:xfrm>
          <a:custGeom>
            <a:avLst/>
            <a:gdLst>
              <a:gd name="connsiteX0" fmla="*/ 338 w 343861"/>
              <a:gd name="connsiteY0" fmla="*/ 118741 h 118750"/>
              <a:gd name="connsiteX1" fmla="*/ 149563 w 343861"/>
              <a:gd name="connsiteY1" fmla="*/ 77466 h 118750"/>
              <a:gd name="connsiteX2" fmla="*/ 340063 w 343861"/>
              <a:gd name="connsiteY2" fmla="*/ 1266 h 118750"/>
              <a:gd name="connsiteX3" fmla="*/ 270213 w 343861"/>
              <a:gd name="connsiteY3" fmla="*/ 33016 h 118750"/>
              <a:gd name="connsiteX4" fmla="*/ 190838 w 343861"/>
              <a:gd name="connsiteY4" fmla="*/ 74291 h 118750"/>
              <a:gd name="connsiteX5" fmla="*/ 338 w 343861"/>
              <a:gd name="connsiteY5" fmla="*/ 118741 h 11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861" h="118750">
                <a:moveTo>
                  <a:pt x="338" y="118741"/>
                </a:moveTo>
                <a:cubicBezTo>
                  <a:pt x="-6541" y="119270"/>
                  <a:pt x="92942" y="97045"/>
                  <a:pt x="149563" y="77466"/>
                </a:cubicBezTo>
                <a:cubicBezTo>
                  <a:pt x="206184" y="57887"/>
                  <a:pt x="319955" y="8674"/>
                  <a:pt x="340063" y="1266"/>
                </a:cubicBezTo>
                <a:cubicBezTo>
                  <a:pt x="360171" y="-6142"/>
                  <a:pt x="295084" y="20845"/>
                  <a:pt x="270213" y="33016"/>
                </a:cubicBezTo>
                <a:cubicBezTo>
                  <a:pt x="245342" y="45187"/>
                  <a:pt x="233171" y="62649"/>
                  <a:pt x="190838" y="74291"/>
                </a:cubicBezTo>
                <a:cubicBezTo>
                  <a:pt x="148505" y="85933"/>
                  <a:pt x="7217" y="118212"/>
                  <a:pt x="338" y="118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BE8CA78F-720B-DA08-E4DE-FC5C8D2F4593}"/>
              </a:ext>
            </a:extLst>
          </p:cNvPr>
          <p:cNvSpPr/>
          <p:nvPr/>
        </p:nvSpPr>
        <p:spPr>
          <a:xfrm>
            <a:off x="4599796" y="6546051"/>
            <a:ext cx="540529" cy="141681"/>
          </a:xfrm>
          <a:custGeom>
            <a:avLst/>
            <a:gdLst>
              <a:gd name="connsiteX0" fmla="*/ 779 w 540529"/>
              <a:gd name="connsiteY0" fmla="*/ 67474 h 141681"/>
              <a:gd name="connsiteX1" fmla="*/ 200804 w 540529"/>
              <a:gd name="connsiteY1" fmla="*/ 799 h 141681"/>
              <a:gd name="connsiteX2" fmla="*/ 80154 w 540529"/>
              <a:gd name="connsiteY2" fmla="*/ 32549 h 141681"/>
              <a:gd name="connsiteX3" fmla="*/ 137304 w 540529"/>
              <a:gd name="connsiteY3" fmla="*/ 61124 h 141681"/>
              <a:gd name="connsiteX4" fmla="*/ 232554 w 540529"/>
              <a:gd name="connsiteY4" fmla="*/ 67474 h 141681"/>
              <a:gd name="connsiteX5" fmla="*/ 311929 w 540529"/>
              <a:gd name="connsiteY5" fmla="*/ 102399 h 141681"/>
              <a:gd name="connsiteX6" fmla="*/ 292879 w 540529"/>
              <a:gd name="connsiteY6" fmla="*/ 73824 h 141681"/>
              <a:gd name="connsiteX7" fmla="*/ 407179 w 540529"/>
              <a:gd name="connsiteY7" fmla="*/ 121449 h 141681"/>
              <a:gd name="connsiteX8" fmla="*/ 397654 w 540529"/>
              <a:gd name="connsiteY8" fmla="*/ 140499 h 141681"/>
              <a:gd name="connsiteX9" fmla="*/ 445279 w 540529"/>
              <a:gd name="connsiteY9" fmla="*/ 137324 h 141681"/>
              <a:gd name="connsiteX10" fmla="*/ 540529 w 540529"/>
              <a:gd name="connsiteY10" fmla="*/ 118274 h 141681"/>
              <a:gd name="connsiteX11" fmla="*/ 445279 w 540529"/>
              <a:gd name="connsiteY11" fmla="*/ 121449 h 141681"/>
              <a:gd name="connsiteX12" fmla="*/ 178579 w 540529"/>
              <a:gd name="connsiteY12" fmla="*/ 64299 h 141681"/>
              <a:gd name="connsiteX13" fmla="*/ 178579 w 540529"/>
              <a:gd name="connsiteY13" fmla="*/ 29374 h 141681"/>
              <a:gd name="connsiteX14" fmla="*/ 127779 w 540529"/>
              <a:gd name="connsiteY14" fmla="*/ 32549 h 141681"/>
              <a:gd name="connsiteX15" fmla="*/ 130954 w 540529"/>
              <a:gd name="connsiteY15" fmla="*/ 7149 h 141681"/>
              <a:gd name="connsiteX16" fmla="*/ 779 w 540529"/>
              <a:gd name="connsiteY16" fmla="*/ 67474 h 14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0529" h="141681">
                <a:moveTo>
                  <a:pt x="779" y="67474"/>
                </a:moveTo>
                <a:cubicBezTo>
                  <a:pt x="12421" y="66416"/>
                  <a:pt x="187575" y="6620"/>
                  <a:pt x="200804" y="799"/>
                </a:cubicBezTo>
                <a:cubicBezTo>
                  <a:pt x="214033" y="-5022"/>
                  <a:pt x="90737" y="22495"/>
                  <a:pt x="80154" y="32549"/>
                </a:cubicBezTo>
                <a:cubicBezTo>
                  <a:pt x="69571" y="42603"/>
                  <a:pt x="111904" y="55303"/>
                  <a:pt x="137304" y="61124"/>
                </a:cubicBezTo>
                <a:cubicBezTo>
                  <a:pt x="162704" y="66945"/>
                  <a:pt x="203450" y="60595"/>
                  <a:pt x="232554" y="67474"/>
                </a:cubicBezTo>
                <a:cubicBezTo>
                  <a:pt x="261658" y="74353"/>
                  <a:pt x="301875" y="101341"/>
                  <a:pt x="311929" y="102399"/>
                </a:cubicBezTo>
                <a:cubicBezTo>
                  <a:pt x="321983" y="103457"/>
                  <a:pt x="277004" y="70649"/>
                  <a:pt x="292879" y="73824"/>
                </a:cubicBezTo>
                <a:cubicBezTo>
                  <a:pt x="308754" y="76999"/>
                  <a:pt x="389717" y="110337"/>
                  <a:pt x="407179" y="121449"/>
                </a:cubicBezTo>
                <a:cubicBezTo>
                  <a:pt x="424641" y="132561"/>
                  <a:pt x="391304" y="137853"/>
                  <a:pt x="397654" y="140499"/>
                </a:cubicBezTo>
                <a:cubicBezTo>
                  <a:pt x="404004" y="143145"/>
                  <a:pt x="421467" y="141028"/>
                  <a:pt x="445279" y="137324"/>
                </a:cubicBezTo>
                <a:cubicBezTo>
                  <a:pt x="469092" y="133620"/>
                  <a:pt x="540529" y="120920"/>
                  <a:pt x="540529" y="118274"/>
                </a:cubicBezTo>
                <a:cubicBezTo>
                  <a:pt x="540529" y="115628"/>
                  <a:pt x="505604" y="130445"/>
                  <a:pt x="445279" y="121449"/>
                </a:cubicBezTo>
                <a:cubicBezTo>
                  <a:pt x="384954" y="112453"/>
                  <a:pt x="223029" y="79645"/>
                  <a:pt x="178579" y="64299"/>
                </a:cubicBezTo>
                <a:cubicBezTo>
                  <a:pt x="134129" y="48953"/>
                  <a:pt x="187046" y="34666"/>
                  <a:pt x="178579" y="29374"/>
                </a:cubicBezTo>
                <a:cubicBezTo>
                  <a:pt x="170112" y="24082"/>
                  <a:pt x="135716" y="36253"/>
                  <a:pt x="127779" y="32549"/>
                </a:cubicBezTo>
                <a:cubicBezTo>
                  <a:pt x="119842" y="28845"/>
                  <a:pt x="150533" y="270"/>
                  <a:pt x="130954" y="7149"/>
                </a:cubicBezTo>
                <a:cubicBezTo>
                  <a:pt x="111375" y="14028"/>
                  <a:pt x="-10863" y="68532"/>
                  <a:pt x="779" y="67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3FA45663-D385-1B3A-8E89-EF475A63910E}"/>
              </a:ext>
            </a:extLst>
          </p:cNvPr>
          <p:cNvSpPr/>
          <p:nvPr/>
        </p:nvSpPr>
        <p:spPr>
          <a:xfrm>
            <a:off x="4168775" y="6609994"/>
            <a:ext cx="458050" cy="138019"/>
          </a:xfrm>
          <a:custGeom>
            <a:avLst/>
            <a:gdLst>
              <a:gd name="connsiteX0" fmla="*/ 0 w 458050"/>
              <a:gd name="connsiteY0" fmla="*/ 124181 h 138019"/>
              <a:gd name="connsiteX1" fmla="*/ 307975 w 458050"/>
              <a:gd name="connsiteY1" fmla="*/ 54331 h 138019"/>
              <a:gd name="connsiteX2" fmla="*/ 406400 w 458050"/>
              <a:gd name="connsiteY2" fmla="*/ 82906 h 138019"/>
              <a:gd name="connsiteX3" fmla="*/ 396875 w 458050"/>
              <a:gd name="connsiteY3" fmla="*/ 22581 h 138019"/>
              <a:gd name="connsiteX4" fmla="*/ 457200 w 458050"/>
              <a:gd name="connsiteY4" fmla="*/ 136881 h 138019"/>
              <a:gd name="connsiteX5" fmla="*/ 425450 w 458050"/>
              <a:gd name="connsiteY5" fmla="*/ 76556 h 138019"/>
              <a:gd name="connsiteX6" fmla="*/ 333375 w 458050"/>
              <a:gd name="connsiteY6" fmla="*/ 356 h 138019"/>
              <a:gd name="connsiteX7" fmla="*/ 374650 w 458050"/>
              <a:gd name="connsiteY7" fmla="*/ 47981 h 138019"/>
              <a:gd name="connsiteX8" fmla="*/ 304800 w 458050"/>
              <a:gd name="connsiteY8" fmla="*/ 47981 h 138019"/>
              <a:gd name="connsiteX9" fmla="*/ 0 w 458050"/>
              <a:gd name="connsiteY9" fmla="*/ 124181 h 13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8050" h="138019">
                <a:moveTo>
                  <a:pt x="0" y="124181"/>
                </a:moveTo>
                <a:cubicBezTo>
                  <a:pt x="529" y="125239"/>
                  <a:pt x="240242" y="61210"/>
                  <a:pt x="307975" y="54331"/>
                </a:cubicBezTo>
                <a:cubicBezTo>
                  <a:pt x="375708" y="47452"/>
                  <a:pt x="391583" y="88198"/>
                  <a:pt x="406400" y="82906"/>
                </a:cubicBezTo>
                <a:cubicBezTo>
                  <a:pt x="421217" y="77614"/>
                  <a:pt x="388408" y="13585"/>
                  <a:pt x="396875" y="22581"/>
                </a:cubicBezTo>
                <a:cubicBezTo>
                  <a:pt x="405342" y="31577"/>
                  <a:pt x="452438" y="127885"/>
                  <a:pt x="457200" y="136881"/>
                </a:cubicBezTo>
                <a:cubicBezTo>
                  <a:pt x="461962" y="145877"/>
                  <a:pt x="446087" y="99310"/>
                  <a:pt x="425450" y="76556"/>
                </a:cubicBezTo>
                <a:cubicBezTo>
                  <a:pt x="404813" y="53802"/>
                  <a:pt x="341842" y="5119"/>
                  <a:pt x="333375" y="356"/>
                </a:cubicBezTo>
                <a:cubicBezTo>
                  <a:pt x="324908" y="-4407"/>
                  <a:pt x="379413" y="40043"/>
                  <a:pt x="374650" y="47981"/>
                </a:cubicBezTo>
                <a:cubicBezTo>
                  <a:pt x="369888" y="55918"/>
                  <a:pt x="366712" y="37398"/>
                  <a:pt x="304800" y="47981"/>
                </a:cubicBezTo>
                <a:cubicBezTo>
                  <a:pt x="242888" y="58564"/>
                  <a:pt x="-529" y="123123"/>
                  <a:pt x="0" y="124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D45EB3D0-8AFB-C027-3923-3F90FC8C9808}"/>
              </a:ext>
            </a:extLst>
          </p:cNvPr>
          <p:cNvSpPr/>
          <p:nvPr/>
        </p:nvSpPr>
        <p:spPr>
          <a:xfrm>
            <a:off x="4592582" y="6594464"/>
            <a:ext cx="555764" cy="127133"/>
          </a:xfrm>
          <a:custGeom>
            <a:avLst/>
            <a:gdLst>
              <a:gd name="connsiteX0" fmla="*/ 1643 w 555764"/>
              <a:gd name="connsiteY0" fmla="*/ 127011 h 127133"/>
              <a:gd name="connsiteX1" fmla="*/ 103243 w 555764"/>
              <a:gd name="connsiteY1" fmla="*/ 85736 h 127133"/>
              <a:gd name="connsiteX2" fmla="*/ 169918 w 555764"/>
              <a:gd name="connsiteY2" fmla="*/ 88911 h 127133"/>
              <a:gd name="connsiteX3" fmla="*/ 306443 w 555764"/>
              <a:gd name="connsiteY3" fmla="*/ 114311 h 127133"/>
              <a:gd name="connsiteX4" fmla="*/ 239768 w 555764"/>
              <a:gd name="connsiteY4" fmla="*/ 73036 h 127133"/>
              <a:gd name="connsiteX5" fmla="*/ 401693 w 555764"/>
              <a:gd name="connsiteY5" fmla="*/ 120661 h 127133"/>
              <a:gd name="connsiteX6" fmla="*/ 408043 w 555764"/>
              <a:gd name="connsiteY6" fmla="*/ 123836 h 127133"/>
              <a:gd name="connsiteX7" fmla="*/ 509643 w 555764"/>
              <a:gd name="connsiteY7" fmla="*/ 114311 h 127133"/>
              <a:gd name="connsiteX8" fmla="*/ 554093 w 555764"/>
              <a:gd name="connsiteY8" fmla="*/ 88911 h 127133"/>
              <a:gd name="connsiteX9" fmla="*/ 455668 w 555764"/>
              <a:gd name="connsiteY9" fmla="*/ 104786 h 127133"/>
              <a:gd name="connsiteX10" fmla="*/ 290568 w 555764"/>
              <a:gd name="connsiteY10" fmla="*/ 92086 h 127133"/>
              <a:gd name="connsiteX11" fmla="*/ 112768 w 555764"/>
              <a:gd name="connsiteY11" fmla="*/ 11 h 127133"/>
              <a:gd name="connsiteX12" fmla="*/ 239768 w 555764"/>
              <a:gd name="connsiteY12" fmla="*/ 85736 h 127133"/>
              <a:gd name="connsiteX13" fmla="*/ 176268 w 555764"/>
              <a:gd name="connsiteY13" fmla="*/ 79386 h 127133"/>
              <a:gd name="connsiteX14" fmla="*/ 49268 w 555764"/>
              <a:gd name="connsiteY14" fmla="*/ 98436 h 127133"/>
              <a:gd name="connsiteX15" fmla="*/ 1643 w 555764"/>
              <a:gd name="connsiteY15" fmla="*/ 127011 h 12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5764" h="127133">
                <a:moveTo>
                  <a:pt x="1643" y="127011"/>
                </a:moveTo>
                <a:cubicBezTo>
                  <a:pt x="10639" y="124894"/>
                  <a:pt x="75197" y="92086"/>
                  <a:pt x="103243" y="85736"/>
                </a:cubicBezTo>
                <a:cubicBezTo>
                  <a:pt x="131289" y="79386"/>
                  <a:pt x="136051" y="84149"/>
                  <a:pt x="169918" y="88911"/>
                </a:cubicBezTo>
                <a:cubicBezTo>
                  <a:pt x="203785" y="93673"/>
                  <a:pt x="294801" y="116957"/>
                  <a:pt x="306443" y="114311"/>
                </a:cubicBezTo>
                <a:cubicBezTo>
                  <a:pt x="318085" y="111665"/>
                  <a:pt x="223893" y="71978"/>
                  <a:pt x="239768" y="73036"/>
                </a:cubicBezTo>
                <a:cubicBezTo>
                  <a:pt x="255643" y="74094"/>
                  <a:pt x="373647" y="112194"/>
                  <a:pt x="401693" y="120661"/>
                </a:cubicBezTo>
                <a:cubicBezTo>
                  <a:pt x="429739" y="129128"/>
                  <a:pt x="390052" y="124894"/>
                  <a:pt x="408043" y="123836"/>
                </a:cubicBezTo>
                <a:cubicBezTo>
                  <a:pt x="426034" y="122778"/>
                  <a:pt x="485301" y="120132"/>
                  <a:pt x="509643" y="114311"/>
                </a:cubicBezTo>
                <a:cubicBezTo>
                  <a:pt x="533985" y="108490"/>
                  <a:pt x="563089" y="90498"/>
                  <a:pt x="554093" y="88911"/>
                </a:cubicBezTo>
                <a:cubicBezTo>
                  <a:pt x="545097" y="87324"/>
                  <a:pt x="499589" y="104257"/>
                  <a:pt x="455668" y="104786"/>
                </a:cubicBezTo>
                <a:cubicBezTo>
                  <a:pt x="411747" y="105315"/>
                  <a:pt x="347718" y="109548"/>
                  <a:pt x="290568" y="92086"/>
                </a:cubicBezTo>
                <a:cubicBezTo>
                  <a:pt x="233418" y="74624"/>
                  <a:pt x="121235" y="1069"/>
                  <a:pt x="112768" y="11"/>
                </a:cubicBezTo>
                <a:cubicBezTo>
                  <a:pt x="104301" y="-1047"/>
                  <a:pt x="229185" y="72507"/>
                  <a:pt x="239768" y="85736"/>
                </a:cubicBezTo>
                <a:cubicBezTo>
                  <a:pt x="250351" y="98965"/>
                  <a:pt x="208018" y="77269"/>
                  <a:pt x="176268" y="79386"/>
                </a:cubicBezTo>
                <a:cubicBezTo>
                  <a:pt x="144518" y="81503"/>
                  <a:pt x="76255" y="93674"/>
                  <a:pt x="49268" y="98436"/>
                </a:cubicBezTo>
                <a:cubicBezTo>
                  <a:pt x="22281" y="103198"/>
                  <a:pt x="-7353" y="129128"/>
                  <a:pt x="1643" y="127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99DD424F-77AD-AB7D-5D56-AC8082FDDE24}"/>
              </a:ext>
            </a:extLst>
          </p:cNvPr>
          <p:cNvSpPr/>
          <p:nvPr/>
        </p:nvSpPr>
        <p:spPr>
          <a:xfrm>
            <a:off x="4641685" y="6594162"/>
            <a:ext cx="111970" cy="143405"/>
          </a:xfrm>
          <a:custGeom>
            <a:avLst/>
            <a:gdLst>
              <a:gd name="connsiteX0" fmla="*/ 165 w 111970"/>
              <a:gd name="connsiteY0" fmla="*/ 313 h 143405"/>
              <a:gd name="connsiteX1" fmla="*/ 57315 w 111970"/>
              <a:gd name="connsiteY1" fmla="*/ 60638 h 143405"/>
              <a:gd name="connsiteX2" fmla="*/ 66840 w 111970"/>
              <a:gd name="connsiteY2" fmla="*/ 86038 h 143405"/>
              <a:gd name="connsiteX3" fmla="*/ 47790 w 111970"/>
              <a:gd name="connsiteY3" fmla="*/ 114613 h 143405"/>
              <a:gd name="connsiteX4" fmla="*/ 111290 w 111970"/>
              <a:gd name="connsiteY4" fmla="*/ 98738 h 143405"/>
              <a:gd name="connsiteX5" fmla="*/ 165 w 111970"/>
              <a:gd name="connsiteY5" fmla="*/ 143188 h 143405"/>
              <a:gd name="connsiteX6" fmla="*/ 85890 w 111970"/>
              <a:gd name="connsiteY6" fmla="*/ 114613 h 143405"/>
              <a:gd name="connsiteX7" fmla="*/ 70015 w 111970"/>
              <a:gd name="connsiteY7" fmla="*/ 89213 h 143405"/>
              <a:gd name="connsiteX8" fmla="*/ 165 w 111970"/>
              <a:gd name="connsiteY8" fmla="*/ 313 h 143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970" h="143405">
                <a:moveTo>
                  <a:pt x="165" y="313"/>
                </a:moveTo>
                <a:cubicBezTo>
                  <a:pt x="-1952" y="-4449"/>
                  <a:pt x="46203" y="46351"/>
                  <a:pt x="57315" y="60638"/>
                </a:cubicBezTo>
                <a:cubicBezTo>
                  <a:pt x="68428" y="74926"/>
                  <a:pt x="68427" y="77042"/>
                  <a:pt x="66840" y="86038"/>
                </a:cubicBezTo>
                <a:cubicBezTo>
                  <a:pt x="65253" y="95034"/>
                  <a:pt x="40382" y="112496"/>
                  <a:pt x="47790" y="114613"/>
                </a:cubicBezTo>
                <a:cubicBezTo>
                  <a:pt x="55198" y="116730"/>
                  <a:pt x="119228" y="93976"/>
                  <a:pt x="111290" y="98738"/>
                </a:cubicBezTo>
                <a:cubicBezTo>
                  <a:pt x="103353" y="103501"/>
                  <a:pt x="4398" y="140542"/>
                  <a:pt x="165" y="143188"/>
                </a:cubicBezTo>
                <a:cubicBezTo>
                  <a:pt x="-4068" y="145834"/>
                  <a:pt x="74248" y="123609"/>
                  <a:pt x="85890" y="114613"/>
                </a:cubicBezTo>
                <a:cubicBezTo>
                  <a:pt x="97532" y="105617"/>
                  <a:pt x="84832" y="106675"/>
                  <a:pt x="70015" y="89213"/>
                </a:cubicBezTo>
                <a:cubicBezTo>
                  <a:pt x="55198" y="71751"/>
                  <a:pt x="2282" y="5075"/>
                  <a:pt x="165" y="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89D8ECC2-8FF5-B2C9-4314-33330875771D}"/>
              </a:ext>
            </a:extLst>
          </p:cNvPr>
          <p:cNvSpPr/>
          <p:nvPr/>
        </p:nvSpPr>
        <p:spPr>
          <a:xfrm>
            <a:off x="4204925" y="6769035"/>
            <a:ext cx="458940" cy="117636"/>
          </a:xfrm>
          <a:custGeom>
            <a:avLst/>
            <a:gdLst>
              <a:gd name="connsiteX0" fmla="*/ 8300 w 458940"/>
              <a:gd name="connsiteY0" fmla="*/ 9590 h 117636"/>
              <a:gd name="connsiteX1" fmla="*/ 443275 w 458940"/>
              <a:gd name="connsiteY1" fmla="*/ 63565 h 117636"/>
              <a:gd name="connsiteX2" fmla="*/ 370250 w 458940"/>
              <a:gd name="connsiteY2" fmla="*/ 19115 h 117636"/>
              <a:gd name="connsiteX3" fmla="*/ 443275 w 458940"/>
              <a:gd name="connsiteY3" fmla="*/ 54040 h 117636"/>
              <a:gd name="connsiteX4" fmla="*/ 443275 w 458940"/>
              <a:gd name="connsiteY4" fmla="*/ 117540 h 117636"/>
              <a:gd name="connsiteX5" fmla="*/ 433750 w 458940"/>
              <a:gd name="connsiteY5" fmla="*/ 66740 h 117636"/>
              <a:gd name="connsiteX6" fmla="*/ 214675 w 458940"/>
              <a:gd name="connsiteY6" fmla="*/ 65 h 117636"/>
              <a:gd name="connsiteX7" fmla="*/ 332150 w 458940"/>
              <a:gd name="connsiteY7" fmla="*/ 54040 h 117636"/>
              <a:gd name="connsiteX8" fmla="*/ 170225 w 458940"/>
              <a:gd name="connsiteY8" fmla="*/ 38165 h 117636"/>
              <a:gd name="connsiteX9" fmla="*/ 8300 w 458940"/>
              <a:gd name="connsiteY9" fmla="*/ 9590 h 117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8940" h="117636">
                <a:moveTo>
                  <a:pt x="8300" y="9590"/>
                </a:moveTo>
                <a:cubicBezTo>
                  <a:pt x="53808" y="13823"/>
                  <a:pt x="382950" y="61978"/>
                  <a:pt x="443275" y="63565"/>
                </a:cubicBezTo>
                <a:cubicBezTo>
                  <a:pt x="503600" y="65152"/>
                  <a:pt x="370250" y="20702"/>
                  <a:pt x="370250" y="19115"/>
                </a:cubicBezTo>
                <a:cubicBezTo>
                  <a:pt x="370250" y="17528"/>
                  <a:pt x="431104" y="37636"/>
                  <a:pt x="443275" y="54040"/>
                </a:cubicBezTo>
                <a:cubicBezTo>
                  <a:pt x="455446" y="70444"/>
                  <a:pt x="444863" y="115423"/>
                  <a:pt x="443275" y="117540"/>
                </a:cubicBezTo>
                <a:cubicBezTo>
                  <a:pt x="441687" y="119657"/>
                  <a:pt x="471850" y="86319"/>
                  <a:pt x="433750" y="66740"/>
                </a:cubicBezTo>
                <a:cubicBezTo>
                  <a:pt x="395650" y="47161"/>
                  <a:pt x="231608" y="2182"/>
                  <a:pt x="214675" y="65"/>
                </a:cubicBezTo>
                <a:cubicBezTo>
                  <a:pt x="197742" y="-2052"/>
                  <a:pt x="339558" y="47690"/>
                  <a:pt x="332150" y="54040"/>
                </a:cubicBezTo>
                <a:cubicBezTo>
                  <a:pt x="324742" y="60390"/>
                  <a:pt x="223671" y="45044"/>
                  <a:pt x="170225" y="38165"/>
                </a:cubicBezTo>
                <a:cubicBezTo>
                  <a:pt x="116779" y="31286"/>
                  <a:pt x="-37208" y="5357"/>
                  <a:pt x="8300" y="9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272FE507-7A5B-372C-C835-A99F572D0F01}"/>
              </a:ext>
            </a:extLst>
          </p:cNvPr>
          <p:cNvSpPr/>
          <p:nvPr/>
        </p:nvSpPr>
        <p:spPr>
          <a:xfrm>
            <a:off x="4502150" y="6704378"/>
            <a:ext cx="653232" cy="124100"/>
          </a:xfrm>
          <a:custGeom>
            <a:avLst/>
            <a:gdLst>
              <a:gd name="connsiteX0" fmla="*/ 0 w 653232"/>
              <a:gd name="connsiteY0" fmla="*/ 118697 h 124100"/>
              <a:gd name="connsiteX1" fmla="*/ 387350 w 653232"/>
              <a:gd name="connsiteY1" fmla="*/ 64722 h 124100"/>
              <a:gd name="connsiteX2" fmla="*/ 320675 w 653232"/>
              <a:gd name="connsiteY2" fmla="*/ 74247 h 124100"/>
              <a:gd name="connsiteX3" fmla="*/ 530225 w 653232"/>
              <a:gd name="connsiteY3" fmla="*/ 42497 h 124100"/>
              <a:gd name="connsiteX4" fmla="*/ 387350 w 653232"/>
              <a:gd name="connsiteY4" fmla="*/ 55197 h 124100"/>
              <a:gd name="connsiteX5" fmla="*/ 650875 w 653232"/>
              <a:gd name="connsiteY5" fmla="*/ 1222 h 124100"/>
              <a:gd name="connsiteX6" fmla="*/ 508000 w 653232"/>
              <a:gd name="connsiteY6" fmla="*/ 20272 h 124100"/>
              <a:gd name="connsiteX7" fmla="*/ 355600 w 653232"/>
              <a:gd name="connsiteY7" fmla="*/ 52022 h 124100"/>
              <a:gd name="connsiteX8" fmla="*/ 263525 w 653232"/>
              <a:gd name="connsiteY8" fmla="*/ 36147 h 124100"/>
              <a:gd name="connsiteX9" fmla="*/ 314325 w 653232"/>
              <a:gd name="connsiteY9" fmla="*/ 58372 h 124100"/>
              <a:gd name="connsiteX10" fmla="*/ 254000 w 653232"/>
              <a:gd name="connsiteY10" fmla="*/ 71072 h 124100"/>
              <a:gd name="connsiteX11" fmla="*/ 111125 w 653232"/>
              <a:gd name="connsiteY11" fmla="*/ 118697 h 124100"/>
              <a:gd name="connsiteX12" fmla="*/ 0 w 653232"/>
              <a:gd name="connsiteY12" fmla="*/ 118697 h 1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3232" h="124100">
                <a:moveTo>
                  <a:pt x="0" y="118697"/>
                </a:moveTo>
                <a:lnTo>
                  <a:pt x="387350" y="64722"/>
                </a:lnTo>
                <a:lnTo>
                  <a:pt x="320675" y="74247"/>
                </a:lnTo>
                <a:lnTo>
                  <a:pt x="530225" y="42497"/>
                </a:lnTo>
                <a:cubicBezTo>
                  <a:pt x="541338" y="39322"/>
                  <a:pt x="367242" y="62076"/>
                  <a:pt x="387350" y="55197"/>
                </a:cubicBezTo>
                <a:cubicBezTo>
                  <a:pt x="407458" y="48318"/>
                  <a:pt x="630767" y="7043"/>
                  <a:pt x="650875" y="1222"/>
                </a:cubicBezTo>
                <a:cubicBezTo>
                  <a:pt x="670983" y="-4599"/>
                  <a:pt x="557213" y="11805"/>
                  <a:pt x="508000" y="20272"/>
                </a:cubicBezTo>
                <a:cubicBezTo>
                  <a:pt x="458787" y="28739"/>
                  <a:pt x="396346" y="49376"/>
                  <a:pt x="355600" y="52022"/>
                </a:cubicBezTo>
                <a:cubicBezTo>
                  <a:pt x="314854" y="54668"/>
                  <a:pt x="270404" y="35089"/>
                  <a:pt x="263525" y="36147"/>
                </a:cubicBezTo>
                <a:cubicBezTo>
                  <a:pt x="256646" y="37205"/>
                  <a:pt x="315913" y="52551"/>
                  <a:pt x="314325" y="58372"/>
                </a:cubicBezTo>
                <a:cubicBezTo>
                  <a:pt x="312738" y="64193"/>
                  <a:pt x="287867" y="61018"/>
                  <a:pt x="254000" y="71072"/>
                </a:cubicBezTo>
                <a:cubicBezTo>
                  <a:pt x="220133" y="81126"/>
                  <a:pt x="153458" y="110230"/>
                  <a:pt x="111125" y="118697"/>
                </a:cubicBezTo>
                <a:cubicBezTo>
                  <a:pt x="68792" y="127164"/>
                  <a:pt x="34396" y="124518"/>
                  <a:pt x="0" y="118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2548EA3D-E2C4-7483-D465-B231FFA604A2}"/>
              </a:ext>
            </a:extLst>
          </p:cNvPr>
          <p:cNvSpPr/>
          <p:nvPr/>
        </p:nvSpPr>
        <p:spPr>
          <a:xfrm>
            <a:off x="4192892" y="6817935"/>
            <a:ext cx="452268" cy="154365"/>
          </a:xfrm>
          <a:custGeom>
            <a:avLst/>
            <a:gdLst>
              <a:gd name="connsiteX0" fmla="*/ 7633 w 452268"/>
              <a:gd name="connsiteY0" fmla="*/ 5140 h 154365"/>
              <a:gd name="connsiteX1" fmla="*/ 83833 w 452268"/>
              <a:gd name="connsiteY1" fmla="*/ 21015 h 154365"/>
              <a:gd name="connsiteX2" fmla="*/ 318783 w 452268"/>
              <a:gd name="connsiteY2" fmla="*/ 106740 h 154365"/>
              <a:gd name="connsiteX3" fmla="*/ 290208 w 452268"/>
              <a:gd name="connsiteY3" fmla="*/ 71815 h 154365"/>
              <a:gd name="connsiteX4" fmla="*/ 407683 w 452268"/>
              <a:gd name="connsiteY4" fmla="*/ 87690 h 154365"/>
              <a:gd name="connsiteX5" fmla="*/ 433083 w 452268"/>
              <a:gd name="connsiteY5" fmla="*/ 49590 h 154365"/>
              <a:gd name="connsiteX6" fmla="*/ 436258 w 452268"/>
              <a:gd name="connsiteY6" fmla="*/ 113090 h 154365"/>
              <a:gd name="connsiteX7" fmla="*/ 445783 w 452268"/>
              <a:gd name="connsiteY7" fmla="*/ 154365 h 154365"/>
              <a:gd name="connsiteX8" fmla="*/ 442608 w 452268"/>
              <a:gd name="connsiteY8" fmla="*/ 113090 h 154365"/>
              <a:gd name="connsiteX9" fmla="*/ 331483 w 452268"/>
              <a:gd name="connsiteY9" fmla="*/ 74990 h 154365"/>
              <a:gd name="connsiteX10" fmla="*/ 169558 w 452268"/>
              <a:gd name="connsiteY10" fmla="*/ 30540 h 154365"/>
              <a:gd name="connsiteX11" fmla="*/ 248933 w 452268"/>
              <a:gd name="connsiteY11" fmla="*/ 94040 h 154365"/>
              <a:gd name="connsiteX12" fmla="*/ 7633 w 452268"/>
              <a:gd name="connsiteY12" fmla="*/ 5140 h 15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2268" h="154365">
                <a:moveTo>
                  <a:pt x="7633" y="5140"/>
                </a:moveTo>
                <a:cubicBezTo>
                  <a:pt x="-19884" y="-7031"/>
                  <a:pt x="31975" y="4082"/>
                  <a:pt x="83833" y="21015"/>
                </a:cubicBezTo>
                <a:cubicBezTo>
                  <a:pt x="135691" y="37948"/>
                  <a:pt x="284387" y="98273"/>
                  <a:pt x="318783" y="106740"/>
                </a:cubicBezTo>
                <a:cubicBezTo>
                  <a:pt x="353179" y="115207"/>
                  <a:pt x="275391" y="74990"/>
                  <a:pt x="290208" y="71815"/>
                </a:cubicBezTo>
                <a:cubicBezTo>
                  <a:pt x="305025" y="68640"/>
                  <a:pt x="383871" y="91394"/>
                  <a:pt x="407683" y="87690"/>
                </a:cubicBezTo>
                <a:cubicBezTo>
                  <a:pt x="431496" y="83986"/>
                  <a:pt x="428321" y="45357"/>
                  <a:pt x="433083" y="49590"/>
                </a:cubicBezTo>
                <a:cubicBezTo>
                  <a:pt x="437845" y="53823"/>
                  <a:pt x="434141" y="95628"/>
                  <a:pt x="436258" y="113090"/>
                </a:cubicBezTo>
                <a:cubicBezTo>
                  <a:pt x="438375" y="130552"/>
                  <a:pt x="444725" y="154365"/>
                  <a:pt x="445783" y="154365"/>
                </a:cubicBezTo>
                <a:cubicBezTo>
                  <a:pt x="446841" y="154365"/>
                  <a:pt x="461658" y="126319"/>
                  <a:pt x="442608" y="113090"/>
                </a:cubicBezTo>
                <a:cubicBezTo>
                  <a:pt x="423558" y="99861"/>
                  <a:pt x="376991" y="88748"/>
                  <a:pt x="331483" y="74990"/>
                </a:cubicBezTo>
                <a:cubicBezTo>
                  <a:pt x="285975" y="61232"/>
                  <a:pt x="183316" y="27365"/>
                  <a:pt x="169558" y="30540"/>
                </a:cubicBezTo>
                <a:cubicBezTo>
                  <a:pt x="155800" y="33715"/>
                  <a:pt x="280154" y="100390"/>
                  <a:pt x="248933" y="94040"/>
                </a:cubicBezTo>
                <a:cubicBezTo>
                  <a:pt x="217712" y="87690"/>
                  <a:pt x="35150" y="17311"/>
                  <a:pt x="7633" y="5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6446F0F7-0339-3CE0-961B-F857A6262875}"/>
              </a:ext>
            </a:extLst>
          </p:cNvPr>
          <p:cNvSpPr/>
          <p:nvPr/>
        </p:nvSpPr>
        <p:spPr>
          <a:xfrm>
            <a:off x="4442544" y="6755711"/>
            <a:ext cx="660349" cy="178491"/>
          </a:xfrm>
          <a:custGeom>
            <a:avLst/>
            <a:gdLst>
              <a:gd name="connsiteX0" fmla="*/ 2456 w 660349"/>
              <a:gd name="connsiteY0" fmla="*/ 80064 h 178491"/>
              <a:gd name="connsiteX1" fmla="*/ 342181 w 660349"/>
              <a:gd name="connsiteY1" fmla="*/ 111814 h 178491"/>
              <a:gd name="connsiteX2" fmla="*/ 288206 w 660349"/>
              <a:gd name="connsiteY2" fmla="*/ 118164 h 178491"/>
              <a:gd name="connsiteX3" fmla="*/ 564431 w 660349"/>
              <a:gd name="connsiteY3" fmla="*/ 48314 h 178491"/>
              <a:gd name="connsiteX4" fmla="*/ 510456 w 660349"/>
              <a:gd name="connsiteY4" fmla="*/ 67364 h 178491"/>
              <a:gd name="connsiteX5" fmla="*/ 656506 w 660349"/>
              <a:gd name="connsiteY5" fmla="*/ 689 h 178491"/>
              <a:gd name="connsiteX6" fmla="*/ 605706 w 660349"/>
              <a:gd name="connsiteY6" fmla="*/ 35614 h 178491"/>
              <a:gd name="connsiteX7" fmla="*/ 475531 w 660349"/>
              <a:gd name="connsiteY7" fmla="*/ 83239 h 178491"/>
              <a:gd name="connsiteX8" fmla="*/ 310431 w 660349"/>
              <a:gd name="connsiteY8" fmla="*/ 178489 h 178491"/>
              <a:gd name="connsiteX9" fmla="*/ 380281 w 660349"/>
              <a:gd name="connsiteY9" fmla="*/ 86414 h 178491"/>
              <a:gd name="connsiteX10" fmla="*/ 199306 w 660349"/>
              <a:gd name="connsiteY10" fmla="*/ 92764 h 178491"/>
              <a:gd name="connsiteX11" fmla="*/ 2456 w 660349"/>
              <a:gd name="connsiteY11" fmla="*/ 80064 h 17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0349" h="178491">
                <a:moveTo>
                  <a:pt x="2456" y="80064"/>
                </a:moveTo>
                <a:cubicBezTo>
                  <a:pt x="26269" y="83239"/>
                  <a:pt x="294556" y="105464"/>
                  <a:pt x="342181" y="111814"/>
                </a:cubicBezTo>
                <a:cubicBezTo>
                  <a:pt x="389806" y="118164"/>
                  <a:pt x="251164" y="128747"/>
                  <a:pt x="288206" y="118164"/>
                </a:cubicBezTo>
                <a:cubicBezTo>
                  <a:pt x="325248" y="107581"/>
                  <a:pt x="527389" y="56781"/>
                  <a:pt x="564431" y="48314"/>
                </a:cubicBezTo>
                <a:cubicBezTo>
                  <a:pt x="601473" y="39847"/>
                  <a:pt x="495110" y="75301"/>
                  <a:pt x="510456" y="67364"/>
                </a:cubicBezTo>
                <a:cubicBezTo>
                  <a:pt x="525802" y="59427"/>
                  <a:pt x="640631" y="5981"/>
                  <a:pt x="656506" y="689"/>
                </a:cubicBezTo>
                <a:cubicBezTo>
                  <a:pt x="672381" y="-4603"/>
                  <a:pt x="635868" y="21856"/>
                  <a:pt x="605706" y="35614"/>
                </a:cubicBezTo>
                <a:cubicBezTo>
                  <a:pt x="575544" y="49372"/>
                  <a:pt x="524744" y="59426"/>
                  <a:pt x="475531" y="83239"/>
                </a:cubicBezTo>
                <a:cubicBezTo>
                  <a:pt x="426319" y="107052"/>
                  <a:pt x="326306" y="177960"/>
                  <a:pt x="310431" y="178489"/>
                </a:cubicBezTo>
                <a:cubicBezTo>
                  <a:pt x="294556" y="179018"/>
                  <a:pt x="398802" y="100701"/>
                  <a:pt x="380281" y="86414"/>
                </a:cubicBezTo>
                <a:cubicBezTo>
                  <a:pt x="361760" y="72127"/>
                  <a:pt x="264393" y="94351"/>
                  <a:pt x="199306" y="92764"/>
                </a:cubicBezTo>
                <a:cubicBezTo>
                  <a:pt x="134219" y="91177"/>
                  <a:pt x="-21357" y="76889"/>
                  <a:pt x="2456" y="80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6B3741B9-1E7F-1915-093F-2447428D282D}"/>
              </a:ext>
            </a:extLst>
          </p:cNvPr>
          <p:cNvSpPr/>
          <p:nvPr/>
        </p:nvSpPr>
        <p:spPr>
          <a:xfrm>
            <a:off x="4180018" y="6811244"/>
            <a:ext cx="459712" cy="183465"/>
          </a:xfrm>
          <a:custGeom>
            <a:avLst/>
            <a:gdLst>
              <a:gd name="connsiteX0" fmla="*/ 7807 w 459712"/>
              <a:gd name="connsiteY0" fmla="*/ 2306 h 183465"/>
              <a:gd name="connsiteX1" fmla="*/ 334832 w 459712"/>
              <a:gd name="connsiteY1" fmla="*/ 151531 h 183465"/>
              <a:gd name="connsiteX2" fmla="*/ 318957 w 459712"/>
              <a:gd name="connsiteY2" fmla="*/ 116606 h 183465"/>
              <a:gd name="connsiteX3" fmla="*/ 458657 w 459712"/>
              <a:gd name="connsiteY3" fmla="*/ 183281 h 183465"/>
              <a:gd name="connsiteX4" fmla="*/ 376107 w 459712"/>
              <a:gd name="connsiteY4" fmla="*/ 135656 h 183465"/>
              <a:gd name="connsiteX5" fmla="*/ 249107 w 459712"/>
              <a:gd name="connsiteY5" fmla="*/ 110256 h 183465"/>
              <a:gd name="connsiteX6" fmla="*/ 112582 w 459712"/>
              <a:gd name="connsiteY6" fmla="*/ 62631 h 183465"/>
              <a:gd name="connsiteX7" fmla="*/ 7807 w 459712"/>
              <a:gd name="connsiteY7" fmla="*/ 2306 h 18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9712" h="183465">
                <a:moveTo>
                  <a:pt x="7807" y="2306"/>
                </a:moveTo>
                <a:cubicBezTo>
                  <a:pt x="44849" y="17123"/>
                  <a:pt x="282974" y="132481"/>
                  <a:pt x="334832" y="151531"/>
                </a:cubicBezTo>
                <a:cubicBezTo>
                  <a:pt x="386690" y="170581"/>
                  <a:pt x="298320" y="111314"/>
                  <a:pt x="318957" y="116606"/>
                </a:cubicBezTo>
                <a:cubicBezTo>
                  <a:pt x="339594" y="121898"/>
                  <a:pt x="449132" y="180106"/>
                  <a:pt x="458657" y="183281"/>
                </a:cubicBezTo>
                <a:cubicBezTo>
                  <a:pt x="468182" y="186456"/>
                  <a:pt x="411032" y="147827"/>
                  <a:pt x="376107" y="135656"/>
                </a:cubicBezTo>
                <a:cubicBezTo>
                  <a:pt x="341182" y="123485"/>
                  <a:pt x="293028" y="122427"/>
                  <a:pt x="249107" y="110256"/>
                </a:cubicBezTo>
                <a:cubicBezTo>
                  <a:pt x="205186" y="98085"/>
                  <a:pt x="149624" y="76919"/>
                  <a:pt x="112582" y="62631"/>
                </a:cubicBezTo>
                <a:cubicBezTo>
                  <a:pt x="75540" y="48344"/>
                  <a:pt x="-29235" y="-12511"/>
                  <a:pt x="7807" y="2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CE141A10-8BD2-4AD3-0F80-06D0D286B071}"/>
              </a:ext>
            </a:extLst>
          </p:cNvPr>
          <p:cNvSpPr/>
          <p:nvPr/>
        </p:nvSpPr>
        <p:spPr>
          <a:xfrm>
            <a:off x="4636878" y="6781694"/>
            <a:ext cx="420908" cy="63779"/>
          </a:xfrm>
          <a:custGeom>
            <a:avLst/>
            <a:gdLst>
              <a:gd name="connsiteX0" fmla="*/ 1797 w 420908"/>
              <a:gd name="connsiteY0" fmla="*/ 25506 h 63779"/>
              <a:gd name="connsiteX1" fmla="*/ 268497 w 420908"/>
              <a:gd name="connsiteY1" fmla="*/ 19156 h 63779"/>
              <a:gd name="connsiteX2" fmla="*/ 373272 w 420908"/>
              <a:gd name="connsiteY2" fmla="*/ 63606 h 63779"/>
              <a:gd name="connsiteX3" fmla="*/ 341522 w 420908"/>
              <a:gd name="connsiteY3" fmla="*/ 106 h 63779"/>
              <a:gd name="connsiteX4" fmla="*/ 420897 w 420908"/>
              <a:gd name="connsiteY4" fmla="*/ 47731 h 63779"/>
              <a:gd name="connsiteX5" fmla="*/ 335172 w 420908"/>
              <a:gd name="connsiteY5" fmla="*/ 15981 h 63779"/>
              <a:gd name="connsiteX6" fmla="*/ 351047 w 420908"/>
              <a:gd name="connsiteY6" fmla="*/ 35031 h 63779"/>
              <a:gd name="connsiteX7" fmla="*/ 160547 w 420908"/>
              <a:gd name="connsiteY7" fmla="*/ 12806 h 63779"/>
              <a:gd name="connsiteX8" fmla="*/ 1797 w 420908"/>
              <a:gd name="connsiteY8" fmla="*/ 25506 h 6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0908" h="63779">
                <a:moveTo>
                  <a:pt x="1797" y="25506"/>
                </a:moveTo>
                <a:cubicBezTo>
                  <a:pt x="19788" y="26564"/>
                  <a:pt x="206585" y="12806"/>
                  <a:pt x="268497" y="19156"/>
                </a:cubicBezTo>
                <a:cubicBezTo>
                  <a:pt x="330410" y="25506"/>
                  <a:pt x="361101" y="66781"/>
                  <a:pt x="373272" y="63606"/>
                </a:cubicBezTo>
                <a:cubicBezTo>
                  <a:pt x="385443" y="60431"/>
                  <a:pt x="333585" y="2752"/>
                  <a:pt x="341522" y="106"/>
                </a:cubicBezTo>
                <a:cubicBezTo>
                  <a:pt x="349459" y="-2540"/>
                  <a:pt x="421955" y="45085"/>
                  <a:pt x="420897" y="47731"/>
                </a:cubicBezTo>
                <a:cubicBezTo>
                  <a:pt x="419839" y="50377"/>
                  <a:pt x="346814" y="18098"/>
                  <a:pt x="335172" y="15981"/>
                </a:cubicBezTo>
                <a:cubicBezTo>
                  <a:pt x="323530" y="13864"/>
                  <a:pt x="380151" y="35560"/>
                  <a:pt x="351047" y="35031"/>
                </a:cubicBezTo>
                <a:cubicBezTo>
                  <a:pt x="321943" y="34502"/>
                  <a:pt x="215580" y="12277"/>
                  <a:pt x="160547" y="12806"/>
                </a:cubicBezTo>
                <a:cubicBezTo>
                  <a:pt x="105514" y="13335"/>
                  <a:pt x="-16194" y="24448"/>
                  <a:pt x="1797" y="25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C4372B2B-7EF1-7B4C-5F9E-29FC90906748}"/>
              </a:ext>
            </a:extLst>
          </p:cNvPr>
          <p:cNvSpPr/>
          <p:nvPr/>
        </p:nvSpPr>
        <p:spPr>
          <a:xfrm>
            <a:off x="4649349" y="6794385"/>
            <a:ext cx="468762" cy="146315"/>
          </a:xfrm>
          <a:custGeom>
            <a:avLst/>
            <a:gdLst>
              <a:gd name="connsiteX0" fmla="*/ 2026 w 468762"/>
              <a:gd name="connsiteY0" fmla="*/ 146165 h 146315"/>
              <a:gd name="connsiteX1" fmla="*/ 106801 w 468762"/>
              <a:gd name="connsiteY1" fmla="*/ 136640 h 146315"/>
              <a:gd name="connsiteX2" fmla="*/ 332226 w 468762"/>
              <a:gd name="connsiteY2" fmla="*/ 76315 h 146315"/>
              <a:gd name="connsiteX3" fmla="*/ 290951 w 468762"/>
              <a:gd name="connsiteY3" fmla="*/ 104890 h 146315"/>
              <a:gd name="connsiteX4" fmla="*/ 468751 w 468762"/>
              <a:gd name="connsiteY4" fmla="*/ 115 h 146315"/>
              <a:gd name="connsiteX5" fmla="*/ 300476 w 468762"/>
              <a:gd name="connsiteY5" fmla="*/ 82665 h 146315"/>
              <a:gd name="connsiteX6" fmla="*/ 192526 w 468762"/>
              <a:gd name="connsiteY6" fmla="*/ 136640 h 146315"/>
              <a:gd name="connsiteX7" fmla="*/ 2026 w 468762"/>
              <a:gd name="connsiteY7" fmla="*/ 146165 h 146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8762" h="146315">
                <a:moveTo>
                  <a:pt x="2026" y="146165"/>
                </a:moveTo>
                <a:cubicBezTo>
                  <a:pt x="-12261" y="146165"/>
                  <a:pt x="51768" y="148282"/>
                  <a:pt x="106801" y="136640"/>
                </a:cubicBezTo>
                <a:cubicBezTo>
                  <a:pt x="161834" y="124998"/>
                  <a:pt x="301534" y="81607"/>
                  <a:pt x="332226" y="76315"/>
                </a:cubicBezTo>
                <a:cubicBezTo>
                  <a:pt x="362918" y="71023"/>
                  <a:pt x="268197" y="117590"/>
                  <a:pt x="290951" y="104890"/>
                </a:cubicBezTo>
                <a:cubicBezTo>
                  <a:pt x="313705" y="92190"/>
                  <a:pt x="467164" y="3819"/>
                  <a:pt x="468751" y="115"/>
                </a:cubicBezTo>
                <a:cubicBezTo>
                  <a:pt x="470338" y="-3589"/>
                  <a:pt x="300476" y="82665"/>
                  <a:pt x="300476" y="82665"/>
                </a:cubicBezTo>
                <a:cubicBezTo>
                  <a:pt x="254439" y="105419"/>
                  <a:pt x="244913" y="124998"/>
                  <a:pt x="192526" y="136640"/>
                </a:cubicBezTo>
                <a:cubicBezTo>
                  <a:pt x="140139" y="148282"/>
                  <a:pt x="16313" y="146165"/>
                  <a:pt x="2026" y="146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5BDE049C-EDF5-6328-7914-7E9F3E590F0B}"/>
              </a:ext>
            </a:extLst>
          </p:cNvPr>
          <p:cNvSpPr/>
          <p:nvPr/>
        </p:nvSpPr>
        <p:spPr>
          <a:xfrm>
            <a:off x="4148466" y="6698693"/>
            <a:ext cx="486566" cy="75117"/>
          </a:xfrm>
          <a:custGeom>
            <a:avLst/>
            <a:gdLst>
              <a:gd name="connsiteX0" fmla="*/ 1259 w 486566"/>
              <a:gd name="connsiteY0" fmla="*/ 51357 h 75117"/>
              <a:gd name="connsiteX1" fmla="*/ 309234 w 486566"/>
              <a:gd name="connsiteY1" fmla="*/ 13257 h 75117"/>
              <a:gd name="connsiteX2" fmla="*/ 325109 w 486566"/>
              <a:gd name="connsiteY2" fmla="*/ 13257 h 75117"/>
              <a:gd name="connsiteX3" fmla="*/ 483859 w 486566"/>
              <a:gd name="connsiteY3" fmla="*/ 64057 h 75117"/>
              <a:gd name="connsiteX4" fmla="*/ 420359 w 486566"/>
              <a:gd name="connsiteY4" fmla="*/ 38657 h 75117"/>
              <a:gd name="connsiteX5" fmla="*/ 356859 w 486566"/>
              <a:gd name="connsiteY5" fmla="*/ 25957 h 75117"/>
              <a:gd name="connsiteX6" fmla="*/ 191759 w 486566"/>
              <a:gd name="connsiteY6" fmla="*/ 64057 h 75117"/>
              <a:gd name="connsiteX7" fmla="*/ 118734 w 486566"/>
              <a:gd name="connsiteY7" fmla="*/ 70407 h 75117"/>
              <a:gd name="connsiteX8" fmla="*/ 360034 w 486566"/>
              <a:gd name="connsiteY8" fmla="*/ 557 h 75117"/>
              <a:gd name="connsiteX9" fmla="*/ 207634 w 486566"/>
              <a:gd name="connsiteY9" fmla="*/ 38657 h 75117"/>
              <a:gd name="connsiteX10" fmla="*/ 1259 w 486566"/>
              <a:gd name="connsiteY10" fmla="*/ 51357 h 7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6566" h="75117">
                <a:moveTo>
                  <a:pt x="1259" y="51357"/>
                </a:moveTo>
                <a:cubicBezTo>
                  <a:pt x="18192" y="47124"/>
                  <a:pt x="255259" y="19607"/>
                  <a:pt x="309234" y="13257"/>
                </a:cubicBezTo>
                <a:cubicBezTo>
                  <a:pt x="363209" y="6907"/>
                  <a:pt x="296005" y="4790"/>
                  <a:pt x="325109" y="13257"/>
                </a:cubicBezTo>
                <a:cubicBezTo>
                  <a:pt x="354213" y="21724"/>
                  <a:pt x="467984" y="59824"/>
                  <a:pt x="483859" y="64057"/>
                </a:cubicBezTo>
                <a:cubicBezTo>
                  <a:pt x="499734" y="68290"/>
                  <a:pt x="441526" y="45007"/>
                  <a:pt x="420359" y="38657"/>
                </a:cubicBezTo>
                <a:cubicBezTo>
                  <a:pt x="399192" y="32307"/>
                  <a:pt x="394959" y="21724"/>
                  <a:pt x="356859" y="25957"/>
                </a:cubicBezTo>
                <a:cubicBezTo>
                  <a:pt x="318759" y="30190"/>
                  <a:pt x="231446" y="56649"/>
                  <a:pt x="191759" y="64057"/>
                </a:cubicBezTo>
                <a:cubicBezTo>
                  <a:pt x="152072" y="71465"/>
                  <a:pt x="90688" y="80990"/>
                  <a:pt x="118734" y="70407"/>
                </a:cubicBezTo>
                <a:cubicBezTo>
                  <a:pt x="146780" y="59824"/>
                  <a:pt x="345217" y="5849"/>
                  <a:pt x="360034" y="557"/>
                </a:cubicBezTo>
                <a:cubicBezTo>
                  <a:pt x="374851" y="-4735"/>
                  <a:pt x="272721" y="29132"/>
                  <a:pt x="207634" y="38657"/>
                </a:cubicBezTo>
                <a:cubicBezTo>
                  <a:pt x="142547" y="48182"/>
                  <a:pt x="-15674" y="55590"/>
                  <a:pt x="1259" y="51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3B44018E-4E0B-01C5-C5C3-6B46B5C424B5}"/>
              </a:ext>
            </a:extLst>
          </p:cNvPr>
          <p:cNvSpPr/>
          <p:nvPr/>
        </p:nvSpPr>
        <p:spPr>
          <a:xfrm>
            <a:off x="4569672" y="6708768"/>
            <a:ext cx="357301" cy="41418"/>
          </a:xfrm>
          <a:custGeom>
            <a:avLst/>
            <a:gdLst>
              <a:gd name="connsiteX0" fmla="*/ 2328 w 357301"/>
              <a:gd name="connsiteY0" fmla="*/ 34932 h 41418"/>
              <a:gd name="connsiteX1" fmla="*/ 230928 w 357301"/>
              <a:gd name="connsiteY1" fmla="*/ 7 h 41418"/>
              <a:gd name="connsiteX2" fmla="*/ 354753 w 357301"/>
              <a:gd name="connsiteY2" fmla="*/ 31757 h 41418"/>
              <a:gd name="connsiteX3" fmla="*/ 310303 w 357301"/>
              <a:gd name="connsiteY3" fmla="*/ 28582 h 41418"/>
              <a:gd name="connsiteX4" fmla="*/ 259503 w 357301"/>
              <a:gd name="connsiteY4" fmla="*/ 41282 h 41418"/>
              <a:gd name="connsiteX5" fmla="*/ 199178 w 357301"/>
              <a:gd name="connsiteY5" fmla="*/ 19057 h 41418"/>
              <a:gd name="connsiteX6" fmla="*/ 116628 w 357301"/>
              <a:gd name="connsiteY6" fmla="*/ 22232 h 41418"/>
              <a:gd name="connsiteX7" fmla="*/ 2328 w 357301"/>
              <a:gd name="connsiteY7" fmla="*/ 34932 h 4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7301" h="41418">
                <a:moveTo>
                  <a:pt x="2328" y="34932"/>
                </a:moveTo>
                <a:cubicBezTo>
                  <a:pt x="21378" y="31228"/>
                  <a:pt x="172191" y="536"/>
                  <a:pt x="230928" y="7"/>
                </a:cubicBezTo>
                <a:cubicBezTo>
                  <a:pt x="289665" y="-522"/>
                  <a:pt x="341524" y="26995"/>
                  <a:pt x="354753" y="31757"/>
                </a:cubicBezTo>
                <a:cubicBezTo>
                  <a:pt x="367982" y="36519"/>
                  <a:pt x="326178" y="26994"/>
                  <a:pt x="310303" y="28582"/>
                </a:cubicBezTo>
                <a:cubicBezTo>
                  <a:pt x="294428" y="30169"/>
                  <a:pt x="278024" y="42869"/>
                  <a:pt x="259503" y="41282"/>
                </a:cubicBezTo>
                <a:cubicBezTo>
                  <a:pt x="240982" y="39695"/>
                  <a:pt x="222991" y="22232"/>
                  <a:pt x="199178" y="19057"/>
                </a:cubicBezTo>
                <a:cubicBezTo>
                  <a:pt x="175366" y="15882"/>
                  <a:pt x="146791" y="18528"/>
                  <a:pt x="116628" y="22232"/>
                </a:cubicBezTo>
                <a:cubicBezTo>
                  <a:pt x="86466" y="25936"/>
                  <a:pt x="-16722" y="38636"/>
                  <a:pt x="2328" y="34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8D33E846-401D-7C98-5CE1-C46F173A3A30}"/>
              </a:ext>
            </a:extLst>
          </p:cNvPr>
          <p:cNvSpPr/>
          <p:nvPr/>
        </p:nvSpPr>
        <p:spPr>
          <a:xfrm>
            <a:off x="4679283" y="6832196"/>
            <a:ext cx="416654" cy="153127"/>
          </a:xfrm>
          <a:custGeom>
            <a:avLst/>
            <a:gdLst>
              <a:gd name="connsiteX0" fmla="*/ 667 w 416654"/>
              <a:gd name="connsiteY0" fmla="*/ 130579 h 153127"/>
              <a:gd name="connsiteX1" fmla="*/ 159417 w 416654"/>
              <a:gd name="connsiteY1" fmla="*/ 127404 h 153127"/>
              <a:gd name="connsiteX2" fmla="*/ 349917 w 416654"/>
              <a:gd name="connsiteY2" fmla="*/ 19454 h 153127"/>
              <a:gd name="connsiteX3" fmla="*/ 248317 w 416654"/>
              <a:gd name="connsiteY3" fmla="*/ 79779 h 153127"/>
              <a:gd name="connsiteX4" fmla="*/ 416592 w 416654"/>
              <a:gd name="connsiteY4" fmla="*/ 404 h 153127"/>
              <a:gd name="connsiteX5" fmla="*/ 226092 w 416654"/>
              <a:gd name="connsiteY5" fmla="*/ 121054 h 153127"/>
              <a:gd name="connsiteX6" fmla="*/ 108617 w 416654"/>
              <a:gd name="connsiteY6" fmla="*/ 152804 h 153127"/>
              <a:gd name="connsiteX7" fmla="*/ 667 w 416654"/>
              <a:gd name="connsiteY7" fmla="*/ 130579 h 153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654" h="153127">
                <a:moveTo>
                  <a:pt x="667" y="130579"/>
                </a:moveTo>
                <a:cubicBezTo>
                  <a:pt x="9134" y="126346"/>
                  <a:pt x="101209" y="145925"/>
                  <a:pt x="159417" y="127404"/>
                </a:cubicBezTo>
                <a:cubicBezTo>
                  <a:pt x="217625" y="108883"/>
                  <a:pt x="335100" y="27391"/>
                  <a:pt x="349917" y="19454"/>
                </a:cubicBezTo>
                <a:cubicBezTo>
                  <a:pt x="364734" y="11516"/>
                  <a:pt x="237204" y="82954"/>
                  <a:pt x="248317" y="79779"/>
                </a:cubicBezTo>
                <a:cubicBezTo>
                  <a:pt x="259430" y="76604"/>
                  <a:pt x="420296" y="-6475"/>
                  <a:pt x="416592" y="404"/>
                </a:cubicBezTo>
                <a:cubicBezTo>
                  <a:pt x="412888" y="7283"/>
                  <a:pt x="277421" y="95654"/>
                  <a:pt x="226092" y="121054"/>
                </a:cubicBezTo>
                <a:cubicBezTo>
                  <a:pt x="174763" y="146454"/>
                  <a:pt x="150950" y="149629"/>
                  <a:pt x="108617" y="152804"/>
                </a:cubicBezTo>
                <a:cubicBezTo>
                  <a:pt x="66284" y="155979"/>
                  <a:pt x="-7800" y="134812"/>
                  <a:pt x="667" y="130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8EB3D255-303B-8ED1-34E4-D52983441990}"/>
              </a:ext>
            </a:extLst>
          </p:cNvPr>
          <p:cNvSpPr/>
          <p:nvPr/>
        </p:nvSpPr>
        <p:spPr>
          <a:xfrm>
            <a:off x="4027641" y="6664318"/>
            <a:ext cx="212456" cy="98598"/>
          </a:xfrm>
          <a:custGeom>
            <a:avLst/>
            <a:gdLst>
              <a:gd name="connsiteX0" fmla="*/ 210984 w 212456"/>
              <a:gd name="connsiteY0" fmla="*/ 7 h 98598"/>
              <a:gd name="connsiteX1" fmla="*/ 90334 w 212456"/>
              <a:gd name="connsiteY1" fmla="*/ 34932 h 98598"/>
              <a:gd name="connsiteX2" fmla="*/ 4609 w 212456"/>
              <a:gd name="connsiteY2" fmla="*/ 38107 h 98598"/>
              <a:gd name="connsiteX3" fmla="*/ 39534 w 212456"/>
              <a:gd name="connsiteY3" fmla="*/ 44457 h 98598"/>
              <a:gd name="connsiteX4" fmla="*/ 169709 w 212456"/>
              <a:gd name="connsiteY4" fmla="*/ 98432 h 98598"/>
              <a:gd name="connsiteX5" fmla="*/ 118909 w 212456"/>
              <a:gd name="connsiteY5" fmla="*/ 60332 h 98598"/>
              <a:gd name="connsiteX6" fmla="*/ 1434 w 212456"/>
              <a:gd name="connsiteY6" fmla="*/ 31757 h 98598"/>
              <a:gd name="connsiteX7" fmla="*/ 210984 w 212456"/>
              <a:gd name="connsiteY7" fmla="*/ 7 h 9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456" h="98598">
                <a:moveTo>
                  <a:pt x="210984" y="7"/>
                </a:moveTo>
                <a:cubicBezTo>
                  <a:pt x="225801" y="536"/>
                  <a:pt x="124730" y="28582"/>
                  <a:pt x="90334" y="34932"/>
                </a:cubicBezTo>
                <a:cubicBezTo>
                  <a:pt x="55938" y="41282"/>
                  <a:pt x="13076" y="36520"/>
                  <a:pt x="4609" y="38107"/>
                </a:cubicBezTo>
                <a:cubicBezTo>
                  <a:pt x="-3858" y="39694"/>
                  <a:pt x="12017" y="34403"/>
                  <a:pt x="39534" y="44457"/>
                </a:cubicBezTo>
                <a:cubicBezTo>
                  <a:pt x="67051" y="54511"/>
                  <a:pt x="156480" y="95786"/>
                  <a:pt x="169709" y="98432"/>
                </a:cubicBezTo>
                <a:cubicBezTo>
                  <a:pt x="182938" y="101078"/>
                  <a:pt x="146955" y="71445"/>
                  <a:pt x="118909" y="60332"/>
                </a:cubicBezTo>
                <a:cubicBezTo>
                  <a:pt x="90863" y="49220"/>
                  <a:pt x="-13383" y="38107"/>
                  <a:pt x="1434" y="31757"/>
                </a:cubicBezTo>
                <a:cubicBezTo>
                  <a:pt x="16251" y="25407"/>
                  <a:pt x="196167" y="-522"/>
                  <a:pt x="21098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F1636C5F-C728-77D1-5FE4-C524DE8D3006}"/>
              </a:ext>
            </a:extLst>
          </p:cNvPr>
          <p:cNvSpPr/>
          <p:nvPr/>
        </p:nvSpPr>
        <p:spPr>
          <a:xfrm>
            <a:off x="5060950" y="6600648"/>
            <a:ext cx="139404" cy="158865"/>
          </a:xfrm>
          <a:custGeom>
            <a:avLst/>
            <a:gdLst>
              <a:gd name="connsiteX0" fmla="*/ 0 w 139404"/>
              <a:gd name="connsiteY0" fmla="*/ 177 h 158865"/>
              <a:gd name="connsiteX1" fmla="*/ 104775 w 139404"/>
              <a:gd name="connsiteY1" fmla="*/ 60502 h 158865"/>
              <a:gd name="connsiteX2" fmla="*/ 73025 w 139404"/>
              <a:gd name="connsiteY2" fmla="*/ 139877 h 158865"/>
              <a:gd name="connsiteX3" fmla="*/ 38100 w 139404"/>
              <a:gd name="connsiteY3" fmla="*/ 155752 h 158865"/>
              <a:gd name="connsiteX4" fmla="*/ 136525 w 139404"/>
              <a:gd name="connsiteY4" fmla="*/ 92252 h 158865"/>
              <a:gd name="connsiteX5" fmla="*/ 104775 w 139404"/>
              <a:gd name="connsiteY5" fmla="*/ 79552 h 158865"/>
              <a:gd name="connsiteX6" fmla="*/ 0 w 139404"/>
              <a:gd name="connsiteY6" fmla="*/ 177 h 15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404" h="158865">
                <a:moveTo>
                  <a:pt x="0" y="177"/>
                </a:moveTo>
                <a:cubicBezTo>
                  <a:pt x="0" y="-2998"/>
                  <a:pt x="92604" y="37219"/>
                  <a:pt x="104775" y="60502"/>
                </a:cubicBezTo>
                <a:cubicBezTo>
                  <a:pt x="116946" y="83785"/>
                  <a:pt x="84138" y="124002"/>
                  <a:pt x="73025" y="139877"/>
                </a:cubicBezTo>
                <a:cubicBezTo>
                  <a:pt x="61913" y="155752"/>
                  <a:pt x="27517" y="163689"/>
                  <a:pt x="38100" y="155752"/>
                </a:cubicBezTo>
                <a:cubicBezTo>
                  <a:pt x="48683" y="147815"/>
                  <a:pt x="125413" y="104952"/>
                  <a:pt x="136525" y="92252"/>
                </a:cubicBezTo>
                <a:cubicBezTo>
                  <a:pt x="147637" y="79552"/>
                  <a:pt x="124354" y="95956"/>
                  <a:pt x="104775" y="79552"/>
                </a:cubicBezTo>
                <a:cubicBezTo>
                  <a:pt x="85196" y="63148"/>
                  <a:pt x="0" y="3352"/>
                  <a:pt x="0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D4D795DE-5BA5-8E29-A05C-B86DB84BF759}"/>
              </a:ext>
            </a:extLst>
          </p:cNvPr>
          <p:cNvSpPr/>
          <p:nvPr/>
        </p:nvSpPr>
        <p:spPr>
          <a:xfrm>
            <a:off x="4394474" y="6473455"/>
            <a:ext cx="533469" cy="127937"/>
          </a:xfrm>
          <a:custGeom>
            <a:avLst/>
            <a:gdLst>
              <a:gd name="connsiteX0" fmla="*/ 2901 w 533469"/>
              <a:gd name="connsiteY0" fmla="*/ 92445 h 127937"/>
              <a:gd name="connsiteX1" fmla="*/ 206101 w 533469"/>
              <a:gd name="connsiteY1" fmla="*/ 370 h 127937"/>
              <a:gd name="connsiteX2" fmla="*/ 126726 w 533469"/>
              <a:gd name="connsiteY2" fmla="*/ 60695 h 127937"/>
              <a:gd name="connsiteX3" fmla="*/ 301351 w 533469"/>
              <a:gd name="connsiteY3" fmla="*/ 76570 h 127937"/>
              <a:gd name="connsiteX4" fmla="*/ 263251 w 533469"/>
              <a:gd name="connsiteY4" fmla="*/ 47995 h 127937"/>
              <a:gd name="connsiteX5" fmla="*/ 342626 w 533469"/>
              <a:gd name="connsiteY5" fmla="*/ 67045 h 127937"/>
              <a:gd name="connsiteX6" fmla="*/ 317226 w 533469"/>
              <a:gd name="connsiteY6" fmla="*/ 51170 h 127937"/>
              <a:gd name="connsiteX7" fmla="*/ 533126 w 533469"/>
              <a:gd name="connsiteY7" fmla="*/ 127370 h 127937"/>
              <a:gd name="connsiteX8" fmla="*/ 361676 w 533469"/>
              <a:gd name="connsiteY8" fmla="*/ 86095 h 127937"/>
              <a:gd name="connsiteX9" fmla="*/ 145776 w 533469"/>
              <a:gd name="connsiteY9" fmla="*/ 89270 h 127937"/>
              <a:gd name="connsiteX10" fmla="*/ 94976 w 533469"/>
              <a:gd name="connsiteY10" fmla="*/ 79745 h 127937"/>
              <a:gd name="connsiteX11" fmla="*/ 88626 w 533469"/>
              <a:gd name="connsiteY11" fmla="*/ 76570 h 127937"/>
              <a:gd name="connsiteX12" fmla="*/ 2901 w 533469"/>
              <a:gd name="connsiteY12" fmla="*/ 92445 h 12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3469" h="127937">
                <a:moveTo>
                  <a:pt x="2901" y="92445"/>
                </a:moveTo>
                <a:cubicBezTo>
                  <a:pt x="22480" y="79745"/>
                  <a:pt x="185464" y="5662"/>
                  <a:pt x="206101" y="370"/>
                </a:cubicBezTo>
                <a:cubicBezTo>
                  <a:pt x="226738" y="-4922"/>
                  <a:pt x="110851" y="47995"/>
                  <a:pt x="126726" y="60695"/>
                </a:cubicBezTo>
                <a:cubicBezTo>
                  <a:pt x="142601" y="73395"/>
                  <a:pt x="278597" y="78687"/>
                  <a:pt x="301351" y="76570"/>
                </a:cubicBezTo>
                <a:cubicBezTo>
                  <a:pt x="324105" y="74453"/>
                  <a:pt x="256372" y="49582"/>
                  <a:pt x="263251" y="47995"/>
                </a:cubicBezTo>
                <a:cubicBezTo>
                  <a:pt x="270130" y="46408"/>
                  <a:pt x="333630" y="66516"/>
                  <a:pt x="342626" y="67045"/>
                </a:cubicBezTo>
                <a:cubicBezTo>
                  <a:pt x="351622" y="67574"/>
                  <a:pt x="285476" y="41116"/>
                  <a:pt x="317226" y="51170"/>
                </a:cubicBezTo>
                <a:cubicBezTo>
                  <a:pt x="348976" y="61224"/>
                  <a:pt x="525718" y="121549"/>
                  <a:pt x="533126" y="127370"/>
                </a:cubicBezTo>
                <a:cubicBezTo>
                  <a:pt x="540534" y="133191"/>
                  <a:pt x="426234" y="92445"/>
                  <a:pt x="361676" y="86095"/>
                </a:cubicBezTo>
                <a:cubicBezTo>
                  <a:pt x="297118" y="79745"/>
                  <a:pt x="190226" y="90328"/>
                  <a:pt x="145776" y="89270"/>
                </a:cubicBezTo>
                <a:cubicBezTo>
                  <a:pt x="101326" y="88212"/>
                  <a:pt x="104501" y="81862"/>
                  <a:pt x="94976" y="79745"/>
                </a:cubicBezTo>
                <a:cubicBezTo>
                  <a:pt x="85451" y="77628"/>
                  <a:pt x="108734" y="74453"/>
                  <a:pt x="88626" y="76570"/>
                </a:cubicBezTo>
                <a:cubicBezTo>
                  <a:pt x="68518" y="78687"/>
                  <a:pt x="-16678" y="105145"/>
                  <a:pt x="2901" y="92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13DEAEF8-6951-8657-368A-C44922B9A678}"/>
              </a:ext>
            </a:extLst>
          </p:cNvPr>
          <p:cNvSpPr/>
          <p:nvPr/>
        </p:nvSpPr>
        <p:spPr>
          <a:xfrm>
            <a:off x="4202219" y="5874271"/>
            <a:ext cx="148357" cy="324957"/>
          </a:xfrm>
          <a:custGeom>
            <a:avLst/>
            <a:gdLst>
              <a:gd name="connsiteX0" fmla="*/ 148108 w 148357"/>
              <a:gd name="connsiteY0" fmla="*/ 56 h 324957"/>
              <a:gd name="connsiteX1" fmla="*/ 64981 w 148357"/>
              <a:gd name="connsiteY1" fmla="*/ 83184 h 324957"/>
              <a:gd name="connsiteX2" fmla="*/ 120399 w 148357"/>
              <a:gd name="connsiteY2" fmla="*/ 97038 h 324957"/>
              <a:gd name="connsiteX3" fmla="*/ 64981 w 148357"/>
              <a:gd name="connsiteY3" fmla="*/ 138602 h 324957"/>
              <a:gd name="connsiteX4" fmla="*/ 9563 w 148357"/>
              <a:gd name="connsiteY4" fmla="*/ 175547 h 324957"/>
              <a:gd name="connsiteX5" fmla="*/ 9563 w 148357"/>
              <a:gd name="connsiteY5" fmla="*/ 323329 h 324957"/>
              <a:gd name="connsiteX6" fmla="*/ 4945 w 148357"/>
              <a:gd name="connsiteY6" fmla="*/ 244820 h 324957"/>
              <a:gd name="connsiteX7" fmla="*/ 88072 w 148357"/>
              <a:gd name="connsiteY7" fmla="*/ 97038 h 324957"/>
              <a:gd name="connsiteX8" fmla="*/ 148108 w 148357"/>
              <a:gd name="connsiteY8" fmla="*/ 56 h 324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357" h="324957">
                <a:moveTo>
                  <a:pt x="148108" y="56"/>
                </a:moveTo>
                <a:cubicBezTo>
                  <a:pt x="144259" y="-2253"/>
                  <a:pt x="69599" y="67020"/>
                  <a:pt x="64981" y="83184"/>
                </a:cubicBezTo>
                <a:cubicBezTo>
                  <a:pt x="60363" y="99348"/>
                  <a:pt x="120399" y="87802"/>
                  <a:pt x="120399" y="97038"/>
                </a:cubicBezTo>
                <a:cubicBezTo>
                  <a:pt x="120399" y="106274"/>
                  <a:pt x="83454" y="125517"/>
                  <a:pt x="64981" y="138602"/>
                </a:cubicBezTo>
                <a:cubicBezTo>
                  <a:pt x="46508" y="151687"/>
                  <a:pt x="18799" y="144759"/>
                  <a:pt x="9563" y="175547"/>
                </a:cubicBezTo>
                <a:cubicBezTo>
                  <a:pt x="327" y="206335"/>
                  <a:pt x="10333" y="311784"/>
                  <a:pt x="9563" y="323329"/>
                </a:cubicBezTo>
                <a:cubicBezTo>
                  <a:pt x="8793" y="334874"/>
                  <a:pt x="-8140" y="282535"/>
                  <a:pt x="4945" y="244820"/>
                </a:cubicBezTo>
                <a:cubicBezTo>
                  <a:pt x="18030" y="207105"/>
                  <a:pt x="65751" y="133983"/>
                  <a:pt x="88072" y="97038"/>
                </a:cubicBezTo>
                <a:cubicBezTo>
                  <a:pt x="110393" y="60093"/>
                  <a:pt x="151957" y="2365"/>
                  <a:pt x="148108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3FBD9A88-CF3E-AAAC-3C39-F8592E9435F3}"/>
              </a:ext>
            </a:extLst>
          </p:cNvPr>
          <p:cNvSpPr/>
          <p:nvPr/>
        </p:nvSpPr>
        <p:spPr>
          <a:xfrm>
            <a:off x="4770465" y="5458688"/>
            <a:ext cx="51996" cy="263250"/>
          </a:xfrm>
          <a:custGeom>
            <a:avLst/>
            <a:gdLst>
              <a:gd name="connsiteX0" fmla="*/ 117 w 51996"/>
              <a:gd name="connsiteY0" fmla="*/ 3 h 263250"/>
              <a:gd name="connsiteX1" fmla="*/ 37062 w 51996"/>
              <a:gd name="connsiteY1" fmla="*/ 180112 h 263250"/>
              <a:gd name="connsiteX2" fmla="*/ 41680 w 51996"/>
              <a:gd name="connsiteY2" fmla="*/ 263239 h 263250"/>
              <a:gd name="connsiteX3" fmla="*/ 50917 w 51996"/>
              <a:gd name="connsiteY3" fmla="*/ 184730 h 263250"/>
              <a:gd name="connsiteX4" fmla="*/ 117 w 51996"/>
              <a:gd name="connsiteY4" fmla="*/ 3 h 26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96" h="263250">
                <a:moveTo>
                  <a:pt x="117" y="3"/>
                </a:moveTo>
                <a:cubicBezTo>
                  <a:pt x="-2192" y="-767"/>
                  <a:pt x="30135" y="136239"/>
                  <a:pt x="37062" y="180112"/>
                </a:cubicBezTo>
                <a:cubicBezTo>
                  <a:pt x="43989" y="223985"/>
                  <a:pt x="39371" y="262469"/>
                  <a:pt x="41680" y="263239"/>
                </a:cubicBezTo>
                <a:cubicBezTo>
                  <a:pt x="43989" y="264009"/>
                  <a:pt x="55535" y="224754"/>
                  <a:pt x="50917" y="184730"/>
                </a:cubicBezTo>
                <a:cubicBezTo>
                  <a:pt x="46299" y="144706"/>
                  <a:pt x="2426" y="773"/>
                  <a:pt x="11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B5A66522-0A64-3090-74EF-8B070BF7133B}"/>
              </a:ext>
            </a:extLst>
          </p:cNvPr>
          <p:cNvSpPr/>
          <p:nvPr/>
        </p:nvSpPr>
        <p:spPr>
          <a:xfrm>
            <a:off x="4849091" y="5832702"/>
            <a:ext cx="143948" cy="267964"/>
          </a:xfrm>
          <a:custGeom>
            <a:avLst/>
            <a:gdLst>
              <a:gd name="connsiteX0" fmla="*/ 0 w 143948"/>
              <a:gd name="connsiteY0" fmla="*/ 62 h 267964"/>
              <a:gd name="connsiteX1" fmla="*/ 124691 w 143948"/>
              <a:gd name="connsiteY1" fmla="*/ 157080 h 267964"/>
              <a:gd name="connsiteX2" fmla="*/ 120073 w 143948"/>
              <a:gd name="connsiteY2" fmla="*/ 129371 h 267964"/>
              <a:gd name="connsiteX3" fmla="*/ 143164 w 143948"/>
              <a:gd name="connsiteY3" fmla="*/ 203262 h 267964"/>
              <a:gd name="connsiteX4" fmla="*/ 138545 w 143948"/>
              <a:gd name="connsiteY4" fmla="*/ 267916 h 267964"/>
              <a:gd name="connsiteX5" fmla="*/ 138545 w 143948"/>
              <a:gd name="connsiteY5" fmla="*/ 212498 h 267964"/>
              <a:gd name="connsiteX6" fmla="*/ 124691 w 143948"/>
              <a:gd name="connsiteY6" fmla="*/ 138607 h 267964"/>
              <a:gd name="connsiteX7" fmla="*/ 0 w 143948"/>
              <a:gd name="connsiteY7" fmla="*/ 62 h 26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948" h="267964">
                <a:moveTo>
                  <a:pt x="0" y="62"/>
                </a:moveTo>
                <a:cubicBezTo>
                  <a:pt x="0" y="3141"/>
                  <a:pt x="124691" y="157080"/>
                  <a:pt x="124691" y="157080"/>
                </a:cubicBezTo>
                <a:cubicBezTo>
                  <a:pt x="144703" y="178631"/>
                  <a:pt x="116994" y="121674"/>
                  <a:pt x="120073" y="129371"/>
                </a:cubicBezTo>
                <a:cubicBezTo>
                  <a:pt x="123152" y="137068"/>
                  <a:pt x="140085" y="180171"/>
                  <a:pt x="143164" y="203262"/>
                </a:cubicBezTo>
                <a:cubicBezTo>
                  <a:pt x="146243" y="226353"/>
                  <a:pt x="139315" y="266377"/>
                  <a:pt x="138545" y="267916"/>
                </a:cubicBezTo>
                <a:cubicBezTo>
                  <a:pt x="137775" y="269455"/>
                  <a:pt x="140854" y="234050"/>
                  <a:pt x="138545" y="212498"/>
                </a:cubicBezTo>
                <a:cubicBezTo>
                  <a:pt x="136236" y="190947"/>
                  <a:pt x="143933" y="169395"/>
                  <a:pt x="124691" y="138607"/>
                </a:cubicBezTo>
                <a:cubicBezTo>
                  <a:pt x="105449" y="107819"/>
                  <a:pt x="0" y="-3017"/>
                  <a:pt x="0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3DFC0EAE-DFE5-7813-C84D-240C4786D81B}"/>
              </a:ext>
            </a:extLst>
          </p:cNvPr>
          <p:cNvSpPr/>
          <p:nvPr/>
        </p:nvSpPr>
        <p:spPr>
          <a:xfrm>
            <a:off x="4609129" y="4539234"/>
            <a:ext cx="115310" cy="811827"/>
          </a:xfrm>
          <a:custGeom>
            <a:avLst/>
            <a:gdLst>
              <a:gd name="connsiteX0" fmla="*/ 115271 w 115310"/>
              <a:gd name="connsiteY0" fmla="*/ 439 h 811827"/>
              <a:gd name="connsiteX1" fmla="*/ 18289 w 115310"/>
              <a:gd name="connsiteY1" fmla="*/ 305239 h 811827"/>
              <a:gd name="connsiteX2" fmla="*/ 18289 w 115310"/>
              <a:gd name="connsiteY2" fmla="*/ 300621 h 811827"/>
              <a:gd name="connsiteX3" fmla="*/ 18289 w 115310"/>
              <a:gd name="connsiteY3" fmla="*/ 499202 h 811827"/>
              <a:gd name="connsiteX4" fmla="*/ 32144 w 115310"/>
              <a:gd name="connsiteY4" fmla="*/ 804002 h 811827"/>
              <a:gd name="connsiteX5" fmla="*/ 22907 w 115310"/>
              <a:gd name="connsiteY5" fmla="*/ 693166 h 811827"/>
              <a:gd name="connsiteX6" fmla="*/ 4435 w 115310"/>
              <a:gd name="connsiteY6" fmla="*/ 388366 h 811827"/>
              <a:gd name="connsiteX7" fmla="*/ 115271 w 115310"/>
              <a:gd name="connsiteY7" fmla="*/ 439 h 81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310" h="811827">
                <a:moveTo>
                  <a:pt x="115271" y="439"/>
                </a:moveTo>
                <a:cubicBezTo>
                  <a:pt x="117580" y="-13416"/>
                  <a:pt x="18289" y="305239"/>
                  <a:pt x="18289" y="305239"/>
                </a:cubicBezTo>
                <a:cubicBezTo>
                  <a:pt x="2125" y="355269"/>
                  <a:pt x="18289" y="300621"/>
                  <a:pt x="18289" y="300621"/>
                </a:cubicBezTo>
                <a:cubicBezTo>
                  <a:pt x="18289" y="332948"/>
                  <a:pt x="15980" y="415305"/>
                  <a:pt x="18289" y="499202"/>
                </a:cubicBezTo>
                <a:cubicBezTo>
                  <a:pt x="20598" y="583099"/>
                  <a:pt x="31374" y="771675"/>
                  <a:pt x="32144" y="804002"/>
                </a:cubicBezTo>
                <a:cubicBezTo>
                  <a:pt x="32914" y="836329"/>
                  <a:pt x="27525" y="762439"/>
                  <a:pt x="22907" y="693166"/>
                </a:cubicBezTo>
                <a:cubicBezTo>
                  <a:pt x="18289" y="623893"/>
                  <a:pt x="-10959" y="500742"/>
                  <a:pt x="4435" y="388366"/>
                </a:cubicBezTo>
                <a:cubicBezTo>
                  <a:pt x="19829" y="275990"/>
                  <a:pt x="112962" y="14294"/>
                  <a:pt x="115271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D450CC82-0F39-1CCE-B780-C3221203109A}"/>
              </a:ext>
            </a:extLst>
          </p:cNvPr>
          <p:cNvSpPr/>
          <p:nvPr/>
        </p:nvSpPr>
        <p:spPr>
          <a:xfrm>
            <a:off x="3290932" y="3094453"/>
            <a:ext cx="681101" cy="1465691"/>
          </a:xfrm>
          <a:custGeom>
            <a:avLst/>
            <a:gdLst>
              <a:gd name="connsiteX0" fmla="*/ 679994 w 681101"/>
              <a:gd name="connsiteY0" fmla="*/ 6834 h 1465691"/>
              <a:gd name="connsiteX1" fmla="*/ 219597 w 681101"/>
              <a:gd name="connsiteY1" fmla="*/ 831712 h 1465691"/>
              <a:gd name="connsiteX2" fmla="*/ 251569 w 681101"/>
              <a:gd name="connsiteY2" fmla="*/ 774162 h 1465691"/>
              <a:gd name="connsiteX3" fmla="*/ 78920 w 681101"/>
              <a:gd name="connsiteY3" fmla="*/ 1234560 h 1465691"/>
              <a:gd name="connsiteX4" fmla="*/ 130075 w 681101"/>
              <a:gd name="connsiteY4" fmla="*/ 1177010 h 1465691"/>
              <a:gd name="connsiteX5" fmla="*/ 8581 w 681101"/>
              <a:gd name="connsiteY5" fmla="*/ 1439181 h 1465691"/>
              <a:gd name="connsiteX6" fmla="*/ 46948 w 681101"/>
              <a:gd name="connsiteY6" fmla="*/ 1349659 h 1465691"/>
              <a:gd name="connsiteX7" fmla="*/ 341090 w 681101"/>
              <a:gd name="connsiteY7" fmla="*/ 492809 h 1465691"/>
              <a:gd name="connsiteX8" fmla="*/ 238780 w 681101"/>
              <a:gd name="connsiteY8" fmla="*/ 703824 h 1465691"/>
              <a:gd name="connsiteX9" fmla="*/ 513739 w 681101"/>
              <a:gd name="connsiteY9" fmla="*/ 275399 h 1465691"/>
              <a:gd name="connsiteX10" fmla="*/ 353879 w 681101"/>
              <a:gd name="connsiteY10" fmla="*/ 428864 h 1465691"/>
              <a:gd name="connsiteX11" fmla="*/ 679994 w 681101"/>
              <a:gd name="connsiteY11" fmla="*/ 6834 h 146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1101" h="1465691">
                <a:moveTo>
                  <a:pt x="679994" y="6834"/>
                </a:moveTo>
                <a:cubicBezTo>
                  <a:pt x="657614" y="73975"/>
                  <a:pt x="291001" y="703824"/>
                  <a:pt x="219597" y="831712"/>
                </a:cubicBezTo>
                <a:cubicBezTo>
                  <a:pt x="148193" y="959600"/>
                  <a:pt x="275015" y="707021"/>
                  <a:pt x="251569" y="774162"/>
                </a:cubicBezTo>
                <a:cubicBezTo>
                  <a:pt x="228123" y="841303"/>
                  <a:pt x="99169" y="1167419"/>
                  <a:pt x="78920" y="1234560"/>
                </a:cubicBezTo>
                <a:cubicBezTo>
                  <a:pt x="58671" y="1301701"/>
                  <a:pt x="141798" y="1142907"/>
                  <a:pt x="130075" y="1177010"/>
                </a:cubicBezTo>
                <a:cubicBezTo>
                  <a:pt x="118352" y="1211113"/>
                  <a:pt x="22435" y="1410406"/>
                  <a:pt x="8581" y="1439181"/>
                </a:cubicBezTo>
                <a:cubicBezTo>
                  <a:pt x="-5274" y="1467956"/>
                  <a:pt x="-8470" y="1507388"/>
                  <a:pt x="46948" y="1349659"/>
                </a:cubicBezTo>
                <a:cubicBezTo>
                  <a:pt x="102366" y="1191930"/>
                  <a:pt x="309118" y="600448"/>
                  <a:pt x="341090" y="492809"/>
                </a:cubicBezTo>
                <a:cubicBezTo>
                  <a:pt x="373062" y="385170"/>
                  <a:pt x="210005" y="740059"/>
                  <a:pt x="238780" y="703824"/>
                </a:cubicBezTo>
                <a:cubicBezTo>
                  <a:pt x="267555" y="667589"/>
                  <a:pt x="494556" y="321226"/>
                  <a:pt x="513739" y="275399"/>
                </a:cubicBezTo>
                <a:cubicBezTo>
                  <a:pt x="532922" y="229572"/>
                  <a:pt x="329367" y="469362"/>
                  <a:pt x="353879" y="428864"/>
                </a:cubicBezTo>
                <a:cubicBezTo>
                  <a:pt x="378391" y="388366"/>
                  <a:pt x="702374" y="-60307"/>
                  <a:pt x="679994" y="6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CAF08EEA-72AD-2AD2-E16D-E23EF59C600A}"/>
              </a:ext>
            </a:extLst>
          </p:cNvPr>
          <p:cNvSpPr/>
          <p:nvPr/>
        </p:nvSpPr>
        <p:spPr>
          <a:xfrm>
            <a:off x="3241598" y="5983827"/>
            <a:ext cx="928974" cy="1288946"/>
          </a:xfrm>
          <a:custGeom>
            <a:avLst/>
            <a:gdLst>
              <a:gd name="connsiteX0" fmla="*/ 6760 w 928974"/>
              <a:gd name="connsiteY0" fmla="*/ 7731 h 1288946"/>
              <a:gd name="connsiteX1" fmla="*/ 486340 w 928974"/>
              <a:gd name="connsiteY1" fmla="*/ 743088 h 1288946"/>
              <a:gd name="connsiteX2" fmla="*/ 428791 w 928974"/>
              <a:gd name="connsiteY2" fmla="*/ 666355 h 1288946"/>
              <a:gd name="connsiteX3" fmla="*/ 735722 w 928974"/>
              <a:gd name="connsiteY3" fmla="*/ 1024442 h 1288946"/>
              <a:gd name="connsiteX4" fmla="*/ 927554 w 928974"/>
              <a:gd name="connsiteY4" fmla="*/ 1286612 h 1288946"/>
              <a:gd name="connsiteX5" fmla="*/ 793272 w 928974"/>
              <a:gd name="connsiteY5" fmla="*/ 1113963 h 1288946"/>
              <a:gd name="connsiteX6" fmla="*/ 294508 w 928974"/>
              <a:gd name="connsiteY6" fmla="*/ 500100 h 1288946"/>
              <a:gd name="connsiteX7" fmla="*/ 339269 w 928974"/>
              <a:gd name="connsiteY7" fmla="*/ 608805 h 1288946"/>
              <a:gd name="connsiteX8" fmla="*/ 211381 w 928974"/>
              <a:gd name="connsiteY8" fmla="*/ 372212 h 1288946"/>
              <a:gd name="connsiteX9" fmla="*/ 6760 w 928974"/>
              <a:gd name="connsiteY9" fmla="*/ 7731 h 1288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8974" h="1288946">
                <a:moveTo>
                  <a:pt x="6760" y="7731"/>
                </a:moveTo>
                <a:cubicBezTo>
                  <a:pt x="52587" y="69544"/>
                  <a:pt x="416002" y="633317"/>
                  <a:pt x="486340" y="743088"/>
                </a:cubicBezTo>
                <a:cubicBezTo>
                  <a:pt x="556679" y="852859"/>
                  <a:pt x="387227" y="619463"/>
                  <a:pt x="428791" y="666355"/>
                </a:cubicBezTo>
                <a:cubicBezTo>
                  <a:pt x="470355" y="713247"/>
                  <a:pt x="652595" y="921066"/>
                  <a:pt x="735722" y="1024442"/>
                </a:cubicBezTo>
                <a:cubicBezTo>
                  <a:pt x="818849" y="1127818"/>
                  <a:pt x="917962" y="1271692"/>
                  <a:pt x="927554" y="1286612"/>
                </a:cubicBezTo>
                <a:cubicBezTo>
                  <a:pt x="937146" y="1301532"/>
                  <a:pt x="898780" y="1245048"/>
                  <a:pt x="793272" y="1113963"/>
                </a:cubicBezTo>
                <a:cubicBezTo>
                  <a:pt x="687764" y="982878"/>
                  <a:pt x="370175" y="584293"/>
                  <a:pt x="294508" y="500100"/>
                </a:cubicBezTo>
                <a:cubicBezTo>
                  <a:pt x="218841" y="415907"/>
                  <a:pt x="353124" y="630120"/>
                  <a:pt x="339269" y="608805"/>
                </a:cubicBezTo>
                <a:cubicBezTo>
                  <a:pt x="325415" y="587490"/>
                  <a:pt x="261471" y="472391"/>
                  <a:pt x="211381" y="372212"/>
                </a:cubicBezTo>
                <a:cubicBezTo>
                  <a:pt x="161292" y="272033"/>
                  <a:pt x="-39067" y="-54082"/>
                  <a:pt x="6760" y="7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441D0C7C-7570-E8CF-F8EB-43971C19A723}"/>
              </a:ext>
            </a:extLst>
          </p:cNvPr>
          <p:cNvSpPr/>
          <p:nvPr/>
        </p:nvSpPr>
        <p:spPr>
          <a:xfrm>
            <a:off x="4091553" y="7222210"/>
            <a:ext cx="516460" cy="293840"/>
          </a:xfrm>
          <a:custGeom>
            <a:avLst/>
            <a:gdLst>
              <a:gd name="connsiteX0" fmla="*/ 0 w 516460"/>
              <a:gd name="connsiteY0" fmla="*/ 0 h 293840"/>
              <a:gd name="connsiteX1" fmla="*/ 278969 w 516460"/>
              <a:gd name="connsiteY1" fmla="*/ 160149 h 293840"/>
              <a:gd name="connsiteX2" fmla="*/ 242806 w 516460"/>
              <a:gd name="connsiteY2" fmla="*/ 129153 h 293840"/>
              <a:gd name="connsiteX3" fmla="*/ 506278 w 516460"/>
              <a:gd name="connsiteY3" fmla="*/ 289302 h 293840"/>
              <a:gd name="connsiteX4" fmla="*/ 439118 w 516460"/>
              <a:gd name="connsiteY4" fmla="*/ 247973 h 293840"/>
              <a:gd name="connsiteX5" fmla="*/ 222142 w 516460"/>
              <a:gd name="connsiteY5" fmla="*/ 227309 h 293840"/>
              <a:gd name="connsiteX6" fmla="*/ 356461 w 516460"/>
              <a:gd name="connsiteY6" fmla="*/ 232475 h 293840"/>
              <a:gd name="connsiteX7" fmla="*/ 242806 w 516460"/>
              <a:gd name="connsiteY7" fmla="*/ 185980 h 293840"/>
              <a:gd name="connsiteX8" fmla="*/ 253139 w 516460"/>
              <a:gd name="connsiteY8" fmla="*/ 175648 h 293840"/>
              <a:gd name="connsiteX9" fmla="*/ 196311 w 516460"/>
              <a:gd name="connsiteY9" fmla="*/ 118821 h 293840"/>
              <a:gd name="connsiteX10" fmla="*/ 0 w 516460"/>
              <a:gd name="connsiteY10" fmla="*/ 0 h 29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6460" h="293840">
                <a:moveTo>
                  <a:pt x="0" y="0"/>
                </a:moveTo>
                <a:cubicBezTo>
                  <a:pt x="13776" y="6888"/>
                  <a:pt x="238501" y="138624"/>
                  <a:pt x="278969" y="160149"/>
                </a:cubicBezTo>
                <a:cubicBezTo>
                  <a:pt x="319437" y="181675"/>
                  <a:pt x="204921" y="107628"/>
                  <a:pt x="242806" y="129153"/>
                </a:cubicBezTo>
                <a:cubicBezTo>
                  <a:pt x="280691" y="150679"/>
                  <a:pt x="473559" y="269499"/>
                  <a:pt x="506278" y="289302"/>
                </a:cubicBezTo>
                <a:cubicBezTo>
                  <a:pt x="538997" y="309105"/>
                  <a:pt x="486474" y="258305"/>
                  <a:pt x="439118" y="247973"/>
                </a:cubicBezTo>
                <a:cubicBezTo>
                  <a:pt x="391762" y="237641"/>
                  <a:pt x="235918" y="229892"/>
                  <a:pt x="222142" y="227309"/>
                </a:cubicBezTo>
                <a:cubicBezTo>
                  <a:pt x="208366" y="224726"/>
                  <a:pt x="353017" y="239363"/>
                  <a:pt x="356461" y="232475"/>
                </a:cubicBezTo>
                <a:cubicBezTo>
                  <a:pt x="359905" y="225587"/>
                  <a:pt x="242806" y="185980"/>
                  <a:pt x="242806" y="185980"/>
                </a:cubicBezTo>
                <a:cubicBezTo>
                  <a:pt x="225586" y="176509"/>
                  <a:pt x="260888" y="186841"/>
                  <a:pt x="253139" y="175648"/>
                </a:cubicBezTo>
                <a:cubicBezTo>
                  <a:pt x="245390" y="164455"/>
                  <a:pt x="235057" y="142069"/>
                  <a:pt x="196311" y="118821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56C82BEB-00D0-890A-5534-53BAFB034DC8}"/>
              </a:ext>
            </a:extLst>
          </p:cNvPr>
          <p:cNvSpPr/>
          <p:nvPr/>
        </p:nvSpPr>
        <p:spPr>
          <a:xfrm>
            <a:off x="4380120" y="7174636"/>
            <a:ext cx="556562" cy="280689"/>
          </a:xfrm>
          <a:custGeom>
            <a:avLst/>
            <a:gdLst>
              <a:gd name="connsiteX0" fmla="*/ 734 w 556562"/>
              <a:gd name="connsiteY0" fmla="*/ 109567 h 280689"/>
              <a:gd name="connsiteX1" fmla="*/ 140219 w 556562"/>
              <a:gd name="connsiteY1" fmla="*/ 52740 h 280689"/>
              <a:gd name="connsiteX2" fmla="*/ 362361 w 556562"/>
              <a:gd name="connsiteY2" fmla="*/ 104401 h 280689"/>
              <a:gd name="connsiteX3" fmla="*/ 341697 w 556562"/>
              <a:gd name="connsiteY3" fmla="*/ 47574 h 280689"/>
              <a:gd name="connsiteX4" fmla="*/ 476016 w 556562"/>
              <a:gd name="connsiteY4" fmla="*/ 109567 h 280689"/>
              <a:gd name="connsiteX5" fmla="*/ 496680 w 556562"/>
              <a:gd name="connsiteY5" fmla="*/ 171561 h 280689"/>
              <a:gd name="connsiteX6" fmla="*/ 543175 w 556562"/>
              <a:gd name="connsiteY6" fmla="*/ 150896 h 280689"/>
              <a:gd name="connsiteX7" fmla="*/ 357195 w 556562"/>
              <a:gd name="connsiteY7" fmla="*/ 280049 h 280689"/>
              <a:gd name="connsiteX8" fmla="*/ 501846 w 556562"/>
              <a:gd name="connsiteY8" fmla="*/ 197391 h 280689"/>
              <a:gd name="connsiteX9" fmla="*/ 507012 w 556562"/>
              <a:gd name="connsiteY9" fmla="*/ 125066 h 280689"/>
              <a:gd name="connsiteX10" fmla="*/ 553507 w 556562"/>
              <a:gd name="connsiteY10" fmla="*/ 16578 h 280689"/>
              <a:gd name="connsiteX11" fmla="*/ 408856 w 556562"/>
              <a:gd name="connsiteY11" fmla="*/ 68239 h 280689"/>
              <a:gd name="connsiteX12" fmla="*/ 264205 w 556562"/>
              <a:gd name="connsiteY12" fmla="*/ 26910 h 280689"/>
              <a:gd name="connsiteX13" fmla="*/ 135053 w 556562"/>
              <a:gd name="connsiteY13" fmla="*/ 1079 h 280689"/>
              <a:gd name="connsiteX14" fmla="*/ 269372 w 556562"/>
              <a:gd name="connsiteY14" fmla="*/ 63072 h 280689"/>
              <a:gd name="connsiteX15" fmla="*/ 93724 w 556562"/>
              <a:gd name="connsiteY15" fmla="*/ 78571 h 280689"/>
              <a:gd name="connsiteX16" fmla="*/ 734 w 556562"/>
              <a:gd name="connsiteY16" fmla="*/ 109567 h 28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6562" h="280689">
                <a:moveTo>
                  <a:pt x="734" y="109567"/>
                </a:moveTo>
                <a:cubicBezTo>
                  <a:pt x="8483" y="105262"/>
                  <a:pt x="79948" y="53601"/>
                  <a:pt x="140219" y="52740"/>
                </a:cubicBezTo>
                <a:cubicBezTo>
                  <a:pt x="200490" y="51879"/>
                  <a:pt x="328781" y="105262"/>
                  <a:pt x="362361" y="104401"/>
                </a:cubicBezTo>
                <a:cubicBezTo>
                  <a:pt x="395941" y="103540"/>
                  <a:pt x="322755" y="46713"/>
                  <a:pt x="341697" y="47574"/>
                </a:cubicBezTo>
                <a:cubicBezTo>
                  <a:pt x="360639" y="48435"/>
                  <a:pt x="450186" y="88903"/>
                  <a:pt x="476016" y="109567"/>
                </a:cubicBezTo>
                <a:cubicBezTo>
                  <a:pt x="501846" y="130231"/>
                  <a:pt x="485487" y="164673"/>
                  <a:pt x="496680" y="171561"/>
                </a:cubicBezTo>
                <a:cubicBezTo>
                  <a:pt x="507873" y="178449"/>
                  <a:pt x="566422" y="132815"/>
                  <a:pt x="543175" y="150896"/>
                </a:cubicBezTo>
                <a:cubicBezTo>
                  <a:pt x="519928" y="168977"/>
                  <a:pt x="364083" y="272300"/>
                  <a:pt x="357195" y="280049"/>
                </a:cubicBezTo>
                <a:cubicBezTo>
                  <a:pt x="350307" y="287798"/>
                  <a:pt x="476877" y="223221"/>
                  <a:pt x="501846" y="197391"/>
                </a:cubicBezTo>
                <a:cubicBezTo>
                  <a:pt x="526815" y="171561"/>
                  <a:pt x="498402" y="155202"/>
                  <a:pt x="507012" y="125066"/>
                </a:cubicBezTo>
                <a:cubicBezTo>
                  <a:pt x="515622" y="94930"/>
                  <a:pt x="569866" y="26049"/>
                  <a:pt x="553507" y="16578"/>
                </a:cubicBezTo>
                <a:cubicBezTo>
                  <a:pt x="537148" y="7107"/>
                  <a:pt x="457073" y="66517"/>
                  <a:pt x="408856" y="68239"/>
                </a:cubicBezTo>
                <a:cubicBezTo>
                  <a:pt x="360639" y="69961"/>
                  <a:pt x="309839" y="38103"/>
                  <a:pt x="264205" y="26910"/>
                </a:cubicBezTo>
                <a:cubicBezTo>
                  <a:pt x="218571" y="15717"/>
                  <a:pt x="134192" y="-4948"/>
                  <a:pt x="135053" y="1079"/>
                </a:cubicBezTo>
                <a:cubicBezTo>
                  <a:pt x="135914" y="7106"/>
                  <a:pt x="276260" y="50157"/>
                  <a:pt x="269372" y="63072"/>
                </a:cubicBezTo>
                <a:cubicBezTo>
                  <a:pt x="262484" y="75987"/>
                  <a:pt x="139358" y="70822"/>
                  <a:pt x="93724" y="78571"/>
                </a:cubicBezTo>
                <a:cubicBezTo>
                  <a:pt x="48090" y="86320"/>
                  <a:pt x="-7015" y="113872"/>
                  <a:pt x="734" y="109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86622FA9-8B4E-C021-DDC9-6940001077AA}"/>
              </a:ext>
            </a:extLst>
          </p:cNvPr>
          <p:cNvSpPr/>
          <p:nvPr/>
        </p:nvSpPr>
        <p:spPr>
          <a:xfrm>
            <a:off x="4390194" y="7113561"/>
            <a:ext cx="436554" cy="98327"/>
          </a:xfrm>
          <a:custGeom>
            <a:avLst/>
            <a:gdLst>
              <a:gd name="connsiteX0" fmla="*/ 992 w 436554"/>
              <a:gd name="connsiteY0" fmla="*/ 98317 h 98327"/>
              <a:gd name="connsiteX1" fmla="*/ 155975 w 436554"/>
              <a:gd name="connsiteY1" fmla="*/ 25992 h 98327"/>
              <a:gd name="connsiteX2" fmla="*/ 285128 w 436554"/>
              <a:gd name="connsiteY2" fmla="*/ 31158 h 98327"/>
              <a:gd name="connsiteX3" fmla="*/ 290294 w 436554"/>
              <a:gd name="connsiteY3" fmla="*/ 161 h 98327"/>
              <a:gd name="connsiteX4" fmla="*/ 434945 w 436554"/>
              <a:gd name="connsiteY4" fmla="*/ 46656 h 98327"/>
              <a:gd name="connsiteX5" fmla="*/ 347121 w 436554"/>
              <a:gd name="connsiteY5" fmla="*/ 20825 h 98327"/>
              <a:gd name="connsiteX6" fmla="*/ 47487 w 436554"/>
              <a:gd name="connsiteY6" fmla="*/ 5327 h 98327"/>
              <a:gd name="connsiteX7" fmla="*/ 88816 w 436554"/>
              <a:gd name="connsiteY7" fmla="*/ 31158 h 98327"/>
              <a:gd name="connsiteX8" fmla="*/ 992 w 436554"/>
              <a:gd name="connsiteY8" fmla="*/ 98317 h 98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554" h="98327">
                <a:moveTo>
                  <a:pt x="992" y="98317"/>
                </a:moveTo>
                <a:cubicBezTo>
                  <a:pt x="12185" y="97456"/>
                  <a:pt x="108619" y="37185"/>
                  <a:pt x="155975" y="25992"/>
                </a:cubicBezTo>
                <a:cubicBezTo>
                  <a:pt x="203331" y="14799"/>
                  <a:pt x="262742" y="35463"/>
                  <a:pt x="285128" y="31158"/>
                </a:cubicBezTo>
                <a:cubicBezTo>
                  <a:pt x="307514" y="26853"/>
                  <a:pt x="265325" y="-2422"/>
                  <a:pt x="290294" y="161"/>
                </a:cubicBezTo>
                <a:cubicBezTo>
                  <a:pt x="315263" y="2744"/>
                  <a:pt x="425474" y="43212"/>
                  <a:pt x="434945" y="46656"/>
                </a:cubicBezTo>
                <a:cubicBezTo>
                  <a:pt x="444416" y="50100"/>
                  <a:pt x="411697" y="27713"/>
                  <a:pt x="347121" y="20825"/>
                </a:cubicBezTo>
                <a:cubicBezTo>
                  <a:pt x="282545" y="13937"/>
                  <a:pt x="90538" y="3605"/>
                  <a:pt x="47487" y="5327"/>
                </a:cubicBezTo>
                <a:cubicBezTo>
                  <a:pt x="4436" y="7049"/>
                  <a:pt x="100870" y="14799"/>
                  <a:pt x="88816" y="31158"/>
                </a:cubicBezTo>
                <a:cubicBezTo>
                  <a:pt x="76762" y="47517"/>
                  <a:pt x="-10201" y="99178"/>
                  <a:pt x="992" y="98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63A4AA47-CBC9-4B34-FFEC-EE8E0289739F}"/>
              </a:ext>
            </a:extLst>
          </p:cNvPr>
          <p:cNvSpPr/>
          <p:nvPr/>
        </p:nvSpPr>
        <p:spPr>
          <a:xfrm>
            <a:off x="4354348" y="7284015"/>
            <a:ext cx="424684" cy="196507"/>
          </a:xfrm>
          <a:custGeom>
            <a:avLst/>
            <a:gdLst>
              <a:gd name="connsiteX0" fmla="*/ 676 w 424684"/>
              <a:gd name="connsiteY0" fmla="*/ 188 h 196507"/>
              <a:gd name="connsiteX1" fmla="*/ 295144 w 424684"/>
              <a:gd name="connsiteY1" fmla="*/ 67348 h 196507"/>
              <a:gd name="connsiteX2" fmla="*/ 424296 w 424684"/>
              <a:gd name="connsiteY2" fmla="*/ 67348 h 196507"/>
              <a:gd name="connsiteX3" fmla="*/ 336472 w 424684"/>
              <a:gd name="connsiteY3" fmla="*/ 93178 h 196507"/>
              <a:gd name="connsiteX4" fmla="*/ 377801 w 424684"/>
              <a:gd name="connsiteY4" fmla="*/ 196500 h 196507"/>
              <a:gd name="connsiteX5" fmla="*/ 336472 w 424684"/>
              <a:gd name="connsiteY5" fmla="*/ 98344 h 196507"/>
              <a:gd name="connsiteX6" fmla="*/ 320974 w 424684"/>
              <a:gd name="connsiteY6" fmla="*/ 51849 h 196507"/>
              <a:gd name="connsiteX7" fmla="*/ 217652 w 424684"/>
              <a:gd name="connsiteY7" fmla="*/ 46683 h 196507"/>
              <a:gd name="connsiteX8" fmla="*/ 676 w 424684"/>
              <a:gd name="connsiteY8" fmla="*/ 188 h 196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4684" h="196507">
                <a:moveTo>
                  <a:pt x="676" y="188"/>
                </a:moveTo>
                <a:cubicBezTo>
                  <a:pt x="13591" y="3632"/>
                  <a:pt x="224541" y="56155"/>
                  <a:pt x="295144" y="67348"/>
                </a:cubicBezTo>
                <a:cubicBezTo>
                  <a:pt x="365747" y="78541"/>
                  <a:pt x="417408" y="63043"/>
                  <a:pt x="424296" y="67348"/>
                </a:cubicBezTo>
                <a:cubicBezTo>
                  <a:pt x="431184" y="71653"/>
                  <a:pt x="344221" y="71653"/>
                  <a:pt x="336472" y="93178"/>
                </a:cubicBezTo>
                <a:cubicBezTo>
                  <a:pt x="328723" y="114703"/>
                  <a:pt x="377801" y="195639"/>
                  <a:pt x="377801" y="196500"/>
                </a:cubicBezTo>
                <a:cubicBezTo>
                  <a:pt x="377801" y="197361"/>
                  <a:pt x="345943" y="122453"/>
                  <a:pt x="336472" y="98344"/>
                </a:cubicBezTo>
                <a:cubicBezTo>
                  <a:pt x="327001" y="74236"/>
                  <a:pt x="340777" y="60459"/>
                  <a:pt x="320974" y="51849"/>
                </a:cubicBezTo>
                <a:cubicBezTo>
                  <a:pt x="301171" y="43239"/>
                  <a:pt x="271896" y="51849"/>
                  <a:pt x="217652" y="46683"/>
                </a:cubicBezTo>
                <a:cubicBezTo>
                  <a:pt x="163408" y="41517"/>
                  <a:pt x="-12239" y="-3256"/>
                  <a:pt x="676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B45E5C22-0599-0657-0B1D-EBE5D89677C6}"/>
              </a:ext>
            </a:extLst>
          </p:cNvPr>
          <p:cNvSpPr/>
          <p:nvPr/>
        </p:nvSpPr>
        <p:spPr>
          <a:xfrm>
            <a:off x="4964579" y="7113176"/>
            <a:ext cx="83529" cy="186557"/>
          </a:xfrm>
          <a:custGeom>
            <a:avLst/>
            <a:gdLst>
              <a:gd name="connsiteX0" fmla="*/ 31041 w 83529"/>
              <a:gd name="connsiteY0" fmla="*/ 546 h 186557"/>
              <a:gd name="connsiteX1" fmla="*/ 56872 w 83529"/>
              <a:gd name="connsiteY1" fmla="*/ 109034 h 186557"/>
              <a:gd name="connsiteX2" fmla="*/ 45 w 83529"/>
              <a:gd name="connsiteY2" fmla="*/ 186526 h 186557"/>
              <a:gd name="connsiteX3" fmla="*/ 46540 w 83529"/>
              <a:gd name="connsiteY3" fmla="*/ 119366 h 186557"/>
              <a:gd name="connsiteX4" fmla="*/ 82702 w 83529"/>
              <a:gd name="connsiteY4" fmla="*/ 67705 h 186557"/>
              <a:gd name="connsiteX5" fmla="*/ 31041 w 83529"/>
              <a:gd name="connsiteY5" fmla="*/ 546 h 18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529" h="186557">
                <a:moveTo>
                  <a:pt x="31041" y="546"/>
                </a:moveTo>
                <a:cubicBezTo>
                  <a:pt x="26736" y="7434"/>
                  <a:pt x="62038" y="78037"/>
                  <a:pt x="56872" y="109034"/>
                </a:cubicBezTo>
                <a:cubicBezTo>
                  <a:pt x="51706" y="140031"/>
                  <a:pt x="1767" y="184804"/>
                  <a:pt x="45" y="186526"/>
                </a:cubicBezTo>
                <a:cubicBezTo>
                  <a:pt x="-1677" y="188248"/>
                  <a:pt x="46540" y="119366"/>
                  <a:pt x="46540" y="119366"/>
                </a:cubicBezTo>
                <a:cubicBezTo>
                  <a:pt x="60316" y="99563"/>
                  <a:pt x="88729" y="81481"/>
                  <a:pt x="82702" y="67705"/>
                </a:cubicBezTo>
                <a:cubicBezTo>
                  <a:pt x="76675" y="53929"/>
                  <a:pt x="35346" y="-6342"/>
                  <a:pt x="31041" y="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69F2F4C4-4B09-3277-FE9B-48E8F40AC426}"/>
              </a:ext>
            </a:extLst>
          </p:cNvPr>
          <p:cNvSpPr/>
          <p:nvPr/>
        </p:nvSpPr>
        <p:spPr>
          <a:xfrm>
            <a:off x="4616542" y="7015566"/>
            <a:ext cx="745896" cy="481460"/>
          </a:xfrm>
          <a:custGeom>
            <a:avLst/>
            <a:gdLst>
              <a:gd name="connsiteX0" fmla="*/ 58780 w 745896"/>
              <a:gd name="connsiteY0" fmla="*/ 454617 h 481460"/>
              <a:gd name="connsiteX1" fmla="*/ 477234 w 745896"/>
              <a:gd name="connsiteY1" fmla="*/ 289302 h 481460"/>
              <a:gd name="connsiteX2" fmla="*/ 410075 w 745896"/>
              <a:gd name="connsiteY2" fmla="*/ 335797 h 481460"/>
              <a:gd name="connsiteX3" fmla="*/ 683878 w 745896"/>
              <a:gd name="connsiteY3" fmla="*/ 92990 h 481460"/>
              <a:gd name="connsiteX4" fmla="*/ 570224 w 745896"/>
              <a:gd name="connsiteY4" fmla="*/ 196312 h 481460"/>
              <a:gd name="connsiteX5" fmla="*/ 745872 w 745896"/>
              <a:gd name="connsiteY5" fmla="*/ 0 h 481460"/>
              <a:gd name="connsiteX6" fmla="*/ 580556 w 745896"/>
              <a:gd name="connsiteY6" fmla="*/ 196312 h 481460"/>
              <a:gd name="connsiteX7" fmla="*/ 291255 w 745896"/>
              <a:gd name="connsiteY7" fmla="*/ 371959 h 481460"/>
              <a:gd name="connsiteX8" fmla="*/ 146604 w 745896"/>
              <a:gd name="connsiteY8" fmla="*/ 428787 h 481460"/>
              <a:gd name="connsiteX9" fmla="*/ 12285 w 745896"/>
              <a:gd name="connsiteY9" fmla="*/ 475281 h 481460"/>
              <a:gd name="connsiteX10" fmla="*/ 58780 w 745896"/>
              <a:gd name="connsiteY10" fmla="*/ 454617 h 48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5896" h="481460">
                <a:moveTo>
                  <a:pt x="58780" y="454617"/>
                </a:moveTo>
                <a:lnTo>
                  <a:pt x="477234" y="289302"/>
                </a:lnTo>
                <a:cubicBezTo>
                  <a:pt x="535783" y="269499"/>
                  <a:pt x="375634" y="368516"/>
                  <a:pt x="410075" y="335797"/>
                </a:cubicBezTo>
                <a:cubicBezTo>
                  <a:pt x="444516" y="303078"/>
                  <a:pt x="657187" y="116237"/>
                  <a:pt x="683878" y="92990"/>
                </a:cubicBezTo>
                <a:cubicBezTo>
                  <a:pt x="710570" y="69742"/>
                  <a:pt x="559892" y="211810"/>
                  <a:pt x="570224" y="196312"/>
                </a:cubicBezTo>
                <a:cubicBezTo>
                  <a:pt x="580556" y="180814"/>
                  <a:pt x="744150" y="0"/>
                  <a:pt x="745872" y="0"/>
                </a:cubicBezTo>
                <a:cubicBezTo>
                  <a:pt x="747594" y="0"/>
                  <a:pt x="656325" y="134319"/>
                  <a:pt x="580556" y="196312"/>
                </a:cubicBezTo>
                <a:cubicBezTo>
                  <a:pt x="504787" y="258305"/>
                  <a:pt x="363580" y="333213"/>
                  <a:pt x="291255" y="371959"/>
                </a:cubicBezTo>
                <a:cubicBezTo>
                  <a:pt x="218930" y="410705"/>
                  <a:pt x="193099" y="411567"/>
                  <a:pt x="146604" y="428787"/>
                </a:cubicBezTo>
                <a:cubicBezTo>
                  <a:pt x="100109" y="446007"/>
                  <a:pt x="26922" y="464949"/>
                  <a:pt x="12285" y="475281"/>
                </a:cubicBezTo>
                <a:cubicBezTo>
                  <a:pt x="-2352" y="485613"/>
                  <a:pt x="-18711" y="485613"/>
                  <a:pt x="58780" y="454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59260BA0-2C52-5AA0-B10C-0DE0D2E94C2D}"/>
              </a:ext>
            </a:extLst>
          </p:cNvPr>
          <p:cNvSpPr/>
          <p:nvPr/>
        </p:nvSpPr>
        <p:spPr>
          <a:xfrm>
            <a:off x="5201047" y="3185862"/>
            <a:ext cx="577007" cy="1182813"/>
          </a:xfrm>
          <a:custGeom>
            <a:avLst/>
            <a:gdLst>
              <a:gd name="connsiteX0" fmla="*/ 4743 w 577007"/>
              <a:gd name="connsiteY0" fmla="*/ 7281 h 1182813"/>
              <a:gd name="connsiteX1" fmla="*/ 353086 w 577007"/>
              <a:gd name="connsiteY1" fmla="*/ 737833 h 1182813"/>
              <a:gd name="connsiteX2" fmla="*/ 314382 w 577007"/>
              <a:gd name="connsiteY2" fmla="*/ 655586 h 1182813"/>
              <a:gd name="connsiteX3" fmla="*/ 503067 w 577007"/>
              <a:gd name="connsiteY3" fmla="*/ 1003928 h 1182813"/>
              <a:gd name="connsiteX4" fmla="*/ 483715 w 577007"/>
              <a:gd name="connsiteY4" fmla="*/ 950709 h 1182813"/>
              <a:gd name="connsiteX5" fmla="*/ 575639 w 577007"/>
              <a:gd name="connsiteY5" fmla="*/ 1178100 h 1182813"/>
              <a:gd name="connsiteX6" fmla="*/ 522420 w 577007"/>
              <a:gd name="connsiteY6" fmla="*/ 1047471 h 1182813"/>
              <a:gd name="connsiteX7" fmla="*/ 314382 w 577007"/>
              <a:gd name="connsiteY7" fmla="*/ 423357 h 1182813"/>
              <a:gd name="connsiteX8" fmla="*/ 425658 w 577007"/>
              <a:gd name="connsiteY8" fmla="*/ 897490 h 1182813"/>
              <a:gd name="connsiteX9" fmla="*/ 348248 w 577007"/>
              <a:gd name="connsiteY9" fmla="*/ 737833 h 1182813"/>
              <a:gd name="connsiteX10" fmla="*/ 164401 w 577007"/>
              <a:gd name="connsiteY10" fmla="*/ 384652 h 1182813"/>
              <a:gd name="connsiteX11" fmla="*/ 4743 w 577007"/>
              <a:gd name="connsiteY11" fmla="*/ 7281 h 118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7007" h="1182813">
                <a:moveTo>
                  <a:pt x="4743" y="7281"/>
                </a:moveTo>
                <a:cubicBezTo>
                  <a:pt x="36190" y="66144"/>
                  <a:pt x="301480" y="629782"/>
                  <a:pt x="353086" y="737833"/>
                </a:cubicBezTo>
                <a:cubicBezTo>
                  <a:pt x="404692" y="845884"/>
                  <a:pt x="289385" y="611237"/>
                  <a:pt x="314382" y="655586"/>
                </a:cubicBezTo>
                <a:cubicBezTo>
                  <a:pt x="339379" y="699935"/>
                  <a:pt x="474845" y="954741"/>
                  <a:pt x="503067" y="1003928"/>
                </a:cubicBezTo>
                <a:cubicBezTo>
                  <a:pt x="531289" y="1053115"/>
                  <a:pt x="471620" y="921680"/>
                  <a:pt x="483715" y="950709"/>
                </a:cubicBezTo>
                <a:cubicBezTo>
                  <a:pt x="495810" y="979738"/>
                  <a:pt x="569188" y="1161973"/>
                  <a:pt x="575639" y="1178100"/>
                </a:cubicBezTo>
                <a:cubicBezTo>
                  <a:pt x="582090" y="1194227"/>
                  <a:pt x="565963" y="1173261"/>
                  <a:pt x="522420" y="1047471"/>
                </a:cubicBezTo>
                <a:cubicBezTo>
                  <a:pt x="478877" y="921681"/>
                  <a:pt x="330509" y="448354"/>
                  <a:pt x="314382" y="423357"/>
                </a:cubicBezTo>
                <a:cubicBezTo>
                  <a:pt x="298255" y="398360"/>
                  <a:pt x="420014" y="845077"/>
                  <a:pt x="425658" y="897490"/>
                </a:cubicBezTo>
                <a:cubicBezTo>
                  <a:pt x="431302" y="949903"/>
                  <a:pt x="391791" y="823306"/>
                  <a:pt x="348248" y="737833"/>
                </a:cubicBezTo>
                <a:cubicBezTo>
                  <a:pt x="304705" y="652360"/>
                  <a:pt x="222458" y="507217"/>
                  <a:pt x="164401" y="384652"/>
                </a:cubicBezTo>
                <a:cubicBezTo>
                  <a:pt x="106344" y="262087"/>
                  <a:pt x="-26704" y="-51582"/>
                  <a:pt x="4743" y="7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AA861FE0-7E11-F7D8-47D6-103CBB5058A7}"/>
              </a:ext>
            </a:extLst>
          </p:cNvPr>
          <p:cNvSpPr/>
          <p:nvPr/>
        </p:nvSpPr>
        <p:spPr>
          <a:xfrm>
            <a:off x="4349448" y="4955648"/>
            <a:ext cx="56450" cy="416741"/>
          </a:xfrm>
          <a:custGeom>
            <a:avLst/>
            <a:gdLst>
              <a:gd name="connsiteX0" fmla="*/ 53219 w 56450"/>
              <a:gd name="connsiteY0" fmla="*/ 3400 h 416741"/>
              <a:gd name="connsiteX1" fmla="*/ 4838 w 56450"/>
              <a:gd name="connsiteY1" fmla="*/ 153381 h 416741"/>
              <a:gd name="connsiteX2" fmla="*/ 43542 w 56450"/>
              <a:gd name="connsiteY2" fmla="*/ 148542 h 416741"/>
              <a:gd name="connsiteX3" fmla="*/ 0 w 56450"/>
              <a:gd name="connsiteY3" fmla="*/ 303362 h 416741"/>
              <a:gd name="connsiteX4" fmla="*/ 43542 w 56450"/>
              <a:gd name="connsiteY4" fmla="*/ 264657 h 416741"/>
              <a:gd name="connsiteX5" fmla="*/ 4838 w 56450"/>
              <a:gd name="connsiteY5" fmla="*/ 414638 h 416741"/>
              <a:gd name="connsiteX6" fmla="*/ 14514 w 56450"/>
              <a:gd name="connsiteY6" fmla="*/ 356581 h 416741"/>
              <a:gd name="connsiteX7" fmla="*/ 53219 w 56450"/>
              <a:gd name="connsiteY7" fmla="*/ 124352 h 416741"/>
              <a:gd name="connsiteX8" fmla="*/ 19352 w 56450"/>
              <a:gd name="connsiteY8" fmla="*/ 163057 h 416741"/>
              <a:gd name="connsiteX9" fmla="*/ 48381 w 56450"/>
              <a:gd name="connsiteY9" fmla="*/ 56619 h 416741"/>
              <a:gd name="connsiteX10" fmla="*/ 53219 w 56450"/>
              <a:gd name="connsiteY10" fmla="*/ 3400 h 416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450" h="416741">
                <a:moveTo>
                  <a:pt x="53219" y="3400"/>
                </a:moveTo>
                <a:cubicBezTo>
                  <a:pt x="45962" y="19527"/>
                  <a:pt x="6451" y="129191"/>
                  <a:pt x="4838" y="153381"/>
                </a:cubicBezTo>
                <a:cubicBezTo>
                  <a:pt x="3225" y="177571"/>
                  <a:pt x="44348" y="123545"/>
                  <a:pt x="43542" y="148542"/>
                </a:cubicBezTo>
                <a:cubicBezTo>
                  <a:pt x="42736" y="173539"/>
                  <a:pt x="0" y="284010"/>
                  <a:pt x="0" y="303362"/>
                </a:cubicBezTo>
                <a:cubicBezTo>
                  <a:pt x="0" y="322714"/>
                  <a:pt x="42736" y="246111"/>
                  <a:pt x="43542" y="264657"/>
                </a:cubicBezTo>
                <a:cubicBezTo>
                  <a:pt x="44348" y="283203"/>
                  <a:pt x="9676" y="399317"/>
                  <a:pt x="4838" y="414638"/>
                </a:cubicBezTo>
                <a:cubicBezTo>
                  <a:pt x="0" y="429959"/>
                  <a:pt x="14514" y="356581"/>
                  <a:pt x="14514" y="356581"/>
                </a:cubicBezTo>
                <a:cubicBezTo>
                  <a:pt x="22577" y="308200"/>
                  <a:pt x="52413" y="156606"/>
                  <a:pt x="53219" y="124352"/>
                </a:cubicBezTo>
                <a:cubicBezTo>
                  <a:pt x="54025" y="92098"/>
                  <a:pt x="20158" y="174346"/>
                  <a:pt x="19352" y="163057"/>
                </a:cubicBezTo>
                <a:cubicBezTo>
                  <a:pt x="18546" y="151768"/>
                  <a:pt x="42737" y="80809"/>
                  <a:pt x="48381" y="56619"/>
                </a:cubicBezTo>
                <a:cubicBezTo>
                  <a:pt x="54025" y="32429"/>
                  <a:pt x="60476" y="-12727"/>
                  <a:pt x="53219" y="3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DC0BD2D7-8AC6-75D3-7E52-72AE6AFBE5AE}"/>
              </a:ext>
            </a:extLst>
          </p:cNvPr>
          <p:cNvSpPr/>
          <p:nvPr/>
        </p:nvSpPr>
        <p:spPr>
          <a:xfrm>
            <a:off x="3780154" y="6354838"/>
            <a:ext cx="160504" cy="128786"/>
          </a:xfrm>
          <a:custGeom>
            <a:avLst/>
            <a:gdLst>
              <a:gd name="connsiteX0" fmla="*/ 75808 w 160504"/>
              <a:gd name="connsiteY0" fmla="*/ 7257 h 128786"/>
              <a:gd name="connsiteX1" fmla="*/ 153217 w 160504"/>
              <a:gd name="connsiteY1" fmla="*/ 94343 h 128786"/>
              <a:gd name="connsiteX2" fmla="*/ 138703 w 160504"/>
              <a:gd name="connsiteY2" fmla="*/ 128210 h 128786"/>
              <a:gd name="connsiteX3" fmla="*/ 153217 w 160504"/>
              <a:gd name="connsiteY3" fmla="*/ 70152 h 128786"/>
              <a:gd name="connsiteX4" fmla="*/ 3236 w 160504"/>
              <a:gd name="connsiteY4" fmla="*/ 12095 h 128786"/>
              <a:gd name="connsiteX5" fmla="*/ 75808 w 160504"/>
              <a:gd name="connsiteY5" fmla="*/ 7257 h 12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04" h="128786">
                <a:moveTo>
                  <a:pt x="75808" y="7257"/>
                </a:moveTo>
                <a:cubicBezTo>
                  <a:pt x="100805" y="20965"/>
                  <a:pt x="142735" y="74184"/>
                  <a:pt x="153217" y="94343"/>
                </a:cubicBezTo>
                <a:cubicBezTo>
                  <a:pt x="163699" y="114502"/>
                  <a:pt x="138703" y="132242"/>
                  <a:pt x="138703" y="128210"/>
                </a:cubicBezTo>
                <a:cubicBezTo>
                  <a:pt x="138703" y="124178"/>
                  <a:pt x="175795" y="89504"/>
                  <a:pt x="153217" y="70152"/>
                </a:cubicBezTo>
                <a:cubicBezTo>
                  <a:pt x="130639" y="50800"/>
                  <a:pt x="21782" y="22578"/>
                  <a:pt x="3236" y="12095"/>
                </a:cubicBezTo>
                <a:cubicBezTo>
                  <a:pt x="-15310" y="1612"/>
                  <a:pt x="50811" y="-6451"/>
                  <a:pt x="75808" y="7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56D05436-1DED-77AA-44D0-5797FFEFE005}"/>
              </a:ext>
            </a:extLst>
          </p:cNvPr>
          <p:cNvSpPr/>
          <p:nvPr/>
        </p:nvSpPr>
        <p:spPr>
          <a:xfrm>
            <a:off x="5267331" y="6202205"/>
            <a:ext cx="80779" cy="137571"/>
          </a:xfrm>
          <a:custGeom>
            <a:avLst/>
            <a:gdLst>
              <a:gd name="connsiteX0" fmla="*/ 15869 w 80779"/>
              <a:gd name="connsiteY0" fmla="*/ 233 h 137571"/>
              <a:gd name="connsiteX1" fmla="*/ 15869 w 80779"/>
              <a:gd name="connsiteY1" fmla="*/ 67966 h 137571"/>
              <a:gd name="connsiteX2" fmla="*/ 78764 w 80779"/>
              <a:gd name="connsiteY2" fmla="*/ 135700 h 137571"/>
              <a:gd name="connsiteX3" fmla="*/ 59412 w 80779"/>
              <a:gd name="connsiteY3" fmla="*/ 116347 h 137571"/>
              <a:gd name="connsiteX4" fmla="*/ 1355 w 80779"/>
              <a:gd name="connsiteY4" fmla="*/ 92157 h 137571"/>
              <a:gd name="connsiteX5" fmla="*/ 15869 w 80779"/>
              <a:gd name="connsiteY5" fmla="*/ 233 h 137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779" h="137571">
                <a:moveTo>
                  <a:pt x="15869" y="233"/>
                </a:moveTo>
                <a:cubicBezTo>
                  <a:pt x="18288" y="-3799"/>
                  <a:pt x="5386" y="45388"/>
                  <a:pt x="15869" y="67966"/>
                </a:cubicBezTo>
                <a:cubicBezTo>
                  <a:pt x="26352" y="90544"/>
                  <a:pt x="78764" y="135700"/>
                  <a:pt x="78764" y="135700"/>
                </a:cubicBezTo>
                <a:cubicBezTo>
                  <a:pt x="86021" y="143764"/>
                  <a:pt x="72314" y="123604"/>
                  <a:pt x="59412" y="116347"/>
                </a:cubicBezTo>
                <a:cubicBezTo>
                  <a:pt x="46510" y="109090"/>
                  <a:pt x="7806" y="109897"/>
                  <a:pt x="1355" y="92157"/>
                </a:cubicBezTo>
                <a:cubicBezTo>
                  <a:pt x="-5096" y="74417"/>
                  <a:pt x="13450" y="4265"/>
                  <a:pt x="15869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9F1A477E-94AF-5741-627D-7734240962DA}"/>
              </a:ext>
            </a:extLst>
          </p:cNvPr>
          <p:cNvSpPr/>
          <p:nvPr/>
        </p:nvSpPr>
        <p:spPr>
          <a:xfrm>
            <a:off x="3850506" y="6052307"/>
            <a:ext cx="63824" cy="82604"/>
          </a:xfrm>
          <a:custGeom>
            <a:avLst/>
            <a:gdLst>
              <a:gd name="connsiteX0" fmla="*/ 63513 w 63824"/>
              <a:gd name="connsiteY0" fmla="*/ 150 h 82604"/>
              <a:gd name="connsiteX1" fmla="*/ 24808 w 63824"/>
              <a:gd name="connsiteY1" fmla="*/ 38855 h 82604"/>
              <a:gd name="connsiteX2" fmla="*/ 24808 w 63824"/>
              <a:gd name="connsiteY2" fmla="*/ 82398 h 82604"/>
              <a:gd name="connsiteX3" fmla="*/ 618 w 63824"/>
              <a:gd name="connsiteY3" fmla="*/ 53369 h 82604"/>
              <a:gd name="connsiteX4" fmla="*/ 63513 w 63824"/>
              <a:gd name="connsiteY4" fmla="*/ 150 h 8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24" h="82604">
                <a:moveTo>
                  <a:pt x="63513" y="150"/>
                </a:moveTo>
                <a:cubicBezTo>
                  <a:pt x="67545" y="-2269"/>
                  <a:pt x="31259" y="25147"/>
                  <a:pt x="24808" y="38855"/>
                </a:cubicBezTo>
                <a:cubicBezTo>
                  <a:pt x="18357" y="52563"/>
                  <a:pt x="24808" y="82398"/>
                  <a:pt x="24808" y="82398"/>
                </a:cubicBezTo>
                <a:cubicBezTo>
                  <a:pt x="20776" y="84817"/>
                  <a:pt x="-4220" y="65464"/>
                  <a:pt x="618" y="53369"/>
                </a:cubicBezTo>
                <a:cubicBezTo>
                  <a:pt x="5456" y="41274"/>
                  <a:pt x="59481" y="2569"/>
                  <a:pt x="63513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5CCB62E5-3417-93CA-F7F2-0B2C128218C6}"/>
              </a:ext>
            </a:extLst>
          </p:cNvPr>
          <p:cNvSpPr/>
          <p:nvPr/>
        </p:nvSpPr>
        <p:spPr>
          <a:xfrm>
            <a:off x="5375037" y="5994242"/>
            <a:ext cx="68106" cy="101880"/>
          </a:xfrm>
          <a:custGeom>
            <a:avLst/>
            <a:gdLst>
              <a:gd name="connsiteX0" fmla="*/ 87 w 68106"/>
              <a:gd name="connsiteY0" fmla="*/ 158 h 101880"/>
              <a:gd name="connsiteX1" fmla="*/ 53306 w 68106"/>
              <a:gd name="connsiteY1" fmla="*/ 53377 h 101880"/>
              <a:gd name="connsiteX2" fmla="*/ 43630 w 68106"/>
              <a:gd name="connsiteY2" fmla="*/ 101758 h 101880"/>
              <a:gd name="connsiteX3" fmla="*/ 67820 w 68106"/>
              <a:gd name="connsiteY3" fmla="*/ 38863 h 101880"/>
              <a:gd name="connsiteX4" fmla="*/ 87 w 68106"/>
              <a:gd name="connsiteY4" fmla="*/ 158 h 1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106" h="101880">
                <a:moveTo>
                  <a:pt x="87" y="158"/>
                </a:moveTo>
                <a:cubicBezTo>
                  <a:pt x="-2332" y="2577"/>
                  <a:pt x="46049" y="36444"/>
                  <a:pt x="53306" y="53377"/>
                </a:cubicBezTo>
                <a:cubicBezTo>
                  <a:pt x="60563" y="70310"/>
                  <a:pt x="41211" y="104177"/>
                  <a:pt x="43630" y="101758"/>
                </a:cubicBezTo>
                <a:cubicBezTo>
                  <a:pt x="46049" y="99339"/>
                  <a:pt x="71045" y="54184"/>
                  <a:pt x="67820" y="38863"/>
                </a:cubicBezTo>
                <a:cubicBezTo>
                  <a:pt x="64595" y="23542"/>
                  <a:pt x="2506" y="-2261"/>
                  <a:pt x="87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AE2F10DC-9268-F2E1-FC47-2F5CB50E3EFF}"/>
              </a:ext>
            </a:extLst>
          </p:cNvPr>
          <p:cNvSpPr/>
          <p:nvPr/>
        </p:nvSpPr>
        <p:spPr>
          <a:xfrm>
            <a:off x="3570410" y="6115342"/>
            <a:ext cx="68444" cy="116140"/>
          </a:xfrm>
          <a:custGeom>
            <a:avLst/>
            <a:gdLst>
              <a:gd name="connsiteX0" fmla="*/ 67838 w 68444"/>
              <a:gd name="connsiteY0" fmla="*/ 10 h 116140"/>
              <a:gd name="connsiteX1" fmla="*/ 33971 w 68444"/>
              <a:gd name="connsiteY1" fmla="*/ 67744 h 116140"/>
              <a:gd name="connsiteX2" fmla="*/ 43647 w 68444"/>
              <a:gd name="connsiteY2" fmla="*/ 116125 h 116140"/>
              <a:gd name="connsiteX3" fmla="*/ 104 w 68444"/>
              <a:gd name="connsiteY3" fmla="*/ 62906 h 116140"/>
              <a:gd name="connsiteX4" fmla="*/ 67838 w 68444"/>
              <a:gd name="connsiteY4" fmla="*/ 10 h 116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444" h="116140">
                <a:moveTo>
                  <a:pt x="67838" y="10"/>
                </a:moveTo>
                <a:cubicBezTo>
                  <a:pt x="73482" y="816"/>
                  <a:pt x="38003" y="48392"/>
                  <a:pt x="33971" y="67744"/>
                </a:cubicBezTo>
                <a:cubicBezTo>
                  <a:pt x="29939" y="87096"/>
                  <a:pt x="49291" y="116931"/>
                  <a:pt x="43647" y="116125"/>
                </a:cubicBezTo>
                <a:cubicBezTo>
                  <a:pt x="38003" y="115319"/>
                  <a:pt x="-2315" y="79839"/>
                  <a:pt x="104" y="62906"/>
                </a:cubicBezTo>
                <a:cubicBezTo>
                  <a:pt x="2523" y="45973"/>
                  <a:pt x="62194" y="-796"/>
                  <a:pt x="67838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24BB1082-D621-C34F-DFF0-36A757B777AC}"/>
              </a:ext>
            </a:extLst>
          </p:cNvPr>
          <p:cNvSpPr/>
          <p:nvPr/>
        </p:nvSpPr>
        <p:spPr>
          <a:xfrm>
            <a:off x="5136841" y="5887878"/>
            <a:ext cx="74009" cy="92502"/>
          </a:xfrm>
          <a:custGeom>
            <a:avLst/>
            <a:gdLst>
              <a:gd name="connsiteX0" fmla="*/ 73788 w 74009"/>
              <a:gd name="connsiteY0" fmla="*/ 84 h 92502"/>
              <a:gd name="connsiteX1" fmla="*/ 25407 w 74009"/>
              <a:gd name="connsiteY1" fmla="*/ 72655 h 92502"/>
              <a:gd name="connsiteX2" fmla="*/ 25407 w 74009"/>
              <a:gd name="connsiteY2" fmla="*/ 92008 h 92502"/>
              <a:gd name="connsiteX3" fmla="*/ 1216 w 74009"/>
              <a:gd name="connsiteY3" fmla="*/ 58141 h 92502"/>
              <a:gd name="connsiteX4" fmla="*/ 73788 w 74009"/>
              <a:gd name="connsiteY4" fmla="*/ 84 h 9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09" h="92502">
                <a:moveTo>
                  <a:pt x="73788" y="84"/>
                </a:moveTo>
                <a:cubicBezTo>
                  <a:pt x="77820" y="2503"/>
                  <a:pt x="25407" y="72655"/>
                  <a:pt x="25407" y="72655"/>
                </a:cubicBezTo>
                <a:cubicBezTo>
                  <a:pt x="17343" y="87976"/>
                  <a:pt x="29439" y="94427"/>
                  <a:pt x="25407" y="92008"/>
                </a:cubicBezTo>
                <a:cubicBezTo>
                  <a:pt x="21375" y="89589"/>
                  <a:pt x="-6041" y="68624"/>
                  <a:pt x="1216" y="58141"/>
                </a:cubicBezTo>
                <a:cubicBezTo>
                  <a:pt x="8473" y="47658"/>
                  <a:pt x="69756" y="-2335"/>
                  <a:pt x="73788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A9445592-3B13-C2A3-5D9F-42ED52A74435}"/>
              </a:ext>
            </a:extLst>
          </p:cNvPr>
          <p:cNvSpPr/>
          <p:nvPr/>
        </p:nvSpPr>
        <p:spPr>
          <a:xfrm>
            <a:off x="3875309" y="5883109"/>
            <a:ext cx="97337" cy="67748"/>
          </a:xfrm>
          <a:custGeom>
            <a:avLst/>
            <a:gdLst>
              <a:gd name="connsiteX0" fmla="*/ 5 w 97337"/>
              <a:gd name="connsiteY0" fmla="*/ 15 h 67748"/>
              <a:gd name="connsiteX1" fmla="*/ 87091 w 97337"/>
              <a:gd name="connsiteY1" fmla="*/ 43558 h 67748"/>
              <a:gd name="connsiteX2" fmla="*/ 82253 w 97337"/>
              <a:gd name="connsiteY2" fmla="*/ 67748 h 67748"/>
              <a:gd name="connsiteX3" fmla="*/ 91929 w 97337"/>
              <a:gd name="connsiteY3" fmla="*/ 38720 h 67748"/>
              <a:gd name="connsiteX4" fmla="*/ 5 w 97337"/>
              <a:gd name="connsiteY4" fmla="*/ 15 h 6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337" h="67748">
                <a:moveTo>
                  <a:pt x="5" y="15"/>
                </a:moveTo>
                <a:cubicBezTo>
                  <a:pt x="-801" y="821"/>
                  <a:pt x="87091" y="43558"/>
                  <a:pt x="87091" y="43558"/>
                </a:cubicBezTo>
                <a:cubicBezTo>
                  <a:pt x="100799" y="54847"/>
                  <a:pt x="82253" y="67748"/>
                  <a:pt x="82253" y="67748"/>
                </a:cubicBezTo>
                <a:cubicBezTo>
                  <a:pt x="83059" y="66942"/>
                  <a:pt x="108056" y="47590"/>
                  <a:pt x="91929" y="38720"/>
                </a:cubicBezTo>
                <a:cubicBezTo>
                  <a:pt x="75802" y="29850"/>
                  <a:pt x="811" y="-791"/>
                  <a:pt x="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3523E763-719A-3A48-145D-6581BE30E3E4}"/>
              </a:ext>
            </a:extLst>
          </p:cNvPr>
          <p:cNvSpPr/>
          <p:nvPr/>
        </p:nvSpPr>
        <p:spPr>
          <a:xfrm>
            <a:off x="5679821" y="6045102"/>
            <a:ext cx="237937" cy="501763"/>
          </a:xfrm>
          <a:custGeom>
            <a:avLst/>
            <a:gdLst>
              <a:gd name="connsiteX0" fmla="*/ 145246 w 237937"/>
              <a:gd name="connsiteY0" fmla="*/ 79927 h 501763"/>
              <a:gd name="connsiteX1" fmla="*/ 116217 w 237937"/>
              <a:gd name="connsiteY1" fmla="*/ 350860 h 501763"/>
              <a:gd name="connsiteX2" fmla="*/ 14617 w 237937"/>
              <a:gd name="connsiteY2" fmla="*/ 486327 h 501763"/>
              <a:gd name="connsiteX3" fmla="*/ 72674 w 237937"/>
              <a:gd name="connsiteY3" fmla="*/ 413755 h 501763"/>
              <a:gd name="connsiteX4" fmla="*/ 103 w 237937"/>
              <a:gd name="connsiteY4" fmla="*/ 500841 h 501763"/>
              <a:gd name="connsiteX5" fmla="*/ 92027 w 237937"/>
              <a:gd name="connsiteY5" fmla="*/ 346022 h 501763"/>
              <a:gd name="connsiteX6" fmla="*/ 237169 w 237937"/>
              <a:gd name="connsiteY6" fmla="*/ 2517 h 501763"/>
              <a:gd name="connsiteX7" fmla="*/ 150084 w 237937"/>
              <a:gd name="connsiteY7" fmla="*/ 186365 h 501763"/>
              <a:gd name="connsiteX8" fmla="*/ 145246 w 237937"/>
              <a:gd name="connsiteY8" fmla="*/ 79927 h 50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937" h="501763">
                <a:moveTo>
                  <a:pt x="145246" y="79927"/>
                </a:moveTo>
                <a:cubicBezTo>
                  <a:pt x="139601" y="107343"/>
                  <a:pt x="137988" y="283127"/>
                  <a:pt x="116217" y="350860"/>
                </a:cubicBezTo>
                <a:cubicBezTo>
                  <a:pt x="94445" y="418593"/>
                  <a:pt x="21874" y="475845"/>
                  <a:pt x="14617" y="486327"/>
                </a:cubicBezTo>
                <a:cubicBezTo>
                  <a:pt x="7360" y="496810"/>
                  <a:pt x="75093" y="411336"/>
                  <a:pt x="72674" y="413755"/>
                </a:cubicBezTo>
                <a:cubicBezTo>
                  <a:pt x="70255" y="416174"/>
                  <a:pt x="-3122" y="512130"/>
                  <a:pt x="103" y="500841"/>
                </a:cubicBezTo>
                <a:cubicBezTo>
                  <a:pt x="3328" y="489552"/>
                  <a:pt x="52516" y="429076"/>
                  <a:pt x="92027" y="346022"/>
                </a:cubicBezTo>
                <a:cubicBezTo>
                  <a:pt x="131538" y="262968"/>
                  <a:pt x="227493" y="29126"/>
                  <a:pt x="237169" y="2517"/>
                </a:cubicBezTo>
                <a:cubicBezTo>
                  <a:pt x="246845" y="-24093"/>
                  <a:pt x="162179" y="168625"/>
                  <a:pt x="150084" y="186365"/>
                </a:cubicBezTo>
                <a:cubicBezTo>
                  <a:pt x="137989" y="204105"/>
                  <a:pt x="150891" y="52511"/>
                  <a:pt x="145246" y="79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BF201B67-4B4D-B476-47DB-C06E9A686AD1}"/>
              </a:ext>
            </a:extLst>
          </p:cNvPr>
          <p:cNvSpPr/>
          <p:nvPr/>
        </p:nvSpPr>
        <p:spPr>
          <a:xfrm>
            <a:off x="5457256" y="6511986"/>
            <a:ext cx="53760" cy="140493"/>
          </a:xfrm>
          <a:custGeom>
            <a:avLst/>
            <a:gdLst>
              <a:gd name="connsiteX0" fmla="*/ 115 w 53760"/>
              <a:gd name="connsiteY0" fmla="*/ 90 h 140493"/>
              <a:gd name="connsiteX1" fmla="*/ 38820 w 53760"/>
              <a:gd name="connsiteY1" fmla="*/ 67824 h 140493"/>
              <a:gd name="connsiteX2" fmla="*/ 29144 w 53760"/>
              <a:gd name="connsiteY2" fmla="*/ 140395 h 140493"/>
              <a:gd name="connsiteX3" fmla="*/ 53334 w 53760"/>
              <a:gd name="connsiteY3" fmla="*/ 82338 h 140493"/>
              <a:gd name="connsiteX4" fmla="*/ 115 w 53760"/>
              <a:gd name="connsiteY4" fmla="*/ 90 h 140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760" h="140493">
                <a:moveTo>
                  <a:pt x="115" y="90"/>
                </a:moveTo>
                <a:cubicBezTo>
                  <a:pt x="-2304" y="-2329"/>
                  <a:pt x="33982" y="44440"/>
                  <a:pt x="38820" y="67824"/>
                </a:cubicBezTo>
                <a:cubicBezTo>
                  <a:pt x="43658" y="91208"/>
                  <a:pt x="26725" y="137976"/>
                  <a:pt x="29144" y="140395"/>
                </a:cubicBezTo>
                <a:cubicBezTo>
                  <a:pt x="31563" y="142814"/>
                  <a:pt x="57366" y="100078"/>
                  <a:pt x="53334" y="82338"/>
                </a:cubicBezTo>
                <a:cubicBezTo>
                  <a:pt x="49302" y="64598"/>
                  <a:pt x="2534" y="2509"/>
                  <a:pt x="115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284AC91A-CEA8-0DF3-73FD-D35A27EB5E45}"/>
              </a:ext>
            </a:extLst>
          </p:cNvPr>
          <p:cNvSpPr/>
          <p:nvPr/>
        </p:nvSpPr>
        <p:spPr>
          <a:xfrm>
            <a:off x="5410604" y="6655919"/>
            <a:ext cx="217243" cy="357015"/>
          </a:xfrm>
          <a:custGeom>
            <a:avLst/>
            <a:gdLst>
              <a:gd name="connsiteX0" fmla="*/ 216101 w 217243"/>
              <a:gd name="connsiteY0" fmla="*/ 1300 h 357015"/>
              <a:gd name="connsiteX1" fmla="*/ 99986 w 217243"/>
              <a:gd name="connsiteY1" fmla="*/ 69033 h 357015"/>
              <a:gd name="connsiteX2" fmla="*/ 41929 w 217243"/>
              <a:gd name="connsiteY2" fmla="*/ 136767 h 357015"/>
              <a:gd name="connsiteX3" fmla="*/ 46767 w 217243"/>
              <a:gd name="connsiteY3" fmla="*/ 78710 h 357015"/>
              <a:gd name="connsiteX4" fmla="*/ 3225 w 217243"/>
              <a:gd name="connsiteY4" fmla="*/ 214176 h 357015"/>
              <a:gd name="connsiteX5" fmla="*/ 3225 w 217243"/>
              <a:gd name="connsiteY5" fmla="*/ 354481 h 357015"/>
              <a:gd name="connsiteX6" fmla="*/ 3225 w 217243"/>
              <a:gd name="connsiteY6" fmla="*/ 291586 h 357015"/>
              <a:gd name="connsiteX7" fmla="*/ 22577 w 217243"/>
              <a:gd name="connsiteY7" fmla="*/ 131929 h 357015"/>
              <a:gd name="connsiteX8" fmla="*/ 216101 w 217243"/>
              <a:gd name="connsiteY8" fmla="*/ 1300 h 357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243" h="357015">
                <a:moveTo>
                  <a:pt x="216101" y="1300"/>
                </a:moveTo>
                <a:cubicBezTo>
                  <a:pt x="229003" y="-9183"/>
                  <a:pt x="129015" y="46455"/>
                  <a:pt x="99986" y="69033"/>
                </a:cubicBezTo>
                <a:cubicBezTo>
                  <a:pt x="70957" y="91611"/>
                  <a:pt x="50799" y="135154"/>
                  <a:pt x="41929" y="136767"/>
                </a:cubicBezTo>
                <a:cubicBezTo>
                  <a:pt x="33059" y="138380"/>
                  <a:pt x="53218" y="65809"/>
                  <a:pt x="46767" y="78710"/>
                </a:cubicBezTo>
                <a:cubicBezTo>
                  <a:pt x="40316" y="91612"/>
                  <a:pt x="10482" y="168214"/>
                  <a:pt x="3225" y="214176"/>
                </a:cubicBezTo>
                <a:cubicBezTo>
                  <a:pt x="-4032" y="260138"/>
                  <a:pt x="3225" y="354481"/>
                  <a:pt x="3225" y="354481"/>
                </a:cubicBezTo>
                <a:cubicBezTo>
                  <a:pt x="3225" y="367383"/>
                  <a:pt x="0" y="328678"/>
                  <a:pt x="3225" y="291586"/>
                </a:cubicBezTo>
                <a:cubicBezTo>
                  <a:pt x="6450" y="254494"/>
                  <a:pt x="-8870" y="177891"/>
                  <a:pt x="22577" y="131929"/>
                </a:cubicBezTo>
                <a:cubicBezTo>
                  <a:pt x="54024" y="85967"/>
                  <a:pt x="203199" y="11783"/>
                  <a:pt x="216101" y="1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6D7E18B6-BE09-FA54-AA60-49B8708CFB3C}"/>
              </a:ext>
            </a:extLst>
          </p:cNvPr>
          <p:cNvSpPr/>
          <p:nvPr/>
        </p:nvSpPr>
        <p:spPr>
          <a:xfrm>
            <a:off x="5909873" y="5194974"/>
            <a:ext cx="104209" cy="915865"/>
          </a:xfrm>
          <a:custGeom>
            <a:avLst/>
            <a:gdLst>
              <a:gd name="connsiteX0" fmla="*/ 21632 w 104209"/>
              <a:gd name="connsiteY0" fmla="*/ 1140 h 915865"/>
              <a:gd name="connsiteX1" fmla="*/ 65175 w 104209"/>
              <a:gd name="connsiteY1" fmla="*/ 310778 h 915865"/>
              <a:gd name="connsiteX2" fmla="*/ 70013 w 104209"/>
              <a:gd name="connsiteY2" fmla="*/ 223693 h 915865"/>
              <a:gd name="connsiteX3" fmla="*/ 26470 w 104209"/>
              <a:gd name="connsiteY3" fmla="*/ 509140 h 915865"/>
              <a:gd name="connsiteX4" fmla="*/ 65175 w 104209"/>
              <a:gd name="connsiteY4" fmla="*/ 451083 h 915865"/>
              <a:gd name="connsiteX5" fmla="*/ 74851 w 104209"/>
              <a:gd name="connsiteY5" fmla="*/ 668797 h 915865"/>
              <a:gd name="connsiteX6" fmla="*/ 40984 w 104209"/>
              <a:gd name="connsiteY6" fmla="*/ 741369 h 915865"/>
              <a:gd name="connsiteX7" fmla="*/ 50660 w 104209"/>
              <a:gd name="connsiteY7" fmla="*/ 639769 h 915865"/>
              <a:gd name="connsiteX8" fmla="*/ 2279 w 104209"/>
              <a:gd name="connsiteY8" fmla="*/ 915540 h 915865"/>
              <a:gd name="connsiteX9" fmla="*/ 16794 w 104209"/>
              <a:gd name="connsiteY9" fmla="*/ 683312 h 915865"/>
              <a:gd name="connsiteX10" fmla="*/ 94203 w 104209"/>
              <a:gd name="connsiteY10" fmla="*/ 170474 h 915865"/>
              <a:gd name="connsiteX11" fmla="*/ 99041 w 104209"/>
              <a:gd name="connsiteY11" fmla="*/ 44683 h 915865"/>
              <a:gd name="connsiteX12" fmla="*/ 55498 w 104209"/>
              <a:gd name="connsiteY12" fmla="*/ 199502 h 915865"/>
              <a:gd name="connsiteX13" fmla="*/ 21632 w 104209"/>
              <a:gd name="connsiteY13" fmla="*/ 1140 h 91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209" h="915865">
                <a:moveTo>
                  <a:pt x="21632" y="1140"/>
                </a:moveTo>
                <a:cubicBezTo>
                  <a:pt x="23245" y="19686"/>
                  <a:pt x="57112" y="273686"/>
                  <a:pt x="65175" y="310778"/>
                </a:cubicBezTo>
                <a:cubicBezTo>
                  <a:pt x="73238" y="347870"/>
                  <a:pt x="76464" y="190633"/>
                  <a:pt x="70013" y="223693"/>
                </a:cubicBezTo>
                <a:cubicBezTo>
                  <a:pt x="63562" y="256753"/>
                  <a:pt x="27276" y="471242"/>
                  <a:pt x="26470" y="509140"/>
                </a:cubicBezTo>
                <a:cubicBezTo>
                  <a:pt x="25664" y="547038"/>
                  <a:pt x="57112" y="424474"/>
                  <a:pt x="65175" y="451083"/>
                </a:cubicBezTo>
                <a:cubicBezTo>
                  <a:pt x="73239" y="477693"/>
                  <a:pt x="78883" y="620416"/>
                  <a:pt x="74851" y="668797"/>
                </a:cubicBezTo>
                <a:cubicBezTo>
                  <a:pt x="70819" y="717178"/>
                  <a:pt x="45016" y="746207"/>
                  <a:pt x="40984" y="741369"/>
                </a:cubicBezTo>
                <a:cubicBezTo>
                  <a:pt x="36952" y="736531"/>
                  <a:pt x="57111" y="610740"/>
                  <a:pt x="50660" y="639769"/>
                </a:cubicBezTo>
                <a:cubicBezTo>
                  <a:pt x="44209" y="668798"/>
                  <a:pt x="7923" y="908283"/>
                  <a:pt x="2279" y="915540"/>
                </a:cubicBezTo>
                <a:cubicBezTo>
                  <a:pt x="-3365" y="922797"/>
                  <a:pt x="1473" y="807490"/>
                  <a:pt x="16794" y="683312"/>
                </a:cubicBezTo>
                <a:cubicBezTo>
                  <a:pt x="32115" y="559134"/>
                  <a:pt x="80495" y="276912"/>
                  <a:pt x="94203" y="170474"/>
                </a:cubicBezTo>
                <a:cubicBezTo>
                  <a:pt x="107911" y="64036"/>
                  <a:pt x="105492" y="39845"/>
                  <a:pt x="99041" y="44683"/>
                </a:cubicBezTo>
                <a:cubicBezTo>
                  <a:pt x="92590" y="49521"/>
                  <a:pt x="65174" y="202727"/>
                  <a:pt x="55498" y="199502"/>
                </a:cubicBezTo>
                <a:cubicBezTo>
                  <a:pt x="45822" y="196277"/>
                  <a:pt x="20019" y="-17406"/>
                  <a:pt x="21632" y="1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9EB7F335-1592-7E89-9DA7-D9DA0C3D477F}"/>
              </a:ext>
            </a:extLst>
          </p:cNvPr>
          <p:cNvSpPr/>
          <p:nvPr/>
        </p:nvSpPr>
        <p:spPr>
          <a:xfrm>
            <a:off x="3158712" y="5244400"/>
            <a:ext cx="112360" cy="724773"/>
          </a:xfrm>
          <a:custGeom>
            <a:avLst/>
            <a:gdLst>
              <a:gd name="connsiteX0" fmla="*/ 111840 w 112360"/>
              <a:gd name="connsiteY0" fmla="*/ 95 h 724773"/>
              <a:gd name="connsiteX1" fmla="*/ 44107 w 112360"/>
              <a:gd name="connsiteY1" fmla="*/ 295219 h 724773"/>
              <a:gd name="connsiteX2" fmla="*/ 87650 w 112360"/>
              <a:gd name="connsiteY2" fmla="*/ 488743 h 724773"/>
              <a:gd name="connsiteX3" fmla="*/ 34431 w 112360"/>
              <a:gd name="connsiteY3" fmla="*/ 454876 h 724773"/>
              <a:gd name="connsiteX4" fmla="*/ 82812 w 112360"/>
              <a:gd name="connsiteY4" fmla="*/ 711295 h 724773"/>
              <a:gd name="connsiteX5" fmla="*/ 53783 w 112360"/>
              <a:gd name="connsiteY5" fmla="*/ 629048 h 724773"/>
              <a:gd name="connsiteX6" fmla="*/ 53783 w 112360"/>
              <a:gd name="connsiteY6" fmla="*/ 125886 h 724773"/>
              <a:gd name="connsiteX7" fmla="*/ 564 w 112360"/>
              <a:gd name="connsiteY7" fmla="*/ 261352 h 724773"/>
              <a:gd name="connsiteX8" fmla="*/ 111840 w 112360"/>
              <a:gd name="connsiteY8" fmla="*/ 95 h 72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360" h="724773">
                <a:moveTo>
                  <a:pt x="111840" y="95"/>
                </a:moveTo>
                <a:cubicBezTo>
                  <a:pt x="119097" y="5740"/>
                  <a:pt x="48139" y="213778"/>
                  <a:pt x="44107" y="295219"/>
                </a:cubicBezTo>
                <a:cubicBezTo>
                  <a:pt x="40075" y="376660"/>
                  <a:pt x="89263" y="462134"/>
                  <a:pt x="87650" y="488743"/>
                </a:cubicBezTo>
                <a:cubicBezTo>
                  <a:pt x="86037" y="515352"/>
                  <a:pt x="35237" y="417784"/>
                  <a:pt x="34431" y="454876"/>
                </a:cubicBezTo>
                <a:cubicBezTo>
                  <a:pt x="33625" y="491968"/>
                  <a:pt x="79587" y="682266"/>
                  <a:pt x="82812" y="711295"/>
                </a:cubicBezTo>
                <a:cubicBezTo>
                  <a:pt x="86037" y="740324"/>
                  <a:pt x="58621" y="726616"/>
                  <a:pt x="53783" y="629048"/>
                </a:cubicBezTo>
                <a:cubicBezTo>
                  <a:pt x="48945" y="531480"/>
                  <a:pt x="62653" y="187168"/>
                  <a:pt x="53783" y="125886"/>
                </a:cubicBezTo>
                <a:cubicBezTo>
                  <a:pt x="44913" y="64604"/>
                  <a:pt x="-5887" y="281511"/>
                  <a:pt x="564" y="261352"/>
                </a:cubicBezTo>
                <a:cubicBezTo>
                  <a:pt x="7015" y="241193"/>
                  <a:pt x="104583" y="-5550"/>
                  <a:pt x="111840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4C08EA13-3BB3-D265-A490-2386BA01A14A}"/>
              </a:ext>
            </a:extLst>
          </p:cNvPr>
          <p:cNvSpPr/>
          <p:nvPr/>
        </p:nvSpPr>
        <p:spPr>
          <a:xfrm>
            <a:off x="3167950" y="4702381"/>
            <a:ext cx="136514" cy="645791"/>
          </a:xfrm>
          <a:custGeom>
            <a:avLst/>
            <a:gdLst>
              <a:gd name="connsiteX0" fmla="*/ 136469 w 136514"/>
              <a:gd name="connsiteY0" fmla="*/ 248 h 645791"/>
              <a:gd name="connsiteX1" fmla="*/ 88088 w 136514"/>
              <a:gd name="connsiteY1" fmla="*/ 188933 h 645791"/>
              <a:gd name="connsiteX2" fmla="*/ 88088 w 136514"/>
              <a:gd name="connsiteY2" fmla="*/ 271181 h 645791"/>
              <a:gd name="connsiteX3" fmla="*/ 88088 w 136514"/>
              <a:gd name="connsiteY3" fmla="*/ 203448 h 645791"/>
              <a:gd name="connsiteX4" fmla="*/ 78412 w 136514"/>
              <a:gd name="connsiteY4" fmla="*/ 343752 h 645791"/>
              <a:gd name="connsiteX5" fmla="*/ 63898 w 136514"/>
              <a:gd name="connsiteY5" fmla="*/ 440514 h 645791"/>
              <a:gd name="connsiteX6" fmla="*/ 1002 w 136514"/>
              <a:gd name="connsiteY6" fmla="*/ 638876 h 645791"/>
              <a:gd name="connsiteX7" fmla="*/ 30031 w 136514"/>
              <a:gd name="connsiteY7" fmla="*/ 566305 h 645791"/>
              <a:gd name="connsiteX8" fmla="*/ 92926 w 136514"/>
              <a:gd name="connsiteY8" fmla="*/ 242152 h 645791"/>
              <a:gd name="connsiteX9" fmla="*/ 78412 w 136514"/>
              <a:gd name="connsiteY9" fmla="*/ 150229 h 645791"/>
              <a:gd name="connsiteX10" fmla="*/ 136469 w 136514"/>
              <a:gd name="connsiteY10" fmla="*/ 248 h 645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514" h="645791">
                <a:moveTo>
                  <a:pt x="136469" y="248"/>
                </a:moveTo>
                <a:cubicBezTo>
                  <a:pt x="138082" y="6699"/>
                  <a:pt x="96151" y="143778"/>
                  <a:pt x="88088" y="188933"/>
                </a:cubicBezTo>
                <a:cubicBezTo>
                  <a:pt x="80025" y="234088"/>
                  <a:pt x="88088" y="271181"/>
                  <a:pt x="88088" y="271181"/>
                </a:cubicBezTo>
                <a:cubicBezTo>
                  <a:pt x="88088" y="273600"/>
                  <a:pt x="89701" y="191353"/>
                  <a:pt x="88088" y="203448"/>
                </a:cubicBezTo>
                <a:cubicBezTo>
                  <a:pt x="86475" y="215543"/>
                  <a:pt x="82444" y="304241"/>
                  <a:pt x="78412" y="343752"/>
                </a:cubicBezTo>
                <a:cubicBezTo>
                  <a:pt x="74380" y="383263"/>
                  <a:pt x="76800" y="391327"/>
                  <a:pt x="63898" y="440514"/>
                </a:cubicBezTo>
                <a:cubicBezTo>
                  <a:pt x="50996" y="489701"/>
                  <a:pt x="6646" y="617911"/>
                  <a:pt x="1002" y="638876"/>
                </a:cubicBezTo>
                <a:cubicBezTo>
                  <a:pt x="-4642" y="659841"/>
                  <a:pt x="14710" y="632426"/>
                  <a:pt x="30031" y="566305"/>
                </a:cubicBezTo>
                <a:cubicBezTo>
                  <a:pt x="45352" y="500184"/>
                  <a:pt x="84862" y="311498"/>
                  <a:pt x="92926" y="242152"/>
                </a:cubicBezTo>
                <a:cubicBezTo>
                  <a:pt x="100989" y="172806"/>
                  <a:pt x="68736" y="185708"/>
                  <a:pt x="78412" y="150229"/>
                </a:cubicBezTo>
                <a:cubicBezTo>
                  <a:pt x="88088" y="114750"/>
                  <a:pt x="134856" y="-6203"/>
                  <a:pt x="136469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C48126D2-5184-668F-CB83-AAFCF3EE774B}"/>
              </a:ext>
            </a:extLst>
          </p:cNvPr>
          <p:cNvSpPr/>
          <p:nvPr/>
        </p:nvSpPr>
        <p:spPr>
          <a:xfrm>
            <a:off x="5887709" y="4665510"/>
            <a:ext cx="126612" cy="410845"/>
          </a:xfrm>
          <a:custGeom>
            <a:avLst/>
            <a:gdLst>
              <a:gd name="connsiteX0" fmla="*/ 253 w 126612"/>
              <a:gd name="connsiteY0" fmla="*/ 3252 h 410845"/>
              <a:gd name="connsiteX1" fmla="*/ 82501 w 126612"/>
              <a:gd name="connsiteY1" fmla="*/ 298376 h 410845"/>
              <a:gd name="connsiteX2" fmla="*/ 82501 w 126612"/>
              <a:gd name="connsiteY2" fmla="*/ 220966 h 410845"/>
              <a:gd name="connsiteX3" fmla="*/ 126043 w 126612"/>
              <a:gd name="connsiteY3" fmla="*/ 409652 h 410845"/>
              <a:gd name="connsiteX4" fmla="*/ 106691 w 126612"/>
              <a:gd name="connsiteY4" fmla="*/ 288700 h 410845"/>
              <a:gd name="connsiteX5" fmla="*/ 97015 w 126612"/>
              <a:gd name="connsiteY5" fmla="*/ 41957 h 410845"/>
              <a:gd name="connsiteX6" fmla="*/ 58310 w 126612"/>
              <a:gd name="connsiteY6" fmla="*/ 133880 h 410845"/>
              <a:gd name="connsiteX7" fmla="*/ 253 w 126612"/>
              <a:gd name="connsiteY7" fmla="*/ 3252 h 410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612" h="410845">
                <a:moveTo>
                  <a:pt x="253" y="3252"/>
                </a:moveTo>
                <a:cubicBezTo>
                  <a:pt x="4285" y="30668"/>
                  <a:pt x="68793" y="262090"/>
                  <a:pt x="82501" y="298376"/>
                </a:cubicBezTo>
                <a:cubicBezTo>
                  <a:pt x="96209" y="334662"/>
                  <a:pt x="75244" y="202420"/>
                  <a:pt x="82501" y="220966"/>
                </a:cubicBezTo>
                <a:cubicBezTo>
                  <a:pt x="89758" y="239512"/>
                  <a:pt x="122011" y="398363"/>
                  <a:pt x="126043" y="409652"/>
                </a:cubicBezTo>
                <a:cubicBezTo>
                  <a:pt x="130075" y="420941"/>
                  <a:pt x="111529" y="349983"/>
                  <a:pt x="106691" y="288700"/>
                </a:cubicBezTo>
                <a:cubicBezTo>
                  <a:pt x="101853" y="227417"/>
                  <a:pt x="105078" y="67760"/>
                  <a:pt x="97015" y="41957"/>
                </a:cubicBezTo>
                <a:cubicBezTo>
                  <a:pt x="88952" y="16154"/>
                  <a:pt x="75243" y="137105"/>
                  <a:pt x="58310" y="133880"/>
                </a:cubicBezTo>
                <a:cubicBezTo>
                  <a:pt x="41377" y="130655"/>
                  <a:pt x="-3779" y="-24164"/>
                  <a:pt x="253" y="3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90372675-CA4D-1A4C-4D85-3F694DE577A8}"/>
              </a:ext>
            </a:extLst>
          </p:cNvPr>
          <p:cNvSpPr/>
          <p:nvPr/>
        </p:nvSpPr>
        <p:spPr>
          <a:xfrm>
            <a:off x="3222727" y="6111722"/>
            <a:ext cx="644172" cy="932870"/>
          </a:xfrm>
          <a:custGeom>
            <a:avLst/>
            <a:gdLst>
              <a:gd name="connsiteX0" fmla="*/ 920 w 644172"/>
              <a:gd name="connsiteY0" fmla="*/ 2359 h 932870"/>
              <a:gd name="connsiteX1" fmla="*/ 473619 w 644172"/>
              <a:gd name="connsiteY1" fmla="*/ 777275 h 932870"/>
              <a:gd name="connsiteX2" fmla="*/ 551110 w 644172"/>
              <a:gd name="connsiteY2" fmla="*/ 761776 h 932870"/>
              <a:gd name="connsiteX3" fmla="*/ 644100 w 644172"/>
              <a:gd name="connsiteY3" fmla="*/ 932258 h 932870"/>
              <a:gd name="connsiteX4" fmla="*/ 535612 w 644172"/>
              <a:gd name="connsiteY4" fmla="*/ 808271 h 932870"/>
              <a:gd name="connsiteX5" fmla="*/ 357381 w 644172"/>
              <a:gd name="connsiteY5" fmla="*/ 544800 h 932870"/>
              <a:gd name="connsiteX6" fmla="*/ 920 w 644172"/>
              <a:gd name="connsiteY6" fmla="*/ 2359 h 932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4172" h="932870">
                <a:moveTo>
                  <a:pt x="920" y="2359"/>
                </a:moveTo>
                <a:cubicBezTo>
                  <a:pt x="20293" y="41105"/>
                  <a:pt x="381921" y="650706"/>
                  <a:pt x="473619" y="777275"/>
                </a:cubicBezTo>
                <a:cubicBezTo>
                  <a:pt x="565317" y="903844"/>
                  <a:pt x="522697" y="735946"/>
                  <a:pt x="551110" y="761776"/>
                </a:cubicBezTo>
                <a:cubicBezTo>
                  <a:pt x="579523" y="787606"/>
                  <a:pt x="646683" y="924509"/>
                  <a:pt x="644100" y="932258"/>
                </a:cubicBezTo>
                <a:cubicBezTo>
                  <a:pt x="641517" y="940007"/>
                  <a:pt x="583398" y="872847"/>
                  <a:pt x="535612" y="808271"/>
                </a:cubicBezTo>
                <a:cubicBezTo>
                  <a:pt x="487826" y="743695"/>
                  <a:pt x="441330" y="676535"/>
                  <a:pt x="357381" y="544800"/>
                </a:cubicBezTo>
                <a:cubicBezTo>
                  <a:pt x="273432" y="413065"/>
                  <a:pt x="-18453" y="-36387"/>
                  <a:pt x="920" y="2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9DDC7662-E60B-7315-A59C-E641362817AD}"/>
              </a:ext>
            </a:extLst>
          </p:cNvPr>
          <p:cNvSpPr/>
          <p:nvPr/>
        </p:nvSpPr>
        <p:spPr>
          <a:xfrm>
            <a:off x="4071871" y="2351287"/>
            <a:ext cx="548549" cy="2448907"/>
          </a:xfrm>
          <a:custGeom>
            <a:avLst/>
            <a:gdLst>
              <a:gd name="connsiteX0" fmla="*/ 548255 w 548549"/>
              <a:gd name="connsiteY0" fmla="*/ 27 h 2448907"/>
              <a:gd name="connsiteX1" fmla="*/ 25741 w 548549"/>
              <a:gd name="connsiteY1" fmla="*/ 680671 h 2448907"/>
              <a:gd name="connsiteX2" fmla="*/ 142619 w 548549"/>
              <a:gd name="connsiteY2" fmla="*/ 694421 h 2448907"/>
              <a:gd name="connsiteX3" fmla="*/ 11991 w 548549"/>
              <a:gd name="connsiteY3" fmla="*/ 1113808 h 2448907"/>
              <a:gd name="connsiteX4" fmla="*/ 5115 w 548549"/>
              <a:gd name="connsiteY4" fmla="*/ 1079432 h 2448907"/>
              <a:gd name="connsiteX5" fmla="*/ 5115 w 548549"/>
              <a:gd name="connsiteY5" fmla="*/ 1760075 h 2448907"/>
              <a:gd name="connsiteX6" fmla="*/ 32616 w 548549"/>
              <a:gd name="connsiteY6" fmla="*/ 1753200 h 2448907"/>
              <a:gd name="connsiteX7" fmla="*/ 225121 w 548549"/>
              <a:gd name="connsiteY7" fmla="*/ 2220713 h 2448907"/>
              <a:gd name="connsiteX8" fmla="*/ 108243 w 548549"/>
              <a:gd name="connsiteY8" fmla="*/ 2124460 h 2448907"/>
              <a:gd name="connsiteX9" fmla="*/ 376376 w 548549"/>
              <a:gd name="connsiteY9" fmla="*/ 2440719 h 2448907"/>
              <a:gd name="connsiteX10" fmla="*/ 314499 w 548549"/>
              <a:gd name="connsiteY10" fmla="*/ 2310090 h 2448907"/>
              <a:gd name="connsiteX11" fmla="*/ 108243 w 548549"/>
              <a:gd name="connsiteY11" fmla="*/ 1828827 h 2448907"/>
              <a:gd name="connsiteX12" fmla="*/ 11991 w 548549"/>
              <a:gd name="connsiteY12" fmla="*/ 1409441 h 2448907"/>
              <a:gd name="connsiteX13" fmla="*/ 25741 w 548549"/>
              <a:gd name="connsiteY13" fmla="*/ 673796 h 2448907"/>
              <a:gd name="connsiteX14" fmla="*/ 80743 w 548549"/>
              <a:gd name="connsiteY14" fmla="*/ 1058806 h 2448907"/>
              <a:gd name="connsiteX15" fmla="*/ 149494 w 548549"/>
              <a:gd name="connsiteY15" fmla="*/ 508791 h 2448907"/>
              <a:gd name="connsiteX16" fmla="*/ 101368 w 548549"/>
              <a:gd name="connsiteY16" fmla="*/ 708172 h 2448907"/>
              <a:gd name="connsiteX17" fmla="*/ 548255 w 548549"/>
              <a:gd name="connsiteY17" fmla="*/ 27 h 2448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8549" h="2448907">
                <a:moveTo>
                  <a:pt x="548255" y="27"/>
                </a:moveTo>
                <a:cubicBezTo>
                  <a:pt x="535650" y="-4557"/>
                  <a:pt x="93347" y="564939"/>
                  <a:pt x="25741" y="680671"/>
                </a:cubicBezTo>
                <a:cubicBezTo>
                  <a:pt x="-41865" y="796403"/>
                  <a:pt x="144911" y="622232"/>
                  <a:pt x="142619" y="694421"/>
                </a:cubicBezTo>
                <a:cubicBezTo>
                  <a:pt x="140327" y="766610"/>
                  <a:pt x="34908" y="1049640"/>
                  <a:pt x="11991" y="1113808"/>
                </a:cubicBezTo>
                <a:cubicBezTo>
                  <a:pt x="-10926" y="1177977"/>
                  <a:pt x="6261" y="971721"/>
                  <a:pt x="5115" y="1079432"/>
                </a:cubicBezTo>
                <a:cubicBezTo>
                  <a:pt x="3969" y="1187143"/>
                  <a:pt x="532" y="1647780"/>
                  <a:pt x="5115" y="1760075"/>
                </a:cubicBezTo>
                <a:cubicBezTo>
                  <a:pt x="9698" y="1872370"/>
                  <a:pt x="-4052" y="1676427"/>
                  <a:pt x="32616" y="1753200"/>
                </a:cubicBezTo>
                <a:cubicBezTo>
                  <a:pt x="69284" y="1829973"/>
                  <a:pt x="212516" y="2158836"/>
                  <a:pt x="225121" y="2220713"/>
                </a:cubicBezTo>
                <a:cubicBezTo>
                  <a:pt x="237725" y="2282590"/>
                  <a:pt x="83034" y="2087792"/>
                  <a:pt x="108243" y="2124460"/>
                </a:cubicBezTo>
                <a:cubicBezTo>
                  <a:pt x="133452" y="2161128"/>
                  <a:pt x="342000" y="2409781"/>
                  <a:pt x="376376" y="2440719"/>
                </a:cubicBezTo>
                <a:cubicBezTo>
                  <a:pt x="410752" y="2471657"/>
                  <a:pt x="359188" y="2412072"/>
                  <a:pt x="314499" y="2310090"/>
                </a:cubicBezTo>
                <a:cubicBezTo>
                  <a:pt x="269810" y="2208108"/>
                  <a:pt x="158661" y="1978935"/>
                  <a:pt x="108243" y="1828827"/>
                </a:cubicBezTo>
                <a:cubicBezTo>
                  <a:pt x="57825" y="1678719"/>
                  <a:pt x="25741" y="1601946"/>
                  <a:pt x="11991" y="1409441"/>
                </a:cubicBezTo>
                <a:cubicBezTo>
                  <a:pt x="-1759" y="1216936"/>
                  <a:pt x="14282" y="732235"/>
                  <a:pt x="25741" y="673796"/>
                </a:cubicBezTo>
                <a:cubicBezTo>
                  <a:pt x="37200" y="615357"/>
                  <a:pt x="60118" y="1086307"/>
                  <a:pt x="80743" y="1058806"/>
                </a:cubicBezTo>
                <a:cubicBezTo>
                  <a:pt x="101368" y="1031305"/>
                  <a:pt x="146057" y="567230"/>
                  <a:pt x="149494" y="508791"/>
                </a:cubicBezTo>
                <a:cubicBezTo>
                  <a:pt x="152931" y="450352"/>
                  <a:pt x="37200" y="790674"/>
                  <a:pt x="101368" y="708172"/>
                </a:cubicBezTo>
                <a:cubicBezTo>
                  <a:pt x="165536" y="625670"/>
                  <a:pt x="560860" y="4611"/>
                  <a:pt x="548255" y="2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347D3A0B-87C2-B920-86C4-A57B582973AE}"/>
              </a:ext>
            </a:extLst>
          </p:cNvPr>
          <p:cNvSpPr/>
          <p:nvPr/>
        </p:nvSpPr>
        <p:spPr>
          <a:xfrm>
            <a:off x="2784297" y="2097624"/>
            <a:ext cx="1810360" cy="914047"/>
          </a:xfrm>
          <a:custGeom>
            <a:avLst/>
            <a:gdLst>
              <a:gd name="connsiteX0" fmla="*/ 1808329 w 1810360"/>
              <a:gd name="connsiteY0" fmla="*/ 54310 h 914047"/>
              <a:gd name="connsiteX1" fmla="*/ 742674 w 1810360"/>
              <a:gd name="connsiteY1" fmla="*/ 88686 h 914047"/>
              <a:gd name="connsiteX2" fmla="*/ 907679 w 1810360"/>
              <a:gd name="connsiteY2" fmla="*/ 109311 h 914047"/>
              <a:gd name="connsiteX3" fmla="*/ 206410 w 1810360"/>
              <a:gd name="connsiteY3" fmla="*/ 576824 h 914047"/>
              <a:gd name="connsiteX4" fmla="*/ 426416 w 1810360"/>
              <a:gd name="connsiteY4" fmla="*/ 487447 h 914047"/>
              <a:gd name="connsiteX5" fmla="*/ 154 w 1810360"/>
              <a:gd name="connsiteY5" fmla="*/ 913708 h 914047"/>
              <a:gd name="connsiteX6" fmla="*/ 385165 w 1810360"/>
              <a:gd name="connsiteY6" fmla="*/ 549323 h 914047"/>
              <a:gd name="connsiteX7" fmla="*/ 1003932 w 1810360"/>
              <a:gd name="connsiteY7" fmla="*/ 26809 h 914047"/>
              <a:gd name="connsiteX8" fmla="*/ 1010807 w 1810360"/>
              <a:gd name="connsiteY8" fmla="*/ 74935 h 914047"/>
              <a:gd name="connsiteX9" fmla="*/ 1808329 w 1810360"/>
              <a:gd name="connsiteY9" fmla="*/ 54310 h 914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0360" h="914047">
                <a:moveTo>
                  <a:pt x="1808329" y="54310"/>
                </a:moveTo>
                <a:cubicBezTo>
                  <a:pt x="1763640" y="56602"/>
                  <a:pt x="892782" y="79519"/>
                  <a:pt x="742674" y="88686"/>
                </a:cubicBezTo>
                <a:cubicBezTo>
                  <a:pt x="592566" y="97853"/>
                  <a:pt x="997056" y="27955"/>
                  <a:pt x="907679" y="109311"/>
                </a:cubicBezTo>
                <a:cubicBezTo>
                  <a:pt x="818302" y="190667"/>
                  <a:pt x="286620" y="513801"/>
                  <a:pt x="206410" y="576824"/>
                </a:cubicBezTo>
                <a:cubicBezTo>
                  <a:pt x="126200" y="639847"/>
                  <a:pt x="460792" y="431300"/>
                  <a:pt x="426416" y="487447"/>
                </a:cubicBezTo>
                <a:cubicBezTo>
                  <a:pt x="392040" y="543594"/>
                  <a:pt x="7029" y="903395"/>
                  <a:pt x="154" y="913708"/>
                </a:cubicBezTo>
                <a:cubicBezTo>
                  <a:pt x="-6721" y="924021"/>
                  <a:pt x="217869" y="697140"/>
                  <a:pt x="385165" y="549323"/>
                </a:cubicBezTo>
                <a:cubicBezTo>
                  <a:pt x="552461" y="401507"/>
                  <a:pt x="899658" y="105874"/>
                  <a:pt x="1003932" y="26809"/>
                </a:cubicBezTo>
                <a:cubicBezTo>
                  <a:pt x="1108206" y="-52256"/>
                  <a:pt x="874449" y="68060"/>
                  <a:pt x="1010807" y="74935"/>
                </a:cubicBezTo>
                <a:cubicBezTo>
                  <a:pt x="1147165" y="81810"/>
                  <a:pt x="1853018" y="52018"/>
                  <a:pt x="1808329" y="5431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86DB1A03-913A-D8FC-D7D3-F5196D381E8E}"/>
              </a:ext>
            </a:extLst>
          </p:cNvPr>
          <p:cNvSpPr/>
          <p:nvPr/>
        </p:nvSpPr>
        <p:spPr>
          <a:xfrm>
            <a:off x="3514754" y="2196591"/>
            <a:ext cx="1133973" cy="1324844"/>
          </a:xfrm>
          <a:custGeom>
            <a:avLst/>
            <a:gdLst>
              <a:gd name="connsiteX0" fmla="*/ 1132873 w 1133973"/>
              <a:gd name="connsiteY0" fmla="*/ 3469 h 1324844"/>
              <a:gd name="connsiteX1" fmla="*/ 149721 w 1133973"/>
              <a:gd name="connsiteY1" fmla="*/ 938495 h 1324844"/>
              <a:gd name="connsiteX2" fmla="*/ 452229 w 1133973"/>
              <a:gd name="connsiteY2" fmla="*/ 725364 h 1324844"/>
              <a:gd name="connsiteX3" fmla="*/ 5342 w 1133973"/>
              <a:gd name="connsiteY3" fmla="*/ 1323505 h 1324844"/>
              <a:gd name="connsiteX4" fmla="*/ 232223 w 1133973"/>
              <a:gd name="connsiteY4" fmla="*/ 869743 h 1324844"/>
              <a:gd name="connsiteX5" fmla="*/ 624109 w 1133973"/>
              <a:gd name="connsiteY5" fmla="*/ 292227 h 1324844"/>
              <a:gd name="connsiteX6" fmla="*/ 349102 w 1133973"/>
              <a:gd name="connsiteY6" fmla="*/ 608486 h 1324844"/>
              <a:gd name="connsiteX7" fmla="*/ 1132873 w 1133973"/>
              <a:gd name="connsiteY7" fmla="*/ 3469 h 132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3973" h="1324844">
                <a:moveTo>
                  <a:pt x="1132873" y="3469"/>
                </a:moveTo>
                <a:cubicBezTo>
                  <a:pt x="1099643" y="58471"/>
                  <a:pt x="263162" y="818179"/>
                  <a:pt x="149721" y="938495"/>
                </a:cubicBezTo>
                <a:cubicBezTo>
                  <a:pt x="36280" y="1058811"/>
                  <a:pt x="476292" y="661196"/>
                  <a:pt x="452229" y="725364"/>
                </a:cubicBezTo>
                <a:cubicBezTo>
                  <a:pt x="428166" y="789532"/>
                  <a:pt x="42010" y="1299442"/>
                  <a:pt x="5342" y="1323505"/>
                </a:cubicBezTo>
                <a:cubicBezTo>
                  <a:pt x="-31326" y="1347568"/>
                  <a:pt x="129095" y="1041623"/>
                  <a:pt x="232223" y="869743"/>
                </a:cubicBezTo>
                <a:cubicBezTo>
                  <a:pt x="335351" y="697863"/>
                  <a:pt x="604629" y="335770"/>
                  <a:pt x="624109" y="292227"/>
                </a:cubicBezTo>
                <a:cubicBezTo>
                  <a:pt x="643589" y="248684"/>
                  <a:pt x="262016" y="652029"/>
                  <a:pt x="349102" y="608486"/>
                </a:cubicBezTo>
                <a:cubicBezTo>
                  <a:pt x="436188" y="564943"/>
                  <a:pt x="1166103" y="-51533"/>
                  <a:pt x="1132873" y="346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4781C955-A3BB-831C-9121-04FD1B34D19C}"/>
              </a:ext>
            </a:extLst>
          </p:cNvPr>
          <p:cNvSpPr/>
          <p:nvPr/>
        </p:nvSpPr>
        <p:spPr>
          <a:xfrm>
            <a:off x="4278627" y="2260172"/>
            <a:ext cx="492761" cy="2485742"/>
          </a:xfrm>
          <a:custGeom>
            <a:avLst/>
            <a:gdLst>
              <a:gd name="connsiteX0" fmla="*/ 18365 w 492761"/>
              <a:gd name="connsiteY0" fmla="*/ 125518 h 2485742"/>
              <a:gd name="connsiteX1" fmla="*/ 59617 w 492761"/>
              <a:gd name="connsiteY1" fmla="*/ 173645 h 2485742"/>
              <a:gd name="connsiteX2" fmla="*/ 320874 w 492761"/>
              <a:gd name="connsiteY2" fmla="*/ 1418054 h 2485742"/>
              <a:gd name="connsiteX3" fmla="*/ 430877 w 492761"/>
              <a:gd name="connsiteY3" fmla="*/ 833663 h 2485742"/>
              <a:gd name="connsiteX4" fmla="*/ 334624 w 492761"/>
              <a:gd name="connsiteY4" fmla="*/ 2394330 h 2485742"/>
              <a:gd name="connsiteX5" fmla="*/ 348375 w 492761"/>
              <a:gd name="connsiteY5" fmla="*/ 2084947 h 2485742"/>
              <a:gd name="connsiteX6" fmla="*/ 492753 w 492761"/>
              <a:gd name="connsiteY6" fmla="*/ 290523 h 2485742"/>
              <a:gd name="connsiteX7" fmla="*/ 341499 w 492761"/>
              <a:gd name="connsiteY7" fmla="*/ 1411178 h 2485742"/>
              <a:gd name="connsiteX8" fmla="*/ 300248 w 492761"/>
              <a:gd name="connsiteY8" fmla="*/ 1259924 h 2485742"/>
              <a:gd name="connsiteX9" fmla="*/ 18365 w 492761"/>
              <a:gd name="connsiteY9" fmla="*/ 125518 h 248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2761" h="2485742">
                <a:moveTo>
                  <a:pt x="18365" y="125518"/>
                </a:moveTo>
                <a:cubicBezTo>
                  <a:pt x="-21740" y="-55529"/>
                  <a:pt x="9199" y="-41778"/>
                  <a:pt x="59617" y="173645"/>
                </a:cubicBezTo>
                <a:cubicBezTo>
                  <a:pt x="110035" y="389068"/>
                  <a:pt x="258997" y="1308051"/>
                  <a:pt x="320874" y="1418054"/>
                </a:cubicBezTo>
                <a:cubicBezTo>
                  <a:pt x="382751" y="1528057"/>
                  <a:pt x="428585" y="670950"/>
                  <a:pt x="430877" y="833663"/>
                </a:cubicBezTo>
                <a:cubicBezTo>
                  <a:pt x="433169" y="996376"/>
                  <a:pt x="348374" y="2185783"/>
                  <a:pt x="334624" y="2394330"/>
                </a:cubicBezTo>
                <a:cubicBezTo>
                  <a:pt x="320874" y="2602877"/>
                  <a:pt x="322020" y="2435582"/>
                  <a:pt x="348375" y="2084947"/>
                </a:cubicBezTo>
                <a:cubicBezTo>
                  <a:pt x="374730" y="1734313"/>
                  <a:pt x="493899" y="402818"/>
                  <a:pt x="492753" y="290523"/>
                </a:cubicBezTo>
                <a:cubicBezTo>
                  <a:pt x="491607" y="178228"/>
                  <a:pt x="373583" y="1249611"/>
                  <a:pt x="341499" y="1411178"/>
                </a:cubicBezTo>
                <a:cubicBezTo>
                  <a:pt x="309415" y="1572745"/>
                  <a:pt x="349520" y="1476492"/>
                  <a:pt x="300248" y="1259924"/>
                </a:cubicBezTo>
                <a:cubicBezTo>
                  <a:pt x="250976" y="1043356"/>
                  <a:pt x="58470" y="306565"/>
                  <a:pt x="18365" y="12551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6CDD7832-CDBA-52DF-B673-DB6ECC336E18}"/>
              </a:ext>
            </a:extLst>
          </p:cNvPr>
          <p:cNvSpPr/>
          <p:nvPr/>
        </p:nvSpPr>
        <p:spPr>
          <a:xfrm>
            <a:off x="4721019" y="2509357"/>
            <a:ext cx="341817" cy="2279430"/>
          </a:xfrm>
          <a:custGeom>
            <a:avLst/>
            <a:gdLst>
              <a:gd name="connsiteX0" fmla="*/ 50361 w 341817"/>
              <a:gd name="connsiteY0" fmla="*/ 87 h 2279430"/>
              <a:gd name="connsiteX1" fmla="*/ 332244 w 341817"/>
              <a:gd name="connsiteY1" fmla="*/ 873235 h 2279430"/>
              <a:gd name="connsiteX2" fmla="*/ 277243 w 341817"/>
              <a:gd name="connsiteY2" fmla="*/ 742607 h 2279430"/>
              <a:gd name="connsiteX3" fmla="*/ 290993 w 341817"/>
              <a:gd name="connsiteY3" fmla="*/ 1430126 h 2279430"/>
              <a:gd name="connsiteX4" fmla="*/ 332244 w 341817"/>
              <a:gd name="connsiteY4" fmla="*/ 1258246 h 2279430"/>
              <a:gd name="connsiteX5" fmla="*/ 242867 w 341817"/>
              <a:gd name="connsiteY5" fmla="*/ 1815136 h 2279430"/>
              <a:gd name="connsiteX6" fmla="*/ 2235 w 341817"/>
              <a:gd name="connsiteY6" fmla="*/ 2275774 h 2279430"/>
              <a:gd name="connsiteX7" fmla="*/ 125989 w 341817"/>
              <a:gd name="connsiteY7" fmla="*/ 2028267 h 2279430"/>
              <a:gd name="connsiteX8" fmla="*/ 180990 w 341817"/>
              <a:gd name="connsiteY8" fmla="*/ 1980141 h 2279430"/>
              <a:gd name="connsiteX9" fmla="*/ 332244 w 341817"/>
              <a:gd name="connsiteY9" fmla="*/ 1464502 h 2279430"/>
              <a:gd name="connsiteX10" fmla="*/ 318494 w 341817"/>
              <a:gd name="connsiteY10" fmla="*/ 1271996 h 2279430"/>
              <a:gd name="connsiteX11" fmla="*/ 304743 w 341817"/>
              <a:gd name="connsiteY11" fmla="*/ 701356 h 2279430"/>
              <a:gd name="connsiteX12" fmla="*/ 290993 w 341817"/>
              <a:gd name="connsiteY12" fmla="*/ 818234 h 2279430"/>
              <a:gd name="connsiteX13" fmla="*/ 50361 w 341817"/>
              <a:gd name="connsiteY13" fmla="*/ 87 h 227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1817" h="2279430">
                <a:moveTo>
                  <a:pt x="50361" y="87"/>
                </a:moveTo>
                <a:cubicBezTo>
                  <a:pt x="57236" y="9254"/>
                  <a:pt x="294430" y="749482"/>
                  <a:pt x="332244" y="873235"/>
                </a:cubicBezTo>
                <a:cubicBezTo>
                  <a:pt x="370058" y="996988"/>
                  <a:pt x="284118" y="649792"/>
                  <a:pt x="277243" y="742607"/>
                </a:cubicBezTo>
                <a:cubicBezTo>
                  <a:pt x="270368" y="835422"/>
                  <a:pt x="281826" y="1344186"/>
                  <a:pt x="290993" y="1430126"/>
                </a:cubicBezTo>
                <a:cubicBezTo>
                  <a:pt x="300160" y="1516066"/>
                  <a:pt x="340265" y="1194078"/>
                  <a:pt x="332244" y="1258246"/>
                </a:cubicBezTo>
                <a:cubicBezTo>
                  <a:pt x="324223" y="1322414"/>
                  <a:pt x="297868" y="1645548"/>
                  <a:pt x="242867" y="1815136"/>
                </a:cubicBezTo>
                <a:cubicBezTo>
                  <a:pt x="187866" y="1984724"/>
                  <a:pt x="21715" y="2240252"/>
                  <a:pt x="2235" y="2275774"/>
                </a:cubicBezTo>
                <a:cubicBezTo>
                  <a:pt x="-17245" y="2311296"/>
                  <a:pt x="96197" y="2077539"/>
                  <a:pt x="125989" y="2028267"/>
                </a:cubicBezTo>
                <a:cubicBezTo>
                  <a:pt x="155782" y="1978995"/>
                  <a:pt x="146614" y="2074102"/>
                  <a:pt x="180990" y="1980141"/>
                </a:cubicBezTo>
                <a:cubicBezTo>
                  <a:pt x="215366" y="1886180"/>
                  <a:pt x="309327" y="1582526"/>
                  <a:pt x="332244" y="1464502"/>
                </a:cubicBezTo>
                <a:cubicBezTo>
                  <a:pt x="355161" y="1346478"/>
                  <a:pt x="323077" y="1399187"/>
                  <a:pt x="318494" y="1271996"/>
                </a:cubicBezTo>
                <a:cubicBezTo>
                  <a:pt x="313911" y="1144805"/>
                  <a:pt x="309327" y="776983"/>
                  <a:pt x="304743" y="701356"/>
                </a:cubicBezTo>
                <a:cubicBezTo>
                  <a:pt x="300160" y="625729"/>
                  <a:pt x="331098" y="930529"/>
                  <a:pt x="290993" y="818234"/>
                </a:cubicBezTo>
                <a:cubicBezTo>
                  <a:pt x="250888" y="705939"/>
                  <a:pt x="43486" y="-9080"/>
                  <a:pt x="50361" y="8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76F10246-11E6-E7F5-6CDD-A01F62C9C5AA}"/>
              </a:ext>
            </a:extLst>
          </p:cNvPr>
          <p:cNvSpPr/>
          <p:nvPr/>
        </p:nvSpPr>
        <p:spPr>
          <a:xfrm>
            <a:off x="2446073" y="2269574"/>
            <a:ext cx="1463690" cy="1782196"/>
          </a:xfrm>
          <a:custGeom>
            <a:avLst/>
            <a:gdLst>
              <a:gd name="connsiteX0" fmla="*/ 1459034 w 1463690"/>
              <a:gd name="connsiteY0" fmla="*/ 6113 h 1782196"/>
              <a:gd name="connsiteX1" fmla="*/ 386504 w 1463690"/>
              <a:gd name="connsiteY1" fmla="*/ 838011 h 1782196"/>
              <a:gd name="connsiteX2" fmla="*/ 579010 w 1463690"/>
              <a:gd name="connsiteY2" fmla="*/ 700507 h 1782196"/>
              <a:gd name="connsiteX3" fmla="*/ 207750 w 1463690"/>
              <a:gd name="connsiteY3" fmla="*/ 1422402 h 1782196"/>
              <a:gd name="connsiteX4" fmla="*/ 386504 w 1463690"/>
              <a:gd name="connsiteY4" fmla="*/ 1181770 h 1782196"/>
              <a:gd name="connsiteX5" fmla="*/ 1494 w 1463690"/>
              <a:gd name="connsiteY5" fmla="*/ 1779912 h 1782196"/>
              <a:gd name="connsiteX6" fmla="*/ 269626 w 1463690"/>
              <a:gd name="connsiteY6" fmla="*/ 1353650 h 1782196"/>
              <a:gd name="connsiteX7" fmla="*/ 675262 w 1463690"/>
              <a:gd name="connsiteY7" fmla="*/ 528628 h 1782196"/>
              <a:gd name="connsiteX8" fmla="*/ 867768 w 1463690"/>
              <a:gd name="connsiteY8" fmla="*/ 232994 h 1782196"/>
              <a:gd name="connsiteX9" fmla="*/ 668387 w 1463690"/>
              <a:gd name="connsiteY9" fmla="*/ 542378 h 1782196"/>
              <a:gd name="connsiteX10" fmla="*/ 1060273 w 1463690"/>
              <a:gd name="connsiteY10" fmla="*/ 157367 h 1782196"/>
              <a:gd name="connsiteX11" fmla="*/ 785265 w 1463690"/>
              <a:gd name="connsiteY11" fmla="*/ 446125 h 1782196"/>
              <a:gd name="connsiteX12" fmla="*/ 1459034 w 1463690"/>
              <a:gd name="connsiteY12" fmla="*/ 6113 h 178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63690" h="1782196">
                <a:moveTo>
                  <a:pt x="1459034" y="6113"/>
                </a:moveTo>
                <a:cubicBezTo>
                  <a:pt x="1392574" y="71427"/>
                  <a:pt x="533175" y="722279"/>
                  <a:pt x="386504" y="838011"/>
                </a:cubicBezTo>
                <a:cubicBezTo>
                  <a:pt x="239833" y="953743"/>
                  <a:pt x="608802" y="603108"/>
                  <a:pt x="579010" y="700507"/>
                </a:cubicBezTo>
                <a:cubicBezTo>
                  <a:pt x="549218" y="797906"/>
                  <a:pt x="239834" y="1342192"/>
                  <a:pt x="207750" y="1422402"/>
                </a:cubicBezTo>
                <a:cubicBezTo>
                  <a:pt x="175666" y="1502612"/>
                  <a:pt x="420880" y="1122185"/>
                  <a:pt x="386504" y="1181770"/>
                </a:cubicBezTo>
                <a:cubicBezTo>
                  <a:pt x="352128" y="1241355"/>
                  <a:pt x="20974" y="1751265"/>
                  <a:pt x="1494" y="1779912"/>
                </a:cubicBezTo>
                <a:cubicBezTo>
                  <a:pt x="-17986" y="1808559"/>
                  <a:pt x="157331" y="1562197"/>
                  <a:pt x="269626" y="1353650"/>
                </a:cubicBezTo>
                <a:cubicBezTo>
                  <a:pt x="381921" y="1145103"/>
                  <a:pt x="575572" y="715404"/>
                  <a:pt x="675262" y="528628"/>
                </a:cubicBezTo>
                <a:cubicBezTo>
                  <a:pt x="774952" y="341852"/>
                  <a:pt x="868914" y="230702"/>
                  <a:pt x="867768" y="232994"/>
                </a:cubicBezTo>
                <a:cubicBezTo>
                  <a:pt x="866622" y="235286"/>
                  <a:pt x="636303" y="554982"/>
                  <a:pt x="668387" y="542378"/>
                </a:cubicBezTo>
                <a:cubicBezTo>
                  <a:pt x="700471" y="529774"/>
                  <a:pt x="1040793" y="173409"/>
                  <a:pt x="1060273" y="157367"/>
                </a:cubicBezTo>
                <a:cubicBezTo>
                  <a:pt x="1079753" y="141325"/>
                  <a:pt x="710784" y="472480"/>
                  <a:pt x="785265" y="446125"/>
                </a:cubicBezTo>
                <a:cubicBezTo>
                  <a:pt x="859746" y="419770"/>
                  <a:pt x="1525494" y="-59201"/>
                  <a:pt x="1459034" y="611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DAD71348-8A86-8D2F-8AC1-4E648CC6872B}"/>
              </a:ext>
            </a:extLst>
          </p:cNvPr>
          <p:cNvSpPr/>
          <p:nvPr/>
        </p:nvSpPr>
        <p:spPr>
          <a:xfrm>
            <a:off x="4691998" y="2304169"/>
            <a:ext cx="1305354" cy="2385541"/>
          </a:xfrm>
          <a:custGeom>
            <a:avLst/>
            <a:gdLst>
              <a:gd name="connsiteX0" fmla="*/ 10631 w 1305354"/>
              <a:gd name="connsiteY0" fmla="*/ 19645 h 2385541"/>
              <a:gd name="connsiteX1" fmla="*/ 993782 w 1305354"/>
              <a:gd name="connsiteY1" fmla="*/ 1545936 h 2385541"/>
              <a:gd name="connsiteX2" fmla="*/ 890655 w 1305354"/>
              <a:gd name="connsiteY2" fmla="*/ 1209052 h 2385541"/>
              <a:gd name="connsiteX3" fmla="*/ 1303166 w 1305354"/>
              <a:gd name="connsiteY3" fmla="*/ 2377834 h 2385541"/>
              <a:gd name="connsiteX4" fmla="*/ 1028158 w 1305354"/>
              <a:gd name="connsiteY4" fmla="*/ 1669690 h 2385541"/>
              <a:gd name="connsiteX5" fmla="*/ 485019 w 1305354"/>
              <a:gd name="connsiteY5" fmla="*/ 762165 h 2385541"/>
              <a:gd name="connsiteX6" fmla="*/ 904405 w 1305354"/>
              <a:gd name="connsiteY6" fmla="*/ 1339681 h 2385541"/>
              <a:gd name="connsiteX7" fmla="*/ 375016 w 1305354"/>
              <a:gd name="connsiteY7" fmla="*/ 274026 h 2385541"/>
              <a:gd name="connsiteX8" fmla="*/ 705025 w 1305354"/>
              <a:gd name="connsiteY8" fmla="*/ 885918 h 2385541"/>
              <a:gd name="connsiteX9" fmla="*/ 485019 w 1305354"/>
              <a:gd name="connsiteY9" fmla="*/ 693413 h 2385541"/>
              <a:gd name="connsiteX10" fmla="*/ 10631 w 1305354"/>
              <a:gd name="connsiteY10" fmla="*/ 19645 h 2385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05354" h="2385541">
                <a:moveTo>
                  <a:pt x="10631" y="19645"/>
                </a:moveTo>
                <a:cubicBezTo>
                  <a:pt x="95425" y="161732"/>
                  <a:pt x="847111" y="1347702"/>
                  <a:pt x="993782" y="1545936"/>
                </a:cubicBezTo>
                <a:cubicBezTo>
                  <a:pt x="1140453" y="1744170"/>
                  <a:pt x="839091" y="1070402"/>
                  <a:pt x="890655" y="1209052"/>
                </a:cubicBezTo>
                <a:cubicBezTo>
                  <a:pt x="942219" y="1347702"/>
                  <a:pt x="1280249" y="2301061"/>
                  <a:pt x="1303166" y="2377834"/>
                </a:cubicBezTo>
                <a:cubicBezTo>
                  <a:pt x="1326083" y="2454607"/>
                  <a:pt x="1164516" y="1938968"/>
                  <a:pt x="1028158" y="1669690"/>
                </a:cubicBezTo>
                <a:cubicBezTo>
                  <a:pt x="891800" y="1400412"/>
                  <a:pt x="505644" y="817166"/>
                  <a:pt x="485019" y="762165"/>
                </a:cubicBezTo>
                <a:cubicBezTo>
                  <a:pt x="464394" y="707164"/>
                  <a:pt x="922739" y="1421038"/>
                  <a:pt x="904405" y="1339681"/>
                </a:cubicBezTo>
                <a:cubicBezTo>
                  <a:pt x="886071" y="1258324"/>
                  <a:pt x="408246" y="349653"/>
                  <a:pt x="375016" y="274026"/>
                </a:cubicBezTo>
                <a:cubicBezTo>
                  <a:pt x="341786" y="198399"/>
                  <a:pt x="686691" y="816020"/>
                  <a:pt x="705025" y="885918"/>
                </a:cubicBezTo>
                <a:cubicBezTo>
                  <a:pt x="723359" y="955816"/>
                  <a:pt x="597314" y="838938"/>
                  <a:pt x="485019" y="693413"/>
                </a:cubicBezTo>
                <a:cubicBezTo>
                  <a:pt x="372724" y="547888"/>
                  <a:pt x="-74163" y="-122442"/>
                  <a:pt x="10631" y="1964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A6743062-05CD-2EBD-8C52-05F2E1A35258}"/>
              </a:ext>
            </a:extLst>
          </p:cNvPr>
          <p:cNvSpPr/>
          <p:nvPr/>
        </p:nvSpPr>
        <p:spPr>
          <a:xfrm>
            <a:off x="4118238" y="2440692"/>
            <a:ext cx="699895" cy="962964"/>
          </a:xfrm>
          <a:custGeom>
            <a:avLst/>
            <a:gdLst>
              <a:gd name="connsiteX0" fmla="*/ 0 w 699895"/>
              <a:gd name="connsiteY0" fmla="*/ 0 h 962964"/>
              <a:gd name="connsiteX1" fmla="*/ 481263 w 699895"/>
              <a:gd name="connsiteY1" fmla="*/ 529389 h 962964"/>
              <a:gd name="connsiteX2" fmla="*/ 446887 w 699895"/>
              <a:gd name="connsiteY2" fmla="*/ 446887 h 962964"/>
              <a:gd name="connsiteX3" fmla="*/ 639392 w 699895"/>
              <a:gd name="connsiteY3" fmla="*/ 756270 h 962964"/>
              <a:gd name="connsiteX4" fmla="*/ 508764 w 699895"/>
              <a:gd name="connsiteY4" fmla="*/ 536264 h 962964"/>
              <a:gd name="connsiteX5" fmla="*/ 495013 w 699895"/>
              <a:gd name="connsiteY5" fmla="*/ 336884 h 962964"/>
              <a:gd name="connsiteX6" fmla="*/ 687518 w 699895"/>
              <a:gd name="connsiteY6" fmla="*/ 550015 h 962964"/>
              <a:gd name="connsiteX7" fmla="*/ 680643 w 699895"/>
              <a:gd name="connsiteY7" fmla="*/ 962526 h 962964"/>
              <a:gd name="connsiteX8" fmla="*/ 680643 w 699895"/>
              <a:gd name="connsiteY8" fmla="*/ 625642 h 962964"/>
              <a:gd name="connsiteX9" fmla="*/ 639392 w 699895"/>
              <a:gd name="connsiteY9" fmla="*/ 440012 h 962964"/>
              <a:gd name="connsiteX10" fmla="*/ 412511 w 699895"/>
              <a:gd name="connsiteY10" fmla="*/ 508764 h 962964"/>
              <a:gd name="connsiteX11" fmla="*/ 268132 w 699895"/>
              <a:gd name="connsiteY11" fmla="*/ 336884 h 962964"/>
              <a:gd name="connsiteX12" fmla="*/ 0 w 699895"/>
              <a:gd name="connsiteY12" fmla="*/ 0 h 96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9895" h="962964">
                <a:moveTo>
                  <a:pt x="0" y="0"/>
                </a:moveTo>
                <a:cubicBezTo>
                  <a:pt x="203391" y="227454"/>
                  <a:pt x="406782" y="454908"/>
                  <a:pt x="481263" y="529389"/>
                </a:cubicBezTo>
                <a:cubicBezTo>
                  <a:pt x="555744" y="603870"/>
                  <a:pt x="420532" y="409074"/>
                  <a:pt x="446887" y="446887"/>
                </a:cubicBezTo>
                <a:cubicBezTo>
                  <a:pt x="473242" y="484700"/>
                  <a:pt x="629079" y="741374"/>
                  <a:pt x="639392" y="756270"/>
                </a:cubicBezTo>
                <a:cubicBezTo>
                  <a:pt x="649705" y="771166"/>
                  <a:pt x="532827" y="606162"/>
                  <a:pt x="508764" y="536264"/>
                </a:cubicBezTo>
                <a:cubicBezTo>
                  <a:pt x="484701" y="466366"/>
                  <a:pt x="465221" y="334592"/>
                  <a:pt x="495013" y="336884"/>
                </a:cubicBezTo>
                <a:cubicBezTo>
                  <a:pt x="524805" y="339176"/>
                  <a:pt x="656580" y="445741"/>
                  <a:pt x="687518" y="550015"/>
                </a:cubicBezTo>
                <a:cubicBezTo>
                  <a:pt x="718456" y="654289"/>
                  <a:pt x="681789" y="949922"/>
                  <a:pt x="680643" y="962526"/>
                </a:cubicBezTo>
                <a:cubicBezTo>
                  <a:pt x="679497" y="975130"/>
                  <a:pt x="687518" y="712728"/>
                  <a:pt x="680643" y="625642"/>
                </a:cubicBezTo>
                <a:cubicBezTo>
                  <a:pt x="673768" y="538556"/>
                  <a:pt x="684081" y="459492"/>
                  <a:pt x="639392" y="440012"/>
                </a:cubicBezTo>
                <a:cubicBezTo>
                  <a:pt x="594703" y="420532"/>
                  <a:pt x="474388" y="525952"/>
                  <a:pt x="412511" y="508764"/>
                </a:cubicBezTo>
                <a:cubicBezTo>
                  <a:pt x="350634" y="491576"/>
                  <a:pt x="268132" y="336884"/>
                  <a:pt x="268132" y="33688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B0151BF1-F17A-5694-2E9B-C2EE0F659AE2}"/>
              </a:ext>
            </a:extLst>
          </p:cNvPr>
          <p:cNvSpPr/>
          <p:nvPr/>
        </p:nvSpPr>
        <p:spPr>
          <a:xfrm>
            <a:off x="3421222" y="1970884"/>
            <a:ext cx="2072197" cy="902946"/>
          </a:xfrm>
          <a:custGeom>
            <a:avLst/>
            <a:gdLst>
              <a:gd name="connsiteX0" fmla="*/ 263879 w 2072197"/>
              <a:gd name="connsiteY0" fmla="*/ 263552 h 902946"/>
              <a:gd name="connsiteX1" fmla="*/ 1302032 w 2072197"/>
              <a:gd name="connsiteY1" fmla="*/ 22921 h 902946"/>
              <a:gd name="connsiteX2" fmla="*/ 1095776 w 2072197"/>
              <a:gd name="connsiteY2" fmla="*/ 84797 h 902946"/>
              <a:gd name="connsiteX3" fmla="*/ 1522038 w 2072197"/>
              <a:gd name="connsiteY3" fmla="*/ 2295 h 902946"/>
              <a:gd name="connsiteX4" fmla="*/ 1315783 w 2072197"/>
              <a:gd name="connsiteY4" fmla="*/ 194800 h 902946"/>
              <a:gd name="connsiteX5" fmla="*/ 1563289 w 2072197"/>
              <a:gd name="connsiteY5" fmla="*/ 414806 h 902946"/>
              <a:gd name="connsiteX6" fmla="*/ 1260781 w 2072197"/>
              <a:gd name="connsiteY6" fmla="*/ 160424 h 902946"/>
              <a:gd name="connsiteX7" fmla="*/ 2072053 w 2072197"/>
              <a:gd name="connsiteY7" fmla="*/ 902945 h 902946"/>
              <a:gd name="connsiteX8" fmla="*/ 1322658 w 2072197"/>
              <a:gd name="connsiteY8" fmla="*/ 167299 h 902946"/>
              <a:gd name="connsiteX9" fmla="*/ 772643 w 2072197"/>
              <a:gd name="connsiteY9" fmla="*/ 57296 h 902946"/>
              <a:gd name="connsiteX10" fmla="*/ 2622 w 2072197"/>
              <a:gd name="connsiteY10" fmla="*/ 50421 h 902946"/>
              <a:gd name="connsiteX11" fmla="*/ 1054525 w 2072197"/>
              <a:gd name="connsiteY11" fmla="*/ 77922 h 902946"/>
              <a:gd name="connsiteX12" fmla="*/ 710766 w 2072197"/>
              <a:gd name="connsiteY12" fmla="*/ 174175 h 902946"/>
              <a:gd name="connsiteX13" fmla="*/ 263879 w 2072197"/>
              <a:gd name="connsiteY13" fmla="*/ 263552 h 90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72197" h="902946">
                <a:moveTo>
                  <a:pt x="263879" y="263552"/>
                </a:moveTo>
                <a:cubicBezTo>
                  <a:pt x="362423" y="238343"/>
                  <a:pt x="1163383" y="52713"/>
                  <a:pt x="1302032" y="22921"/>
                </a:cubicBezTo>
                <a:cubicBezTo>
                  <a:pt x="1440682" y="-6872"/>
                  <a:pt x="1059108" y="88235"/>
                  <a:pt x="1095776" y="84797"/>
                </a:cubicBezTo>
                <a:cubicBezTo>
                  <a:pt x="1132444" y="81359"/>
                  <a:pt x="1485370" y="-16039"/>
                  <a:pt x="1522038" y="2295"/>
                </a:cubicBezTo>
                <a:cubicBezTo>
                  <a:pt x="1558706" y="20629"/>
                  <a:pt x="1308908" y="126048"/>
                  <a:pt x="1315783" y="194800"/>
                </a:cubicBezTo>
                <a:cubicBezTo>
                  <a:pt x="1322658" y="263552"/>
                  <a:pt x="1572456" y="420535"/>
                  <a:pt x="1563289" y="414806"/>
                </a:cubicBezTo>
                <a:cubicBezTo>
                  <a:pt x="1554122" y="409077"/>
                  <a:pt x="1175987" y="79068"/>
                  <a:pt x="1260781" y="160424"/>
                </a:cubicBezTo>
                <a:cubicBezTo>
                  <a:pt x="1345575" y="241780"/>
                  <a:pt x="2061740" y="901799"/>
                  <a:pt x="2072053" y="902945"/>
                </a:cubicBezTo>
                <a:cubicBezTo>
                  <a:pt x="2082366" y="904091"/>
                  <a:pt x="1539226" y="308241"/>
                  <a:pt x="1322658" y="167299"/>
                </a:cubicBezTo>
                <a:cubicBezTo>
                  <a:pt x="1106090" y="26357"/>
                  <a:pt x="992649" y="76776"/>
                  <a:pt x="772643" y="57296"/>
                </a:cubicBezTo>
                <a:cubicBezTo>
                  <a:pt x="552637" y="37816"/>
                  <a:pt x="-44358" y="46983"/>
                  <a:pt x="2622" y="50421"/>
                </a:cubicBezTo>
                <a:cubicBezTo>
                  <a:pt x="49602" y="53859"/>
                  <a:pt x="936501" y="57296"/>
                  <a:pt x="1054525" y="77922"/>
                </a:cubicBezTo>
                <a:cubicBezTo>
                  <a:pt x="1172549" y="98548"/>
                  <a:pt x="837957" y="148966"/>
                  <a:pt x="710766" y="174175"/>
                </a:cubicBezTo>
                <a:cubicBezTo>
                  <a:pt x="583575" y="199384"/>
                  <a:pt x="165335" y="288761"/>
                  <a:pt x="263879" y="26355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171C2212-ED2D-7DD6-098E-E00DF4ED43D1}"/>
              </a:ext>
            </a:extLst>
          </p:cNvPr>
          <p:cNvSpPr/>
          <p:nvPr/>
        </p:nvSpPr>
        <p:spPr>
          <a:xfrm>
            <a:off x="2888936" y="2465721"/>
            <a:ext cx="1085123" cy="3607279"/>
          </a:xfrm>
          <a:custGeom>
            <a:avLst/>
            <a:gdLst>
              <a:gd name="connsiteX0" fmla="*/ 1084923 w 1085123"/>
              <a:gd name="connsiteY0" fmla="*/ 2471 h 3607279"/>
              <a:gd name="connsiteX1" fmla="*/ 108646 w 1085123"/>
              <a:gd name="connsiteY1" fmla="*/ 1597515 h 3607279"/>
              <a:gd name="connsiteX2" fmla="*/ 143022 w 1085123"/>
              <a:gd name="connsiteY2" fmla="*/ 1343133 h 3607279"/>
              <a:gd name="connsiteX3" fmla="*/ 12393 w 1085123"/>
              <a:gd name="connsiteY3" fmla="*/ 2711296 h 3607279"/>
              <a:gd name="connsiteX4" fmla="*/ 12393 w 1085123"/>
              <a:gd name="connsiteY4" fmla="*/ 2511915 h 3607279"/>
              <a:gd name="connsiteX5" fmla="*/ 74270 w 1085123"/>
              <a:gd name="connsiteY5" fmla="*/ 3584444 h 3607279"/>
              <a:gd name="connsiteX6" fmla="*/ 33019 w 1085123"/>
              <a:gd name="connsiteY6" fmla="*/ 3103181 h 3607279"/>
              <a:gd name="connsiteX7" fmla="*/ 88020 w 1085123"/>
              <a:gd name="connsiteY7" fmla="*/ 1494387 h 3607279"/>
              <a:gd name="connsiteX8" fmla="*/ 170523 w 1085123"/>
              <a:gd name="connsiteY8" fmla="*/ 1178129 h 3607279"/>
              <a:gd name="connsiteX9" fmla="*/ 39894 w 1085123"/>
              <a:gd name="connsiteY9" fmla="*/ 1769395 h 3607279"/>
              <a:gd name="connsiteX10" fmla="*/ 603659 w 1085123"/>
              <a:gd name="connsiteY10" fmla="*/ 731241 h 3607279"/>
              <a:gd name="connsiteX11" fmla="*/ 198023 w 1085123"/>
              <a:gd name="connsiteY11" fmla="*/ 1219380 h 3607279"/>
              <a:gd name="connsiteX12" fmla="*/ 1084923 w 1085123"/>
              <a:gd name="connsiteY12" fmla="*/ 2471 h 360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5123" h="3607279">
                <a:moveTo>
                  <a:pt x="1084923" y="2471"/>
                </a:moveTo>
                <a:cubicBezTo>
                  <a:pt x="1070027" y="65493"/>
                  <a:pt x="265629" y="1374071"/>
                  <a:pt x="108646" y="1597515"/>
                </a:cubicBezTo>
                <a:cubicBezTo>
                  <a:pt x="-48337" y="1820959"/>
                  <a:pt x="159064" y="1157503"/>
                  <a:pt x="143022" y="1343133"/>
                </a:cubicBezTo>
                <a:cubicBezTo>
                  <a:pt x="126980" y="1528763"/>
                  <a:pt x="34164" y="2516499"/>
                  <a:pt x="12393" y="2711296"/>
                </a:cubicBezTo>
                <a:cubicBezTo>
                  <a:pt x="-9378" y="2906093"/>
                  <a:pt x="2080" y="2366390"/>
                  <a:pt x="12393" y="2511915"/>
                </a:cubicBezTo>
                <a:cubicBezTo>
                  <a:pt x="22706" y="2657440"/>
                  <a:pt x="70832" y="3485900"/>
                  <a:pt x="74270" y="3584444"/>
                </a:cubicBezTo>
                <a:cubicBezTo>
                  <a:pt x="77708" y="3682988"/>
                  <a:pt x="30727" y="3451524"/>
                  <a:pt x="33019" y="3103181"/>
                </a:cubicBezTo>
                <a:cubicBezTo>
                  <a:pt x="35311" y="2754838"/>
                  <a:pt x="65103" y="1815229"/>
                  <a:pt x="88020" y="1494387"/>
                </a:cubicBezTo>
                <a:cubicBezTo>
                  <a:pt x="110937" y="1173545"/>
                  <a:pt x="178544" y="1132294"/>
                  <a:pt x="170523" y="1178129"/>
                </a:cubicBezTo>
                <a:cubicBezTo>
                  <a:pt x="162502" y="1223964"/>
                  <a:pt x="-32295" y="1843876"/>
                  <a:pt x="39894" y="1769395"/>
                </a:cubicBezTo>
                <a:cubicBezTo>
                  <a:pt x="112083" y="1694914"/>
                  <a:pt x="577304" y="822910"/>
                  <a:pt x="603659" y="731241"/>
                </a:cubicBezTo>
                <a:cubicBezTo>
                  <a:pt x="630014" y="639572"/>
                  <a:pt x="115521" y="1337404"/>
                  <a:pt x="198023" y="1219380"/>
                </a:cubicBezTo>
                <a:cubicBezTo>
                  <a:pt x="280525" y="1101356"/>
                  <a:pt x="1099819" y="-60551"/>
                  <a:pt x="1084923" y="247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370201D7-A744-A799-EB6A-DA0D3C6D7354}"/>
              </a:ext>
            </a:extLst>
          </p:cNvPr>
          <p:cNvSpPr/>
          <p:nvPr/>
        </p:nvSpPr>
        <p:spPr>
          <a:xfrm>
            <a:off x="2613072" y="4042347"/>
            <a:ext cx="508507" cy="779612"/>
          </a:xfrm>
          <a:custGeom>
            <a:avLst/>
            <a:gdLst>
              <a:gd name="connsiteX0" fmla="*/ 508263 w 508507"/>
              <a:gd name="connsiteY0" fmla="*/ 264 h 779612"/>
              <a:gd name="connsiteX1" fmla="*/ 123253 w 508507"/>
              <a:gd name="connsiteY1" fmla="*/ 447151 h 779612"/>
              <a:gd name="connsiteX2" fmla="*/ 47626 w 508507"/>
              <a:gd name="connsiteY2" fmla="*/ 777160 h 779612"/>
              <a:gd name="connsiteX3" fmla="*/ 61376 w 508507"/>
              <a:gd name="connsiteY3" fmla="*/ 275271 h 779612"/>
              <a:gd name="connsiteX4" fmla="*/ 6375 w 508507"/>
              <a:gd name="connsiteY4" fmla="*/ 625906 h 779612"/>
              <a:gd name="connsiteX5" fmla="*/ 233256 w 508507"/>
              <a:gd name="connsiteY5" fmla="*/ 165268 h 779612"/>
              <a:gd name="connsiteX6" fmla="*/ 61376 w 508507"/>
              <a:gd name="connsiteY6" fmla="*/ 378399 h 779612"/>
              <a:gd name="connsiteX7" fmla="*/ 508263 w 508507"/>
              <a:gd name="connsiteY7" fmla="*/ 264 h 77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507" h="779612">
                <a:moveTo>
                  <a:pt x="508263" y="264"/>
                </a:moveTo>
                <a:cubicBezTo>
                  <a:pt x="518576" y="11723"/>
                  <a:pt x="200026" y="317668"/>
                  <a:pt x="123253" y="447151"/>
                </a:cubicBezTo>
                <a:cubicBezTo>
                  <a:pt x="46480" y="576634"/>
                  <a:pt x="57939" y="805807"/>
                  <a:pt x="47626" y="777160"/>
                </a:cubicBezTo>
                <a:cubicBezTo>
                  <a:pt x="37313" y="748513"/>
                  <a:pt x="68251" y="300480"/>
                  <a:pt x="61376" y="275271"/>
                </a:cubicBezTo>
                <a:cubicBezTo>
                  <a:pt x="54501" y="250062"/>
                  <a:pt x="-22272" y="644240"/>
                  <a:pt x="6375" y="625906"/>
                </a:cubicBezTo>
                <a:cubicBezTo>
                  <a:pt x="35022" y="607572"/>
                  <a:pt x="224089" y="206519"/>
                  <a:pt x="233256" y="165268"/>
                </a:cubicBezTo>
                <a:cubicBezTo>
                  <a:pt x="242423" y="124017"/>
                  <a:pt x="13250" y="403608"/>
                  <a:pt x="61376" y="378399"/>
                </a:cubicBezTo>
                <a:cubicBezTo>
                  <a:pt x="109502" y="353190"/>
                  <a:pt x="497950" y="-11195"/>
                  <a:pt x="508263" y="26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2CAE4422-EBA7-DF23-D684-0F09EABE2DB5}"/>
              </a:ext>
            </a:extLst>
          </p:cNvPr>
          <p:cNvSpPr/>
          <p:nvPr/>
        </p:nvSpPr>
        <p:spPr>
          <a:xfrm>
            <a:off x="2684283" y="4224504"/>
            <a:ext cx="356444" cy="1025420"/>
          </a:xfrm>
          <a:custGeom>
            <a:avLst/>
            <a:gdLst>
              <a:gd name="connsiteX0" fmla="*/ 354550 w 356444"/>
              <a:gd name="connsiteY0" fmla="*/ 429998 h 1025420"/>
              <a:gd name="connsiteX1" fmla="*/ 258297 w 356444"/>
              <a:gd name="connsiteY1" fmla="*/ 980013 h 1025420"/>
              <a:gd name="connsiteX2" fmla="*/ 148294 w 356444"/>
              <a:gd name="connsiteY2" fmla="*/ 883761 h 1025420"/>
              <a:gd name="connsiteX3" fmla="*/ 3915 w 356444"/>
              <a:gd name="connsiteY3" fmla="*/ 10612 h 1025420"/>
              <a:gd name="connsiteX4" fmla="*/ 52042 w 356444"/>
              <a:gd name="connsiteY4" fmla="*/ 429998 h 1025420"/>
              <a:gd name="connsiteX5" fmla="*/ 168920 w 356444"/>
              <a:gd name="connsiteY5" fmla="*/ 890636 h 1025420"/>
              <a:gd name="connsiteX6" fmla="*/ 354550 w 356444"/>
              <a:gd name="connsiteY6" fmla="*/ 429998 h 102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444" h="1025420">
                <a:moveTo>
                  <a:pt x="354550" y="429998"/>
                </a:moveTo>
                <a:cubicBezTo>
                  <a:pt x="369446" y="444894"/>
                  <a:pt x="292673" y="904386"/>
                  <a:pt x="258297" y="980013"/>
                </a:cubicBezTo>
                <a:cubicBezTo>
                  <a:pt x="223921" y="1055640"/>
                  <a:pt x="190691" y="1045328"/>
                  <a:pt x="148294" y="883761"/>
                </a:cubicBezTo>
                <a:cubicBezTo>
                  <a:pt x="105897" y="722194"/>
                  <a:pt x="19957" y="86239"/>
                  <a:pt x="3915" y="10612"/>
                </a:cubicBezTo>
                <a:cubicBezTo>
                  <a:pt x="-12127" y="-65015"/>
                  <a:pt x="24541" y="283327"/>
                  <a:pt x="52042" y="429998"/>
                </a:cubicBezTo>
                <a:cubicBezTo>
                  <a:pt x="79543" y="576669"/>
                  <a:pt x="115064" y="894073"/>
                  <a:pt x="168920" y="890636"/>
                </a:cubicBezTo>
                <a:cubicBezTo>
                  <a:pt x="222776" y="887199"/>
                  <a:pt x="339654" y="415102"/>
                  <a:pt x="354550" y="42999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2E87F6F4-46B8-A6DA-EC39-336405839A32}"/>
              </a:ext>
            </a:extLst>
          </p:cNvPr>
          <p:cNvSpPr/>
          <p:nvPr/>
        </p:nvSpPr>
        <p:spPr>
          <a:xfrm>
            <a:off x="2247610" y="4020711"/>
            <a:ext cx="358122" cy="3053072"/>
          </a:xfrm>
          <a:custGeom>
            <a:avLst/>
            <a:gdLst>
              <a:gd name="connsiteX0" fmla="*/ 358086 w 358122"/>
              <a:gd name="connsiteY0" fmla="*/ 1274 h 3053072"/>
              <a:gd name="connsiteX1" fmla="*/ 89954 w 358122"/>
              <a:gd name="connsiteY1" fmla="*/ 1156306 h 3053072"/>
              <a:gd name="connsiteX2" fmla="*/ 158706 w 358122"/>
              <a:gd name="connsiteY2" fmla="*/ 929424 h 3053072"/>
              <a:gd name="connsiteX3" fmla="*/ 576 w 358122"/>
              <a:gd name="connsiteY3" fmla="*/ 1575692 h 3053072"/>
              <a:gd name="connsiteX4" fmla="*/ 103704 w 358122"/>
              <a:gd name="connsiteY4" fmla="*/ 1362561 h 3053072"/>
              <a:gd name="connsiteX5" fmla="*/ 55578 w 358122"/>
              <a:gd name="connsiteY5" fmla="*/ 1967578 h 3053072"/>
              <a:gd name="connsiteX6" fmla="*/ 172456 w 358122"/>
              <a:gd name="connsiteY6" fmla="*/ 3005731 h 3053072"/>
              <a:gd name="connsiteX7" fmla="*/ 131205 w 358122"/>
              <a:gd name="connsiteY7" fmla="*/ 2641346 h 3053072"/>
              <a:gd name="connsiteX8" fmla="*/ 138080 w 358122"/>
              <a:gd name="connsiteY8" fmla="*/ 592540 h 3053072"/>
              <a:gd name="connsiteX9" fmla="*/ 69328 w 358122"/>
              <a:gd name="connsiteY9" fmla="*/ 922549 h 3053072"/>
              <a:gd name="connsiteX10" fmla="*/ 358086 w 358122"/>
              <a:gd name="connsiteY10" fmla="*/ 1274 h 305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8122" h="3053072">
                <a:moveTo>
                  <a:pt x="358086" y="1274"/>
                </a:moveTo>
                <a:cubicBezTo>
                  <a:pt x="361524" y="40234"/>
                  <a:pt x="123184" y="1001614"/>
                  <a:pt x="89954" y="1156306"/>
                </a:cubicBezTo>
                <a:cubicBezTo>
                  <a:pt x="56724" y="1310998"/>
                  <a:pt x="173602" y="859526"/>
                  <a:pt x="158706" y="929424"/>
                </a:cubicBezTo>
                <a:cubicBezTo>
                  <a:pt x="143810" y="999322"/>
                  <a:pt x="9743" y="1503503"/>
                  <a:pt x="576" y="1575692"/>
                </a:cubicBezTo>
                <a:cubicBezTo>
                  <a:pt x="-8591" y="1647882"/>
                  <a:pt x="94537" y="1297247"/>
                  <a:pt x="103704" y="1362561"/>
                </a:cubicBezTo>
                <a:cubicBezTo>
                  <a:pt x="112871" y="1427875"/>
                  <a:pt x="44119" y="1693716"/>
                  <a:pt x="55578" y="1967578"/>
                </a:cubicBezTo>
                <a:cubicBezTo>
                  <a:pt x="67037" y="2241440"/>
                  <a:pt x="159851" y="2893436"/>
                  <a:pt x="172456" y="3005731"/>
                </a:cubicBezTo>
                <a:cubicBezTo>
                  <a:pt x="185061" y="3118026"/>
                  <a:pt x="136934" y="3043545"/>
                  <a:pt x="131205" y="2641346"/>
                </a:cubicBezTo>
                <a:cubicBezTo>
                  <a:pt x="125476" y="2239148"/>
                  <a:pt x="148393" y="879006"/>
                  <a:pt x="138080" y="592540"/>
                </a:cubicBezTo>
                <a:cubicBezTo>
                  <a:pt x="127767" y="306074"/>
                  <a:pt x="36098" y="1016510"/>
                  <a:pt x="69328" y="922549"/>
                </a:cubicBezTo>
                <a:cubicBezTo>
                  <a:pt x="102558" y="828588"/>
                  <a:pt x="354648" y="-37686"/>
                  <a:pt x="358086" y="127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5F0CB559-F0C2-7B67-39A6-B698E07CD433}"/>
              </a:ext>
            </a:extLst>
          </p:cNvPr>
          <p:cNvSpPr/>
          <p:nvPr/>
        </p:nvSpPr>
        <p:spPr>
          <a:xfrm>
            <a:off x="5258940" y="2448630"/>
            <a:ext cx="1142255" cy="2818267"/>
          </a:xfrm>
          <a:custGeom>
            <a:avLst/>
            <a:gdLst>
              <a:gd name="connsiteX0" fmla="*/ 7454 w 1142255"/>
              <a:gd name="connsiteY0" fmla="*/ 5812 h 2818267"/>
              <a:gd name="connsiteX1" fmla="*/ 956230 w 1142255"/>
              <a:gd name="connsiteY1" fmla="*/ 1202095 h 2818267"/>
              <a:gd name="connsiteX2" fmla="*/ 818726 w 1142255"/>
              <a:gd name="connsiteY2" fmla="*/ 1057716 h 2818267"/>
              <a:gd name="connsiteX3" fmla="*/ 1121234 w 1142255"/>
              <a:gd name="connsiteY3" fmla="*/ 1635232 h 2818267"/>
              <a:gd name="connsiteX4" fmla="*/ 976855 w 1142255"/>
              <a:gd name="connsiteY4" fmla="*/ 1483978 h 2818267"/>
              <a:gd name="connsiteX5" fmla="*/ 1128110 w 1142255"/>
              <a:gd name="connsiteY5" fmla="*/ 1992741 h 2818267"/>
              <a:gd name="connsiteX6" fmla="*/ 1134985 w 1142255"/>
              <a:gd name="connsiteY6" fmla="*/ 2810889 h 2818267"/>
              <a:gd name="connsiteX7" fmla="*/ 1121234 w 1142255"/>
              <a:gd name="connsiteY7" fmla="*/ 2315875 h 2818267"/>
              <a:gd name="connsiteX8" fmla="*/ 928729 w 1142255"/>
              <a:gd name="connsiteY8" fmla="*/ 1009590 h 2818267"/>
              <a:gd name="connsiteX9" fmla="*/ 743099 w 1142255"/>
              <a:gd name="connsiteY9" fmla="*/ 899587 h 2818267"/>
              <a:gd name="connsiteX10" fmla="*/ 887478 w 1142255"/>
              <a:gd name="connsiteY10" fmla="*/ 1298347 h 2818267"/>
              <a:gd name="connsiteX11" fmla="*/ 296212 w 1142255"/>
              <a:gd name="connsiteY11" fmla="*/ 487075 h 2818267"/>
              <a:gd name="connsiteX12" fmla="*/ 502468 w 1142255"/>
              <a:gd name="connsiteY12" fmla="*/ 734582 h 2818267"/>
              <a:gd name="connsiteX13" fmla="*/ 7454 w 1142255"/>
              <a:gd name="connsiteY13" fmla="*/ 5812 h 2818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42255" h="2818267">
                <a:moveTo>
                  <a:pt x="7454" y="5812"/>
                </a:moveTo>
                <a:cubicBezTo>
                  <a:pt x="83081" y="83731"/>
                  <a:pt x="821018" y="1026778"/>
                  <a:pt x="956230" y="1202095"/>
                </a:cubicBezTo>
                <a:cubicBezTo>
                  <a:pt x="1091442" y="1377412"/>
                  <a:pt x="791225" y="985527"/>
                  <a:pt x="818726" y="1057716"/>
                </a:cubicBezTo>
                <a:cubicBezTo>
                  <a:pt x="846227" y="1129905"/>
                  <a:pt x="1094879" y="1564188"/>
                  <a:pt x="1121234" y="1635232"/>
                </a:cubicBezTo>
                <a:cubicBezTo>
                  <a:pt x="1147589" y="1706276"/>
                  <a:pt x="975709" y="1424393"/>
                  <a:pt x="976855" y="1483978"/>
                </a:cubicBezTo>
                <a:cubicBezTo>
                  <a:pt x="978001" y="1543563"/>
                  <a:pt x="1101755" y="1771589"/>
                  <a:pt x="1128110" y="1992741"/>
                </a:cubicBezTo>
                <a:cubicBezTo>
                  <a:pt x="1154465" y="2213893"/>
                  <a:pt x="1136131" y="2757033"/>
                  <a:pt x="1134985" y="2810889"/>
                </a:cubicBezTo>
                <a:cubicBezTo>
                  <a:pt x="1133839" y="2864745"/>
                  <a:pt x="1155610" y="2616091"/>
                  <a:pt x="1121234" y="2315875"/>
                </a:cubicBezTo>
                <a:cubicBezTo>
                  <a:pt x="1086858" y="2015659"/>
                  <a:pt x="991751" y="1245638"/>
                  <a:pt x="928729" y="1009590"/>
                </a:cubicBezTo>
                <a:cubicBezTo>
                  <a:pt x="865707" y="773542"/>
                  <a:pt x="749974" y="851461"/>
                  <a:pt x="743099" y="899587"/>
                </a:cubicBezTo>
                <a:cubicBezTo>
                  <a:pt x="736224" y="947713"/>
                  <a:pt x="961959" y="1367099"/>
                  <a:pt x="887478" y="1298347"/>
                </a:cubicBezTo>
                <a:cubicBezTo>
                  <a:pt x="812997" y="1229595"/>
                  <a:pt x="360380" y="581036"/>
                  <a:pt x="296212" y="487075"/>
                </a:cubicBezTo>
                <a:cubicBezTo>
                  <a:pt x="232044" y="393114"/>
                  <a:pt x="549449" y="811355"/>
                  <a:pt x="502468" y="734582"/>
                </a:cubicBezTo>
                <a:cubicBezTo>
                  <a:pt x="455488" y="657809"/>
                  <a:pt x="-68173" y="-72107"/>
                  <a:pt x="7454" y="581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F110ADB7-BDEB-95A7-752D-18CBC95ABBBE}"/>
              </a:ext>
            </a:extLst>
          </p:cNvPr>
          <p:cNvSpPr/>
          <p:nvPr/>
        </p:nvSpPr>
        <p:spPr>
          <a:xfrm>
            <a:off x="3102741" y="3544887"/>
            <a:ext cx="431263" cy="2605426"/>
          </a:xfrm>
          <a:custGeom>
            <a:avLst/>
            <a:gdLst>
              <a:gd name="connsiteX0" fmla="*/ 431106 w 431263"/>
              <a:gd name="connsiteY0" fmla="*/ 2710 h 2605426"/>
              <a:gd name="connsiteX1" fmla="*/ 80471 w 431263"/>
              <a:gd name="connsiteY1" fmla="*/ 1123366 h 2605426"/>
              <a:gd name="connsiteX2" fmla="*/ 142348 w 431263"/>
              <a:gd name="connsiteY2" fmla="*/ 958361 h 2605426"/>
              <a:gd name="connsiteX3" fmla="*/ 39220 w 431263"/>
              <a:gd name="connsiteY3" fmla="*/ 1948388 h 2605426"/>
              <a:gd name="connsiteX4" fmla="*/ 46095 w 431263"/>
              <a:gd name="connsiteY4" fmla="*/ 1749008 h 2605426"/>
              <a:gd name="connsiteX5" fmla="*/ 46095 w 431263"/>
              <a:gd name="connsiteY5" fmla="*/ 2539654 h 2605426"/>
              <a:gd name="connsiteX6" fmla="*/ 18594 w 431263"/>
              <a:gd name="connsiteY6" fmla="*/ 2305898 h 2605426"/>
              <a:gd name="connsiteX7" fmla="*/ 362354 w 431263"/>
              <a:gd name="connsiteY7" fmla="*/ 291468 h 2605426"/>
              <a:gd name="connsiteX8" fmla="*/ 128597 w 431263"/>
              <a:gd name="connsiteY8" fmla="*/ 793357 h 2605426"/>
              <a:gd name="connsiteX9" fmla="*/ 431106 w 431263"/>
              <a:gd name="connsiteY9" fmla="*/ 2710 h 260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1263" h="2605426">
                <a:moveTo>
                  <a:pt x="431106" y="2710"/>
                </a:moveTo>
                <a:cubicBezTo>
                  <a:pt x="423085" y="57711"/>
                  <a:pt x="128597" y="964091"/>
                  <a:pt x="80471" y="1123366"/>
                </a:cubicBezTo>
                <a:cubicBezTo>
                  <a:pt x="32345" y="1282641"/>
                  <a:pt x="149223" y="820857"/>
                  <a:pt x="142348" y="958361"/>
                </a:cubicBezTo>
                <a:cubicBezTo>
                  <a:pt x="135473" y="1095865"/>
                  <a:pt x="55262" y="1816614"/>
                  <a:pt x="39220" y="1948388"/>
                </a:cubicBezTo>
                <a:cubicBezTo>
                  <a:pt x="23178" y="2080163"/>
                  <a:pt x="44949" y="1650464"/>
                  <a:pt x="46095" y="1749008"/>
                </a:cubicBezTo>
                <a:cubicBezTo>
                  <a:pt x="47241" y="1847552"/>
                  <a:pt x="50678" y="2446839"/>
                  <a:pt x="46095" y="2539654"/>
                </a:cubicBezTo>
                <a:cubicBezTo>
                  <a:pt x="41512" y="2632469"/>
                  <a:pt x="-34116" y="2680596"/>
                  <a:pt x="18594" y="2305898"/>
                </a:cubicBezTo>
                <a:cubicBezTo>
                  <a:pt x="71304" y="1931200"/>
                  <a:pt x="344020" y="543558"/>
                  <a:pt x="362354" y="291468"/>
                </a:cubicBezTo>
                <a:cubicBezTo>
                  <a:pt x="380688" y="39378"/>
                  <a:pt x="118284" y="839192"/>
                  <a:pt x="128597" y="793357"/>
                </a:cubicBezTo>
                <a:cubicBezTo>
                  <a:pt x="138910" y="747522"/>
                  <a:pt x="439127" y="-52291"/>
                  <a:pt x="431106" y="271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B671E1CF-E4F6-C56F-29EF-E8832A7E820A}"/>
              </a:ext>
            </a:extLst>
          </p:cNvPr>
          <p:cNvSpPr/>
          <p:nvPr/>
        </p:nvSpPr>
        <p:spPr>
          <a:xfrm>
            <a:off x="5693657" y="3704804"/>
            <a:ext cx="434144" cy="3130146"/>
          </a:xfrm>
          <a:custGeom>
            <a:avLst/>
            <a:gdLst>
              <a:gd name="connsiteX0" fmla="*/ 19624 w 434144"/>
              <a:gd name="connsiteY0" fmla="*/ 7798 h 3130146"/>
              <a:gd name="connsiteX1" fmla="*/ 342758 w 434144"/>
              <a:gd name="connsiteY1" fmla="*/ 1382835 h 3130146"/>
              <a:gd name="connsiteX2" fmla="*/ 377134 w 434144"/>
              <a:gd name="connsiteY2" fmla="*/ 1169704 h 3130146"/>
              <a:gd name="connsiteX3" fmla="*/ 335883 w 434144"/>
              <a:gd name="connsiteY3" fmla="*/ 2290360 h 3130146"/>
              <a:gd name="connsiteX4" fmla="*/ 342758 w 434144"/>
              <a:gd name="connsiteY4" fmla="*/ 2132231 h 3130146"/>
              <a:gd name="connsiteX5" fmla="*/ 5874 w 434144"/>
              <a:gd name="connsiteY5" fmla="*/ 3108507 h 3130146"/>
              <a:gd name="connsiteX6" fmla="*/ 150253 w 434144"/>
              <a:gd name="connsiteY6" fmla="*/ 2695996 h 3130146"/>
              <a:gd name="connsiteX7" fmla="*/ 425260 w 434144"/>
              <a:gd name="connsiteY7" fmla="*/ 1424086 h 3130146"/>
              <a:gd name="connsiteX8" fmla="*/ 356508 w 434144"/>
              <a:gd name="connsiteY8" fmla="*/ 1492838 h 3130146"/>
              <a:gd name="connsiteX9" fmla="*/ 253381 w 434144"/>
              <a:gd name="connsiteY9" fmla="*/ 564688 h 3130146"/>
              <a:gd name="connsiteX10" fmla="*/ 232755 w 434144"/>
              <a:gd name="connsiteY10" fmla="*/ 812194 h 3130146"/>
              <a:gd name="connsiteX11" fmla="*/ 19624 w 434144"/>
              <a:gd name="connsiteY11" fmla="*/ 7798 h 313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4144" h="3130146">
                <a:moveTo>
                  <a:pt x="19624" y="7798"/>
                </a:moveTo>
                <a:cubicBezTo>
                  <a:pt x="37958" y="102905"/>
                  <a:pt x="283173" y="1189184"/>
                  <a:pt x="342758" y="1382835"/>
                </a:cubicBezTo>
                <a:cubicBezTo>
                  <a:pt x="402343" y="1576486"/>
                  <a:pt x="378280" y="1018450"/>
                  <a:pt x="377134" y="1169704"/>
                </a:cubicBezTo>
                <a:cubicBezTo>
                  <a:pt x="375988" y="1320958"/>
                  <a:pt x="341612" y="2129939"/>
                  <a:pt x="335883" y="2290360"/>
                </a:cubicBezTo>
                <a:cubicBezTo>
                  <a:pt x="330154" y="2450781"/>
                  <a:pt x="397759" y="1995873"/>
                  <a:pt x="342758" y="2132231"/>
                </a:cubicBezTo>
                <a:cubicBezTo>
                  <a:pt x="287757" y="2268589"/>
                  <a:pt x="37958" y="3014546"/>
                  <a:pt x="5874" y="3108507"/>
                </a:cubicBezTo>
                <a:cubicBezTo>
                  <a:pt x="-26210" y="3202468"/>
                  <a:pt x="80355" y="2976733"/>
                  <a:pt x="150253" y="2695996"/>
                </a:cubicBezTo>
                <a:cubicBezTo>
                  <a:pt x="220151" y="2415259"/>
                  <a:pt x="390884" y="1624612"/>
                  <a:pt x="425260" y="1424086"/>
                </a:cubicBezTo>
                <a:cubicBezTo>
                  <a:pt x="459636" y="1223560"/>
                  <a:pt x="385155" y="1636071"/>
                  <a:pt x="356508" y="1492838"/>
                </a:cubicBezTo>
                <a:cubicBezTo>
                  <a:pt x="327861" y="1349605"/>
                  <a:pt x="274006" y="678129"/>
                  <a:pt x="253381" y="564688"/>
                </a:cubicBezTo>
                <a:cubicBezTo>
                  <a:pt x="232756" y="451247"/>
                  <a:pt x="269423" y="907301"/>
                  <a:pt x="232755" y="812194"/>
                </a:cubicBezTo>
                <a:cubicBezTo>
                  <a:pt x="196087" y="717087"/>
                  <a:pt x="1290" y="-87309"/>
                  <a:pt x="19624" y="779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9BB575B3-76A7-A9C8-2C47-881156ADEBB8}"/>
              </a:ext>
            </a:extLst>
          </p:cNvPr>
          <p:cNvSpPr/>
          <p:nvPr/>
        </p:nvSpPr>
        <p:spPr>
          <a:xfrm>
            <a:off x="2629153" y="2210264"/>
            <a:ext cx="1699565" cy="2233811"/>
          </a:xfrm>
          <a:custGeom>
            <a:avLst/>
            <a:gdLst>
              <a:gd name="connsiteX0" fmla="*/ 1695340 w 1699565"/>
              <a:gd name="connsiteY0" fmla="*/ 10422 h 2233811"/>
              <a:gd name="connsiteX1" fmla="*/ 134673 w 1699565"/>
              <a:gd name="connsiteY1" fmla="*/ 1323583 h 2233811"/>
              <a:gd name="connsiteX2" fmla="*/ 334053 w 1699565"/>
              <a:gd name="connsiteY2" fmla="*/ 1206704 h 2233811"/>
              <a:gd name="connsiteX3" fmla="*/ 107172 w 1699565"/>
              <a:gd name="connsiteY3" fmla="*/ 1839222 h 2233811"/>
              <a:gd name="connsiteX4" fmla="*/ 299677 w 1699565"/>
              <a:gd name="connsiteY4" fmla="*/ 1612341 h 2233811"/>
              <a:gd name="connsiteX5" fmla="*/ 4044 w 1699565"/>
              <a:gd name="connsiteY5" fmla="*/ 2224232 h 2233811"/>
              <a:gd name="connsiteX6" fmla="*/ 560934 w 1699565"/>
              <a:gd name="connsiteY6" fmla="*/ 1041700 h 2233811"/>
              <a:gd name="connsiteX7" fmla="*/ 1028447 w 1699565"/>
              <a:gd name="connsiteY7" fmla="*/ 395432 h 2233811"/>
              <a:gd name="connsiteX8" fmla="*/ 609061 w 1699565"/>
              <a:gd name="connsiteY8" fmla="*/ 691065 h 2233811"/>
              <a:gd name="connsiteX9" fmla="*/ 1695340 w 1699565"/>
              <a:gd name="connsiteY9" fmla="*/ 10422 h 2233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9565" h="2233811">
                <a:moveTo>
                  <a:pt x="1695340" y="10422"/>
                </a:moveTo>
                <a:cubicBezTo>
                  <a:pt x="1616275" y="115842"/>
                  <a:pt x="361554" y="1124203"/>
                  <a:pt x="134673" y="1323583"/>
                </a:cubicBezTo>
                <a:cubicBezTo>
                  <a:pt x="-92208" y="1522963"/>
                  <a:pt x="338636" y="1120764"/>
                  <a:pt x="334053" y="1206704"/>
                </a:cubicBezTo>
                <a:cubicBezTo>
                  <a:pt x="329470" y="1292644"/>
                  <a:pt x="112901" y="1771616"/>
                  <a:pt x="107172" y="1839222"/>
                </a:cubicBezTo>
                <a:cubicBezTo>
                  <a:pt x="101443" y="1906828"/>
                  <a:pt x="316865" y="1548173"/>
                  <a:pt x="299677" y="1612341"/>
                </a:cubicBezTo>
                <a:cubicBezTo>
                  <a:pt x="282489" y="1676509"/>
                  <a:pt x="-39499" y="2319339"/>
                  <a:pt x="4044" y="2224232"/>
                </a:cubicBezTo>
                <a:cubicBezTo>
                  <a:pt x="47587" y="2129125"/>
                  <a:pt x="390200" y="1346500"/>
                  <a:pt x="560934" y="1041700"/>
                </a:cubicBezTo>
                <a:cubicBezTo>
                  <a:pt x="731668" y="736900"/>
                  <a:pt x="1020426" y="453871"/>
                  <a:pt x="1028447" y="395432"/>
                </a:cubicBezTo>
                <a:cubicBezTo>
                  <a:pt x="1036468" y="336993"/>
                  <a:pt x="499058" y="749504"/>
                  <a:pt x="609061" y="691065"/>
                </a:cubicBezTo>
                <a:cubicBezTo>
                  <a:pt x="719064" y="632626"/>
                  <a:pt x="1774405" y="-94998"/>
                  <a:pt x="1695340" y="1042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DA65ABF7-5103-DDDB-9D5A-1E6C82193AEA}"/>
              </a:ext>
            </a:extLst>
          </p:cNvPr>
          <p:cNvSpPr/>
          <p:nvPr/>
        </p:nvSpPr>
        <p:spPr>
          <a:xfrm>
            <a:off x="3007906" y="3177012"/>
            <a:ext cx="450326" cy="2983842"/>
          </a:xfrm>
          <a:custGeom>
            <a:avLst/>
            <a:gdLst>
              <a:gd name="connsiteX0" fmla="*/ 450314 w 450326"/>
              <a:gd name="connsiteY0" fmla="*/ 6200 h 2983842"/>
              <a:gd name="connsiteX1" fmla="*/ 58428 w 450326"/>
              <a:gd name="connsiteY1" fmla="*/ 1532492 h 2983842"/>
              <a:gd name="connsiteX2" fmla="*/ 106554 w 450326"/>
              <a:gd name="connsiteY2" fmla="*/ 2928155 h 2983842"/>
              <a:gd name="connsiteX3" fmla="*/ 106554 w 450326"/>
              <a:gd name="connsiteY3" fmla="*/ 2543144 h 2983842"/>
              <a:gd name="connsiteX4" fmla="*/ 37802 w 450326"/>
              <a:gd name="connsiteY4" fmla="*/ 1037478 h 2983842"/>
              <a:gd name="connsiteX5" fmla="*/ 3426 w 450326"/>
              <a:gd name="connsiteY5" fmla="*/ 1511866 h 2983842"/>
              <a:gd name="connsiteX6" fmla="*/ 120305 w 450326"/>
              <a:gd name="connsiteY6" fmla="*/ 528714 h 2983842"/>
              <a:gd name="connsiteX7" fmla="*/ 72178 w 450326"/>
              <a:gd name="connsiteY7" fmla="*/ 975602 h 2983842"/>
              <a:gd name="connsiteX8" fmla="*/ 450314 w 450326"/>
              <a:gd name="connsiteY8" fmla="*/ 6200 h 298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0326" h="2983842">
                <a:moveTo>
                  <a:pt x="450314" y="6200"/>
                </a:moveTo>
                <a:cubicBezTo>
                  <a:pt x="448022" y="99015"/>
                  <a:pt x="115721" y="1045500"/>
                  <a:pt x="58428" y="1532492"/>
                </a:cubicBezTo>
                <a:cubicBezTo>
                  <a:pt x="1135" y="2019484"/>
                  <a:pt x="98533" y="2759713"/>
                  <a:pt x="106554" y="2928155"/>
                </a:cubicBezTo>
                <a:cubicBezTo>
                  <a:pt x="114575" y="3096597"/>
                  <a:pt x="118013" y="2858257"/>
                  <a:pt x="106554" y="2543144"/>
                </a:cubicBezTo>
                <a:cubicBezTo>
                  <a:pt x="95095" y="2228031"/>
                  <a:pt x="54990" y="1209358"/>
                  <a:pt x="37802" y="1037478"/>
                </a:cubicBezTo>
                <a:cubicBezTo>
                  <a:pt x="20614" y="865598"/>
                  <a:pt x="-10324" y="1596660"/>
                  <a:pt x="3426" y="1511866"/>
                </a:cubicBezTo>
                <a:cubicBezTo>
                  <a:pt x="17176" y="1427072"/>
                  <a:pt x="108846" y="618091"/>
                  <a:pt x="120305" y="528714"/>
                </a:cubicBezTo>
                <a:cubicBezTo>
                  <a:pt x="131764" y="439337"/>
                  <a:pt x="16031" y="1059250"/>
                  <a:pt x="72178" y="975602"/>
                </a:cubicBezTo>
                <a:cubicBezTo>
                  <a:pt x="128325" y="891954"/>
                  <a:pt x="452606" y="-86615"/>
                  <a:pt x="450314" y="620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C42B85FA-32EF-30B6-3F18-7004087A1DE6}"/>
              </a:ext>
            </a:extLst>
          </p:cNvPr>
          <p:cNvSpPr/>
          <p:nvPr/>
        </p:nvSpPr>
        <p:spPr>
          <a:xfrm>
            <a:off x="2523488" y="4870405"/>
            <a:ext cx="476347" cy="3687097"/>
          </a:xfrm>
          <a:custGeom>
            <a:avLst/>
            <a:gdLst>
              <a:gd name="connsiteX0" fmla="*/ 20332 w 476347"/>
              <a:gd name="connsiteY0" fmla="*/ 4103 h 3687097"/>
              <a:gd name="connsiteX1" fmla="*/ 370966 w 476347"/>
              <a:gd name="connsiteY1" fmla="*/ 2224789 h 3687097"/>
              <a:gd name="connsiteX2" fmla="*/ 384717 w 476347"/>
              <a:gd name="connsiteY2" fmla="*/ 2066660 h 3687097"/>
              <a:gd name="connsiteX3" fmla="*/ 412217 w 476347"/>
              <a:gd name="connsiteY3" fmla="*/ 2857306 h 3687097"/>
              <a:gd name="connsiteX4" fmla="*/ 54707 w 476347"/>
              <a:gd name="connsiteY4" fmla="*/ 3682329 h 3687097"/>
              <a:gd name="connsiteX5" fmla="*/ 240338 w 476347"/>
              <a:gd name="connsiteY5" fmla="*/ 3132314 h 3687097"/>
              <a:gd name="connsiteX6" fmla="*/ 474094 w 476347"/>
              <a:gd name="connsiteY6" fmla="*/ 1860404 h 3687097"/>
              <a:gd name="connsiteX7" fmla="*/ 343465 w 476347"/>
              <a:gd name="connsiteY7" fmla="*/ 2211039 h 3687097"/>
              <a:gd name="connsiteX8" fmla="*/ 95959 w 476347"/>
              <a:gd name="connsiteY8" fmla="*/ 939129 h 3687097"/>
              <a:gd name="connsiteX9" fmla="*/ 47832 w 476347"/>
              <a:gd name="connsiteY9" fmla="*/ 1654148 h 3687097"/>
              <a:gd name="connsiteX10" fmla="*/ 20332 w 476347"/>
              <a:gd name="connsiteY10" fmla="*/ 4103 h 3687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6347" h="3687097">
                <a:moveTo>
                  <a:pt x="20332" y="4103"/>
                </a:moveTo>
                <a:cubicBezTo>
                  <a:pt x="74188" y="99210"/>
                  <a:pt x="310235" y="1881029"/>
                  <a:pt x="370966" y="2224789"/>
                </a:cubicBezTo>
                <a:cubicBezTo>
                  <a:pt x="431697" y="2568549"/>
                  <a:pt x="377842" y="1961241"/>
                  <a:pt x="384717" y="2066660"/>
                </a:cubicBezTo>
                <a:cubicBezTo>
                  <a:pt x="391592" y="2172079"/>
                  <a:pt x="467219" y="2588028"/>
                  <a:pt x="412217" y="2857306"/>
                </a:cubicBezTo>
                <a:cubicBezTo>
                  <a:pt x="357215" y="3126584"/>
                  <a:pt x="83353" y="3636494"/>
                  <a:pt x="54707" y="3682329"/>
                </a:cubicBezTo>
                <a:cubicBezTo>
                  <a:pt x="26061" y="3728164"/>
                  <a:pt x="170440" y="3435968"/>
                  <a:pt x="240338" y="3132314"/>
                </a:cubicBezTo>
                <a:cubicBezTo>
                  <a:pt x="310236" y="2828660"/>
                  <a:pt x="456906" y="2013950"/>
                  <a:pt x="474094" y="1860404"/>
                </a:cubicBezTo>
                <a:cubicBezTo>
                  <a:pt x="491282" y="1706858"/>
                  <a:pt x="406487" y="2364585"/>
                  <a:pt x="343465" y="2211039"/>
                </a:cubicBezTo>
                <a:cubicBezTo>
                  <a:pt x="280443" y="2057493"/>
                  <a:pt x="145231" y="1031944"/>
                  <a:pt x="95959" y="939129"/>
                </a:cubicBezTo>
                <a:cubicBezTo>
                  <a:pt x="46687" y="846314"/>
                  <a:pt x="60437" y="1811132"/>
                  <a:pt x="47832" y="1654148"/>
                </a:cubicBezTo>
                <a:cubicBezTo>
                  <a:pt x="35228" y="1497165"/>
                  <a:pt x="-33524" y="-91004"/>
                  <a:pt x="20332" y="410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2755D816-4737-F98D-540C-B1BAA5156340}"/>
              </a:ext>
            </a:extLst>
          </p:cNvPr>
          <p:cNvSpPr/>
          <p:nvPr/>
        </p:nvSpPr>
        <p:spPr>
          <a:xfrm>
            <a:off x="5832536" y="3292793"/>
            <a:ext cx="418491" cy="2741421"/>
          </a:xfrm>
          <a:custGeom>
            <a:avLst/>
            <a:gdLst>
              <a:gd name="connsiteX0" fmla="*/ 11374 w 418491"/>
              <a:gd name="connsiteY0" fmla="*/ 144801 h 2741421"/>
              <a:gd name="connsiteX1" fmla="*/ 45750 w 418491"/>
              <a:gd name="connsiteY1" fmla="*/ 206678 h 2741421"/>
              <a:gd name="connsiteX2" fmla="*/ 403259 w 418491"/>
              <a:gd name="connsiteY2" fmla="*/ 2035478 h 2741421"/>
              <a:gd name="connsiteX3" fmla="*/ 341383 w 418491"/>
              <a:gd name="connsiteY3" fmla="*/ 2001102 h 2741421"/>
              <a:gd name="connsiteX4" fmla="*/ 238255 w 418491"/>
              <a:gd name="connsiteY4" fmla="*/ 2736747 h 2741421"/>
              <a:gd name="connsiteX5" fmla="*/ 293256 w 418491"/>
              <a:gd name="connsiteY5" fmla="*/ 2276109 h 2741421"/>
              <a:gd name="connsiteX6" fmla="*/ 375759 w 418491"/>
              <a:gd name="connsiteY6" fmla="*/ 1506088 h 2741421"/>
              <a:gd name="connsiteX7" fmla="*/ 368884 w 418491"/>
              <a:gd name="connsiteY7" fmla="*/ 1114202 h 2741421"/>
              <a:gd name="connsiteX8" fmla="*/ 355133 w 418491"/>
              <a:gd name="connsiteY8" fmla="*/ 1526714 h 2741421"/>
              <a:gd name="connsiteX9" fmla="*/ 31999 w 418491"/>
              <a:gd name="connsiteY9" fmla="*/ 96675 h 2741421"/>
              <a:gd name="connsiteX10" fmla="*/ 11374 w 418491"/>
              <a:gd name="connsiteY10" fmla="*/ 144801 h 2741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8491" h="2741421">
                <a:moveTo>
                  <a:pt x="11374" y="144801"/>
                </a:moveTo>
                <a:cubicBezTo>
                  <a:pt x="13666" y="163135"/>
                  <a:pt x="-19564" y="-108435"/>
                  <a:pt x="45750" y="206678"/>
                </a:cubicBezTo>
                <a:cubicBezTo>
                  <a:pt x="111064" y="521791"/>
                  <a:pt x="353987" y="1736407"/>
                  <a:pt x="403259" y="2035478"/>
                </a:cubicBezTo>
                <a:cubicBezTo>
                  <a:pt x="452531" y="2334549"/>
                  <a:pt x="368884" y="1884224"/>
                  <a:pt x="341383" y="2001102"/>
                </a:cubicBezTo>
                <a:cubicBezTo>
                  <a:pt x="313882" y="2117980"/>
                  <a:pt x="246276" y="2690913"/>
                  <a:pt x="238255" y="2736747"/>
                </a:cubicBezTo>
                <a:cubicBezTo>
                  <a:pt x="230234" y="2782581"/>
                  <a:pt x="270339" y="2481219"/>
                  <a:pt x="293256" y="2276109"/>
                </a:cubicBezTo>
                <a:cubicBezTo>
                  <a:pt x="316173" y="2070999"/>
                  <a:pt x="363154" y="1699739"/>
                  <a:pt x="375759" y="1506088"/>
                </a:cubicBezTo>
                <a:cubicBezTo>
                  <a:pt x="388364" y="1312437"/>
                  <a:pt x="372322" y="1110764"/>
                  <a:pt x="368884" y="1114202"/>
                </a:cubicBezTo>
                <a:cubicBezTo>
                  <a:pt x="365446" y="1117640"/>
                  <a:pt x="411281" y="1696302"/>
                  <a:pt x="355133" y="1526714"/>
                </a:cubicBezTo>
                <a:cubicBezTo>
                  <a:pt x="298986" y="1357126"/>
                  <a:pt x="87000" y="331577"/>
                  <a:pt x="31999" y="96675"/>
                </a:cubicBezTo>
                <a:cubicBezTo>
                  <a:pt x="-23002" y="-138227"/>
                  <a:pt x="9082" y="126467"/>
                  <a:pt x="11374" y="14480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488AACEC-07FA-640B-903F-732663880121}"/>
              </a:ext>
            </a:extLst>
          </p:cNvPr>
          <p:cNvSpPr/>
          <p:nvPr/>
        </p:nvSpPr>
        <p:spPr>
          <a:xfrm>
            <a:off x="5408538" y="4983175"/>
            <a:ext cx="862760" cy="2585729"/>
          </a:xfrm>
          <a:custGeom>
            <a:avLst/>
            <a:gdLst>
              <a:gd name="connsiteX0" fmla="*/ 717254 w 862760"/>
              <a:gd name="connsiteY0" fmla="*/ 1336 h 2585729"/>
              <a:gd name="connsiteX1" fmla="*/ 737880 w 862760"/>
              <a:gd name="connsiteY1" fmla="*/ 1314497 h 2585729"/>
              <a:gd name="connsiteX2" fmla="*/ 208491 w 862760"/>
              <a:gd name="connsiteY2" fmla="*/ 2400777 h 2585729"/>
              <a:gd name="connsiteX3" fmla="*/ 284118 w 862760"/>
              <a:gd name="connsiteY3" fmla="*/ 1885138 h 2585729"/>
              <a:gd name="connsiteX4" fmla="*/ 2235 w 862760"/>
              <a:gd name="connsiteY4" fmla="*/ 2579532 h 2585729"/>
              <a:gd name="connsiteX5" fmla="*/ 462873 w 862760"/>
              <a:gd name="connsiteY5" fmla="*/ 1396999 h 2585729"/>
              <a:gd name="connsiteX6" fmla="*/ 435372 w 862760"/>
              <a:gd name="connsiteY6" fmla="*/ 2132645 h 2585729"/>
              <a:gd name="connsiteX7" fmla="*/ 847883 w 862760"/>
              <a:gd name="connsiteY7" fmla="*/ 984488 h 2585729"/>
              <a:gd name="connsiteX8" fmla="*/ 765381 w 862760"/>
              <a:gd name="connsiteY8" fmla="*/ 365721 h 2585729"/>
              <a:gd name="connsiteX9" fmla="*/ 703504 w 862760"/>
              <a:gd name="connsiteY9" fmla="*/ 1053240 h 2585729"/>
              <a:gd name="connsiteX10" fmla="*/ 717254 w 862760"/>
              <a:gd name="connsiteY10" fmla="*/ 1336 h 258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2760" h="2585729">
                <a:moveTo>
                  <a:pt x="717254" y="1336"/>
                </a:moveTo>
                <a:cubicBezTo>
                  <a:pt x="722983" y="44879"/>
                  <a:pt x="822674" y="914590"/>
                  <a:pt x="737880" y="1314497"/>
                </a:cubicBezTo>
                <a:cubicBezTo>
                  <a:pt x="653086" y="1714404"/>
                  <a:pt x="284118" y="2305670"/>
                  <a:pt x="208491" y="2400777"/>
                </a:cubicBezTo>
                <a:cubicBezTo>
                  <a:pt x="132864" y="2495884"/>
                  <a:pt x="318494" y="1855346"/>
                  <a:pt x="284118" y="1885138"/>
                </a:cubicBezTo>
                <a:cubicBezTo>
                  <a:pt x="249742" y="1914931"/>
                  <a:pt x="-27558" y="2660889"/>
                  <a:pt x="2235" y="2579532"/>
                </a:cubicBezTo>
                <a:cubicBezTo>
                  <a:pt x="32027" y="2498176"/>
                  <a:pt x="390684" y="1471480"/>
                  <a:pt x="462873" y="1396999"/>
                </a:cubicBezTo>
                <a:cubicBezTo>
                  <a:pt x="535062" y="1322518"/>
                  <a:pt x="371204" y="2201397"/>
                  <a:pt x="435372" y="2132645"/>
                </a:cubicBezTo>
                <a:cubicBezTo>
                  <a:pt x="499540" y="2063893"/>
                  <a:pt x="792882" y="1278975"/>
                  <a:pt x="847883" y="984488"/>
                </a:cubicBezTo>
                <a:cubicBezTo>
                  <a:pt x="902884" y="690001"/>
                  <a:pt x="789444" y="354262"/>
                  <a:pt x="765381" y="365721"/>
                </a:cubicBezTo>
                <a:cubicBezTo>
                  <a:pt x="741318" y="377180"/>
                  <a:pt x="709233" y="1113971"/>
                  <a:pt x="703504" y="1053240"/>
                </a:cubicBezTo>
                <a:cubicBezTo>
                  <a:pt x="697775" y="992509"/>
                  <a:pt x="711525" y="-42207"/>
                  <a:pt x="717254" y="133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A3D37343-ACF3-45D7-7101-0E8BA71ADA8F}"/>
              </a:ext>
            </a:extLst>
          </p:cNvPr>
          <p:cNvSpPr/>
          <p:nvPr/>
        </p:nvSpPr>
        <p:spPr>
          <a:xfrm>
            <a:off x="6413016" y="5878286"/>
            <a:ext cx="325460" cy="2145174"/>
          </a:xfrm>
          <a:custGeom>
            <a:avLst/>
            <a:gdLst>
              <a:gd name="connsiteX0" fmla="*/ 166539 w 325460"/>
              <a:gd name="connsiteY0" fmla="*/ 0 h 2145174"/>
              <a:gd name="connsiteX1" fmla="*/ 132163 w 325460"/>
              <a:gd name="connsiteY1" fmla="*/ 831897 h 2145174"/>
              <a:gd name="connsiteX2" fmla="*/ 317793 w 325460"/>
              <a:gd name="connsiteY2" fmla="*/ 1663795 h 2145174"/>
              <a:gd name="connsiteX3" fmla="*/ 276542 w 325460"/>
              <a:gd name="connsiteY3" fmla="*/ 1395663 h 2145174"/>
              <a:gd name="connsiteX4" fmla="*/ 152789 w 325460"/>
              <a:gd name="connsiteY4" fmla="*/ 2145058 h 2145174"/>
              <a:gd name="connsiteX5" fmla="*/ 221540 w 325460"/>
              <a:gd name="connsiteY5" fmla="*/ 1333786 h 2145174"/>
              <a:gd name="connsiteX6" fmla="*/ 276542 w 325460"/>
              <a:gd name="connsiteY6" fmla="*/ 1711922 h 2145174"/>
              <a:gd name="connsiteX7" fmla="*/ 90912 w 325460"/>
              <a:gd name="connsiteY7" fmla="*/ 226881 h 2145174"/>
              <a:gd name="connsiteX8" fmla="*/ 1534 w 325460"/>
              <a:gd name="connsiteY8" fmla="*/ 831897 h 2145174"/>
              <a:gd name="connsiteX9" fmla="*/ 166539 w 325460"/>
              <a:gd name="connsiteY9" fmla="*/ 0 h 2145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5460" h="2145174">
                <a:moveTo>
                  <a:pt x="166539" y="0"/>
                </a:moveTo>
                <a:cubicBezTo>
                  <a:pt x="188310" y="0"/>
                  <a:pt x="106954" y="554598"/>
                  <a:pt x="132163" y="831897"/>
                </a:cubicBezTo>
                <a:cubicBezTo>
                  <a:pt x="157372" y="1109196"/>
                  <a:pt x="293730" y="1569834"/>
                  <a:pt x="317793" y="1663795"/>
                </a:cubicBezTo>
                <a:cubicBezTo>
                  <a:pt x="341856" y="1757756"/>
                  <a:pt x="304043" y="1315453"/>
                  <a:pt x="276542" y="1395663"/>
                </a:cubicBezTo>
                <a:cubicBezTo>
                  <a:pt x="249041" y="1475874"/>
                  <a:pt x="161956" y="2155371"/>
                  <a:pt x="152789" y="2145058"/>
                </a:cubicBezTo>
                <a:cubicBezTo>
                  <a:pt x="143622" y="2134745"/>
                  <a:pt x="200915" y="1405975"/>
                  <a:pt x="221540" y="1333786"/>
                </a:cubicBezTo>
                <a:cubicBezTo>
                  <a:pt x="242165" y="1261597"/>
                  <a:pt x="298313" y="1896406"/>
                  <a:pt x="276542" y="1711922"/>
                </a:cubicBezTo>
                <a:cubicBezTo>
                  <a:pt x="254771" y="1527438"/>
                  <a:pt x="136747" y="373552"/>
                  <a:pt x="90912" y="226881"/>
                </a:cubicBezTo>
                <a:cubicBezTo>
                  <a:pt x="45077" y="80210"/>
                  <a:pt x="-9925" y="863981"/>
                  <a:pt x="1534" y="831897"/>
                </a:cubicBezTo>
                <a:cubicBezTo>
                  <a:pt x="12993" y="799813"/>
                  <a:pt x="144768" y="0"/>
                  <a:pt x="166539" y="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E20AB67A-807A-4F4F-4BFF-AD4AFE89FACB}"/>
              </a:ext>
            </a:extLst>
          </p:cNvPr>
          <p:cNvSpPr/>
          <p:nvPr/>
        </p:nvSpPr>
        <p:spPr>
          <a:xfrm>
            <a:off x="5727910" y="5721099"/>
            <a:ext cx="1269366" cy="3032665"/>
          </a:xfrm>
          <a:custGeom>
            <a:avLst/>
            <a:gdLst>
              <a:gd name="connsiteX0" fmla="*/ 789768 w 1269366"/>
              <a:gd name="connsiteY0" fmla="*/ 5933 h 3032665"/>
              <a:gd name="connsiteX1" fmla="*/ 507885 w 1269366"/>
              <a:gd name="connsiteY1" fmla="*/ 1023460 h 3032665"/>
              <a:gd name="connsiteX2" fmla="*/ 212252 w 1269366"/>
              <a:gd name="connsiteY2" fmla="*/ 1532224 h 3032665"/>
              <a:gd name="connsiteX3" fmla="*/ 446009 w 1269366"/>
              <a:gd name="connsiteY3" fmla="*/ 989084 h 3032665"/>
              <a:gd name="connsiteX4" fmla="*/ 562887 w 1269366"/>
              <a:gd name="connsiteY4" fmla="*/ 879081 h 3032665"/>
              <a:gd name="connsiteX5" fmla="*/ 624764 w 1269366"/>
              <a:gd name="connsiteY5" fmla="*/ 2061614 h 3032665"/>
              <a:gd name="connsiteX6" fmla="*/ 611013 w 1269366"/>
              <a:gd name="connsiteY6" fmla="*/ 1731605 h 3032665"/>
              <a:gd name="connsiteX7" fmla="*/ 831019 w 1269366"/>
              <a:gd name="connsiteY7" fmla="*/ 2439749 h 3032665"/>
              <a:gd name="connsiteX8" fmla="*/ 645389 w 1269366"/>
              <a:gd name="connsiteY8" fmla="*/ 2370997 h 3032665"/>
              <a:gd name="connsiteX9" fmla="*/ 1257281 w 1269366"/>
              <a:gd name="connsiteY9" fmla="*/ 3010390 h 3032665"/>
              <a:gd name="connsiteX10" fmla="*/ 1044150 w 1269366"/>
              <a:gd name="connsiteY10" fmla="*/ 2838510 h 3032665"/>
              <a:gd name="connsiteX11" fmla="*/ 941022 w 1269366"/>
              <a:gd name="connsiteY11" fmla="*/ 2370997 h 3032665"/>
              <a:gd name="connsiteX12" fmla="*/ 831019 w 1269366"/>
              <a:gd name="connsiteY12" fmla="*/ 1408471 h 3032665"/>
              <a:gd name="connsiteX13" fmla="*/ 803519 w 1269366"/>
              <a:gd name="connsiteY13" fmla="*/ 2453499 h 3032665"/>
              <a:gd name="connsiteX14" fmla="*/ 425383 w 1269366"/>
              <a:gd name="connsiteY14" fmla="*/ 1270967 h 3032665"/>
              <a:gd name="connsiteX15" fmla="*/ 191627 w 1269366"/>
              <a:gd name="connsiteY15" fmla="*/ 1704104 h 3032665"/>
              <a:gd name="connsiteX16" fmla="*/ 411633 w 1269366"/>
              <a:gd name="connsiteY16" fmla="*/ 610949 h 3032665"/>
              <a:gd name="connsiteX17" fmla="*/ 5997 w 1269366"/>
              <a:gd name="connsiteY17" fmla="*/ 1532224 h 3032665"/>
              <a:gd name="connsiteX18" fmla="*/ 789768 w 1269366"/>
              <a:gd name="connsiteY18" fmla="*/ 5933 h 303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69366" h="3032665">
                <a:moveTo>
                  <a:pt x="789768" y="5933"/>
                </a:moveTo>
                <a:cubicBezTo>
                  <a:pt x="873416" y="-78861"/>
                  <a:pt x="604138" y="769078"/>
                  <a:pt x="507885" y="1023460"/>
                </a:cubicBezTo>
                <a:cubicBezTo>
                  <a:pt x="411632" y="1277842"/>
                  <a:pt x="222565" y="1537953"/>
                  <a:pt x="212252" y="1532224"/>
                </a:cubicBezTo>
                <a:cubicBezTo>
                  <a:pt x="201939" y="1526495"/>
                  <a:pt x="387570" y="1097941"/>
                  <a:pt x="446009" y="989084"/>
                </a:cubicBezTo>
                <a:cubicBezTo>
                  <a:pt x="504448" y="880227"/>
                  <a:pt x="533094" y="700326"/>
                  <a:pt x="562887" y="879081"/>
                </a:cubicBezTo>
                <a:cubicBezTo>
                  <a:pt x="592679" y="1057836"/>
                  <a:pt x="616743" y="1919527"/>
                  <a:pt x="624764" y="2061614"/>
                </a:cubicBezTo>
                <a:cubicBezTo>
                  <a:pt x="632785" y="2203701"/>
                  <a:pt x="576637" y="1668583"/>
                  <a:pt x="611013" y="1731605"/>
                </a:cubicBezTo>
                <a:cubicBezTo>
                  <a:pt x="645389" y="1794627"/>
                  <a:pt x="825290" y="2333184"/>
                  <a:pt x="831019" y="2439749"/>
                </a:cubicBezTo>
                <a:cubicBezTo>
                  <a:pt x="836748" y="2546314"/>
                  <a:pt x="574345" y="2275890"/>
                  <a:pt x="645389" y="2370997"/>
                </a:cubicBezTo>
                <a:cubicBezTo>
                  <a:pt x="716433" y="2466104"/>
                  <a:pt x="1190821" y="2932471"/>
                  <a:pt x="1257281" y="3010390"/>
                </a:cubicBezTo>
                <a:cubicBezTo>
                  <a:pt x="1323741" y="3088309"/>
                  <a:pt x="1096860" y="2945076"/>
                  <a:pt x="1044150" y="2838510"/>
                </a:cubicBezTo>
                <a:cubicBezTo>
                  <a:pt x="991440" y="2731944"/>
                  <a:pt x="976544" y="2609337"/>
                  <a:pt x="941022" y="2370997"/>
                </a:cubicBezTo>
                <a:cubicBezTo>
                  <a:pt x="905500" y="2132657"/>
                  <a:pt x="853936" y="1394721"/>
                  <a:pt x="831019" y="1408471"/>
                </a:cubicBezTo>
                <a:cubicBezTo>
                  <a:pt x="808102" y="1422221"/>
                  <a:pt x="871125" y="2476416"/>
                  <a:pt x="803519" y="2453499"/>
                </a:cubicBezTo>
                <a:cubicBezTo>
                  <a:pt x="735913" y="2430582"/>
                  <a:pt x="527365" y="1395866"/>
                  <a:pt x="425383" y="1270967"/>
                </a:cubicBezTo>
                <a:cubicBezTo>
                  <a:pt x="323401" y="1146068"/>
                  <a:pt x="193919" y="1814107"/>
                  <a:pt x="191627" y="1704104"/>
                </a:cubicBezTo>
                <a:cubicBezTo>
                  <a:pt x="189335" y="1594101"/>
                  <a:pt x="442571" y="639596"/>
                  <a:pt x="411633" y="610949"/>
                </a:cubicBezTo>
                <a:cubicBezTo>
                  <a:pt x="380695" y="582302"/>
                  <a:pt x="-55880" y="1629623"/>
                  <a:pt x="5997" y="1532224"/>
                </a:cubicBezTo>
                <a:cubicBezTo>
                  <a:pt x="67874" y="1434826"/>
                  <a:pt x="706120" y="90727"/>
                  <a:pt x="789768" y="593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20721B96-740F-BF46-69EE-87B9D64C140D}"/>
              </a:ext>
            </a:extLst>
          </p:cNvPr>
          <p:cNvSpPr/>
          <p:nvPr/>
        </p:nvSpPr>
        <p:spPr>
          <a:xfrm>
            <a:off x="5495408" y="6772023"/>
            <a:ext cx="1644552" cy="2054718"/>
          </a:xfrm>
          <a:custGeom>
            <a:avLst/>
            <a:gdLst>
              <a:gd name="connsiteX0" fmla="*/ 259124 w 1644552"/>
              <a:gd name="connsiteY0" fmla="*/ 37 h 2054718"/>
              <a:gd name="connsiteX1" fmla="*/ 259124 w 1644552"/>
              <a:gd name="connsiteY1" fmla="*/ 577553 h 2054718"/>
              <a:gd name="connsiteX2" fmla="*/ 733512 w 1644552"/>
              <a:gd name="connsiteY2" fmla="*/ 1258197 h 2054718"/>
              <a:gd name="connsiteX3" fmla="*/ 499756 w 1644552"/>
              <a:gd name="connsiteY3" fmla="*/ 1271947 h 2054718"/>
              <a:gd name="connsiteX4" fmla="*/ 912267 w 1644552"/>
              <a:gd name="connsiteY4" fmla="*/ 1553830 h 2054718"/>
              <a:gd name="connsiteX5" fmla="*/ 465380 w 1644552"/>
              <a:gd name="connsiteY5" fmla="*/ 1361324 h 2054718"/>
              <a:gd name="connsiteX6" fmla="*/ 1634162 w 1644552"/>
              <a:gd name="connsiteY6" fmla="*/ 2048843 h 2054718"/>
              <a:gd name="connsiteX7" fmla="*/ 981019 w 1644552"/>
              <a:gd name="connsiteY7" fmla="*/ 1636332 h 2054718"/>
              <a:gd name="connsiteX8" fmla="*/ 4742 w 1644552"/>
              <a:gd name="connsiteY8" fmla="*/ 680681 h 2054718"/>
              <a:gd name="connsiteX9" fmla="*/ 596009 w 1644552"/>
              <a:gd name="connsiteY9" fmla="*/ 1168819 h 2054718"/>
              <a:gd name="connsiteX10" fmla="*/ 293500 w 1644552"/>
              <a:gd name="connsiteY10" fmla="*/ 825060 h 2054718"/>
              <a:gd name="connsiteX11" fmla="*/ 162872 w 1644552"/>
              <a:gd name="connsiteY11" fmla="*/ 550052 h 2054718"/>
              <a:gd name="connsiteX12" fmla="*/ 259124 w 1644552"/>
              <a:gd name="connsiteY12" fmla="*/ 37 h 205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4552" h="2054718">
                <a:moveTo>
                  <a:pt x="259124" y="37"/>
                </a:moveTo>
                <a:cubicBezTo>
                  <a:pt x="275166" y="4620"/>
                  <a:pt x="180059" y="367860"/>
                  <a:pt x="259124" y="577553"/>
                </a:cubicBezTo>
                <a:cubicBezTo>
                  <a:pt x="338189" y="787246"/>
                  <a:pt x="693407" y="1142465"/>
                  <a:pt x="733512" y="1258197"/>
                </a:cubicBezTo>
                <a:cubicBezTo>
                  <a:pt x="773617" y="1373929"/>
                  <a:pt x="469964" y="1222675"/>
                  <a:pt x="499756" y="1271947"/>
                </a:cubicBezTo>
                <a:cubicBezTo>
                  <a:pt x="529549" y="1321219"/>
                  <a:pt x="917996" y="1538934"/>
                  <a:pt x="912267" y="1553830"/>
                </a:cubicBezTo>
                <a:cubicBezTo>
                  <a:pt x="906538" y="1568726"/>
                  <a:pt x="345064" y="1278822"/>
                  <a:pt x="465380" y="1361324"/>
                </a:cubicBezTo>
                <a:cubicBezTo>
                  <a:pt x="585696" y="1443826"/>
                  <a:pt x="1548222" y="2003008"/>
                  <a:pt x="1634162" y="2048843"/>
                </a:cubicBezTo>
                <a:cubicBezTo>
                  <a:pt x="1720102" y="2094678"/>
                  <a:pt x="1252589" y="1864359"/>
                  <a:pt x="981019" y="1636332"/>
                </a:cubicBezTo>
                <a:cubicBezTo>
                  <a:pt x="709449" y="1408305"/>
                  <a:pt x="68910" y="758600"/>
                  <a:pt x="4742" y="680681"/>
                </a:cubicBezTo>
                <a:cubicBezTo>
                  <a:pt x="-59426" y="602762"/>
                  <a:pt x="547883" y="1144756"/>
                  <a:pt x="596009" y="1168819"/>
                </a:cubicBezTo>
                <a:cubicBezTo>
                  <a:pt x="644135" y="1192882"/>
                  <a:pt x="365689" y="928188"/>
                  <a:pt x="293500" y="825060"/>
                </a:cubicBezTo>
                <a:cubicBezTo>
                  <a:pt x="221311" y="721932"/>
                  <a:pt x="164018" y="684118"/>
                  <a:pt x="162872" y="550052"/>
                </a:cubicBezTo>
                <a:cubicBezTo>
                  <a:pt x="161726" y="415986"/>
                  <a:pt x="243082" y="-4546"/>
                  <a:pt x="259124" y="3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615DF886-B7BD-208C-83BB-51B85FED9854}"/>
              </a:ext>
            </a:extLst>
          </p:cNvPr>
          <p:cNvSpPr/>
          <p:nvPr/>
        </p:nvSpPr>
        <p:spPr>
          <a:xfrm>
            <a:off x="1986929" y="5883404"/>
            <a:ext cx="776879" cy="2573276"/>
          </a:xfrm>
          <a:custGeom>
            <a:avLst/>
            <a:gdLst>
              <a:gd name="connsiteX0" fmla="*/ 708145 w 776879"/>
              <a:gd name="connsiteY0" fmla="*/ 984909 h 2573276"/>
              <a:gd name="connsiteX1" fmla="*/ 694394 w 776879"/>
              <a:gd name="connsiteY1" fmla="*/ 1053661 h 2573276"/>
              <a:gd name="connsiteX2" fmla="*/ 151254 w 776879"/>
              <a:gd name="connsiteY2" fmla="*/ 2442449 h 2573276"/>
              <a:gd name="connsiteX3" fmla="*/ 254382 w 776879"/>
              <a:gd name="connsiteY3" fmla="*/ 1974936 h 2573276"/>
              <a:gd name="connsiteX4" fmla="*/ 0 w 776879"/>
              <a:gd name="connsiteY4" fmla="*/ 2573077 h 2573276"/>
              <a:gd name="connsiteX5" fmla="*/ 254382 w 776879"/>
              <a:gd name="connsiteY5" fmla="*/ 1899309 h 2573276"/>
              <a:gd name="connsiteX6" fmla="*/ 591266 w 776879"/>
              <a:gd name="connsiteY6" fmla="*/ 22382 h 2573276"/>
              <a:gd name="connsiteX7" fmla="*/ 453763 w 776879"/>
              <a:gd name="connsiteY7" fmla="*/ 916157 h 2573276"/>
              <a:gd name="connsiteX8" fmla="*/ 309384 w 776879"/>
              <a:gd name="connsiteY8" fmla="*/ 1686178 h 2573276"/>
              <a:gd name="connsiteX9" fmla="*/ 749396 w 776879"/>
              <a:gd name="connsiteY9" fmla="*/ 833655 h 2573276"/>
              <a:gd name="connsiteX10" fmla="*/ 728770 w 776879"/>
              <a:gd name="connsiteY10" fmla="*/ 909282 h 2573276"/>
              <a:gd name="connsiteX11" fmla="*/ 708145 w 776879"/>
              <a:gd name="connsiteY11" fmla="*/ 984909 h 257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6879" h="2573276">
                <a:moveTo>
                  <a:pt x="708145" y="984909"/>
                </a:moveTo>
                <a:cubicBezTo>
                  <a:pt x="702416" y="1008972"/>
                  <a:pt x="787209" y="810738"/>
                  <a:pt x="694394" y="1053661"/>
                </a:cubicBezTo>
                <a:cubicBezTo>
                  <a:pt x="601579" y="1296584"/>
                  <a:pt x="224589" y="2288903"/>
                  <a:pt x="151254" y="2442449"/>
                </a:cubicBezTo>
                <a:cubicBezTo>
                  <a:pt x="77919" y="2595995"/>
                  <a:pt x="279591" y="1953165"/>
                  <a:pt x="254382" y="1974936"/>
                </a:cubicBezTo>
                <a:cubicBezTo>
                  <a:pt x="229173" y="1996707"/>
                  <a:pt x="0" y="2585681"/>
                  <a:pt x="0" y="2573077"/>
                </a:cubicBezTo>
                <a:cubicBezTo>
                  <a:pt x="0" y="2560473"/>
                  <a:pt x="155838" y="2324425"/>
                  <a:pt x="254382" y="1899309"/>
                </a:cubicBezTo>
                <a:cubicBezTo>
                  <a:pt x="352926" y="1474193"/>
                  <a:pt x="558036" y="186241"/>
                  <a:pt x="591266" y="22382"/>
                </a:cubicBezTo>
                <a:cubicBezTo>
                  <a:pt x="624496" y="-141477"/>
                  <a:pt x="500743" y="638858"/>
                  <a:pt x="453763" y="916157"/>
                </a:cubicBezTo>
                <a:cubicBezTo>
                  <a:pt x="406783" y="1193456"/>
                  <a:pt x="260112" y="1699928"/>
                  <a:pt x="309384" y="1686178"/>
                </a:cubicBezTo>
                <a:cubicBezTo>
                  <a:pt x="358656" y="1672428"/>
                  <a:pt x="679498" y="963138"/>
                  <a:pt x="749396" y="833655"/>
                </a:cubicBezTo>
                <a:cubicBezTo>
                  <a:pt x="819294" y="704172"/>
                  <a:pt x="734499" y="884073"/>
                  <a:pt x="728770" y="909282"/>
                </a:cubicBezTo>
                <a:cubicBezTo>
                  <a:pt x="723041" y="934491"/>
                  <a:pt x="713874" y="960846"/>
                  <a:pt x="708145" y="98490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120657C6-BDC8-451A-CAE2-1CB718298725}"/>
              </a:ext>
            </a:extLst>
          </p:cNvPr>
          <p:cNvSpPr/>
          <p:nvPr/>
        </p:nvSpPr>
        <p:spPr>
          <a:xfrm>
            <a:off x="2297415" y="6177755"/>
            <a:ext cx="1371025" cy="2415102"/>
          </a:xfrm>
          <a:custGeom>
            <a:avLst/>
            <a:gdLst>
              <a:gd name="connsiteX0" fmla="*/ 830796 w 1371025"/>
              <a:gd name="connsiteY0" fmla="*/ 58040 h 2415102"/>
              <a:gd name="connsiteX1" fmla="*/ 872047 w 1371025"/>
              <a:gd name="connsiteY1" fmla="*/ 113042 h 2415102"/>
              <a:gd name="connsiteX2" fmla="*/ 1043926 w 1371025"/>
              <a:gd name="connsiteY2" fmla="*/ 663057 h 2415102"/>
              <a:gd name="connsiteX3" fmla="*/ 954549 w 1371025"/>
              <a:gd name="connsiteY3" fmla="*/ 1185571 h 2415102"/>
              <a:gd name="connsiteX4" fmla="*/ 933923 w 1371025"/>
              <a:gd name="connsiteY4" fmla="*/ 1288699 h 2415102"/>
              <a:gd name="connsiteX5" fmla="*/ 947674 w 1371025"/>
              <a:gd name="connsiteY5" fmla="*/ 1384952 h 2415102"/>
              <a:gd name="connsiteX6" fmla="*/ 679541 w 1371025"/>
              <a:gd name="connsiteY6" fmla="*/ 1783713 h 2415102"/>
              <a:gd name="connsiteX7" fmla="*/ 933923 w 1371025"/>
              <a:gd name="connsiteY7" fmla="*/ 1666834 h 2415102"/>
              <a:gd name="connsiteX8" fmla="*/ 12648 w 1371025"/>
              <a:gd name="connsiteY8" fmla="*/ 2402480 h 2415102"/>
              <a:gd name="connsiteX9" fmla="*/ 452660 w 1371025"/>
              <a:gd name="connsiteY9" fmla="*/ 2079346 h 2415102"/>
              <a:gd name="connsiteX10" fmla="*/ 1215806 w 1371025"/>
              <a:gd name="connsiteY10" fmla="*/ 1412453 h 2415102"/>
              <a:gd name="connsiteX11" fmla="*/ 982050 w 1371025"/>
              <a:gd name="connsiteY11" fmla="*/ 1694335 h 2415102"/>
              <a:gd name="connsiteX12" fmla="*/ 1325809 w 1371025"/>
              <a:gd name="connsiteY12" fmla="*/ 1116819 h 2415102"/>
              <a:gd name="connsiteX13" fmla="*/ 1339559 w 1371025"/>
              <a:gd name="connsiteY13" fmla="*/ 635556 h 2415102"/>
              <a:gd name="connsiteX14" fmla="*/ 1071427 w 1371025"/>
              <a:gd name="connsiteY14" fmla="*/ 1666834 h 2415102"/>
              <a:gd name="connsiteX15" fmla="*/ 995800 w 1371025"/>
              <a:gd name="connsiteY15" fmla="*/ 1625583 h 2415102"/>
              <a:gd name="connsiteX16" fmla="*/ 1085177 w 1371025"/>
              <a:gd name="connsiteY16" fmla="*/ 1096194 h 2415102"/>
              <a:gd name="connsiteX17" fmla="*/ 1092053 w 1371025"/>
              <a:gd name="connsiteY17" fmla="*/ 779935 h 2415102"/>
              <a:gd name="connsiteX18" fmla="*/ 830796 w 1371025"/>
              <a:gd name="connsiteY18" fmla="*/ 58040 h 241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71025" h="2415102">
                <a:moveTo>
                  <a:pt x="830796" y="58040"/>
                </a:moveTo>
                <a:cubicBezTo>
                  <a:pt x="794128" y="-53109"/>
                  <a:pt x="836525" y="12206"/>
                  <a:pt x="872047" y="113042"/>
                </a:cubicBezTo>
                <a:cubicBezTo>
                  <a:pt x="907569" y="213878"/>
                  <a:pt x="1030176" y="484302"/>
                  <a:pt x="1043926" y="663057"/>
                </a:cubicBezTo>
                <a:cubicBezTo>
                  <a:pt x="1057676" y="841812"/>
                  <a:pt x="972883" y="1081297"/>
                  <a:pt x="954549" y="1185571"/>
                </a:cubicBezTo>
                <a:cubicBezTo>
                  <a:pt x="936215" y="1289845"/>
                  <a:pt x="935069" y="1255469"/>
                  <a:pt x="933923" y="1288699"/>
                </a:cubicBezTo>
                <a:cubicBezTo>
                  <a:pt x="932777" y="1321929"/>
                  <a:pt x="990071" y="1302450"/>
                  <a:pt x="947674" y="1384952"/>
                </a:cubicBezTo>
                <a:cubicBezTo>
                  <a:pt x="905277" y="1467454"/>
                  <a:pt x="681833" y="1736733"/>
                  <a:pt x="679541" y="1783713"/>
                </a:cubicBezTo>
                <a:cubicBezTo>
                  <a:pt x="677249" y="1830693"/>
                  <a:pt x="1045072" y="1563706"/>
                  <a:pt x="933923" y="1666834"/>
                </a:cubicBezTo>
                <a:cubicBezTo>
                  <a:pt x="822774" y="1769962"/>
                  <a:pt x="92858" y="2333728"/>
                  <a:pt x="12648" y="2402480"/>
                </a:cubicBezTo>
                <a:cubicBezTo>
                  <a:pt x="-67562" y="2471232"/>
                  <a:pt x="252134" y="2244350"/>
                  <a:pt x="452660" y="2079346"/>
                </a:cubicBezTo>
                <a:cubicBezTo>
                  <a:pt x="653186" y="1914342"/>
                  <a:pt x="1127574" y="1476622"/>
                  <a:pt x="1215806" y="1412453"/>
                </a:cubicBezTo>
                <a:cubicBezTo>
                  <a:pt x="1304038" y="1348285"/>
                  <a:pt x="963716" y="1743607"/>
                  <a:pt x="982050" y="1694335"/>
                </a:cubicBezTo>
                <a:cubicBezTo>
                  <a:pt x="1000384" y="1645063"/>
                  <a:pt x="1266224" y="1293282"/>
                  <a:pt x="1325809" y="1116819"/>
                </a:cubicBezTo>
                <a:cubicBezTo>
                  <a:pt x="1385394" y="940356"/>
                  <a:pt x="1381956" y="543887"/>
                  <a:pt x="1339559" y="635556"/>
                </a:cubicBezTo>
                <a:cubicBezTo>
                  <a:pt x="1297162" y="727225"/>
                  <a:pt x="1128720" y="1501830"/>
                  <a:pt x="1071427" y="1666834"/>
                </a:cubicBezTo>
                <a:cubicBezTo>
                  <a:pt x="1014134" y="1831838"/>
                  <a:pt x="993508" y="1720690"/>
                  <a:pt x="995800" y="1625583"/>
                </a:cubicBezTo>
                <a:cubicBezTo>
                  <a:pt x="998092" y="1530476"/>
                  <a:pt x="1069135" y="1237135"/>
                  <a:pt x="1085177" y="1096194"/>
                </a:cubicBezTo>
                <a:cubicBezTo>
                  <a:pt x="1101219" y="955253"/>
                  <a:pt x="1132158" y="954106"/>
                  <a:pt x="1092053" y="779935"/>
                </a:cubicBezTo>
                <a:cubicBezTo>
                  <a:pt x="1051948" y="605764"/>
                  <a:pt x="867464" y="169189"/>
                  <a:pt x="830796" y="5804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897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316</TotalTime>
  <Words>4</Words>
  <Application>Microsoft Macintosh PowerPoint</Application>
  <PresentationFormat>A3 297x420 mm</PresentationFormat>
  <Paragraphs>4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15</cp:revision>
  <dcterms:created xsi:type="dcterms:W3CDTF">2023-10-30T09:38:20Z</dcterms:created>
  <dcterms:modified xsi:type="dcterms:W3CDTF">2023-11-08T08:14:59Z</dcterms:modified>
</cp:coreProperties>
</file>