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60" r:id="rId3"/>
    <p:sldId id="259" r:id="rId4"/>
    <p:sldId id="257" r:id="rId5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679"/>
  </p:normalViewPr>
  <p:slideViewPr>
    <p:cSldViewPr snapToGrid="0">
      <p:cViewPr>
        <p:scale>
          <a:sx n="100" d="100"/>
          <a:sy n="100" d="100"/>
        </p:scale>
        <p:origin x="376" y="32"/>
      </p:cViewPr>
      <p:guideLst/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5E9D-D4FA-C045-8214-F562E4CA0E8C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76AE-DEAF-044F-8EF0-14F859ECC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243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5E9D-D4FA-C045-8214-F562E4CA0E8C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76AE-DEAF-044F-8EF0-14F859ECC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355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5E9D-D4FA-C045-8214-F562E4CA0E8C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76AE-DEAF-044F-8EF0-14F859ECC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011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5E9D-D4FA-C045-8214-F562E4CA0E8C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76AE-DEAF-044F-8EF0-14F859ECC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193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5E9D-D4FA-C045-8214-F562E4CA0E8C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76AE-DEAF-044F-8EF0-14F859ECC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087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5E9D-D4FA-C045-8214-F562E4CA0E8C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76AE-DEAF-044F-8EF0-14F859ECC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555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5E9D-D4FA-C045-8214-F562E4CA0E8C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76AE-DEAF-044F-8EF0-14F859ECC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98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5E9D-D4FA-C045-8214-F562E4CA0E8C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76AE-DEAF-044F-8EF0-14F859ECC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414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5E9D-D4FA-C045-8214-F562E4CA0E8C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76AE-DEAF-044F-8EF0-14F859ECC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57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5E9D-D4FA-C045-8214-F562E4CA0E8C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76AE-DEAF-044F-8EF0-14F859ECC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640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5E9D-D4FA-C045-8214-F562E4CA0E8C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76AE-DEAF-044F-8EF0-14F859ECC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82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A5E9D-D4FA-C045-8214-F562E4CA0E8C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176AE-DEAF-044F-8EF0-14F859ECC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75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楽天ブックス: 指原莉乃×週刊プレイボーイ2019 2019年 6/30号 [雑誌] - 集英社 - 4910206780698 : 雑誌" hidden="1">
            <a:extLst>
              <a:ext uri="{FF2B5EF4-FFF2-40B4-BE49-F238E27FC236}">
                <a16:creationId xmlns:a16="http://schemas.microsoft.com/office/drawing/2014/main" id="{1D6BE015-556B-AE39-9B04-D560282D68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84" t="15536" r="11954" b="10875"/>
          <a:stretch/>
        </p:blipFill>
        <p:spPr bwMode="auto">
          <a:xfrm>
            <a:off x="331236" y="14346"/>
            <a:ext cx="8938727" cy="12787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20" name="グループ化 1319">
            <a:extLst>
              <a:ext uri="{FF2B5EF4-FFF2-40B4-BE49-F238E27FC236}">
                <a16:creationId xmlns:a16="http://schemas.microsoft.com/office/drawing/2014/main" id="{74DC2A14-D92F-6FB0-2169-4F01643363B0}"/>
              </a:ext>
            </a:extLst>
          </p:cNvPr>
          <p:cNvGrpSpPr/>
          <p:nvPr/>
        </p:nvGrpSpPr>
        <p:grpSpPr>
          <a:xfrm>
            <a:off x="391315" y="159550"/>
            <a:ext cx="7885958" cy="12496007"/>
            <a:chOff x="391315" y="159550"/>
            <a:chExt cx="7885958" cy="12496007"/>
          </a:xfrm>
        </p:grpSpPr>
        <p:grpSp>
          <p:nvGrpSpPr>
            <p:cNvPr id="1073" name="グループ化 1072">
              <a:extLst>
                <a:ext uri="{FF2B5EF4-FFF2-40B4-BE49-F238E27FC236}">
                  <a16:creationId xmlns:a16="http://schemas.microsoft.com/office/drawing/2014/main" id="{0B179FD0-1042-6D6F-26BF-E91CEB91A025}"/>
                </a:ext>
              </a:extLst>
            </p:cNvPr>
            <p:cNvGrpSpPr/>
            <p:nvPr/>
          </p:nvGrpSpPr>
          <p:grpSpPr>
            <a:xfrm>
              <a:off x="2614809" y="2088992"/>
              <a:ext cx="3802543" cy="3022560"/>
              <a:chOff x="2614809" y="2088992"/>
              <a:chExt cx="3802543" cy="3022560"/>
            </a:xfrm>
          </p:grpSpPr>
          <p:sp>
            <p:nvSpPr>
              <p:cNvPr id="5" name="フリーフォーム 4">
                <a:extLst>
                  <a:ext uri="{FF2B5EF4-FFF2-40B4-BE49-F238E27FC236}">
                    <a16:creationId xmlns:a16="http://schemas.microsoft.com/office/drawing/2014/main" id="{45374C0C-34AD-C728-32A3-C3906DB73B2F}"/>
                  </a:ext>
                </a:extLst>
              </p:cNvPr>
              <p:cNvSpPr/>
              <p:nvPr/>
            </p:nvSpPr>
            <p:spPr>
              <a:xfrm>
                <a:off x="3948145" y="2729353"/>
                <a:ext cx="137460" cy="99591"/>
              </a:xfrm>
              <a:custGeom>
                <a:avLst/>
                <a:gdLst>
                  <a:gd name="connsiteX0" fmla="*/ 1555 w 137460"/>
                  <a:gd name="connsiteY0" fmla="*/ 96397 h 99591"/>
                  <a:gd name="connsiteX1" fmla="*/ 134905 w 137460"/>
                  <a:gd name="connsiteY1" fmla="*/ 1147 h 99591"/>
                  <a:gd name="connsiteX2" fmla="*/ 87280 w 137460"/>
                  <a:gd name="connsiteY2" fmla="*/ 45597 h 99591"/>
                  <a:gd name="connsiteX3" fmla="*/ 61880 w 137460"/>
                  <a:gd name="connsiteY3" fmla="*/ 74172 h 99591"/>
                  <a:gd name="connsiteX4" fmla="*/ 1555 w 137460"/>
                  <a:gd name="connsiteY4" fmla="*/ 96397 h 99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460" h="99591">
                    <a:moveTo>
                      <a:pt x="1555" y="96397"/>
                    </a:moveTo>
                    <a:cubicBezTo>
                      <a:pt x="13726" y="84226"/>
                      <a:pt x="120617" y="9614"/>
                      <a:pt x="134905" y="1147"/>
                    </a:cubicBezTo>
                    <a:cubicBezTo>
                      <a:pt x="149193" y="-7320"/>
                      <a:pt x="99451" y="33426"/>
                      <a:pt x="87280" y="45597"/>
                    </a:cubicBezTo>
                    <a:cubicBezTo>
                      <a:pt x="75109" y="57768"/>
                      <a:pt x="71405" y="65705"/>
                      <a:pt x="61880" y="74172"/>
                    </a:cubicBezTo>
                    <a:cubicBezTo>
                      <a:pt x="52355" y="82639"/>
                      <a:pt x="-10616" y="108568"/>
                      <a:pt x="1555" y="9639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フリーフォーム 6">
                <a:extLst>
                  <a:ext uri="{FF2B5EF4-FFF2-40B4-BE49-F238E27FC236}">
                    <a16:creationId xmlns:a16="http://schemas.microsoft.com/office/drawing/2014/main" id="{CC6CC663-CCB2-7E46-8A05-D72779F4E0FB}"/>
                  </a:ext>
                </a:extLst>
              </p:cNvPr>
              <p:cNvSpPr/>
              <p:nvPr/>
            </p:nvSpPr>
            <p:spPr>
              <a:xfrm>
                <a:off x="4031192" y="2571687"/>
                <a:ext cx="598065" cy="234074"/>
              </a:xfrm>
              <a:custGeom>
                <a:avLst/>
                <a:gdLst>
                  <a:gd name="connsiteX0" fmla="*/ 4233 w 598065"/>
                  <a:gd name="connsiteY0" fmla="*/ 184213 h 234074"/>
                  <a:gd name="connsiteX1" fmla="*/ 213783 w 598065"/>
                  <a:gd name="connsiteY1" fmla="*/ 101663 h 234074"/>
                  <a:gd name="connsiteX2" fmla="*/ 416983 w 598065"/>
                  <a:gd name="connsiteY2" fmla="*/ 146113 h 234074"/>
                  <a:gd name="connsiteX3" fmla="*/ 524933 w 598065"/>
                  <a:gd name="connsiteY3" fmla="*/ 206438 h 234074"/>
                  <a:gd name="connsiteX4" fmla="*/ 543983 w 598065"/>
                  <a:gd name="connsiteY4" fmla="*/ 231838 h 234074"/>
                  <a:gd name="connsiteX5" fmla="*/ 597958 w 598065"/>
                  <a:gd name="connsiteY5" fmla="*/ 152463 h 234074"/>
                  <a:gd name="connsiteX6" fmla="*/ 556683 w 598065"/>
                  <a:gd name="connsiteY6" fmla="*/ 190563 h 234074"/>
                  <a:gd name="connsiteX7" fmla="*/ 515408 w 598065"/>
                  <a:gd name="connsiteY7" fmla="*/ 168338 h 234074"/>
                  <a:gd name="connsiteX8" fmla="*/ 566208 w 598065"/>
                  <a:gd name="connsiteY8" fmla="*/ 104838 h 234074"/>
                  <a:gd name="connsiteX9" fmla="*/ 505883 w 598065"/>
                  <a:gd name="connsiteY9" fmla="*/ 146113 h 234074"/>
                  <a:gd name="connsiteX10" fmla="*/ 483658 w 598065"/>
                  <a:gd name="connsiteY10" fmla="*/ 142938 h 234074"/>
                  <a:gd name="connsiteX11" fmla="*/ 528108 w 598065"/>
                  <a:gd name="connsiteY11" fmla="*/ 73088 h 234074"/>
                  <a:gd name="connsiteX12" fmla="*/ 464608 w 598065"/>
                  <a:gd name="connsiteY12" fmla="*/ 142938 h 234074"/>
                  <a:gd name="connsiteX13" fmla="*/ 455083 w 598065"/>
                  <a:gd name="connsiteY13" fmla="*/ 130238 h 234074"/>
                  <a:gd name="connsiteX14" fmla="*/ 499533 w 598065"/>
                  <a:gd name="connsiteY14" fmla="*/ 54038 h 234074"/>
                  <a:gd name="connsiteX15" fmla="*/ 445558 w 598065"/>
                  <a:gd name="connsiteY15" fmla="*/ 123888 h 234074"/>
                  <a:gd name="connsiteX16" fmla="*/ 429683 w 598065"/>
                  <a:gd name="connsiteY16" fmla="*/ 114363 h 234074"/>
                  <a:gd name="connsiteX17" fmla="*/ 429683 w 598065"/>
                  <a:gd name="connsiteY17" fmla="*/ 76263 h 234074"/>
                  <a:gd name="connsiteX18" fmla="*/ 451908 w 598065"/>
                  <a:gd name="connsiteY18" fmla="*/ 19113 h 234074"/>
                  <a:gd name="connsiteX19" fmla="*/ 429683 w 598065"/>
                  <a:gd name="connsiteY19" fmla="*/ 60388 h 234074"/>
                  <a:gd name="connsiteX20" fmla="*/ 397933 w 598065"/>
                  <a:gd name="connsiteY20" fmla="*/ 111188 h 234074"/>
                  <a:gd name="connsiteX21" fmla="*/ 378883 w 598065"/>
                  <a:gd name="connsiteY21" fmla="*/ 73088 h 234074"/>
                  <a:gd name="connsiteX22" fmla="*/ 382058 w 598065"/>
                  <a:gd name="connsiteY22" fmla="*/ 104838 h 234074"/>
                  <a:gd name="connsiteX23" fmla="*/ 363008 w 598065"/>
                  <a:gd name="connsiteY23" fmla="*/ 92138 h 234074"/>
                  <a:gd name="connsiteX24" fmla="*/ 356658 w 598065"/>
                  <a:gd name="connsiteY24" fmla="*/ 66738 h 234074"/>
                  <a:gd name="connsiteX25" fmla="*/ 369358 w 598065"/>
                  <a:gd name="connsiteY25" fmla="*/ 9588 h 234074"/>
                  <a:gd name="connsiteX26" fmla="*/ 363008 w 598065"/>
                  <a:gd name="connsiteY26" fmla="*/ 34988 h 234074"/>
                  <a:gd name="connsiteX27" fmla="*/ 328083 w 598065"/>
                  <a:gd name="connsiteY27" fmla="*/ 85788 h 234074"/>
                  <a:gd name="connsiteX28" fmla="*/ 309033 w 598065"/>
                  <a:gd name="connsiteY28" fmla="*/ 63563 h 234074"/>
                  <a:gd name="connsiteX29" fmla="*/ 321733 w 598065"/>
                  <a:gd name="connsiteY29" fmla="*/ 63 h 234074"/>
                  <a:gd name="connsiteX30" fmla="*/ 299508 w 598065"/>
                  <a:gd name="connsiteY30" fmla="*/ 76263 h 234074"/>
                  <a:gd name="connsiteX31" fmla="*/ 274108 w 598065"/>
                  <a:gd name="connsiteY31" fmla="*/ 88963 h 234074"/>
                  <a:gd name="connsiteX32" fmla="*/ 270933 w 598065"/>
                  <a:gd name="connsiteY32" fmla="*/ 50863 h 234074"/>
                  <a:gd name="connsiteX33" fmla="*/ 267758 w 598065"/>
                  <a:gd name="connsiteY33" fmla="*/ 3238 h 234074"/>
                  <a:gd name="connsiteX34" fmla="*/ 258233 w 598065"/>
                  <a:gd name="connsiteY34" fmla="*/ 60388 h 234074"/>
                  <a:gd name="connsiteX35" fmla="*/ 248708 w 598065"/>
                  <a:gd name="connsiteY35" fmla="*/ 85788 h 234074"/>
                  <a:gd name="connsiteX36" fmla="*/ 220133 w 598065"/>
                  <a:gd name="connsiteY36" fmla="*/ 69913 h 234074"/>
                  <a:gd name="connsiteX37" fmla="*/ 207433 w 598065"/>
                  <a:gd name="connsiteY37" fmla="*/ 41338 h 234074"/>
                  <a:gd name="connsiteX38" fmla="*/ 201083 w 598065"/>
                  <a:gd name="connsiteY38" fmla="*/ 82613 h 234074"/>
                  <a:gd name="connsiteX39" fmla="*/ 159808 w 598065"/>
                  <a:gd name="connsiteY39" fmla="*/ 44513 h 234074"/>
                  <a:gd name="connsiteX40" fmla="*/ 169333 w 598065"/>
                  <a:gd name="connsiteY40" fmla="*/ 95313 h 234074"/>
                  <a:gd name="connsiteX41" fmla="*/ 153458 w 598065"/>
                  <a:gd name="connsiteY41" fmla="*/ 98488 h 234074"/>
                  <a:gd name="connsiteX42" fmla="*/ 96308 w 598065"/>
                  <a:gd name="connsiteY42" fmla="*/ 41338 h 234074"/>
                  <a:gd name="connsiteX43" fmla="*/ 124883 w 598065"/>
                  <a:gd name="connsiteY43" fmla="*/ 82613 h 234074"/>
                  <a:gd name="connsiteX44" fmla="*/ 112183 w 598065"/>
                  <a:gd name="connsiteY44" fmla="*/ 133413 h 234074"/>
                  <a:gd name="connsiteX45" fmla="*/ 55033 w 598065"/>
                  <a:gd name="connsiteY45" fmla="*/ 66738 h 234074"/>
                  <a:gd name="connsiteX46" fmla="*/ 80433 w 598065"/>
                  <a:gd name="connsiteY46" fmla="*/ 120713 h 234074"/>
                  <a:gd name="connsiteX47" fmla="*/ 70908 w 598065"/>
                  <a:gd name="connsiteY47" fmla="*/ 146113 h 234074"/>
                  <a:gd name="connsiteX48" fmla="*/ 4233 w 598065"/>
                  <a:gd name="connsiteY48" fmla="*/ 184213 h 234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598065" h="234074">
                    <a:moveTo>
                      <a:pt x="4233" y="184213"/>
                    </a:moveTo>
                    <a:cubicBezTo>
                      <a:pt x="28046" y="176805"/>
                      <a:pt x="144991" y="108013"/>
                      <a:pt x="213783" y="101663"/>
                    </a:cubicBezTo>
                    <a:cubicBezTo>
                      <a:pt x="282575" y="95313"/>
                      <a:pt x="365125" y="128650"/>
                      <a:pt x="416983" y="146113"/>
                    </a:cubicBezTo>
                    <a:cubicBezTo>
                      <a:pt x="468841" y="163575"/>
                      <a:pt x="503766" y="192151"/>
                      <a:pt x="524933" y="206438"/>
                    </a:cubicBezTo>
                    <a:cubicBezTo>
                      <a:pt x="546100" y="220726"/>
                      <a:pt x="531812" y="240834"/>
                      <a:pt x="543983" y="231838"/>
                    </a:cubicBezTo>
                    <a:cubicBezTo>
                      <a:pt x="556154" y="222842"/>
                      <a:pt x="595841" y="159342"/>
                      <a:pt x="597958" y="152463"/>
                    </a:cubicBezTo>
                    <a:cubicBezTo>
                      <a:pt x="600075" y="145584"/>
                      <a:pt x="570441" y="187917"/>
                      <a:pt x="556683" y="190563"/>
                    </a:cubicBezTo>
                    <a:cubicBezTo>
                      <a:pt x="542925" y="193209"/>
                      <a:pt x="513821" y="182625"/>
                      <a:pt x="515408" y="168338"/>
                    </a:cubicBezTo>
                    <a:cubicBezTo>
                      <a:pt x="516995" y="154051"/>
                      <a:pt x="567795" y="108542"/>
                      <a:pt x="566208" y="104838"/>
                    </a:cubicBezTo>
                    <a:cubicBezTo>
                      <a:pt x="564621" y="101134"/>
                      <a:pt x="519641" y="139763"/>
                      <a:pt x="505883" y="146113"/>
                    </a:cubicBezTo>
                    <a:cubicBezTo>
                      <a:pt x="492125" y="152463"/>
                      <a:pt x="479954" y="155109"/>
                      <a:pt x="483658" y="142938"/>
                    </a:cubicBezTo>
                    <a:cubicBezTo>
                      <a:pt x="487362" y="130767"/>
                      <a:pt x="531283" y="73088"/>
                      <a:pt x="528108" y="73088"/>
                    </a:cubicBezTo>
                    <a:cubicBezTo>
                      <a:pt x="524933" y="73088"/>
                      <a:pt x="464608" y="142938"/>
                      <a:pt x="464608" y="142938"/>
                    </a:cubicBezTo>
                    <a:cubicBezTo>
                      <a:pt x="452437" y="152463"/>
                      <a:pt x="449262" y="145055"/>
                      <a:pt x="455083" y="130238"/>
                    </a:cubicBezTo>
                    <a:cubicBezTo>
                      <a:pt x="460904" y="115421"/>
                      <a:pt x="501121" y="55096"/>
                      <a:pt x="499533" y="54038"/>
                    </a:cubicBezTo>
                    <a:cubicBezTo>
                      <a:pt x="497945" y="52980"/>
                      <a:pt x="445558" y="123888"/>
                      <a:pt x="445558" y="123888"/>
                    </a:cubicBezTo>
                    <a:cubicBezTo>
                      <a:pt x="433916" y="133942"/>
                      <a:pt x="432329" y="122300"/>
                      <a:pt x="429683" y="114363"/>
                    </a:cubicBezTo>
                    <a:cubicBezTo>
                      <a:pt x="427037" y="106426"/>
                      <a:pt x="425979" y="92138"/>
                      <a:pt x="429683" y="76263"/>
                    </a:cubicBezTo>
                    <a:cubicBezTo>
                      <a:pt x="433387" y="60388"/>
                      <a:pt x="451908" y="21759"/>
                      <a:pt x="451908" y="19113"/>
                    </a:cubicBezTo>
                    <a:cubicBezTo>
                      <a:pt x="451908" y="16467"/>
                      <a:pt x="438679" y="45042"/>
                      <a:pt x="429683" y="60388"/>
                    </a:cubicBezTo>
                    <a:cubicBezTo>
                      <a:pt x="420687" y="75734"/>
                      <a:pt x="406400" y="109071"/>
                      <a:pt x="397933" y="111188"/>
                    </a:cubicBezTo>
                    <a:cubicBezTo>
                      <a:pt x="389466" y="113305"/>
                      <a:pt x="381529" y="74146"/>
                      <a:pt x="378883" y="73088"/>
                    </a:cubicBezTo>
                    <a:cubicBezTo>
                      <a:pt x="376237" y="72030"/>
                      <a:pt x="382058" y="104838"/>
                      <a:pt x="382058" y="104838"/>
                    </a:cubicBezTo>
                    <a:cubicBezTo>
                      <a:pt x="379412" y="108013"/>
                      <a:pt x="367241" y="98488"/>
                      <a:pt x="363008" y="92138"/>
                    </a:cubicBezTo>
                    <a:cubicBezTo>
                      <a:pt x="358775" y="85788"/>
                      <a:pt x="355600" y="80496"/>
                      <a:pt x="356658" y="66738"/>
                    </a:cubicBezTo>
                    <a:cubicBezTo>
                      <a:pt x="357716" y="52980"/>
                      <a:pt x="368300" y="14879"/>
                      <a:pt x="369358" y="9588"/>
                    </a:cubicBezTo>
                    <a:cubicBezTo>
                      <a:pt x="370416" y="4297"/>
                      <a:pt x="369887" y="22288"/>
                      <a:pt x="363008" y="34988"/>
                    </a:cubicBezTo>
                    <a:cubicBezTo>
                      <a:pt x="356129" y="47688"/>
                      <a:pt x="328083" y="85788"/>
                      <a:pt x="328083" y="85788"/>
                    </a:cubicBezTo>
                    <a:cubicBezTo>
                      <a:pt x="319087" y="90550"/>
                      <a:pt x="310091" y="77850"/>
                      <a:pt x="309033" y="63563"/>
                    </a:cubicBezTo>
                    <a:cubicBezTo>
                      <a:pt x="307975" y="49276"/>
                      <a:pt x="323321" y="-2054"/>
                      <a:pt x="321733" y="63"/>
                    </a:cubicBezTo>
                    <a:cubicBezTo>
                      <a:pt x="320145" y="2180"/>
                      <a:pt x="307446" y="61446"/>
                      <a:pt x="299508" y="76263"/>
                    </a:cubicBezTo>
                    <a:cubicBezTo>
                      <a:pt x="291571" y="91080"/>
                      <a:pt x="278870" y="93196"/>
                      <a:pt x="274108" y="88963"/>
                    </a:cubicBezTo>
                    <a:cubicBezTo>
                      <a:pt x="269346" y="84730"/>
                      <a:pt x="271991" y="65150"/>
                      <a:pt x="270933" y="50863"/>
                    </a:cubicBezTo>
                    <a:cubicBezTo>
                      <a:pt x="269875" y="36576"/>
                      <a:pt x="269875" y="1650"/>
                      <a:pt x="267758" y="3238"/>
                    </a:cubicBezTo>
                    <a:cubicBezTo>
                      <a:pt x="265641" y="4826"/>
                      <a:pt x="261408" y="46630"/>
                      <a:pt x="258233" y="60388"/>
                    </a:cubicBezTo>
                    <a:cubicBezTo>
                      <a:pt x="255058" y="74146"/>
                      <a:pt x="255058" y="84200"/>
                      <a:pt x="248708" y="85788"/>
                    </a:cubicBezTo>
                    <a:cubicBezTo>
                      <a:pt x="242358" y="87375"/>
                      <a:pt x="227012" y="77321"/>
                      <a:pt x="220133" y="69913"/>
                    </a:cubicBezTo>
                    <a:cubicBezTo>
                      <a:pt x="213254" y="62505"/>
                      <a:pt x="210608" y="39221"/>
                      <a:pt x="207433" y="41338"/>
                    </a:cubicBezTo>
                    <a:cubicBezTo>
                      <a:pt x="204258" y="43455"/>
                      <a:pt x="209021" y="82084"/>
                      <a:pt x="201083" y="82613"/>
                    </a:cubicBezTo>
                    <a:cubicBezTo>
                      <a:pt x="193146" y="83142"/>
                      <a:pt x="165100" y="42396"/>
                      <a:pt x="159808" y="44513"/>
                    </a:cubicBezTo>
                    <a:cubicBezTo>
                      <a:pt x="154516" y="46630"/>
                      <a:pt x="169333" y="95313"/>
                      <a:pt x="169333" y="95313"/>
                    </a:cubicBezTo>
                    <a:cubicBezTo>
                      <a:pt x="168275" y="104309"/>
                      <a:pt x="165629" y="107484"/>
                      <a:pt x="153458" y="98488"/>
                    </a:cubicBezTo>
                    <a:cubicBezTo>
                      <a:pt x="141287" y="89492"/>
                      <a:pt x="101070" y="43984"/>
                      <a:pt x="96308" y="41338"/>
                    </a:cubicBezTo>
                    <a:cubicBezTo>
                      <a:pt x="91546" y="38692"/>
                      <a:pt x="122237" y="67267"/>
                      <a:pt x="124883" y="82613"/>
                    </a:cubicBezTo>
                    <a:cubicBezTo>
                      <a:pt x="127529" y="97959"/>
                      <a:pt x="123825" y="136059"/>
                      <a:pt x="112183" y="133413"/>
                    </a:cubicBezTo>
                    <a:cubicBezTo>
                      <a:pt x="100541" y="130767"/>
                      <a:pt x="60325" y="68855"/>
                      <a:pt x="55033" y="66738"/>
                    </a:cubicBezTo>
                    <a:cubicBezTo>
                      <a:pt x="49741" y="64621"/>
                      <a:pt x="77787" y="107484"/>
                      <a:pt x="80433" y="120713"/>
                    </a:cubicBezTo>
                    <a:cubicBezTo>
                      <a:pt x="83079" y="133942"/>
                      <a:pt x="77258" y="138176"/>
                      <a:pt x="70908" y="146113"/>
                    </a:cubicBezTo>
                    <a:cubicBezTo>
                      <a:pt x="64558" y="154050"/>
                      <a:pt x="-19580" y="191621"/>
                      <a:pt x="4233" y="18421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フリーフォーム 7">
                <a:extLst>
                  <a:ext uri="{FF2B5EF4-FFF2-40B4-BE49-F238E27FC236}">
                    <a16:creationId xmlns:a16="http://schemas.microsoft.com/office/drawing/2014/main" id="{941AAF36-2E1F-A13A-CB97-5FAD694856A9}"/>
                  </a:ext>
                </a:extLst>
              </p:cNvPr>
              <p:cNvSpPr/>
              <p:nvPr/>
            </p:nvSpPr>
            <p:spPr>
              <a:xfrm>
                <a:off x="4540234" y="2768167"/>
                <a:ext cx="168579" cy="200885"/>
              </a:xfrm>
              <a:custGeom>
                <a:avLst/>
                <a:gdLst>
                  <a:gd name="connsiteX0" fmla="*/ 16 w 168579"/>
                  <a:gd name="connsiteY0" fmla="*/ 433 h 200885"/>
                  <a:gd name="connsiteX1" fmla="*/ 73041 w 168579"/>
                  <a:gd name="connsiteY1" fmla="*/ 63933 h 200885"/>
                  <a:gd name="connsiteX2" fmla="*/ 149241 w 168579"/>
                  <a:gd name="connsiteY2" fmla="*/ 146483 h 200885"/>
                  <a:gd name="connsiteX3" fmla="*/ 168291 w 168579"/>
                  <a:gd name="connsiteY3" fmla="*/ 200458 h 200885"/>
                  <a:gd name="connsiteX4" fmla="*/ 139716 w 168579"/>
                  <a:gd name="connsiteY4" fmla="*/ 168708 h 200885"/>
                  <a:gd name="connsiteX5" fmla="*/ 63516 w 168579"/>
                  <a:gd name="connsiteY5" fmla="*/ 114733 h 200885"/>
                  <a:gd name="connsiteX6" fmla="*/ 120666 w 168579"/>
                  <a:gd name="connsiteY6" fmla="*/ 127433 h 200885"/>
                  <a:gd name="connsiteX7" fmla="*/ 53991 w 168579"/>
                  <a:gd name="connsiteY7" fmla="*/ 67108 h 200885"/>
                  <a:gd name="connsiteX8" fmla="*/ 79391 w 168579"/>
                  <a:gd name="connsiteY8" fmla="*/ 95683 h 200885"/>
                  <a:gd name="connsiteX9" fmla="*/ 16 w 168579"/>
                  <a:gd name="connsiteY9" fmla="*/ 433 h 200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8579" h="200885">
                    <a:moveTo>
                      <a:pt x="16" y="433"/>
                    </a:moveTo>
                    <a:cubicBezTo>
                      <a:pt x="-1042" y="-4858"/>
                      <a:pt x="48170" y="39591"/>
                      <a:pt x="73041" y="63933"/>
                    </a:cubicBezTo>
                    <a:cubicBezTo>
                      <a:pt x="97912" y="88275"/>
                      <a:pt x="133366" y="123729"/>
                      <a:pt x="149241" y="146483"/>
                    </a:cubicBezTo>
                    <a:cubicBezTo>
                      <a:pt x="165116" y="169237"/>
                      <a:pt x="169878" y="196754"/>
                      <a:pt x="168291" y="200458"/>
                    </a:cubicBezTo>
                    <a:cubicBezTo>
                      <a:pt x="166704" y="204162"/>
                      <a:pt x="157178" y="182995"/>
                      <a:pt x="139716" y="168708"/>
                    </a:cubicBezTo>
                    <a:cubicBezTo>
                      <a:pt x="122254" y="154421"/>
                      <a:pt x="66691" y="121612"/>
                      <a:pt x="63516" y="114733"/>
                    </a:cubicBezTo>
                    <a:cubicBezTo>
                      <a:pt x="60341" y="107854"/>
                      <a:pt x="122254" y="135371"/>
                      <a:pt x="120666" y="127433"/>
                    </a:cubicBezTo>
                    <a:cubicBezTo>
                      <a:pt x="119078" y="119495"/>
                      <a:pt x="60870" y="72400"/>
                      <a:pt x="53991" y="67108"/>
                    </a:cubicBezTo>
                    <a:cubicBezTo>
                      <a:pt x="47112" y="61816"/>
                      <a:pt x="85212" y="104679"/>
                      <a:pt x="79391" y="95683"/>
                    </a:cubicBezTo>
                    <a:cubicBezTo>
                      <a:pt x="73570" y="86687"/>
                      <a:pt x="1074" y="5724"/>
                      <a:pt x="16" y="43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フリーフォーム 8">
                <a:extLst>
                  <a:ext uri="{FF2B5EF4-FFF2-40B4-BE49-F238E27FC236}">
                    <a16:creationId xmlns:a16="http://schemas.microsoft.com/office/drawing/2014/main" id="{F046154A-330D-1278-D27E-38AA8D521C04}"/>
                  </a:ext>
                </a:extLst>
              </p:cNvPr>
              <p:cNvSpPr/>
              <p:nvPr/>
            </p:nvSpPr>
            <p:spPr>
              <a:xfrm>
                <a:off x="4035425" y="2679673"/>
                <a:ext cx="139812" cy="188694"/>
              </a:xfrm>
              <a:custGeom>
                <a:avLst/>
                <a:gdLst>
                  <a:gd name="connsiteX0" fmla="*/ 139700 w 139812"/>
                  <a:gd name="connsiteY0" fmla="*/ 27 h 188694"/>
                  <a:gd name="connsiteX1" fmla="*/ 63500 w 139812"/>
                  <a:gd name="connsiteY1" fmla="*/ 85752 h 188694"/>
                  <a:gd name="connsiteX2" fmla="*/ 53975 w 139812"/>
                  <a:gd name="connsiteY2" fmla="*/ 123852 h 188694"/>
                  <a:gd name="connsiteX3" fmla="*/ 66675 w 139812"/>
                  <a:gd name="connsiteY3" fmla="*/ 187352 h 188694"/>
                  <a:gd name="connsiteX4" fmla="*/ 47625 w 139812"/>
                  <a:gd name="connsiteY4" fmla="*/ 161952 h 188694"/>
                  <a:gd name="connsiteX5" fmla="*/ 0 w 139812"/>
                  <a:gd name="connsiteY5" fmla="*/ 101627 h 188694"/>
                  <a:gd name="connsiteX6" fmla="*/ 47625 w 139812"/>
                  <a:gd name="connsiteY6" fmla="*/ 130202 h 188694"/>
                  <a:gd name="connsiteX7" fmla="*/ 44450 w 139812"/>
                  <a:gd name="connsiteY7" fmla="*/ 95277 h 188694"/>
                  <a:gd name="connsiteX8" fmla="*/ 139700 w 139812"/>
                  <a:gd name="connsiteY8" fmla="*/ 27 h 188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812" h="188694">
                    <a:moveTo>
                      <a:pt x="139700" y="27"/>
                    </a:moveTo>
                    <a:cubicBezTo>
                      <a:pt x="142875" y="-1560"/>
                      <a:pt x="77787" y="65115"/>
                      <a:pt x="63500" y="85752"/>
                    </a:cubicBezTo>
                    <a:cubicBezTo>
                      <a:pt x="49213" y="106389"/>
                      <a:pt x="53446" y="106919"/>
                      <a:pt x="53975" y="123852"/>
                    </a:cubicBezTo>
                    <a:cubicBezTo>
                      <a:pt x="54504" y="140785"/>
                      <a:pt x="67733" y="181002"/>
                      <a:pt x="66675" y="187352"/>
                    </a:cubicBezTo>
                    <a:cubicBezTo>
                      <a:pt x="65617" y="193702"/>
                      <a:pt x="58737" y="176240"/>
                      <a:pt x="47625" y="161952"/>
                    </a:cubicBezTo>
                    <a:cubicBezTo>
                      <a:pt x="36512" y="147665"/>
                      <a:pt x="0" y="106919"/>
                      <a:pt x="0" y="101627"/>
                    </a:cubicBezTo>
                    <a:cubicBezTo>
                      <a:pt x="0" y="96335"/>
                      <a:pt x="40217" y="131260"/>
                      <a:pt x="47625" y="130202"/>
                    </a:cubicBezTo>
                    <a:cubicBezTo>
                      <a:pt x="55033" y="129144"/>
                      <a:pt x="30163" y="115914"/>
                      <a:pt x="44450" y="95277"/>
                    </a:cubicBezTo>
                    <a:cubicBezTo>
                      <a:pt x="58737" y="74640"/>
                      <a:pt x="136525" y="1614"/>
                      <a:pt x="139700" y="2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フリーフォーム 9">
                <a:extLst>
                  <a:ext uri="{FF2B5EF4-FFF2-40B4-BE49-F238E27FC236}">
                    <a16:creationId xmlns:a16="http://schemas.microsoft.com/office/drawing/2014/main" id="{194ED863-820F-674A-511A-60E460230CDF}"/>
                  </a:ext>
                </a:extLst>
              </p:cNvPr>
              <p:cNvSpPr/>
              <p:nvPr/>
            </p:nvSpPr>
            <p:spPr>
              <a:xfrm>
                <a:off x="4038674" y="2863670"/>
                <a:ext cx="95405" cy="67405"/>
              </a:xfrm>
              <a:custGeom>
                <a:avLst/>
                <a:gdLst>
                  <a:gd name="connsiteX0" fmla="*/ 95176 w 95405"/>
                  <a:gd name="connsiteY0" fmla="*/ 180 h 67405"/>
                  <a:gd name="connsiteX1" fmla="*/ 28501 w 95405"/>
                  <a:gd name="connsiteY1" fmla="*/ 47805 h 67405"/>
                  <a:gd name="connsiteX2" fmla="*/ 3101 w 95405"/>
                  <a:gd name="connsiteY2" fmla="*/ 66855 h 67405"/>
                  <a:gd name="connsiteX3" fmla="*/ 95176 w 95405"/>
                  <a:gd name="connsiteY3" fmla="*/ 180 h 67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5405" h="67405">
                    <a:moveTo>
                      <a:pt x="95176" y="180"/>
                    </a:moveTo>
                    <a:cubicBezTo>
                      <a:pt x="99409" y="-2995"/>
                      <a:pt x="43847" y="36693"/>
                      <a:pt x="28501" y="47805"/>
                    </a:cubicBezTo>
                    <a:cubicBezTo>
                      <a:pt x="13155" y="58917"/>
                      <a:pt x="-8012" y="70030"/>
                      <a:pt x="3101" y="66855"/>
                    </a:cubicBezTo>
                    <a:cubicBezTo>
                      <a:pt x="14214" y="63680"/>
                      <a:pt x="90943" y="3355"/>
                      <a:pt x="95176" y="1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フリーフォーム 10">
                <a:extLst>
                  <a:ext uri="{FF2B5EF4-FFF2-40B4-BE49-F238E27FC236}">
                    <a16:creationId xmlns:a16="http://schemas.microsoft.com/office/drawing/2014/main" id="{7224521D-C22C-B2E3-7944-9A140F53F382}"/>
                  </a:ext>
                </a:extLst>
              </p:cNvPr>
              <p:cNvSpPr/>
              <p:nvPr/>
            </p:nvSpPr>
            <p:spPr>
              <a:xfrm>
                <a:off x="3968728" y="2835124"/>
                <a:ext cx="327221" cy="104976"/>
              </a:xfrm>
              <a:custGeom>
                <a:avLst/>
                <a:gdLst>
                  <a:gd name="connsiteX0" fmla="*/ 22 w 327221"/>
                  <a:gd name="connsiteY0" fmla="*/ 151 h 104976"/>
                  <a:gd name="connsiteX1" fmla="*/ 114322 w 327221"/>
                  <a:gd name="connsiteY1" fmla="*/ 38251 h 104976"/>
                  <a:gd name="connsiteX2" fmla="*/ 241322 w 327221"/>
                  <a:gd name="connsiteY2" fmla="*/ 73176 h 104976"/>
                  <a:gd name="connsiteX3" fmla="*/ 327047 w 327221"/>
                  <a:gd name="connsiteY3" fmla="*/ 104926 h 104976"/>
                  <a:gd name="connsiteX4" fmla="*/ 260372 w 327221"/>
                  <a:gd name="connsiteY4" fmla="*/ 79526 h 104976"/>
                  <a:gd name="connsiteX5" fmla="*/ 152422 w 327221"/>
                  <a:gd name="connsiteY5" fmla="*/ 41426 h 104976"/>
                  <a:gd name="connsiteX6" fmla="*/ 104797 w 327221"/>
                  <a:gd name="connsiteY6" fmla="*/ 25551 h 104976"/>
                  <a:gd name="connsiteX7" fmla="*/ 22 w 327221"/>
                  <a:gd name="connsiteY7" fmla="*/ 151 h 104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27221" h="104976">
                    <a:moveTo>
                      <a:pt x="22" y="151"/>
                    </a:moveTo>
                    <a:cubicBezTo>
                      <a:pt x="1610" y="2268"/>
                      <a:pt x="74105" y="26080"/>
                      <a:pt x="114322" y="38251"/>
                    </a:cubicBezTo>
                    <a:cubicBezTo>
                      <a:pt x="154539" y="50422"/>
                      <a:pt x="205868" y="62064"/>
                      <a:pt x="241322" y="73176"/>
                    </a:cubicBezTo>
                    <a:cubicBezTo>
                      <a:pt x="276776" y="84289"/>
                      <a:pt x="323872" y="103868"/>
                      <a:pt x="327047" y="104926"/>
                    </a:cubicBezTo>
                    <a:cubicBezTo>
                      <a:pt x="330222" y="105984"/>
                      <a:pt x="289476" y="90109"/>
                      <a:pt x="260372" y="79526"/>
                    </a:cubicBezTo>
                    <a:cubicBezTo>
                      <a:pt x="231268" y="68943"/>
                      <a:pt x="178351" y="50422"/>
                      <a:pt x="152422" y="41426"/>
                    </a:cubicBezTo>
                    <a:cubicBezTo>
                      <a:pt x="126493" y="32430"/>
                      <a:pt x="127551" y="32430"/>
                      <a:pt x="104797" y="25551"/>
                    </a:cubicBezTo>
                    <a:cubicBezTo>
                      <a:pt x="82043" y="18672"/>
                      <a:pt x="-1566" y="-1966"/>
                      <a:pt x="22" y="15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フリーフォーム 11">
                <a:extLst>
                  <a:ext uri="{FF2B5EF4-FFF2-40B4-BE49-F238E27FC236}">
                    <a16:creationId xmlns:a16="http://schemas.microsoft.com/office/drawing/2014/main" id="{A67F2BBC-D0D7-ACDC-13CA-D558F48AAFCD}"/>
                  </a:ext>
                </a:extLst>
              </p:cNvPr>
              <p:cNvSpPr/>
              <p:nvPr/>
            </p:nvSpPr>
            <p:spPr>
              <a:xfrm>
                <a:off x="4286753" y="2911329"/>
                <a:ext cx="293374" cy="123008"/>
              </a:xfrm>
              <a:custGeom>
                <a:avLst/>
                <a:gdLst>
                  <a:gd name="connsiteX0" fmla="*/ 5847 w 293374"/>
                  <a:gd name="connsiteY0" fmla="*/ 9671 h 123008"/>
                  <a:gd name="connsiteX1" fmla="*/ 180472 w 293374"/>
                  <a:gd name="connsiteY1" fmla="*/ 28721 h 123008"/>
                  <a:gd name="connsiteX2" fmla="*/ 291597 w 293374"/>
                  <a:gd name="connsiteY2" fmla="*/ 146 h 123008"/>
                  <a:gd name="connsiteX3" fmla="*/ 250322 w 293374"/>
                  <a:gd name="connsiteY3" fmla="*/ 19196 h 123008"/>
                  <a:gd name="connsiteX4" fmla="*/ 269372 w 293374"/>
                  <a:gd name="connsiteY4" fmla="*/ 54121 h 123008"/>
                  <a:gd name="connsiteX5" fmla="*/ 193172 w 293374"/>
                  <a:gd name="connsiteY5" fmla="*/ 25546 h 123008"/>
                  <a:gd name="connsiteX6" fmla="*/ 212222 w 293374"/>
                  <a:gd name="connsiteY6" fmla="*/ 73171 h 123008"/>
                  <a:gd name="connsiteX7" fmla="*/ 167772 w 293374"/>
                  <a:gd name="connsiteY7" fmla="*/ 35071 h 123008"/>
                  <a:gd name="connsiteX8" fmla="*/ 139197 w 293374"/>
                  <a:gd name="connsiteY8" fmla="*/ 60471 h 123008"/>
                  <a:gd name="connsiteX9" fmla="*/ 148722 w 293374"/>
                  <a:gd name="connsiteY9" fmla="*/ 82696 h 123008"/>
                  <a:gd name="connsiteX10" fmla="*/ 167772 w 293374"/>
                  <a:gd name="connsiteY10" fmla="*/ 98571 h 123008"/>
                  <a:gd name="connsiteX11" fmla="*/ 126497 w 293374"/>
                  <a:gd name="connsiteY11" fmla="*/ 57296 h 123008"/>
                  <a:gd name="connsiteX12" fmla="*/ 85222 w 293374"/>
                  <a:gd name="connsiteY12" fmla="*/ 31896 h 123008"/>
                  <a:gd name="connsiteX13" fmla="*/ 66172 w 293374"/>
                  <a:gd name="connsiteY13" fmla="*/ 60471 h 123008"/>
                  <a:gd name="connsiteX14" fmla="*/ 72522 w 293374"/>
                  <a:gd name="connsiteY14" fmla="*/ 120796 h 123008"/>
                  <a:gd name="connsiteX15" fmla="*/ 69347 w 293374"/>
                  <a:gd name="connsiteY15" fmla="*/ 104921 h 123008"/>
                  <a:gd name="connsiteX16" fmla="*/ 40772 w 293374"/>
                  <a:gd name="connsiteY16" fmla="*/ 57296 h 123008"/>
                  <a:gd name="connsiteX17" fmla="*/ 5847 w 293374"/>
                  <a:gd name="connsiteY17" fmla="*/ 9671 h 123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93374" h="123008">
                    <a:moveTo>
                      <a:pt x="5847" y="9671"/>
                    </a:moveTo>
                    <a:cubicBezTo>
                      <a:pt x="29130" y="4908"/>
                      <a:pt x="132847" y="30308"/>
                      <a:pt x="180472" y="28721"/>
                    </a:cubicBezTo>
                    <a:cubicBezTo>
                      <a:pt x="228097" y="27134"/>
                      <a:pt x="279955" y="1733"/>
                      <a:pt x="291597" y="146"/>
                    </a:cubicBezTo>
                    <a:cubicBezTo>
                      <a:pt x="303239" y="-1441"/>
                      <a:pt x="254026" y="10200"/>
                      <a:pt x="250322" y="19196"/>
                    </a:cubicBezTo>
                    <a:cubicBezTo>
                      <a:pt x="246618" y="28192"/>
                      <a:pt x="278897" y="53063"/>
                      <a:pt x="269372" y="54121"/>
                    </a:cubicBezTo>
                    <a:cubicBezTo>
                      <a:pt x="259847" y="55179"/>
                      <a:pt x="202697" y="22371"/>
                      <a:pt x="193172" y="25546"/>
                    </a:cubicBezTo>
                    <a:cubicBezTo>
                      <a:pt x="183647" y="28721"/>
                      <a:pt x="216455" y="71584"/>
                      <a:pt x="212222" y="73171"/>
                    </a:cubicBezTo>
                    <a:cubicBezTo>
                      <a:pt x="207989" y="74758"/>
                      <a:pt x="179943" y="37188"/>
                      <a:pt x="167772" y="35071"/>
                    </a:cubicBezTo>
                    <a:cubicBezTo>
                      <a:pt x="155601" y="32954"/>
                      <a:pt x="139197" y="60471"/>
                      <a:pt x="139197" y="60471"/>
                    </a:cubicBezTo>
                    <a:cubicBezTo>
                      <a:pt x="136022" y="68409"/>
                      <a:pt x="143960" y="76346"/>
                      <a:pt x="148722" y="82696"/>
                    </a:cubicBezTo>
                    <a:cubicBezTo>
                      <a:pt x="153484" y="89046"/>
                      <a:pt x="171476" y="102804"/>
                      <a:pt x="167772" y="98571"/>
                    </a:cubicBezTo>
                    <a:cubicBezTo>
                      <a:pt x="164068" y="94338"/>
                      <a:pt x="140255" y="68409"/>
                      <a:pt x="126497" y="57296"/>
                    </a:cubicBezTo>
                    <a:cubicBezTo>
                      <a:pt x="112739" y="46183"/>
                      <a:pt x="95276" y="31367"/>
                      <a:pt x="85222" y="31896"/>
                    </a:cubicBezTo>
                    <a:cubicBezTo>
                      <a:pt x="75168" y="32425"/>
                      <a:pt x="68289" y="45654"/>
                      <a:pt x="66172" y="60471"/>
                    </a:cubicBezTo>
                    <a:cubicBezTo>
                      <a:pt x="64055" y="75288"/>
                      <a:pt x="72522" y="120796"/>
                      <a:pt x="72522" y="120796"/>
                    </a:cubicBezTo>
                    <a:cubicBezTo>
                      <a:pt x="73051" y="128204"/>
                      <a:pt x="74639" y="115504"/>
                      <a:pt x="69347" y="104921"/>
                    </a:cubicBezTo>
                    <a:cubicBezTo>
                      <a:pt x="64055" y="94338"/>
                      <a:pt x="45534" y="68938"/>
                      <a:pt x="40772" y="57296"/>
                    </a:cubicBezTo>
                    <a:cubicBezTo>
                      <a:pt x="36010" y="45654"/>
                      <a:pt x="-17436" y="14434"/>
                      <a:pt x="5847" y="967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フリーフォーム 12">
                <a:extLst>
                  <a:ext uri="{FF2B5EF4-FFF2-40B4-BE49-F238E27FC236}">
                    <a16:creationId xmlns:a16="http://schemas.microsoft.com/office/drawing/2014/main" id="{4E48C3BF-4115-AEE1-9CE3-410316C20208}"/>
                  </a:ext>
                </a:extLst>
              </p:cNvPr>
              <p:cNvSpPr/>
              <p:nvPr/>
            </p:nvSpPr>
            <p:spPr>
              <a:xfrm>
                <a:off x="4117931" y="2886075"/>
                <a:ext cx="177066" cy="117684"/>
              </a:xfrm>
              <a:custGeom>
                <a:avLst/>
                <a:gdLst>
                  <a:gd name="connsiteX0" fmla="*/ 3219 w 177066"/>
                  <a:gd name="connsiteY0" fmla="*/ 0 h 117684"/>
                  <a:gd name="connsiteX1" fmla="*/ 158794 w 177066"/>
                  <a:gd name="connsiteY1" fmla="*/ 31750 h 117684"/>
                  <a:gd name="connsiteX2" fmla="*/ 174669 w 177066"/>
                  <a:gd name="connsiteY2" fmla="*/ 57150 h 117684"/>
                  <a:gd name="connsiteX3" fmla="*/ 165144 w 177066"/>
                  <a:gd name="connsiteY3" fmla="*/ 117475 h 117684"/>
                  <a:gd name="connsiteX4" fmla="*/ 171494 w 177066"/>
                  <a:gd name="connsiteY4" fmla="*/ 76200 h 117684"/>
                  <a:gd name="connsiteX5" fmla="*/ 155619 w 177066"/>
                  <a:gd name="connsiteY5" fmla="*/ 53975 h 117684"/>
                  <a:gd name="connsiteX6" fmla="*/ 117519 w 177066"/>
                  <a:gd name="connsiteY6" fmla="*/ 104775 h 117684"/>
                  <a:gd name="connsiteX7" fmla="*/ 136569 w 177066"/>
                  <a:gd name="connsiteY7" fmla="*/ 57150 h 117684"/>
                  <a:gd name="connsiteX8" fmla="*/ 111169 w 177066"/>
                  <a:gd name="connsiteY8" fmla="*/ 34925 h 117684"/>
                  <a:gd name="connsiteX9" fmla="*/ 85769 w 177066"/>
                  <a:gd name="connsiteY9" fmla="*/ 53975 h 117684"/>
                  <a:gd name="connsiteX10" fmla="*/ 101644 w 177066"/>
                  <a:gd name="connsiteY10" fmla="*/ 31750 h 117684"/>
                  <a:gd name="connsiteX11" fmla="*/ 69894 w 177066"/>
                  <a:gd name="connsiteY11" fmla="*/ 25400 h 117684"/>
                  <a:gd name="connsiteX12" fmla="*/ 28619 w 177066"/>
                  <a:gd name="connsiteY12" fmla="*/ 60325 h 117684"/>
                  <a:gd name="connsiteX13" fmla="*/ 44 w 177066"/>
                  <a:gd name="connsiteY13" fmla="*/ 88900 h 117684"/>
                  <a:gd name="connsiteX14" fmla="*/ 34969 w 177066"/>
                  <a:gd name="connsiteY14" fmla="*/ 41275 h 11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77066" h="117684">
                    <a:moveTo>
                      <a:pt x="3219" y="0"/>
                    </a:moveTo>
                    <a:cubicBezTo>
                      <a:pt x="66719" y="11112"/>
                      <a:pt x="130219" y="22225"/>
                      <a:pt x="158794" y="31750"/>
                    </a:cubicBezTo>
                    <a:cubicBezTo>
                      <a:pt x="187369" y="41275"/>
                      <a:pt x="173611" y="42863"/>
                      <a:pt x="174669" y="57150"/>
                    </a:cubicBezTo>
                    <a:cubicBezTo>
                      <a:pt x="175727" y="71437"/>
                      <a:pt x="165673" y="114300"/>
                      <a:pt x="165144" y="117475"/>
                    </a:cubicBezTo>
                    <a:cubicBezTo>
                      <a:pt x="164615" y="120650"/>
                      <a:pt x="173082" y="86783"/>
                      <a:pt x="171494" y="76200"/>
                    </a:cubicBezTo>
                    <a:cubicBezTo>
                      <a:pt x="169907" y="65617"/>
                      <a:pt x="164615" y="49213"/>
                      <a:pt x="155619" y="53975"/>
                    </a:cubicBezTo>
                    <a:cubicBezTo>
                      <a:pt x="146623" y="58737"/>
                      <a:pt x="120694" y="104246"/>
                      <a:pt x="117519" y="104775"/>
                    </a:cubicBezTo>
                    <a:cubicBezTo>
                      <a:pt x="114344" y="105304"/>
                      <a:pt x="137627" y="68792"/>
                      <a:pt x="136569" y="57150"/>
                    </a:cubicBezTo>
                    <a:cubicBezTo>
                      <a:pt x="135511" y="45508"/>
                      <a:pt x="119636" y="35454"/>
                      <a:pt x="111169" y="34925"/>
                    </a:cubicBezTo>
                    <a:cubicBezTo>
                      <a:pt x="102702" y="34396"/>
                      <a:pt x="87356" y="54504"/>
                      <a:pt x="85769" y="53975"/>
                    </a:cubicBezTo>
                    <a:cubicBezTo>
                      <a:pt x="84182" y="53446"/>
                      <a:pt x="104290" y="36512"/>
                      <a:pt x="101644" y="31750"/>
                    </a:cubicBezTo>
                    <a:cubicBezTo>
                      <a:pt x="98998" y="26988"/>
                      <a:pt x="82065" y="20638"/>
                      <a:pt x="69894" y="25400"/>
                    </a:cubicBezTo>
                    <a:cubicBezTo>
                      <a:pt x="57723" y="30162"/>
                      <a:pt x="40261" y="49742"/>
                      <a:pt x="28619" y="60325"/>
                    </a:cubicBezTo>
                    <a:cubicBezTo>
                      <a:pt x="16977" y="70908"/>
                      <a:pt x="-1014" y="92075"/>
                      <a:pt x="44" y="88900"/>
                    </a:cubicBezTo>
                    <a:cubicBezTo>
                      <a:pt x="1102" y="85725"/>
                      <a:pt x="18035" y="63500"/>
                      <a:pt x="34969" y="41275"/>
                    </a:cubicBezTo>
                  </a:path>
                </a:pathLst>
              </a:cu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フリーフォーム 13">
                <a:extLst>
                  <a:ext uri="{FF2B5EF4-FFF2-40B4-BE49-F238E27FC236}">
                    <a16:creationId xmlns:a16="http://schemas.microsoft.com/office/drawing/2014/main" id="{EFBEA7C9-5ACE-6EEA-33C3-2BAFECDD4CB5}"/>
                  </a:ext>
                </a:extLst>
              </p:cNvPr>
              <p:cNvSpPr/>
              <p:nvPr/>
            </p:nvSpPr>
            <p:spPr>
              <a:xfrm>
                <a:off x="4095746" y="2899995"/>
                <a:ext cx="215116" cy="128997"/>
              </a:xfrm>
              <a:custGeom>
                <a:avLst/>
                <a:gdLst>
                  <a:gd name="connsiteX0" fmla="*/ 4 w 215116"/>
                  <a:gd name="connsiteY0" fmla="*/ 65455 h 128997"/>
                  <a:gd name="connsiteX1" fmla="*/ 63504 w 215116"/>
                  <a:gd name="connsiteY1" fmla="*/ 27355 h 128997"/>
                  <a:gd name="connsiteX2" fmla="*/ 149229 w 215116"/>
                  <a:gd name="connsiteY2" fmla="*/ 30530 h 128997"/>
                  <a:gd name="connsiteX3" fmla="*/ 212729 w 215116"/>
                  <a:gd name="connsiteY3" fmla="*/ 52755 h 128997"/>
                  <a:gd name="connsiteX4" fmla="*/ 200029 w 215116"/>
                  <a:gd name="connsiteY4" fmla="*/ 40055 h 128997"/>
                  <a:gd name="connsiteX5" fmla="*/ 184154 w 215116"/>
                  <a:gd name="connsiteY5" fmla="*/ 128955 h 128997"/>
                  <a:gd name="connsiteX6" fmla="*/ 171454 w 215116"/>
                  <a:gd name="connsiteY6" fmla="*/ 27355 h 128997"/>
                  <a:gd name="connsiteX7" fmla="*/ 136529 w 215116"/>
                  <a:gd name="connsiteY7" fmla="*/ 84505 h 128997"/>
                  <a:gd name="connsiteX8" fmla="*/ 142879 w 215116"/>
                  <a:gd name="connsiteY8" fmla="*/ 52755 h 128997"/>
                  <a:gd name="connsiteX9" fmla="*/ 127004 w 215116"/>
                  <a:gd name="connsiteY9" fmla="*/ 14655 h 128997"/>
                  <a:gd name="connsiteX10" fmla="*/ 111129 w 215116"/>
                  <a:gd name="connsiteY10" fmla="*/ 52755 h 128997"/>
                  <a:gd name="connsiteX11" fmla="*/ 120654 w 215116"/>
                  <a:gd name="connsiteY11" fmla="*/ 1955 h 128997"/>
                  <a:gd name="connsiteX12" fmla="*/ 92079 w 215116"/>
                  <a:gd name="connsiteY12" fmla="*/ 11480 h 128997"/>
                  <a:gd name="connsiteX13" fmla="*/ 60329 w 215116"/>
                  <a:gd name="connsiteY13" fmla="*/ 21005 h 128997"/>
                  <a:gd name="connsiteX14" fmla="*/ 4 w 215116"/>
                  <a:gd name="connsiteY14" fmla="*/ 65455 h 1289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5116" h="128997">
                    <a:moveTo>
                      <a:pt x="4" y="65455"/>
                    </a:moveTo>
                    <a:cubicBezTo>
                      <a:pt x="533" y="66513"/>
                      <a:pt x="38633" y="33176"/>
                      <a:pt x="63504" y="27355"/>
                    </a:cubicBezTo>
                    <a:cubicBezTo>
                      <a:pt x="88375" y="21534"/>
                      <a:pt x="124358" y="26297"/>
                      <a:pt x="149229" y="30530"/>
                    </a:cubicBezTo>
                    <a:cubicBezTo>
                      <a:pt x="174100" y="34763"/>
                      <a:pt x="212729" y="52755"/>
                      <a:pt x="212729" y="52755"/>
                    </a:cubicBezTo>
                    <a:cubicBezTo>
                      <a:pt x="221196" y="54342"/>
                      <a:pt x="204792" y="27355"/>
                      <a:pt x="200029" y="40055"/>
                    </a:cubicBezTo>
                    <a:cubicBezTo>
                      <a:pt x="195266" y="52755"/>
                      <a:pt x="188916" y="131072"/>
                      <a:pt x="184154" y="128955"/>
                    </a:cubicBezTo>
                    <a:cubicBezTo>
                      <a:pt x="179392" y="126838"/>
                      <a:pt x="179392" y="34763"/>
                      <a:pt x="171454" y="27355"/>
                    </a:cubicBezTo>
                    <a:cubicBezTo>
                      <a:pt x="163517" y="19947"/>
                      <a:pt x="141291" y="80272"/>
                      <a:pt x="136529" y="84505"/>
                    </a:cubicBezTo>
                    <a:cubicBezTo>
                      <a:pt x="131767" y="88738"/>
                      <a:pt x="144466" y="64397"/>
                      <a:pt x="142879" y="52755"/>
                    </a:cubicBezTo>
                    <a:cubicBezTo>
                      <a:pt x="141292" y="41113"/>
                      <a:pt x="132296" y="14655"/>
                      <a:pt x="127004" y="14655"/>
                    </a:cubicBezTo>
                    <a:cubicBezTo>
                      <a:pt x="121712" y="14655"/>
                      <a:pt x="112187" y="54872"/>
                      <a:pt x="111129" y="52755"/>
                    </a:cubicBezTo>
                    <a:cubicBezTo>
                      <a:pt x="110071" y="50638"/>
                      <a:pt x="123829" y="8834"/>
                      <a:pt x="120654" y="1955"/>
                    </a:cubicBezTo>
                    <a:cubicBezTo>
                      <a:pt x="117479" y="-4924"/>
                      <a:pt x="102133" y="8305"/>
                      <a:pt x="92079" y="11480"/>
                    </a:cubicBezTo>
                    <a:cubicBezTo>
                      <a:pt x="82025" y="14655"/>
                      <a:pt x="71442" y="13597"/>
                      <a:pt x="60329" y="21005"/>
                    </a:cubicBezTo>
                    <a:cubicBezTo>
                      <a:pt x="49217" y="28413"/>
                      <a:pt x="-525" y="64397"/>
                      <a:pt x="4" y="654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フリーフォーム 14">
                <a:extLst>
                  <a:ext uri="{FF2B5EF4-FFF2-40B4-BE49-F238E27FC236}">
                    <a16:creationId xmlns:a16="http://schemas.microsoft.com/office/drawing/2014/main" id="{1004B882-39F7-036A-DDAF-F92D4A88ED5E}"/>
                  </a:ext>
                </a:extLst>
              </p:cNvPr>
              <p:cNvSpPr/>
              <p:nvPr/>
            </p:nvSpPr>
            <p:spPr>
              <a:xfrm>
                <a:off x="4432085" y="2856597"/>
                <a:ext cx="203800" cy="99328"/>
              </a:xfrm>
              <a:custGeom>
                <a:avLst/>
                <a:gdLst>
                  <a:gd name="connsiteX0" fmla="*/ 215 w 203800"/>
                  <a:gd name="connsiteY0" fmla="*/ 99328 h 99328"/>
                  <a:gd name="connsiteX1" fmla="*/ 146265 w 203800"/>
                  <a:gd name="connsiteY1" fmla="*/ 64403 h 99328"/>
                  <a:gd name="connsiteX2" fmla="*/ 203415 w 203800"/>
                  <a:gd name="connsiteY2" fmla="*/ 903 h 99328"/>
                  <a:gd name="connsiteX3" fmla="*/ 168490 w 203800"/>
                  <a:gd name="connsiteY3" fmla="*/ 29478 h 99328"/>
                  <a:gd name="connsiteX4" fmla="*/ 114515 w 203800"/>
                  <a:gd name="connsiteY4" fmla="*/ 64403 h 99328"/>
                  <a:gd name="connsiteX5" fmla="*/ 215 w 203800"/>
                  <a:gd name="connsiteY5" fmla="*/ 99328 h 993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3800" h="99328">
                    <a:moveTo>
                      <a:pt x="215" y="99328"/>
                    </a:moveTo>
                    <a:cubicBezTo>
                      <a:pt x="5507" y="99328"/>
                      <a:pt x="112398" y="80807"/>
                      <a:pt x="146265" y="64403"/>
                    </a:cubicBezTo>
                    <a:cubicBezTo>
                      <a:pt x="180132" y="47999"/>
                      <a:pt x="199711" y="6724"/>
                      <a:pt x="203415" y="903"/>
                    </a:cubicBezTo>
                    <a:cubicBezTo>
                      <a:pt x="207119" y="-4918"/>
                      <a:pt x="183307" y="18895"/>
                      <a:pt x="168490" y="29478"/>
                    </a:cubicBezTo>
                    <a:cubicBezTo>
                      <a:pt x="153673" y="40061"/>
                      <a:pt x="140444" y="54349"/>
                      <a:pt x="114515" y="64403"/>
                    </a:cubicBezTo>
                    <a:cubicBezTo>
                      <a:pt x="88586" y="74457"/>
                      <a:pt x="-5077" y="99328"/>
                      <a:pt x="215" y="993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フリーフォーム 15">
                <a:extLst>
                  <a:ext uri="{FF2B5EF4-FFF2-40B4-BE49-F238E27FC236}">
                    <a16:creationId xmlns:a16="http://schemas.microsoft.com/office/drawing/2014/main" id="{3AD3418F-1DB6-80A0-D3DF-D63D3CB5FE84}"/>
                  </a:ext>
                </a:extLst>
              </p:cNvPr>
              <p:cNvSpPr/>
              <p:nvPr/>
            </p:nvSpPr>
            <p:spPr>
              <a:xfrm>
                <a:off x="4184239" y="2661940"/>
                <a:ext cx="394473" cy="249560"/>
              </a:xfrm>
              <a:custGeom>
                <a:avLst/>
                <a:gdLst>
                  <a:gd name="connsiteX0" fmla="*/ 411 w 394473"/>
                  <a:gd name="connsiteY0" fmla="*/ 24110 h 249560"/>
                  <a:gd name="connsiteX1" fmla="*/ 98836 w 394473"/>
                  <a:gd name="connsiteY1" fmla="*/ 52685 h 249560"/>
                  <a:gd name="connsiteX2" fmla="*/ 92486 w 394473"/>
                  <a:gd name="connsiteY2" fmla="*/ 103485 h 249560"/>
                  <a:gd name="connsiteX3" fmla="*/ 89311 w 394473"/>
                  <a:gd name="connsiteY3" fmla="*/ 141585 h 249560"/>
                  <a:gd name="connsiteX4" fmla="*/ 102011 w 394473"/>
                  <a:gd name="connsiteY4" fmla="*/ 217785 h 249560"/>
                  <a:gd name="connsiteX5" fmla="*/ 149636 w 394473"/>
                  <a:gd name="connsiteY5" fmla="*/ 236835 h 249560"/>
                  <a:gd name="connsiteX6" fmla="*/ 267111 w 394473"/>
                  <a:gd name="connsiteY6" fmla="*/ 249535 h 249560"/>
                  <a:gd name="connsiteX7" fmla="*/ 349661 w 394473"/>
                  <a:gd name="connsiteY7" fmla="*/ 233660 h 249560"/>
                  <a:gd name="connsiteX8" fmla="*/ 384586 w 394473"/>
                  <a:gd name="connsiteY8" fmla="*/ 189210 h 249560"/>
                  <a:gd name="connsiteX9" fmla="*/ 394111 w 394473"/>
                  <a:gd name="connsiteY9" fmla="*/ 147935 h 249560"/>
                  <a:gd name="connsiteX10" fmla="*/ 375061 w 394473"/>
                  <a:gd name="connsiteY10" fmla="*/ 106660 h 249560"/>
                  <a:gd name="connsiteX11" fmla="*/ 321086 w 394473"/>
                  <a:gd name="connsiteY11" fmla="*/ 62210 h 249560"/>
                  <a:gd name="connsiteX12" fmla="*/ 213136 w 394473"/>
                  <a:gd name="connsiteY12" fmla="*/ 24110 h 249560"/>
                  <a:gd name="connsiteX13" fmla="*/ 111536 w 394473"/>
                  <a:gd name="connsiteY13" fmla="*/ 5060 h 249560"/>
                  <a:gd name="connsiteX14" fmla="*/ 67086 w 394473"/>
                  <a:gd name="connsiteY14" fmla="*/ 1885 h 249560"/>
                  <a:gd name="connsiteX15" fmla="*/ 411 w 394473"/>
                  <a:gd name="connsiteY15" fmla="*/ 24110 h 249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94473" h="249560">
                    <a:moveTo>
                      <a:pt x="411" y="24110"/>
                    </a:moveTo>
                    <a:cubicBezTo>
                      <a:pt x="5703" y="32577"/>
                      <a:pt x="83490" y="39456"/>
                      <a:pt x="98836" y="52685"/>
                    </a:cubicBezTo>
                    <a:cubicBezTo>
                      <a:pt x="114182" y="65914"/>
                      <a:pt x="94073" y="88668"/>
                      <a:pt x="92486" y="103485"/>
                    </a:cubicBezTo>
                    <a:cubicBezTo>
                      <a:pt x="90899" y="118302"/>
                      <a:pt x="87724" y="122535"/>
                      <a:pt x="89311" y="141585"/>
                    </a:cubicBezTo>
                    <a:cubicBezTo>
                      <a:pt x="90898" y="160635"/>
                      <a:pt x="91957" y="201910"/>
                      <a:pt x="102011" y="217785"/>
                    </a:cubicBezTo>
                    <a:cubicBezTo>
                      <a:pt x="112065" y="233660"/>
                      <a:pt x="122119" y="231543"/>
                      <a:pt x="149636" y="236835"/>
                    </a:cubicBezTo>
                    <a:cubicBezTo>
                      <a:pt x="177153" y="242127"/>
                      <a:pt x="233774" y="250064"/>
                      <a:pt x="267111" y="249535"/>
                    </a:cubicBezTo>
                    <a:cubicBezTo>
                      <a:pt x="300448" y="249006"/>
                      <a:pt x="330082" y="243714"/>
                      <a:pt x="349661" y="233660"/>
                    </a:cubicBezTo>
                    <a:cubicBezTo>
                      <a:pt x="369240" y="223606"/>
                      <a:pt x="377178" y="203497"/>
                      <a:pt x="384586" y="189210"/>
                    </a:cubicBezTo>
                    <a:cubicBezTo>
                      <a:pt x="391994" y="174923"/>
                      <a:pt x="395698" y="161693"/>
                      <a:pt x="394111" y="147935"/>
                    </a:cubicBezTo>
                    <a:cubicBezTo>
                      <a:pt x="392524" y="134177"/>
                      <a:pt x="387232" y="120947"/>
                      <a:pt x="375061" y="106660"/>
                    </a:cubicBezTo>
                    <a:cubicBezTo>
                      <a:pt x="362890" y="92373"/>
                      <a:pt x="348074" y="75968"/>
                      <a:pt x="321086" y="62210"/>
                    </a:cubicBezTo>
                    <a:cubicBezTo>
                      <a:pt x="294099" y="48452"/>
                      <a:pt x="248061" y="33635"/>
                      <a:pt x="213136" y="24110"/>
                    </a:cubicBezTo>
                    <a:cubicBezTo>
                      <a:pt x="178211" y="14585"/>
                      <a:pt x="135878" y="8764"/>
                      <a:pt x="111536" y="5060"/>
                    </a:cubicBezTo>
                    <a:cubicBezTo>
                      <a:pt x="87194" y="1356"/>
                      <a:pt x="91957" y="-2348"/>
                      <a:pt x="67086" y="1885"/>
                    </a:cubicBezTo>
                    <a:cubicBezTo>
                      <a:pt x="42215" y="6118"/>
                      <a:pt x="-4881" y="15643"/>
                      <a:pt x="411" y="2411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円/楕円 17">
                <a:extLst>
                  <a:ext uri="{FF2B5EF4-FFF2-40B4-BE49-F238E27FC236}">
                    <a16:creationId xmlns:a16="http://schemas.microsoft.com/office/drawing/2014/main" id="{FAEBEFF5-9151-1136-341E-C67935DC0F3F}"/>
                  </a:ext>
                </a:extLst>
              </p:cNvPr>
              <p:cNvSpPr/>
              <p:nvPr/>
            </p:nvSpPr>
            <p:spPr>
              <a:xfrm>
                <a:off x="4373537" y="2719794"/>
                <a:ext cx="68063" cy="6806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フリーフォーム 18">
                <a:extLst>
                  <a:ext uri="{FF2B5EF4-FFF2-40B4-BE49-F238E27FC236}">
                    <a16:creationId xmlns:a16="http://schemas.microsoft.com/office/drawing/2014/main" id="{0F27017C-34DA-1816-72E8-8CFBE0ADED28}"/>
                  </a:ext>
                </a:extLst>
              </p:cNvPr>
              <p:cNvSpPr/>
              <p:nvPr/>
            </p:nvSpPr>
            <p:spPr>
              <a:xfrm>
                <a:off x="3958042" y="2594686"/>
                <a:ext cx="221080" cy="171284"/>
              </a:xfrm>
              <a:custGeom>
                <a:avLst/>
                <a:gdLst>
                  <a:gd name="connsiteX0" fmla="*/ 1183 w 221080"/>
                  <a:gd name="connsiteY0" fmla="*/ 170739 h 171284"/>
                  <a:gd name="connsiteX1" fmla="*/ 99608 w 221080"/>
                  <a:gd name="connsiteY1" fmla="*/ 69139 h 171284"/>
                  <a:gd name="connsiteX2" fmla="*/ 220258 w 221080"/>
                  <a:gd name="connsiteY2" fmla="*/ 2464 h 171284"/>
                  <a:gd name="connsiteX3" fmla="*/ 150408 w 221080"/>
                  <a:gd name="connsiteY3" fmla="*/ 18339 h 171284"/>
                  <a:gd name="connsiteX4" fmla="*/ 105958 w 221080"/>
                  <a:gd name="connsiteY4" fmla="*/ 56439 h 171284"/>
                  <a:gd name="connsiteX5" fmla="*/ 48808 w 221080"/>
                  <a:gd name="connsiteY5" fmla="*/ 107239 h 171284"/>
                  <a:gd name="connsiteX6" fmla="*/ 1183 w 221080"/>
                  <a:gd name="connsiteY6" fmla="*/ 170739 h 171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1080" h="171284">
                    <a:moveTo>
                      <a:pt x="1183" y="170739"/>
                    </a:moveTo>
                    <a:cubicBezTo>
                      <a:pt x="9650" y="164389"/>
                      <a:pt x="63096" y="97185"/>
                      <a:pt x="99608" y="69139"/>
                    </a:cubicBezTo>
                    <a:cubicBezTo>
                      <a:pt x="136120" y="41093"/>
                      <a:pt x="211791" y="10931"/>
                      <a:pt x="220258" y="2464"/>
                    </a:cubicBezTo>
                    <a:cubicBezTo>
                      <a:pt x="228725" y="-6003"/>
                      <a:pt x="169458" y="9343"/>
                      <a:pt x="150408" y="18339"/>
                    </a:cubicBezTo>
                    <a:cubicBezTo>
                      <a:pt x="131358" y="27335"/>
                      <a:pt x="122891" y="41622"/>
                      <a:pt x="105958" y="56439"/>
                    </a:cubicBezTo>
                    <a:cubicBezTo>
                      <a:pt x="89025" y="71256"/>
                      <a:pt x="65741" y="88189"/>
                      <a:pt x="48808" y="107239"/>
                    </a:cubicBezTo>
                    <a:cubicBezTo>
                      <a:pt x="31875" y="126289"/>
                      <a:pt x="-7284" y="177089"/>
                      <a:pt x="1183" y="17073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フリーフォーム 19">
                <a:extLst>
                  <a:ext uri="{FF2B5EF4-FFF2-40B4-BE49-F238E27FC236}">
                    <a16:creationId xmlns:a16="http://schemas.microsoft.com/office/drawing/2014/main" id="{F7D2030B-6752-9453-99CC-782D4E965770}"/>
                  </a:ext>
                </a:extLst>
              </p:cNvPr>
              <p:cNvSpPr/>
              <p:nvPr/>
            </p:nvSpPr>
            <p:spPr>
              <a:xfrm>
                <a:off x="4181467" y="2590774"/>
                <a:ext cx="289881" cy="57760"/>
              </a:xfrm>
              <a:custGeom>
                <a:avLst/>
                <a:gdLst>
                  <a:gd name="connsiteX0" fmla="*/ 8 w 289881"/>
                  <a:gd name="connsiteY0" fmla="*/ 9551 h 57760"/>
                  <a:gd name="connsiteX1" fmla="*/ 127008 w 289881"/>
                  <a:gd name="connsiteY1" fmla="*/ 15901 h 57760"/>
                  <a:gd name="connsiteX2" fmla="*/ 279408 w 289881"/>
                  <a:gd name="connsiteY2" fmla="*/ 57176 h 57760"/>
                  <a:gd name="connsiteX3" fmla="*/ 266708 w 289881"/>
                  <a:gd name="connsiteY3" fmla="*/ 38126 h 57760"/>
                  <a:gd name="connsiteX4" fmla="*/ 187333 w 289881"/>
                  <a:gd name="connsiteY4" fmla="*/ 9551 h 57760"/>
                  <a:gd name="connsiteX5" fmla="*/ 120658 w 289881"/>
                  <a:gd name="connsiteY5" fmla="*/ 26 h 57760"/>
                  <a:gd name="connsiteX6" fmla="*/ 8 w 289881"/>
                  <a:gd name="connsiteY6" fmla="*/ 9551 h 57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9881" h="57760">
                    <a:moveTo>
                      <a:pt x="8" y="9551"/>
                    </a:moveTo>
                    <a:cubicBezTo>
                      <a:pt x="1066" y="12197"/>
                      <a:pt x="80441" y="7964"/>
                      <a:pt x="127008" y="15901"/>
                    </a:cubicBezTo>
                    <a:cubicBezTo>
                      <a:pt x="173575" y="23838"/>
                      <a:pt x="256125" y="53472"/>
                      <a:pt x="279408" y="57176"/>
                    </a:cubicBezTo>
                    <a:cubicBezTo>
                      <a:pt x="302691" y="60880"/>
                      <a:pt x="282054" y="46063"/>
                      <a:pt x="266708" y="38126"/>
                    </a:cubicBezTo>
                    <a:cubicBezTo>
                      <a:pt x="251362" y="30189"/>
                      <a:pt x="211675" y="15901"/>
                      <a:pt x="187333" y="9551"/>
                    </a:cubicBezTo>
                    <a:cubicBezTo>
                      <a:pt x="162991" y="3201"/>
                      <a:pt x="147645" y="555"/>
                      <a:pt x="120658" y="26"/>
                    </a:cubicBezTo>
                    <a:cubicBezTo>
                      <a:pt x="93671" y="-503"/>
                      <a:pt x="-1050" y="6905"/>
                      <a:pt x="8" y="955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フリーフォーム 20">
                <a:extLst>
                  <a:ext uri="{FF2B5EF4-FFF2-40B4-BE49-F238E27FC236}">
                    <a16:creationId xmlns:a16="http://schemas.microsoft.com/office/drawing/2014/main" id="{AE31430C-7E64-51DE-D0B9-5A9D2B421F47}"/>
                  </a:ext>
                </a:extLst>
              </p:cNvPr>
              <p:cNvSpPr/>
              <p:nvPr/>
            </p:nvSpPr>
            <p:spPr>
              <a:xfrm>
                <a:off x="4482729" y="2638367"/>
                <a:ext cx="232162" cy="209321"/>
              </a:xfrm>
              <a:custGeom>
                <a:avLst/>
                <a:gdLst>
                  <a:gd name="connsiteX0" fmla="*/ 371 w 232162"/>
                  <a:gd name="connsiteY0" fmla="*/ 58 h 209321"/>
                  <a:gd name="connsiteX1" fmla="*/ 95621 w 232162"/>
                  <a:gd name="connsiteY1" fmla="*/ 63558 h 209321"/>
                  <a:gd name="connsiteX2" fmla="*/ 222621 w 232162"/>
                  <a:gd name="connsiteY2" fmla="*/ 203258 h 209321"/>
                  <a:gd name="connsiteX3" fmla="*/ 213096 w 232162"/>
                  <a:gd name="connsiteY3" fmla="*/ 177858 h 209321"/>
                  <a:gd name="connsiteX4" fmla="*/ 133721 w 232162"/>
                  <a:gd name="connsiteY4" fmla="*/ 120708 h 209321"/>
                  <a:gd name="connsiteX5" fmla="*/ 165471 w 232162"/>
                  <a:gd name="connsiteY5" fmla="*/ 127058 h 209321"/>
                  <a:gd name="connsiteX6" fmla="*/ 130546 w 232162"/>
                  <a:gd name="connsiteY6" fmla="*/ 73083 h 209321"/>
                  <a:gd name="connsiteX7" fmla="*/ 371 w 232162"/>
                  <a:gd name="connsiteY7" fmla="*/ 58 h 209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2162" h="209321">
                    <a:moveTo>
                      <a:pt x="371" y="58"/>
                    </a:moveTo>
                    <a:cubicBezTo>
                      <a:pt x="-5450" y="-1530"/>
                      <a:pt x="58579" y="29691"/>
                      <a:pt x="95621" y="63558"/>
                    </a:cubicBezTo>
                    <a:cubicBezTo>
                      <a:pt x="132663" y="97425"/>
                      <a:pt x="203042" y="184208"/>
                      <a:pt x="222621" y="203258"/>
                    </a:cubicBezTo>
                    <a:cubicBezTo>
                      <a:pt x="242200" y="222308"/>
                      <a:pt x="227913" y="191616"/>
                      <a:pt x="213096" y="177858"/>
                    </a:cubicBezTo>
                    <a:cubicBezTo>
                      <a:pt x="198279" y="164100"/>
                      <a:pt x="141659" y="129175"/>
                      <a:pt x="133721" y="120708"/>
                    </a:cubicBezTo>
                    <a:cubicBezTo>
                      <a:pt x="125784" y="112241"/>
                      <a:pt x="166000" y="134996"/>
                      <a:pt x="165471" y="127058"/>
                    </a:cubicBezTo>
                    <a:cubicBezTo>
                      <a:pt x="164942" y="119121"/>
                      <a:pt x="153300" y="91604"/>
                      <a:pt x="130546" y="73083"/>
                    </a:cubicBezTo>
                    <a:cubicBezTo>
                      <a:pt x="107792" y="54562"/>
                      <a:pt x="6192" y="1646"/>
                      <a:pt x="371" y="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フリーフォーム 21">
                <a:extLst>
                  <a:ext uri="{FF2B5EF4-FFF2-40B4-BE49-F238E27FC236}">
                    <a16:creationId xmlns:a16="http://schemas.microsoft.com/office/drawing/2014/main" id="{F93517FE-F7EA-CED8-DF84-C5E8D4FD41F0}"/>
                  </a:ext>
                </a:extLst>
              </p:cNvPr>
              <p:cNvSpPr/>
              <p:nvPr/>
            </p:nvSpPr>
            <p:spPr>
              <a:xfrm>
                <a:off x="4301977" y="2897375"/>
                <a:ext cx="371053" cy="112535"/>
              </a:xfrm>
              <a:custGeom>
                <a:avLst/>
                <a:gdLst>
                  <a:gd name="connsiteX0" fmla="*/ 148 w 371053"/>
                  <a:gd name="connsiteY0" fmla="*/ 112525 h 112535"/>
                  <a:gd name="connsiteX1" fmla="*/ 228748 w 371053"/>
                  <a:gd name="connsiteY1" fmla="*/ 74425 h 112535"/>
                  <a:gd name="connsiteX2" fmla="*/ 368448 w 371053"/>
                  <a:gd name="connsiteY2" fmla="*/ 1400 h 112535"/>
                  <a:gd name="connsiteX3" fmla="*/ 311298 w 371053"/>
                  <a:gd name="connsiteY3" fmla="*/ 29975 h 112535"/>
                  <a:gd name="connsiteX4" fmla="*/ 206523 w 371053"/>
                  <a:gd name="connsiteY4" fmla="*/ 74425 h 112535"/>
                  <a:gd name="connsiteX5" fmla="*/ 193823 w 371053"/>
                  <a:gd name="connsiteY5" fmla="*/ 71250 h 112535"/>
                  <a:gd name="connsiteX6" fmla="*/ 148 w 371053"/>
                  <a:gd name="connsiteY6" fmla="*/ 112525 h 112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1053" h="112535">
                    <a:moveTo>
                      <a:pt x="148" y="112525"/>
                    </a:moveTo>
                    <a:cubicBezTo>
                      <a:pt x="5969" y="113054"/>
                      <a:pt x="167365" y="92946"/>
                      <a:pt x="228748" y="74425"/>
                    </a:cubicBezTo>
                    <a:cubicBezTo>
                      <a:pt x="290131" y="55904"/>
                      <a:pt x="354690" y="8808"/>
                      <a:pt x="368448" y="1400"/>
                    </a:cubicBezTo>
                    <a:cubicBezTo>
                      <a:pt x="382206" y="-6008"/>
                      <a:pt x="338286" y="17804"/>
                      <a:pt x="311298" y="29975"/>
                    </a:cubicBezTo>
                    <a:cubicBezTo>
                      <a:pt x="284311" y="42146"/>
                      <a:pt x="226102" y="67546"/>
                      <a:pt x="206523" y="74425"/>
                    </a:cubicBezTo>
                    <a:cubicBezTo>
                      <a:pt x="186944" y="81304"/>
                      <a:pt x="226631" y="62783"/>
                      <a:pt x="193823" y="71250"/>
                    </a:cubicBezTo>
                    <a:cubicBezTo>
                      <a:pt x="161015" y="79717"/>
                      <a:pt x="-5673" y="111996"/>
                      <a:pt x="148" y="11252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フリーフォーム 22">
                <a:extLst>
                  <a:ext uri="{FF2B5EF4-FFF2-40B4-BE49-F238E27FC236}">
                    <a16:creationId xmlns:a16="http://schemas.microsoft.com/office/drawing/2014/main" id="{C18CD0EF-C1F3-0EE2-64A2-DD9A269E8D63}"/>
                  </a:ext>
                </a:extLst>
              </p:cNvPr>
              <p:cNvSpPr/>
              <p:nvPr/>
            </p:nvSpPr>
            <p:spPr>
              <a:xfrm>
                <a:off x="3940764" y="2713918"/>
                <a:ext cx="104544" cy="154047"/>
              </a:xfrm>
              <a:custGeom>
                <a:avLst/>
                <a:gdLst>
                  <a:gd name="connsiteX0" fmla="*/ 104186 w 104544"/>
                  <a:gd name="connsiteY0" fmla="*/ 707 h 154047"/>
                  <a:gd name="connsiteX1" fmla="*/ 15286 w 104544"/>
                  <a:gd name="connsiteY1" fmla="*/ 102307 h 154047"/>
                  <a:gd name="connsiteX2" fmla="*/ 2586 w 104544"/>
                  <a:gd name="connsiteY2" fmla="*/ 153107 h 154047"/>
                  <a:gd name="connsiteX3" fmla="*/ 43861 w 104544"/>
                  <a:gd name="connsiteY3" fmla="*/ 61032 h 154047"/>
                  <a:gd name="connsiteX4" fmla="*/ 104186 w 104544"/>
                  <a:gd name="connsiteY4" fmla="*/ 707 h 1540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544" h="154047">
                    <a:moveTo>
                      <a:pt x="104186" y="707"/>
                    </a:moveTo>
                    <a:cubicBezTo>
                      <a:pt x="99424" y="7586"/>
                      <a:pt x="32219" y="76907"/>
                      <a:pt x="15286" y="102307"/>
                    </a:cubicBezTo>
                    <a:cubicBezTo>
                      <a:pt x="-1647" y="127707"/>
                      <a:pt x="-2176" y="159986"/>
                      <a:pt x="2586" y="153107"/>
                    </a:cubicBezTo>
                    <a:cubicBezTo>
                      <a:pt x="7348" y="146228"/>
                      <a:pt x="22694" y="83257"/>
                      <a:pt x="43861" y="61032"/>
                    </a:cubicBezTo>
                    <a:cubicBezTo>
                      <a:pt x="65028" y="38807"/>
                      <a:pt x="108948" y="-6172"/>
                      <a:pt x="104186" y="7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フリーフォーム 23">
                <a:extLst>
                  <a:ext uri="{FF2B5EF4-FFF2-40B4-BE49-F238E27FC236}">
                    <a16:creationId xmlns:a16="http://schemas.microsoft.com/office/drawing/2014/main" id="{534F9354-7368-9F37-44D3-F821810248CC}"/>
                  </a:ext>
                </a:extLst>
              </p:cNvPr>
              <p:cNvSpPr/>
              <p:nvPr/>
            </p:nvSpPr>
            <p:spPr>
              <a:xfrm>
                <a:off x="4403478" y="2908297"/>
                <a:ext cx="352853" cy="136474"/>
              </a:xfrm>
              <a:custGeom>
                <a:avLst/>
                <a:gdLst>
                  <a:gd name="connsiteX0" fmla="*/ 3422 w 352853"/>
                  <a:gd name="connsiteY0" fmla="*/ 133353 h 136474"/>
                  <a:gd name="connsiteX1" fmla="*/ 212972 w 352853"/>
                  <a:gd name="connsiteY1" fmla="*/ 60328 h 136474"/>
                  <a:gd name="connsiteX2" fmla="*/ 260597 w 352853"/>
                  <a:gd name="connsiteY2" fmla="*/ 3 h 136474"/>
                  <a:gd name="connsiteX3" fmla="*/ 219322 w 352853"/>
                  <a:gd name="connsiteY3" fmla="*/ 57153 h 136474"/>
                  <a:gd name="connsiteX4" fmla="*/ 238372 w 352853"/>
                  <a:gd name="connsiteY4" fmla="*/ 69853 h 136474"/>
                  <a:gd name="connsiteX5" fmla="*/ 352672 w 352853"/>
                  <a:gd name="connsiteY5" fmla="*/ 44453 h 136474"/>
                  <a:gd name="connsiteX6" fmla="*/ 266947 w 352853"/>
                  <a:gd name="connsiteY6" fmla="*/ 60328 h 136474"/>
                  <a:gd name="connsiteX7" fmla="*/ 200272 w 352853"/>
                  <a:gd name="connsiteY7" fmla="*/ 73028 h 136474"/>
                  <a:gd name="connsiteX8" fmla="*/ 152647 w 352853"/>
                  <a:gd name="connsiteY8" fmla="*/ 85728 h 136474"/>
                  <a:gd name="connsiteX9" fmla="*/ 251072 w 352853"/>
                  <a:gd name="connsiteY9" fmla="*/ 69853 h 136474"/>
                  <a:gd name="connsiteX10" fmla="*/ 92322 w 352853"/>
                  <a:gd name="connsiteY10" fmla="*/ 117478 h 136474"/>
                  <a:gd name="connsiteX11" fmla="*/ 3422 w 352853"/>
                  <a:gd name="connsiteY11" fmla="*/ 133353 h 136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2853" h="136474">
                    <a:moveTo>
                      <a:pt x="3422" y="133353"/>
                    </a:moveTo>
                    <a:cubicBezTo>
                      <a:pt x="23530" y="123828"/>
                      <a:pt x="170110" y="82553"/>
                      <a:pt x="212972" y="60328"/>
                    </a:cubicBezTo>
                    <a:cubicBezTo>
                      <a:pt x="255834" y="38103"/>
                      <a:pt x="259539" y="532"/>
                      <a:pt x="260597" y="3"/>
                    </a:cubicBezTo>
                    <a:cubicBezTo>
                      <a:pt x="261655" y="-526"/>
                      <a:pt x="219322" y="57153"/>
                      <a:pt x="219322" y="57153"/>
                    </a:cubicBezTo>
                    <a:cubicBezTo>
                      <a:pt x="215618" y="68795"/>
                      <a:pt x="216147" y="71970"/>
                      <a:pt x="238372" y="69853"/>
                    </a:cubicBezTo>
                    <a:cubicBezTo>
                      <a:pt x="260597" y="67736"/>
                      <a:pt x="347910" y="46040"/>
                      <a:pt x="352672" y="44453"/>
                    </a:cubicBezTo>
                    <a:cubicBezTo>
                      <a:pt x="357434" y="42866"/>
                      <a:pt x="266947" y="60328"/>
                      <a:pt x="266947" y="60328"/>
                    </a:cubicBezTo>
                    <a:cubicBezTo>
                      <a:pt x="241547" y="65090"/>
                      <a:pt x="219322" y="68795"/>
                      <a:pt x="200272" y="73028"/>
                    </a:cubicBezTo>
                    <a:cubicBezTo>
                      <a:pt x="181222" y="77261"/>
                      <a:pt x="144180" y="86257"/>
                      <a:pt x="152647" y="85728"/>
                    </a:cubicBezTo>
                    <a:cubicBezTo>
                      <a:pt x="161114" y="85199"/>
                      <a:pt x="261126" y="64561"/>
                      <a:pt x="251072" y="69853"/>
                    </a:cubicBezTo>
                    <a:cubicBezTo>
                      <a:pt x="241018" y="75145"/>
                      <a:pt x="127776" y="106365"/>
                      <a:pt x="92322" y="117478"/>
                    </a:cubicBezTo>
                    <a:cubicBezTo>
                      <a:pt x="56868" y="128590"/>
                      <a:pt x="-16686" y="142878"/>
                      <a:pt x="3422" y="13335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フリーフォーム 24">
                <a:extLst>
                  <a:ext uri="{FF2B5EF4-FFF2-40B4-BE49-F238E27FC236}">
                    <a16:creationId xmlns:a16="http://schemas.microsoft.com/office/drawing/2014/main" id="{8BCC7CDE-64FD-7960-1498-B1948FC7C185}"/>
                  </a:ext>
                </a:extLst>
              </p:cNvPr>
              <p:cNvSpPr/>
              <p:nvPr/>
            </p:nvSpPr>
            <p:spPr>
              <a:xfrm>
                <a:off x="4293281" y="2797116"/>
                <a:ext cx="314169" cy="114392"/>
              </a:xfrm>
              <a:custGeom>
                <a:avLst/>
                <a:gdLst>
                  <a:gd name="connsiteX0" fmla="*/ 2494 w 314169"/>
                  <a:gd name="connsiteY0" fmla="*/ 101659 h 114392"/>
                  <a:gd name="connsiteX1" fmla="*/ 78694 w 314169"/>
                  <a:gd name="connsiteY1" fmla="*/ 114359 h 114392"/>
                  <a:gd name="connsiteX2" fmla="*/ 221569 w 314169"/>
                  <a:gd name="connsiteY2" fmla="*/ 98484 h 114392"/>
                  <a:gd name="connsiteX3" fmla="*/ 310469 w 314169"/>
                  <a:gd name="connsiteY3" fmla="*/ 60384 h 114392"/>
                  <a:gd name="connsiteX4" fmla="*/ 294594 w 314169"/>
                  <a:gd name="connsiteY4" fmla="*/ 22284 h 114392"/>
                  <a:gd name="connsiteX5" fmla="*/ 269194 w 314169"/>
                  <a:gd name="connsiteY5" fmla="*/ 59 h 114392"/>
                  <a:gd name="connsiteX6" fmla="*/ 240619 w 314169"/>
                  <a:gd name="connsiteY6" fmla="*/ 28634 h 114392"/>
                  <a:gd name="connsiteX7" fmla="*/ 167594 w 314169"/>
                  <a:gd name="connsiteY7" fmla="*/ 69909 h 114392"/>
                  <a:gd name="connsiteX8" fmla="*/ 2494 w 314169"/>
                  <a:gd name="connsiteY8" fmla="*/ 101659 h 1143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14169" h="114392">
                    <a:moveTo>
                      <a:pt x="2494" y="101659"/>
                    </a:moveTo>
                    <a:cubicBezTo>
                      <a:pt x="-12323" y="109067"/>
                      <a:pt x="42182" y="114888"/>
                      <a:pt x="78694" y="114359"/>
                    </a:cubicBezTo>
                    <a:cubicBezTo>
                      <a:pt x="115206" y="113830"/>
                      <a:pt x="182940" y="107480"/>
                      <a:pt x="221569" y="98484"/>
                    </a:cubicBezTo>
                    <a:cubicBezTo>
                      <a:pt x="260198" y="89488"/>
                      <a:pt x="298298" y="73084"/>
                      <a:pt x="310469" y="60384"/>
                    </a:cubicBezTo>
                    <a:cubicBezTo>
                      <a:pt x="322640" y="47684"/>
                      <a:pt x="301473" y="32338"/>
                      <a:pt x="294594" y="22284"/>
                    </a:cubicBezTo>
                    <a:cubicBezTo>
                      <a:pt x="287715" y="12230"/>
                      <a:pt x="278190" y="-999"/>
                      <a:pt x="269194" y="59"/>
                    </a:cubicBezTo>
                    <a:cubicBezTo>
                      <a:pt x="260198" y="1117"/>
                      <a:pt x="257552" y="16992"/>
                      <a:pt x="240619" y="28634"/>
                    </a:cubicBezTo>
                    <a:cubicBezTo>
                      <a:pt x="223686" y="40276"/>
                      <a:pt x="205165" y="58267"/>
                      <a:pt x="167594" y="69909"/>
                    </a:cubicBezTo>
                    <a:cubicBezTo>
                      <a:pt x="130023" y="81551"/>
                      <a:pt x="17311" y="94251"/>
                      <a:pt x="2494" y="10165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フリーフォーム 25">
                <a:extLst>
                  <a:ext uri="{FF2B5EF4-FFF2-40B4-BE49-F238E27FC236}">
                    <a16:creationId xmlns:a16="http://schemas.microsoft.com/office/drawing/2014/main" id="{2BA64A43-A3D6-E1B7-E8DB-D01E125DE2AB}"/>
                  </a:ext>
                </a:extLst>
              </p:cNvPr>
              <p:cNvSpPr/>
              <p:nvPr/>
            </p:nvSpPr>
            <p:spPr>
              <a:xfrm>
                <a:off x="3927320" y="2088992"/>
                <a:ext cx="149479" cy="218715"/>
              </a:xfrm>
              <a:custGeom>
                <a:avLst/>
                <a:gdLst>
                  <a:gd name="connsiteX0" fmla="*/ 149380 w 149479"/>
                  <a:gd name="connsiteY0" fmla="*/ 158 h 218715"/>
                  <a:gd name="connsiteX1" fmla="*/ 63655 w 149479"/>
                  <a:gd name="connsiteY1" fmla="*/ 101758 h 218715"/>
                  <a:gd name="connsiteX2" fmla="*/ 57305 w 149479"/>
                  <a:gd name="connsiteY2" fmla="*/ 146208 h 218715"/>
                  <a:gd name="connsiteX3" fmla="*/ 79530 w 149479"/>
                  <a:gd name="connsiteY3" fmla="*/ 216058 h 218715"/>
                  <a:gd name="connsiteX4" fmla="*/ 73180 w 149479"/>
                  <a:gd name="connsiteY4" fmla="*/ 197008 h 218715"/>
                  <a:gd name="connsiteX5" fmla="*/ 155 w 149479"/>
                  <a:gd name="connsiteY5" fmla="*/ 130333 h 218715"/>
                  <a:gd name="connsiteX6" fmla="*/ 95405 w 149479"/>
                  <a:gd name="connsiteY6" fmla="*/ 181133 h 218715"/>
                  <a:gd name="connsiteX7" fmla="*/ 57305 w 149479"/>
                  <a:gd name="connsiteY7" fmla="*/ 139858 h 218715"/>
                  <a:gd name="connsiteX8" fmla="*/ 44605 w 149479"/>
                  <a:gd name="connsiteY8" fmla="*/ 127158 h 218715"/>
                  <a:gd name="connsiteX9" fmla="*/ 149380 w 149479"/>
                  <a:gd name="connsiteY9" fmla="*/ 158 h 218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9479" h="218715">
                    <a:moveTo>
                      <a:pt x="149380" y="158"/>
                    </a:moveTo>
                    <a:cubicBezTo>
                      <a:pt x="152555" y="-4075"/>
                      <a:pt x="79001" y="77416"/>
                      <a:pt x="63655" y="101758"/>
                    </a:cubicBezTo>
                    <a:cubicBezTo>
                      <a:pt x="48309" y="126100"/>
                      <a:pt x="54659" y="127158"/>
                      <a:pt x="57305" y="146208"/>
                    </a:cubicBezTo>
                    <a:cubicBezTo>
                      <a:pt x="59951" y="165258"/>
                      <a:pt x="79530" y="216058"/>
                      <a:pt x="79530" y="216058"/>
                    </a:cubicBezTo>
                    <a:cubicBezTo>
                      <a:pt x="82176" y="224525"/>
                      <a:pt x="86409" y="211296"/>
                      <a:pt x="73180" y="197008"/>
                    </a:cubicBezTo>
                    <a:cubicBezTo>
                      <a:pt x="59951" y="182721"/>
                      <a:pt x="-3549" y="132979"/>
                      <a:pt x="155" y="130333"/>
                    </a:cubicBezTo>
                    <a:cubicBezTo>
                      <a:pt x="3859" y="127687"/>
                      <a:pt x="85880" y="179546"/>
                      <a:pt x="95405" y="181133"/>
                    </a:cubicBezTo>
                    <a:cubicBezTo>
                      <a:pt x="104930" y="182721"/>
                      <a:pt x="57305" y="139858"/>
                      <a:pt x="57305" y="139858"/>
                    </a:cubicBezTo>
                    <a:cubicBezTo>
                      <a:pt x="48838" y="130862"/>
                      <a:pt x="27143" y="147795"/>
                      <a:pt x="44605" y="127158"/>
                    </a:cubicBezTo>
                    <a:cubicBezTo>
                      <a:pt x="62067" y="106521"/>
                      <a:pt x="146205" y="4391"/>
                      <a:pt x="149380" y="1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フリーフォーム 26">
                <a:extLst>
                  <a:ext uri="{FF2B5EF4-FFF2-40B4-BE49-F238E27FC236}">
                    <a16:creationId xmlns:a16="http://schemas.microsoft.com/office/drawing/2014/main" id="{7BE165B6-1C28-2215-B446-E722619EF0B1}"/>
                  </a:ext>
                </a:extLst>
              </p:cNvPr>
              <p:cNvSpPr/>
              <p:nvPr/>
            </p:nvSpPr>
            <p:spPr>
              <a:xfrm>
                <a:off x="4501970" y="2203441"/>
                <a:ext cx="367175" cy="234514"/>
              </a:xfrm>
              <a:custGeom>
                <a:avLst/>
                <a:gdLst>
                  <a:gd name="connsiteX0" fmla="*/ 180 w 367175"/>
                  <a:gd name="connsiteY0" fmla="*/ 9 h 234514"/>
                  <a:gd name="connsiteX1" fmla="*/ 212905 w 367175"/>
                  <a:gd name="connsiteY1" fmla="*/ 111134 h 234514"/>
                  <a:gd name="connsiteX2" fmla="*/ 174805 w 367175"/>
                  <a:gd name="connsiteY2" fmla="*/ 107959 h 234514"/>
                  <a:gd name="connsiteX3" fmla="*/ 358955 w 367175"/>
                  <a:gd name="connsiteY3" fmla="*/ 231784 h 234514"/>
                  <a:gd name="connsiteX4" fmla="*/ 317680 w 367175"/>
                  <a:gd name="connsiteY4" fmla="*/ 187334 h 234514"/>
                  <a:gd name="connsiteX5" fmla="*/ 162105 w 367175"/>
                  <a:gd name="connsiteY5" fmla="*/ 114309 h 234514"/>
                  <a:gd name="connsiteX6" fmla="*/ 124005 w 367175"/>
                  <a:gd name="connsiteY6" fmla="*/ 82559 h 234514"/>
                  <a:gd name="connsiteX7" fmla="*/ 174805 w 367175"/>
                  <a:gd name="connsiteY7" fmla="*/ 104784 h 234514"/>
                  <a:gd name="connsiteX8" fmla="*/ 180 w 367175"/>
                  <a:gd name="connsiteY8" fmla="*/ 9 h 234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67175" h="234514">
                    <a:moveTo>
                      <a:pt x="180" y="9"/>
                    </a:moveTo>
                    <a:cubicBezTo>
                      <a:pt x="6530" y="1067"/>
                      <a:pt x="183801" y="93142"/>
                      <a:pt x="212905" y="111134"/>
                    </a:cubicBezTo>
                    <a:cubicBezTo>
                      <a:pt x="242009" y="129126"/>
                      <a:pt x="150463" y="87851"/>
                      <a:pt x="174805" y="107959"/>
                    </a:cubicBezTo>
                    <a:cubicBezTo>
                      <a:pt x="199147" y="128067"/>
                      <a:pt x="335143" y="218555"/>
                      <a:pt x="358955" y="231784"/>
                    </a:cubicBezTo>
                    <a:cubicBezTo>
                      <a:pt x="382767" y="245013"/>
                      <a:pt x="350488" y="206913"/>
                      <a:pt x="317680" y="187334"/>
                    </a:cubicBezTo>
                    <a:cubicBezTo>
                      <a:pt x="284872" y="167755"/>
                      <a:pt x="194384" y="131771"/>
                      <a:pt x="162105" y="114309"/>
                    </a:cubicBezTo>
                    <a:cubicBezTo>
                      <a:pt x="129826" y="96847"/>
                      <a:pt x="121888" y="84147"/>
                      <a:pt x="124005" y="82559"/>
                    </a:cubicBezTo>
                    <a:cubicBezTo>
                      <a:pt x="126122" y="80971"/>
                      <a:pt x="192797" y="119072"/>
                      <a:pt x="174805" y="104784"/>
                    </a:cubicBezTo>
                    <a:cubicBezTo>
                      <a:pt x="156813" y="90496"/>
                      <a:pt x="-6170" y="-1049"/>
                      <a:pt x="180" y="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フリーフォーム 27">
                <a:extLst>
                  <a:ext uri="{FF2B5EF4-FFF2-40B4-BE49-F238E27FC236}">
                    <a16:creationId xmlns:a16="http://schemas.microsoft.com/office/drawing/2014/main" id="{773A6541-EB1D-AF76-56B7-B56021BB1381}"/>
                  </a:ext>
                </a:extLst>
              </p:cNvPr>
              <p:cNvSpPr/>
              <p:nvPr/>
            </p:nvSpPr>
            <p:spPr>
              <a:xfrm>
                <a:off x="4070218" y="2117530"/>
                <a:ext cx="257695" cy="79588"/>
              </a:xfrm>
              <a:custGeom>
                <a:avLst/>
                <a:gdLst>
                  <a:gd name="connsiteX0" fmla="*/ 132 w 257695"/>
                  <a:gd name="connsiteY0" fmla="*/ 28770 h 79588"/>
                  <a:gd name="connsiteX1" fmla="*/ 152532 w 257695"/>
                  <a:gd name="connsiteY1" fmla="*/ 79570 h 79588"/>
                  <a:gd name="connsiteX2" fmla="*/ 85857 w 257695"/>
                  <a:gd name="connsiteY2" fmla="*/ 35120 h 79588"/>
                  <a:gd name="connsiteX3" fmla="*/ 257307 w 257695"/>
                  <a:gd name="connsiteY3" fmla="*/ 76395 h 79588"/>
                  <a:gd name="connsiteX4" fmla="*/ 130307 w 257695"/>
                  <a:gd name="connsiteY4" fmla="*/ 35120 h 79588"/>
                  <a:gd name="connsiteX5" fmla="*/ 54107 w 257695"/>
                  <a:gd name="connsiteY5" fmla="*/ 195 h 79588"/>
                  <a:gd name="connsiteX6" fmla="*/ 123957 w 257695"/>
                  <a:gd name="connsiteY6" fmla="*/ 50995 h 79588"/>
                  <a:gd name="connsiteX7" fmla="*/ 132 w 257695"/>
                  <a:gd name="connsiteY7" fmla="*/ 28770 h 79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7695" h="79588">
                    <a:moveTo>
                      <a:pt x="132" y="28770"/>
                    </a:moveTo>
                    <a:cubicBezTo>
                      <a:pt x="4894" y="33532"/>
                      <a:pt x="138245" y="78512"/>
                      <a:pt x="152532" y="79570"/>
                    </a:cubicBezTo>
                    <a:cubicBezTo>
                      <a:pt x="166819" y="80628"/>
                      <a:pt x="68395" y="35649"/>
                      <a:pt x="85857" y="35120"/>
                    </a:cubicBezTo>
                    <a:cubicBezTo>
                      <a:pt x="103319" y="34591"/>
                      <a:pt x="249899" y="76395"/>
                      <a:pt x="257307" y="76395"/>
                    </a:cubicBezTo>
                    <a:cubicBezTo>
                      <a:pt x="264715" y="76395"/>
                      <a:pt x="164174" y="47820"/>
                      <a:pt x="130307" y="35120"/>
                    </a:cubicBezTo>
                    <a:cubicBezTo>
                      <a:pt x="96440" y="22420"/>
                      <a:pt x="55165" y="-2451"/>
                      <a:pt x="54107" y="195"/>
                    </a:cubicBezTo>
                    <a:cubicBezTo>
                      <a:pt x="53049" y="2841"/>
                      <a:pt x="127132" y="45703"/>
                      <a:pt x="123957" y="50995"/>
                    </a:cubicBezTo>
                    <a:cubicBezTo>
                      <a:pt x="120782" y="56287"/>
                      <a:pt x="-4630" y="24008"/>
                      <a:pt x="132" y="2877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フリーフォーム 28">
                <a:extLst>
                  <a:ext uri="{FF2B5EF4-FFF2-40B4-BE49-F238E27FC236}">
                    <a16:creationId xmlns:a16="http://schemas.microsoft.com/office/drawing/2014/main" id="{A2259BF2-3E63-FE5D-3187-3ABC89A85BBA}"/>
                  </a:ext>
                </a:extLst>
              </p:cNvPr>
              <p:cNvSpPr/>
              <p:nvPr/>
            </p:nvSpPr>
            <p:spPr>
              <a:xfrm>
                <a:off x="4371792" y="2195496"/>
                <a:ext cx="293000" cy="135039"/>
              </a:xfrm>
              <a:custGeom>
                <a:avLst/>
                <a:gdLst>
                  <a:gd name="connsiteX0" fmla="*/ 183 w 293000"/>
                  <a:gd name="connsiteY0" fmla="*/ 1604 h 135039"/>
                  <a:gd name="connsiteX1" fmla="*/ 133533 w 293000"/>
                  <a:gd name="connsiteY1" fmla="*/ 68279 h 135039"/>
                  <a:gd name="connsiteX2" fmla="*/ 120833 w 293000"/>
                  <a:gd name="connsiteY2" fmla="*/ 65104 h 135039"/>
                  <a:gd name="connsiteX3" fmla="*/ 292283 w 293000"/>
                  <a:gd name="connsiteY3" fmla="*/ 134954 h 135039"/>
                  <a:gd name="connsiteX4" fmla="*/ 177983 w 293000"/>
                  <a:gd name="connsiteY4" fmla="*/ 77804 h 135039"/>
                  <a:gd name="connsiteX5" fmla="*/ 76383 w 293000"/>
                  <a:gd name="connsiteY5" fmla="*/ 4779 h 135039"/>
                  <a:gd name="connsiteX6" fmla="*/ 136708 w 293000"/>
                  <a:gd name="connsiteY6" fmla="*/ 55579 h 135039"/>
                  <a:gd name="connsiteX7" fmla="*/ 104958 w 293000"/>
                  <a:gd name="connsiteY7" fmla="*/ 23829 h 135039"/>
                  <a:gd name="connsiteX8" fmla="*/ 183 w 293000"/>
                  <a:gd name="connsiteY8" fmla="*/ 1604 h 135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3000" h="135039">
                    <a:moveTo>
                      <a:pt x="183" y="1604"/>
                    </a:moveTo>
                    <a:cubicBezTo>
                      <a:pt x="4946" y="9012"/>
                      <a:pt x="113425" y="57696"/>
                      <a:pt x="133533" y="68279"/>
                    </a:cubicBezTo>
                    <a:cubicBezTo>
                      <a:pt x="153641" y="78862"/>
                      <a:pt x="94375" y="53992"/>
                      <a:pt x="120833" y="65104"/>
                    </a:cubicBezTo>
                    <a:cubicBezTo>
                      <a:pt x="147291" y="76217"/>
                      <a:pt x="282758" y="132837"/>
                      <a:pt x="292283" y="134954"/>
                    </a:cubicBezTo>
                    <a:cubicBezTo>
                      <a:pt x="301808" y="137071"/>
                      <a:pt x="213966" y="99500"/>
                      <a:pt x="177983" y="77804"/>
                    </a:cubicBezTo>
                    <a:cubicBezTo>
                      <a:pt x="142000" y="56108"/>
                      <a:pt x="83262" y="8483"/>
                      <a:pt x="76383" y="4779"/>
                    </a:cubicBezTo>
                    <a:cubicBezTo>
                      <a:pt x="69504" y="1075"/>
                      <a:pt x="131946" y="52404"/>
                      <a:pt x="136708" y="55579"/>
                    </a:cubicBezTo>
                    <a:cubicBezTo>
                      <a:pt x="141470" y="58754"/>
                      <a:pt x="125066" y="33354"/>
                      <a:pt x="104958" y="23829"/>
                    </a:cubicBezTo>
                    <a:cubicBezTo>
                      <a:pt x="84850" y="14304"/>
                      <a:pt x="-4580" y="-5804"/>
                      <a:pt x="183" y="160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フリーフォーム 29">
                <a:extLst>
                  <a:ext uri="{FF2B5EF4-FFF2-40B4-BE49-F238E27FC236}">
                    <a16:creationId xmlns:a16="http://schemas.microsoft.com/office/drawing/2014/main" id="{916C8548-C916-0C7E-EF05-9012E3464A1E}"/>
                  </a:ext>
                </a:extLst>
              </p:cNvPr>
              <p:cNvSpPr/>
              <p:nvPr/>
            </p:nvSpPr>
            <p:spPr>
              <a:xfrm>
                <a:off x="4058630" y="2230184"/>
                <a:ext cx="212165" cy="98008"/>
              </a:xfrm>
              <a:custGeom>
                <a:avLst/>
                <a:gdLst>
                  <a:gd name="connsiteX0" fmla="*/ 8545 w 212165"/>
                  <a:gd name="connsiteY0" fmla="*/ 1841 h 98008"/>
                  <a:gd name="connsiteX1" fmla="*/ 211745 w 212165"/>
                  <a:gd name="connsiteY1" fmla="*/ 97091 h 98008"/>
                  <a:gd name="connsiteX2" fmla="*/ 65695 w 212165"/>
                  <a:gd name="connsiteY2" fmla="*/ 52641 h 98008"/>
                  <a:gd name="connsiteX3" fmla="*/ 148245 w 212165"/>
                  <a:gd name="connsiteY3" fmla="*/ 78041 h 98008"/>
                  <a:gd name="connsiteX4" fmla="*/ 46645 w 212165"/>
                  <a:gd name="connsiteY4" fmla="*/ 36766 h 98008"/>
                  <a:gd name="connsiteX5" fmla="*/ 8545 w 212165"/>
                  <a:gd name="connsiteY5" fmla="*/ 1841 h 98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2165" h="98008">
                    <a:moveTo>
                      <a:pt x="8545" y="1841"/>
                    </a:moveTo>
                    <a:cubicBezTo>
                      <a:pt x="36062" y="11895"/>
                      <a:pt x="202220" y="88624"/>
                      <a:pt x="211745" y="97091"/>
                    </a:cubicBezTo>
                    <a:cubicBezTo>
                      <a:pt x="221270" y="105558"/>
                      <a:pt x="65695" y="52641"/>
                      <a:pt x="65695" y="52641"/>
                    </a:cubicBezTo>
                    <a:cubicBezTo>
                      <a:pt x="55112" y="49466"/>
                      <a:pt x="151420" y="80687"/>
                      <a:pt x="148245" y="78041"/>
                    </a:cubicBezTo>
                    <a:cubicBezTo>
                      <a:pt x="145070" y="75395"/>
                      <a:pt x="66224" y="47878"/>
                      <a:pt x="46645" y="36766"/>
                    </a:cubicBezTo>
                    <a:cubicBezTo>
                      <a:pt x="27066" y="25654"/>
                      <a:pt x="-18972" y="-8213"/>
                      <a:pt x="8545" y="184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フリーフォーム 30">
                <a:extLst>
                  <a:ext uri="{FF2B5EF4-FFF2-40B4-BE49-F238E27FC236}">
                    <a16:creationId xmlns:a16="http://schemas.microsoft.com/office/drawing/2014/main" id="{4BD07A9F-F6ED-D45E-9098-3DC41BFB424B}"/>
                  </a:ext>
                </a:extLst>
              </p:cNvPr>
              <p:cNvSpPr/>
              <p:nvPr/>
            </p:nvSpPr>
            <p:spPr>
              <a:xfrm>
                <a:off x="4229099" y="2251065"/>
                <a:ext cx="381163" cy="140271"/>
              </a:xfrm>
              <a:custGeom>
                <a:avLst/>
                <a:gdLst>
                  <a:gd name="connsiteX0" fmla="*/ 1 w 381163"/>
                  <a:gd name="connsiteY0" fmla="*/ 10 h 140271"/>
                  <a:gd name="connsiteX1" fmla="*/ 161926 w 381163"/>
                  <a:gd name="connsiteY1" fmla="*/ 88910 h 140271"/>
                  <a:gd name="connsiteX2" fmla="*/ 155576 w 381163"/>
                  <a:gd name="connsiteY2" fmla="*/ 79385 h 140271"/>
                  <a:gd name="connsiteX3" fmla="*/ 292101 w 381163"/>
                  <a:gd name="connsiteY3" fmla="*/ 139710 h 140271"/>
                  <a:gd name="connsiteX4" fmla="*/ 244476 w 381163"/>
                  <a:gd name="connsiteY4" fmla="*/ 111135 h 140271"/>
                  <a:gd name="connsiteX5" fmla="*/ 381001 w 381163"/>
                  <a:gd name="connsiteY5" fmla="*/ 139710 h 140271"/>
                  <a:gd name="connsiteX6" fmla="*/ 269876 w 381163"/>
                  <a:gd name="connsiteY6" fmla="*/ 111135 h 140271"/>
                  <a:gd name="connsiteX7" fmla="*/ 165101 w 381163"/>
                  <a:gd name="connsiteY7" fmla="*/ 95260 h 140271"/>
                  <a:gd name="connsiteX8" fmla="*/ 1 w 381163"/>
                  <a:gd name="connsiteY8" fmla="*/ 10 h 140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1163" h="140271">
                    <a:moveTo>
                      <a:pt x="1" y="10"/>
                    </a:moveTo>
                    <a:cubicBezTo>
                      <a:pt x="-528" y="-1048"/>
                      <a:pt x="135997" y="75681"/>
                      <a:pt x="161926" y="88910"/>
                    </a:cubicBezTo>
                    <a:cubicBezTo>
                      <a:pt x="187855" y="102139"/>
                      <a:pt x="133880" y="70918"/>
                      <a:pt x="155576" y="79385"/>
                    </a:cubicBezTo>
                    <a:cubicBezTo>
                      <a:pt x="177272" y="87852"/>
                      <a:pt x="277284" y="134418"/>
                      <a:pt x="292101" y="139710"/>
                    </a:cubicBezTo>
                    <a:cubicBezTo>
                      <a:pt x="306918" y="145002"/>
                      <a:pt x="229659" y="111135"/>
                      <a:pt x="244476" y="111135"/>
                    </a:cubicBezTo>
                    <a:cubicBezTo>
                      <a:pt x="259293" y="111135"/>
                      <a:pt x="376768" y="139710"/>
                      <a:pt x="381001" y="139710"/>
                    </a:cubicBezTo>
                    <a:cubicBezTo>
                      <a:pt x="385234" y="139710"/>
                      <a:pt x="305859" y="118543"/>
                      <a:pt x="269876" y="111135"/>
                    </a:cubicBezTo>
                    <a:cubicBezTo>
                      <a:pt x="233893" y="103727"/>
                      <a:pt x="204259" y="110077"/>
                      <a:pt x="165101" y="95260"/>
                    </a:cubicBezTo>
                    <a:cubicBezTo>
                      <a:pt x="125943" y="80443"/>
                      <a:pt x="530" y="1068"/>
                      <a:pt x="1" y="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フリーフォーム 31">
                <a:extLst>
                  <a:ext uri="{FF2B5EF4-FFF2-40B4-BE49-F238E27FC236}">
                    <a16:creationId xmlns:a16="http://schemas.microsoft.com/office/drawing/2014/main" id="{9CFA8303-018C-6C9A-1E0C-742C8C2E240F}"/>
                  </a:ext>
                </a:extLst>
              </p:cNvPr>
              <p:cNvSpPr/>
              <p:nvPr/>
            </p:nvSpPr>
            <p:spPr>
              <a:xfrm>
                <a:off x="4521180" y="2333593"/>
                <a:ext cx="323949" cy="127126"/>
              </a:xfrm>
              <a:custGeom>
                <a:avLst/>
                <a:gdLst>
                  <a:gd name="connsiteX0" fmla="*/ 20 w 323949"/>
                  <a:gd name="connsiteY0" fmla="*/ 32 h 127126"/>
                  <a:gd name="connsiteX1" fmla="*/ 180995 w 323949"/>
                  <a:gd name="connsiteY1" fmla="*/ 79407 h 127126"/>
                  <a:gd name="connsiteX2" fmla="*/ 117495 w 323949"/>
                  <a:gd name="connsiteY2" fmla="*/ 54007 h 127126"/>
                  <a:gd name="connsiteX3" fmla="*/ 250845 w 323949"/>
                  <a:gd name="connsiteY3" fmla="*/ 107982 h 127126"/>
                  <a:gd name="connsiteX4" fmla="*/ 323870 w 323949"/>
                  <a:gd name="connsiteY4" fmla="*/ 127032 h 127126"/>
                  <a:gd name="connsiteX5" fmla="*/ 238145 w 323949"/>
                  <a:gd name="connsiteY5" fmla="*/ 101632 h 127126"/>
                  <a:gd name="connsiteX6" fmla="*/ 247670 w 323949"/>
                  <a:gd name="connsiteY6" fmla="*/ 101632 h 127126"/>
                  <a:gd name="connsiteX7" fmla="*/ 193695 w 323949"/>
                  <a:gd name="connsiteY7" fmla="*/ 69882 h 127126"/>
                  <a:gd name="connsiteX8" fmla="*/ 20 w 323949"/>
                  <a:gd name="connsiteY8" fmla="*/ 32 h 1271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3949" h="127126">
                    <a:moveTo>
                      <a:pt x="20" y="32"/>
                    </a:moveTo>
                    <a:cubicBezTo>
                      <a:pt x="-2097" y="1620"/>
                      <a:pt x="161416" y="70411"/>
                      <a:pt x="180995" y="79407"/>
                    </a:cubicBezTo>
                    <a:cubicBezTo>
                      <a:pt x="200574" y="88403"/>
                      <a:pt x="117495" y="54007"/>
                      <a:pt x="117495" y="54007"/>
                    </a:cubicBezTo>
                    <a:cubicBezTo>
                      <a:pt x="129137" y="58769"/>
                      <a:pt x="216449" y="95811"/>
                      <a:pt x="250845" y="107982"/>
                    </a:cubicBezTo>
                    <a:cubicBezTo>
                      <a:pt x="285241" y="120153"/>
                      <a:pt x="325987" y="128090"/>
                      <a:pt x="323870" y="127032"/>
                    </a:cubicBezTo>
                    <a:cubicBezTo>
                      <a:pt x="321753" y="125974"/>
                      <a:pt x="250845" y="105865"/>
                      <a:pt x="238145" y="101632"/>
                    </a:cubicBezTo>
                    <a:cubicBezTo>
                      <a:pt x="225445" y="97399"/>
                      <a:pt x="255078" y="106924"/>
                      <a:pt x="247670" y="101632"/>
                    </a:cubicBezTo>
                    <a:cubicBezTo>
                      <a:pt x="240262" y="96340"/>
                      <a:pt x="230207" y="84699"/>
                      <a:pt x="193695" y="69882"/>
                    </a:cubicBezTo>
                    <a:cubicBezTo>
                      <a:pt x="157183" y="55065"/>
                      <a:pt x="2137" y="-1556"/>
                      <a:pt x="20" y="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フリーフォーム 32">
                <a:extLst>
                  <a:ext uri="{FF2B5EF4-FFF2-40B4-BE49-F238E27FC236}">
                    <a16:creationId xmlns:a16="http://schemas.microsoft.com/office/drawing/2014/main" id="{7C4B2D03-B076-8190-AC7C-6C261392099F}"/>
                  </a:ext>
                </a:extLst>
              </p:cNvPr>
              <p:cNvSpPr/>
              <p:nvPr/>
            </p:nvSpPr>
            <p:spPr>
              <a:xfrm>
                <a:off x="4594224" y="2793994"/>
                <a:ext cx="191159" cy="193782"/>
              </a:xfrm>
              <a:custGeom>
                <a:avLst/>
                <a:gdLst>
                  <a:gd name="connsiteX0" fmla="*/ 1 w 191159"/>
                  <a:gd name="connsiteY0" fmla="*/ 6 h 193782"/>
                  <a:gd name="connsiteX1" fmla="*/ 161926 w 191159"/>
                  <a:gd name="connsiteY1" fmla="*/ 155581 h 193782"/>
                  <a:gd name="connsiteX2" fmla="*/ 190501 w 191159"/>
                  <a:gd name="connsiteY2" fmla="*/ 193681 h 193782"/>
                  <a:gd name="connsiteX3" fmla="*/ 165101 w 191159"/>
                  <a:gd name="connsiteY3" fmla="*/ 149231 h 193782"/>
                  <a:gd name="connsiteX4" fmla="*/ 1 w 191159"/>
                  <a:gd name="connsiteY4" fmla="*/ 6 h 193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1159" h="193782">
                    <a:moveTo>
                      <a:pt x="1" y="6"/>
                    </a:moveTo>
                    <a:cubicBezTo>
                      <a:pt x="-528" y="1064"/>
                      <a:pt x="130176" y="123302"/>
                      <a:pt x="161926" y="155581"/>
                    </a:cubicBezTo>
                    <a:cubicBezTo>
                      <a:pt x="193676" y="187860"/>
                      <a:pt x="189972" y="194739"/>
                      <a:pt x="190501" y="193681"/>
                    </a:cubicBezTo>
                    <a:cubicBezTo>
                      <a:pt x="191030" y="192623"/>
                      <a:pt x="196322" y="179393"/>
                      <a:pt x="165101" y="149231"/>
                    </a:cubicBezTo>
                    <a:cubicBezTo>
                      <a:pt x="133880" y="119069"/>
                      <a:pt x="530" y="-1052"/>
                      <a:pt x="1" y="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フリーフォーム 33">
                <a:extLst>
                  <a:ext uri="{FF2B5EF4-FFF2-40B4-BE49-F238E27FC236}">
                    <a16:creationId xmlns:a16="http://schemas.microsoft.com/office/drawing/2014/main" id="{219F6189-DBD8-C249-530E-3B22600A3FDD}"/>
                  </a:ext>
                </a:extLst>
              </p:cNvPr>
              <p:cNvSpPr/>
              <p:nvPr/>
            </p:nvSpPr>
            <p:spPr>
              <a:xfrm>
                <a:off x="4006849" y="2632035"/>
                <a:ext cx="215934" cy="162115"/>
              </a:xfrm>
              <a:custGeom>
                <a:avLst/>
                <a:gdLst>
                  <a:gd name="connsiteX0" fmla="*/ 1 w 215934"/>
                  <a:gd name="connsiteY0" fmla="*/ 161965 h 162115"/>
                  <a:gd name="connsiteX1" fmla="*/ 136526 w 215934"/>
                  <a:gd name="connsiteY1" fmla="*/ 79415 h 162115"/>
                  <a:gd name="connsiteX2" fmla="*/ 215901 w 215934"/>
                  <a:gd name="connsiteY2" fmla="*/ 38140 h 162115"/>
                  <a:gd name="connsiteX3" fmla="*/ 146051 w 215934"/>
                  <a:gd name="connsiteY3" fmla="*/ 54015 h 162115"/>
                  <a:gd name="connsiteX4" fmla="*/ 123826 w 215934"/>
                  <a:gd name="connsiteY4" fmla="*/ 40 h 162115"/>
                  <a:gd name="connsiteX5" fmla="*/ 133351 w 215934"/>
                  <a:gd name="connsiteY5" fmla="*/ 44490 h 162115"/>
                  <a:gd name="connsiteX6" fmla="*/ 133351 w 215934"/>
                  <a:gd name="connsiteY6" fmla="*/ 57190 h 162115"/>
                  <a:gd name="connsiteX7" fmla="*/ 1 w 215934"/>
                  <a:gd name="connsiteY7" fmla="*/ 161965 h 162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5934" h="162115">
                    <a:moveTo>
                      <a:pt x="1" y="161965"/>
                    </a:moveTo>
                    <a:cubicBezTo>
                      <a:pt x="530" y="165669"/>
                      <a:pt x="100543" y="100052"/>
                      <a:pt x="136526" y="79415"/>
                    </a:cubicBezTo>
                    <a:cubicBezTo>
                      <a:pt x="172509" y="58778"/>
                      <a:pt x="214314" y="42373"/>
                      <a:pt x="215901" y="38140"/>
                    </a:cubicBezTo>
                    <a:cubicBezTo>
                      <a:pt x="217488" y="33907"/>
                      <a:pt x="161397" y="60365"/>
                      <a:pt x="146051" y="54015"/>
                    </a:cubicBezTo>
                    <a:cubicBezTo>
                      <a:pt x="130705" y="47665"/>
                      <a:pt x="125943" y="1628"/>
                      <a:pt x="123826" y="40"/>
                    </a:cubicBezTo>
                    <a:cubicBezTo>
                      <a:pt x="121709" y="-1548"/>
                      <a:pt x="133351" y="44490"/>
                      <a:pt x="133351" y="44490"/>
                    </a:cubicBezTo>
                    <a:cubicBezTo>
                      <a:pt x="134939" y="54015"/>
                      <a:pt x="154518" y="40257"/>
                      <a:pt x="133351" y="57190"/>
                    </a:cubicBezTo>
                    <a:cubicBezTo>
                      <a:pt x="112184" y="74123"/>
                      <a:pt x="-528" y="158261"/>
                      <a:pt x="1" y="16196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フリーフォーム 34">
                <a:extLst>
                  <a:ext uri="{FF2B5EF4-FFF2-40B4-BE49-F238E27FC236}">
                    <a16:creationId xmlns:a16="http://schemas.microsoft.com/office/drawing/2014/main" id="{385170B2-5B98-3587-01A4-6348AA5BC388}"/>
                  </a:ext>
                </a:extLst>
              </p:cNvPr>
              <p:cNvSpPr/>
              <p:nvPr/>
            </p:nvSpPr>
            <p:spPr>
              <a:xfrm>
                <a:off x="3973930" y="2676382"/>
                <a:ext cx="147858" cy="118433"/>
              </a:xfrm>
              <a:custGeom>
                <a:avLst/>
                <a:gdLst>
                  <a:gd name="connsiteX0" fmla="*/ 147220 w 147858"/>
                  <a:gd name="connsiteY0" fmla="*/ 143 h 118433"/>
                  <a:gd name="connsiteX1" fmla="*/ 1170 w 147858"/>
                  <a:gd name="connsiteY1" fmla="*/ 117618 h 118433"/>
                  <a:gd name="connsiteX2" fmla="*/ 77370 w 147858"/>
                  <a:gd name="connsiteY2" fmla="*/ 54118 h 118433"/>
                  <a:gd name="connsiteX3" fmla="*/ 55145 w 147858"/>
                  <a:gd name="connsiteY3" fmla="*/ 92218 h 118433"/>
                  <a:gd name="connsiteX4" fmla="*/ 147220 w 147858"/>
                  <a:gd name="connsiteY4" fmla="*/ 143 h 1184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7858" h="118433">
                    <a:moveTo>
                      <a:pt x="147220" y="143"/>
                    </a:moveTo>
                    <a:cubicBezTo>
                      <a:pt x="138224" y="4376"/>
                      <a:pt x="12812" y="108622"/>
                      <a:pt x="1170" y="117618"/>
                    </a:cubicBezTo>
                    <a:cubicBezTo>
                      <a:pt x="-10472" y="126614"/>
                      <a:pt x="68374" y="58351"/>
                      <a:pt x="77370" y="54118"/>
                    </a:cubicBezTo>
                    <a:cubicBezTo>
                      <a:pt x="86366" y="49885"/>
                      <a:pt x="42974" y="97510"/>
                      <a:pt x="55145" y="92218"/>
                    </a:cubicBezTo>
                    <a:cubicBezTo>
                      <a:pt x="67316" y="86926"/>
                      <a:pt x="156216" y="-4090"/>
                      <a:pt x="147220" y="14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フリーフォーム 35">
                <a:extLst>
                  <a:ext uri="{FF2B5EF4-FFF2-40B4-BE49-F238E27FC236}">
                    <a16:creationId xmlns:a16="http://schemas.microsoft.com/office/drawing/2014/main" id="{5BFC3A0A-82D2-DA7C-C379-7C04A6B3E07A}"/>
                  </a:ext>
                </a:extLst>
              </p:cNvPr>
              <p:cNvSpPr/>
              <p:nvPr/>
            </p:nvSpPr>
            <p:spPr>
              <a:xfrm>
                <a:off x="2759013" y="2263527"/>
                <a:ext cx="441391" cy="320989"/>
              </a:xfrm>
              <a:custGeom>
                <a:avLst/>
                <a:gdLst>
                  <a:gd name="connsiteX0" fmla="*/ 85787 w 441391"/>
                  <a:gd name="connsiteY0" fmla="*/ 320923 h 320989"/>
                  <a:gd name="connsiteX1" fmla="*/ 181037 w 441391"/>
                  <a:gd name="connsiteY1" fmla="*/ 178048 h 320989"/>
                  <a:gd name="connsiteX2" fmla="*/ 146112 w 441391"/>
                  <a:gd name="connsiteY2" fmla="*/ 219323 h 320989"/>
                  <a:gd name="connsiteX3" fmla="*/ 200087 w 441391"/>
                  <a:gd name="connsiteY3" fmla="*/ 165348 h 320989"/>
                  <a:gd name="connsiteX4" fmla="*/ 358837 w 441391"/>
                  <a:gd name="connsiteY4" fmla="*/ 178048 h 320989"/>
                  <a:gd name="connsiteX5" fmla="*/ 441387 w 441391"/>
                  <a:gd name="connsiteY5" fmla="*/ 200273 h 320989"/>
                  <a:gd name="connsiteX6" fmla="*/ 355662 w 441391"/>
                  <a:gd name="connsiteY6" fmla="*/ 168523 h 320989"/>
                  <a:gd name="connsiteX7" fmla="*/ 317562 w 441391"/>
                  <a:gd name="connsiteY7" fmla="*/ 133598 h 320989"/>
                  <a:gd name="connsiteX8" fmla="*/ 298512 w 441391"/>
                  <a:gd name="connsiteY8" fmla="*/ 73273 h 320989"/>
                  <a:gd name="connsiteX9" fmla="*/ 301687 w 441391"/>
                  <a:gd name="connsiteY9" fmla="*/ 120898 h 320989"/>
                  <a:gd name="connsiteX10" fmla="*/ 298512 w 441391"/>
                  <a:gd name="connsiteY10" fmla="*/ 143123 h 320989"/>
                  <a:gd name="connsiteX11" fmla="*/ 263587 w 441391"/>
                  <a:gd name="connsiteY11" fmla="*/ 108198 h 320989"/>
                  <a:gd name="connsiteX12" fmla="*/ 266762 w 441391"/>
                  <a:gd name="connsiteY12" fmla="*/ 60573 h 320989"/>
                  <a:gd name="connsiteX13" fmla="*/ 260412 w 441391"/>
                  <a:gd name="connsiteY13" fmla="*/ 105023 h 320989"/>
                  <a:gd name="connsiteX14" fmla="*/ 228662 w 441391"/>
                  <a:gd name="connsiteY14" fmla="*/ 124073 h 320989"/>
                  <a:gd name="connsiteX15" fmla="*/ 206437 w 441391"/>
                  <a:gd name="connsiteY15" fmla="*/ 98673 h 320989"/>
                  <a:gd name="connsiteX16" fmla="*/ 200087 w 441391"/>
                  <a:gd name="connsiteY16" fmla="*/ 57398 h 320989"/>
                  <a:gd name="connsiteX17" fmla="*/ 203262 w 441391"/>
                  <a:gd name="connsiteY17" fmla="*/ 248 h 320989"/>
                  <a:gd name="connsiteX18" fmla="*/ 187387 w 441391"/>
                  <a:gd name="connsiteY18" fmla="*/ 38348 h 320989"/>
                  <a:gd name="connsiteX19" fmla="*/ 184212 w 441391"/>
                  <a:gd name="connsiteY19" fmla="*/ 79623 h 320989"/>
                  <a:gd name="connsiteX20" fmla="*/ 196912 w 441391"/>
                  <a:gd name="connsiteY20" fmla="*/ 120898 h 320989"/>
                  <a:gd name="connsiteX21" fmla="*/ 171512 w 441391"/>
                  <a:gd name="connsiteY21" fmla="*/ 120898 h 320989"/>
                  <a:gd name="connsiteX22" fmla="*/ 139762 w 441391"/>
                  <a:gd name="connsiteY22" fmla="*/ 108198 h 320989"/>
                  <a:gd name="connsiteX23" fmla="*/ 120712 w 441391"/>
                  <a:gd name="connsiteY23" fmla="*/ 57398 h 320989"/>
                  <a:gd name="connsiteX24" fmla="*/ 136587 w 441391"/>
                  <a:gd name="connsiteY24" fmla="*/ 117723 h 320989"/>
                  <a:gd name="connsiteX25" fmla="*/ 117537 w 441391"/>
                  <a:gd name="connsiteY25" fmla="*/ 149473 h 320989"/>
                  <a:gd name="connsiteX26" fmla="*/ 69912 w 441391"/>
                  <a:gd name="connsiteY26" fmla="*/ 133598 h 320989"/>
                  <a:gd name="connsiteX27" fmla="*/ 44512 w 441391"/>
                  <a:gd name="connsiteY27" fmla="*/ 79623 h 320989"/>
                  <a:gd name="connsiteX28" fmla="*/ 47687 w 441391"/>
                  <a:gd name="connsiteY28" fmla="*/ 111373 h 320989"/>
                  <a:gd name="connsiteX29" fmla="*/ 76262 w 441391"/>
                  <a:gd name="connsiteY29" fmla="*/ 181223 h 320989"/>
                  <a:gd name="connsiteX30" fmla="*/ 50862 w 441391"/>
                  <a:gd name="connsiteY30" fmla="*/ 165348 h 320989"/>
                  <a:gd name="connsiteX31" fmla="*/ 62 w 441391"/>
                  <a:gd name="connsiteY31" fmla="*/ 124073 h 320989"/>
                  <a:gd name="connsiteX32" fmla="*/ 41337 w 441391"/>
                  <a:gd name="connsiteY32" fmla="*/ 149473 h 320989"/>
                  <a:gd name="connsiteX33" fmla="*/ 82612 w 441391"/>
                  <a:gd name="connsiteY33" fmla="*/ 184398 h 320989"/>
                  <a:gd name="connsiteX34" fmla="*/ 98487 w 441391"/>
                  <a:gd name="connsiteY34" fmla="*/ 197098 h 320989"/>
                  <a:gd name="connsiteX35" fmla="*/ 85787 w 441391"/>
                  <a:gd name="connsiteY35" fmla="*/ 320923 h 320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441391" h="320989">
                    <a:moveTo>
                      <a:pt x="85787" y="320923"/>
                    </a:moveTo>
                    <a:cubicBezTo>
                      <a:pt x="99545" y="317748"/>
                      <a:pt x="170983" y="194981"/>
                      <a:pt x="181037" y="178048"/>
                    </a:cubicBezTo>
                    <a:cubicBezTo>
                      <a:pt x="191091" y="161115"/>
                      <a:pt x="142937" y="221440"/>
                      <a:pt x="146112" y="219323"/>
                    </a:cubicBezTo>
                    <a:cubicBezTo>
                      <a:pt x="149287" y="217206"/>
                      <a:pt x="164633" y="172227"/>
                      <a:pt x="200087" y="165348"/>
                    </a:cubicBezTo>
                    <a:cubicBezTo>
                      <a:pt x="235541" y="158469"/>
                      <a:pt x="318620" y="172227"/>
                      <a:pt x="358837" y="178048"/>
                    </a:cubicBezTo>
                    <a:cubicBezTo>
                      <a:pt x="399054" y="183869"/>
                      <a:pt x="441916" y="201860"/>
                      <a:pt x="441387" y="200273"/>
                    </a:cubicBezTo>
                    <a:cubicBezTo>
                      <a:pt x="440858" y="198686"/>
                      <a:pt x="376299" y="179635"/>
                      <a:pt x="355662" y="168523"/>
                    </a:cubicBezTo>
                    <a:cubicBezTo>
                      <a:pt x="335025" y="157411"/>
                      <a:pt x="327087" y="149473"/>
                      <a:pt x="317562" y="133598"/>
                    </a:cubicBezTo>
                    <a:cubicBezTo>
                      <a:pt x="308037" y="117723"/>
                      <a:pt x="301158" y="75390"/>
                      <a:pt x="298512" y="73273"/>
                    </a:cubicBezTo>
                    <a:cubicBezTo>
                      <a:pt x="295866" y="71156"/>
                      <a:pt x="301687" y="109256"/>
                      <a:pt x="301687" y="120898"/>
                    </a:cubicBezTo>
                    <a:cubicBezTo>
                      <a:pt x="301687" y="132540"/>
                      <a:pt x="304862" y="145240"/>
                      <a:pt x="298512" y="143123"/>
                    </a:cubicBezTo>
                    <a:cubicBezTo>
                      <a:pt x="292162" y="141006"/>
                      <a:pt x="268879" y="121956"/>
                      <a:pt x="263587" y="108198"/>
                    </a:cubicBezTo>
                    <a:cubicBezTo>
                      <a:pt x="258295" y="94440"/>
                      <a:pt x="267291" y="61102"/>
                      <a:pt x="266762" y="60573"/>
                    </a:cubicBezTo>
                    <a:cubicBezTo>
                      <a:pt x="266233" y="60044"/>
                      <a:pt x="266762" y="94440"/>
                      <a:pt x="260412" y="105023"/>
                    </a:cubicBezTo>
                    <a:cubicBezTo>
                      <a:pt x="254062" y="115606"/>
                      <a:pt x="237658" y="125131"/>
                      <a:pt x="228662" y="124073"/>
                    </a:cubicBezTo>
                    <a:cubicBezTo>
                      <a:pt x="219666" y="123015"/>
                      <a:pt x="211199" y="109785"/>
                      <a:pt x="206437" y="98673"/>
                    </a:cubicBezTo>
                    <a:cubicBezTo>
                      <a:pt x="201675" y="87561"/>
                      <a:pt x="200616" y="73802"/>
                      <a:pt x="200087" y="57398"/>
                    </a:cubicBezTo>
                    <a:cubicBezTo>
                      <a:pt x="199558" y="40994"/>
                      <a:pt x="205379" y="3423"/>
                      <a:pt x="203262" y="248"/>
                    </a:cubicBezTo>
                    <a:cubicBezTo>
                      <a:pt x="201145" y="-2927"/>
                      <a:pt x="190562" y="25119"/>
                      <a:pt x="187387" y="38348"/>
                    </a:cubicBezTo>
                    <a:cubicBezTo>
                      <a:pt x="184212" y="51577"/>
                      <a:pt x="182625" y="65865"/>
                      <a:pt x="184212" y="79623"/>
                    </a:cubicBezTo>
                    <a:cubicBezTo>
                      <a:pt x="185799" y="93381"/>
                      <a:pt x="199029" y="114019"/>
                      <a:pt x="196912" y="120898"/>
                    </a:cubicBezTo>
                    <a:cubicBezTo>
                      <a:pt x="194795" y="127777"/>
                      <a:pt x="181037" y="123015"/>
                      <a:pt x="171512" y="120898"/>
                    </a:cubicBezTo>
                    <a:cubicBezTo>
                      <a:pt x="161987" y="118781"/>
                      <a:pt x="148229" y="118781"/>
                      <a:pt x="139762" y="108198"/>
                    </a:cubicBezTo>
                    <a:cubicBezTo>
                      <a:pt x="131295" y="97615"/>
                      <a:pt x="121241" y="55811"/>
                      <a:pt x="120712" y="57398"/>
                    </a:cubicBezTo>
                    <a:cubicBezTo>
                      <a:pt x="120183" y="58985"/>
                      <a:pt x="137116" y="102377"/>
                      <a:pt x="136587" y="117723"/>
                    </a:cubicBezTo>
                    <a:cubicBezTo>
                      <a:pt x="136058" y="133069"/>
                      <a:pt x="128650" y="146827"/>
                      <a:pt x="117537" y="149473"/>
                    </a:cubicBezTo>
                    <a:cubicBezTo>
                      <a:pt x="106424" y="152119"/>
                      <a:pt x="82083" y="145240"/>
                      <a:pt x="69912" y="133598"/>
                    </a:cubicBezTo>
                    <a:cubicBezTo>
                      <a:pt x="57741" y="121956"/>
                      <a:pt x="48216" y="83327"/>
                      <a:pt x="44512" y="79623"/>
                    </a:cubicBezTo>
                    <a:cubicBezTo>
                      <a:pt x="40808" y="75919"/>
                      <a:pt x="42395" y="94440"/>
                      <a:pt x="47687" y="111373"/>
                    </a:cubicBezTo>
                    <a:cubicBezTo>
                      <a:pt x="52979" y="128306"/>
                      <a:pt x="76262" y="181223"/>
                      <a:pt x="76262" y="181223"/>
                    </a:cubicBezTo>
                    <a:cubicBezTo>
                      <a:pt x="76791" y="190219"/>
                      <a:pt x="63562" y="174873"/>
                      <a:pt x="50862" y="165348"/>
                    </a:cubicBezTo>
                    <a:cubicBezTo>
                      <a:pt x="38162" y="155823"/>
                      <a:pt x="1649" y="126719"/>
                      <a:pt x="62" y="124073"/>
                    </a:cubicBezTo>
                    <a:cubicBezTo>
                      <a:pt x="-1526" y="121427"/>
                      <a:pt x="27579" y="139419"/>
                      <a:pt x="41337" y="149473"/>
                    </a:cubicBezTo>
                    <a:cubicBezTo>
                      <a:pt x="55095" y="159527"/>
                      <a:pt x="82612" y="184398"/>
                      <a:pt x="82612" y="184398"/>
                    </a:cubicBezTo>
                    <a:cubicBezTo>
                      <a:pt x="92137" y="192335"/>
                      <a:pt x="97429" y="181223"/>
                      <a:pt x="98487" y="197098"/>
                    </a:cubicBezTo>
                    <a:cubicBezTo>
                      <a:pt x="99545" y="212973"/>
                      <a:pt x="72029" y="324098"/>
                      <a:pt x="85787" y="3209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フリーフォーム 36">
                <a:extLst>
                  <a:ext uri="{FF2B5EF4-FFF2-40B4-BE49-F238E27FC236}">
                    <a16:creationId xmlns:a16="http://schemas.microsoft.com/office/drawing/2014/main" id="{500F0740-1495-2286-CBA2-C8F41F91C5C4}"/>
                  </a:ext>
                </a:extLst>
              </p:cNvPr>
              <p:cNvSpPr/>
              <p:nvPr/>
            </p:nvSpPr>
            <p:spPr>
              <a:xfrm>
                <a:off x="3101962" y="2400055"/>
                <a:ext cx="226711" cy="353020"/>
              </a:xfrm>
              <a:custGeom>
                <a:avLst/>
                <a:gdLst>
                  <a:gd name="connsiteX0" fmla="*/ 13 w 226711"/>
                  <a:gd name="connsiteY0" fmla="*/ 245 h 353020"/>
                  <a:gd name="connsiteX1" fmla="*/ 95263 w 226711"/>
                  <a:gd name="connsiteY1" fmla="*/ 57395 h 353020"/>
                  <a:gd name="connsiteX2" fmla="*/ 203213 w 226711"/>
                  <a:gd name="connsiteY2" fmla="*/ 193920 h 353020"/>
                  <a:gd name="connsiteX3" fmla="*/ 219088 w 226711"/>
                  <a:gd name="connsiteY3" fmla="*/ 263770 h 353020"/>
                  <a:gd name="connsiteX4" fmla="*/ 219088 w 226711"/>
                  <a:gd name="connsiteY4" fmla="*/ 352670 h 353020"/>
                  <a:gd name="connsiteX5" fmla="*/ 225438 w 226711"/>
                  <a:gd name="connsiteY5" fmla="*/ 228845 h 353020"/>
                  <a:gd name="connsiteX6" fmla="*/ 190513 w 226711"/>
                  <a:gd name="connsiteY6" fmla="*/ 152645 h 353020"/>
                  <a:gd name="connsiteX7" fmla="*/ 101613 w 226711"/>
                  <a:gd name="connsiteY7" fmla="*/ 76445 h 353020"/>
                  <a:gd name="connsiteX8" fmla="*/ 13 w 226711"/>
                  <a:gd name="connsiteY8" fmla="*/ 245 h 353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26711" h="353020">
                    <a:moveTo>
                      <a:pt x="13" y="245"/>
                    </a:moveTo>
                    <a:cubicBezTo>
                      <a:pt x="-1045" y="-2930"/>
                      <a:pt x="61396" y="25116"/>
                      <a:pt x="95263" y="57395"/>
                    </a:cubicBezTo>
                    <a:cubicBezTo>
                      <a:pt x="129130" y="89674"/>
                      <a:pt x="182576" y="159524"/>
                      <a:pt x="203213" y="193920"/>
                    </a:cubicBezTo>
                    <a:cubicBezTo>
                      <a:pt x="223850" y="228316"/>
                      <a:pt x="216442" y="237312"/>
                      <a:pt x="219088" y="263770"/>
                    </a:cubicBezTo>
                    <a:cubicBezTo>
                      <a:pt x="221734" y="290228"/>
                      <a:pt x="218030" y="358491"/>
                      <a:pt x="219088" y="352670"/>
                    </a:cubicBezTo>
                    <a:cubicBezTo>
                      <a:pt x="220146" y="346849"/>
                      <a:pt x="230200" y="262182"/>
                      <a:pt x="225438" y="228845"/>
                    </a:cubicBezTo>
                    <a:cubicBezTo>
                      <a:pt x="220676" y="195508"/>
                      <a:pt x="211151" y="178045"/>
                      <a:pt x="190513" y="152645"/>
                    </a:cubicBezTo>
                    <a:cubicBezTo>
                      <a:pt x="169875" y="127245"/>
                      <a:pt x="128071" y="97083"/>
                      <a:pt x="101613" y="76445"/>
                    </a:cubicBezTo>
                    <a:cubicBezTo>
                      <a:pt x="75155" y="55807"/>
                      <a:pt x="1071" y="3420"/>
                      <a:pt x="13" y="2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フリーフォーム 37">
                <a:extLst>
                  <a:ext uri="{FF2B5EF4-FFF2-40B4-BE49-F238E27FC236}">
                    <a16:creationId xmlns:a16="http://schemas.microsoft.com/office/drawing/2014/main" id="{C00DD119-0CD7-5A40-2FEF-125298A02584}"/>
                  </a:ext>
                </a:extLst>
              </p:cNvPr>
              <p:cNvSpPr/>
              <p:nvPr/>
            </p:nvSpPr>
            <p:spPr>
              <a:xfrm>
                <a:off x="2878365" y="2507744"/>
                <a:ext cx="125458" cy="171962"/>
              </a:xfrm>
              <a:custGeom>
                <a:avLst/>
                <a:gdLst>
                  <a:gd name="connsiteX0" fmla="*/ 1360 w 125458"/>
                  <a:gd name="connsiteY0" fmla="*/ 506 h 171962"/>
                  <a:gd name="connsiteX1" fmla="*/ 17235 w 125458"/>
                  <a:gd name="connsiteY1" fmla="*/ 70356 h 171962"/>
                  <a:gd name="connsiteX2" fmla="*/ 45810 w 125458"/>
                  <a:gd name="connsiteY2" fmla="*/ 127506 h 171962"/>
                  <a:gd name="connsiteX3" fmla="*/ 125185 w 125458"/>
                  <a:gd name="connsiteY3" fmla="*/ 171956 h 171962"/>
                  <a:gd name="connsiteX4" fmla="*/ 71210 w 125458"/>
                  <a:gd name="connsiteY4" fmla="*/ 130681 h 171962"/>
                  <a:gd name="connsiteX5" fmla="*/ 52160 w 125458"/>
                  <a:gd name="connsiteY5" fmla="*/ 108456 h 171962"/>
                  <a:gd name="connsiteX6" fmla="*/ 1360 w 125458"/>
                  <a:gd name="connsiteY6" fmla="*/ 506 h 171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5458" h="171962">
                    <a:moveTo>
                      <a:pt x="1360" y="506"/>
                    </a:moveTo>
                    <a:cubicBezTo>
                      <a:pt x="-4461" y="-5844"/>
                      <a:pt x="9827" y="49189"/>
                      <a:pt x="17235" y="70356"/>
                    </a:cubicBezTo>
                    <a:cubicBezTo>
                      <a:pt x="24643" y="91523"/>
                      <a:pt x="27818" y="110573"/>
                      <a:pt x="45810" y="127506"/>
                    </a:cubicBezTo>
                    <a:cubicBezTo>
                      <a:pt x="63802" y="144439"/>
                      <a:pt x="120952" y="171427"/>
                      <a:pt x="125185" y="171956"/>
                    </a:cubicBezTo>
                    <a:cubicBezTo>
                      <a:pt x="129418" y="172485"/>
                      <a:pt x="83381" y="141264"/>
                      <a:pt x="71210" y="130681"/>
                    </a:cubicBezTo>
                    <a:cubicBezTo>
                      <a:pt x="59039" y="120098"/>
                      <a:pt x="61685" y="124860"/>
                      <a:pt x="52160" y="108456"/>
                    </a:cubicBezTo>
                    <a:cubicBezTo>
                      <a:pt x="42635" y="92052"/>
                      <a:pt x="7181" y="6856"/>
                      <a:pt x="1360" y="50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フリーフォーム 38">
                <a:extLst>
                  <a:ext uri="{FF2B5EF4-FFF2-40B4-BE49-F238E27FC236}">
                    <a16:creationId xmlns:a16="http://schemas.microsoft.com/office/drawing/2014/main" id="{397AF78D-D120-B361-958F-FFA231729744}"/>
                  </a:ext>
                </a:extLst>
              </p:cNvPr>
              <p:cNvSpPr/>
              <p:nvPr/>
            </p:nvSpPr>
            <p:spPr>
              <a:xfrm>
                <a:off x="2860480" y="2565385"/>
                <a:ext cx="187639" cy="136551"/>
              </a:xfrm>
              <a:custGeom>
                <a:avLst/>
                <a:gdLst>
                  <a:gd name="connsiteX0" fmla="*/ 195 w 187639"/>
                  <a:gd name="connsiteY0" fmla="*/ 15 h 136551"/>
                  <a:gd name="connsiteX1" fmla="*/ 41470 w 187639"/>
                  <a:gd name="connsiteY1" fmla="*/ 73040 h 136551"/>
                  <a:gd name="connsiteX2" fmla="*/ 47820 w 187639"/>
                  <a:gd name="connsiteY2" fmla="*/ 120665 h 136551"/>
                  <a:gd name="connsiteX3" fmla="*/ 60520 w 187639"/>
                  <a:gd name="connsiteY3" fmla="*/ 92090 h 136551"/>
                  <a:gd name="connsiteX4" fmla="*/ 127195 w 187639"/>
                  <a:gd name="connsiteY4" fmla="*/ 111140 h 136551"/>
                  <a:gd name="connsiteX5" fmla="*/ 187520 w 187639"/>
                  <a:gd name="connsiteY5" fmla="*/ 136540 h 136551"/>
                  <a:gd name="connsiteX6" fmla="*/ 111320 w 187639"/>
                  <a:gd name="connsiteY6" fmla="*/ 107965 h 136551"/>
                  <a:gd name="connsiteX7" fmla="*/ 76395 w 187639"/>
                  <a:gd name="connsiteY7" fmla="*/ 92090 h 136551"/>
                  <a:gd name="connsiteX8" fmla="*/ 60520 w 187639"/>
                  <a:gd name="connsiteY8" fmla="*/ 79390 h 136551"/>
                  <a:gd name="connsiteX9" fmla="*/ 195 w 187639"/>
                  <a:gd name="connsiteY9" fmla="*/ 15 h 136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7639" h="136551">
                    <a:moveTo>
                      <a:pt x="195" y="15"/>
                    </a:moveTo>
                    <a:cubicBezTo>
                      <a:pt x="-2980" y="-1043"/>
                      <a:pt x="33533" y="52932"/>
                      <a:pt x="41470" y="73040"/>
                    </a:cubicBezTo>
                    <a:cubicBezTo>
                      <a:pt x="49407" y="93148"/>
                      <a:pt x="44645" y="117490"/>
                      <a:pt x="47820" y="120665"/>
                    </a:cubicBezTo>
                    <a:cubicBezTo>
                      <a:pt x="50995" y="123840"/>
                      <a:pt x="47291" y="93677"/>
                      <a:pt x="60520" y="92090"/>
                    </a:cubicBezTo>
                    <a:cubicBezTo>
                      <a:pt x="73749" y="90503"/>
                      <a:pt x="106028" y="103732"/>
                      <a:pt x="127195" y="111140"/>
                    </a:cubicBezTo>
                    <a:cubicBezTo>
                      <a:pt x="148362" y="118548"/>
                      <a:pt x="190166" y="137069"/>
                      <a:pt x="187520" y="136540"/>
                    </a:cubicBezTo>
                    <a:cubicBezTo>
                      <a:pt x="184874" y="136011"/>
                      <a:pt x="129841" y="115373"/>
                      <a:pt x="111320" y="107965"/>
                    </a:cubicBezTo>
                    <a:cubicBezTo>
                      <a:pt x="92799" y="100557"/>
                      <a:pt x="76395" y="92090"/>
                      <a:pt x="76395" y="92090"/>
                    </a:cubicBezTo>
                    <a:cubicBezTo>
                      <a:pt x="67928" y="87327"/>
                      <a:pt x="71103" y="89973"/>
                      <a:pt x="60520" y="79390"/>
                    </a:cubicBezTo>
                    <a:cubicBezTo>
                      <a:pt x="49937" y="68807"/>
                      <a:pt x="3370" y="1073"/>
                      <a:pt x="195" y="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フリーフォーム 39">
                <a:extLst>
                  <a:ext uri="{FF2B5EF4-FFF2-40B4-BE49-F238E27FC236}">
                    <a16:creationId xmlns:a16="http://schemas.microsoft.com/office/drawing/2014/main" id="{5D9D7BB7-A5FC-FFA6-BABA-E30BB9F69759}"/>
                  </a:ext>
                </a:extLst>
              </p:cNvPr>
              <p:cNvSpPr/>
              <p:nvPr/>
            </p:nvSpPr>
            <p:spPr>
              <a:xfrm>
                <a:off x="2924175" y="2676411"/>
                <a:ext cx="292243" cy="60444"/>
              </a:xfrm>
              <a:custGeom>
                <a:avLst/>
                <a:gdLst>
                  <a:gd name="connsiteX0" fmla="*/ 292100 w 292243"/>
                  <a:gd name="connsiteY0" fmla="*/ 15989 h 60444"/>
                  <a:gd name="connsiteX1" fmla="*/ 171450 w 292243"/>
                  <a:gd name="connsiteY1" fmla="*/ 12814 h 60444"/>
                  <a:gd name="connsiteX2" fmla="*/ 85725 w 292243"/>
                  <a:gd name="connsiteY2" fmla="*/ 60439 h 60444"/>
                  <a:gd name="connsiteX3" fmla="*/ 136525 w 292243"/>
                  <a:gd name="connsiteY3" fmla="*/ 9639 h 60444"/>
                  <a:gd name="connsiteX4" fmla="*/ 79375 w 292243"/>
                  <a:gd name="connsiteY4" fmla="*/ 31864 h 60444"/>
                  <a:gd name="connsiteX5" fmla="*/ 44450 w 292243"/>
                  <a:gd name="connsiteY5" fmla="*/ 60439 h 60444"/>
                  <a:gd name="connsiteX6" fmla="*/ 69850 w 292243"/>
                  <a:gd name="connsiteY6" fmla="*/ 31864 h 60444"/>
                  <a:gd name="connsiteX7" fmla="*/ 41275 w 292243"/>
                  <a:gd name="connsiteY7" fmla="*/ 3289 h 60444"/>
                  <a:gd name="connsiteX8" fmla="*/ 0 w 292243"/>
                  <a:gd name="connsiteY8" fmla="*/ 28689 h 60444"/>
                  <a:gd name="connsiteX9" fmla="*/ 41275 w 292243"/>
                  <a:gd name="connsiteY9" fmla="*/ 6464 h 60444"/>
                  <a:gd name="connsiteX10" fmla="*/ 127000 w 292243"/>
                  <a:gd name="connsiteY10" fmla="*/ 12814 h 60444"/>
                  <a:gd name="connsiteX11" fmla="*/ 146050 w 292243"/>
                  <a:gd name="connsiteY11" fmla="*/ 114 h 60444"/>
                  <a:gd name="connsiteX12" fmla="*/ 292100 w 292243"/>
                  <a:gd name="connsiteY12" fmla="*/ 15989 h 60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2243" h="60444">
                    <a:moveTo>
                      <a:pt x="292100" y="15989"/>
                    </a:moveTo>
                    <a:cubicBezTo>
                      <a:pt x="296333" y="18106"/>
                      <a:pt x="205846" y="5406"/>
                      <a:pt x="171450" y="12814"/>
                    </a:cubicBezTo>
                    <a:cubicBezTo>
                      <a:pt x="137054" y="20222"/>
                      <a:pt x="91546" y="60968"/>
                      <a:pt x="85725" y="60439"/>
                    </a:cubicBezTo>
                    <a:cubicBezTo>
                      <a:pt x="79904" y="59910"/>
                      <a:pt x="137583" y="14401"/>
                      <a:pt x="136525" y="9639"/>
                    </a:cubicBezTo>
                    <a:cubicBezTo>
                      <a:pt x="135467" y="4877"/>
                      <a:pt x="94721" y="23397"/>
                      <a:pt x="79375" y="31864"/>
                    </a:cubicBezTo>
                    <a:cubicBezTo>
                      <a:pt x="64029" y="40331"/>
                      <a:pt x="46037" y="60439"/>
                      <a:pt x="44450" y="60439"/>
                    </a:cubicBezTo>
                    <a:cubicBezTo>
                      <a:pt x="42863" y="60439"/>
                      <a:pt x="70379" y="41389"/>
                      <a:pt x="69850" y="31864"/>
                    </a:cubicBezTo>
                    <a:cubicBezTo>
                      <a:pt x="69321" y="22339"/>
                      <a:pt x="52917" y="3818"/>
                      <a:pt x="41275" y="3289"/>
                    </a:cubicBezTo>
                    <a:cubicBezTo>
                      <a:pt x="29633" y="2760"/>
                      <a:pt x="0" y="28160"/>
                      <a:pt x="0" y="28689"/>
                    </a:cubicBezTo>
                    <a:cubicBezTo>
                      <a:pt x="0" y="29218"/>
                      <a:pt x="20108" y="9110"/>
                      <a:pt x="41275" y="6464"/>
                    </a:cubicBezTo>
                    <a:cubicBezTo>
                      <a:pt x="62442" y="3818"/>
                      <a:pt x="127000" y="12814"/>
                      <a:pt x="127000" y="12814"/>
                    </a:cubicBezTo>
                    <a:cubicBezTo>
                      <a:pt x="144462" y="11756"/>
                      <a:pt x="123825" y="1701"/>
                      <a:pt x="146050" y="114"/>
                    </a:cubicBezTo>
                    <a:cubicBezTo>
                      <a:pt x="168275" y="-1473"/>
                      <a:pt x="287867" y="13872"/>
                      <a:pt x="292100" y="1598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フリーフォーム 40">
                <a:extLst>
                  <a:ext uri="{FF2B5EF4-FFF2-40B4-BE49-F238E27FC236}">
                    <a16:creationId xmlns:a16="http://schemas.microsoft.com/office/drawing/2014/main" id="{989B3177-0C7C-B7A7-2F1A-A756DC0A8276}"/>
                  </a:ext>
                </a:extLst>
              </p:cNvPr>
              <p:cNvSpPr/>
              <p:nvPr/>
            </p:nvSpPr>
            <p:spPr>
              <a:xfrm>
                <a:off x="2984393" y="2717894"/>
                <a:ext cx="341775" cy="50807"/>
              </a:xfrm>
              <a:custGeom>
                <a:avLst/>
                <a:gdLst>
                  <a:gd name="connsiteX0" fmla="*/ 107 w 341775"/>
                  <a:gd name="connsiteY0" fmla="*/ 50706 h 50807"/>
                  <a:gd name="connsiteX1" fmla="*/ 146157 w 341775"/>
                  <a:gd name="connsiteY1" fmla="*/ 15781 h 50807"/>
                  <a:gd name="connsiteX2" fmla="*/ 339832 w 341775"/>
                  <a:gd name="connsiteY2" fmla="*/ 18956 h 50807"/>
                  <a:gd name="connsiteX3" fmla="*/ 241407 w 341775"/>
                  <a:gd name="connsiteY3" fmla="*/ 6256 h 50807"/>
                  <a:gd name="connsiteX4" fmla="*/ 168382 w 341775"/>
                  <a:gd name="connsiteY4" fmla="*/ 3081 h 50807"/>
                  <a:gd name="connsiteX5" fmla="*/ 107 w 341775"/>
                  <a:gd name="connsiteY5" fmla="*/ 50706 h 50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41775" h="50807">
                    <a:moveTo>
                      <a:pt x="107" y="50706"/>
                    </a:moveTo>
                    <a:cubicBezTo>
                      <a:pt x="-3597" y="52823"/>
                      <a:pt x="89536" y="21073"/>
                      <a:pt x="146157" y="15781"/>
                    </a:cubicBezTo>
                    <a:cubicBezTo>
                      <a:pt x="202778" y="10489"/>
                      <a:pt x="323957" y="20543"/>
                      <a:pt x="339832" y="18956"/>
                    </a:cubicBezTo>
                    <a:cubicBezTo>
                      <a:pt x="355707" y="17368"/>
                      <a:pt x="269982" y="8902"/>
                      <a:pt x="241407" y="6256"/>
                    </a:cubicBezTo>
                    <a:cubicBezTo>
                      <a:pt x="212832" y="3610"/>
                      <a:pt x="213361" y="-4327"/>
                      <a:pt x="168382" y="3081"/>
                    </a:cubicBezTo>
                    <a:cubicBezTo>
                      <a:pt x="123403" y="10489"/>
                      <a:pt x="3811" y="48589"/>
                      <a:pt x="107" y="5070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フリーフォーム 41">
                <a:extLst>
                  <a:ext uri="{FF2B5EF4-FFF2-40B4-BE49-F238E27FC236}">
                    <a16:creationId xmlns:a16="http://schemas.microsoft.com/office/drawing/2014/main" id="{6FC64C67-19ED-EFD9-24AA-89DD809C5BBD}"/>
                  </a:ext>
                </a:extLst>
              </p:cNvPr>
              <p:cNvSpPr/>
              <p:nvPr/>
            </p:nvSpPr>
            <p:spPr>
              <a:xfrm>
                <a:off x="3060671" y="2672635"/>
                <a:ext cx="273568" cy="39666"/>
              </a:xfrm>
              <a:custGeom>
                <a:avLst/>
                <a:gdLst>
                  <a:gd name="connsiteX0" fmla="*/ 29 w 273568"/>
                  <a:gd name="connsiteY0" fmla="*/ 13415 h 39666"/>
                  <a:gd name="connsiteX1" fmla="*/ 146079 w 273568"/>
                  <a:gd name="connsiteY1" fmla="*/ 715 h 39666"/>
                  <a:gd name="connsiteX2" fmla="*/ 269904 w 273568"/>
                  <a:gd name="connsiteY2" fmla="*/ 38815 h 39666"/>
                  <a:gd name="connsiteX3" fmla="*/ 234979 w 273568"/>
                  <a:gd name="connsiteY3" fmla="*/ 26115 h 39666"/>
                  <a:gd name="connsiteX4" fmla="*/ 174654 w 273568"/>
                  <a:gd name="connsiteY4" fmla="*/ 13415 h 39666"/>
                  <a:gd name="connsiteX5" fmla="*/ 133379 w 273568"/>
                  <a:gd name="connsiteY5" fmla="*/ 7065 h 39666"/>
                  <a:gd name="connsiteX6" fmla="*/ 29 w 273568"/>
                  <a:gd name="connsiteY6" fmla="*/ 13415 h 396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3568" h="39666">
                    <a:moveTo>
                      <a:pt x="29" y="13415"/>
                    </a:moveTo>
                    <a:cubicBezTo>
                      <a:pt x="2146" y="12357"/>
                      <a:pt x="101100" y="-3518"/>
                      <a:pt x="146079" y="715"/>
                    </a:cubicBezTo>
                    <a:cubicBezTo>
                      <a:pt x="191058" y="4948"/>
                      <a:pt x="255087" y="34582"/>
                      <a:pt x="269904" y="38815"/>
                    </a:cubicBezTo>
                    <a:cubicBezTo>
                      <a:pt x="284721" y="43048"/>
                      <a:pt x="250854" y="30348"/>
                      <a:pt x="234979" y="26115"/>
                    </a:cubicBezTo>
                    <a:cubicBezTo>
                      <a:pt x="219104" y="21882"/>
                      <a:pt x="191587" y="16590"/>
                      <a:pt x="174654" y="13415"/>
                    </a:cubicBezTo>
                    <a:cubicBezTo>
                      <a:pt x="157721" y="10240"/>
                      <a:pt x="157192" y="5477"/>
                      <a:pt x="133379" y="7065"/>
                    </a:cubicBezTo>
                    <a:cubicBezTo>
                      <a:pt x="109566" y="8653"/>
                      <a:pt x="-2088" y="14473"/>
                      <a:pt x="29" y="134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フリーフォーム 42">
                <a:extLst>
                  <a:ext uri="{FF2B5EF4-FFF2-40B4-BE49-F238E27FC236}">
                    <a16:creationId xmlns:a16="http://schemas.microsoft.com/office/drawing/2014/main" id="{776FE78B-734A-CEEF-5F97-A09401459382}"/>
                  </a:ext>
                </a:extLst>
              </p:cNvPr>
              <p:cNvSpPr/>
              <p:nvPr/>
            </p:nvSpPr>
            <p:spPr>
              <a:xfrm>
                <a:off x="2863850" y="2555875"/>
                <a:ext cx="35281" cy="145422"/>
              </a:xfrm>
              <a:custGeom>
                <a:avLst/>
                <a:gdLst>
                  <a:gd name="connsiteX0" fmla="*/ 0 w 35281"/>
                  <a:gd name="connsiteY0" fmla="*/ 0 h 145422"/>
                  <a:gd name="connsiteX1" fmla="*/ 34925 w 35281"/>
                  <a:gd name="connsiteY1" fmla="*/ 142875 h 145422"/>
                  <a:gd name="connsiteX2" fmla="*/ 19050 w 35281"/>
                  <a:gd name="connsiteY2" fmla="*/ 95250 h 145422"/>
                  <a:gd name="connsiteX3" fmla="*/ 0 w 35281"/>
                  <a:gd name="connsiteY3" fmla="*/ 0 h 145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281" h="145422">
                    <a:moveTo>
                      <a:pt x="0" y="0"/>
                    </a:moveTo>
                    <a:cubicBezTo>
                      <a:pt x="15875" y="63500"/>
                      <a:pt x="31750" y="127000"/>
                      <a:pt x="34925" y="142875"/>
                    </a:cubicBezTo>
                    <a:cubicBezTo>
                      <a:pt x="38100" y="158750"/>
                      <a:pt x="19050" y="95250"/>
                      <a:pt x="19050" y="95250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フリーフォーム 43">
                <a:extLst>
                  <a:ext uri="{FF2B5EF4-FFF2-40B4-BE49-F238E27FC236}">
                    <a16:creationId xmlns:a16="http://schemas.microsoft.com/office/drawing/2014/main" id="{12AAF603-D605-B4FF-FFEE-C9D04E822FF0}"/>
                  </a:ext>
                </a:extLst>
              </p:cNvPr>
              <p:cNvSpPr/>
              <p:nvPr/>
            </p:nvSpPr>
            <p:spPr>
              <a:xfrm>
                <a:off x="2835232" y="2571654"/>
                <a:ext cx="73386" cy="214968"/>
              </a:xfrm>
              <a:custGeom>
                <a:avLst/>
                <a:gdLst>
                  <a:gd name="connsiteX0" fmla="*/ 43 w 73386"/>
                  <a:gd name="connsiteY0" fmla="*/ 96 h 214968"/>
                  <a:gd name="connsiteX1" fmla="*/ 15918 w 73386"/>
                  <a:gd name="connsiteY1" fmla="*/ 108046 h 214968"/>
                  <a:gd name="connsiteX2" fmla="*/ 73068 w 73386"/>
                  <a:gd name="connsiteY2" fmla="*/ 212821 h 214968"/>
                  <a:gd name="connsiteX3" fmla="*/ 38143 w 73386"/>
                  <a:gd name="connsiteY3" fmla="*/ 174721 h 214968"/>
                  <a:gd name="connsiteX4" fmla="*/ 19093 w 73386"/>
                  <a:gd name="connsiteY4" fmla="*/ 127096 h 214968"/>
                  <a:gd name="connsiteX5" fmla="*/ 43 w 73386"/>
                  <a:gd name="connsiteY5" fmla="*/ 96 h 214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386" h="214968">
                    <a:moveTo>
                      <a:pt x="43" y="96"/>
                    </a:moveTo>
                    <a:cubicBezTo>
                      <a:pt x="-486" y="-3079"/>
                      <a:pt x="3747" y="72592"/>
                      <a:pt x="15918" y="108046"/>
                    </a:cubicBezTo>
                    <a:cubicBezTo>
                      <a:pt x="28089" y="143500"/>
                      <a:pt x="69364" y="201709"/>
                      <a:pt x="73068" y="212821"/>
                    </a:cubicBezTo>
                    <a:cubicBezTo>
                      <a:pt x="76772" y="223933"/>
                      <a:pt x="47139" y="189008"/>
                      <a:pt x="38143" y="174721"/>
                    </a:cubicBezTo>
                    <a:cubicBezTo>
                      <a:pt x="29147" y="160434"/>
                      <a:pt x="25443" y="152496"/>
                      <a:pt x="19093" y="127096"/>
                    </a:cubicBezTo>
                    <a:cubicBezTo>
                      <a:pt x="12743" y="101696"/>
                      <a:pt x="572" y="3271"/>
                      <a:pt x="43" y="9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フリーフォーム 44">
                <a:extLst>
                  <a:ext uri="{FF2B5EF4-FFF2-40B4-BE49-F238E27FC236}">
                    <a16:creationId xmlns:a16="http://schemas.microsoft.com/office/drawing/2014/main" id="{1823CEAA-D45A-7942-4152-6B2611A12AF0}"/>
                  </a:ext>
                </a:extLst>
              </p:cNvPr>
              <p:cNvSpPr/>
              <p:nvPr/>
            </p:nvSpPr>
            <p:spPr>
              <a:xfrm>
                <a:off x="2901889" y="2733667"/>
                <a:ext cx="328716" cy="85932"/>
              </a:xfrm>
              <a:custGeom>
                <a:avLst/>
                <a:gdLst>
                  <a:gd name="connsiteX0" fmla="*/ 61 w 328716"/>
                  <a:gd name="connsiteY0" fmla="*/ 12708 h 85932"/>
                  <a:gd name="connsiteX1" fmla="*/ 149286 w 328716"/>
                  <a:gd name="connsiteY1" fmla="*/ 41283 h 85932"/>
                  <a:gd name="connsiteX2" fmla="*/ 327086 w 328716"/>
                  <a:gd name="connsiteY2" fmla="*/ 8 h 85932"/>
                  <a:gd name="connsiteX3" fmla="*/ 228661 w 328716"/>
                  <a:gd name="connsiteY3" fmla="*/ 38108 h 85932"/>
                  <a:gd name="connsiteX4" fmla="*/ 79436 w 328716"/>
                  <a:gd name="connsiteY4" fmla="*/ 85733 h 85932"/>
                  <a:gd name="connsiteX5" fmla="*/ 130236 w 328716"/>
                  <a:gd name="connsiteY5" fmla="*/ 53983 h 85932"/>
                  <a:gd name="connsiteX6" fmla="*/ 61 w 328716"/>
                  <a:gd name="connsiteY6" fmla="*/ 12708 h 859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8716" h="85932">
                    <a:moveTo>
                      <a:pt x="61" y="12708"/>
                    </a:moveTo>
                    <a:cubicBezTo>
                      <a:pt x="3236" y="10591"/>
                      <a:pt x="94782" y="43400"/>
                      <a:pt x="149286" y="41283"/>
                    </a:cubicBezTo>
                    <a:cubicBezTo>
                      <a:pt x="203790" y="39166"/>
                      <a:pt x="313857" y="537"/>
                      <a:pt x="327086" y="8"/>
                    </a:cubicBezTo>
                    <a:cubicBezTo>
                      <a:pt x="340315" y="-521"/>
                      <a:pt x="269936" y="23821"/>
                      <a:pt x="228661" y="38108"/>
                    </a:cubicBezTo>
                    <a:cubicBezTo>
                      <a:pt x="187386" y="52396"/>
                      <a:pt x="95840" y="83087"/>
                      <a:pt x="79436" y="85733"/>
                    </a:cubicBezTo>
                    <a:cubicBezTo>
                      <a:pt x="63032" y="88379"/>
                      <a:pt x="142936" y="64037"/>
                      <a:pt x="130236" y="53983"/>
                    </a:cubicBezTo>
                    <a:cubicBezTo>
                      <a:pt x="117536" y="43929"/>
                      <a:pt x="-3114" y="14825"/>
                      <a:pt x="61" y="127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フリーフォーム 45">
                <a:extLst>
                  <a:ext uri="{FF2B5EF4-FFF2-40B4-BE49-F238E27FC236}">
                    <a16:creationId xmlns:a16="http://schemas.microsoft.com/office/drawing/2014/main" id="{0279389C-4A84-3980-BD5D-E4C368A07939}"/>
                  </a:ext>
                </a:extLst>
              </p:cNvPr>
              <p:cNvSpPr/>
              <p:nvPr/>
            </p:nvSpPr>
            <p:spPr>
              <a:xfrm>
                <a:off x="3289158" y="2558927"/>
                <a:ext cx="28953" cy="193945"/>
              </a:xfrm>
              <a:custGeom>
                <a:avLst/>
                <a:gdLst>
                  <a:gd name="connsiteX0" fmla="*/ 142 w 28953"/>
                  <a:gd name="connsiteY0" fmla="*/ 123 h 193945"/>
                  <a:gd name="connsiteX1" fmla="*/ 12842 w 28953"/>
                  <a:gd name="connsiteY1" fmla="*/ 117598 h 193945"/>
                  <a:gd name="connsiteX2" fmla="*/ 12842 w 28953"/>
                  <a:gd name="connsiteY2" fmla="*/ 162048 h 193945"/>
                  <a:gd name="connsiteX3" fmla="*/ 28717 w 28953"/>
                  <a:gd name="connsiteY3" fmla="*/ 193798 h 193945"/>
                  <a:gd name="connsiteX4" fmla="*/ 22367 w 28953"/>
                  <a:gd name="connsiteY4" fmla="*/ 149348 h 193945"/>
                  <a:gd name="connsiteX5" fmla="*/ 22367 w 28953"/>
                  <a:gd name="connsiteY5" fmla="*/ 95373 h 193945"/>
                  <a:gd name="connsiteX6" fmla="*/ 142 w 28953"/>
                  <a:gd name="connsiteY6" fmla="*/ 123 h 193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953" h="193945">
                    <a:moveTo>
                      <a:pt x="142" y="123"/>
                    </a:moveTo>
                    <a:cubicBezTo>
                      <a:pt x="-1445" y="3827"/>
                      <a:pt x="10725" y="90611"/>
                      <a:pt x="12842" y="117598"/>
                    </a:cubicBezTo>
                    <a:cubicBezTo>
                      <a:pt x="14959" y="144586"/>
                      <a:pt x="10196" y="149348"/>
                      <a:pt x="12842" y="162048"/>
                    </a:cubicBezTo>
                    <a:cubicBezTo>
                      <a:pt x="15488" y="174748"/>
                      <a:pt x="27129" y="195915"/>
                      <a:pt x="28717" y="193798"/>
                    </a:cubicBezTo>
                    <a:cubicBezTo>
                      <a:pt x="30305" y="191681"/>
                      <a:pt x="23425" y="165752"/>
                      <a:pt x="22367" y="149348"/>
                    </a:cubicBezTo>
                    <a:cubicBezTo>
                      <a:pt x="21309" y="132944"/>
                      <a:pt x="25542" y="113894"/>
                      <a:pt x="22367" y="95373"/>
                    </a:cubicBezTo>
                    <a:cubicBezTo>
                      <a:pt x="19192" y="76852"/>
                      <a:pt x="1729" y="-3581"/>
                      <a:pt x="142" y="1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フリーフォーム 46">
                <a:extLst>
                  <a:ext uri="{FF2B5EF4-FFF2-40B4-BE49-F238E27FC236}">
                    <a16:creationId xmlns:a16="http://schemas.microsoft.com/office/drawing/2014/main" id="{D585AC2A-60F0-38F1-2A1C-531747FDFBC4}"/>
                  </a:ext>
                </a:extLst>
              </p:cNvPr>
              <p:cNvSpPr/>
              <p:nvPr/>
            </p:nvSpPr>
            <p:spPr>
              <a:xfrm>
                <a:off x="3044315" y="2393863"/>
                <a:ext cx="267377" cy="294965"/>
              </a:xfrm>
              <a:custGeom>
                <a:avLst/>
                <a:gdLst>
                  <a:gd name="connsiteX0" fmla="*/ 32260 w 267377"/>
                  <a:gd name="connsiteY0" fmla="*/ 87 h 294965"/>
                  <a:gd name="connsiteX1" fmla="*/ 54485 w 267377"/>
                  <a:gd name="connsiteY1" fmla="*/ 50887 h 294965"/>
                  <a:gd name="connsiteX2" fmla="*/ 16385 w 267377"/>
                  <a:gd name="connsiteY2" fmla="*/ 95337 h 294965"/>
                  <a:gd name="connsiteX3" fmla="*/ 510 w 267377"/>
                  <a:gd name="connsiteY3" fmla="*/ 133437 h 294965"/>
                  <a:gd name="connsiteX4" fmla="*/ 6860 w 267377"/>
                  <a:gd name="connsiteY4" fmla="*/ 196937 h 294965"/>
                  <a:gd name="connsiteX5" fmla="*/ 35435 w 267377"/>
                  <a:gd name="connsiteY5" fmla="*/ 250912 h 294965"/>
                  <a:gd name="connsiteX6" fmla="*/ 79885 w 267377"/>
                  <a:gd name="connsiteY6" fmla="*/ 269962 h 294965"/>
                  <a:gd name="connsiteX7" fmla="*/ 168785 w 267377"/>
                  <a:gd name="connsiteY7" fmla="*/ 292187 h 294965"/>
                  <a:gd name="connsiteX8" fmla="*/ 222760 w 267377"/>
                  <a:gd name="connsiteY8" fmla="*/ 292187 h 294965"/>
                  <a:gd name="connsiteX9" fmla="*/ 251335 w 267377"/>
                  <a:gd name="connsiteY9" fmla="*/ 269962 h 294965"/>
                  <a:gd name="connsiteX10" fmla="*/ 267210 w 267377"/>
                  <a:gd name="connsiteY10" fmla="*/ 222337 h 294965"/>
                  <a:gd name="connsiteX11" fmla="*/ 241810 w 267377"/>
                  <a:gd name="connsiteY11" fmla="*/ 165187 h 294965"/>
                  <a:gd name="connsiteX12" fmla="*/ 146560 w 267377"/>
                  <a:gd name="connsiteY12" fmla="*/ 63587 h 294965"/>
                  <a:gd name="connsiteX13" fmla="*/ 32260 w 267377"/>
                  <a:gd name="connsiteY13" fmla="*/ 87 h 2949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7377" h="294965">
                    <a:moveTo>
                      <a:pt x="32260" y="87"/>
                    </a:moveTo>
                    <a:cubicBezTo>
                      <a:pt x="16914" y="-2030"/>
                      <a:pt x="57131" y="35012"/>
                      <a:pt x="54485" y="50887"/>
                    </a:cubicBezTo>
                    <a:cubicBezTo>
                      <a:pt x="51839" y="66762"/>
                      <a:pt x="25381" y="81579"/>
                      <a:pt x="16385" y="95337"/>
                    </a:cubicBezTo>
                    <a:cubicBezTo>
                      <a:pt x="7389" y="109095"/>
                      <a:pt x="2097" y="116504"/>
                      <a:pt x="510" y="133437"/>
                    </a:cubicBezTo>
                    <a:cubicBezTo>
                      <a:pt x="-1078" y="150370"/>
                      <a:pt x="1039" y="177358"/>
                      <a:pt x="6860" y="196937"/>
                    </a:cubicBezTo>
                    <a:cubicBezTo>
                      <a:pt x="12681" y="216516"/>
                      <a:pt x="23264" y="238741"/>
                      <a:pt x="35435" y="250912"/>
                    </a:cubicBezTo>
                    <a:cubicBezTo>
                      <a:pt x="47606" y="263083"/>
                      <a:pt x="57660" y="263083"/>
                      <a:pt x="79885" y="269962"/>
                    </a:cubicBezTo>
                    <a:cubicBezTo>
                      <a:pt x="102110" y="276841"/>
                      <a:pt x="144973" y="288483"/>
                      <a:pt x="168785" y="292187"/>
                    </a:cubicBezTo>
                    <a:cubicBezTo>
                      <a:pt x="192598" y="295891"/>
                      <a:pt x="209002" y="295891"/>
                      <a:pt x="222760" y="292187"/>
                    </a:cubicBezTo>
                    <a:cubicBezTo>
                      <a:pt x="236518" y="288483"/>
                      <a:pt x="243927" y="281604"/>
                      <a:pt x="251335" y="269962"/>
                    </a:cubicBezTo>
                    <a:cubicBezTo>
                      <a:pt x="258743" y="258320"/>
                      <a:pt x="268797" y="239799"/>
                      <a:pt x="267210" y="222337"/>
                    </a:cubicBezTo>
                    <a:cubicBezTo>
                      <a:pt x="265623" y="204875"/>
                      <a:pt x="261918" y="191645"/>
                      <a:pt x="241810" y="165187"/>
                    </a:cubicBezTo>
                    <a:cubicBezTo>
                      <a:pt x="221702" y="138729"/>
                      <a:pt x="176723" y="88458"/>
                      <a:pt x="146560" y="63587"/>
                    </a:cubicBezTo>
                    <a:cubicBezTo>
                      <a:pt x="116398" y="38716"/>
                      <a:pt x="47606" y="2204"/>
                      <a:pt x="32260" y="8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円/楕円 47">
                <a:extLst>
                  <a:ext uri="{FF2B5EF4-FFF2-40B4-BE49-F238E27FC236}">
                    <a16:creationId xmlns:a16="http://schemas.microsoft.com/office/drawing/2014/main" id="{511D213C-473F-62D5-4A9D-A30989164D85}"/>
                  </a:ext>
                </a:extLst>
              </p:cNvPr>
              <p:cNvSpPr/>
              <p:nvPr/>
            </p:nvSpPr>
            <p:spPr>
              <a:xfrm>
                <a:off x="3149078" y="2487275"/>
                <a:ext cx="62250" cy="622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フリーフォーム 48">
                <a:extLst>
                  <a:ext uri="{FF2B5EF4-FFF2-40B4-BE49-F238E27FC236}">
                    <a16:creationId xmlns:a16="http://schemas.microsoft.com/office/drawing/2014/main" id="{53E10F1B-22C3-DEEB-91F8-03AC294E7827}"/>
                  </a:ext>
                </a:extLst>
              </p:cNvPr>
              <p:cNvSpPr/>
              <p:nvPr/>
            </p:nvSpPr>
            <p:spPr>
              <a:xfrm>
                <a:off x="3215951" y="2771348"/>
                <a:ext cx="283332" cy="455349"/>
              </a:xfrm>
              <a:custGeom>
                <a:avLst/>
                <a:gdLst>
                  <a:gd name="connsiteX0" fmla="*/ 324 w 283332"/>
                  <a:gd name="connsiteY0" fmla="*/ 454452 h 455349"/>
                  <a:gd name="connsiteX1" fmla="*/ 187649 w 283332"/>
                  <a:gd name="connsiteY1" fmla="*/ 146477 h 455349"/>
                  <a:gd name="connsiteX2" fmla="*/ 282899 w 283332"/>
                  <a:gd name="connsiteY2" fmla="*/ 427 h 455349"/>
                  <a:gd name="connsiteX3" fmla="*/ 152724 w 283332"/>
                  <a:gd name="connsiteY3" fmla="*/ 187752 h 455349"/>
                  <a:gd name="connsiteX4" fmla="*/ 73349 w 283332"/>
                  <a:gd name="connsiteY4" fmla="*/ 365552 h 455349"/>
                  <a:gd name="connsiteX5" fmla="*/ 140024 w 283332"/>
                  <a:gd name="connsiteY5" fmla="*/ 244902 h 455349"/>
                  <a:gd name="connsiteX6" fmla="*/ 324 w 283332"/>
                  <a:gd name="connsiteY6" fmla="*/ 454452 h 455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3332" h="455349">
                    <a:moveTo>
                      <a:pt x="324" y="454452"/>
                    </a:moveTo>
                    <a:cubicBezTo>
                      <a:pt x="8262" y="438048"/>
                      <a:pt x="140553" y="222148"/>
                      <a:pt x="187649" y="146477"/>
                    </a:cubicBezTo>
                    <a:cubicBezTo>
                      <a:pt x="234745" y="70806"/>
                      <a:pt x="288720" y="-6452"/>
                      <a:pt x="282899" y="427"/>
                    </a:cubicBezTo>
                    <a:cubicBezTo>
                      <a:pt x="277078" y="7306"/>
                      <a:pt x="187649" y="126898"/>
                      <a:pt x="152724" y="187752"/>
                    </a:cubicBezTo>
                    <a:cubicBezTo>
                      <a:pt x="117799" y="248606"/>
                      <a:pt x="75466" y="356027"/>
                      <a:pt x="73349" y="365552"/>
                    </a:cubicBezTo>
                    <a:cubicBezTo>
                      <a:pt x="71232" y="375077"/>
                      <a:pt x="147432" y="232731"/>
                      <a:pt x="140024" y="244902"/>
                    </a:cubicBezTo>
                    <a:cubicBezTo>
                      <a:pt x="132616" y="257073"/>
                      <a:pt x="-7614" y="470856"/>
                      <a:pt x="324" y="4544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フリーフォーム 49">
                <a:extLst>
                  <a:ext uri="{FF2B5EF4-FFF2-40B4-BE49-F238E27FC236}">
                    <a16:creationId xmlns:a16="http://schemas.microsoft.com/office/drawing/2014/main" id="{5AD68B74-DCA4-24B5-576C-885FF2D7CBCC}"/>
                  </a:ext>
                </a:extLst>
              </p:cNvPr>
              <p:cNvSpPr/>
              <p:nvPr/>
            </p:nvSpPr>
            <p:spPr>
              <a:xfrm>
                <a:off x="3056559" y="3253187"/>
                <a:ext cx="135071" cy="304155"/>
              </a:xfrm>
              <a:custGeom>
                <a:avLst/>
                <a:gdLst>
                  <a:gd name="connsiteX0" fmla="*/ 134316 w 135071"/>
                  <a:gd name="connsiteY0" fmla="*/ 1188 h 304155"/>
                  <a:gd name="connsiteX1" fmla="*/ 35891 w 135071"/>
                  <a:gd name="connsiteY1" fmla="*/ 125013 h 304155"/>
                  <a:gd name="connsiteX2" fmla="*/ 10491 w 135071"/>
                  <a:gd name="connsiteY2" fmla="*/ 210738 h 304155"/>
                  <a:gd name="connsiteX3" fmla="*/ 26366 w 135071"/>
                  <a:gd name="connsiteY3" fmla="*/ 144063 h 304155"/>
                  <a:gd name="connsiteX4" fmla="*/ 26366 w 135071"/>
                  <a:gd name="connsiteY4" fmla="*/ 223438 h 304155"/>
                  <a:gd name="connsiteX5" fmla="*/ 61291 w 135071"/>
                  <a:gd name="connsiteY5" fmla="*/ 302813 h 304155"/>
                  <a:gd name="connsiteX6" fmla="*/ 35891 w 135071"/>
                  <a:gd name="connsiteY6" fmla="*/ 267888 h 304155"/>
                  <a:gd name="connsiteX7" fmla="*/ 966 w 135071"/>
                  <a:gd name="connsiteY7" fmla="*/ 198038 h 304155"/>
                  <a:gd name="connsiteX8" fmla="*/ 77166 w 135071"/>
                  <a:gd name="connsiteY8" fmla="*/ 71038 h 304155"/>
                  <a:gd name="connsiteX9" fmla="*/ 134316 w 135071"/>
                  <a:gd name="connsiteY9" fmla="*/ 1188 h 3041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5071" h="304155">
                    <a:moveTo>
                      <a:pt x="134316" y="1188"/>
                    </a:moveTo>
                    <a:cubicBezTo>
                      <a:pt x="127437" y="10184"/>
                      <a:pt x="56529" y="90088"/>
                      <a:pt x="35891" y="125013"/>
                    </a:cubicBezTo>
                    <a:cubicBezTo>
                      <a:pt x="15253" y="159938"/>
                      <a:pt x="12078" y="207563"/>
                      <a:pt x="10491" y="210738"/>
                    </a:cubicBezTo>
                    <a:cubicBezTo>
                      <a:pt x="8904" y="213913"/>
                      <a:pt x="23720" y="141946"/>
                      <a:pt x="26366" y="144063"/>
                    </a:cubicBezTo>
                    <a:cubicBezTo>
                      <a:pt x="29012" y="146180"/>
                      <a:pt x="20545" y="196980"/>
                      <a:pt x="26366" y="223438"/>
                    </a:cubicBezTo>
                    <a:cubicBezTo>
                      <a:pt x="32187" y="249896"/>
                      <a:pt x="59704" y="295405"/>
                      <a:pt x="61291" y="302813"/>
                    </a:cubicBezTo>
                    <a:cubicBezTo>
                      <a:pt x="62878" y="310221"/>
                      <a:pt x="45945" y="285350"/>
                      <a:pt x="35891" y="267888"/>
                    </a:cubicBezTo>
                    <a:cubicBezTo>
                      <a:pt x="25837" y="250426"/>
                      <a:pt x="-5913" y="230846"/>
                      <a:pt x="966" y="198038"/>
                    </a:cubicBezTo>
                    <a:cubicBezTo>
                      <a:pt x="7845" y="165230"/>
                      <a:pt x="54941" y="105963"/>
                      <a:pt x="77166" y="71038"/>
                    </a:cubicBezTo>
                    <a:cubicBezTo>
                      <a:pt x="99391" y="36113"/>
                      <a:pt x="141195" y="-7808"/>
                      <a:pt x="134316" y="118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フリーフォーム 50">
                <a:extLst>
                  <a:ext uri="{FF2B5EF4-FFF2-40B4-BE49-F238E27FC236}">
                    <a16:creationId xmlns:a16="http://schemas.microsoft.com/office/drawing/2014/main" id="{A1DFA8F1-B1E8-F4FB-3122-90B543C0F5B8}"/>
                  </a:ext>
                </a:extLst>
              </p:cNvPr>
              <p:cNvSpPr/>
              <p:nvPr/>
            </p:nvSpPr>
            <p:spPr>
              <a:xfrm>
                <a:off x="3378005" y="2700835"/>
                <a:ext cx="215207" cy="478223"/>
              </a:xfrm>
              <a:custGeom>
                <a:avLst/>
                <a:gdLst>
                  <a:gd name="connsiteX0" fmla="*/ 212920 w 215207"/>
                  <a:gd name="connsiteY0" fmla="*/ 4265 h 478223"/>
                  <a:gd name="connsiteX1" fmla="*/ 139895 w 215207"/>
                  <a:gd name="connsiteY1" fmla="*/ 194765 h 478223"/>
                  <a:gd name="connsiteX2" fmla="*/ 195 w 215207"/>
                  <a:gd name="connsiteY2" fmla="*/ 477340 h 478223"/>
                  <a:gd name="connsiteX3" fmla="*/ 108145 w 215207"/>
                  <a:gd name="connsiteY3" fmla="*/ 286840 h 478223"/>
                  <a:gd name="connsiteX4" fmla="*/ 57345 w 215207"/>
                  <a:gd name="connsiteY4" fmla="*/ 378915 h 478223"/>
                  <a:gd name="connsiteX5" fmla="*/ 212920 w 215207"/>
                  <a:gd name="connsiteY5" fmla="*/ 4265 h 478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5207" h="478223">
                    <a:moveTo>
                      <a:pt x="212920" y="4265"/>
                    </a:moveTo>
                    <a:cubicBezTo>
                      <a:pt x="226678" y="-26427"/>
                      <a:pt x="175349" y="115919"/>
                      <a:pt x="139895" y="194765"/>
                    </a:cubicBezTo>
                    <a:cubicBezTo>
                      <a:pt x="104441" y="273611"/>
                      <a:pt x="5487" y="461994"/>
                      <a:pt x="195" y="477340"/>
                    </a:cubicBezTo>
                    <a:cubicBezTo>
                      <a:pt x="-5097" y="492686"/>
                      <a:pt x="98620" y="303244"/>
                      <a:pt x="108145" y="286840"/>
                    </a:cubicBezTo>
                    <a:cubicBezTo>
                      <a:pt x="117670" y="270436"/>
                      <a:pt x="39882" y="419661"/>
                      <a:pt x="57345" y="378915"/>
                    </a:cubicBezTo>
                    <a:cubicBezTo>
                      <a:pt x="74807" y="338169"/>
                      <a:pt x="199162" y="34957"/>
                      <a:pt x="212920" y="426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フリーフォーム 51">
                <a:extLst>
                  <a:ext uri="{FF2B5EF4-FFF2-40B4-BE49-F238E27FC236}">
                    <a16:creationId xmlns:a16="http://schemas.microsoft.com/office/drawing/2014/main" id="{5F0107F2-B747-D7C3-1499-88B140ABCC3F}"/>
                  </a:ext>
                </a:extLst>
              </p:cNvPr>
              <p:cNvSpPr/>
              <p:nvPr/>
            </p:nvSpPr>
            <p:spPr>
              <a:xfrm>
                <a:off x="3197223" y="3190612"/>
                <a:ext cx="125548" cy="235433"/>
              </a:xfrm>
              <a:custGeom>
                <a:avLst/>
                <a:gdLst>
                  <a:gd name="connsiteX0" fmla="*/ 123827 w 125548"/>
                  <a:gd name="connsiteY0" fmla="*/ 263 h 235433"/>
                  <a:gd name="connsiteX1" fmla="*/ 111127 w 125548"/>
                  <a:gd name="connsiteY1" fmla="*/ 95513 h 235433"/>
                  <a:gd name="connsiteX2" fmla="*/ 2 w 125548"/>
                  <a:gd name="connsiteY2" fmla="*/ 235213 h 235433"/>
                  <a:gd name="connsiteX3" fmla="*/ 107952 w 125548"/>
                  <a:gd name="connsiteY3" fmla="*/ 124088 h 235433"/>
                  <a:gd name="connsiteX4" fmla="*/ 123827 w 125548"/>
                  <a:gd name="connsiteY4" fmla="*/ 263 h 2354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548" h="235433">
                    <a:moveTo>
                      <a:pt x="123827" y="263"/>
                    </a:moveTo>
                    <a:cubicBezTo>
                      <a:pt x="124356" y="-4500"/>
                      <a:pt x="131764" y="56355"/>
                      <a:pt x="111127" y="95513"/>
                    </a:cubicBezTo>
                    <a:cubicBezTo>
                      <a:pt x="90490" y="134671"/>
                      <a:pt x="531" y="230451"/>
                      <a:pt x="2" y="235213"/>
                    </a:cubicBezTo>
                    <a:cubicBezTo>
                      <a:pt x="-527" y="239976"/>
                      <a:pt x="85198" y="166421"/>
                      <a:pt x="107952" y="124088"/>
                    </a:cubicBezTo>
                    <a:cubicBezTo>
                      <a:pt x="130706" y="81755"/>
                      <a:pt x="123298" y="5026"/>
                      <a:pt x="123827" y="26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フリーフォーム 52">
                <a:extLst>
                  <a:ext uri="{FF2B5EF4-FFF2-40B4-BE49-F238E27FC236}">
                    <a16:creationId xmlns:a16="http://schemas.microsoft.com/office/drawing/2014/main" id="{DB7E8D2C-EE9D-55B8-DA23-5396C8CB64F8}"/>
                  </a:ext>
                </a:extLst>
              </p:cNvPr>
              <p:cNvSpPr/>
              <p:nvPr/>
            </p:nvSpPr>
            <p:spPr>
              <a:xfrm>
                <a:off x="3209039" y="3349611"/>
                <a:ext cx="148815" cy="130323"/>
              </a:xfrm>
              <a:custGeom>
                <a:avLst/>
                <a:gdLst>
                  <a:gd name="connsiteX0" fmla="*/ 131061 w 148815"/>
                  <a:gd name="connsiteY0" fmla="*/ 14 h 130323"/>
                  <a:gd name="connsiteX1" fmla="*/ 140586 w 148815"/>
                  <a:gd name="connsiteY1" fmla="*/ 79389 h 130323"/>
                  <a:gd name="connsiteX2" fmla="*/ 77086 w 148815"/>
                  <a:gd name="connsiteY2" fmla="*/ 117489 h 130323"/>
                  <a:gd name="connsiteX3" fmla="*/ 886 w 148815"/>
                  <a:gd name="connsiteY3" fmla="*/ 130189 h 130323"/>
                  <a:gd name="connsiteX4" fmla="*/ 131061 w 148815"/>
                  <a:gd name="connsiteY4" fmla="*/ 111139 h 130323"/>
                  <a:gd name="connsiteX5" fmla="*/ 146936 w 148815"/>
                  <a:gd name="connsiteY5" fmla="*/ 73039 h 130323"/>
                  <a:gd name="connsiteX6" fmla="*/ 131061 w 148815"/>
                  <a:gd name="connsiteY6" fmla="*/ 14 h 1303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8815" h="130323">
                    <a:moveTo>
                      <a:pt x="131061" y="14"/>
                    </a:moveTo>
                    <a:cubicBezTo>
                      <a:pt x="130003" y="1072"/>
                      <a:pt x="149582" y="59810"/>
                      <a:pt x="140586" y="79389"/>
                    </a:cubicBezTo>
                    <a:cubicBezTo>
                      <a:pt x="131590" y="98968"/>
                      <a:pt x="100369" y="109022"/>
                      <a:pt x="77086" y="117489"/>
                    </a:cubicBezTo>
                    <a:cubicBezTo>
                      <a:pt x="53803" y="125956"/>
                      <a:pt x="-8110" y="131247"/>
                      <a:pt x="886" y="130189"/>
                    </a:cubicBezTo>
                    <a:cubicBezTo>
                      <a:pt x="9882" y="129131"/>
                      <a:pt x="106719" y="120664"/>
                      <a:pt x="131061" y="111139"/>
                    </a:cubicBezTo>
                    <a:cubicBezTo>
                      <a:pt x="155403" y="101614"/>
                      <a:pt x="147994" y="88385"/>
                      <a:pt x="146936" y="73039"/>
                    </a:cubicBezTo>
                    <a:cubicBezTo>
                      <a:pt x="145878" y="57693"/>
                      <a:pt x="132119" y="-1044"/>
                      <a:pt x="131061" y="1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フリーフォーム 53">
                <a:extLst>
                  <a:ext uri="{FF2B5EF4-FFF2-40B4-BE49-F238E27FC236}">
                    <a16:creationId xmlns:a16="http://schemas.microsoft.com/office/drawing/2014/main" id="{253D907C-5ED0-3833-9F64-589EE730A828}"/>
                  </a:ext>
                </a:extLst>
              </p:cNvPr>
              <p:cNvSpPr/>
              <p:nvPr/>
            </p:nvSpPr>
            <p:spPr>
              <a:xfrm>
                <a:off x="3343240" y="3441549"/>
                <a:ext cx="70761" cy="136676"/>
              </a:xfrm>
              <a:custGeom>
                <a:avLst/>
                <a:gdLst>
                  <a:gd name="connsiteX0" fmla="*/ 44485 w 70761"/>
                  <a:gd name="connsiteY0" fmla="*/ 151 h 136676"/>
                  <a:gd name="connsiteX1" fmla="*/ 60360 w 70761"/>
                  <a:gd name="connsiteY1" fmla="*/ 57301 h 136676"/>
                  <a:gd name="connsiteX2" fmla="*/ 60360 w 70761"/>
                  <a:gd name="connsiteY2" fmla="*/ 76351 h 136676"/>
                  <a:gd name="connsiteX3" fmla="*/ 35 w 70761"/>
                  <a:gd name="connsiteY3" fmla="*/ 136676 h 136676"/>
                  <a:gd name="connsiteX4" fmla="*/ 69885 w 70761"/>
                  <a:gd name="connsiteY4" fmla="*/ 76351 h 136676"/>
                  <a:gd name="connsiteX5" fmla="*/ 44485 w 70761"/>
                  <a:gd name="connsiteY5" fmla="*/ 151 h 136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0761" h="136676">
                    <a:moveTo>
                      <a:pt x="44485" y="151"/>
                    </a:moveTo>
                    <a:cubicBezTo>
                      <a:pt x="42898" y="-3024"/>
                      <a:pt x="57714" y="44601"/>
                      <a:pt x="60360" y="57301"/>
                    </a:cubicBezTo>
                    <a:cubicBezTo>
                      <a:pt x="63006" y="70001"/>
                      <a:pt x="70414" y="63122"/>
                      <a:pt x="60360" y="76351"/>
                    </a:cubicBezTo>
                    <a:cubicBezTo>
                      <a:pt x="50306" y="89580"/>
                      <a:pt x="-1552" y="136676"/>
                      <a:pt x="35" y="136676"/>
                    </a:cubicBezTo>
                    <a:cubicBezTo>
                      <a:pt x="1622" y="136676"/>
                      <a:pt x="63535" y="96988"/>
                      <a:pt x="69885" y="76351"/>
                    </a:cubicBezTo>
                    <a:cubicBezTo>
                      <a:pt x="76235" y="55714"/>
                      <a:pt x="46072" y="3326"/>
                      <a:pt x="44485" y="15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フリーフォーム 54">
                <a:extLst>
                  <a:ext uri="{FF2B5EF4-FFF2-40B4-BE49-F238E27FC236}">
                    <a16:creationId xmlns:a16="http://schemas.microsoft.com/office/drawing/2014/main" id="{41532EE8-15F4-3FF0-33E5-F1500B92E935}"/>
                  </a:ext>
                </a:extLst>
              </p:cNvPr>
              <p:cNvSpPr/>
              <p:nvPr/>
            </p:nvSpPr>
            <p:spPr>
              <a:xfrm>
                <a:off x="3173109" y="3466555"/>
                <a:ext cx="116436" cy="90732"/>
              </a:xfrm>
              <a:custGeom>
                <a:avLst/>
                <a:gdLst>
                  <a:gd name="connsiteX0" fmla="*/ 1891 w 116436"/>
                  <a:gd name="connsiteY0" fmla="*/ 545 h 90732"/>
                  <a:gd name="connsiteX1" fmla="*/ 39991 w 116436"/>
                  <a:gd name="connsiteY1" fmla="*/ 51345 h 90732"/>
                  <a:gd name="connsiteX2" fmla="*/ 116191 w 116436"/>
                  <a:gd name="connsiteY2" fmla="*/ 86270 h 90732"/>
                  <a:gd name="connsiteX3" fmla="*/ 65391 w 116436"/>
                  <a:gd name="connsiteY3" fmla="*/ 83095 h 90732"/>
                  <a:gd name="connsiteX4" fmla="*/ 97141 w 116436"/>
                  <a:gd name="connsiteY4" fmla="*/ 86270 h 90732"/>
                  <a:gd name="connsiteX5" fmla="*/ 1891 w 116436"/>
                  <a:gd name="connsiteY5" fmla="*/ 545 h 90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436" h="90732">
                    <a:moveTo>
                      <a:pt x="1891" y="545"/>
                    </a:moveTo>
                    <a:cubicBezTo>
                      <a:pt x="-7634" y="-5276"/>
                      <a:pt x="20941" y="37058"/>
                      <a:pt x="39991" y="51345"/>
                    </a:cubicBezTo>
                    <a:cubicBezTo>
                      <a:pt x="59041" y="65633"/>
                      <a:pt x="111958" y="80978"/>
                      <a:pt x="116191" y="86270"/>
                    </a:cubicBezTo>
                    <a:cubicBezTo>
                      <a:pt x="120424" y="91562"/>
                      <a:pt x="68566" y="83095"/>
                      <a:pt x="65391" y="83095"/>
                    </a:cubicBezTo>
                    <a:cubicBezTo>
                      <a:pt x="62216" y="83095"/>
                      <a:pt x="107724" y="97912"/>
                      <a:pt x="97141" y="86270"/>
                    </a:cubicBezTo>
                    <a:cubicBezTo>
                      <a:pt x="86558" y="74628"/>
                      <a:pt x="11416" y="6366"/>
                      <a:pt x="1891" y="5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フリーフォーム 55">
                <a:extLst>
                  <a:ext uri="{FF2B5EF4-FFF2-40B4-BE49-F238E27FC236}">
                    <a16:creationId xmlns:a16="http://schemas.microsoft.com/office/drawing/2014/main" id="{E5E7BF1D-B131-562A-71A3-79989853C2C3}"/>
                  </a:ext>
                </a:extLst>
              </p:cNvPr>
              <p:cNvSpPr/>
              <p:nvPr/>
            </p:nvSpPr>
            <p:spPr>
              <a:xfrm>
                <a:off x="3200164" y="3581017"/>
                <a:ext cx="121203" cy="38838"/>
              </a:xfrm>
              <a:custGeom>
                <a:avLst/>
                <a:gdLst>
                  <a:gd name="connsiteX0" fmla="*/ 236 w 121203"/>
                  <a:gd name="connsiteY0" fmla="*/ 19433 h 38838"/>
                  <a:gd name="connsiteX1" fmla="*/ 57386 w 121203"/>
                  <a:gd name="connsiteY1" fmla="*/ 38483 h 38838"/>
                  <a:gd name="connsiteX2" fmla="*/ 120886 w 121203"/>
                  <a:gd name="connsiteY2" fmla="*/ 383 h 38838"/>
                  <a:gd name="connsiteX3" fmla="*/ 79611 w 121203"/>
                  <a:gd name="connsiteY3" fmla="*/ 19433 h 38838"/>
                  <a:gd name="connsiteX4" fmla="*/ 236 w 121203"/>
                  <a:gd name="connsiteY4" fmla="*/ 19433 h 38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203" h="38838">
                    <a:moveTo>
                      <a:pt x="236" y="19433"/>
                    </a:moveTo>
                    <a:cubicBezTo>
                      <a:pt x="-3468" y="22608"/>
                      <a:pt x="37278" y="41658"/>
                      <a:pt x="57386" y="38483"/>
                    </a:cubicBezTo>
                    <a:cubicBezTo>
                      <a:pt x="77494" y="35308"/>
                      <a:pt x="117182" y="3558"/>
                      <a:pt x="120886" y="383"/>
                    </a:cubicBezTo>
                    <a:cubicBezTo>
                      <a:pt x="124590" y="-2792"/>
                      <a:pt x="94957" y="14670"/>
                      <a:pt x="79611" y="19433"/>
                    </a:cubicBezTo>
                    <a:cubicBezTo>
                      <a:pt x="64265" y="24196"/>
                      <a:pt x="3940" y="16258"/>
                      <a:pt x="236" y="1943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フリーフォーム 56">
                <a:extLst>
                  <a:ext uri="{FF2B5EF4-FFF2-40B4-BE49-F238E27FC236}">
                    <a16:creationId xmlns:a16="http://schemas.microsoft.com/office/drawing/2014/main" id="{E5A4EF12-5716-3358-CD80-0991670B849E}"/>
                  </a:ext>
                </a:extLst>
              </p:cNvPr>
              <p:cNvSpPr/>
              <p:nvPr/>
            </p:nvSpPr>
            <p:spPr>
              <a:xfrm>
                <a:off x="3073400" y="3543300"/>
                <a:ext cx="187448" cy="177800"/>
              </a:xfrm>
              <a:custGeom>
                <a:avLst/>
                <a:gdLst>
                  <a:gd name="connsiteX0" fmla="*/ 0 w 187448"/>
                  <a:gd name="connsiteY0" fmla="*/ 0 h 177800"/>
                  <a:gd name="connsiteX1" fmla="*/ 133350 w 187448"/>
                  <a:gd name="connsiteY1" fmla="*/ 139700 h 177800"/>
                  <a:gd name="connsiteX2" fmla="*/ 187325 w 187448"/>
                  <a:gd name="connsiteY2" fmla="*/ 177800 h 177800"/>
                  <a:gd name="connsiteX3" fmla="*/ 149225 w 187448"/>
                  <a:gd name="connsiteY3" fmla="*/ 139700 h 177800"/>
                  <a:gd name="connsiteX4" fmla="*/ 0 w 187448"/>
                  <a:gd name="connsiteY4" fmla="*/ 0 h 17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7448" h="177800">
                    <a:moveTo>
                      <a:pt x="0" y="0"/>
                    </a:moveTo>
                    <a:cubicBezTo>
                      <a:pt x="51064" y="55033"/>
                      <a:pt x="102129" y="110067"/>
                      <a:pt x="133350" y="139700"/>
                    </a:cubicBezTo>
                    <a:cubicBezTo>
                      <a:pt x="164571" y="169333"/>
                      <a:pt x="184679" y="177800"/>
                      <a:pt x="187325" y="177800"/>
                    </a:cubicBezTo>
                    <a:cubicBezTo>
                      <a:pt x="189971" y="177800"/>
                      <a:pt x="149225" y="139700"/>
                      <a:pt x="149225" y="139700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フリーフォーム 57">
                <a:extLst>
                  <a:ext uri="{FF2B5EF4-FFF2-40B4-BE49-F238E27FC236}">
                    <a16:creationId xmlns:a16="http://schemas.microsoft.com/office/drawing/2014/main" id="{B8694C24-8263-1C21-DCFB-D34110F67FA2}"/>
                  </a:ext>
                </a:extLst>
              </p:cNvPr>
              <p:cNvSpPr/>
              <p:nvPr/>
            </p:nvSpPr>
            <p:spPr>
              <a:xfrm>
                <a:off x="3017865" y="3479633"/>
                <a:ext cx="58673" cy="169231"/>
              </a:xfrm>
              <a:custGeom>
                <a:avLst/>
                <a:gdLst>
                  <a:gd name="connsiteX0" fmla="*/ 14260 w 58673"/>
                  <a:gd name="connsiteY0" fmla="*/ 167 h 169231"/>
                  <a:gd name="connsiteX1" fmla="*/ 1560 w 58673"/>
                  <a:gd name="connsiteY1" fmla="*/ 54142 h 169231"/>
                  <a:gd name="connsiteX2" fmla="*/ 55535 w 58673"/>
                  <a:gd name="connsiteY2" fmla="*/ 165267 h 169231"/>
                  <a:gd name="connsiteX3" fmla="*/ 49185 w 58673"/>
                  <a:gd name="connsiteY3" fmla="*/ 139867 h 169231"/>
                  <a:gd name="connsiteX4" fmla="*/ 23785 w 58673"/>
                  <a:gd name="connsiteY4" fmla="*/ 95417 h 169231"/>
                  <a:gd name="connsiteX5" fmla="*/ 11085 w 58673"/>
                  <a:gd name="connsiteY5" fmla="*/ 70017 h 169231"/>
                  <a:gd name="connsiteX6" fmla="*/ 14260 w 58673"/>
                  <a:gd name="connsiteY6" fmla="*/ 167 h 169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673" h="169231">
                    <a:moveTo>
                      <a:pt x="14260" y="167"/>
                    </a:moveTo>
                    <a:cubicBezTo>
                      <a:pt x="12672" y="-2479"/>
                      <a:pt x="-5319" y="26625"/>
                      <a:pt x="1560" y="54142"/>
                    </a:cubicBezTo>
                    <a:cubicBezTo>
                      <a:pt x="8439" y="81659"/>
                      <a:pt x="47598" y="150980"/>
                      <a:pt x="55535" y="165267"/>
                    </a:cubicBezTo>
                    <a:cubicBezTo>
                      <a:pt x="63472" y="179554"/>
                      <a:pt x="54477" y="151509"/>
                      <a:pt x="49185" y="139867"/>
                    </a:cubicBezTo>
                    <a:cubicBezTo>
                      <a:pt x="43893" y="128225"/>
                      <a:pt x="30135" y="107059"/>
                      <a:pt x="23785" y="95417"/>
                    </a:cubicBezTo>
                    <a:cubicBezTo>
                      <a:pt x="17435" y="83775"/>
                      <a:pt x="13202" y="83775"/>
                      <a:pt x="11085" y="70017"/>
                    </a:cubicBezTo>
                    <a:cubicBezTo>
                      <a:pt x="8968" y="56259"/>
                      <a:pt x="15848" y="2813"/>
                      <a:pt x="14260" y="1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フリーフォーム 58">
                <a:extLst>
                  <a:ext uri="{FF2B5EF4-FFF2-40B4-BE49-F238E27FC236}">
                    <a16:creationId xmlns:a16="http://schemas.microsoft.com/office/drawing/2014/main" id="{7DBFC7D9-1EDA-2202-CE93-B3564825E99B}"/>
                  </a:ext>
                </a:extLst>
              </p:cNvPr>
              <p:cNvSpPr/>
              <p:nvPr/>
            </p:nvSpPr>
            <p:spPr>
              <a:xfrm>
                <a:off x="3403499" y="3251200"/>
                <a:ext cx="25509" cy="130175"/>
              </a:xfrm>
              <a:custGeom>
                <a:avLst/>
                <a:gdLst>
                  <a:gd name="connsiteX0" fmla="*/ 101 w 25509"/>
                  <a:gd name="connsiteY0" fmla="*/ 0 h 130175"/>
                  <a:gd name="connsiteX1" fmla="*/ 15976 w 25509"/>
                  <a:gd name="connsiteY1" fmla="*/ 73025 h 130175"/>
                  <a:gd name="connsiteX2" fmla="*/ 101 w 25509"/>
                  <a:gd name="connsiteY2" fmla="*/ 130175 h 130175"/>
                  <a:gd name="connsiteX3" fmla="*/ 25501 w 25509"/>
                  <a:gd name="connsiteY3" fmla="*/ 73025 h 130175"/>
                  <a:gd name="connsiteX4" fmla="*/ 101 w 25509"/>
                  <a:gd name="connsiteY4" fmla="*/ 0 h 130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509" h="130175">
                    <a:moveTo>
                      <a:pt x="101" y="0"/>
                    </a:moveTo>
                    <a:cubicBezTo>
                      <a:pt x="-1486" y="0"/>
                      <a:pt x="15976" y="51329"/>
                      <a:pt x="15976" y="73025"/>
                    </a:cubicBezTo>
                    <a:cubicBezTo>
                      <a:pt x="15976" y="94721"/>
                      <a:pt x="-1486" y="130175"/>
                      <a:pt x="101" y="130175"/>
                    </a:cubicBezTo>
                    <a:cubicBezTo>
                      <a:pt x="1688" y="130175"/>
                      <a:pt x="24972" y="91017"/>
                      <a:pt x="25501" y="73025"/>
                    </a:cubicBezTo>
                    <a:cubicBezTo>
                      <a:pt x="26030" y="55033"/>
                      <a:pt x="1688" y="0"/>
                      <a:pt x="101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フリーフォーム 59">
                <a:extLst>
                  <a:ext uri="{FF2B5EF4-FFF2-40B4-BE49-F238E27FC236}">
                    <a16:creationId xmlns:a16="http://schemas.microsoft.com/office/drawing/2014/main" id="{8C02F0A2-C959-FA71-8F1A-CE52EDD8071E}"/>
                  </a:ext>
                </a:extLst>
              </p:cNvPr>
              <p:cNvSpPr/>
              <p:nvPr/>
            </p:nvSpPr>
            <p:spPr>
              <a:xfrm>
                <a:off x="3390866" y="3521760"/>
                <a:ext cx="178049" cy="72404"/>
              </a:xfrm>
              <a:custGeom>
                <a:avLst/>
                <a:gdLst>
                  <a:gd name="connsiteX0" fmla="*/ 34 w 178049"/>
                  <a:gd name="connsiteY0" fmla="*/ 72340 h 72404"/>
                  <a:gd name="connsiteX1" fmla="*/ 79409 w 178049"/>
                  <a:gd name="connsiteY1" fmla="*/ 18365 h 72404"/>
                  <a:gd name="connsiteX2" fmla="*/ 177834 w 178049"/>
                  <a:gd name="connsiteY2" fmla="*/ 37415 h 72404"/>
                  <a:gd name="connsiteX3" fmla="*/ 104809 w 178049"/>
                  <a:gd name="connsiteY3" fmla="*/ 5665 h 72404"/>
                  <a:gd name="connsiteX4" fmla="*/ 69884 w 178049"/>
                  <a:gd name="connsiteY4" fmla="*/ 5665 h 72404"/>
                  <a:gd name="connsiteX5" fmla="*/ 34 w 178049"/>
                  <a:gd name="connsiteY5" fmla="*/ 72340 h 72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8049" h="72404">
                    <a:moveTo>
                      <a:pt x="34" y="72340"/>
                    </a:moveTo>
                    <a:cubicBezTo>
                      <a:pt x="1622" y="74457"/>
                      <a:pt x="49776" y="24186"/>
                      <a:pt x="79409" y="18365"/>
                    </a:cubicBezTo>
                    <a:cubicBezTo>
                      <a:pt x="109042" y="12544"/>
                      <a:pt x="173601" y="39532"/>
                      <a:pt x="177834" y="37415"/>
                    </a:cubicBezTo>
                    <a:cubicBezTo>
                      <a:pt x="182067" y="35298"/>
                      <a:pt x="122801" y="10957"/>
                      <a:pt x="104809" y="5665"/>
                    </a:cubicBezTo>
                    <a:cubicBezTo>
                      <a:pt x="86817" y="373"/>
                      <a:pt x="87876" y="-3860"/>
                      <a:pt x="69884" y="5665"/>
                    </a:cubicBezTo>
                    <a:cubicBezTo>
                      <a:pt x="51892" y="15190"/>
                      <a:pt x="-1554" y="70223"/>
                      <a:pt x="34" y="723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フリーフォーム 60">
                <a:extLst>
                  <a:ext uri="{FF2B5EF4-FFF2-40B4-BE49-F238E27FC236}">
                    <a16:creationId xmlns:a16="http://schemas.microsoft.com/office/drawing/2014/main" id="{0AA2416F-34DB-449D-064A-2036FD3F320C}"/>
                  </a:ext>
                </a:extLst>
              </p:cNvPr>
              <p:cNvSpPr/>
              <p:nvPr/>
            </p:nvSpPr>
            <p:spPr>
              <a:xfrm>
                <a:off x="3540123" y="3416041"/>
                <a:ext cx="152409" cy="44763"/>
              </a:xfrm>
              <a:custGeom>
                <a:avLst/>
                <a:gdLst>
                  <a:gd name="connsiteX0" fmla="*/ 2 w 152409"/>
                  <a:gd name="connsiteY0" fmla="*/ 25659 h 44763"/>
                  <a:gd name="connsiteX1" fmla="*/ 101602 w 152409"/>
                  <a:gd name="connsiteY1" fmla="*/ 9784 h 44763"/>
                  <a:gd name="connsiteX2" fmla="*/ 152402 w 152409"/>
                  <a:gd name="connsiteY2" fmla="*/ 44709 h 44763"/>
                  <a:gd name="connsiteX3" fmla="*/ 98427 w 152409"/>
                  <a:gd name="connsiteY3" fmla="*/ 259 h 44763"/>
                  <a:gd name="connsiteX4" fmla="*/ 2 w 152409"/>
                  <a:gd name="connsiteY4" fmla="*/ 25659 h 44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409" h="44763">
                    <a:moveTo>
                      <a:pt x="2" y="25659"/>
                    </a:moveTo>
                    <a:cubicBezTo>
                      <a:pt x="531" y="27246"/>
                      <a:pt x="76202" y="6609"/>
                      <a:pt x="101602" y="9784"/>
                    </a:cubicBezTo>
                    <a:cubicBezTo>
                      <a:pt x="127002" y="12959"/>
                      <a:pt x="152931" y="46296"/>
                      <a:pt x="152402" y="44709"/>
                    </a:cubicBezTo>
                    <a:cubicBezTo>
                      <a:pt x="151873" y="43122"/>
                      <a:pt x="125944" y="3434"/>
                      <a:pt x="98427" y="259"/>
                    </a:cubicBezTo>
                    <a:cubicBezTo>
                      <a:pt x="70910" y="-2916"/>
                      <a:pt x="-527" y="24072"/>
                      <a:pt x="2" y="2565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フリーフォーム 61">
                <a:extLst>
                  <a:ext uri="{FF2B5EF4-FFF2-40B4-BE49-F238E27FC236}">
                    <a16:creationId xmlns:a16="http://schemas.microsoft.com/office/drawing/2014/main" id="{8D525977-6DBA-003E-E38F-F64DC30E8C50}"/>
                  </a:ext>
                </a:extLst>
              </p:cNvPr>
              <p:cNvSpPr/>
              <p:nvPr/>
            </p:nvSpPr>
            <p:spPr>
              <a:xfrm>
                <a:off x="3648022" y="3587623"/>
                <a:ext cx="89823" cy="171590"/>
              </a:xfrm>
              <a:custGeom>
                <a:avLst/>
                <a:gdLst>
                  <a:gd name="connsiteX0" fmla="*/ 76253 w 89823"/>
                  <a:gd name="connsiteY0" fmla="*/ 127 h 171590"/>
                  <a:gd name="connsiteX1" fmla="*/ 79428 w 89823"/>
                  <a:gd name="connsiteY1" fmla="*/ 69977 h 171590"/>
                  <a:gd name="connsiteX2" fmla="*/ 73078 w 89823"/>
                  <a:gd name="connsiteY2" fmla="*/ 95377 h 171590"/>
                  <a:gd name="connsiteX3" fmla="*/ 53 w 89823"/>
                  <a:gd name="connsiteY3" fmla="*/ 171577 h 171590"/>
                  <a:gd name="connsiteX4" fmla="*/ 85778 w 89823"/>
                  <a:gd name="connsiteY4" fmla="*/ 89027 h 171590"/>
                  <a:gd name="connsiteX5" fmla="*/ 76253 w 89823"/>
                  <a:gd name="connsiteY5" fmla="*/ 127 h 171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9823" h="171590">
                    <a:moveTo>
                      <a:pt x="76253" y="127"/>
                    </a:moveTo>
                    <a:cubicBezTo>
                      <a:pt x="75195" y="-3048"/>
                      <a:pt x="79957" y="54102"/>
                      <a:pt x="79428" y="69977"/>
                    </a:cubicBezTo>
                    <a:cubicBezTo>
                      <a:pt x="78899" y="85852"/>
                      <a:pt x="86307" y="78444"/>
                      <a:pt x="73078" y="95377"/>
                    </a:cubicBezTo>
                    <a:cubicBezTo>
                      <a:pt x="59849" y="112310"/>
                      <a:pt x="-2064" y="172635"/>
                      <a:pt x="53" y="171577"/>
                    </a:cubicBezTo>
                    <a:cubicBezTo>
                      <a:pt x="2170" y="170519"/>
                      <a:pt x="73078" y="115485"/>
                      <a:pt x="85778" y="89027"/>
                    </a:cubicBezTo>
                    <a:cubicBezTo>
                      <a:pt x="98478" y="62569"/>
                      <a:pt x="77311" y="3302"/>
                      <a:pt x="76253" y="12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フリーフォーム 62">
                <a:extLst>
                  <a:ext uri="{FF2B5EF4-FFF2-40B4-BE49-F238E27FC236}">
                    <a16:creationId xmlns:a16="http://schemas.microsoft.com/office/drawing/2014/main" id="{57D4B143-8F26-AAD9-745B-72438C8B3A14}"/>
                  </a:ext>
                </a:extLst>
              </p:cNvPr>
              <p:cNvSpPr/>
              <p:nvPr/>
            </p:nvSpPr>
            <p:spPr>
              <a:xfrm>
                <a:off x="3444620" y="3605804"/>
                <a:ext cx="206252" cy="61830"/>
              </a:xfrm>
              <a:custGeom>
                <a:avLst/>
                <a:gdLst>
                  <a:gd name="connsiteX0" fmla="*/ 255 w 206252"/>
                  <a:gd name="connsiteY0" fmla="*/ 996 h 61830"/>
                  <a:gd name="connsiteX1" fmla="*/ 92330 w 206252"/>
                  <a:gd name="connsiteY1" fmla="*/ 7346 h 61830"/>
                  <a:gd name="connsiteX2" fmla="*/ 203455 w 206252"/>
                  <a:gd name="connsiteY2" fmla="*/ 61321 h 61830"/>
                  <a:gd name="connsiteX3" fmla="*/ 168530 w 206252"/>
                  <a:gd name="connsiteY3" fmla="*/ 32746 h 61830"/>
                  <a:gd name="connsiteX4" fmla="*/ 120905 w 206252"/>
                  <a:gd name="connsiteY4" fmla="*/ 4171 h 61830"/>
                  <a:gd name="connsiteX5" fmla="*/ 255 w 206252"/>
                  <a:gd name="connsiteY5" fmla="*/ 996 h 61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6252" h="61830">
                    <a:moveTo>
                      <a:pt x="255" y="996"/>
                    </a:moveTo>
                    <a:cubicBezTo>
                      <a:pt x="-4508" y="1525"/>
                      <a:pt x="58463" y="-2708"/>
                      <a:pt x="92330" y="7346"/>
                    </a:cubicBezTo>
                    <a:cubicBezTo>
                      <a:pt x="126197" y="17400"/>
                      <a:pt x="190755" y="57088"/>
                      <a:pt x="203455" y="61321"/>
                    </a:cubicBezTo>
                    <a:cubicBezTo>
                      <a:pt x="216155" y="65554"/>
                      <a:pt x="182288" y="42271"/>
                      <a:pt x="168530" y="32746"/>
                    </a:cubicBezTo>
                    <a:cubicBezTo>
                      <a:pt x="154772" y="23221"/>
                      <a:pt x="147892" y="10521"/>
                      <a:pt x="120905" y="4171"/>
                    </a:cubicBezTo>
                    <a:cubicBezTo>
                      <a:pt x="93918" y="-2179"/>
                      <a:pt x="5018" y="467"/>
                      <a:pt x="255" y="99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4" name="フリーフォーム 1023">
                <a:extLst>
                  <a:ext uri="{FF2B5EF4-FFF2-40B4-BE49-F238E27FC236}">
                    <a16:creationId xmlns:a16="http://schemas.microsoft.com/office/drawing/2014/main" id="{7F246B49-6AC1-1687-8D59-254EC57DCC37}"/>
                  </a:ext>
                </a:extLst>
              </p:cNvPr>
              <p:cNvSpPr/>
              <p:nvPr/>
            </p:nvSpPr>
            <p:spPr>
              <a:xfrm>
                <a:off x="3546471" y="3676220"/>
                <a:ext cx="65052" cy="84502"/>
              </a:xfrm>
              <a:custGeom>
                <a:avLst/>
                <a:gdLst>
                  <a:gd name="connsiteX0" fmla="*/ 4 w 65052"/>
                  <a:gd name="connsiteY0" fmla="*/ 430 h 84502"/>
                  <a:gd name="connsiteX1" fmla="*/ 60329 w 65052"/>
                  <a:gd name="connsiteY1" fmla="*/ 82980 h 84502"/>
                  <a:gd name="connsiteX2" fmla="*/ 57154 w 65052"/>
                  <a:gd name="connsiteY2" fmla="*/ 51230 h 84502"/>
                  <a:gd name="connsiteX3" fmla="*/ 4 w 65052"/>
                  <a:gd name="connsiteY3" fmla="*/ 430 h 84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5052" h="84502">
                    <a:moveTo>
                      <a:pt x="4" y="430"/>
                    </a:moveTo>
                    <a:cubicBezTo>
                      <a:pt x="533" y="5722"/>
                      <a:pt x="50804" y="74513"/>
                      <a:pt x="60329" y="82980"/>
                    </a:cubicBezTo>
                    <a:cubicBezTo>
                      <a:pt x="69854" y="91447"/>
                      <a:pt x="62975" y="62342"/>
                      <a:pt x="57154" y="51230"/>
                    </a:cubicBezTo>
                    <a:cubicBezTo>
                      <a:pt x="51333" y="40118"/>
                      <a:pt x="-525" y="-4862"/>
                      <a:pt x="4" y="43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5" name="フリーフォーム 1024">
                <a:extLst>
                  <a:ext uri="{FF2B5EF4-FFF2-40B4-BE49-F238E27FC236}">
                    <a16:creationId xmlns:a16="http://schemas.microsoft.com/office/drawing/2014/main" id="{5D67C46B-8FA9-769B-D1E1-829B74F2AC64}"/>
                  </a:ext>
                </a:extLst>
              </p:cNvPr>
              <p:cNvSpPr/>
              <p:nvPr/>
            </p:nvSpPr>
            <p:spPr>
              <a:xfrm>
                <a:off x="3211931" y="3854053"/>
                <a:ext cx="45921" cy="137362"/>
              </a:xfrm>
              <a:custGeom>
                <a:avLst/>
                <a:gdLst>
                  <a:gd name="connsiteX0" fmla="*/ 45619 w 45921"/>
                  <a:gd name="connsiteY0" fmla="*/ 397 h 137362"/>
                  <a:gd name="connsiteX1" fmla="*/ 20219 w 45921"/>
                  <a:gd name="connsiteY1" fmla="*/ 57547 h 137362"/>
                  <a:gd name="connsiteX2" fmla="*/ 10694 w 45921"/>
                  <a:gd name="connsiteY2" fmla="*/ 136922 h 137362"/>
                  <a:gd name="connsiteX3" fmla="*/ 1169 w 45921"/>
                  <a:gd name="connsiteY3" fmla="*/ 86122 h 137362"/>
                  <a:gd name="connsiteX4" fmla="*/ 45619 w 45921"/>
                  <a:gd name="connsiteY4" fmla="*/ 397 h 137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921" h="137362">
                    <a:moveTo>
                      <a:pt x="45619" y="397"/>
                    </a:moveTo>
                    <a:cubicBezTo>
                      <a:pt x="48794" y="-4365"/>
                      <a:pt x="26040" y="34793"/>
                      <a:pt x="20219" y="57547"/>
                    </a:cubicBezTo>
                    <a:cubicBezTo>
                      <a:pt x="14398" y="80301"/>
                      <a:pt x="13869" y="132160"/>
                      <a:pt x="10694" y="136922"/>
                    </a:cubicBezTo>
                    <a:cubicBezTo>
                      <a:pt x="7519" y="141684"/>
                      <a:pt x="-3593" y="106759"/>
                      <a:pt x="1169" y="86122"/>
                    </a:cubicBezTo>
                    <a:cubicBezTo>
                      <a:pt x="5931" y="65485"/>
                      <a:pt x="42444" y="5159"/>
                      <a:pt x="45619" y="39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7" name="フリーフォーム 1026">
                <a:extLst>
                  <a:ext uri="{FF2B5EF4-FFF2-40B4-BE49-F238E27FC236}">
                    <a16:creationId xmlns:a16="http://schemas.microsoft.com/office/drawing/2014/main" id="{43478763-1052-06C2-D909-2A7ACC3EB9C1}"/>
                  </a:ext>
                </a:extLst>
              </p:cNvPr>
              <p:cNvSpPr/>
              <p:nvPr/>
            </p:nvSpPr>
            <p:spPr>
              <a:xfrm>
                <a:off x="3314582" y="3838553"/>
                <a:ext cx="25527" cy="203246"/>
              </a:xfrm>
              <a:custGeom>
                <a:avLst/>
                <a:gdLst>
                  <a:gd name="connsiteX0" fmla="*/ 9643 w 25527"/>
                  <a:gd name="connsiteY0" fmla="*/ 22 h 203246"/>
                  <a:gd name="connsiteX1" fmla="*/ 22343 w 25527"/>
                  <a:gd name="connsiteY1" fmla="*/ 114322 h 203246"/>
                  <a:gd name="connsiteX2" fmla="*/ 3293 w 25527"/>
                  <a:gd name="connsiteY2" fmla="*/ 203222 h 203246"/>
                  <a:gd name="connsiteX3" fmla="*/ 25518 w 25527"/>
                  <a:gd name="connsiteY3" fmla="*/ 123847 h 203246"/>
                  <a:gd name="connsiteX4" fmla="*/ 118 w 25527"/>
                  <a:gd name="connsiteY4" fmla="*/ 165122 h 203246"/>
                  <a:gd name="connsiteX5" fmla="*/ 15993 w 25527"/>
                  <a:gd name="connsiteY5" fmla="*/ 104797 h 203246"/>
                  <a:gd name="connsiteX6" fmla="*/ 9643 w 25527"/>
                  <a:gd name="connsiteY6" fmla="*/ 22 h 203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527" h="203246">
                    <a:moveTo>
                      <a:pt x="9643" y="22"/>
                    </a:moveTo>
                    <a:cubicBezTo>
                      <a:pt x="10701" y="1610"/>
                      <a:pt x="23401" y="80455"/>
                      <a:pt x="22343" y="114322"/>
                    </a:cubicBezTo>
                    <a:cubicBezTo>
                      <a:pt x="21285" y="148189"/>
                      <a:pt x="2764" y="201635"/>
                      <a:pt x="3293" y="203222"/>
                    </a:cubicBezTo>
                    <a:cubicBezTo>
                      <a:pt x="3822" y="204809"/>
                      <a:pt x="26047" y="130197"/>
                      <a:pt x="25518" y="123847"/>
                    </a:cubicBezTo>
                    <a:cubicBezTo>
                      <a:pt x="24989" y="117497"/>
                      <a:pt x="1705" y="168297"/>
                      <a:pt x="118" y="165122"/>
                    </a:cubicBezTo>
                    <a:cubicBezTo>
                      <a:pt x="-1469" y="161947"/>
                      <a:pt x="13347" y="127551"/>
                      <a:pt x="15993" y="104797"/>
                    </a:cubicBezTo>
                    <a:cubicBezTo>
                      <a:pt x="18639" y="82043"/>
                      <a:pt x="8585" y="-1566"/>
                      <a:pt x="9643" y="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8" name="フリーフォーム 1027">
                <a:extLst>
                  <a:ext uri="{FF2B5EF4-FFF2-40B4-BE49-F238E27FC236}">
                    <a16:creationId xmlns:a16="http://schemas.microsoft.com/office/drawing/2014/main" id="{65047989-A8F2-87FE-B9C0-A0DF4A666DA6}"/>
                  </a:ext>
                </a:extLst>
              </p:cNvPr>
              <p:cNvSpPr/>
              <p:nvPr/>
            </p:nvSpPr>
            <p:spPr>
              <a:xfrm>
                <a:off x="3147492" y="3857214"/>
                <a:ext cx="62566" cy="104354"/>
              </a:xfrm>
              <a:custGeom>
                <a:avLst/>
                <a:gdLst>
                  <a:gd name="connsiteX0" fmla="*/ 62433 w 62566"/>
                  <a:gd name="connsiteY0" fmla="*/ 411 h 104354"/>
                  <a:gd name="connsiteX1" fmla="*/ 2108 w 62566"/>
                  <a:gd name="connsiteY1" fmla="*/ 102011 h 104354"/>
                  <a:gd name="connsiteX2" fmla="*/ 17983 w 62566"/>
                  <a:gd name="connsiteY2" fmla="*/ 67086 h 104354"/>
                  <a:gd name="connsiteX3" fmla="*/ 62433 w 62566"/>
                  <a:gd name="connsiteY3" fmla="*/ 411 h 104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566" h="104354">
                    <a:moveTo>
                      <a:pt x="62433" y="411"/>
                    </a:moveTo>
                    <a:cubicBezTo>
                      <a:pt x="59787" y="6232"/>
                      <a:pt x="9516" y="90899"/>
                      <a:pt x="2108" y="102011"/>
                    </a:cubicBezTo>
                    <a:cubicBezTo>
                      <a:pt x="-5300" y="113124"/>
                      <a:pt x="8458" y="81903"/>
                      <a:pt x="17983" y="67086"/>
                    </a:cubicBezTo>
                    <a:cubicBezTo>
                      <a:pt x="27508" y="52269"/>
                      <a:pt x="65079" y="-5410"/>
                      <a:pt x="62433" y="4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9" name="フリーフォーム 1028">
                <a:extLst>
                  <a:ext uri="{FF2B5EF4-FFF2-40B4-BE49-F238E27FC236}">
                    <a16:creationId xmlns:a16="http://schemas.microsoft.com/office/drawing/2014/main" id="{F5D96D7C-A329-33EE-2697-A0266B25F9DE}"/>
                  </a:ext>
                </a:extLst>
              </p:cNvPr>
              <p:cNvSpPr/>
              <p:nvPr/>
            </p:nvSpPr>
            <p:spPr>
              <a:xfrm>
                <a:off x="3394014" y="3854424"/>
                <a:ext cx="41667" cy="184211"/>
              </a:xfrm>
              <a:custGeom>
                <a:avLst/>
                <a:gdLst>
                  <a:gd name="connsiteX0" fmla="*/ 61 w 41667"/>
                  <a:gd name="connsiteY0" fmla="*/ 26 h 184211"/>
                  <a:gd name="connsiteX1" fmla="*/ 31811 w 41667"/>
                  <a:gd name="connsiteY1" fmla="*/ 98451 h 184211"/>
                  <a:gd name="connsiteX2" fmla="*/ 22286 w 41667"/>
                  <a:gd name="connsiteY2" fmla="*/ 184176 h 184211"/>
                  <a:gd name="connsiteX3" fmla="*/ 41336 w 41667"/>
                  <a:gd name="connsiteY3" fmla="*/ 107976 h 184211"/>
                  <a:gd name="connsiteX4" fmla="*/ 61 w 41667"/>
                  <a:gd name="connsiteY4" fmla="*/ 26 h 184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667" h="184211">
                    <a:moveTo>
                      <a:pt x="61" y="26"/>
                    </a:moveTo>
                    <a:cubicBezTo>
                      <a:pt x="-1526" y="-1561"/>
                      <a:pt x="28107" y="67759"/>
                      <a:pt x="31811" y="98451"/>
                    </a:cubicBezTo>
                    <a:cubicBezTo>
                      <a:pt x="35515" y="129143"/>
                      <a:pt x="20699" y="182589"/>
                      <a:pt x="22286" y="184176"/>
                    </a:cubicBezTo>
                    <a:cubicBezTo>
                      <a:pt x="23873" y="185763"/>
                      <a:pt x="44511" y="133376"/>
                      <a:pt x="41336" y="107976"/>
                    </a:cubicBezTo>
                    <a:cubicBezTo>
                      <a:pt x="38161" y="82576"/>
                      <a:pt x="1648" y="1613"/>
                      <a:pt x="61" y="2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0" name="フリーフォーム 1029">
                <a:extLst>
                  <a:ext uri="{FF2B5EF4-FFF2-40B4-BE49-F238E27FC236}">
                    <a16:creationId xmlns:a16="http://schemas.microsoft.com/office/drawing/2014/main" id="{6A5E0A21-686B-55E0-84C7-7E88494868EB}"/>
                  </a:ext>
                </a:extLst>
              </p:cNvPr>
              <p:cNvSpPr/>
              <p:nvPr/>
            </p:nvSpPr>
            <p:spPr>
              <a:xfrm>
                <a:off x="2834982" y="4038016"/>
                <a:ext cx="346842" cy="131360"/>
              </a:xfrm>
              <a:custGeom>
                <a:avLst/>
                <a:gdLst>
                  <a:gd name="connsiteX0" fmla="*/ 60618 w 346842"/>
                  <a:gd name="connsiteY0" fmla="*/ 70434 h 131360"/>
                  <a:gd name="connsiteX1" fmla="*/ 228893 w 346842"/>
                  <a:gd name="connsiteY1" fmla="*/ 10109 h 131360"/>
                  <a:gd name="connsiteX2" fmla="*/ 200318 w 346842"/>
                  <a:gd name="connsiteY2" fmla="*/ 19634 h 131360"/>
                  <a:gd name="connsiteX3" fmla="*/ 273343 w 346842"/>
                  <a:gd name="connsiteY3" fmla="*/ 32334 h 131360"/>
                  <a:gd name="connsiteX4" fmla="*/ 346368 w 346842"/>
                  <a:gd name="connsiteY4" fmla="*/ 130759 h 131360"/>
                  <a:gd name="connsiteX5" fmla="*/ 301918 w 346842"/>
                  <a:gd name="connsiteY5" fmla="*/ 70434 h 131360"/>
                  <a:gd name="connsiteX6" fmla="*/ 244768 w 346842"/>
                  <a:gd name="connsiteY6" fmla="*/ 3759 h 131360"/>
                  <a:gd name="connsiteX7" fmla="*/ 187618 w 346842"/>
                  <a:gd name="connsiteY7" fmla="*/ 13284 h 131360"/>
                  <a:gd name="connsiteX8" fmla="*/ 293 w 346842"/>
                  <a:gd name="connsiteY8" fmla="*/ 54559 h 131360"/>
                  <a:gd name="connsiteX9" fmla="*/ 143168 w 346842"/>
                  <a:gd name="connsiteY9" fmla="*/ 32334 h 131360"/>
                  <a:gd name="connsiteX10" fmla="*/ 60618 w 346842"/>
                  <a:gd name="connsiteY10" fmla="*/ 70434 h 131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6842" h="131360">
                    <a:moveTo>
                      <a:pt x="60618" y="70434"/>
                    </a:moveTo>
                    <a:cubicBezTo>
                      <a:pt x="74905" y="66730"/>
                      <a:pt x="205610" y="18576"/>
                      <a:pt x="228893" y="10109"/>
                    </a:cubicBezTo>
                    <a:cubicBezTo>
                      <a:pt x="252176" y="1642"/>
                      <a:pt x="192910" y="15930"/>
                      <a:pt x="200318" y="19634"/>
                    </a:cubicBezTo>
                    <a:cubicBezTo>
                      <a:pt x="207726" y="23338"/>
                      <a:pt x="249001" y="13813"/>
                      <a:pt x="273343" y="32334"/>
                    </a:cubicBezTo>
                    <a:cubicBezTo>
                      <a:pt x="297685" y="50855"/>
                      <a:pt x="341606" y="124409"/>
                      <a:pt x="346368" y="130759"/>
                    </a:cubicBezTo>
                    <a:cubicBezTo>
                      <a:pt x="351130" y="137109"/>
                      <a:pt x="318851" y="91601"/>
                      <a:pt x="301918" y="70434"/>
                    </a:cubicBezTo>
                    <a:cubicBezTo>
                      <a:pt x="284985" y="49267"/>
                      <a:pt x="263818" y="13284"/>
                      <a:pt x="244768" y="3759"/>
                    </a:cubicBezTo>
                    <a:cubicBezTo>
                      <a:pt x="225718" y="-5766"/>
                      <a:pt x="228364" y="4817"/>
                      <a:pt x="187618" y="13284"/>
                    </a:cubicBezTo>
                    <a:cubicBezTo>
                      <a:pt x="146872" y="21751"/>
                      <a:pt x="7701" y="51384"/>
                      <a:pt x="293" y="54559"/>
                    </a:cubicBezTo>
                    <a:cubicBezTo>
                      <a:pt x="-7115" y="57734"/>
                      <a:pt x="127822" y="29688"/>
                      <a:pt x="143168" y="32334"/>
                    </a:cubicBezTo>
                    <a:cubicBezTo>
                      <a:pt x="158514" y="34980"/>
                      <a:pt x="46331" y="74138"/>
                      <a:pt x="60618" y="7043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1" name="フリーフォーム 1030">
                <a:extLst>
                  <a:ext uri="{FF2B5EF4-FFF2-40B4-BE49-F238E27FC236}">
                    <a16:creationId xmlns:a16="http://schemas.microsoft.com/office/drawing/2014/main" id="{FDED3C93-F386-8D29-E4C0-6734C7B9A46C}"/>
                  </a:ext>
                </a:extLst>
              </p:cNvPr>
              <p:cNvSpPr/>
              <p:nvPr/>
            </p:nvSpPr>
            <p:spPr>
              <a:xfrm>
                <a:off x="3140006" y="4105270"/>
                <a:ext cx="715323" cy="260596"/>
              </a:xfrm>
              <a:custGeom>
                <a:avLst/>
                <a:gdLst>
                  <a:gd name="connsiteX0" fmla="*/ 69 w 715323"/>
                  <a:gd name="connsiteY0" fmla="*/ 38105 h 260596"/>
                  <a:gd name="connsiteX1" fmla="*/ 146119 w 715323"/>
                  <a:gd name="connsiteY1" fmla="*/ 22230 h 260596"/>
                  <a:gd name="connsiteX2" fmla="*/ 254069 w 715323"/>
                  <a:gd name="connsiteY2" fmla="*/ 92080 h 260596"/>
                  <a:gd name="connsiteX3" fmla="*/ 235019 w 715323"/>
                  <a:gd name="connsiteY3" fmla="*/ 73030 h 260596"/>
                  <a:gd name="connsiteX4" fmla="*/ 422344 w 715323"/>
                  <a:gd name="connsiteY4" fmla="*/ 171455 h 260596"/>
                  <a:gd name="connsiteX5" fmla="*/ 396944 w 715323"/>
                  <a:gd name="connsiteY5" fmla="*/ 161930 h 260596"/>
                  <a:gd name="connsiteX6" fmla="*/ 539819 w 715323"/>
                  <a:gd name="connsiteY6" fmla="*/ 238130 h 260596"/>
                  <a:gd name="connsiteX7" fmla="*/ 517594 w 715323"/>
                  <a:gd name="connsiteY7" fmla="*/ 231780 h 260596"/>
                  <a:gd name="connsiteX8" fmla="*/ 714444 w 715323"/>
                  <a:gd name="connsiteY8" fmla="*/ 260355 h 260596"/>
                  <a:gd name="connsiteX9" fmla="*/ 581094 w 715323"/>
                  <a:gd name="connsiteY9" fmla="*/ 238130 h 260596"/>
                  <a:gd name="connsiteX10" fmla="*/ 374719 w 715323"/>
                  <a:gd name="connsiteY10" fmla="*/ 130180 h 260596"/>
                  <a:gd name="connsiteX11" fmla="*/ 292169 w 715323"/>
                  <a:gd name="connsiteY11" fmla="*/ 82555 h 260596"/>
                  <a:gd name="connsiteX12" fmla="*/ 158819 w 715323"/>
                  <a:gd name="connsiteY12" fmla="*/ 38105 h 260596"/>
                  <a:gd name="connsiteX13" fmla="*/ 127069 w 715323"/>
                  <a:gd name="connsiteY13" fmla="*/ 5 h 260596"/>
                  <a:gd name="connsiteX14" fmla="*/ 69 w 715323"/>
                  <a:gd name="connsiteY14" fmla="*/ 38105 h 260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15323" h="260596">
                    <a:moveTo>
                      <a:pt x="69" y="38105"/>
                    </a:moveTo>
                    <a:cubicBezTo>
                      <a:pt x="3244" y="41809"/>
                      <a:pt x="103786" y="13234"/>
                      <a:pt x="146119" y="22230"/>
                    </a:cubicBezTo>
                    <a:cubicBezTo>
                      <a:pt x="188452" y="31226"/>
                      <a:pt x="239252" y="83613"/>
                      <a:pt x="254069" y="92080"/>
                    </a:cubicBezTo>
                    <a:cubicBezTo>
                      <a:pt x="268886" y="100547"/>
                      <a:pt x="206973" y="59801"/>
                      <a:pt x="235019" y="73030"/>
                    </a:cubicBezTo>
                    <a:cubicBezTo>
                      <a:pt x="263065" y="86259"/>
                      <a:pt x="422344" y="171455"/>
                      <a:pt x="422344" y="171455"/>
                    </a:cubicBezTo>
                    <a:cubicBezTo>
                      <a:pt x="449332" y="186272"/>
                      <a:pt x="377365" y="150818"/>
                      <a:pt x="396944" y="161930"/>
                    </a:cubicBezTo>
                    <a:cubicBezTo>
                      <a:pt x="416523" y="173042"/>
                      <a:pt x="519711" y="226488"/>
                      <a:pt x="539819" y="238130"/>
                    </a:cubicBezTo>
                    <a:cubicBezTo>
                      <a:pt x="559927" y="249772"/>
                      <a:pt x="488490" y="228076"/>
                      <a:pt x="517594" y="231780"/>
                    </a:cubicBezTo>
                    <a:cubicBezTo>
                      <a:pt x="546698" y="235484"/>
                      <a:pt x="703861" y="259297"/>
                      <a:pt x="714444" y="260355"/>
                    </a:cubicBezTo>
                    <a:cubicBezTo>
                      <a:pt x="725027" y="261413"/>
                      <a:pt x="637715" y="259826"/>
                      <a:pt x="581094" y="238130"/>
                    </a:cubicBezTo>
                    <a:cubicBezTo>
                      <a:pt x="524473" y="216434"/>
                      <a:pt x="422873" y="156109"/>
                      <a:pt x="374719" y="130180"/>
                    </a:cubicBezTo>
                    <a:cubicBezTo>
                      <a:pt x="326565" y="104251"/>
                      <a:pt x="328152" y="97901"/>
                      <a:pt x="292169" y="82555"/>
                    </a:cubicBezTo>
                    <a:cubicBezTo>
                      <a:pt x="256186" y="67209"/>
                      <a:pt x="186336" y="51863"/>
                      <a:pt x="158819" y="38105"/>
                    </a:cubicBezTo>
                    <a:cubicBezTo>
                      <a:pt x="131302" y="24347"/>
                      <a:pt x="150352" y="534"/>
                      <a:pt x="127069" y="5"/>
                    </a:cubicBezTo>
                    <a:cubicBezTo>
                      <a:pt x="103786" y="-524"/>
                      <a:pt x="-3106" y="34401"/>
                      <a:pt x="69" y="3810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2" name="フリーフォーム 1031">
                <a:extLst>
                  <a:ext uri="{FF2B5EF4-FFF2-40B4-BE49-F238E27FC236}">
                    <a16:creationId xmlns:a16="http://schemas.microsoft.com/office/drawing/2014/main" id="{EBCB07B6-6B43-0E68-7951-F0ABAC2A597B}"/>
                  </a:ext>
                </a:extLst>
              </p:cNvPr>
              <p:cNvSpPr/>
              <p:nvPr/>
            </p:nvSpPr>
            <p:spPr>
              <a:xfrm>
                <a:off x="2905595" y="4060273"/>
                <a:ext cx="307786" cy="216773"/>
              </a:xfrm>
              <a:custGeom>
                <a:avLst/>
                <a:gdLst>
                  <a:gd name="connsiteX0" fmla="*/ 2705 w 307786"/>
                  <a:gd name="connsiteY0" fmla="*/ 552 h 216773"/>
                  <a:gd name="connsiteX1" fmla="*/ 21755 w 307786"/>
                  <a:gd name="connsiteY1" fmla="*/ 73577 h 216773"/>
                  <a:gd name="connsiteX2" fmla="*/ 129705 w 307786"/>
                  <a:gd name="connsiteY2" fmla="*/ 124377 h 216773"/>
                  <a:gd name="connsiteX3" fmla="*/ 117005 w 307786"/>
                  <a:gd name="connsiteY3" fmla="*/ 95802 h 216773"/>
                  <a:gd name="connsiteX4" fmla="*/ 202730 w 307786"/>
                  <a:gd name="connsiteY4" fmla="*/ 140252 h 216773"/>
                  <a:gd name="connsiteX5" fmla="*/ 304330 w 307786"/>
                  <a:gd name="connsiteY5" fmla="*/ 216452 h 216773"/>
                  <a:gd name="connsiteX6" fmla="*/ 272580 w 307786"/>
                  <a:gd name="connsiteY6" fmla="*/ 165652 h 216773"/>
                  <a:gd name="connsiteX7" fmla="*/ 161455 w 307786"/>
                  <a:gd name="connsiteY7" fmla="*/ 118027 h 216773"/>
                  <a:gd name="connsiteX8" fmla="*/ 297980 w 307786"/>
                  <a:gd name="connsiteY8" fmla="*/ 210102 h 216773"/>
                  <a:gd name="connsiteX9" fmla="*/ 275755 w 307786"/>
                  <a:gd name="connsiteY9" fmla="*/ 172002 h 216773"/>
                  <a:gd name="connsiteX10" fmla="*/ 145580 w 307786"/>
                  <a:gd name="connsiteY10" fmla="*/ 111677 h 216773"/>
                  <a:gd name="connsiteX11" fmla="*/ 59855 w 307786"/>
                  <a:gd name="connsiteY11" fmla="*/ 114852 h 216773"/>
                  <a:gd name="connsiteX12" fmla="*/ 2705 w 307786"/>
                  <a:gd name="connsiteY12" fmla="*/ 552 h 216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07786" h="216773">
                    <a:moveTo>
                      <a:pt x="2705" y="552"/>
                    </a:moveTo>
                    <a:cubicBezTo>
                      <a:pt x="-3645" y="-6327"/>
                      <a:pt x="588" y="52940"/>
                      <a:pt x="21755" y="73577"/>
                    </a:cubicBezTo>
                    <a:cubicBezTo>
                      <a:pt x="42922" y="94215"/>
                      <a:pt x="113830" y="120673"/>
                      <a:pt x="129705" y="124377"/>
                    </a:cubicBezTo>
                    <a:cubicBezTo>
                      <a:pt x="145580" y="128081"/>
                      <a:pt x="104834" y="93156"/>
                      <a:pt x="117005" y="95802"/>
                    </a:cubicBezTo>
                    <a:cubicBezTo>
                      <a:pt x="129176" y="98448"/>
                      <a:pt x="171509" y="120144"/>
                      <a:pt x="202730" y="140252"/>
                    </a:cubicBezTo>
                    <a:cubicBezTo>
                      <a:pt x="233951" y="160360"/>
                      <a:pt x="292688" y="212219"/>
                      <a:pt x="304330" y="216452"/>
                    </a:cubicBezTo>
                    <a:cubicBezTo>
                      <a:pt x="315972" y="220685"/>
                      <a:pt x="296392" y="182056"/>
                      <a:pt x="272580" y="165652"/>
                    </a:cubicBezTo>
                    <a:cubicBezTo>
                      <a:pt x="248768" y="149248"/>
                      <a:pt x="157222" y="110619"/>
                      <a:pt x="161455" y="118027"/>
                    </a:cubicBezTo>
                    <a:cubicBezTo>
                      <a:pt x="165688" y="125435"/>
                      <a:pt x="278930" y="201106"/>
                      <a:pt x="297980" y="210102"/>
                    </a:cubicBezTo>
                    <a:cubicBezTo>
                      <a:pt x="317030" y="219098"/>
                      <a:pt x="301155" y="188406"/>
                      <a:pt x="275755" y="172002"/>
                    </a:cubicBezTo>
                    <a:cubicBezTo>
                      <a:pt x="250355" y="155598"/>
                      <a:pt x="181563" y="121202"/>
                      <a:pt x="145580" y="111677"/>
                    </a:cubicBezTo>
                    <a:cubicBezTo>
                      <a:pt x="109597" y="102152"/>
                      <a:pt x="83668" y="127552"/>
                      <a:pt x="59855" y="114852"/>
                    </a:cubicBezTo>
                    <a:cubicBezTo>
                      <a:pt x="36043" y="102152"/>
                      <a:pt x="9055" y="7431"/>
                      <a:pt x="2705" y="5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3" name="フリーフォーム 1032">
                <a:extLst>
                  <a:ext uri="{FF2B5EF4-FFF2-40B4-BE49-F238E27FC236}">
                    <a16:creationId xmlns:a16="http://schemas.microsoft.com/office/drawing/2014/main" id="{8D5B2D19-EA68-2D83-EFB3-1327B8D7A35C}"/>
                  </a:ext>
                </a:extLst>
              </p:cNvPr>
              <p:cNvSpPr/>
              <p:nvPr/>
            </p:nvSpPr>
            <p:spPr>
              <a:xfrm>
                <a:off x="3181350" y="4208541"/>
                <a:ext cx="679694" cy="172156"/>
              </a:xfrm>
              <a:custGeom>
                <a:avLst/>
                <a:gdLst>
                  <a:gd name="connsiteX0" fmla="*/ 0 w 679694"/>
                  <a:gd name="connsiteY0" fmla="*/ 42784 h 172156"/>
                  <a:gd name="connsiteX1" fmla="*/ 101600 w 679694"/>
                  <a:gd name="connsiteY1" fmla="*/ 33259 h 172156"/>
                  <a:gd name="connsiteX2" fmla="*/ 66675 w 679694"/>
                  <a:gd name="connsiteY2" fmla="*/ 1509 h 172156"/>
                  <a:gd name="connsiteX3" fmla="*/ 231775 w 679694"/>
                  <a:gd name="connsiteY3" fmla="*/ 87234 h 172156"/>
                  <a:gd name="connsiteX4" fmla="*/ 219075 w 679694"/>
                  <a:gd name="connsiteY4" fmla="*/ 65009 h 172156"/>
                  <a:gd name="connsiteX5" fmla="*/ 358775 w 679694"/>
                  <a:gd name="connsiteY5" fmla="*/ 125334 h 172156"/>
                  <a:gd name="connsiteX6" fmla="*/ 342900 w 679694"/>
                  <a:gd name="connsiteY6" fmla="*/ 99934 h 172156"/>
                  <a:gd name="connsiteX7" fmla="*/ 438150 w 679694"/>
                  <a:gd name="connsiteY7" fmla="*/ 141209 h 172156"/>
                  <a:gd name="connsiteX8" fmla="*/ 530225 w 679694"/>
                  <a:gd name="connsiteY8" fmla="*/ 169784 h 172156"/>
                  <a:gd name="connsiteX9" fmla="*/ 679450 w 679694"/>
                  <a:gd name="connsiteY9" fmla="*/ 169784 h 172156"/>
                  <a:gd name="connsiteX10" fmla="*/ 558800 w 679694"/>
                  <a:gd name="connsiteY10" fmla="*/ 163434 h 172156"/>
                  <a:gd name="connsiteX11" fmla="*/ 320675 w 679694"/>
                  <a:gd name="connsiteY11" fmla="*/ 128509 h 172156"/>
                  <a:gd name="connsiteX12" fmla="*/ 358775 w 679694"/>
                  <a:gd name="connsiteY12" fmla="*/ 118984 h 172156"/>
                  <a:gd name="connsiteX13" fmla="*/ 200025 w 679694"/>
                  <a:gd name="connsiteY13" fmla="*/ 42784 h 172156"/>
                  <a:gd name="connsiteX14" fmla="*/ 133350 w 679694"/>
                  <a:gd name="connsiteY14" fmla="*/ 30084 h 172156"/>
                  <a:gd name="connsiteX15" fmla="*/ 101600 w 679694"/>
                  <a:gd name="connsiteY15" fmla="*/ 39609 h 172156"/>
                  <a:gd name="connsiteX16" fmla="*/ 0 w 679694"/>
                  <a:gd name="connsiteY16" fmla="*/ 42784 h 172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79694" h="172156">
                    <a:moveTo>
                      <a:pt x="0" y="42784"/>
                    </a:moveTo>
                    <a:cubicBezTo>
                      <a:pt x="0" y="41726"/>
                      <a:pt x="90488" y="40138"/>
                      <a:pt x="101600" y="33259"/>
                    </a:cubicBezTo>
                    <a:cubicBezTo>
                      <a:pt x="112712" y="26380"/>
                      <a:pt x="44979" y="-7487"/>
                      <a:pt x="66675" y="1509"/>
                    </a:cubicBezTo>
                    <a:cubicBezTo>
                      <a:pt x="88371" y="10505"/>
                      <a:pt x="206375" y="76651"/>
                      <a:pt x="231775" y="87234"/>
                    </a:cubicBezTo>
                    <a:cubicBezTo>
                      <a:pt x="257175" y="97817"/>
                      <a:pt x="197908" y="58659"/>
                      <a:pt x="219075" y="65009"/>
                    </a:cubicBezTo>
                    <a:cubicBezTo>
                      <a:pt x="240242" y="71359"/>
                      <a:pt x="338138" y="119513"/>
                      <a:pt x="358775" y="125334"/>
                    </a:cubicBezTo>
                    <a:cubicBezTo>
                      <a:pt x="379412" y="131155"/>
                      <a:pt x="329671" y="97288"/>
                      <a:pt x="342900" y="99934"/>
                    </a:cubicBezTo>
                    <a:cubicBezTo>
                      <a:pt x="356129" y="102580"/>
                      <a:pt x="406929" y="129567"/>
                      <a:pt x="438150" y="141209"/>
                    </a:cubicBezTo>
                    <a:cubicBezTo>
                      <a:pt x="469371" y="152851"/>
                      <a:pt x="490008" y="165022"/>
                      <a:pt x="530225" y="169784"/>
                    </a:cubicBezTo>
                    <a:cubicBezTo>
                      <a:pt x="570442" y="174547"/>
                      <a:pt x="674688" y="170842"/>
                      <a:pt x="679450" y="169784"/>
                    </a:cubicBezTo>
                    <a:cubicBezTo>
                      <a:pt x="684212" y="168726"/>
                      <a:pt x="618596" y="170313"/>
                      <a:pt x="558800" y="163434"/>
                    </a:cubicBezTo>
                    <a:cubicBezTo>
                      <a:pt x="499004" y="156555"/>
                      <a:pt x="354012" y="135917"/>
                      <a:pt x="320675" y="128509"/>
                    </a:cubicBezTo>
                    <a:cubicBezTo>
                      <a:pt x="287338" y="121101"/>
                      <a:pt x="378883" y="133271"/>
                      <a:pt x="358775" y="118984"/>
                    </a:cubicBezTo>
                    <a:cubicBezTo>
                      <a:pt x="338667" y="104697"/>
                      <a:pt x="237596" y="57601"/>
                      <a:pt x="200025" y="42784"/>
                    </a:cubicBezTo>
                    <a:cubicBezTo>
                      <a:pt x="162454" y="27967"/>
                      <a:pt x="149754" y="30613"/>
                      <a:pt x="133350" y="30084"/>
                    </a:cubicBezTo>
                    <a:cubicBezTo>
                      <a:pt x="116946" y="29555"/>
                      <a:pt x="122238" y="35905"/>
                      <a:pt x="101600" y="39609"/>
                    </a:cubicBezTo>
                    <a:cubicBezTo>
                      <a:pt x="80962" y="43313"/>
                      <a:pt x="0" y="43842"/>
                      <a:pt x="0" y="4278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4" name="フリーフォーム 1033">
                <a:extLst>
                  <a:ext uri="{FF2B5EF4-FFF2-40B4-BE49-F238E27FC236}">
                    <a16:creationId xmlns:a16="http://schemas.microsoft.com/office/drawing/2014/main" id="{7A7A3B82-3F83-A21B-1EE9-87BC399FC201}"/>
                  </a:ext>
                </a:extLst>
              </p:cNvPr>
              <p:cNvSpPr/>
              <p:nvPr/>
            </p:nvSpPr>
            <p:spPr>
              <a:xfrm>
                <a:off x="3000345" y="4235160"/>
                <a:ext cx="215538" cy="114594"/>
              </a:xfrm>
              <a:custGeom>
                <a:avLst/>
                <a:gdLst>
                  <a:gd name="connsiteX0" fmla="*/ 30 w 215538"/>
                  <a:gd name="connsiteY0" fmla="*/ 290 h 114594"/>
                  <a:gd name="connsiteX1" fmla="*/ 133380 w 215538"/>
                  <a:gd name="connsiteY1" fmla="*/ 98715 h 114594"/>
                  <a:gd name="connsiteX2" fmla="*/ 98455 w 215538"/>
                  <a:gd name="connsiteY2" fmla="*/ 60615 h 114594"/>
                  <a:gd name="connsiteX3" fmla="*/ 203230 w 215538"/>
                  <a:gd name="connsiteY3" fmla="*/ 114590 h 114594"/>
                  <a:gd name="connsiteX4" fmla="*/ 212755 w 215538"/>
                  <a:gd name="connsiteY4" fmla="*/ 63790 h 114594"/>
                  <a:gd name="connsiteX5" fmla="*/ 196880 w 215538"/>
                  <a:gd name="connsiteY5" fmla="*/ 101890 h 114594"/>
                  <a:gd name="connsiteX6" fmla="*/ 101630 w 215538"/>
                  <a:gd name="connsiteY6" fmla="*/ 41565 h 114594"/>
                  <a:gd name="connsiteX7" fmla="*/ 120680 w 215538"/>
                  <a:gd name="connsiteY7" fmla="*/ 66965 h 114594"/>
                  <a:gd name="connsiteX8" fmla="*/ 30 w 215538"/>
                  <a:gd name="connsiteY8" fmla="*/ 290 h 1145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5538" h="114594">
                    <a:moveTo>
                      <a:pt x="30" y="290"/>
                    </a:moveTo>
                    <a:cubicBezTo>
                      <a:pt x="2147" y="5582"/>
                      <a:pt x="116976" y="88661"/>
                      <a:pt x="133380" y="98715"/>
                    </a:cubicBezTo>
                    <a:cubicBezTo>
                      <a:pt x="149784" y="108769"/>
                      <a:pt x="86813" y="57969"/>
                      <a:pt x="98455" y="60615"/>
                    </a:cubicBezTo>
                    <a:cubicBezTo>
                      <a:pt x="110097" y="63261"/>
                      <a:pt x="184180" y="114061"/>
                      <a:pt x="203230" y="114590"/>
                    </a:cubicBezTo>
                    <a:cubicBezTo>
                      <a:pt x="222280" y="115119"/>
                      <a:pt x="213813" y="65907"/>
                      <a:pt x="212755" y="63790"/>
                    </a:cubicBezTo>
                    <a:cubicBezTo>
                      <a:pt x="211697" y="61673"/>
                      <a:pt x="215401" y="105594"/>
                      <a:pt x="196880" y="101890"/>
                    </a:cubicBezTo>
                    <a:cubicBezTo>
                      <a:pt x="178359" y="98186"/>
                      <a:pt x="114330" y="47386"/>
                      <a:pt x="101630" y="41565"/>
                    </a:cubicBezTo>
                    <a:cubicBezTo>
                      <a:pt x="88930" y="35744"/>
                      <a:pt x="133909" y="70140"/>
                      <a:pt x="120680" y="66965"/>
                    </a:cubicBezTo>
                    <a:cubicBezTo>
                      <a:pt x="107451" y="63790"/>
                      <a:pt x="-2087" y="-5002"/>
                      <a:pt x="30" y="2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5" name="フリーフォーム 1034">
                <a:extLst>
                  <a:ext uri="{FF2B5EF4-FFF2-40B4-BE49-F238E27FC236}">
                    <a16:creationId xmlns:a16="http://schemas.microsoft.com/office/drawing/2014/main" id="{49054BA9-6EA4-3528-D903-B4C2190A7135}"/>
                  </a:ext>
                </a:extLst>
              </p:cNvPr>
              <p:cNvSpPr/>
              <p:nvPr/>
            </p:nvSpPr>
            <p:spPr>
              <a:xfrm>
                <a:off x="3191830" y="4292388"/>
                <a:ext cx="374191" cy="67530"/>
              </a:xfrm>
              <a:custGeom>
                <a:avLst/>
                <a:gdLst>
                  <a:gd name="connsiteX0" fmla="*/ 2220 w 374191"/>
                  <a:gd name="connsiteY0" fmla="*/ 212 h 67530"/>
                  <a:gd name="connsiteX1" fmla="*/ 75245 w 374191"/>
                  <a:gd name="connsiteY1" fmla="*/ 28787 h 67530"/>
                  <a:gd name="connsiteX2" fmla="*/ 176845 w 374191"/>
                  <a:gd name="connsiteY2" fmla="*/ 51012 h 67530"/>
                  <a:gd name="connsiteX3" fmla="*/ 100645 w 374191"/>
                  <a:gd name="connsiteY3" fmla="*/ 66887 h 67530"/>
                  <a:gd name="connsiteX4" fmla="*/ 268920 w 374191"/>
                  <a:gd name="connsiteY4" fmla="*/ 28787 h 67530"/>
                  <a:gd name="connsiteX5" fmla="*/ 373695 w 374191"/>
                  <a:gd name="connsiteY5" fmla="*/ 51012 h 67530"/>
                  <a:gd name="connsiteX6" fmla="*/ 227645 w 374191"/>
                  <a:gd name="connsiteY6" fmla="*/ 44662 h 67530"/>
                  <a:gd name="connsiteX7" fmla="*/ 160970 w 374191"/>
                  <a:gd name="connsiteY7" fmla="*/ 44662 h 67530"/>
                  <a:gd name="connsiteX8" fmla="*/ 2220 w 374191"/>
                  <a:gd name="connsiteY8" fmla="*/ 212 h 675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74191" h="67530">
                    <a:moveTo>
                      <a:pt x="2220" y="212"/>
                    </a:moveTo>
                    <a:cubicBezTo>
                      <a:pt x="-12067" y="-2434"/>
                      <a:pt x="46141" y="20320"/>
                      <a:pt x="75245" y="28787"/>
                    </a:cubicBezTo>
                    <a:cubicBezTo>
                      <a:pt x="104349" y="37254"/>
                      <a:pt x="172612" y="44662"/>
                      <a:pt x="176845" y="51012"/>
                    </a:cubicBezTo>
                    <a:cubicBezTo>
                      <a:pt x="181078" y="57362"/>
                      <a:pt x="85299" y="70591"/>
                      <a:pt x="100645" y="66887"/>
                    </a:cubicBezTo>
                    <a:cubicBezTo>
                      <a:pt x="115991" y="63183"/>
                      <a:pt x="223412" y="31433"/>
                      <a:pt x="268920" y="28787"/>
                    </a:cubicBezTo>
                    <a:cubicBezTo>
                      <a:pt x="314428" y="26141"/>
                      <a:pt x="380574" y="48366"/>
                      <a:pt x="373695" y="51012"/>
                    </a:cubicBezTo>
                    <a:cubicBezTo>
                      <a:pt x="366816" y="53658"/>
                      <a:pt x="263099" y="45720"/>
                      <a:pt x="227645" y="44662"/>
                    </a:cubicBezTo>
                    <a:cubicBezTo>
                      <a:pt x="192191" y="43604"/>
                      <a:pt x="190603" y="49954"/>
                      <a:pt x="160970" y="44662"/>
                    </a:cubicBezTo>
                    <a:cubicBezTo>
                      <a:pt x="131337" y="39370"/>
                      <a:pt x="16507" y="2858"/>
                      <a:pt x="2220" y="21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6" name="フリーフォーム 1035">
                <a:extLst>
                  <a:ext uri="{FF2B5EF4-FFF2-40B4-BE49-F238E27FC236}">
                    <a16:creationId xmlns:a16="http://schemas.microsoft.com/office/drawing/2014/main" id="{53A5AF87-7C6A-93E4-1BD2-E17D2C4A04EC}"/>
                  </a:ext>
                </a:extLst>
              </p:cNvPr>
              <p:cNvSpPr/>
              <p:nvPr/>
            </p:nvSpPr>
            <p:spPr>
              <a:xfrm>
                <a:off x="2984470" y="4244719"/>
                <a:ext cx="112701" cy="195555"/>
              </a:xfrm>
              <a:custGeom>
                <a:avLst/>
                <a:gdLst>
                  <a:gd name="connsiteX0" fmla="*/ 30 w 112701"/>
                  <a:gd name="connsiteY0" fmla="*/ 256 h 195555"/>
                  <a:gd name="connsiteX1" fmla="*/ 12730 w 112701"/>
                  <a:gd name="connsiteY1" fmla="*/ 66931 h 195555"/>
                  <a:gd name="connsiteX2" fmla="*/ 41305 w 112701"/>
                  <a:gd name="connsiteY2" fmla="*/ 130431 h 195555"/>
                  <a:gd name="connsiteX3" fmla="*/ 12730 w 112701"/>
                  <a:gd name="connsiteY3" fmla="*/ 124081 h 195555"/>
                  <a:gd name="connsiteX4" fmla="*/ 111155 w 112701"/>
                  <a:gd name="connsiteY4" fmla="*/ 193931 h 195555"/>
                  <a:gd name="connsiteX5" fmla="*/ 69880 w 112701"/>
                  <a:gd name="connsiteY5" fmla="*/ 168531 h 195555"/>
                  <a:gd name="connsiteX6" fmla="*/ 28605 w 112701"/>
                  <a:gd name="connsiteY6" fmla="*/ 114556 h 195555"/>
                  <a:gd name="connsiteX7" fmla="*/ 15905 w 112701"/>
                  <a:gd name="connsiteY7" fmla="*/ 92331 h 195555"/>
                  <a:gd name="connsiteX8" fmla="*/ 30 w 112701"/>
                  <a:gd name="connsiteY8" fmla="*/ 256 h 1955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2701" h="195555">
                    <a:moveTo>
                      <a:pt x="30" y="256"/>
                    </a:moveTo>
                    <a:cubicBezTo>
                      <a:pt x="-499" y="-3977"/>
                      <a:pt x="5851" y="45235"/>
                      <a:pt x="12730" y="66931"/>
                    </a:cubicBezTo>
                    <a:cubicBezTo>
                      <a:pt x="19609" y="88627"/>
                      <a:pt x="41305" y="120906"/>
                      <a:pt x="41305" y="130431"/>
                    </a:cubicBezTo>
                    <a:cubicBezTo>
                      <a:pt x="41305" y="139956"/>
                      <a:pt x="1088" y="113498"/>
                      <a:pt x="12730" y="124081"/>
                    </a:cubicBezTo>
                    <a:cubicBezTo>
                      <a:pt x="24372" y="134664"/>
                      <a:pt x="101630" y="186523"/>
                      <a:pt x="111155" y="193931"/>
                    </a:cubicBezTo>
                    <a:cubicBezTo>
                      <a:pt x="120680" y="201339"/>
                      <a:pt x="83638" y="181760"/>
                      <a:pt x="69880" y="168531"/>
                    </a:cubicBezTo>
                    <a:cubicBezTo>
                      <a:pt x="56122" y="155302"/>
                      <a:pt x="37601" y="127256"/>
                      <a:pt x="28605" y="114556"/>
                    </a:cubicBezTo>
                    <a:cubicBezTo>
                      <a:pt x="19609" y="101856"/>
                      <a:pt x="21197" y="108735"/>
                      <a:pt x="15905" y="92331"/>
                    </a:cubicBezTo>
                    <a:cubicBezTo>
                      <a:pt x="10613" y="75927"/>
                      <a:pt x="559" y="4489"/>
                      <a:pt x="30" y="25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7" name="フリーフォーム 1036">
                <a:extLst>
                  <a:ext uri="{FF2B5EF4-FFF2-40B4-BE49-F238E27FC236}">
                    <a16:creationId xmlns:a16="http://schemas.microsoft.com/office/drawing/2014/main" id="{90A5343E-6022-FF90-1C3E-0F11524666A4}"/>
                  </a:ext>
                </a:extLst>
              </p:cNvPr>
              <p:cNvSpPr/>
              <p:nvPr/>
            </p:nvSpPr>
            <p:spPr>
              <a:xfrm>
                <a:off x="3168140" y="4390890"/>
                <a:ext cx="571171" cy="66898"/>
              </a:xfrm>
              <a:custGeom>
                <a:avLst/>
                <a:gdLst>
                  <a:gd name="connsiteX0" fmla="*/ 510 w 571171"/>
                  <a:gd name="connsiteY0" fmla="*/ 66810 h 66898"/>
                  <a:gd name="connsiteX1" fmla="*/ 203710 w 571171"/>
                  <a:gd name="connsiteY1" fmla="*/ 25535 h 66898"/>
                  <a:gd name="connsiteX2" fmla="*/ 352935 w 571171"/>
                  <a:gd name="connsiteY2" fmla="*/ 25535 h 66898"/>
                  <a:gd name="connsiteX3" fmla="*/ 318010 w 571171"/>
                  <a:gd name="connsiteY3" fmla="*/ 135 h 66898"/>
                  <a:gd name="connsiteX4" fmla="*/ 565660 w 571171"/>
                  <a:gd name="connsiteY4" fmla="*/ 38235 h 66898"/>
                  <a:gd name="connsiteX5" fmla="*/ 473585 w 571171"/>
                  <a:gd name="connsiteY5" fmla="*/ 25535 h 66898"/>
                  <a:gd name="connsiteX6" fmla="*/ 286260 w 571171"/>
                  <a:gd name="connsiteY6" fmla="*/ 9660 h 66898"/>
                  <a:gd name="connsiteX7" fmla="*/ 149735 w 571171"/>
                  <a:gd name="connsiteY7" fmla="*/ 12835 h 66898"/>
                  <a:gd name="connsiteX8" fmla="*/ 510 w 571171"/>
                  <a:gd name="connsiteY8" fmla="*/ 66810 h 66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171" h="66898">
                    <a:moveTo>
                      <a:pt x="510" y="66810"/>
                    </a:moveTo>
                    <a:cubicBezTo>
                      <a:pt x="9506" y="68927"/>
                      <a:pt x="144973" y="32414"/>
                      <a:pt x="203710" y="25535"/>
                    </a:cubicBezTo>
                    <a:cubicBezTo>
                      <a:pt x="262447" y="18656"/>
                      <a:pt x="333885" y="29768"/>
                      <a:pt x="352935" y="25535"/>
                    </a:cubicBezTo>
                    <a:cubicBezTo>
                      <a:pt x="371985" y="21302"/>
                      <a:pt x="282556" y="-1982"/>
                      <a:pt x="318010" y="135"/>
                    </a:cubicBezTo>
                    <a:cubicBezTo>
                      <a:pt x="353464" y="2252"/>
                      <a:pt x="539731" y="34002"/>
                      <a:pt x="565660" y="38235"/>
                    </a:cubicBezTo>
                    <a:cubicBezTo>
                      <a:pt x="591589" y="42468"/>
                      <a:pt x="520152" y="30297"/>
                      <a:pt x="473585" y="25535"/>
                    </a:cubicBezTo>
                    <a:cubicBezTo>
                      <a:pt x="427018" y="20773"/>
                      <a:pt x="340235" y="11777"/>
                      <a:pt x="286260" y="9660"/>
                    </a:cubicBezTo>
                    <a:cubicBezTo>
                      <a:pt x="232285" y="7543"/>
                      <a:pt x="195772" y="2252"/>
                      <a:pt x="149735" y="12835"/>
                    </a:cubicBezTo>
                    <a:cubicBezTo>
                      <a:pt x="103698" y="23418"/>
                      <a:pt x="-8486" y="64693"/>
                      <a:pt x="510" y="668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8" name="フリーフォーム 1037">
                <a:extLst>
                  <a:ext uri="{FF2B5EF4-FFF2-40B4-BE49-F238E27FC236}">
                    <a16:creationId xmlns:a16="http://schemas.microsoft.com/office/drawing/2014/main" id="{25CCEB74-318A-E88E-ED9B-4E9F4948A7FE}"/>
                  </a:ext>
                </a:extLst>
              </p:cNvPr>
              <p:cNvSpPr/>
              <p:nvPr/>
            </p:nvSpPr>
            <p:spPr>
              <a:xfrm>
                <a:off x="3894022" y="4282934"/>
                <a:ext cx="49383" cy="176241"/>
              </a:xfrm>
              <a:custGeom>
                <a:avLst/>
                <a:gdLst>
                  <a:gd name="connsiteX0" fmla="*/ 49328 w 49383"/>
                  <a:gd name="connsiteY0" fmla="*/ 141 h 176241"/>
                  <a:gd name="connsiteX1" fmla="*/ 17578 w 49383"/>
                  <a:gd name="connsiteY1" fmla="*/ 92216 h 176241"/>
                  <a:gd name="connsiteX2" fmla="*/ 46153 w 49383"/>
                  <a:gd name="connsiteY2" fmla="*/ 174766 h 176241"/>
                  <a:gd name="connsiteX3" fmla="*/ 33453 w 49383"/>
                  <a:gd name="connsiteY3" fmla="*/ 136666 h 176241"/>
                  <a:gd name="connsiteX4" fmla="*/ 1703 w 49383"/>
                  <a:gd name="connsiteY4" fmla="*/ 31891 h 176241"/>
                  <a:gd name="connsiteX5" fmla="*/ 8053 w 49383"/>
                  <a:gd name="connsiteY5" fmla="*/ 69991 h 176241"/>
                  <a:gd name="connsiteX6" fmla="*/ 49328 w 49383"/>
                  <a:gd name="connsiteY6" fmla="*/ 141 h 1762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9383" h="176241">
                    <a:moveTo>
                      <a:pt x="49328" y="141"/>
                    </a:moveTo>
                    <a:cubicBezTo>
                      <a:pt x="50915" y="3845"/>
                      <a:pt x="18107" y="63112"/>
                      <a:pt x="17578" y="92216"/>
                    </a:cubicBezTo>
                    <a:cubicBezTo>
                      <a:pt x="17049" y="121320"/>
                      <a:pt x="43507" y="167358"/>
                      <a:pt x="46153" y="174766"/>
                    </a:cubicBezTo>
                    <a:cubicBezTo>
                      <a:pt x="48799" y="182174"/>
                      <a:pt x="40861" y="160479"/>
                      <a:pt x="33453" y="136666"/>
                    </a:cubicBezTo>
                    <a:cubicBezTo>
                      <a:pt x="26045" y="112854"/>
                      <a:pt x="5936" y="43004"/>
                      <a:pt x="1703" y="31891"/>
                    </a:cubicBezTo>
                    <a:cubicBezTo>
                      <a:pt x="-2530" y="20779"/>
                      <a:pt x="1703" y="73166"/>
                      <a:pt x="8053" y="69991"/>
                    </a:cubicBezTo>
                    <a:cubicBezTo>
                      <a:pt x="14403" y="66816"/>
                      <a:pt x="47741" y="-3563"/>
                      <a:pt x="49328" y="14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9" name="フリーフォーム 1038">
                <a:extLst>
                  <a:ext uri="{FF2B5EF4-FFF2-40B4-BE49-F238E27FC236}">
                    <a16:creationId xmlns:a16="http://schemas.microsoft.com/office/drawing/2014/main" id="{3CF5F3FC-E38A-D1FF-A65D-384936939006}"/>
                  </a:ext>
                </a:extLst>
              </p:cNvPr>
              <p:cNvSpPr/>
              <p:nvPr/>
            </p:nvSpPr>
            <p:spPr>
              <a:xfrm>
                <a:off x="2876542" y="4063748"/>
                <a:ext cx="200337" cy="219332"/>
              </a:xfrm>
              <a:custGeom>
                <a:avLst/>
                <a:gdLst>
                  <a:gd name="connsiteX0" fmla="*/ 8 w 200337"/>
                  <a:gd name="connsiteY0" fmla="*/ 252 h 219332"/>
                  <a:gd name="connsiteX1" fmla="*/ 38108 w 200337"/>
                  <a:gd name="connsiteY1" fmla="*/ 95502 h 219332"/>
                  <a:gd name="connsiteX2" fmla="*/ 114308 w 200337"/>
                  <a:gd name="connsiteY2" fmla="*/ 127252 h 219332"/>
                  <a:gd name="connsiteX3" fmla="*/ 82558 w 200337"/>
                  <a:gd name="connsiteY3" fmla="*/ 130427 h 219332"/>
                  <a:gd name="connsiteX4" fmla="*/ 177808 w 200337"/>
                  <a:gd name="connsiteY4" fmla="*/ 139952 h 219332"/>
                  <a:gd name="connsiteX5" fmla="*/ 200033 w 200337"/>
                  <a:gd name="connsiteY5" fmla="*/ 159002 h 219332"/>
                  <a:gd name="connsiteX6" fmla="*/ 168283 w 200337"/>
                  <a:gd name="connsiteY6" fmla="*/ 146302 h 219332"/>
                  <a:gd name="connsiteX7" fmla="*/ 76208 w 200337"/>
                  <a:gd name="connsiteY7" fmla="*/ 149477 h 219332"/>
                  <a:gd name="connsiteX8" fmla="*/ 82558 w 200337"/>
                  <a:gd name="connsiteY8" fmla="*/ 165352 h 219332"/>
                  <a:gd name="connsiteX9" fmla="*/ 79383 w 200337"/>
                  <a:gd name="connsiteY9" fmla="*/ 219327 h 219332"/>
                  <a:gd name="connsiteX10" fmla="*/ 66683 w 200337"/>
                  <a:gd name="connsiteY10" fmla="*/ 168527 h 219332"/>
                  <a:gd name="connsiteX11" fmla="*/ 34933 w 200337"/>
                  <a:gd name="connsiteY11" fmla="*/ 127252 h 219332"/>
                  <a:gd name="connsiteX12" fmla="*/ 8 w 200337"/>
                  <a:gd name="connsiteY12" fmla="*/ 252 h 219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00337" h="219332">
                    <a:moveTo>
                      <a:pt x="8" y="252"/>
                    </a:moveTo>
                    <a:cubicBezTo>
                      <a:pt x="537" y="-5040"/>
                      <a:pt x="19058" y="74336"/>
                      <a:pt x="38108" y="95502"/>
                    </a:cubicBezTo>
                    <a:cubicBezTo>
                      <a:pt x="57158" y="116668"/>
                      <a:pt x="106900" y="121431"/>
                      <a:pt x="114308" y="127252"/>
                    </a:cubicBezTo>
                    <a:cubicBezTo>
                      <a:pt x="121716" y="133073"/>
                      <a:pt x="71975" y="128310"/>
                      <a:pt x="82558" y="130427"/>
                    </a:cubicBezTo>
                    <a:cubicBezTo>
                      <a:pt x="93141" y="132544"/>
                      <a:pt x="158229" y="135190"/>
                      <a:pt x="177808" y="139952"/>
                    </a:cubicBezTo>
                    <a:cubicBezTo>
                      <a:pt x="197387" y="144714"/>
                      <a:pt x="201621" y="157944"/>
                      <a:pt x="200033" y="159002"/>
                    </a:cubicBezTo>
                    <a:cubicBezTo>
                      <a:pt x="198445" y="160060"/>
                      <a:pt x="188920" y="147889"/>
                      <a:pt x="168283" y="146302"/>
                    </a:cubicBezTo>
                    <a:cubicBezTo>
                      <a:pt x="147646" y="144715"/>
                      <a:pt x="76208" y="149477"/>
                      <a:pt x="76208" y="149477"/>
                    </a:cubicBezTo>
                    <a:cubicBezTo>
                      <a:pt x="61921" y="152652"/>
                      <a:pt x="82029" y="153710"/>
                      <a:pt x="82558" y="165352"/>
                    </a:cubicBezTo>
                    <a:cubicBezTo>
                      <a:pt x="83087" y="176994"/>
                      <a:pt x="82029" y="218798"/>
                      <a:pt x="79383" y="219327"/>
                    </a:cubicBezTo>
                    <a:cubicBezTo>
                      <a:pt x="76737" y="219856"/>
                      <a:pt x="74091" y="183873"/>
                      <a:pt x="66683" y="168527"/>
                    </a:cubicBezTo>
                    <a:cubicBezTo>
                      <a:pt x="59275" y="153181"/>
                      <a:pt x="45516" y="147360"/>
                      <a:pt x="34933" y="127252"/>
                    </a:cubicBezTo>
                    <a:cubicBezTo>
                      <a:pt x="24350" y="107144"/>
                      <a:pt x="-521" y="5544"/>
                      <a:pt x="8" y="2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0" name="フリーフォーム 1039">
                <a:extLst>
                  <a:ext uri="{FF2B5EF4-FFF2-40B4-BE49-F238E27FC236}">
                    <a16:creationId xmlns:a16="http://schemas.microsoft.com/office/drawing/2014/main" id="{9AC88A37-EA94-9A5C-280B-EB4A462CFF21}"/>
                  </a:ext>
                </a:extLst>
              </p:cNvPr>
              <p:cNvSpPr/>
              <p:nvPr/>
            </p:nvSpPr>
            <p:spPr>
              <a:xfrm>
                <a:off x="3561909" y="4339830"/>
                <a:ext cx="320464" cy="124442"/>
              </a:xfrm>
              <a:custGeom>
                <a:avLst/>
                <a:gdLst>
                  <a:gd name="connsiteX0" fmla="*/ 441 w 320464"/>
                  <a:gd name="connsiteY0" fmla="*/ 13095 h 124442"/>
                  <a:gd name="connsiteX1" fmla="*/ 152841 w 320464"/>
                  <a:gd name="connsiteY1" fmla="*/ 38495 h 124442"/>
                  <a:gd name="connsiteX2" fmla="*/ 273491 w 320464"/>
                  <a:gd name="connsiteY2" fmla="*/ 41670 h 124442"/>
                  <a:gd name="connsiteX3" fmla="*/ 263966 w 320464"/>
                  <a:gd name="connsiteY3" fmla="*/ 395 h 124442"/>
                  <a:gd name="connsiteX4" fmla="*/ 317941 w 320464"/>
                  <a:gd name="connsiteY4" fmla="*/ 70245 h 124442"/>
                  <a:gd name="connsiteX5" fmla="*/ 311591 w 320464"/>
                  <a:gd name="connsiteY5" fmla="*/ 124220 h 124442"/>
                  <a:gd name="connsiteX6" fmla="*/ 311591 w 320464"/>
                  <a:gd name="connsiteY6" fmla="*/ 89295 h 124442"/>
                  <a:gd name="connsiteX7" fmla="*/ 283016 w 320464"/>
                  <a:gd name="connsiteY7" fmla="*/ 86120 h 124442"/>
                  <a:gd name="connsiteX8" fmla="*/ 159191 w 320464"/>
                  <a:gd name="connsiteY8" fmla="*/ 79770 h 124442"/>
                  <a:gd name="connsiteX9" fmla="*/ 200466 w 320464"/>
                  <a:gd name="connsiteY9" fmla="*/ 89295 h 124442"/>
                  <a:gd name="connsiteX10" fmla="*/ 171891 w 320464"/>
                  <a:gd name="connsiteY10" fmla="*/ 63895 h 124442"/>
                  <a:gd name="connsiteX11" fmla="*/ 108391 w 320464"/>
                  <a:gd name="connsiteY11" fmla="*/ 38495 h 124442"/>
                  <a:gd name="connsiteX12" fmla="*/ 441 w 320464"/>
                  <a:gd name="connsiteY12" fmla="*/ 13095 h 124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0464" h="124442">
                    <a:moveTo>
                      <a:pt x="441" y="13095"/>
                    </a:moveTo>
                    <a:cubicBezTo>
                      <a:pt x="7849" y="13095"/>
                      <a:pt x="107333" y="33733"/>
                      <a:pt x="152841" y="38495"/>
                    </a:cubicBezTo>
                    <a:cubicBezTo>
                      <a:pt x="198349" y="43257"/>
                      <a:pt x="254970" y="48020"/>
                      <a:pt x="273491" y="41670"/>
                    </a:cubicBezTo>
                    <a:cubicBezTo>
                      <a:pt x="292012" y="35320"/>
                      <a:pt x="256558" y="-4368"/>
                      <a:pt x="263966" y="395"/>
                    </a:cubicBezTo>
                    <a:cubicBezTo>
                      <a:pt x="271374" y="5157"/>
                      <a:pt x="310004" y="49608"/>
                      <a:pt x="317941" y="70245"/>
                    </a:cubicBezTo>
                    <a:cubicBezTo>
                      <a:pt x="325879" y="90883"/>
                      <a:pt x="312649" y="121045"/>
                      <a:pt x="311591" y="124220"/>
                    </a:cubicBezTo>
                    <a:cubicBezTo>
                      <a:pt x="310533" y="127395"/>
                      <a:pt x="316353" y="95645"/>
                      <a:pt x="311591" y="89295"/>
                    </a:cubicBezTo>
                    <a:cubicBezTo>
                      <a:pt x="306829" y="82945"/>
                      <a:pt x="308416" y="87708"/>
                      <a:pt x="283016" y="86120"/>
                    </a:cubicBezTo>
                    <a:cubicBezTo>
                      <a:pt x="257616" y="84533"/>
                      <a:pt x="172949" y="79241"/>
                      <a:pt x="159191" y="79770"/>
                    </a:cubicBezTo>
                    <a:cubicBezTo>
                      <a:pt x="145433" y="80299"/>
                      <a:pt x="198349" y="91941"/>
                      <a:pt x="200466" y="89295"/>
                    </a:cubicBezTo>
                    <a:cubicBezTo>
                      <a:pt x="202583" y="86649"/>
                      <a:pt x="187237" y="72362"/>
                      <a:pt x="171891" y="63895"/>
                    </a:cubicBezTo>
                    <a:cubicBezTo>
                      <a:pt x="156545" y="55428"/>
                      <a:pt x="135908" y="45374"/>
                      <a:pt x="108391" y="38495"/>
                    </a:cubicBezTo>
                    <a:cubicBezTo>
                      <a:pt x="80874" y="31616"/>
                      <a:pt x="-6967" y="13095"/>
                      <a:pt x="441" y="1309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1" name="フリーフォーム 1040">
                <a:extLst>
                  <a:ext uri="{FF2B5EF4-FFF2-40B4-BE49-F238E27FC236}">
                    <a16:creationId xmlns:a16="http://schemas.microsoft.com/office/drawing/2014/main" id="{3E17D068-F803-7110-9E08-F9D062BFBB28}"/>
                  </a:ext>
                </a:extLst>
              </p:cNvPr>
              <p:cNvSpPr/>
              <p:nvPr/>
            </p:nvSpPr>
            <p:spPr>
              <a:xfrm>
                <a:off x="3403332" y="4409999"/>
                <a:ext cx="347389" cy="76276"/>
              </a:xfrm>
              <a:custGeom>
                <a:avLst/>
                <a:gdLst>
                  <a:gd name="connsiteX0" fmla="*/ 268 w 347389"/>
                  <a:gd name="connsiteY0" fmla="*/ 76276 h 76276"/>
                  <a:gd name="connsiteX1" fmla="*/ 178068 w 347389"/>
                  <a:gd name="connsiteY1" fmla="*/ 63576 h 76276"/>
                  <a:gd name="connsiteX2" fmla="*/ 346343 w 347389"/>
                  <a:gd name="connsiteY2" fmla="*/ 76 h 76276"/>
                  <a:gd name="connsiteX3" fmla="*/ 247918 w 347389"/>
                  <a:gd name="connsiteY3" fmla="*/ 50876 h 76276"/>
                  <a:gd name="connsiteX4" fmla="*/ 219343 w 347389"/>
                  <a:gd name="connsiteY4" fmla="*/ 63576 h 76276"/>
                  <a:gd name="connsiteX5" fmla="*/ 268 w 347389"/>
                  <a:gd name="connsiteY5" fmla="*/ 76276 h 76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47389" h="76276">
                    <a:moveTo>
                      <a:pt x="268" y="76276"/>
                    </a:moveTo>
                    <a:cubicBezTo>
                      <a:pt x="-6611" y="76276"/>
                      <a:pt x="120389" y="76276"/>
                      <a:pt x="178068" y="63576"/>
                    </a:cubicBezTo>
                    <a:cubicBezTo>
                      <a:pt x="235747" y="50876"/>
                      <a:pt x="334701" y="2193"/>
                      <a:pt x="346343" y="76"/>
                    </a:cubicBezTo>
                    <a:cubicBezTo>
                      <a:pt x="357985" y="-2041"/>
                      <a:pt x="269085" y="40293"/>
                      <a:pt x="247918" y="50876"/>
                    </a:cubicBezTo>
                    <a:cubicBezTo>
                      <a:pt x="226751" y="61459"/>
                      <a:pt x="255326" y="57755"/>
                      <a:pt x="219343" y="63576"/>
                    </a:cubicBezTo>
                    <a:cubicBezTo>
                      <a:pt x="183360" y="69397"/>
                      <a:pt x="7147" y="76276"/>
                      <a:pt x="268" y="7627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2" name="フリーフォーム 1041">
                <a:extLst>
                  <a:ext uri="{FF2B5EF4-FFF2-40B4-BE49-F238E27FC236}">
                    <a16:creationId xmlns:a16="http://schemas.microsoft.com/office/drawing/2014/main" id="{39EACB7B-E075-2FAF-CB63-13B1979D2D01}"/>
                  </a:ext>
                </a:extLst>
              </p:cNvPr>
              <p:cNvSpPr/>
              <p:nvPr/>
            </p:nvSpPr>
            <p:spPr>
              <a:xfrm>
                <a:off x="3165369" y="4486275"/>
                <a:ext cx="354523" cy="22475"/>
              </a:xfrm>
              <a:custGeom>
                <a:avLst/>
                <a:gdLst>
                  <a:gd name="connsiteX0" fmla="*/ 106 w 354523"/>
                  <a:gd name="connsiteY0" fmla="*/ 3175 h 22475"/>
                  <a:gd name="connsiteX1" fmla="*/ 165206 w 354523"/>
                  <a:gd name="connsiteY1" fmla="*/ 9525 h 22475"/>
                  <a:gd name="connsiteX2" fmla="*/ 120756 w 354523"/>
                  <a:gd name="connsiteY2" fmla="*/ 9525 h 22475"/>
                  <a:gd name="connsiteX3" fmla="*/ 257281 w 354523"/>
                  <a:gd name="connsiteY3" fmla="*/ 19050 h 22475"/>
                  <a:gd name="connsiteX4" fmla="*/ 352531 w 354523"/>
                  <a:gd name="connsiteY4" fmla="*/ 0 h 22475"/>
                  <a:gd name="connsiteX5" fmla="*/ 168381 w 354523"/>
                  <a:gd name="connsiteY5" fmla="*/ 19050 h 22475"/>
                  <a:gd name="connsiteX6" fmla="*/ 139806 w 354523"/>
                  <a:gd name="connsiteY6" fmla="*/ 22225 h 22475"/>
                  <a:gd name="connsiteX7" fmla="*/ 106 w 354523"/>
                  <a:gd name="connsiteY7" fmla="*/ 3175 h 22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4523" h="22475">
                    <a:moveTo>
                      <a:pt x="106" y="3175"/>
                    </a:moveTo>
                    <a:cubicBezTo>
                      <a:pt x="4339" y="1058"/>
                      <a:pt x="145098" y="8467"/>
                      <a:pt x="165206" y="9525"/>
                    </a:cubicBezTo>
                    <a:cubicBezTo>
                      <a:pt x="185314" y="10583"/>
                      <a:pt x="105410" y="7938"/>
                      <a:pt x="120756" y="9525"/>
                    </a:cubicBezTo>
                    <a:cubicBezTo>
                      <a:pt x="136102" y="11113"/>
                      <a:pt x="218652" y="20637"/>
                      <a:pt x="257281" y="19050"/>
                    </a:cubicBezTo>
                    <a:cubicBezTo>
                      <a:pt x="295910" y="17463"/>
                      <a:pt x="367348" y="0"/>
                      <a:pt x="352531" y="0"/>
                    </a:cubicBezTo>
                    <a:cubicBezTo>
                      <a:pt x="337714" y="0"/>
                      <a:pt x="168381" y="19050"/>
                      <a:pt x="168381" y="19050"/>
                    </a:cubicBezTo>
                    <a:cubicBezTo>
                      <a:pt x="132927" y="22754"/>
                      <a:pt x="160443" y="22754"/>
                      <a:pt x="139806" y="22225"/>
                    </a:cubicBezTo>
                    <a:cubicBezTo>
                      <a:pt x="119169" y="21696"/>
                      <a:pt x="-4127" y="5292"/>
                      <a:pt x="106" y="317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3" name="フリーフォーム 1042">
                <a:extLst>
                  <a:ext uri="{FF2B5EF4-FFF2-40B4-BE49-F238E27FC236}">
                    <a16:creationId xmlns:a16="http://schemas.microsoft.com/office/drawing/2014/main" id="{86547459-97D3-0D3E-E00B-FD28522AE6AD}"/>
                  </a:ext>
                </a:extLst>
              </p:cNvPr>
              <p:cNvSpPr/>
              <p:nvPr/>
            </p:nvSpPr>
            <p:spPr>
              <a:xfrm>
                <a:off x="2972950" y="4250868"/>
                <a:ext cx="159808" cy="268971"/>
              </a:xfrm>
              <a:custGeom>
                <a:avLst/>
                <a:gdLst>
                  <a:gd name="connsiteX0" fmla="*/ 2025 w 159808"/>
                  <a:gd name="connsiteY0" fmla="*/ 457 h 268971"/>
                  <a:gd name="connsiteX1" fmla="*/ 5200 w 159808"/>
                  <a:gd name="connsiteY1" fmla="*/ 98882 h 268971"/>
                  <a:gd name="connsiteX2" fmla="*/ 56000 w 159808"/>
                  <a:gd name="connsiteY2" fmla="*/ 197307 h 268971"/>
                  <a:gd name="connsiteX3" fmla="*/ 33775 w 159808"/>
                  <a:gd name="connsiteY3" fmla="*/ 175082 h 268971"/>
                  <a:gd name="connsiteX4" fmla="*/ 157600 w 159808"/>
                  <a:gd name="connsiteY4" fmla="*/ 267157 h 268971"/>
                  <a:gd name="connsiteX5" fmla="*/ 116325 w 159808"/>
                  <a:gd name="connsiteY5" fmla="*/ 238582 h 268971"/>
                  <a:gd name="connsiteX6" fmla="*/ 27425 w 159808"/>
                  <a:gd name="connsiteY6" fmla="*/ 175082 h 268971"/>
                  <a:gd name="connsiteX7" fmla="*/ 8375 w 159808"/>
                  <a:gd name="connsiteY7" fmla="*/ 140157 h 268971"/>
                  <a:gd name="connsiteX8" fmla="*/ 2025 w 159808"/>
                  <a:gd name="connsiteY8" fmla="*/ 457 h 268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9808" h="268971">
                    <a:moveTo>
                      <a:pt x="2025" y="457"/>
                    </a:moveTo>
                    <a:cubicBezTo>
                      <a:pt x="1496" y="-6422"/>
                      <a:pt x="-3796" y="66074"/>
                      <a:pt x="5200" y="98882"/>
                    </a:cubicBezTo>
                    <a:cubicBezTo>
                      <a:pt x="14196" y="131690"/>
                      <a:pt x="51237" y="184607"/>
                      <a:pt x="56000" y="197307"/>
                    </a:cubicBezTo>
                    <a:cubicBezTo>
                      <a:pt x="60763" y="210007"/>
                      <a:pt x="16842" y="163440"/>
                      <a:pt x="33775" y="175082"/>
                    </a:cubicBezTo>
                    <a:cubicBezTo>
                      <a:pt x="50708" y="186724"/>
                      <a:pt x="143842" y="256574"/>
                      <a:pt x="157600" y="267157"/>
                    </a:cubicBezTo>
                    <a:cubicBezTo>
                      <a:pt x="171358" y="277740"/>
                      <a:pt x="116325" y="238582"/>
                      <a:pt x="116325" y="238582"/>
                    </a:cubicBezTo>
                    <a:cubicBezTo>
                      <a:pt x="94629" y="223236"/>
                      <a:pt x="45417" y="191486"/>
                      <a:pt x="27425" y="175082"/>
                    </a:cubicBezTo>
                    <a:cubicBezTo>
                      <a:pt x="9433" y="158678"/>
                      <a:pt x="13137" y="166086"/>
                      <a:pt x="8375" y="140157"/>
                    </a:cubicBezTo>
                    <a:cubicBezTo>
                      <a:pt x="3613" y="114228"/>
                      <a:pt x="2554" y="7336"/>
                      <a:pt x="2025" y="45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4" name="フリーフォーム 1043">
                <a:extLst>
                  <a:ext uri="{FF2B5EF4-FFF2-40B4-BE49-F238E27FC236}">
                    <a16:creationId xmlns:a16="http://schemas.microsoft.com/office/drawing/2014/main" id="{CE4DCD98-8694-BD4F-733C-C4E6D25BFBDA}"/>
                  </a:ext>
                </a:extLst>
              </p:cNvPr>
              <p:cNvSpPr/>
              <p:nvPr/>
            </p:nvSpPr>
            <p:spPr>
              <a:xfrm>
                <a:off x="3482536" y="2482819"/>
                <a:ext cx="38583" cy="286544"/>
              </a:xfrm>
              <a:custGeom>
                <a:avLst/>
                <a:gdLst>
                  <a:gd name="connsiteX0" fmla="*/ 19489 w 38583"/>
                  <a:gd name="connsiteY0" fmla="*/ 31 h 286544"/>
                  <a:gd name="connsiteX1" fmla="*/ 25839 w 38583"/>
                  <a:gd name="connsiteY1" fmla="*/ 149256 h 286544"/>
                  <a:gd name="connsiteX2" fmla="*/ 38539 w 38583"/>
                  <a:gd name="connsiteY2" fmla="*/ 95281 h 286544"/>
                  <a:gd name="connsiteX3" fmla="*/ 25839 w 38583"/>
                  <a:gd name="connsiteY3" fmla="*/ 203231 h 286544"/>
                  <a:gd name="connsiteX4" fmla="*/ 3614 w 38583"/>
                  <a:gd name="connsiteY4" fmla="*/ 285781 h 286544"/>
                  <a:gd name="connsiteX5" fmla="*/ 3614 w 38583"/>
                  <a:gd name="connsiteY5" fmla="*/ 238156 h 286544"/>
                  <a:gd name="connsiteX6" fmla="*/ 38539 w 38583"/>
                  <a:gd name="connsiteY6" fmla="*/ 136556 h 286544"/>
                  <a:gd name="connsiteX7" fmla="*/ 19489 w 38583"/>
                  <a:gd name="connsiteY7" fmla="*/ 31 h 286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583" h="286544">
                    <a:moveTo>
                      <a:pt x="19489" y="31"/>
                    </a:moveTo>
                    <a:cubicBezTo>
                      <a:pt x="17372" y="2148"/>
                      <a:pt x="22664" y="133381"/>
                      <a:pt x="25839" y="149256"/>
                    </a:cubicBezTo>
                    <a:cubicBezTo>
                      <a:pt x="29014" y="165131"/>
                      <a:pt x="38539" y="86285"/>
                      <a:pt x="38539" y="95281"/>
                    </a:cubicBezTo>
                    <a:cubicBezTo>
                      <a:pt x="38539" y="104277"/>
                      <a:pt x="31660" y="171481"/>
                      <a:pt x="25839" y="203231"/>
                    </a:cubicBezTo>
                    <a:cubicBezTo>
                      <a:pt x="20018" y="234981"/>
                      <a:pt x="7318" y="279960"/>
                      <a:pt x="3614" y="285781"/>
                    </a:cubicBezTo>
                    <a:cubicBezTo>
                      <a:pt x="-90" y="291602"/>
                      <a:pt x="-2207" y="263027"/>
                      <a:pt x="3614" y="238156"/>
                    </a:cubicBezTo>
                    <a:cubicBezTo>
                      <a:pt x="9435" y="213285"/>
                      <a:pt x="37481" y="171481"/>
                      <a:pt x="38539" y="136556"/>
                    </a:cubicBezTo>
                    <a:cubicBezTo>
                      <a:pt x="39597" y="101631"/>
                      <a:pt x="21606" y="-2086"/>
                      <a:pt x="19489" y="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5" name="フリーフォーム 1044">
                <a:extLst>
                  <a:ext uri="{FF2B5EF4-FFF2-40B4-BE49-F238E27FC236}">
                    <a16:creationId xmlns:a16="http://schemas.microsoft.com/office/drawing/2014/main" id="{D950BDFD-2164-420D-5DB3-BE84D807C9B1}"/>
                  </a:ext>
                </a:extLst>
              </p:cNvPr>
              <p:cNvSpPr/>
              <p:nvPr/>
            </p:nvSpPr>
            <p:spPr>
              <a:xfrm>
                <a:off x="3568642" y="2428311"/>
                <a:ext cx="73926" cy="375420"/>
              </a:xfrm>
              <a:custGeom>
                <a:avLst/>
                <a:gdLst>
                  <a:gd name="connsiteX0" fmla="*/ 58 w 73926"/>
                  <a:gd name="connsiteY0" fmla="*/ 564 h 375420"/>
                  <a:gd name="connsiteX1" fmla="*/ 34983 w 73926"/>
                  <a:gd name="connsiteY1" fmla="*/ 168839 h 375420"/>
                  <a:gd name="connsiteX2" fmla="*/ 31808 w 73926"/>
                  <a:gd name="connsiteY2" fmla="*/ 308539 h 375420"/>
                  <a:gd name="connsiteX3" fmla="*/ 73083 w 73926"/>
                  <a:gd name="connsiteY3" fmla="*/ 248214 h 375420"/>
                  <a:gd name="connsiteX4" fmla="*/ 60383 w 73926"/>
                  <a:gd name="connsiteY4" fmla="*/ 375214 h 375420"/>
                  <a:gd name="connsiteX5" fmla="*/ 69908 w 73926"/>
                  <a:gd name="connsiteY5" fmla="*/ 276789 h 375420"/>
                  <a:gd name="connsiteX6" fmla="*/ 44508 w 73926"/>
                  <a:gd name="connsiteY6" fmla="*/ 229164 h 375420"/>
                  <a:gd name="connsiteX7" fmla="*/ 58 w 73926"/>
                  <a:gd name="connsiteY7" fmla="*/ 564 h 375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3926" h="375420">
                    <a:moveTo>
                      <a:pt x="58" y="564"/>
                    </a:moveTo>
                    <a:cubicBezTo>
                      <a:pt x="-1529" y="-9490"/>
                      <a:pt x="29691" y="117510"/>
                      <a:pt x="34983" y="168839"/>
                    </a:cubicBezTo>
                    <a:cubicBezTo>
                      <a:pt x="40275" y="220168"/>
                      <a:pt x="25458" y="295310"/>
                      <a:pt x="31808" y="308539"/>
                    </a:cubicBezTo>
                    <a:cubicBezTo>
                      <a:pt x="38158" y="321768"/>
                      <a:pt x="68321" y="237102"/>
                      <a:pt x="73083" y="248214"/>
                    </a:cubicBezTo>
                    <a:cubicBezTo>
                      <a:pt x="77845" y="259326"/>
                      <a:pt x="60912" y="370452"/>
                      <a:pt x="60383" y="375214"/>
                    </a:cubicBezTo>
                    <a:cubicBezTo>
                      <a:pt x="59854" y="379977"/>
                      <a:pt x="72554" y="301131"/>
                      <a:pt x="69908" y="276789"/>
                    </a:cubicBezTo>
                    <a:cubicBezTo>
                      <a:pt x="67262" y="252447"/>
                      <a:pt x="55620" y="271497"/>
                      <a:pt x="44508" y="229164"/>
                    </a:cubicBezTo>
                    <a:cubicBezTo>
                      <a:pt x="33396" y="186831"/>
                      <a:pt x="1645" y="10618"/>
                      <a:pt x="58" y="56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6" name="フリーフォーム 1045">
                <a:extLst>
                  <a:ext uri="{FF2B5EF4-FFF2-40B4-BE49-F238E27FC236}">
                    <a16:creationId xmlns:a16="http://schemas.microsoft.com/office/drawing/2014/main" id="{CF4E6AD8-5A65-FB96-81A6-AA93B3355AA2}"/>
                  </a:ext>
                </a:extLst>
              </p:cNvPr>
              <p:cNvSpPr/>
              <p:nvPr/>
            </p:nvSpPr>
            <p:spPr>
              <a:xfrm>
                <a:off x="3422413" y="2994820"/>
                <a:ext cx="106591" cy="218903"/>
              </a:xfrm>
              <a:custGeom>
                <a:avLst/>
                <a:gdLst>
                  <a:gd name="connsiteX0" fmla="*/ 237 w 106591"/>
                  <a:gd name="connsiteY0" fmla="*/ 218280 h 218903"/>
                  <a:gd name="connsiteX1" fmla="*/ 66912 w 106591"/>
                  <a:gd name="connsiteY1" fmla="*/ 145255 h 218903"/>
                  <a:gd name="connsiteX2" fmla="*/ 105012 w 106591"/>
                  <a:gd name="connsiteY2" fmla="*/ 2380 h 218903"/>
                  <a:gd name="connsiteX3" fmla="*/ 98662 w 106591"/>
                  <a:gd name="connsiteY3" fmla="*/ 59530 h 218903"/>
                  <a:gd name="connsiteX4" fmla="*/ 92312 w 106591"/>
                  <a:gd name="connsiteY4" fmla="*/ 107155 h 218903"/>
                  <a:gd name="connsiteX5" fmla="*/ 237 w 106591"/>
                  <a:gd name="connsiteY5" fmla="*/ 218280 h 218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6591" h="218903">
                    <a:moveTo>
                      <a:pt x="237" y="218280"/>
                    </a:moveTo>
                    <a:cubicBezTo>
                      <a:pt x="-3996" y="224630"/>
                      <a:pt x="49450" y="181238"/>
                      <a:pt x="66912" y="145255"/>
                    </a:cubicBezTo>
                    <a:cubicBezTo>
                      <a:pt x="84374" y="109272"/>
                      <a:pt x="99720" y="16667"/>
                      <a:pt x="105012" y="2380"/>
                    </a:cubicBezTo>
                    <a:cubicBezTo>
                      <a:pt x="110304" y="-11907"/>
                      <a:pt x="100779" y="42068"/>
                      <a:pt x="98662" y="59530"/>
                    </a:cubicBezTo>
                    <a:cubicBezTo>
                      <a:pt x="96545" y="76992"/>
                      <a:pt x="109775" y="79638"/>
                      <a:pt x="92312" y="107155"/>
                    </a:cubicBezTo>
                    <a:cubicBezTo>
                      <a:pt x="74850" y="134672"/>
                      <a:pt x="4470" y="211930"/>
                      <a:pt x="237" y="2182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7" name="フリーフォーム 1046">
                <a:extLst>
                  <a:ext uri="{FF2B5EF4-FFF2-40B4-BE49-F238E27FC236}">
                    <a16:creationId xmlns:a16="http://schemas.microsoft.com/office/drawing/2014/main" id="{9A60A679-426A-0430-2799-C37AE3BFD95E}"/>
                  </a:ext>
                </a:extLst>
              </p:cNvPr>
              <p:cNvSpPr/>
              <p:nvPr/>
            </p:nvSpPr>
            <p:spPr>
              <a:xfrm>
                <a:off x="3625827" y="2812962"/>
                <a:ext cx="44552" cy="295504"/>
              </a:xfrm>
              <a:custGeom>
                <a:avLst/>
                <a:gdLst>
                  <a:gd name="connsiteX0" fmla="*/ 22248 w 44552"/>
                  <a:gd name="connsiteY0" fmla="*/ 88 h 295504"/>
                  <a:gd name="connsiteX1" fmla="*/ 38123 w 44552"/>
                  <a:gd name="connsiteY1" fmla="*/ 158838 h 295504"/>
                  <a:gd name="connsiteX2" fmla="*/ 23 w 44552"/>
                  <a:gd name="connsiteY2" fmla="*/ 295363 h 295504"/>
                  <a:gd name="connsiteX3" fmla="*/ 44473 w 44552"/>
                  <a:gd name="connsiteY3" fmla="*/ 181063 h 295504"/>
                  <a:gd name="connsiteX4" fmla="*/ 22248 w 44552"/>
                  <a:gd name="connsiteY4" fmla="*/ 88 h 295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552" h="295504">
                    <a:moveTo>
                      <a:pt x="22248" y="88"/>
                    </a:moveTo>
                    <a:cubicBezTo>
                      <a:pt x="21190" y="-3616"/>
                      <a:pt x="41827" y="109626"/>
                      <a:pt x="38123" y="158838"/>
                    </a:cubicBezTo>
                    <a:cubicBezTo>
                      <a:pt x="34419" y="208051"/>
                      <a:pt x="-1035" y="291659"/>
                      <a:pt x="23" y="295363"/>
                    </a:cubicBezTo>
                    <a:cubicBezTo>
                      <a:pt x="1081" y="299067"/>
                      <a:pt x="42886" y="229217"/>
                      <a:pt x="44473" y="181063"/>
                    </a:cubicBezTo>
                    <a:cubicBezTo>
                      <a:pt x="46060" y="132909"/>
                      <a:pt x="23306" y="3792"/>
                      <a:pt x="22248" y="8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8" name="フリーフォーム 1047">
                <a:extLst>
                  <a:ext uri="{FF2B5EF4-FFF2-40B4-BE49-F238E27FC236}">
                    <a16:creationId xmlns:a16="http://schemas.microsoft.com/office/drawing/2014/main" id="{532F79FF-7AAC-A56E-AB5C-F21C1616091F}"/>
                  </a:ext>
                </a:extLst>
              </p:cNvPr>
              <p:cNvSpPr/>
              <p:nvPr/>
            </p:nvSpPr>
            <p:spPr>
              <a:xfrm>
                <a:off x="3470252" y="3199251"/>
                <a:ext cx="129005" cy="258389"/>
              </a:xfrm>
              <a:custGeom>
                <a:avLst/>
                <a:gdLst>
                  <a:gd name="connsiteX0" fmla="*/ 69873 w 129005"/>
                  <a:gd name="connsiteY0" fmla="*/ 1149 h 258389"/>
                  <a:gd name="connsiteX1" fmla="*/ 95273 w 129005"/>
                  <a:gd name="connsiteY1" fmla="*/ 118624 h 258389"/>
                  <a:gd name="connsiteX2" fmla="*/ 95273 w 129005"/>
                  <a:gd name="connsiteY2" fmla="*/ 156724 h 258389"/>
                  <a:gd name="connsiteX3" fmla="*/ 23 w 129005"/>
                  <a:gd name="connsiteY3" fmla="*/ 258324 h 258389"/>
                  <a:gd name="connsiteX4" fmla="*/ 104798 w 129005"/>
                  <a:gd name="connsiteY4" fmla="*/ 172599 h 258389"/>
                  <a:gd name="connsiteX5" fmla="*/ 127023 w 129005"/>
                  <a:gd name="connsiteY5" fmla="*/ 197999 h 258389"/>
                  <a:gd name="connsiteX6" fmla="*/ 69873 w 129005"/>
                  <a:gd name="connsiteY6" fmla="*/ 1149 h 258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9005" h="258389">
                    <a:moveTo>
                      <a:pt x="69873" y="1149"/>
                    </a:moveTo>
                    <a:cubicBezTo>
                      <a:pt x="64581" y="-12080"/>
                      <a:pt x="91040" y="92695"/>
                      <a:pt x="95273" y="118624"/>
                    </a:cubicBezTo>
                    <a:cubicBezTo>
                      <a:pt x="99506" y="144553"/>
                      <a:pt x="111148" y="133441"/>
                      <a:pt x="95273" y="156724"/>
                    </a:cubicBezTo>
                    <a:cubicBezTo>
                      <a:pt x="79398" y="180007"/>
                      <a:pt x="-1565" y="255678"/>
                      <a:pt x="23" y="258324"/>
                    </a:cubicBezTo>
                    <a:cubicBezTo>
                      <a:pt x="1610" y="260970"/>
                      <a:pt x="83631" y="182653"/>
                      <a:pt x="104798" y="172599"/>
                    </a:cubicBezTo>
                    <a:cubicBezTo>
                      <a:pt x="125965" y="162545"/>
                      <a:pt x="132844" y="222341"/>
                      <a:pt x="127023" y="197999"/>
                    </a:cubicBezTo>
                    <a:cubicBezTo>
                      <a:pt x="121202" y="173657"/>
                      <a:pt x="75165" y="14378"/>
                      <a:pt x="69873" y="114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9" name="フリーフォーム 1048">
                <a:extLst>
                  <a:ext uri="{FF2B5EF4-FFF2-40B4-BE49-F238E27FC236}">
                    <a16:creationId xmlns:a16="http://schemas.microsoft.com/office/drawing/2014/main" id="{2456BE85-9E41-3353-D89C-87206B114242}"/>
                  </a:ext>
                </a:extLst>
              </p:cNvPr>
              <p:cNvSpPr/>
              <p:nvPr/>
            </p:nvSpPr>
            <p:spPr>
              <a:xfrm>
                <a:off x="3635245" y="3180154"/>
                <a:ext cx="42558" cy="171919"/>
              </a:xfrm>
              <a:custGeom>
                <a:avLst/>
                <a:gdLst>
                  <a:gd name="connsiteX0" fmla="*/ 130 w 42558"/>
                  <a:gd name="connsiteY0" fmla="*/ 1196 h 171919"/>
                  <a:gd name="connsiteX1" fmla="*/ 41405 w 42558"/>
                  <a:gd name="connsiteY1" fmla="*/ 169471 h 171919"/>
                  <a:gd name="connsiteX2" fmla="*/ 28705 w 42558"/>
                  <a:gd name="connsiteY2" fmla="*/ 96446 h 171919"/>
                  <a:gd name="connsiteX3" fmla="*/ 130 w 42558"/>
                  <a:gd name="connsiteY3" fmla="*/ 1196 h 171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558" h="171919">
                    <a:moveTo>
                      <a:pt x="130" y="1196"/>
                    </a:moveTo>
                    <a:cubicBezTo>
                      <a:pt x="2247" y="13367"/>
                      <a:pt x="36643" y="153596"/>
                      <a:pt x="41405" y="169471"/>
                    </a:cubicBezTo>
                    <a:cubicBezTo>
                      <a:pt x="46167" y="185346"/>
                      <a:pt x="35055" y="119729"/>
                      <a:pt x="28705" y="96446"/>
                    </a:cubicBezTo>
                    <a:cubicBezTo>
                      <a:pt x="22355" y="73163"/>
                      <a:pt x="-1987" y="-10975"/>
                      <a:pt x="130" y="119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0" name="フリーフォーム 1049">
                <a:extLst>
                  <a:ext uri="{FF2B5EF4-FFF2-40B4-BE49-F238E27FC236}">
                    <a16:creationId xmlns:a16="http://schemas.microsoft.com/office/drawing/2014/main" id="{10BDBD87-7899-6CD1-B78B-075191F7AE28}"/>
                  </a:ext>
                </a:extLst>
              </p:cNvPr>
              <p:cNvSpPr/>
              <p:nvPr/>
            </p:nvSpPr>
            <p:spPr>
              <a:xfrm>
                <a:off x="3736970" y="3609971"/>
                <a:ext cx="49482" cy="114310"/>
              </a:xfrm>
              <a:custGeom>
                <a:avLst/>
                <a:gdLst>
                  <a:gd name="connsiteX0" fmla="*/ 34930 w 49482"/>
                  <a:gd name="connsiteY0" fmla="*/ 4 h 114310"/>
                  <a:gd name="connsiteX1" fmla="*/ 44455 w 49482"/>
                  <a:gd name="connsiteY1" fmla="*/ 66679 h 114310"/>
                  <a:gd name="connsiteX2" fmla="*/ 5 w 49482"/>
                  <a:gd name="connsiteY2" fmla="*/ 114304 h 114310"/>
                  <a:gd name="connsiteX3" fmla="*/ 47630 w 49482"/>
                  <a:gd name="connsiteY3" fmla="*/ 69854 h 114310"/>
                  <a:gd name="connsiteX4" fmla="*/ 34930 w 49482"/>
                  <a:gd name="connsiteY4" fmla="*/ 4 h 114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482" h="114310">
                    <a:moveTo>
                      <a:pt x="34930" y="4"/>
                    </a:moveTo>
                    <a:cubicBezTo>
                      <a:pt x="34401" y="-525"/>
                      <a:pt x="50276" y="47629"/>
                      <a:pt x="44455" y="66679"/>
                    </a:cubicBezTo>
                    <a:cubicBezTo>
                      <a:pt x="38634" y="85729"/>
                      <a:pt x="-524" y="113775"/>
                      <a:pt x="5" y="114304"/>
                    </a:cubicBezTo>
                    <a:cubicBezTo>
                      <a:pt x="534" y="114833"/>
                      <a:pt x="39693" y="84671"/>
                      <a:pt x="47630" y="69854"/>
                    </a:cubicBezTo>
                    <a:cubicBezTo>
                      <a:pt x="55568" y="55037"/>
                      <a:pt x="35459" y="533"/>
                      <a:pt x="34930" y="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1" name="フリーフォーム 1050">
                <a:extLst>
                  <a:ext uri="{FF2B5EF4-FFF2-40B4-BE49-F238E27FC236}">
                    <a16:creationId xmlns:a16="http://schemas.microsoft.com/office/drawing/2014/main" id="{6B73A266-6262-90D7-6ED6-B8CE9762144A}"/>
                  </a:ext>
                </a:extLst>
              </p:cNvPr>
              <p:cNvSpPr/>
              <p:nvPr/>
            </p:nvSpPr>
            <p:spPr>
              <a:xfrm>
                <a:off x="2614809" y="2702657"/>
                <a:ext cx="183630" cy="574911"/>
              </a:xfrm>
              <a:custGeom>
                <a:avLst/>
                <a:gdLst>
                  <a:gd name="connsiteX0" fmla="*/ 182366 w 183630"/>
                  <a:gd name="connsiteY0" fmla="*/ 2443 h 574911"/>
                  <a:gd name="connsiteX1" fmla="*/ 102991 w 183630"/>
                  <a:gd name="connsiteY1" fmla="*/ 145318 h 574911"/>
                  <a:gd name="connsiteX2" fmla="*/ 29966 w 183630"/>
                  <a:gd name="connsiteY2" fmla="*/ 326293 h 574911"/>
                  <a:gd name="connsiteX3" fmla="*/ 45841 w 183630"/>
                  <a:gd name="connsiteY3" fmla="*/ 291368 h 574911"/>
                  <a:gd name="connsiteX4" fmla="*/ 29966 w 183630"/>
                  <a:gd name="connsiteY4" fmla="*/ 386618 h 574911"/>
                  <a:gd name="connsiteX5" fmla="*/ 1391 w 183630"/>
                  <a:gd name="connsiteY5" fmla="*/ 570768 h 574911"/>
                  <a:gd name="connsiteX6" fmla="*/ 7741 w 183630"/>
                  <a:gd name="connsiteY6" fmla="*/ 494568 h 574911"/>
                  <a:gd name="connsiteX7" fmla="*/ 36316 w 183630"/>
                  <a:gd name="connsiteY7" fmla="*/ 265968 h 574911"/>
                  <a:gd name="connsiteX8" fmla="*/ 182366 w 183630"/>
                  <a:gd name="connsiteY8" fmla="*/ 2443 h 574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3630" h="574911">
                    <a:moveTo>
                      <a:pt x="182366" y="2443"/>
                    </a:moveTo>
                    <a:cubicBezTo>
                      <a:pt x="193478" y="-17665"/>
                      <a:pt x="128391" y="91343"/>
                      <a:pt x="102991" y="145318"/>
                    </a:cubicBezTo>
                    <a:cubicBezTo>
                      <a:pt x="77591" y="199293"/>
                      <a:pt x="39491" y="301951"/>
                      <a:pt x="29966" y="326293"/>
                    </a:cubicBezTo>
                    <a:cubicBezTo>
                      <a:pt x="20441" y="350635"/>
                      <a:pt x="45841" y="281314"/>
                      <a:pt x="45841" y="291368"/>
                    </a:cubicBezTo>
                    <a:cubicBezTo>
                      <a:pt x="45841" y="301422"/>
                      <a:pt x="37374" y="340051"/>
                      <a:pt x="29966" y="386618"/>
                    </a:cubicBezTo>
                    <a:cubicBezTo>
                      <a:pt x="22558" y="433185"/>
                      <a:pt x="5095" y="552776"/>
                      <a:pt x="1391" y="570768"/>
                    </a:cubicBezTo>
                    <a:cubicBezTo>
                      <a:pt x="-2313" y="588760"/>
                      <a:pt x="1920" y="545368"/>
                      <a:pt x="7741" y="494568"/>
                    </a:cubicBezTo>
                    <a:cubicBezTo>
                      <a:pt x="13562" y="443768"/>
                      <a:pt x="9328" y="341639"/>
                      <a:pt x="36316" y="265968"/>
                    </a:cubicBezTo>
                    <a:cubicBezTo>
                      <a:pt x="63303" y="190297"/>
                      <a:pt x="171254" y="22551"/>
                      <a:pt x="182366" y="244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2" name="フリーフォーム 1051">
                <a:extLst>
                  <a:ext uri="{FF2B5EF4-FFF2-40B4-BE49-F238E27FC236}">
                    <a16:creationId xmlns:a16="http://schemas.microsoft.com/office/drawing/2014/main" id="{74AA7D82-4DA1-7F41-81A7-16683CADD48A}"/>
                  </a:ext>
                </a:extLst>
              </p:cNvPr>
              <p:cNvSpPr/>
              <p:nvPr/>
            </p:nvSpPr>
            <p:spPr>
              <a:xfrm>
                <a:off x="2619239" y="3343202"/>
                <a:ext cx="17458" cy="427599"/>
              </a:xfrm>
              <a:custGeom>
                <a:avLst/>
                <a:gdLst>
                  <a:gd name="connsiteX0" fmla="*/ 12836 w 17458"/>
                  <a:gd name="connsiteY0" fmla="*/ 73 h 427599"/>
                  <a:gd name="connsiteX1" fmla="*/ 9661 w 17458"/>
                  <a:gd name="connsiteY1" fmla="*/ 203273 h 427599"/>
                  <a:gd name="connsiteX2" fmla="*/ 16011 w 17458"/>
                  <a:gd name="connsiteY2" fmla="*/ 415998 h 427599"/>
                  <a:gd name="connsiteX3" fmla="*/ 16011 w 17458"/>
                  <a:gd name="connsiteY3" fmla="*/ 381073 h 427599"/>
                  <a:gd name="connsiteX4" fmla="*/ 136 w 17458"/>
                  <a:gd name="connsiteY4" fmla="*/ 225498 h 427599"/>
                  <a:gd name="connsiteX5" fmla="*/ 12836 w 17458"/>
                  <a:gd name="connsiteY5" fmla="*/ 73 h 4275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458" h="427599">
                    <a:moveTo>
                      <a:pt x="12836" y="73"/>
                    </a:moveTo>
                    <a:cubicBezTo>
                      <a:pt x="14423" y="-3631"/>
                      <a:pt x="9132" y="133952"/>
                      <a:pt x="9661" y="203273"/>
                    </a:cubicBezTo>
                    <a:cubicBezTo>
                      <a:pt x="10190" y="272594"/>
                      <a:pt x="14953" y="386365"/>
                      <a:pt x="16011" y="415998"/>
                    </a:cubicBezTo>
                    <a:cubicBezTo>
                      <a:pt x="17069" y="445631"/>
                      <a:pt x="18657" y="412823"/>
                      <a:pt x="16011" y="381073"/>
                    </a:cubicBezTo>
                    <a:cubicBezTo>
                      <a:pt x="13365" y="349323"/>
                      <a:pt x="1723" y="284235"/>
                      <a:pt x="136" y="225498"/>
                    </a:cubicBezTo>
                    <a:cubicBezTo>
                      <a:pt x="-1451" y="166761"/>
                      <a:pt x="11249" y="3777"/>
                      <a:pt x="12836" y="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3" name="フリーフォーム 1052">
                <a:extLst>
                  <a:ext uri="{FF2B5EF4-FFF2-40B4-BE49-F238E27FC236}">
                    <a16:creationId xmlns:a16="http://schemas.microsoft.com/office/drawing/2014/main" id="{BEB6BCEC-6BE0-B5D1-355D-FD02C4158940}"/>
                  </a:ext>
                </a:extLst>
              </p:cNvPr>
              <p:cNvSpPr/>
              <p:nvPr/>
            </p:nvSpPr>
            <p:spPr>
              <a:xfrm>
                <a:off x="2663716" y="3822699"/>
                <a:ext cx="73812" cy="314328"/>
              </a:xfrm>
              <a:custGeom>
                <a:avLst/>
                <a:gdLst>
                  <a:gd name="connsiteX0" fmla="*/ 109 w 73812"/>
                  <a:gd name="connsiteY0" fmla="*/ 1 h 314328"/>
                  <a:gd name="connsiteX1" fmla="*/ 54084 w 73812"/>
                  <a:gd name="connsiteY1" fmla="*/ 161926 h 314328"/>
                  <a:gd name="connsiteX2" fmla="*/ 63609 w 73812"/>
                  <a:gd name="connsiteY2" fmla="*/ 314326 h 314328"/>
                  <a:gd name="connsiteX3" fmla="*/ 69959 w 73812"/>
                  <a:gd name="connsiteY3" fmla="*/ 165101 h 314328"/>
                  <a:gd name="connsiteX4" fmla="*/ 109 w 73812"/>
                  <a:gd name="connsiteY4" fmla="*/ 1 h 3143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812" h="314328">
                    <a:moveTo>
                      <a:pt x="109" y="1"/>
                    </a:moveTo>
                    <a:cubicBezTo>
                      <a:pt x="-2537" y="-528"/>
                      <a:pt x="43501" y="109538"/>
                      <a:pt x="54084" y="161926"/>
                    </a:cubicBezTo>
                    <a:cubicBezTo>
                      <a:pt x="64667" y="214314"/>
                      <a:pt x="60963" y="313797"/>
                      <a:pt x="63609" y="314326"/>
                    </a:cubicBezTo>
                    <a:cubicBezTo>
                      <a:pt x="66255" y="314855"/>
                      <a:pt x="80542" y="213255"/>
                      <a:pt x="69959" y="165101"/>
                    </a:cubicBezTo>
                    <a:cubicBezTo>
                      <a:pt x="59376" y="116947"/>
                      <a:pt x="2755" y="530"/>
                      <a:pt x="109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4" name="フリーフォーム 1053">
                <a:extLst>
                  <a:ext uri="{FF2B5EF4-FFF2-40B4-BE49-F238E27FC236}">
                    <a16:creationId xmlns:a16="http://schemas.microsoft.com/office/drawing/2014/main" id="{76100FBF-C677-BD6A-FF5A-4B0CED599BA3}"/>
                  </a:ext>
                </a:extLst>
              </p:cNvPr>
              <p:cNvSpPr/>
              <p:nvPr/>
            </p:nvSpPr>
            <p:spPr>
              <a:xfrm>
                <a:off x="2746064" y="4127046"/>
                <a:ext cx="56695" cy="364998"/>
              </a:xfrm>
              <a:custGeom>
                <a:avLst/>
                <a:gdLst>
                  <a:gd name="connsiteX0" fmla="*/ 38411 w 56695"/>
                  <a:gd name="connsiteY0" fmla="*/ 454 h 364998"/>
                  <a:gd name="connsiteX1" fmla="*/ 13011 w 56695"/>
                  <a:gd name="connsiteY1" fmla="*/ 149679 h 364998"/>
                  <a:gd name="connsiteX2" fmla="*/ 51111 w 56695"/>
                  <a:gd name="connsiteY2" fmla="*/ 356054 h 364998"/>
                  <a:gd name="connsiteX3" fmla="*/ 51111 w 56695"/>
                  <a:gd name="connsiteY3" fmla="*/ 314779 h 364998"/>
                  <a:gd name="connsiteX4" fmla="*/ 311 w 56695"/>
                  <a:gd name="connsiteY4" fmla="*/ 197304 h 364998"/>
                  <a:gd name="connsiteX5" fmla="*/ 38411 w 56695"/>
                  <a:gd name="connsiteY5" fmla="*/ 454 h 364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695" h="364998">
                    <a:moveTo>
                      <a:pt x="38411" y="454"/>
                    </a:moveTo>
                    <a:cubicBezTo>
                      <a:pt x="40528" y="-7483"/>
                      <a:pt x="10894" y="90412"/>
                      <a:pt x="13011" y="149679"/>
                    </a:cubicBezTo>
                    <a:cubicBezTo>
                      <a:pt x="15128" y="208946"/>
                      <a:pt x="44761" y="328537"/>
                      <a:pt x="51111" y="356054"/>
                    </a:cubicBezTo>
                    <a:cubicBezTo>
                      <a:pt x="57461" y="383571"/>
                      <a:pt x="59578" y="341237"/>
                      <a:pt x="51111" y="314779"/>
                    </a:cubicBezTo>
                    <a:cubicBezTo>
                      <a:pt x="42644" y="288321"/>
                      <a:pt x="4544" y="244929"/>
                      <a:pt x="311" y="197304"/>
                    </a:cubicBezTo>
                    <a:cubicBezTo>
                      <a:pt x="-3922" y="149679"/>
                      <a:pt x="36294" y="8391"/>
                      <a:pt x="38411" y="4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5" name="フリーフォーム 1054">
                <a:extLst>
                  <a:ext uri="{FF2B5EF4-FFF2-40B4-BE49-F238E27FC236}">
                    <a16:creationId xmlns:a16="http://schemas.microsoft.com/office/drawing/2014/main" id="{7C05D9D7-31A4-FF2C-D93D-268950B8377A}"/>
                  </a:ext>
                </a:extLst>
              </p:cNvPr>
              <p:cNvSpPr/>
              <p:nvPr/>
            </p:nvSpPr>
            <p:spPr>
              <a:xfrm>
                <a:off x="2841014" y="4561142"/>
                <a:ext cx="152566" cy="295431"/>
              </a:xfrm>
              <a:custGeom>
                <a:avLst/>
                <a:gdLst>
                  <a:gd name="connsiteX0" fmla="*/ 611 w 152566"/>
                  <a:gd name="connsiteY0" fmla="*/ 1333 h 295431"/>
                  <a:gd name="connsiteX1" fmla="*/ 79986 w 152566"/>
                  <a:gd name="connsiteY1" fmla="*/ 125158 h 295431"/>
                  <a:gd name="connsiteX2" fmla="*/ 149836 w 152566"/>
                  <a:gd name="connsiteY2" fmla="*/ 293433 h 295431"/>
                  <a:gd name="connsiteX3" fmla="*/ 124436 w 152566"/>
                  <a:gd name="connsiteY3" fmla="*/ 204533 h 295431"/>
                  <a:gd name="connsiteX4" fmla="*/ 611 w 152566"/>
                  <a:gd name="connsiteY4" fmla="*/ 1333 h 295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566" h="295431">
                    <a:moveTo>
                      <a:pt x="611" y="1333"/>
                    </a:moveTo>
                    <a:cubicBezTo>
                      <a:pt x="-6797" y="-11896"/>
                      <a:pt x="55115" y="76475"/>
                      <a:pt x="79986" y="125158"/>
                    </a:cubicBezTo>
                    <a:cubicBezTo>
                      <a:pt x="104857" y="173841"/>
                      <a:pt x="142428" y="280204"/>
                      <a:pt x="149836" y="293433"/>
                    </a:cubicBezTo>
                    <a:cubicBezTo>
                      <a:pt x="157244" y="306662"/>
                      <a:pt x="149836" y="251629"/>
                      <a:pt x="124436" y="204533"/>
                    </a:cubicBezTo>
                    <a:cubicBezTo>
                      <a:pt x="99036" y="157437"/>
                      <a:pt x="8019" y="14562"/>
                      <a:pt x="611" y="133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6" name="フリーフォーム 1055">
                <a:extLst>
                  <a:ext uri="{FF2B5EF4-FFF2-40B4-BE49-F238E27FC236}">
                    <a16:creationId xmlns:a16="http://schemas.microsoft.com/office/drawing/2014/main" id="{6DD2A3C3-3044-B3C0-92EC-E1C4186E6086}"/>
                  </a:ext>
                </a:extLst>
              </p:cNvPr>
              <p:cNvSpPr/>
              <p:nvPr/>
            </p:nvSpPr>
            <p:spPr>
              <a:xfrm>
                <a:off x="3097706" y="4930727"/>
                <a:ext cx="921104" cy="180825"/>
              </a:xfrm>
              <a:custGeom>
                <a:avLst/>
                <a:gdLst>
                  <a:gd name="connsiteX0" fmla="*/ 1094 w 921104"/>
                  <a:gd name="connsiteY0" fmla="*/ 48 h 180825"/>
                  <a:gd name="connsiteX1" fmla="*/ 213819 w 921104"/>
                  <a:gd name="connsiteY1" fmla="*/ 127048 h 180825"/>
                  <a:gd name="connsiteX2" fmla="*/ 470994 w 921104"/>
                  <a:gd name="connsiteY2" fmla="*/ 146098 h 180825"/>
                  <a:gd name="connsiteX3" fmla="*/ 413844 w 921104"/>
                  <a:gd name="connsiteY3" fmla="*/ 168323 h 180825"/>
                  <a:gd name="connsiteX4" fmla="*/ 915494 w 921104"/>
                  <a:gd name="connsiteY4" fmla="*/ 107998 h 180825"/>
                  <a:gd name="connsiteX5" fmla="*/ 667844 w 921104"/>
                  <a:gd name="connsiteY5" fmla="*/ 149273 h 180825"/>
                  <a:gd name="connsiteX6" fmla="*/ 426544 w 921104"/>
                  <a:gd name="connsiteY6" fmla="*/ 155623 h 180825"/>
                  <a:gd name="connsiteX7" fmla="*/ 251919 w 921104"/>
                  <a:gd name="connsiteY7" fmla="*/ 168323 h 180825"/>
                  <a:gd name="connsiteX8" fmla="*/ 324944 w 921104"/>
                  <a:gd name="connsiteY8" fmla="*/ 177848 h 180825"/>
                  <a:gd name="connsiteX9" fmla="*/ 191594 w 921104"/>
                  <a:gd name="connsiteY9" fmla="*/ 177848 h 180825"/>
                  <a:gd name="connsiteX10" fmla="*/ 305894 w 921104"/>
                  <a:gd name="connsiteY10" fmla="*/ 142923 h 180825"/>
                  <a:gd name="connsiteX11" fmla="*/ 1094 w 921104"/>
                  <a:gd name="connsiteY11" fmla="*/ 48 h 180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21104" h="180825">
                    <a:moveTo>
                      <a:pt x="1094" y="48"/>
                    </a:moveTo>
                    <a:cubicBezTo>
                      <a:pt x="-14252" y="-2598"/>
                      <a:pt x="135502" y="102706"/>
                      <a:pt x="213819" y="127048"/>
                    </a:cubicBezTo>
                    <a:cubicBezTo>
                      <a:pt x="292136" y="151390"/>
                      <a:pt x="437656" y="139219"/>
                      <a:pt x="470994" y="146098"/>
                    </a:cubicBezTo>
                    <a:cubicBezTo>
                      <a:pt x="504332" y="152977"/>
                      <a:pt x="339761" y="174673"/>
                      <a:pt x="413844" y="168323"/>
                    </a:cubicBezTo>
                    <a:cubicBezTo>
                      <a:pt x="487927" y="161973"/>
                      <a:pt x="873161" y="111173"/>
                      <a:pt x="915494" y="107998"/>
                    </a:cubicBezTo>
                    <a:cubicBezTo>
                      <a:pt x="957827" y="104823"/>
                      <a:pt x="749336" y="141336"/>
                      <a:pt x="667844" y="149273"/>
                    </a:cubicBezTo>
                    <a:cubicBezTo>
                      <a:pt x="586352" y="157210"/>
                      <a:pt x="495865" y="152448"/>
                      <a:pt x="426544" y="155623"/>
                    </a:cubicBezTo>
                    <a:cubicBezTo>
                      <a:pt x="357223" y="158798"/>
                      <a:pt x="268852" y="164619"/>
                      <a:pt x="251919" y="168323"/>
                    </a:cubicBezTo>
                    <a:cubicBezTo>
                      <a:pt x="234986" y="172027"/>
                      <a:pt x="334998" y="176261"/>
                      <a:pt x="324944" y="177848"/>
                    </a:cubicBezTo>
                    <a:cubicBezTo>
                      <a:pt x="314890" y="179435"/>
                      <a:pt x="194769" y="183669"/>
                      <a:pt x="191594" y="177848"/>
                    </a:cubicBezTo>
                    <a:cubicBezTo>
                      <a:pt x="188419" y="172027"/>
                      <a:pt x="340819" y="167265"/>
                      <a:pt x="305894" y="142923"/>
                    </a:cubicBezTo>
                    <a:cubicBezTo>
                      <a:pt x="270969" y="118581"/>
                      <a:pt x="16440" y="2694"/>
                      <a:pt x="1094" y="4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7" name="フリーフォーム 1056">
                <a:extLst>
                  <a:ext uri="{FF2B5EF4-FFF2-40B4-BE49-F238E27FC236}">
                    <a16:creationId xmlns:a16="http://schemas.microsoft.com/office/drawing/2014/main" id="{B7905755-D65C-5A19-4DA5-3DC4BBA9573C}"/>
                  </a:ext>
                </a:extLst>
              </p:cNvPr>
              <p:cNvSpPr/>
              <p:nvPr/>
            </p:nvSpPr>
            <p:spPr>
              <a:xfrm>
                <a:off x="3916773" y="4420766"/>
                <a:ext cx="1155918" cy="529333"/>
              </a:xfrm>
              <a:custGeom>
                <a:avLst/>
                <a:gdLst>
                  <a:gd name="connsiteX0" fmla="*/ 1177 w 1155918"/>
                  <a:gd name="connsiteY0" fmla="*/ 529059 h 529333"/>
                  <a:gd name="connsiteX1" fmla="*/ 347252 w 1155918"/>
                  <a:gd name="connsiteY1" fmla="*/ 443334 h 529333"/>
                  <a:gd name="connsiteX2" fmla="*/ 385352 w 1155918"/>
                  <a:gd name="connsiteY2" fmla="*/ 392534 h 529333"/>
                  <a:gd name="connsiteX3" fmla="*/ 318677 w 1155918"/>
                  <a:gd name="connsiteY3" fmla="*/ 427459 h 529333"/>
                  <a:gd name="connsiteX4" fmla="*/ 744127 w 1155918"/>
                  <a:gd name="connsiteY4" fmla="*/ 236959 h 529333"/>
                  <a:gd name="connsiteX5" fmla="*/ 696502 w 1155918"/>
                  <a:gd name="connsiteY5" fmla="*/ 284584 h 529333"/>
                  <a:gd name="connsiteX6" fmla="*/ 1153702 w 1155918"/>
                  <a:gd name="connsiteY6" fmla="*/ 2009 h 529333"/>
                  <a:gd name="connsiteX7" fmla="*/ 858427 w 1155918"/>
                  <a:gd name="connsiteY7" fmla="*/ 167109 h 529333"/>
                  <a:gd name="connsiteX8" fmla="*/ 579027 w 1155918"/>
                  <a:gd name="connsiteY8" fmla="*/ 338559 h 529333"/>
                  <a:gd name="connsiteX9" fmla="*/ 245652 w 1155918"/>
                  <a:gd name="connsiteY9" fmla="*/ 465559 h 529333"/>
                  <a:gd name="connsiteX10" fmla="*/ 1177 w 1155918"/>
                  <a:gd name="connsiteY10" fmla="*/ 529059 h 529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55918" h="529333">
                    <a:moveTo>
                      <a:pt x="1177" y="529059"/>
                    </a:moveTo>
                    <a:cubicBezTo>
                      <a:pt x="18110" y="525355"/>
                      <a:pt x="283223" y="466088"/>
                      <a:pt x="347252" y="443334"/>
                    </a:cubicBezTo>
                    <a:cubicBezTo>
                      <a:pt x="411281" y="420580"/>
                      <a:pt x="390114" y="395180"/>
                      <a:pt x="385352" y="392534"/>
                    </a:cubicBezTo>
                    <a:cubicBezTo>
                      <a:pt x="380590" y="389888"/>
                      <a:pt x="258881" y="453388"/>
                      <a:pt x="318677" y="427459"/>
                    </a:cubicBezTo>
                    <a:cubicBezTo>
                      <a:pt x="378473" y="401530"/>
                      <a:pt x="681156" y="260771"/>
                      <a:pt x="744127" y="236959"/>
                    </a:cubicBezTo>
                    <a:cubicBezTo>
                      <a:pt x="807098" y="213147"/>
                      <a:pt x="628240" y="323742"/>
                      <a:pt x="696502" y="284584"/>
                    </a:cubicBezTo>
                    <a:cubicBezTo>
                      <a:pt x="764764" y="245426"/>
                      <a:pt x="1126715" y="21588"/>
                      <a:pt x="1153702" y="2009"/>
                    </a:cubicBezTo>
                    <a:cubicBezTo>
                      <a:pt x="1180689" y="-17570"/>
                      <a:pt x="954206" y="111017"/>
                      <a:pt x="858427" y="167109"/>
                    </a:cubicBezTo>
                    <a:cubicBezTo>
                      <a:pt x="762648" y="223201"/>
                      <a:pt x="681156" y="288817"/>
                      <a:pt x="579027" y="338559"/>
                    </a:cubicBezTo>
                    <a:cubicBezTo>
                      <a:pt x="476898" y="388301"/>
                      <a:pt x="337198" y="432751"/>
                      <a:pt x="245652" y="465559"/>
                    </a:cubicBezTo>
                    <a:cubicBezTo>
                      <a:pt x="154106" y="498367"/>
                      <a:pt x="-15756" y="532763"/>
                      <a:pt x="1177" y="52905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8" name="フリーフォーム 1057">
                <a:extLst>
                  <a:ext uri="{FF2B5EF4-FFF2-40B4-BE49-F238E27FC236}">
                    <a16:creationId xmlns:a16="http://schemas.microsoft.com/office/drawing/2014/main" id="{3FE349FA-B431-3F7D-C4F1-DABA1E1B42D5}"/>
                  </a:ext>
                </a:extLst>
              </p:cNvPr>
              <p:cNvSpPr/>
              <p:nvPr/>
            </p:nvSpPr>
            <p:spPr>
              <a:xfrm>
                <a:off x="4816410" y="3502011"/>
                <a:ext cx="124316" cy="537977"/>
              </a:xfrm>
              <a:custGeom>
                <a:avLst/>
                <a:gdLst>
                  <a:gd name="connsiteX0" fmla="*/ 54040 w 124316"/>
                  <a:gd name="connsiteY0" fmla="*/ 14 h 537977"/>
                  <a:gd name="connsiteX1" fmla="*/ 101665 w 124316"/>
                  <a:gd name="connsiteY1" fmla="*/ 263539 h 537977"/>
                  <a:gd name="connsiteX2" fmla="*/ 65 w 124316"/>
                  <a:gd name="connsiteY2" fmla="*/ 536589 h 537977"/>
                  <a:gd name="connsiteX3" fmla="*/ 85790 w 124316"/>
                  <a:gd name="connsiteY3" fmla="*/ 371489 h 537977"/>
                  <a:gd name="connsiteX4" fmla="*/ 57215 w 124316"/>
                  <a:gd name="connsiteY4" fmla="*/ 412764 h 537977"/>
                  <a:gd name="connsiteX5" fmla="*/ 123890 w 124316"/>
                  <a:gd name="connsiteY5" fmla="*/ 222264 h 537977"/>
                  <a:gd name="connsiteX6" fmla="*/ 85790 w 124316"/>
                  <a:gd name="connsiteY6" fmla="*/ 133364 h 537977"/>
                  <a:gd name="connsiteX7" fmla="*/ 85790 w 124316"/>
                  <a:gd name="connsiteY7" fmla="*/ 250839 h 537977"/>
                  <a:gd name="connsiteX8" fmla="*/ 54040 w 124316"/>
                  <a:gd name="connsiteY8" fmla="*/ 14 h 537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4316" h="537977">
                    <a:moveTo>
                      <a:pt x="54040" y="14"/>
                    </a:moveTo>
                    <a:cubicBezTo>
                      <a:pt x="56686" y="2131"/>
                      <a:pt x="110661" y="174110"/>
                      <a:pt x="101665" y="263539"/>
                    </a:cubicBezTo>
                    <a:cubicBezTo>
                      <a:pt x="92669" y="352968"/>
                      <a:pt x="2711" y="518597"/>
                      <a:pt x="65" y="536589"/>
                    </a:cubicBezTo>
                    <a:cubicBezTo>
                      <a:pt x="-2581" y="554581"/>
                      <a:pt x="76265" y="392126"/>
                      <a:pt x="85790" y="371489"/>
                    </a:cubicBezTo>
                    <a:cubicBezTo>
                      <a:pt x="95315" y="350852"/>
                      <a:pt x="50865" y="437635"/>
                      <a:pt x="57215" y="412764"/>
                    </a:cubicBezTo>
                    <a:cubicBezTo>
                      <a:pt x="63565" y="387893"/>
                      <a:pt x="119128" y="268831"/>
                      <a:pt x="123890" y="222264"/>
                    </a:cubicBezTo>
                    <a:cubicBezTo>
                      <a:pt x="128652" y="175697"/>
                      <a:pt x="92140" y="128602"/>
                      <a:pt x="85790" y="133364"/>
                    </a:cubicBezTo>
                    <a:cubicBezTo>
                      <a:pt x="79440" y="138126"/>
                      <a:pt x="87377" y="272006"/>
                      <a:pt x="85790" y="250839"/>
                    </a:cubicBezTo>
                    <a:cubicBezTo>
                      <a:pt x="84203" y="229672"/>
                      <a:pt x="51394" y="-2103"/>
                      <a:pt x="54040" y="1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9" name="フリーフォーム 1058">
                <a:extLst>
                  <a:ext uri="{FF2B5EF4-FFF2-40B4-BE49-F238E27FC236}">
                    <a16:creationId xmlns:a16="http://schemas.microsoft.com/office/drawing/2014/main" id="{F2470F1A-7E4F-0651-F23C-D45559E53B77}"/>
                  </a:ext>
                </a:extLst>
              </p:cNvPr>
              <p:cNvSpPr/>
              <p:nvPr/>
            </p:nvSpPr>
            <p:spPr>
              <a:xfrm>
                <a:off x="6118156" y="3107879"/>
                <a:ext cx="278710" cy="232369"/>
              </a:xfrm>
              <a:custGeom>
                <a:avLst/>
                <a:gdLst>
                  <a:gd name="connsiteX0" fmla="*/ 69 w 278710"/>
                  <a:gd name="connsiteY0" fmla="*/ 232221 h 232369"/>
                  <a:gd name="connsiteX1" fmla="*/ 200094 w 278710"/>
                  <a:gd name="connsiteY1" fmla="*/ 82996 h 232369"/>
                  <a:gd name="connsiteX2" fmla="*/ 85794 w 278710"/>
                  <a:gd name="connsiteY2" fmla="*/ 133796 h 232369"/>
                  <a:gd name="connsiteX3" fmla="*/ 269944 w 278710"/>
                  <a:gd name="connsiteY3" fmla="*/ 3621 h 232369"/>
                  <a:gd name="connsiteX4" fmla="*/ 225494 w 278710"/>
                  <a:gd name="connsiteY4" fmla="*/ 51246 h 232369"/>
                  <a:gd name="connsiteX5" fmla="*/ 69 w 278710"/>
                  <a:gd name="connsiteY5" fmla="*/ 232221 h 232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8710" h="232369">
                    <a:moveTo>
                      <a:pt x="69" y="232221"/>
                    </a:moveTo>
                    <a:cubicBezTo>
                      <a:pt x="-4164" y="237513"/>
                      <a:pt x="185806" y="99400"/>
                      <a:pt x="200094" y="82996"/>
                    </a:cubicBezTo>
                    <a:cubicBezTo>
                      <a:pt x="214382" y="66592"/>
                      <a:pt x="74152" y="147025"/>
                      <a:pt x="85794" y="133796"/>
                    </a:cubicBezTo>
                    <a:cubicBezTo>
                      <a:pt x="97436" y="120567"/>
                      <a:pt x="246661" y="17379"/>
                      <a:pt x="269944" y="3621"/>
                    </a:cubicBezTo>
                    <a:cubicBezTo>
                      <a:pt x="293227" y="-10137"/>
                      <a:pt x="267298" y="17379"/>
                      <a:pt x="225494" y="51246"/>
                    </a:cubicBezTo>
                    <a:lnTo>
                      <a:pt x="69" y="232221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0" name="フリーフォーム 1059">
                <a:extLst>
                  <a:ext uri="{FF2B5EF4-FFF2-40B4-BE49-F238E27FC236}">
                    <a16:creationId xmlns:a16="http://schemas.microsoft.com/office/drawing/2014/main" id="{351475DE-2EB4-E30B-CC71-C41E2C675C16}"/>
                  </a:ext>
                </a:extLst>
              </p:cNvPr>
              <p:cNvSpPr/>
              <p:nvPr/>
            </p:nvSpPr>
            <p:spPr>
              <a:xfrm>
                <a:off x="5587791" y="4073391"/>
                <a:ext cx="632037" cy="177056"/>
              </a:xfrm>
              <a:custGeom>
                <a:avLst/>
                <a:gdLst>
                  <a:gd name="connsiteX0" fmla="*/ 41484 w 632037"/>
                  <a:gd name="connsiteY0" fmla="*/ 3309 h 177056"/>
                  <a:gd name="connsiteX1" fmla="*/ 25609 w 632037"/>
                  <a:gd name="connsiteY1" fmla="*/ 111259 h 177056"/>
                  <a:gd name="connsiteX2" fmla="*/ 95459 w 632037"/>
                  <a:gd name="connsiteY2" fmla="*/ 168409 h 177056"/>
                  <a:gd name="connsiteX3" fmla="*/ 38309 w 632037"/>
                  <a:gd name="connsiteY3" fmla="*/ 171584 h 177056"/>
                  <a:gd name="connsiteX4" fmla="*/ 324059 w 632037"/>
                  <a:gd name="connsiteY4" fmla="*/ 117609 h 177056"/>
                  <a:gd name="connsiteX5" fmla="*/ 254209 w 632037"/>
                  <a:gd name="connsiteY5" fmla="*/ 136659 h 177056"/>
                  <a:gd name="connsiteX6" fmla="*/ 514559 w 632037"/>
                  <a:gd name="connsiteY6" fmla="*/ 54109 h 177056"/>
                  <a:gd name="connsiteX7" fmla="*/ 632034 w 632037"/>
                  <a:gd name="connsiteY7" fmla="*/ 134 h 177056"/>
                  <a:gd name="connsiteX8" fmla="*/ 511384 w 632037"/>
                  <a:gd name="connsiteY8" fmla="*/ 41409 h 177056"/>
                  <a:gd name="connsiteX9" fmla="*/ 327234 w 632037"/>
                  <a:gd name="connsiteY9" fmla="*/ 120784 h 177056"/>
                  <a:gd name="connsiteX10" fmla="*/ 95459 w 632037"/>
                  <a:gd name="connsiteY10" fmla="*/ 171584 h 177056"/>
                  <a:gd name="connsiteX11" fmla="*/ 6559 w 632037"/>
                  <a:gd name="connsiteY11" fmla="*/ 165234 h 177056"/>
                  <a:gd name="connsiteX12" fmla="*/ 31959 w 632037"/>
                  <a:gd name="connsiteY12" fmla="*/ 152534 h 177056"/>
                  <a:gd name="connsiteX13" fmla="*/ 209 w 632037"/>
                  <a:gd name="connsiteY13" fmla="*/ 117609 h 177056"/>
                  <a:gd name="connsiteX14" fmla="*/ 41484 w 632037"/>
                  <a:gd name="connsiteY14" fmla="*/ 3309 h 177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32037" h="177056">
                    <a:moveTo>
                      <a:pt x="41484" y="3309"/>
                    </a:moveTo>
                    <a:cubicBezTo>
                      <a:pt x="45717" y="2251"/>
                      <a:pt x="16613" y="83742"/>
                      <a:pt x="25609" y="111259"/>
                    </a:cubicBezTo>
                    <a:cubicBezTo>
                      <a:pt x="34605" y="138776"/>
                      <a:pt x="93342" y="158355"/>
                      <a:pt x="95459" y="168409"/>
                    </a:cubicBezTo>
                    <a:cubicBezTo>
                      <a:pt x="97576" y="178463"/>
                      <a:pt x="209" y="180051"/>
                      <a:pt x="38309" y="171584"/>
                    </a:cubicBezTo>
                    <a:cubicBezTo>
                      <a:pt x="76409" y="163117"/>
                      <a:pt x="288076" y="123430"/>
                      <a:pt x="324059" y="117609"/>
                    </a:cubicBezTo>
                    <a:cubicBezTo>
                      <a:pt x="360042" y="111788"/>
                      <a:pt x="222459" y="147242"/>
                      <a:pt x="254209" y="136659"/>
                    </a:cubicBezTo>
                    <a:cubicBezTo>
                      <a:pt x="285959" y="126076"/>
                      <a:pt x="451588" y="76863"/>
                      <a:pt x="514559" y="54109"/>
                    </a:cubicBezTo>
                    <a:cubicBezTo>
                      <a:pt x="577530" y="31355"/>
                      <a:pt x="632563" y="2251"/>
                      <a:pt x="632034" y="134"/>
                    </a:cubicBezTo>
                    <a:cubicBezTo>
                      <a:pt x="631505" y="-1983"/>
                      <a:pt x="562184" y="21301"/>
                      <a:pt x="511384" y="41409"/>
                    </a:cubicBezTo>
                    <a:cubicBezTo>
                      <a:pt x="460584" y="61517"/>
                      <a:pt x="396555" y="99088"/>
                      <a:pt x="327234" y="120784"/>
                    </a:cubicBezTo>
                    <a:cubicBezTo>
                      <a:pt x="257913" y="142480"/>
                      <a:pt x="148905" y="164176"/>
                      <a:pt x="95459" y="171584"/>
                    </a:cubicBezTo>
                    <a:cubicBezTo>
                      <a:pt x="42013" y="178992"/>
                      <a:pt x="17142" y="168409"/>
                      <a:pt x="6559" y="165234"/>
                    </a:cubicBezTo>
                    <a:cubicBezTo>
                      <a:pt x="-4024" y="162059"/>
                      <a:pt x="33017" y="160471"/>
                      <a:pt x="31959" y="152534"/>
                    </a:cubicBezTo>
                    <a:cubicBezTo>
                      <a:pt x="30901" y="144597"/>
                      <a:pt x="-2966" y="135601"/>
                      <a:pt x="209" y="117609"/>
                    </a:cubicBezTo>
                    <a:cubicBezTo>
                      <a:pt x="3384" y="99617"/>
                      <a:pt x="37251" y="4367"/>
                      <a:pt x="41484" y="330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1" name="フリーフォーム 1060">
                <a:extLst>
                  <a:ext uri="{FF2B5EF4-FFF2-40B4-BE49-F238E27FC236}">
                    <a16:creationId xmlns:a16="http://schemas.microsoft.com/office/drawing/2014/main" id="{99D5F656-FD92-BD6E-056E-F1A78F33A132}"/>
                  </a:ext>
                </a:extLst>
              </p:cNvPr>
              <p:cNvSpPr/>
              <p:nvPr/>
            </p:nvSpPr>
            <p:spPr>
              <a:xfrm>
                <a:off x="6118224" y="3095033"/>
                <a:ext cx="299128" cy="292763"/>
              </a:xfrm>
              <a:custGeom>
                <a:avLst/>
                <a:gdLst>
                  <a:gd name="connsiteX0" fmla="*/ 298451 w 299128"/>
                  <a:gd name="connsiteY0" fmla="*/ 592 h 292763"/>
                  <a:gd name="connsiteX1" fmla="*/ 257176 w 299128"/>
                  <a:gd name="connsiteY1" fmla="*/ 99017 h 292763"/>
                  <a:gd name="connsiteX2" fmla="*/ 254001 w 299128"/>
                  <a:gd name="connsiteY2" fmla="*/ 133942 h 292763"/>
                  <a:gd name="connsiteX3" fmla="*/ 222251 w 299128"/>
                  <a:gd name="connsiteY3" fmla="*/ 130767 h 292763"/>
                  <a:gd name="connsiteX4" fmla="*/ 1 w 299128"/>
                  <a:gd name="connsiteY4" fmla="*/ 292692 h 292763"/>
                  <a:gd name="connsiteX5" fmla="*/ 219076 w 299128"/>
                  <a:gd name="connsiteY5" fmla="*/ 149817 h 292763"/>
                  <a:gd name="connsiteX6" fmla="*/ 298451 w 299128"/>
                  <a:gd name="connsiteY6" fmla="*/ 592 h 292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99128" h="292763">
                    <a:moveTo>
                      <a:pt x="298451" y="592"/>
                    </a:moveTo>
                    <a:cubicBezTo>
                      <a:pt x="304801" y="-7875"/>
                      <a:pt x="264584" y="76792"/>
                      <a:pt x="257176" y="99017"/>
                    </a:cubicBezTo>
                    <a:cubicBezTo>
                      <a:pt x="249768" y="121242"/>
                      <a:pt x="259822" y="128650"/>
                      <a:pt x="254001" y="133942"/>
                    </a:cubicBezTo>
                    <a:cubicBezTo>
                      <a:pt x="248180" y="139234"/>
                      <a:pt x="264584" y="104309"/>
                      <a:pt x="222251" y="130767"/>
                    </a:cubicBezTo>
                    <a:cubicBezTo>
                      <a:pt x="179918" y="157225"/>
                      <a:pt x="530" y="289517"/>
                      <a:pt x="1" y="292692"/>
                    </a:cubicBezTo>
                    <a:cubicBezTo>
                      <a:pt x="-528" y="295867"/>
                      <a:pt x="172509" y="192679"/>
                      <a:pt x="219076" y="149817"/>
                    </a:cubicBezTo>
                    <a:cubicBezTo>
                      <a:pt x="265643" y="106955"/>
                      <a:pt x="292101" y="9059"/>
                      <a:pt x="298451" y="59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2" name="フリーフォーム 1061">
                <a:extLst>
                  <a:ext uri="{FF2B5EF4-FFF2-40B4-BE49-F238E27FC236}">
                    <a16:creationId xmlns:a16="http://schemas.microsoft.com/office/drawing/2014/main" id="{C92227D2-C005-CEA1-1026-0E9D55779B64}"/>
                  </a:ext>
                </a:extLst>
              </p:cNvPr>
              <p:cNvSpPr/>
              <p:nvPr/>
            </p:nvSpPr>
            <p:spPr>
              <a:xfrm>
                <a:off x="5672585" y="3901160"/>
                <a:ext cx="366945" cy="146616"/>
              </a:xfrm>
              <a:custGeom>
                <a:avLst/>
                <a:gdLst>
                  <a:gd name="connsiteX0" fmla="*/ 48765 w 366945"/>
                  <a:gd name="connsiteY0" fmla="*/ 77115 h 146616"/>
                  <a:gd name="connsiteX1" fmla="*/ 150365 w 366945"/>
                  <a:gd name="connsiteY1" fmla="*/ 140615 h 146616"/>
                  <a:gd name="connsiteX2" fmla="*/ 277365 w 366945"/>
                  <a:gd name="connsiteY2" fmla="*/ 99340 h 146616"/>
                  <a:gd name="connsiteX3" fmla="*/ 185290 w 366945"/>
                  <a:gd name="connsiteY3" fmla="*/ 143790 h 146616"/>
                  <a:gd name="connsiteX4" fmla="*/ 366265 w 366945"/>
                  <a:gd name="connsiteY4" fmla="*/ 915 h 146616"/>
                  <a:gd name="connsiteX5" fmla="*/ 245615 w 366945"/>
                  <a:gd name="connsiteY5" fmla="*/ 83465 h 146616"/>
                  <a:gd name="connsiteX6" fmla="*/ 207515 w 366945"/>
                  <a:gd name="connsiteY6" fmla="*/ 102515 h 146616"/>
                  <a:gd name="connsiteX7" fmla="*/ 112265 w 366945"/>
                  <a:gd name="connsiteY7" fmla="*/ 58065 h 146616"/>
                  <a:gd name="connsiteX8" fmla="*/ 178940 w 366945"/>
                  <a:gd name="connsiteY8" fmla="*/ 99340 h 146616"/>
                  <a:gd name="connsiteX9" fmla="*/ 102740 w 366945"/>
                  <a:gd name="connsiteY9" fmla="*/ 115215 h 146616"/>
                  <a:gd name="connsiteX10" fmla="*/ 1140 w 366945"/>
                  <a:gd name="connsiteY10" fmla="*/ 92990 h 146616"/>
                  <a:gd name="connsiteX11" fmla="*/ 48765 w 366945"/>
                  <a:gd name="connsiteY11" fmla="*/ 77115 h 1466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66945" h="146616">
                    <a:moveTo>
                      <a:pt x="48765" y="77115"/>
                    </a:moveTo>
                    <a:cubicBezTo>
                      <a:pt x="73636" y="85052"/>
                      <a:pt x="112265" y="136911"/>
                      <a:pt x="150365" y="140615"/>
                    </a:cubicBezTo>
                    <a:cubicBezTo>
                      <a:pt x="188465" y="144319"/>
                      <a:pt x="271544" y="98811"/>
                      <a:pt x="277365" y="99340"/>
                    </a:cubicBezTo>
                    <a:cubicBezTo>
                      <a:pt x="283186" y="99869"/>
                      <a:pt x="170473" y="160194"/>
                      <a:pt x="185290" y="143790"/>
                    </a:cubicBezTo>
                    <a:cubicBezTo>
                      <a:pt x="200107" y="127386"/>
                      <a:pt x="356211" y="10969"/>
                      <a:pt x="366265" y="915"/>
                    </a:cubicBezTo>
                    <a:cubicBezTo>
                      <a:pt x="376319" y="-9139"/>
                      <a:pt x="272073" y="66532"/>
                      <a:pt x="245615" y="83465"/>
                    </a:cubicBezTo>
                    <a:cubicBezTo>
                      <a:pt x="219157" y="100398"/>
                      <a:pt x="229740" y="106748"/>
                      <a:pt x="207515" y="102515"/>
                    </a:cubicBezTo>
                    <a:cubicBezTo>
                      <a:pt x="185290" y="98282"/>
                      <a:pt x="117028" y="58594"/>
                      <a:pt x="112265" y="58065"/>
                    </a:cubicBezTo>
                    <a:cubicBezTo>
                      <a:pt x="107503" y="57536"/>
                      <a:pt x="180528" y="89815"/>
                      <a:pt x="178940" y="99340"/>
                    </a:cubicBezTo>
                    <a:cubicBezTo>
                      <a:pt x="177353" y="108865"/>
                      <a:pt x="132373" y="116273"/>
                      <a:pt x="102740" y="115215"/>
                    </a:cubicBezTo>
                    <a:cubicBezTo>
                      <a:pt x="73107" y="114157"/>
                      <a:pt x="8548" y="96165"/>
                      <a:pt x="1140" y="92990"/>
                    </a:cubicBezTo>
                    <a:cubicBezTo>
                      <a:pt x="-6268" y="89815"/>
                      <a:pt x="23894" y="69178"/>
                      <a:pt x="48765" y="771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3" name="フリーフォーム 1062">
                <a:extLst>
                  <a:ext uri="{FF2B5EF4-FFF2-40B4-BE49-F238E27FC236}">
                    <a16:creationId xmlns:a16="http://schemas.microsoft.com/office/drawing/2014/main" id="{3250C3CE-8F58-BD42-BE20-26D140DD7958}"/>
                  </a:ext>
                </a:extLst>
              </p:cNvPr>
              <p:cNvSpPr/>
              <p:nvPr/>
            </p:nvSpPr>
            <p:spPr>
              <a:xfrm>
                <a:off x="6111780" y="3352710"/>
                <a:ext cx="232448" cy="155702"/>
              </a:xfrm>
              <a:custGeom>
                <a:avLst/>
                <a:gdLst>
                  <a:gd name="connsiteX0" fmla="*/ 231870 w 232448"/>
                  <a:gd name="connsiteY0" fmla="*/ 90 h 155702"/>
                  <a:gd name="connsiteX1" fmla="*/ 171545 w 232448"/>
                  <a:gd name="connsiteY1" fmla="*/ 98515 h 155702"/>
                  <a:gd name="connsiteX2" fmla="*/ 117570 w 232448"/>
                  <a:gd name="connsiteY2" fmla="*/ 123915 h 155702"/>
                  <a:gd name="connsiteX3" fmla="*/ 95 w 232448"/>
                  <a:gd name="connsiteY3" fmla="*/ 88990 h 155702"/>
                  <a:gd name="connsiteX4" fmla="*/ 98520 w 232448"/>
                  <a:gd name="connsiteY4" fmla="*/ 123915 h 155702"/>
                  <a:gd name="connsiteX5" fmla="*/ 146145 w 232448"/>
                  <a:gd name="connsiteY5" fmla="*/ 155665 h 155702"/>
                  <a:gd name="connsiteX6" fmla="*/ 133445 w 232448"/>
                  <a:gd name="connsiteY6" fmla="*/ 117565 h 155702"/>
                  <a:gd name="connsiteX7" fmla="*/ 231870 w 232448"/>
                  <a:gd name="connsiteY7" fmla="*/ 90 h 155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2448" h="155702">
                    <a:moveTo>
                      <a:pt x="231870" y="90"/>
                    </a:moveTo>
                    <a:cubicBezTo>
                      <a:pt x="238220" y="-3085"/>
                      <a:pt x="190595" y="77878"/>
                      <a:pt x="171545" y="98515"/>
                    </a:cubicBezTo>
                    <a:cubicBezTo>
                      <a:pt x="152495" y="119152"/>
                      <a:pt x="146145" y="125503"/>
                      <a:pt x="117570" y="123915"/>
                    </a:cubicBezTo>
                    <a:cubicBezTo>
                      <a:pt x="88995" y="122328"/>
                      <a:pt x="3270" y="88990"/>
                      <a:pt x="95" y="88990"/>
                    </a:cubicBezTo>
                    <a:cubicBezTo>
                      <a:pt x="-3080" y="88990"/>
                      <a:pt x="74178" y="112803"/>
                      <a:pt x="98520" y="123915"/>
                    </a:cubicBezTo>
                    <a:cubicBezTo>
                      <a:pt x="122862" y="135027"/>
                      <a:pt x="140324" y="156723"/>
                      <a:pt x="146145" y="155665"/>
                    </a:cubicBezTo>
                    <a:cubicBezTo>
                      <a:pt x="151966" y="154607"/>
                      <a:pt x="120745" y="136615"/>
                      <a:pt x="133445" y="117565"/>
                    </a:cubicBezTo>
                    <a:cubicBezTo>
                      <a:pt x="146145" y="98515"/>
                      <a:pt x="225520" y="3265"/>
                      <a:pt x="231870" y="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4" name="フリーフォーム 1063">
                <a:extLst>
                  <a:ext uri="{FF2B5EF4-FFF2-40B4-BE49-F238E27FC236}">
                    <a16:creationId xmlns:a16="http://schemas.microsoft.com/office/drawing/2014/main" id="{1882FCBA-E7F1-CDE2-2414-D526CC394166}"/>
                  </a:ext>
                </a:extLst>
              </p:cNvPr>
              <p:cNvSpPr/>
              <p:nvPr/>
            </p:nvSpPr>
            <p:spPr>
              <a:xfrm>
                <a:off x="6162650" y="3489261"/>
                <a:ext cx="114325" cy="352769"/>
              </a:xfrm>
              <a:custGeom>
                <a:avLst/>
                <a:gdLst>
                  <a:gd name="connsiteX0" fmla="*/ 25 w 114325"/>
                  <a:gd name="connsiteY0" fmla="*/ 64 h 352769"/>
                  <a:gd name="connsiteX1" fmla="*/ 82575 w 114325"/>
                  <a:gd name="connsiteY1" fmla="*/ 98489 h 352769"/>
                  <a:gd name="connsiteX2" fmla="*/ 63525 w 114325"/>
                  <a:gd name="connsiteY2" fmla="*/ 200089 h 352769"/>
                  <a:gd name="connsiteX3" fmla="*/ 95275 w 114325"/>
                  <a:gd name="connsiteY3" fmla="*/ 165164 h 352769"/>
                  <a:gd name="connsiteX4" fmla="*/ 69875 w 114325"/>
                  <a:gd name="connsiteY4" fmla="*/ 352489 h 352769"/>
                  <a:gd name="connsiteX5" fmla="*/ 92100 w 114325"/>
                  <a:gd name="connsiteY5" fmla="*/ 203264 h 352769"/>
                  <a:gd name="connsiteX6" fmla="*/ 114325 w 114325"/>
                  <a:gd name="connsiteY6" fmla="*/ 38164 h 352769"/>
                  <a:gd name="connsiteX7" fmla="*/ 92100 w 114325"/>
                  <a:gd name="connsiteY7" fmla="*/ 82614 h 352769"/>
                  <a:gd name="connsiteX8" fmla="*/ 25 w 114325"/>
                  <a:gd name="connsiteY8" fmla="*/ 64 h 352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25" h="352769">
                    <a:moveTo>
                      <a:pt x="25" y="64"/>
                    </a:moveTo>
                    <a:cubicBezTo>
                      <a:pt x="-1563" y="2710"/>
                      <a:pt x="71992" y="65152"/>
                      <a:pt x="82575" y="98489"/>
                    </a:cubicBezTo>
                    <a:cubicBezTo>
                      <a:pt x="93158" y="131827"/>
                      <a:pt x="61408" y="188977"/>
                      <a:pt x="63525" y="200089"/>
                    </a:cubicBezTo>
                    <a:cubicBezTo>
                      <a:pt x="65642" y="211201"/>
                      <a:pt x="94217" y="139764"/>
                      <a:pt x="95275" y="165164"/>
                    </a:cubicBezTo>
                    <a:cubicBezTo>
                      <a:pt x="96333" y="190564"/>
                      <a:pt x="70404" y="346139"/>
                      <a:pt x="69875" y="352489"/>
                    </a:cubicBezTo>
                    <a:cubicBezTo>
                      <a:pt x="69346" y="358839"/>
                      <a:pt x="84692" y="255652"/>
                      <a:pt x="92100" y="203264"/>
                    </a:cubicBezTo>
                    <a:cubicBezTo>
                      <a:pt x="99508" y="150877"/>
                      <a:pt x="114325" y="58272"/>
                      <a:pt x="114325" y="38164"/>
                    </a:cubicBezTo>
                    <a:cubicBezTo>
                      <a:pt x="114325" y="18056"/>
                      <a:pt x="109562" y="88435"/>
                      <a:pt x="92100" y="82614"/>
                    </a:cubicBezTo>
                    <a:cubicBezTo>
                      <a:pt x="74638" y="76793"/>
                      <a:pt x="1613" y="-2582"/>
                      <a:pt x="25" y="6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5" name="フリーフォーム 1064">
                <a:extLst>
                  <a:ext uri="{FF2B5EF4-FFF2-40B4-BE49-F238E27FC236}">
                    <a16:creationId xmlns:a16="http://schemas.microsoft.com/office/drawing/2014/main" id="{020F7586-113C-714F-A89C-61E9C865116C}"/>
                  </a:ext>
                </a:extLst>
              </p:cNvPr>
              <p:cNvSpPr/>
              <p:nvPr/>
            </p:nvSpPr>
            <p:spPr>
              <a:xfrm>
                <a:off x="5736399" y="3552609"/>
                <a:ext cx="159839" cy="312406"/>
              </a:xfrm>
              <a:custGeom>
                <a:avLst/>
                <a:gdLst>
                  <a:gd name="connsiteX0" fmla="*/ 143701 w 159839"/>
                  <a:gd name="connsiteY0" fmla="*/ 216 h 312406"/>
                  <a:gd name="connsiteX1" fmla="*/ 146876 w 159839"/>
                  <a:gd name="connsiteY1" fmla="*/ 136741 h 312406"/>
                  <a:gd name="connsiteX2" fmla="*/ 127826 w 159839"/>
                  <a:gd name="connsiteY2" fmla="*/ 174841 h 312406"/>
                  <a:gd name="connsiteX3" fmla="*/ 826 w 159839"/>
                  <a:gd name="connsiteY3" fmla="*/ 311366 h 312406"/>
                  <a:gd name="connsiteX4" fmla="*/ 77026 w 159839"/>
                  <a:gd name="connsiteY4" fmla="*/ 235166 h 312406"/>
                  <a:gd name="connsiteX5" fmla="*/ 156401 w 159839"/>
                  <a:gd name="connsiteY5" fmla="*/ 187541 h 312406"/>
                  <a:gd name="connsiteX6" fmla="*/ 146876 w 159839"/>
                  <a:gd name="connsiteY6" fmla="*/ 171666 h 312406"/>
                  <a:gd name="connsiteX7" fmla="*/ 143701 w 159839"/>
                  <a:gd name="connsiteY7" fmla="*/ 216 h 312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9839" h="312406">
                    <a:moveTo>
                      <a:pt x="143701" y="216"/>
                    </a:moveTo>
                    <a:cubicBezTo>
                      <a:pt x="143701" y="-5605"/>
                      <a:pt x="149522" y="107637"/>
                      <a:pt x="146876" y="136741"/>
                    </a:cubicBezTo>
                    <a:cubicBezTo>
                      <a:pt x="144230" y="165845"/>
                      <a:pt x="152168" y="145737"/>
                      <a:pt x="127826" y="174841"/>
                    </a:cubicBezTo>
                    <a:cubicBezTo>
                      <a:pt x="103484" y="203945"/>
                      <a:pt x="9293" y="301312"/>
                      <a:pt x="826" y="311366"/>
                    </a:cubicBezTo>
                    <a:cubicBezTo>
                      <a:pt x="-7641" y="321420"/>
                      <a:pt x="51097" y="255804"/>
                      <a:pt x="77026" y="235166"/>
                    </a:cubicBezTo>
                    <a:cubicBezTo>
                      <a:pt x="102955" y="214529"/>
                      <a:pt x="144759" y="198124"/>
                      <a:pt x="156401" y="187541"/>
                    </a:cubicBezTo>
                    <a:cubicBezTo>
                      <a:pt x="168043" y="176958"/>
                      <a:pt x="146347" y="198124"/>
                      <a:pt x="146876" y="171666"/>
                    </a:cubicBezTo>
                    <a:cubicBezTo>
                      <a:pt x="147405" y="145208"/>
                      <a:pt x="143701" y="6037"/>
                      <a:pt x="143701" y="21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6" name="フリーフォーム 1065">
                <a:extLst>
                  <a:ext uri="{FF2B5EF4-FFF2-40B4-BE49-F238E27FC236}">
                    <a16:creationId xmlns:a16="http://schemas.microsoft.com/office/drawing/2014/main" id="{1220BE53-9C9A-ED25-1B7B-938313706D9E}"/>
                  </a:ext>
                </a:extLst>
              </p:cNvPr>
              <p:cNvSpPr/>
              <p:nvPr/>
            </p:nvSpPr>
            <p:spPr>
              <a:xfrm>
                <a:off x="5803807" y="3863975"/>
                <a:ext cx="369201" cy="85834"/>
              </a:xfrm>
              <a:custGeom>
                <a:avLst/>
                <a:gdLst>
                  <a:gd name="connsiteX0" fmla="*/ 93 w 369201"/>
                  <a:gd name="connsiteY0" fmla="*/ 85725 h 85834"/>
                  <a:gd name="connsiteX1" fmla="*/ 165193 w 369201"/>
                  <a:gd name="connsiteY1" fmla="*/ 31750 h 85834"/>
                  <a:gd name="connsiteX2" fmla="*/ 368393 w 369201"/>
                  <a:gd name="connsiteY2" fmla="*/ 22225 h 85834"/>
                  <a:gd name="connsiteX3" fmla="*/ 231868 w 369201"/>
                  <a:gd name="connsiteY3" fmla="*/ 15875 h 85834"/>
                  <a:gd name="connsiteX4" fmla="*/ 120743 w 369201"/>
                  <a:gd name="connsiteY4" fmla="*/ 0 h 85834"/>
                  <a:gd name="connsiteX5" fmla="*/ 187418 w 369201"/>
                  <a:gd name="connsiteY5" fmla="*/ 15875 h 85834"/>
                  <a:gd name="connsiteX6" fmla="*/ 93 w 369201"/>
                  <a:gd name="connsiteY6" fmla="*/ 85725 h 85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9201" h="85834">
                    <a:moveTo>
                      <a:pt x="93" y="85725"/>
                    </a:moveTo>
                    <a:cubicBezTo>
                      <a:pt x="-3611" y="88371"/>
                      <a:pt x="103810" y="42333"/>
                      <a:pt x="165193" y="31750"/>
                    </a:cubicBezTo>
                    <a:cubicBezTo>
                      <a:pt x="226576" y="21167"/>
                      <a:pt x="357280" y="24871"/>
                      <a:pt x="368393" y="22225"/>
                    </a:cubicBezTo>
                    <a:cubicBezTo>
                      <a:pt x="379506" y="19579"/>
                      <a:pt x="273143" y="19579"/>
                      <a:pt x="231868" y="15875"/>
                    </a:cubicBezTo>
                    <a:cubicBezTo>
                      <a:pt x="190593" y="12171"/>
                      <a:pt x="128151" y="0"/>
                      <a:pt x="120743" y="0"/>
                    </a:cubicBezTo>
                    <a:cubicBezTo>
                      <a:pt x="113335" y="0"/>
                      <a:pt x="209114" y="4763"/>
                      <a:pt x="187418" y="15875"/>
                    </a:cubicBezTo>
                    <a:cubicBezTo>
                      <a:pt x="165722" y="26987"/>
                      <a:pt x="3797" y="83079"/>
                      <a:pt x="93" y="8572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7" name="フリーフォーム 1066">
                <a:extLst>
                  <a:ext uri="{FF2B5EF4-FFF2-40B4-BE49-F238E27FC236}">
                    <a16:creationId xmlns:a16="http://schemas.microsoft.com/office/drawing/2014/main" id="{C9E01482-AF1C-35C2-0E2E-75834A9645E0}"/>
                  </a:ext>
                </a:extLst>
              </p:cNvPr>
              <p:cNvSpPr/>
              <p:nvPr/>
            </p:nvSpPr>
            <p:spPr>
              <a:xfrm>
                <a:off x="6003924" y="3454366"/>
                <a:ext cx="333402" cy="501761"/>
              </a:xfrm>
              <a:custGeom>
                <a:avLst/>
                <a:gdLst>
                  <a:gd name="connsiteX0" fmla="*/ 1 w 333402"/>
                  <a:gd name="connsiteY0" fmla="*/ 501684 h 501761"/>
                  <a:gd name="connsiteX1" fmla="*/ 174626 w 333402"/>
                  <a:gd name="connsiteY1" fmla="*/ 460409 h 501761"/>
                  <a:gd name="connsiteX2" fmla="*/ 257176 w 333402"/>
                  <a:gd name="connsiteY2" fmla="*/ 257209 h 501761"/>
                  <a:gd name="connsiteX3" fmla="*/ 250826 w 333402"/>
                  <a:gd name="connsiteY3" fmla="*/ 336584 h 501761"/>
                  <a:gd name="connsiteX4" fmla="*/ 333376 w 333402"/>
                  <a:gd name="connsiteY4" fmla="*/ 34 h 501761"/>
                  <a:gd name="connsiteX5" fmla="*/ 241301 w 333402"/>
                  <a:gd name="connsiteY5" fmla="*/ 358809 h 501761"/>
                  <a:gd name="connsiteX6" fmla="*/ 165101 w 333402"/>
                  <a:gd name="connsiteY6" fmla="*/ 422309 h 501761"/>
                  <a:gd name="connsiteX7" fmla="*/ 6351 w 333402"/>
                  <a:gd name="connsiteY7" fmla="*/ 450884 h 501761"/>
                  <a:gd name="connsiteX8" fmla="*/ 171451 w 333402"/>
                  <a:gd name="connsiteY8" fmla="*/ 457234 h 501761"/>
                  <a:gd name="connsiteX9" fmla="*/ 1 w 333402"/>
                  <a:gd name="connsiteY9" fmla="*/ 501684 h 501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3402" h="501761">
                    <a:moveTo>
                      <a:pt x="1" y="501684"/>
                    </a:moveTo>
                    <a:cubicBezTo>
                      <a:pt x="530" y="502213"/>
                      <a:pt x="131764" y="501155"/>
                      <a:pt x="174626" y="460409"/>
                    </a:cubicBezTo>
                    <a:cubicBezTo>
                      <a:pt x="217488" y="419663"/>
                      <a:pt x="244476" y="277846"/>
                      <a:pt x="257176" y="257209"/>
                    </a:cubicBezTo>
                    <a:cubicBezTo>
                      <a:pt x="269876" y="236572"/>
                      <a:pt x="238126" y="379446"/>
                      <a:pt x="250826" y="336584"/>
                    </a:cubicBezTo>
                    <a:cubicBezTo>
                      <a:pt x="263526" y="293721"/>
                      <a:pt x="334963" y="-3670"/>
                      <a:pt x="333376" y="34"/>
                    </a:cubicBezTo>
                    <a:cubicBezTo>
                      <a:pt x="331789" y="3738"/>
                      <a:pt x="269347" y="288430"/>
                      <a:pt x="241301" y="358809"/>
                    </a:cubicBezTo>
                    <a:cubicBezTo>
                      <a:pt x="213255" y="429188"/>
                      <a:pt x="204259" y="406963"/>
                      <a:pt x="165101" y="422309"/>
                    </a:cubicBezTo>
                    <a:cubicBezTo>
                      <a:pt x="125943" y="437655"/>
                      <a:pt x="5293" y="445063"/>
                      <a:pt x="6351" y="450884"/>
                    </a:cubicBezTo>
                    <a:cubicBezTo>
                      <a:pt x="7409" y="456705"/>
                      <a:pt x="170393" y="446651"/>
                      <a:pt x="171451" y="457234"/>
                    </a:cubicBezTo>
                    <a:cubicBezTo>
                      <a:pt x="172509" y="467817"/>
                      <a:pt x="-528" y="501155"/>
                      <a:pt x="1" y="50168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8" name="フリーフォーム 1067">
                <a:extLst>
                  <a:ext uri="{FF2B5EF4-FFF2-40B4-BE49-F238E27FC236}">
                    <a16:creationId xmlns:a16="http://schemas.microsoft.com/office/drawing/2014/main" id="{512D4A86-35A1-4699-75BF-D3B0051EC59B}"/>
                  </a:ext>
                </a:extLst>
              </p:cNvPr>
              <p:cNvSpPr/>
              <p:nvPr/>
            </p:nvSpPr>
            <p:spPr>
              <a:xfrm>
                <a:off x="5714486" y="3867832"/>
                <a:ext cx="296122" cy="106620"/>
              </a:xfrm>
              <a:custGeom>
                <a:avLst/>
                <a:gdLst>
                  <a:gd name="connsiteX0" fmla="*/ 514 w 296122"/>
                  <a:gd name="connsiteY0" fmla="*/ 75518 h 106620"/>
                  <a:gd name="connsiteX1" fmla="*/ 105289 w 296122"/>
                  <a:gd name="connsiteY1" fmla="*/ 104093 h 106620"/>
                  <a:gd name="connsiteX2" fmla="*/ 289439 w 296122"/>
                  <a:gd name="connsiteY2" fmla="*/ 2493 h 106620"/>
                  <a:gd name="connsiteX3" fmla="*/ 241814 w 296122"/>
                  <a:gd name="connsiteY3" fmla="*/ 34243 h 106620"/>
                  <a:gd name="connsiteX4" fmla="*/ 108464 w 296122"/>
                  <a:gd name="connsiteY4" fmla="*/ 69168 h 106620"/>
                  <a:gd name="connsiteX5" fmla="*/ 146564 w 296122"/>
                  <a:gd name="connsiteY5" fmla="*/ 72343 h 106620"/>
                  <a:gd name="connsiteX6" fmla="*/ 514 w 296122"/>
                  <a:gd name="connsiteY6" fmla="*/ 75518 h 1066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96122" h="106620">
                    <a:moveTo>
                      <a:pt x="514" y="75518"/>
                    </a:moveTo>
                    <a:cubicBezTo>
                      <a:pt x="-6365" y="80810"/>
                      <a:pt x="57135" y="116264"/>
                      <a:pt x="105289" y="104093"/>
                    </a:cubicBezTo>
                    <a:cubicBezTo>
                      <a:pt x="153443" y="91922"/>
                      <a:pt x="266685" y="14135"/>
                      <a:pt x="289439" y="2493"/>
                    </a:cubicBezTo>
                    <a:cubicBezTo>
                      <a:pt x="312193" y="-9149"/>
                      <a:pt x="271976" y="23131"/>
                      <a:pt x="241814" y="34243"/>
                    </a:cubicBezTo>
                    <a:cubicBezTo>
                      <a:pt x="211652" y="45355"/>
                      <a:pt x="124339" y="62818"/>
                      <a:pt x="108464" y="69168"/>
                    </a:cubicBezTo>
                    <a:cubicBezTo>
                      <a:pt x="92589" y="75518"/>
                      <a:pt x="159264" y="65993"/>
                      <a:pt x="146564" y="72343"/>
                    </a:cubicBezTo>
                    <a:cubicBezTo>
                      <a:pt x="133864" y="78693"/>
                      <a:pt x="7393" y="70226"/>
                      <a:pt x="514" y="7551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9" name="フリーフォーム 1068">
                <a:extLst>
                  <a:ext uri="{FF2B5EF4-FFF2-40B4-BE49-F238E27FC236}">
                    <a16:creationId xmlns:a16="http://schemas.microsoft.com/office/drawing/2014/main" id="{BA373C33-774F-C640-7191-F3DC5C36C499}"/>
                  </a:ext>
                </a:extLst>
              </p:cNvPr>
              <p:cNvSpPr/>
              <p:nvPr/>
            </p:nvSpPr>
            <p:spPr>
              <a:xfrm>
                <a:off x="5733455" y="4041768"/>
                <a:ext cx="292912" cy="108380"/>
              </a:xfrm>
              <a:custGeom>
                <a:avLst/>
                <a:gdLst>
                  <a:gd name="connsiteX0" fmla="*/ 595 w 292912"/>
                  <a:gd name="connsiteY0" fmla="*/ 25407 h 108380"/>
                  <a:gd name="connsiteX1" fmla="*/ 102195 w 292912"/>
                  <a:gd name="connsiteY1" fmla="*/ 69857 h 108380"/>
                  <a:gd name="connsiteX2" fmla="*/ 54570 w 292912"/>
                  <a:gd name="connsiteY2" fmla="*/ 107957 h 108380"/>
                  <a:gd name="connsiteX3" fmla="*/ 165695 w 292912"/>
                  <a:gd name="connsiteY3" fmla="*/ 44457 h 108380"/>
                  <a:gd name="connsiteX4" fmla="*/ 292695 w 292912"/>
                  <a:gd name="connsiteY4" fmla="*/ 7 h 108380"/>
                  <a:gd name="connsiteX5" fmla="*/ 133945 w 292912"/>
                  <a:gd name="connsiteY5" fmla="*/ 47632 h 108380"/>
                  <a:gd name="connsiteX6" fmla="*/ 64095 w 292912"/>
                  <a:gd name="connsiteY6" fmla="*/ 53982 h 108380"/>
                  <a:gd name="connsiteX7" fmla="*/ 595 w 292912"/>
                  <a:gd name="connsiteY7" fmla="*/ 25407 h 108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92912" h="108380">
                    <a:moveTo>
                      <a:pt x="595" y="25407"/>
                    </a:moveTo>
                    <a:cubicBezTo>
                      <a:pt x="6945" y="28053"/>
                      <a:pt x="93199" y="56099"/>
                      <a:pt x="102195" y="69857"/>
                    </a:cubicBezTo>
                    <a:cubicBezTo>
                      <a:pt x="111191" y="83615"/>
                      <a:pt x="43987" y="112190"/>
                      <a:pt x="54570" y="107957"/>
                    </a:cubicBezTo>
                    <a:cubicBezTo>
                      <a:pt x="65153" y="103724"/>
                      <a:pt x="126007" y="62449"/>
                      <a:pt x="165695" y="44457"/>
                    </a:cubicBezTo>
                    <a:cubicBezTo>
                      <a:pt x="205383" y="26465"/>
                      <a:pt x="297987" y="-522"/>
                      <a:pt x="292695" y="7"/>
                    </a:cubicBezTo>
                    <a:cubicBezTo>
                      <a:pt x="287403" y="536"/>
                      <a:pt x="172045" y="38636"/>
                      <a:pt x="133945" y="47632"/>
                    </a:cubicBezTo>
                    <a:cubicBezTo>
                      <a:pt x="95845" y="56628"/>
                      <a:pt x="87908" y="57157"/>
                      <a:pt x="64095" y="53982"/>
                    </a:cubicBezTo>
                    <a:cubicBezTo>
                      <a:pt x="40283" y="50807"/>
                      <a:pt x="-5755" y="22761"/>
                      <a:pt x="595" y="254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0" name="フリーフォーム 1069">
                <a:extLst>
                  <a:ext uri="{FF2B5EF4-FFF2-40B4-BE49-F238E27FC236}">
                    <a16:creationId xmlns:a16="http://schemas.microsoft.com/office/drawing/2014/main" id="{0E236859-75B2-3767-8536-E087DE2E75C5}"/>
                  </a:ext>
                </a:extLst>
              </p:cNvPr>
              <p:cNvSpPr/>
              <p:nvPr/>
            </p:nvSpPr>
            <p:spPr>
              <a:xfrm>
                <a:off x="6038589" y="3545914"/>
                <a:ext cx="109724" cy="229356"/>
              </a:xfrm>
              <a:custGeom>
                <a:avLst/>
                <a:gdLst>
                  <a:gd name="connsiteX0" fmla="*/ 261 w 109724"/>
                  <a:gd name="connsiteY0" fmla="*/ 561 h 229356"/>
                  <a:gd name="connsiteX1" fmla="*/ 41536 w 109724"/>
                  <a:gd name="connsiteY1" fmla="*/ 137086 h 229356"/>
                  <a:gd name="connsiteX2" fmla="*/ 108211 w 109724"/>
                  <a:gd name="connsiteY2" fmla="*/ 191061 h 229356"/>
                  <a:gd name="connsiteX3" fmla="*/ 82811 w 109724"/>
                  <a:gd name="connsiteY3" fmla="*/ 187886 h 229356"/>
                  <a:gd name="connsiteX4" fmla="*/ 22486 w 109724"/>
                  <a:gd name="connsiteY4" fmla="*/ 229161 h 229356"/>
                  <a:gd name="connsiteX5" fmla="*/ 60586 w 109724"/>
                  <a:gd name="connsiteY5" fmla="*/ 194236 h 229356"/>
                  <a:gd name="connsiteX6" fmla="*/ 261 w 109724"/>
                  <a:gd name="connsiteY6" fmla="*/ 561 h 229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9724" h="229356">
                    <a:moveTo>
                      <a:pt x="261" y="561"/>
                    </a:moveTo>
                    <a:cubicBezTo>
                      <a:pt x="-2914" y="-8964"/>
                      <a:pt x="23544" y="105336"/>
                      <a:pt x="41536" y="137086"/>
                    </a:cubicBezTo>
                    <a:cubicBezTo>
                      <a:pt x="59528" y="168836"/>
                      <a:pt x="101332" y="182594"/>
                      <a:pt x="108211" y="191061"/>
                    </a:cubicBezTo>
                    <a:cubicBezTo>
                      <a:pt x="115090" y="199528"/>
                      <a:pt x="97099" y="181536"/>
                      <a:pt x="82811" y="187886"/>
                    </a:cubicBezTo>
                    <a:cubicBezTo>
                      <a:pt x="68523" y="194236"/>
                      <a:pt x="26190" y="228103"/>
                      <a:pt x="22486" y="229161"/>
                    </a:cubicBezTo>
                    <a:cubicBezTo>
                      <a:pt x="18782" y="230219"/>
                      <a:pt x="63232" y="228103"/>
                      <a:pt x="60586" y="194236"/>
                    </a:cubicBezTo>
                    <a:cubicBezTo>
                      <a:pt x="57940" y="160369"/>
                      <a:pt x="3436" y="10086"/>
                      <a:pt x="261" y="56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1" name="フリーフォーム 1070">
                <a:extLst>
                  <a:ext uri="{FF2B5EF4-FFF2-40B4-BE49-F238E27FC236}">
                    <a16:creationId xmlns:a16="http://schemas.microsoft.com/office/drawing/2014/main" id="{66ACF4B6-A44C-B3E4-4FC0-912E256DB0B9}"/>
                  </a:ext>
                </a:extLst>
              </p:cNvPr>
              <p:cNvSpPr/>
              <p:nvPr/>
            </p:nvSpPr>
            <p:spPr>
              <a:xfrm>
                <a:off x="5930252" y="3622673"/>
                <a:ext cx="61485" cy="260352"/>
              </a:xfrm>
              <a:custGeom>
                <a:avLst/>
                <a:gdLst>
                  <a:gd name="connsiteX0" fmla="*/ 38748 w 61485"/>
                  <a:gd name="connsiteY0" fmla="*/ 2 h 260352"/>
                  <a:gd name="connsiteX1" fmla="*/ 41923 w 61485"/>
                  <a:gd name="connsiteY1" fmla="*/ 117477 h 260352"/>
                  <a:gd name="connsiteX2" fmla="*/ 648 w 61485"/>
                  <a:gd name="connsiteY2" fmla="*/ 190502 h 260352"/>
                  <a:gd name="connsiteX3" fmla="*/ 35573 w 61485"/>
                  <a:gd name="connsiteY3" fmla="*/ 174627 h 260352"/>
                  <a:gd name="connsiteX4" fmla="*/ 648 w 61485"/>
                  <a:gd name="connsiteY4" fmla="*/ 260352 h 260352"/>
                  <a:gd name="connsiteX5" fmla="*/ 16523 w 61485"/>
                  <a:gd name="connsiteY5" fmla="*/ 174627 h 260352"/>
                  <a:gd name="connsiteX6" fmla="*/ 60973 w 61485"/>
                  <a:gd name="connsiteY6" fmla="*/ 114302 h 260352"/>
                  <a:gd name="connsiteX7" fmla="*/ 38748 w 61485"/>
                  <a:gd name="connsiteY7" fmla="*/ 2 h 260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1485" h="260352">
                    <a:moveTo>
                      <a:pt x="38748" y="2"/>
                    </a:moveTo>
                    <a:cubicBezTo>
                      <a:pt x="35573" y="531"/>
                      <a:pt x="48273" y="85727"/>
                      <a:pt x="41923" y="117477"/>
                    </a:cubicBezTo>
                    <a:cubicBezTo>
                      <a:pt x="35573" y="149227"/>
                      <a:pt x="1706" y="180977"/>
                      <a:pt x="648" y="190502"/>
                    </a:cubicBezTo>
                    <a:cubicBezTo>
                      <a:pt x="-410" y="200027"/>
                      <a:pt x="35573" y="162985"/>
                      <a:pt x="35573" y="174627"/>
                    </a:cubicBezTo>
                    <a:cubicBezTo>
                      <a:pt x="35573" y="186269"/>
                      <a:pt x="3823" y="260352"/>
                      <a:pt x="648" y="260352"/>
                    </a:cubicBezTo>
                    <a:cubicBezTo>
                      <a:pt x="-2527" y="260352"/>
                      <a:pt x="6469" y="198969"/>
                      <a:pt x="16523" y="174627"/>
                    </a:cubicBezTo>
                    <a:cubicBezTo>
                      <a:pt x="26577" y="150285"/>
                      <a:pt x="56740" y="138644"/>
                      <a:pt x="60973" y="114302"/>
                    </a:cubicBezTo>
                    <a:cubicBezTo>
                      <a:pt x="65206" y="89960"/>
                      <a:pt x="41923" y="-527"/>
                      <a:pt x="38748" y="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2" name="フリーフォーム 1071">
                <a:extLst>
                  <a:ext uri="{FF2B5EF4-FFF2-40B4-BE49-F238E27FC236}">
                    <a16:creationId xmlns:a16="http://schemas.microsoft.com/office/drawing/2014/main" id="{AE271912-C2DE-3026-F1C0-80C23E7F4216}"/>
                  </a:ext>
                </a:extLst>
              </p:cNvPr>
              <p:cNvSpPr/>
              <p:nvPr/>
            </p:nvSpPr>
            <p:spPr>
              <a:xfrm>
                <a:off x="5968970" y="3956055"/>
                <a:ext cx="190538" cy="76198"/>
              </a:xfrm>
              <a:custGeom>
                <a:avLst/>
                <a:gdLst>
                  <a:gd name="connsiteX0" fmla="*/ 30 w 190538"/>
                  <a:gd name="connsiteY0" fmla="*/ 76195 h 76198"/>
                  <a:gd name="connsiteX1" fmla="*/ 63530 w 190538"/>
                  <a:gd name="connsiteY1" fmla="*/ 6345 h 76198"/>
                  <a:gd name="connsiteX2" fmla="*/ 190530 w 190538"/>
                  <a:gd name="connsiteY2" fmla="*/ 6345 h 76198"/>
                  <a:gd name="connsiteX3" fmla="*/ 57180 w 190538"/>
                  <a:gd name="connsiteY3" fmla="*/ 3170 h 76198"/>
                  <a:gd name="connsiteX4" fmla="*/ 30 w 190538"/>
                  <a:gd name="connsiteY4" fmla="*/ 76195 h 76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38" h="76198">
                    <a:moveTo>
                      <a:pt x="30" y="76195"/>
                    </a:moveTo>
                    <a:cubicBezTo>
                      <a:pt x="1088" y="76724"/>
                      <a:pt x="31780" y="17987"/>
                      <a:pt x="63530" y="6345"/>
                    </a:cubicBezTo>
                    <a:cubicBezTo>
                      <a:pt x="95280" y="-5297"/>
                      <a:pt x="191588" y="6874"/>
                      <a:pt x="190530" y="6345"/>
                    </a:cubicBezTo>
                    <a:cubicBezTo>
                      <a:pt x="189472" y="5816"/>
                      <a:pt x="88930" y="-5297"/>
                      <a:pt x="57180" y="3170"/>
                    </a:cubicBezTo>
                    <a:cubicBezTo>
                      <a:pt x="25430" y="11637"/>
                      <a:pt x="-1028" y="75666"/>
                      <a:pt x="30" y="7619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74" name="フリーフォーム 1073">
              <a:extLst>
                <a:ext uri="{FF2B5EF4-FFF2-40B4-BE49-F238E27FC236}">
                  <a16:creationId xmlns:a16="http://schemas.microsoft.com/office/drawing/2014/main" id="{5E5F8C0C-987F-D32A-A9F7-11B6E47D5044}"/>
                </a:ext>
              </a:extLst>
            </p:cNvPr>
            <p:cNvSpPr/>
            <p:nvPr/>
          </p:nvSpPr>
          <p:spPr>
            <a:xfrm>
              <a:off x="4170475" y="460067"/>
              <a:ext cx="811100" cy="1385785"/>
            </a:xfrm>
            <a:custGeom>
              <a:avLst/>
              <a:gdLst>
                <a:gd name="connsiteX0" fmla="*/ 811100 w 811100"/>
                <a:gd name="connsiteY0" fmla="*/ 308 h 1385785"/>
                <a:gd name="connsiteX1" fmla="*/ 512650 w 811100"/>
                <a:gd name="connsiteY1" fmla="*/ 305108 h 1385785"/>
                <a:gd name="connsiteX2" fmla="*/ 541225 w 811100"/>
                <a:gd name="connsiteY2" fmla="*/ 301933 h 1385785"/>
                <a:gd name="connsiteX3" fmla="*/ 417400 w 811100"/>
                <a:gd name="connsiteY3" fmla="*/ 540058 h 1385785"/>
                <a:gd name="connsiteX4" fmla="*/ 296750 w 811100"/>
                <a:gd name="connsiteY4" fmla="*/ 800408 h 1385785"/>
                <a:gd name="connsiteX5" fmla="*/ 350725 w 811100"/>
                <a:gd name="connsiteY5" fmla="*/ 625783 h 1385785"/>
                <a:gd name="connsiteX6" fmla="*/ 211025 w 811100"/>
                <a:gd name="connsiteY6" fmla="*/ 889308 h 1385785"/>
                <a:gd name="connsiteX7" fmla="*/ 17350 w 811100"/>
                <a:gd name="connsiteY7" fmla="*/ 1356033 h 1385785"/>
                <a:gd name="connsiteX8" fmla="*/ 61800 w 811100"/>
                <a:gd name="connsiteY8" fmla="*/ 1235383 h 1385785"/>
                <a:gd name="connsiteX9" fmla="*/ 480900 w 811100"/>
                <a:gd name="connsiteY9" fmla="*/ 400358 h 1385785"/>
                <a:gd name="connsiteX10" fmla="*/ 433275 w 811100"/>
                <a:gd name="connsiteY10" fmla="*/ 451158 h 1385785"/>
                <a:gd name="connsiteX11" fmla="*/ 515825 w 811100"/>
                <a:gd name="connsiteY11" fmla="*/ 251133 h 1385785"/>
                <a:gd name="connsiteX12" fmla="*/ 811100 w 811100"/>
                <a:gd name="connsiteY12" fmla="*/ 308 h 138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1100" h="1385785">
                  <a:moveTo>
                    <a:pt x="811100" y="308"/>
                  </a:moveTo>
                  <a:cubicBezTo>
                    <a:pt x="810571" y="9304"/>
                    <a:pt x="557629" y="254837"/>
                    <a:pt x="512650" y="305108"/>
                  </a:cubicBezTo>
                  <a:cubicBezTo>
                    <a:pt x="467671" y="355379"/>
                    <a:pt x="557100" y="262775"/>
                    <a:pt x="541225" y="301933"/>
                  </a:cubicBezTo>
                  <a:cubicBezTo>
                    <a:pt x="525350" y="341091"/>
                    <a:pt x="458146" y="456979"/>
                    <a:pt x="417400" y="540058"/>
                  </a:cubicBezTo>
                  <a:cubicBezTo>
                    <a:pt x="376654" y="623137"/>
                    <a:pt x="307862" y="786121"/>
                    <a:pt x="296750" y="800408"/>
                  </a:cubicBezTo>
                  <a:cubicBezTo>
                    <a:pt x="285637" y="814696"/>
                    <a:pt x="365012" y="610966"/>
                    <a:pt x="350725" y="625783"/>
                  </a:cubicBezTo>
                  <a:cubicBezTo>
                    <a:pt x="336438" y="640600"/>
                    <a:pt x="266587" y="767600"/>
                    <a:pt x="211025" y="889308"/>
                  </a:cubicBezTo>
                  <a:cubicBezTo>
                    <a:pt x="155463" y="1011016"/>
                    <a:pt x="42221" y="1298354"/>
                    <a:pt x="17350" y="1356033"/>
                  </a:cubicBezTo>
                  <a:cubicBezTo>
                    <a:pt x="-7521" y="1413712"/>
                    <a:pt x="-15458" y="1394662"/>
                    <a:pt x="61800" y="1235383"/>
                  </a:cubicBezTo>
                  <a:cubicBezTo>
                    <a:pt x="139058" y="1076104"/>
                    <a:pt x="418988" y="531062"/>
                    <a:pt x="480900" y="400358"/>
                  </a:cubicBezTo>
                  <a:cubicBezTo>
                    <a:pt x="542812" y="269654"/>
                    <a:pt x="427454" y="476029"/>
                    <a:pt x="433275" y="451158"/>
                  </a:cubicBezTo>
                  <a:cubicBezTo>
                    <a:pt x="439096" y="426287"/>
                    <a:pt x="454971" y="320983"/>
                    <a:pt x="515825" y="251133"/>
                  </a:cubicBezTo>
                  <a:cubicBezTo>
                    <a:pt x="576679" y="181283"/>
                    <a:pt x="811629" y="-8688"/>
                    <a:pt x="811100" y="3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 1074">
              <a:extLst>
                <a:ext uri="{FF2B5EF4-FFF2-40B4-BE49-F238E27FC236}">
                  <a16:creationId xmlns:a16="http://schemas.microsoft.com/office/drawing/2014/main" id="{73BE76F2-1635-236F-E447-EBECB8639CFA}"/>
                </a:ext>
              </a:extLst>
            </p:cNvPr>
            <p:cNvSpPr/>
            <p:nvPr/>
          </p:nvSpPr>
          <p:spPr>
            <a:xfrm>
              <a:off x="3454167" y="1524621"/>
              <a:ext cx="875238" cy="917525"/>
            </a:xfrm>
            <a:custGeom>
              <a:avLst/>
              <a:gdLst>
                <a:gd name="connsiteX0" fmla="*/ 233 w 875238"/>
                <a:gd name="connsiteY0" fmla="*/ 901079 h 917525"/>
                <a:gd name="connsiteX1" fmla="*/ 336783 w 875238"/>
                <a:gd name="connsiteY1" fmla="*/ 796304 h 917525"/>
                <a:gd name="connsiteX2" fmla="*/ 555858 w 875238"/>
                <a:gd name="connsiteY2" fmla="*/ 539129 h 917525"/>
                <a:gd name="connsiteX3" fmla="*/ 273283 w 875238"/>
                <a:gd name="connsiteY3" fmla="*/ 910604 h 917525"/>
                <a:gd name="connsiteX4" fmla="*/ 435208 w 875238"/>
                <a:gd name="connsiteY4" fmla="*/ 720104 h 917525"/>
                <a:gd name="connsiteX5" fmla="*/ 873358 w 875238"/>
                <a:gd name="connsiteY5" fmla="*/ 2554 h 917525"/>
                <a:gd name="connsiteX6" fmla="*/ 597133 w 875238"/>
                <a:gd name="connsiteY6" fmla="*/ 475629 h 917525"/>
                <a:gd name="connsiteX7" fmla="*/ 686033 w 875238"/>
                <a:gd name="connsiteY7" fmla="*/ 329579 h 917525"/>
                <a:gd name="connsiteX8" fmla="*/ 419333 w 875238"/>
                <a:gd name="connsiteY8" fmla="*/ 688354 h 917525"/>
                <a:gd name="connsiteX9" fmla="*/ 390758 w 875238"/>
                <a:gd name="connsiteY9" fmla="*/ 735979 h 917525"/>
                <a:gd name="connsiteX10" fmla="*/ 233 w 875238"/>
                <a:gd name="connsiteY10" fmla="*/ 901079 h 917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5238" h="917525">
                  <a:moveTo>
                    <a:pt x="233" y="901079"/>
                  </a:moveTo>
                  <a:cubicBezTo>
                    <a:pt x="-8763" y="911133"/>
                    <a:pt x="244179" y="856629"/>
                    <a:pt x="336783" y="796304"/>
                  </a:cubicBezTo>
                  <a:cubicBezTo>
                    <a:pt x="429387" y="735979"/>
                    <a:pt x="566441" y="520079"/>
                    <a:pt x="555858" y="539129"/>
                  </a:cubicBezTo>
                  <a:cubicBezTo>
                    <a:pt x="545275" y="558179"/>
                    <a:pt x="293391" y="880441"/>
                    <a:pt x="273283" y="910604"/>
                  </a:cubicBezTo>
                  <a:cubicBezTo>
                    <a:pt x="253175" y="940767"/>
                    <a:pt x="335196" y="871446"/>
                    <a:pt x="435208" y="720104"/>
                  </a:cubicBezTo>
                  <a:cubicBezTo>
                    <a:pt x="535221" y="568762"/>
                    <a:pt x="846371" y="43300"/>
                    <a:pt x="873358" y="2554"/>
                  </a:cubicBezTo>
                  <a:cubicBezTo>
                    <a:pt x="900346" y="-38192"/>
                    <a:pt x="628354" y="421125"/>
                    <a:pt x="597133" y="475629"/>
                  </a:cubicBezTo>
                  <a:cubicBezTo>
                    <a:pt x="565912" y="530133"/>
                    <a:pt x="715666" y="294125"/>
                    <a:pt x="686033" y="329579"/>
                  </a:cubicBezTo>
                  <a:cubicBezTo>
                    <a:pt x="656400" y="365033"/>
                    <a:pt x="468545" y="620621"/>
                    <a:pt x="419333" y="688354"/>
                  </a:cubicBezTo>
                  <a:cubicBezTo>
                    <a:pt x="370121" y="756087"/>
                    <a:pt x="460608" y="698408"/>
                    <a:pt x="390758" y="735979"/>
                  </a:cubicBezTo>
                  <a:cubicBezTo>
                    <a:pt x="320908" y="773550"/>
                    <a:pt x="9229" y="891025"/>
                    <a:pt x="233" y="9010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 1075">
              <a:extLst>
                <a:ext uri="{FF2B5EF4-FFF2-40B4-BE49-F238E27FC236}">
                  <a16:creationId xmlns:a16="http://schemas.microsoft.com/office/drawing/2014/main" id="{96263BD9-4B8F-81AF-663D-1531009C8F07}"/>
                </a:ext>
              </a:extLst>
            </p:cNvPr>
            <p:cNvSpPr/>
            <p:nvPr/>
          </p:nvSpPr>
          <p:spPr>
            <a:xfrm>
              <a:off x="3484353" y="288894"/>
              <a:ext cx="1709539" cy="304193"/>
            </a:xfrm>
            <a:custGeom>
              <a:avLst/>
              <a:gdLst>
                <a:gd name="connsiteX0" fmla="*/ 8147 w 1709539"/>
                <a:gd name="connsiteY0" fmla="*/ 301656 h 304193"/>
                <a:gd name="connsiteX1" fmla="*/ 839997 w 1709539"/>
                <a:gd name="connsiteY1" fmla="*/ 66706 h 304193"/>
                <a:gd name="connsiteX2" fmla="*/ 598697 w 1709539"/>
                <a:gd name="connsiteY2" fmla="*/ 120681 h 304193"/>
                <a:gd name="connsiteX3" fmla="*/ 1024147 w 1709539"/>
                <a:gd name="connsiteY3" fmla="*/ 31 h 304193"/>
                <a:gd name="connsiteX4" fmla="*/ 1382922 w 1709539"/>
                <a:gd name="connsiteY4" fmla="*/ 107981 h 304193"/>
                <a:gd name="connsiteX5" fmla="*/ 1284497 w 1709539"/>
                <a:gd name="connsiteY5" fmla="*/ 28606 h 304193"/>
                <a:gd name="connsiteX6" fmla="*/ 1697247 w 1709539"/>
                <a:gd name="connsiteY6" fmla="*/ 234981 h 304193"/>
                <a:gd name="connsiteX7" fmla="*/ 1567072 w 1709539"/>
                <a:gd name="connsiteY7" fmla="*/ 196881 h 304193"/>
                <a:gd name="connsiteX8" fmla="*/ 1220997 w 1709539"/>
                <a:gd name="connsiteY8" fmla="*/ 38131 h 304193"/>
                <a:gd name="connsiteX9" fmla="*/ 1538497 w 1709539"/>
                <a:gd name="connsiteY9" fmla="*/ 149256 h 304193"/>
                <a:gd name="connsiteX10" fmla="*/ 1030497 w 1709539"/>
                <a:gd name="connsiteY10" fmla="*/ 19081 h 304193"/>
                <a:gd name="connsiteX11" fmla="*/ 471697 w 1709539"/>
                <a:gd name="connsiteY11" fmla="*/ 142906 h 304193"/>
                <a:gd name="connsiteX12" fmla="*/ 662197 w 1709539"/>
                <a:gd name="connsiteY12" fmla="*/ 76231 h 304193"/>
                <a:gd name="connsiteX13" fmla="*/ 430422 w 1709539"/>
                <a:gd name="connsiteY13" fmla="*/ 184181 h 304193"/>
                <a:gd name="connsiteX14" fmla="*/ 8147 w 1709539"/>
                <a:gd name="connsiteY14" fmla="*/ 301656 h 304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09539" h="304193">
                  <a:moveTo>
                    <a:pt x="8147" y="301656"/>
                  </a:moveTo>
                  <a:lnTo>
                    <a:pt x="839997" y="66706"/>
                  </a:lnTo>
                  <a:cubicBezTo>
                    <a:pt x="938422" y="36543"/>
                    <a:pt x="568005" y="131793"/>
                    <a:pt x="598697" y="120681"/>
                  </a:cubicBezTo>
                  <a:cubicBezTo>
                    <a:pt x="629389" y="109568"/>
                    <a:pt x="893443" y="2148"/>
                    <a:pt x="1024147" y="31"/>
                  </a:cubicBezTo>
                  <a:cubicBezTo>
                    <a:pt x="1154851" y="-2086"/>
                    <a:pt x="1339530" y="103218"/>
                    <a:pt x="1382922" y="107981"/>
                  </a:cubicBezTo>
                  <a:cubicBezTo>
                    <a:pt x="1426314" y="112743"/>
                    <a:pt x="1232110" y="7439"/>
                    <a:pt x="1284497" y="28606"/>
                  </a:cubicBezTo>
                  <a:cubicBezTo>
                    <a:pt x="1336885" y="49773"/>
                    <a:pt x="1650151" y="206935"/>
                    <a:pt x="1697247" y="234981"/>
                  </a:cubicBezTo>
                  <a:cubicBezTo>
                    <a:pt x="1744343" y="263027"/>
                    <a:pt x="1646447" y="229689"/>
                    <a:pt x="1567072" y="196881"/>
                  </a:cubicBezTo>
                  <a:cubicBezTo>
                    <a:pt x="1487697" y="164073"/>
                    <a:pt x="1225760" y="46068"/>
                    <a:pt x="1220997" y="38131"/>
                  </a:cubicBezTo>
                  <a:cubicBezTo>
                    <a:pt x="1216235" y="30193"/>
                    <a:pt x="1570247" y="152431"/>
                    <a:pt x="1538497" y="149256"/>
                  </a:cubicBezTo>
                  <a:cubicBezTo>
                    <a:pt x="1506747" y="146081"/>
                    <a:pt x="1208297" y="20139"/>
                    <a:pt x="1030497" y="19081"/>
                  </a:cubicBezTo>
                  <a:cubicBezTo>
                    <a:pt x="852697" y="18023"/>
                    <a:pt x="533080" y="133381"/>
                    <a:pt x="471697" y="142906"/>
                  </a:cubicBezTo>
                  <a:cubicBezTo>
                    <a:pt x="410314" y="152431"/>
                    <a:pt x="669076" y="69352"/>
                    <a:pt x="662197" y="76231"/>
                  </a:cubicBezTo>
                  <a:cubicBezTo>
                    <a:pt x="655318" y="83110"/>
                    <a:pt x="541018" y="146081"/>
                    <a:pt x="430422" y="184181"/>
                  </a:cubicBezTo>
                  <a:cubicBezTo>
                    <a:pt x="319826" y="222281"/>
                    <a:pt x="-60115" y="321235"/>
                    <a:pt x="8147" y="3016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 1076">
              <a:extLst>
                <a:ext uri="{FF2B5EF4-FFF2-40B4-BE49-F238E27FC236}">
                  <a16:creationId xmlns:a16="http://schemas.microsoft.com/office/drawing/2014/main" id="{11CFEDED-189F-0835-E4FB-D0AEDA299CE9}"/>
                </a:ext>
              </a:extLst>
            </p:cNvPr>
            <p:cNvSpPr/>
            <p:nvPr/>
          </p:nvSpPr>
          <p:spPr>
            <a:xfrm>
              <a:off x="3438038" y="159550"/>
              <a:ext cx="1726628" cy="437711"/>
            </a:xfrm>
            <a:custGeom>
              <a:avLst/>
              <a:gdLst>
                <a:gd name="connsiteX0" fmla="*/ 1724512 w 1726628"/>
                <a:gd name="connsiteY0" fmla="*/ 224625 h 437711"/>
                <a:gd name="connsiteX1" fmla="*/ 1467337 w 1726628"/>
                <a:gd name="connsiteY1" fmla="*/ 97625 h 437711"/>
                <a:gd name="connsiteX2" fmla="*/ 978387 w 1726628"/>
                <a:gd name="connsiteY2" fmla="*/ 2375 h 437711"/>
                <a:gd name="connsiteX3" fmla="*/ 1137137 w 1726628"/>
                <a:gd name="connsiteY3" fmla="*/ 37300 h 437711"/>
                <a:gd name="connsiteX4" fmla="*/ 492612 w 1726628"/>
                <a:gd name="connsiteY4" fmla="*/ 129375 h 437711"/>
                <a:gd name="connsiteX5" fmla="*/ 597387 w 1726628"/>
                <a:gd name="connsiteY5" fmla="*/ 148425 h 437711"/>
                <a:gd name="connsiteX6" fmla="*/ 270362 w 1726628"/>
                <a:gd name="connsiteY6" fmla="*/ 272250 h 437711"/>
                <a:gd name="connsiteX7" fmla="*/ 487 w 1726628"/>
                <a:gd name="connsiteY7" fmla="*/ 437350 h 437711"/>
                <a:gd name="connsiteX8" fmla="*/ 337037 w 1726628"/>
                <a:gd name="connsiteY8" fmla="*/ 224625 h 437711"/>
                <a:gd name="connsiteX9" fmla="*/ 711687 w 1726628"/>
                <a:gd name="connsiteY9" fmla="*/ 142075 h 437711"/>
                <a:gd name="connsiteX10" fmla="*/ 673587 w 1726628"/>
                <a:gd name="connsiteY10" fmla="*/ 129375 h 437711"/>
                <a:gd name="connsiteX11" fmla="*/ 1089512 w 1726628"/>
                <a:gd name="connsiteY11" fmla="*/ 50000 h 437711"/>
                <a:gd name="connsiteX12" fmla="*/ 994262 w 1726628"/>
                <a:gd name="connsiteY12" fmla="*/ 5550 h 437711"/>
                <a:gd name="connsiteX13" fmla="*/ 1232387 w 1726628"/>
                <a:gd name="connsiteY13" fmla="*/ 21425 h 437711"/>
                <a:gd name="connsiteX14" fmla="*/ 1473687 w 1726628"/>
                <a:gd name="connsiteY14" fmla="*/ 24600 h 437711"/>
                <a:gd name="connsiteX15" fmla="*/ 1575287 w 1726628"/>
                <a:gd name="connsiteY15" fmla="*/ 113500 h 437711"/>
                <a:gd name="connsiteX16" fmla="*/ 1530837 w 1726628"/>
                <a:gd name="connsiteY16" fmla="*/ 62700 h 437711"/>
                <a:gd name="connsiteX17" fmla="*/ 1470512 w 1726628"/>
                <a:gd name="connsiteY17" fmla="*/ 30950 h 437711"/>
                <a:gd name="connsiteX18" fmla="*/ 1584812 w 1726628"/>
                <a:gd name="connsiteY18" fmla="*/ 129375 h 437711"/>
                <a:gd name="connsiteX19" fmla="*/ 1724512 w 1726628"/>
                <a:gd name="connsiteY19" fmla="*/ 224625 h 4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726628" h="437711">
                  <a:moveTo>
                    <a:pt x="1724512" y="224625"/>
                  </a:moveTo>
                  <a:cubicBezTo>
                    <a:pt x="1704933" y="219333"/>
                    <a:pt x="1591691" y="134667"/>
                    <a:pt x="1467337" y="97625"/>
                  </a:cubicBezTo>
                  <a:cubicBezTo>
                    <a:pt x="1342983" y="60583"/>
                    <a:pt x="1033420" y="12429"/>
                    <a:pt x="978387" y="2375"/>
                  </a:cubicBezTo>
                  <a:cubicBezTo>
                    <a:pt x="923354" y="-7679"/>
                    <a:pt x="1218099" y="16133"/>
                    <a:pt x="1137137" y="37300"/>
                  </a:cubicBezTo>
                  <a:cubicBezTo>
                    <a:pt x="1056175" y="58467"/>
                    <a:pt x="582570" y="110854"/>
                    <a:pt x="492612" y="129375"/>
                  </a:cubicBezTo>
                  <a:cubicBezTo>
                    <a:pt x="402654" y="147896"/>
                    <a:pt x="634429" y="124613"/>
                    <a:pt x="597387" y="148425"/>
                  </a:cubicBezTo>
                  <a:cubicBezTo>
                    <a:pt x="560345" y="172237"/>
                    <a:pt x="369845" y="224096"/>
                    <a:pt x="270362" y="272250"/>
                  </a:cubicBezTo>
                  <a:cubicBezTo>
                    <a:pt x="170879" y="320404"/>
                    <a:pt x="-10626" y="445288"/>
                    <a:pt x="487" y="437350"/>
                  </a:cubicBezTo>
                  <a:cubicBezTo>
                    <a:pt x="11599" y="429413"/>
                    <a:pt x="218504" y="273838"/>
                    <a:pt x="337037" y="224625"/>
                  </a:cubicBezTo>
                  <a:cubicBezTo>
                    <a:pt x="455570" y="175412"/>
                    <a:pt x="655595" y="157950"/>
                    <a:pt x="711687" y="142075"/>
                  </a:cubicBezTo>
                  <a:cubicBezTo>
                    <a:pt x="767779" y="126200"/>
                    <a:pt x="610616" y="144721"/>
                    <a:pt x="673587" y="129375"/>
                  </a:cubicBezTo>
                  <a:cubicBezTo>
                    <a:pt x="736558" y="114029"/>
                    <a:pt x="1036066" y="70637"/>
                    <a:pt x="1089512" y="50000"/>
                  </a:cubicBezTo>
                  <a:cubicBezTo>
                    <a:pt x="1142958" y="29362"/>
                    <a:pt x="970450" y="10312"/>
                    <a:pt x="994262" y="5550"/>
                  </a:cubicBezTo>
                  <a:cubicBezTo>
                    <a:pt x="1018074" y="788"/>
                    <a:pt x="1152483" y="18250"/>
                    <a:pt x="1232387" y="21425"/>
                  </a:cubicBezTo>
                  <a:cubicBezTo>
                    <a:pt x="1312291" y="24600"/>
                    <a:pt x="1416537" y="9254"/>
                    <a:pt x="1473687" y="24600"/>
                  </a:cubicBezTo>
                  <a:cubicBezTo>
                    <a:pt x="1530837" y="39946"/>
                    <a:pt x="1565762" y="107150"/>
                    <a:pt x="1575287" y="113500"/>
                  </a:cubicBezTo>
                  <a:cubicBezTo>
                    <a:pt x="1584812" y="119850"/>
                    <a:pt x="1548299" y="76458"/>
                    <a:pt x="1530837" y="62700"/>
                  </a:cubicBezTo>
                  <a:cubicBezTo>
                    <a:pt x="1513375" y="48942"/>
                    <a:pt x="1461516" y="19838"/>
                    <a:pt x="1470512" y="30950"/>
                  </a:cubicBezTo>
                  <a:cubicBezTo>
                    <a:pt x="1479508" y="42062"/>
                    <a:pt x="1547241" y="97625"/>
                    <a:pt x="1584812" y="129375"/>
                  </a:cubicBezTo>
                  <a:cubicBezTo>
                    <a:pt x="1622383" y="161125"/>
                    <a:pt x="1744091" y="229917"/>
                    <a:pt x="1724512" y="2246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 1077">
              <a:extLst>
                <a:ext uri="{FF2B5EF4-FFF2-40B4-BE49-F238E27FC236}">
                  <a16:creationId xmlns:a16="http://schemas.microsoft.com/office/drawing/2014/main" id="{59EB5E84-1FE3-A227-6C15-AC1C127D5510}"/>
                </a:ext>
              </a:extLst>
            </p:cNvPr>
            <p:cNvSpPr/>
            <p:nvPr/>
          </p:nvSpPr>
          <p:spPr>
            <a:xfrm>
              <a:off x="2788742" y="443544"/>
              <a:ext cx="993419" cy="1153341"/>
            </a:xfrm>
            <a:custGeom>
              <a:avLst/>
              <a:gdLst>
                <a:gd name="connsiteX0" fmla="*/ 992683 w 993419"/>
                <a:gd name="connsiteY0" fmla="*/ 956 h 1153341"/>
                <a:gd name="connsiteX1" fmla="*/ 538658 w 993419"/>
                <a:gd name="connsiteY1" fmla="*/ 258131 h 1153341"/>
                <a:gd name="connsiteX2" fmla="*/ 211633 w 993419"/>
                <a:gd name="connsiteY2" fmla="*/ 610556 h 1153341"/>
                <a:gd name="connsiteX3" fmla="*/ 303708 w 993419"/>
                <a:gd name="connsiteY3" fmla="*/ 531181 h 1153341"/>
                <a:gd name="connsiteX4" fmla="*/ 8433 w 993419"/>
                <a:gd name="connsiteY4" fmla="*/ 1131256 h 1153341"/>
                <a:gd name="connsiteX5" fmla="*/ 103683 w 993419"/>
                <a:gd name="connsiteY5" fmla="*/ 972506 h 1153341"/>
                <a:gd name="connsiteX6" fmla="*/ 344983 w 993419"/>
                <a:gd name="connsiteY6" fmla="*/ 486731 h 1153341"/>
                <a:gd name="connsiteX7" fmla="*/ 684708 w 993419"/>
                <a:gd name="connsiteY7" fmla="*/ 134306 h 1153341"/>
                <a:gd name="connsiteX8" fmla="*/ 646608 w 993419"/>
                <a:gd name="connsiteY8" fmla="*/ 169231 h 1153341"/>
                <a:gd name="connsiteX9" fmla="*/ 992683 w 993419"/>
                <a:gd name="connsiteY9" fmla="*/ 956 h 1153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93419" h="1153341">
                  <a:moveTo>
                    <a:pt x="992683" y="956"/>
                  </a:moveTo>
                  <a:cubicBezTo>
                    <a:pt x="974691" y="15773"/>
                    <a:pt x="668833" y="156531"/>
                    <a:pt x="538658" y="258131"/>
                  </a:cubicBezTo>
                  <a:cubicBezTo>
                    <a:pt x="408483" y="359731"/>
                    <a:pt x="250791" y="565048"/>
                    <a:pt x="211633" y="610556"/>
                  </a:cubicBezTo>
                  <a:cubicBezTo>
                    <a:pt x="172475" y="656064"/>
                    <a:pt x="337575" y="444398"/>
                    <a:pt x="303708" y="531181"/>
                  </a:cubicBezTo>
                  <a:cubicBezTo>
                    <a:pt x="269841" y="617964"/>
                    <a:pt x="41770" y="1057702"/>
                    <a:pt x="8433" y="1131256"/>
                  </a:cubicBezTo>
                  <a:cubicBezTo>
                    <a:pt x="-24904" y="1204810"/>
                    <a:pt x="47591" y="1079927"/>
                    <a:pt x="103683" y="972506"/>
                  </a:cubicBezTo>
                  <a:cubicBezTo>
                    <a:pt x="159775" y="865085"/>
                    <a:pt x="248145" y="626431"/>
                    <a:pt x="344983" y="486731"/>
                  </a:cubicBezTo>
                  <a:cubicBezTo>
                    <a:pt x="441820" y="347031"/>
                    <a:pt x="634437" y="187223"/>
                    <a:pt x="684708" y="134306"/>
                  </a:cubicBezTo>
                  <a:cubicBezTo>
                    <a:pt x="734979" y="81389"/>
                    <a:pt x="599512" y="190398"/>
                    <a:pt x="646608" y="169231"/>
                  </a:cubicBezTo>
                  <a:cubicBezTo>
                    <a:pt x="693704" y="148064"/>
                    <a:pt x="1010675" y="-13861"/>
                    <a:pt x="992683" y="9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 1078">
              <a:extLst>
                <a:ext uri="{FF2B5EF4-FFF2-40B4-BE49-F238E27FC236}">
                  <a16:creationId xmlns:a16="http://schemas.microsoft.com/office/drawing/2014/main" id="{A6A8E2EE-4313-1925-70DF-5E4521DF5519}"/>
                </a:ext>
              </a:extLst>
            </p:cNvPr>
            <p:cNvSpPr/>
            <p:nvPr/>
          </p:nvSpPr>
          <p:spPr>
            <a:xfrm>
              <a:off x="2504851" y="1575328"/>
              <a:ext cx="347687" cy="1120890"/>
            </a:xfrm>
            <a:custGeom>
              <a:avLst/>
              <a:gdLst>
                <a:gd name="connsiteX0" fmla="*/ 346299 w 347687"/>
                <a:gd name="connsiteY0" fmla="*/ 5822 h 1120890"/>
                <a:gd name="connsiteX1" fmla="*/ 209774 w 347687"/>
                <a:gd name="connsiteY1" fmla="*/ 291572 h 1120890"/>
                <a:gd name="connsiteX2" fmla="*/ 92299 w 347687"/>
                <a:gd name="connsiteY2" fmla="*/ 650347 h 1120890"/>
                <a:gd name="connsiteX3" fmla="*/ 114524 w 347687"/>
                <a:gd name="connsiteY3" fmla="*/ 593197 h 1120890"/>
                <a:gd name="connsiteX4" fmla="*/ 3399 w 347687"/>
                <a:gd name="connsiteY4" fmla="*/ 1104372 h 1120890"/>
                <a:gd name="connsiteX5" fmla="*/ 31974 w 347687"/>
                <a:gd name="connsiteY5" fmla="*/ 980547 h 1120890"/>
                <a:gd name="connsiteX6" fmla="*/ 66899 w 347687"/>
                <a:gd name="connsiteY6" fmla="*/ 828147 h 1120890"/>
                <a:gd name="connsiteX7" fmla="*/ 158974 w 347687"/>
                <a:gd name="connsiteY7" fmla="*/ 348722 h 1120890"/>
                <a:gd name="connsiteX8" fmla="*/ 133574 w 347687"/>
                <a:gd name="connsiteY8" fmla="*/ 434447 h 1120890"/>
                <a:gd name="connsiteX9" fmla="*/ 273274 w 347687"/>
                <a:gd name="connsiteY9" fmla="*/ 123297 h 1120890"/>
                <a:gd name="connsiteX10" fmla="*/ 346299 w 347687"/>
                <a:gd name="connsiteY10" fmla="*/ 5822 h 1120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7687" h="1120890">
                  <a:moveTo>
                    <a:pt x="346299" y="5822"/>
                  </a:moveTo>
                  <a:cubicBezTo>
                    <a:pt x="335716" y="33868"/>
                    <a:pt x="252107" y="184151"/>
                    <a:pt x="209774" y="291572"/>
                  </a:cubicBezTo>
                  <a:cubicBezTo>
                    <a:pt x="167441" y="398993"/>
                    <a:pt x="108174" y="600076"/>
                    <a:pt x="92299" y="650347"/>
                  </a:cubicBezTo>
                  <a:cubicBezTo>
                    <a:pt x="76424" y="700618"/>
                    <a:pt x="129341" y="517526"/>
                    <a:pt x="114524" y="593197"/>
                  </a:cubicBezTo>
                  <a:cubicBezTo>
                    <a:pt x="99707" y="668868"/>
                    <a:pt x="17157" y="1039814"/>
                    <a:pt x="3399" y="1104372"/>
                  </a:cubicBezTo>
                  <a:cubicBezTo>
                    <a:pt x="-10359" y="1168930"/>
                    <a:pt x="21391" y="1026584"/>
                    <a:pt x="31974" y="980547"/>
                  </a:cubicBezTo>
                  <a:cubicBezTo>
                    <a:pt x="42557" y="934510"/>
                    <a:pt x="45732" y="933451"/>
                    <a:pt x="66899" y="828147"/>
                  </a:cubicBezTo>
                  <a:cubicBezTo>
                    <a:pt x="88066" y="722843"/>
                    <a:pt x="147861" y="414339"/>
                    <a:pt x="158974" y="348722"/>
                  </a:cubicBezTo>
                  <a:cubicBezTo>
                    <a:pt x="170087" y="283105"/>
                    <a:pt x="114524" y="472018"/>
                    <a:pt x="133574" y="434447"/>
                  </a:cubicBezTo>
                  <a:cubicBezTo>
                    <a:pt x="152624" y="396876"/>
                    <a:pt x="242053" y="189972"/>
                    <a:pt x="273274" y="123297"/>
                  </a:cubicBezTo>
                  <a:cubicBezTo>
                    <a:pt x="304495" y="56622"/>
                    <a:pt x="356882" y="-22224"/>
                    <a:pt x="346299" y="58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 1079">
              <a:extLst>
                <a:ext uri="{FF2B5EF4-FFF2-40B4-BE49-F238E27FC236}">
                  <a16:creationId xmlns:a16="http://schemas.microsoft.com/office/drawing/2014/main" id="{C92A3507-DE8E-4CC0-71BB-A2E1E53180F5}"/>
                </a:ext>
              </a:extLst>
            </p:cNvPr>
            <p:cNvSpPr/>
            <p:nvPr/>
          </p:nvSpPr>
          <p:spPr>
            <a:xfrm>
              <a:off x="2189824" y="2477834"/>
              <a:ext cx="435949" cy="1368880"/>
            </a:xfrm>
            <a:custGeom>
              <a:avLst/>
              <a:gdLst>
                <a:gd name="connsiteX0" fmla="*/ 435901 w 435949"/>
                <a:gd name="connsiteY0" fmla="*/ 1841 h 1368880"/>
                <a:gd name="connsiteX1" fmla="*/ 245401 w 435949"/>
                <a:gd name="connsiteY1" fmla="*/ 538416 h 1368880"/>
                <a:gd name="connsiteX2" fmla="*/ 261276 w 435949"/>
                <a:gd name="connsiteY2" fmla="*/ 519366 h 1368880"/>
                <a:gd name="connsiteX3" fmla="*/ 58076 w 435949"/>
                <a:gd name="connsiteY3" fmla="*/ 1160716 h 1368880"/>
                <a:gd name="connsiteX4" fmla="*/ 102526 w 435949"/>
                <a:gd name="connsiteY4" fmla="*/ 1094041 h 1368880"/>
                <a:gd name="connsiteX5" fmla="*/ 4101 w 435949"/>
                <a:gd name="connsiteY5" fmla="*/ 1357566 h 1368880"/>
                <a:gd name="connsiteX6" fmla="*/ 42201 w 435949"/>
                <a:gd name="connsiteY6" fmla="*/ 1246441 h 1368880"/>
                <a:gd name="connsiteX7" fmla="*/ 251751 w 435949"/>
                <a:gd name="connsiteY7" fmla="*/ 595566 h 1368880"/>
                <a:gd name="connsiteX8" fmla="*/ 305726 w 435949"/>
                <a:gd name="connsiteY8" fmla="*/ 249491 h 1368880"/>
                <a:gd name="connsiteX9" fmla="*/ 264451 w 435949"/>
                <a:gd name="connsiteY9" fmla="*/ 357441 h 1368880"/>
                <a:gd name="connsiteX10" fmla="*/ 435901 w 435949"/>
                <a:gd name="connsiteY10" fmla="*/ 1841 h 1368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5949" h="1368880">
                  <a:moveTo>
                    <a:pt x="435901" y="1841"/>
                  </a:moveTo>
                  <a:cubicBezTo>
                    <a:pt x="432726" y="32004"/>
                    <a:pt x="274505" y="452162"/>
                    <a:pt x="245401" y="538416"/>
                  </a:cubicBezTo>
                  <a:cubicBezTo>
                    <a:pt x="216297" y="624670"/>
                    <a:pt x="292497" y="415649"/>
                    <a:pt x="261276" y="519366"/>
                  </a:cubicBezTo>
                  <a:cubicBezTo>
                    <a:pt x="230055" y="623083"/>
                    <a:pt x="84534" y="1064937"/>
                    <a:pt x="58076" y="1160716"/>
                  </a:cubicBezTo>
                  <a:cubicBezTo>
                    <a:pt x="31618" y="1256495"/>
                    <a:pt x="111522" y="1061233"/>
                    <a:pt x="102526" y="1094041"/>
                  </a:cubicBezTo>
                  <a:cubicBezTo>
                    <a:pt x="93530" y="1126849"/>
                    <a:pt x="14155" y="1332166"/>
                    <a:pt x="4101" y="1357566"/>
                  </a:cubicBezTo>
                  <a:cubicBezTo>
                    <a:pt x="-5953" y="1382966"/>
                    <a:pt x="926" y="1373441"/>
                    <a:pt x="42201" y="1246441"/>
                  </a:cubicBezTo>
                  <a:cubicBezTo>
                    <a:pt x="83476" y="1119441"/>
                    <a:pt x="207830" y="761724"/>
                    <a:pt x="251751" y="595566"/>
                  </a:cubicBezTo>
                  <a:cubicBezTo>
                    <a:pt x="295672" y="429408"/>
                    <a:pt x="303609" y="289178"/>
                    <a:pt x="305726" y="249491"/>
                  </a:cubicBezTo>
                  <a:cubicBezTo>
                    <a:pt x="307843" y="209804"/>
                    <a:pt x="242755" y="393424"/>
                    <a:pt x="264451" y="357441"/>
                  </a:cubicBezTo>
                  <a:cubicBezTo>
                    <a:pt x="286147" y="321458"/>
                    <a:pt x="439076" y="-28322"/>
                    <a:pt x="435901" y="18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 1080">
              <a:extLst>
                <a:ext uri="{FF2B5EF4-FFF2-40B4-BE49-F238E27FC236}">
                  <a16:creationId xmlns:a16="http://schemas.microsoft.com/office/drawing/2014/main" id="{FD2DFFCF-D27D-3536-0479-C1C4F1B11742}"/>
                </a:ext>
              </a:extLst>
            </p:cNvPr>
            <p:cNvSpPr/>
            <p:nvPr/>
          </p:nvSpPr>
          <p:spPr>
            <a:xfrm>
              <a:off x="4574675" y="746085"/>
              <a:ext cx="209328" cy="1068684"/>
            </a:xfrm>
            <a:custGeom>
              <a:avLst/>
              <a:gdLst>
                <a:gd name="connsiteX0" fmla="*/ 197350 w 209328"/>
                <a:gd name="connsiteY0" fmla="*/ 40 h 1068684"/>
                <a:gd name="connsiteX1" fmla="*/ 95750 w 209328"/>
                <a:gd name="connsiteY1" fmla="*/ 292140 h 1068684"/>
                <a:gd name="connsiteX2" fmla="*/ 83050 w 209328"/>
                <a:gd name="connsiteY2" fmla="*/ 666790 h 1068684"/>
                <a:gd name="connsiteX3" fmla="*/ 57650 w 209328"/>
                <a:gd name="connsiteY3" fmla="*/ 508040 h 1068684"/>
                <a:gd name="connsiteX4" fmla="*/ 206875 w 209328"/>
                <a:gd name="connsiteY4" fmla="*/ 1054140 h 1068684"/>
                <a:gd name="connsiteX5" fmla="*/ 140200 w 209328"/>
                <a:gd name="connsiteY5" fmla="*/ 860465 h 1068684"/>
                <a:gd name="connsiteX6" fmla="*/ 6850 w 209328"/>
                <a:gd name="connsiteY6" fmla="*/ 320715 h 1068684"/>
                <a:gd name="connsiteX7" fmla="*/ 25900 w 209328"/>
                <a:gd name="connsiteY7" fmla="*/ 498515 h 1068684"/>
                <a:gd name="connsiteX8" fmla="*/ 83050 w 209328"/>
                <a:gd name="connsiteY8" fmla="*/ 250865 h 1068684"/>
                <a:gd name="connsiteX9" fmla="*/ 67175 w 209328"/>
                <a:gd name="connsiteY9" fmla="*/ 311190 h 1068684"/>
                <a:gd name="connsiteX10" fmla="*/ 197350 w 209328"/>
                <a:gd name="connsiteY10" fmla="*/ 40 h 1068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9328" h="1068684">
                  <a:moveTo>
                    <a:pt x="197350" y="40"/>
                  </a:moveTo>
                  <a:cubicBezTo>
                    <a:pt x="202112" y="-3135"/>
                    <a:pt x="114800" y="181015"/>
                    <a:pt x="95750" y="292140"/>
                  </a:cubicBezTo>
                  <a:cubicBezTo>
                    <a:pt x="76700" y="403265"/>
                    <a:pt x="89400" y="630807"/>
                    <a:pt x="83050" y="666790"/>
                  </a:cubicBezTo>
                  <a:cubicBezTo>
                    <a:pt x="76700" y="702773"/>
                    <a:pt x="37013" y="443482"/>
                    <a:pt x="57650" y="508040"/>
                  </a:cubicBezTo>
                  <a:cubicBezTo>
                    <a:pt x="78287" y="572598"/>
                    <a:pt x="193117" y="995403"/>
                    <a:pt x="206875" y="1054140"/>
                  </a:cubicBezTo>
                  <a:cubicBezTo>
                    <a:pt x="220633" y="1112878"/>
                    <a:pt x="173537" y="982703"/>
                    <a:pt x="140200" y="860465"/>
                  </a:cubicBezTo>
                  <a:cubicBezTo>
                    <a:pt x="106862" y="738228"/>
                    <a:pt x="25900" y="381040"/>
                    <a:pt x="6850" y="320715"/>
                  </a:cubicBezTo>
                  <a:cubicBezTo>
                    <a:pt x="-12200" y="260390"/>
                    <a:pt x="13200" y="510157"/>
                    <a:pt x="25900" y="498515"/>
                  </a:cubicBezTo>
                  <a:cubicBezTo>
                    <a:pt x="38600" y="486873"/>
                    <a:pt x="76171" y="282086"/>
                    <a:pt x="83050" y="250865"/>
                  </a:cubicBezTo>
                  <a:cubicBezTo>
                    <a:pt x="89929" y="219644"/>
                    <a:pt x="50242" y="347703"/>
                    <a:pt x="67175" y="311190"/>
                  </a:cubicBezTo>
                  <a:cubicBezTo>
                    <a:pt x="84108" y="274678"/>
                    <a:pt x="192588" y="3215"/>
                    <a:pt x="197350" y="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 1081">
              <a:extLst>
                <a:ext uri="{FF2B5EF4-FFF2-40B4-BE49-F238E27FC236}">
                  <a16:creationId xmlns:a16="http://schemas.microsoft.com/office/drawing/2014/main" id="{5B530BA6-F18D-3801-2BB3-FA46B316E5D8}"/>
                </a:ext>
              </a:extLst>
            </p:cNvPr>
            <p:cNvSpPr/>
            <p:nvPr/>
          </p:nvSpPr>
          <p:spPr>
            <a:xfrm>
              <a:off x="4778329" y="1619197"/>
              <a:ext cx="102535" cy="1081499"/>
            </a:xfrm>
            <a:custGeom>
              <a:avLst/>
              <a:gdLst>
                <a:gd name="connsiteX0" fmla="*/ 46 w 102535"/>
                <a:gd name="connsiteY0" fmla="*/ 53 h 1081499"/>
                <a:gd name="connsiteX1" fmla="*/ 82596 w 102535"/>
                <a:gd name="connsiteY1" fmla="*/ 479478 h 1081499"/>
                <a:gd name="connsiteX2" fmla="*/ 82596 w 102535"/>
                <a:gd name="connsiteY2" fmla="*/ 438203 h 1081499"/>
                <a:gd name="connsiteX3" fmla="*/ 73071 w 102535"/>
                <a:gd name="connsiteY3" fmla="*/ 701728 h 1081499"/>
                <a:gd name="connsiteX4" fmla="*/ 101646 w 102535"/>
                <a:gd name="connsiteY4" fmla="*/ 1079553 h 1081499"/>
                <a:gd name="connsiteX5" fmla="*/ 95296 w 102535"/>
                <a:gd name="connsiteY5" fmla="*/ 831903 h 1081499"/>
                <a:gd name="connsiteX6" fmla="*/ 95296 w 102535"/>
                <a:gd name="connsiteY6" fmla="*/ 450903 h 1081499"/>
                <a:gd name="connsiteX7" fmla="*/ 46 w 102535"/>
                <a:gd name="connsiteY7" fmla="*/ 53 h 1081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535" h="1081499">
                  <a:moveTo>
                    <a:pt x="46" y="53"/>
                  </a:moveTo>
                  <a:cubicBezTo>
                    <a:pt x="-2071" y="4815"/>
                    <a:pt x="68838" y="406453"/>
                    <a:pt x="82596" y="479478"/>
                  </a:cubicBezTo>
                  <a:cubicBezTo>
                    <a:pt x="96354" y="552503"/>
                    <a:pt x="84184" y="401161"/>
                    <a:pt x="82596" y="438203"/>
                  </a:cubicBezTo>
                  <a:cubicBezTo>
                    <a:pt x="81009" y="475245"/>
                    <a:pt x="69896" y="594836"/>
                    <a:pt x="73071" y="701728"/>
                  </a:cubicBezTo>
                  <a:cubicBezTo>
                    <a:pt x="76246" y="808620"/>
                    <a:pt x="97942" y="1057857"/>
                    <a:pt x="101646" y="1079553"/>
                  </a:cubicBezTo>
                  <a:cubicBezTo>
                    <a:pt x="105350" y="1101249"/>
                    <a:pt x="96354" y="936678"/>
                    <a:pt x="95296" y="831903"/>
                  </a:cubicBezTo>
                  <a:cubicBezTo>
                    <a:pt x="94238" y="727128"/>
                    <a:pt x="111171" y="590074"/>
                    <a:pt x="95296" y="450903"/>
                  </a:cubicBezTo>
                  <a:cubicBezTo>
                    <a:pt x="79421" y="311732"/>
                    <a:pt x="2163" y="-4709"/>
                    <a:pt x="46" y="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 1082">
              <a:extLst>
                <a:ext uri="{FF2B5EF4-FFF2-40B4-BE49-F238E27FC236}">
                  <a16:creationId xmlns:a16="http://schemas.microsoft.com/office/drawing/2014/main" id="{2597BC7B-D4B4-67D7-C892-9D6CCBFF6DD6}"/>
                </a:ext>
              </a:extLst>
            </p:cNvPr>
            <p:cNvSpPr/>
            <p:nvPr/>
          </p:nvSpPr>
          <p:spPr>
            <a:xfrm>
              <a:off x="4918779" y="2337472"/>
              <a:ext cx="91639" cy="834481"/>
            </a:xfrm>
            <a:custGeom>
              <a:avLst/>
              <a:gdLst>
                <a:gd name="connsiteX0" fmla="*/ 27871 w 91639"/>
                <a:gd name="connsiteY0" fmla="*/ 5678 h 834481"/>
                <a:gd name="connsiteX1" fmla="*/ 31046 w 91639"/>
                <a:gd name="connsiteY1" fmla="*/ 542253 h 834481"/>
                <a:gd name="connsiteX2" fmla="*/ 88196 w 91639"/>
                <a:gd name="connsiteY2" fmla="*/ 815303 h 834481"/>
                <a:gd name="connsiteX3" fmla="*/ 78671 w 91639"/>
                <a:gd name="connsiteY3" fmla="*/ 770853 h 834481"/>
                <a:gd name="connsiteX4" fmla="*/ 24696 w 91639"/>
                <a:gd name="connsiteY4" fmla="*/ 443828 h 834481"/>
                <a:gd name="connsiteX5" fmla="*/ 27871 w 91639"/>
                <a:gd name="connsiteY5" fmla="*/ 570828 h 834481"/>
                <a:gd name="connsiteX6" fmla="*/ 2471 w 91639"/>
                <a:gd name="connsiteY6" fmla="*/ 231103 h 834481"/>
                <a:gd name="connsiteX7" fmla="*/ 5646 w 91639"/>
                <a:gd name="connsiteY7" fmla="*/ 256503 h 834481"/>
                <a:gd name="connsiteX8" fmla="*/ 27871 w 91639"/>
                <a:gd name="connsiteY8" fmla="*/ 5678 h 834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639" h="834481">
                  <a:moveTo>
                    <a:pt x="27871" y="5678"/>
                  </a:moveTo>
                  <a:cubicBezTo>
                    <a:pt x="32104" y="53303"/>
                    <a:pt x="20992" y="407316"/>
                    <a:pt x="31046" y="542253"/>
                  </a:cubicBezTo>
                  <a:cubicBezTo>
                    <a:pt x="41100" y="677190"/>
                    <a:pt x="80259" y="777203"/>
                    <a:pt x="88196" y="815303"/>
                  </a:cubicBezTo>
                  <a:cubicBezTo>
                    <a:pt x="96133" y="853403"/>
                    <a:pt x="89254" y="832765"/>
                    <a:pt x="78671" y="770853"/>
                  </a:cubicBezTo>
                  <a:cubicBezTo>
                    <a:pt x="68088" y="708941"/>
                    <a:pt x="33163" y="477165"/>
                    <a:pt x="24696" y="443828"/>
                  </a:cubicBezTo>
                  <a:cubicBezTo>
                    <a:pt x="16229" y="410491"/>
                    <a:pt x="31575" y="606282"/>
                    <a:pt x="27871" y="570828"/>
                  </a:cubicBezTo>
                  <a:cubicBezTo>
                    <a:pt x="24167" y="535374"/>
                    <a:pt x="6175" y="283491"/>
                    <a:pt x="2471" y="231103"/>
                  </a:cubicBezTo>
                  <a:cubicBezTo>
                    <a:pt x="-1233" y="178716"/>
                    <a:pt x="-1233" y="288253"/>
                    <a:pt x="5646" y="256503"/>
                  </a:cubicBezTo>
                  <a:cubicBezTo>
                    <a:pt x="12525" y="224753"/>
                    <a:pt x="23638" y="-41947"/>
                    <a:pt x="27871" y="56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 1083">
              <a:extLst>
                <a:ext uri="{FF2B5EF4-FFF2-40B4-BE49-F238E27FC236}">
                  <a16:creationId xmlns:a16="http://schemas.microsoft.com/office/drawing/2014/main" id="{0563C7F4-6569-FFEC-2ECF-E91D73BFA3EB}"/>
                </a:ext>
              </a:extLst>
            </p:cNvPr>
            <p:cNvSpPr/>
            <p:nvPr/>
          </p:nvSpPr>
          <p:spPr>
            <a:xfrm>
              <a:off x="5017627" y="2930126"/>
              <a:ext cx="104870" cy="1117798"/>
            </a:xfrm>
            <a:custGeom>
              <a:avLst/>
              <a:gdLst>
                <a:gd name="connsiteX0" fmla="*/ 2048 w 104870"/>
                <a:gd name="connsiteY0" fmla="*/ 399 h 1117798"/>
                <a:gd name="connsiteX1" fmla="*/ 62373 w 104870"/>
                <a:gd name="connsiteY1" fmla="*/ 422674 h 1117798"/>
                <a:gd name="connsiteX2" fmla="*/ 75073 w 104870"/>
                <a:gd name="connsiteY2" fmla="*/ 286149 h 1117798"/>
                <a:gd name="connsiteX3" fmla="*/ 65548 w 104870"/>
                <a:gd name="connsiteY3" fmla="*/ 676674 h 1117798"/>
                <a:gd name="connsiteX4" fmla="*/ 90948 w 104870"/>
                <a:gd name="connsiteY4" fmla="*/ 606824 h 1117798"/>
                <a:gd name="connsiteX5" fmla="*/ 103648 w 104870"/>
                <a:gd name="connsiteY5" fmla="*/ 787799 h 1117798"/>
                <a:gd name="connsiteX6" fmla="*/ 103648 w 104870"/>
                <a:gd name="connsiteY6" fmla="*/ 1010049 h 1117798"/>
                <a:gd name="connsiteX7" fmla="*/ 97298 w 104870"/>
                <a:gd name="connsiteY7" fmla="*/ 1108474 h 1117798"/>
                <a:gd name="connsiteX8" fmla="*/ 100473 w 104870"/>
                <a:gd name="connsiteY8" fmla="*/ 1041799 h 1117798"/>
                <a:gd name="connsiteX9" fmla="*/ 84598 w 104870"/>
                <a:gd name="connsiteY9" fmla="*/ 473474 h 1117798"/>
                <a:gd name="connsiteX10" fmla="*/ 11573 w 104870"/>
                <a:gd name="connsiteY10" fmla="*/ 257574 h 1117798"/>
                <a:gd name="connsiteX11" fmla="*/ 14748 w 104870"/>
                <a:gd name="connsiteY11" fmla="*/ 343299 h 1117798"/>
                <a:gd name="connsiteX12" fmla="*/ 2048 w 104870"/>
                <a:gd name="connsiteY12" fmla="*/ 399 h 1117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4870" h="1117798">
                  <a:moveTo>
                    <a:pt x="2048" y="399"/>
                  </a:moveTo>
                  <a:cubicBezTo>
                    <a:pt x="9985" y="13628"/>
                    <a:pt x="50202" y="375049"/>
                    <a:pt x="62373" y="422674"/>
                  </a:cubicBezTo>
                  <a:cubicBezTo>
                    <a:pt x="74544" y="470299"/>
                    <a:pt x="74544" y="243816"/>
                    <a:pt x="75073" y="286149"/>
                  </a:cubicBezTo>
                  <a:cubicBezTo>
                    <a:pt x="75602" y="328482"/>
                    <a:pt x="62902" y="623228"/>
                    <a:pt x="65548" y="676674"/>
                  </a:cubicBezTo>
                  <a:cubicBezTo>
                    <a:pt x="68194" y="730120"/>
                    <a:pt x="84598" y="588303"/>
                    <a:pt x="90948" y="606824"/>
                  </a:cubicBezTo>
                  <a:cubicBezTo>
                    <a:pt x="97298" y="625345"/>
                    <a:pt x="101531" y="720595"/>
                    <a:pt x="103648" y="787799"/>
                  </a:cubicBezTo>
                  <a:cubicBezTo>
                    <a:pt x="105765" y="855003"/>
                    <a:pt x="104706" y="956603"/>
                    <a:pt x="103648" y="1010049"/>
                  </a:cubicBezTo>
                  <a:cubicBezTo>
                    <a:pt x="102590" y="1063495"/>
                    <a:pt x="97827" y="1103182"/>
                    <a:pt x="97298" y="1108474"/>
                  </a:cubicBezTo>
                  <a:cubicBezTo>
                    <a:pt x="96769" y="1113766"/>
                    <a:pt x="102590" y="1147632"/>
                    <a:pt x="100473" y="1041799"/>
                  </a:cubicBezTo>
                  <a:cubicBezTo>
                    <a:pt x="98356" y="935966"/>
                    <a:pt x="99415" y="604178"/>
                    <a:pt x="84598" y="473474"/>
                  </a:cubicBezTo>
                  <a:cubicBezTo>
                    <a:pt x="69781" y="342770"/>
                    <a:pt x="23215" y="279270"/>
                    <a:pt x="11573" y="257574"/>
                  </a:cubicBezTo>
                  <a:cubicBezTo>
                    <a:pt x="-69" y="235878"/>
                    <a:pt x="17923" y="380341"/>
                    <a:pt x="14748" y="343299"/>
                  </a:cubicBezTo>
                  <a:cubicBezTo>
                    <a:pt x="11573" y="306257"/>
                    <a:pt x="-5889" y="-12830"/>
                    <a:pt x="2048" y="3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 1084">
              <a:extLst>
                <a:ext uri="{FF2B5EF4-FFF2-40B4-BE49-F238E27FC236}">
                  <a16:creationId xmlns:a16="http://schemas.microsoft.com/office/drawing/2014/main" id="{6CD4EE2C-ABC0-B0D1-00A6-69C5B004A069}"/>
                </a:ext>
              </a:extLst>
            </p:cNvPr>
            <p:cNvSpPr/>
            <p:nvPr/>
          </p:nvSpPr>
          <p:spPr>
            <a:xfrm>
              <a:off x="4959323" y="510843"/>
              <a:ext cx="353255" cy="1154568"/>
            </a:xfrm>
            <a:custGeom>
              <a:avLst/>
              <a:gdLst>
                <a:gd name="connsiteX0" fmla="*/ 27 w 353255"/>
                <a:gd name="connsiteY0" fmla="*/ 332 h 1154568"/>
                <a:gd name="connsiteX1" fmla="*/ 257202 w 353255"/>
                <a:gd name="connsiteY1" fmla="*/ 549607 h 1154568"/>
                <a:gd name="connsiteX2" fmla="*/ 349277 w 353255"/>
                <a:gd name="connsiteY2" fmla="*/ 1127457 h 1154568"/>
                <a:gd name="connsiteX3" fmla="*/ 327052 w 353255"/>
                <a:gd name="connsiteY3" fmla="*/ 1000457 h 1154568"/>
                <a:gd name="connsiteX4" fmla="*/ 241327 w 353255"/>
                <a:gd name="connsiteY4" fmla="*/ 476582 h 1154568"/>
                <a:gd name="connsiteX5" fmla="*/ 27 w 353255"/>
                <a:gd name="connsiteY5" fmla="*/ 332 h 1154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3255" h="1154568">
                  <a:moveTo>
                    <a:pt x="27" y="332"/>
                  </a:moveTo>
                  <a:cubicBezTo>
                    <a:pt x="2673" y="12503"/>
                    <a:pt x="198994" y="361753"/>
                    <a:pt x="257202" y="549607"/>
                  </a:cubicBezTo>
                  <a:cubicBezTo>
                    <a:pt x="315410" y="737461"/>
                    <a:pt x="337635" y="1052316"/>
                    <a:pt x="349277" y="1127457"/>
                  </a:cubicBezTo>
                  <a:cubicBezTo>
                    <a:pt x="360919" y="1202598"/>
                    <a:pt x="345044" y="1108936"/>
                    <a:pt x="327052" y="1000457"/>
                  </a:cubicBezTo>
                  <a:cubicBezTo>
                    <a:pt x="309060" y="891978"/>
                    <a:pt x="297419" y="640094"/>
                    <a:pt x="241327" y="476582"/>
                  </a:cubicBezTo>
                  <a:cubicBezTo>
                    <a:pt x="185235" y="313070"/>
                    <a:pt x="-2619" y="-11839"/>
                    <a:pt x="27" y="3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 1085">
              <a:extLst>
                <a:ext uri="{FF2B5EF4-FFF2-40B4-BE49-F238E27FC236}">
                  <a16:creationId xmlns:a16="http://schemas.microsoft.com/office/drawing/2014/main" id="{B9BDA349-5355-8C92-ECE6-A0DE1EA9B0F6}"/>
                </a:ext>
              </a:extLst>
            </p:cNvPr>
            <p:cNvSpPr/>
            <p:nvPr/>
          </p:nvSpPr>
          <p:spPr>
            <a:xfrm>
              <a:off x="5259925" y="1715674"/>
              <a:ext cx="49487" cy="1241767"/>
            </a:xfrm>
            <a:custGeom>
              <a:avLst/>
              <a:gdLst>
                <a:gd name="connsiteX0" fmla="*/ 1050 w 49487"/>
                <a:gd name="connsiteY0" fmla="*/ 8351 h 1241767"/>
                <a:gd name="connsiteX1" fmla="*/ 45500 w 49487"/>
                <a:gd name="connsiteY1" fmla="*/ 744951 h 1241767"/>
                <a:gd name="connsiteX2" fmla="*/ 42325 w 49487"/>
                <a:gd name="connsiteY2" fmla="*/ 665576 h 1241767"/>
                <a:gd name="connsiteX3" fmla="*/ 1050 w 49487"/>
                <a:gd name="connsiteY3" fmla="*/ 1237076 h 1241767"/>
                <a:gd name="connsiteX4" fmla="*/ 13750 w 49487"/>
                <a:gd name="connsiteY4" fmla="*/ 906876 h 1241767"/>
                <a:gd name="connsiteX5" fmla="*/ 29625 w 49487"/>
                <a:gd name="connsiteY5" fmla="*/ 379826 h 1241767"/>
                <a:gd name="connsiteX6" fmla="*/ 1050 w 49487"/>
                <a:gd name="connsiteY6" fmla="*/ 8351 h 1241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487" h="1241767">
                  <a:moveTo>
                    <a:pt x="1050" y="8351"/>
                  </a:moveTo>
                  <a:cubicBezTo>
                    <a:pt x="3696" y="69205"/>
                    <a:pt x="38621" y="635414"/>
                    <a:pt x="45500" y="744951"/>
                  </a:cubicBezTo>
                  <a:cubicBezTo>
                    <a:pt x="52379" y="854488"/>
                    <a:pt x="49733" y="583555"/>
                    <a:pt x="42325" y="665576"/>
                  </a:cubicBezTo>
                  <a:cubicBezTo>
                    <a:pt x="34917" y="747597"/>
                    <a:pt x="5813" y="1196859"/>
                    <a:pt x="1050" y="1237076"/>
                  </a:cubicBezTo>
                  <a:cubicBezTo>
                    <a:pt x="-3713" y="1277293"/>
                    <a:pt x="8988" y="1049751"/>
                    <a:pt x="13750" y="906876"/>
                  </a:cubicBezTo>
                  <a:cubicBezTo>
                    <a:pt x="18513" y="764001"/>
                    <a:pt x="30154" y="525347"/>
                    <a:pt x="29625" y="379826"/>
                  </a:cubicBezTo>
                  <a:cubicBezTo>
                    <a:pt x="29096" y="234305"/>
                    <a:pt x="-1596" y="-52503"/>
                    <a:pt x="1050" y="83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 1086">
              <a:extLst>
                <a:ext uri="{FF2B5EF4-FFF2-40B4-BE49-F238E27FC236}">
                  <a16:creationId xmlns:a16="http://schemas.microsoft.com/office/drawing/2014/main" id="{6EC14C88-39FD-BF46-3C1B-7C9DF114CC99}"/>
                </a:ext>
              </a:extLst>
            </p:cNvPr>
            <p:cNvSpPr/>
            <p:nvPr/>
          </p:nvSpPr>
          <p:spPr>
            <a:xfrm>
              <a:off x="5084683" y="2635248"/>
              <a:ext cx="183756" cy="1475367"/>
            </a:xfrm>
            <a:custGeom>
              <a:avLst/>
              <a:gdLst>
                <a:gd name="connsiteX0" fmla="*/ 90567 w 183756"/>
                <a:gd name="connsiteY0" fmla="*/ 2 h 1475367"/>
                <a:gd name="connsiteX1" fmla="*/ 182642 w 183756"/>
                <a:gd name="connsiteY1" fmla="*/ 603252 h 1475367"/>
                <a:gd name="connsiteX2" fmla="*/ 141367 w 183756"/>
                <a:gd name="connsiteY2" fmla="*/ 1000127 h 1475367"/>
                <a:gd name="connsiteX3" fmla="*/ 138192 w 183756"/>
                <a:gd name="connsiteY3" fmla="*/ 771527 h 1475367"/>
                <a:gd name="connsiteX4" fmla="*/ 17542 w 183756"/>
                <a:gd name="connsiteY4" fmla="*/ 1435102 h 1475367"/>
                <a:gd name="connsiteX5" fmla="*/ 17542 w 183756"/>
                <a:gd name="connsiteY5" fmla="*/ 1314452 h 1475367"/>
                <a:gd name="connsiteX6" fmla="*/ 176292 w 183756"/>
                <a:gd name="connsiteY6" fmla="*/ 596902 h 1475367"/>
                <a:gd name="connsiteX7" fmla="*/ 90567 w 183756"/>
                <a:gd name="connsiteY7" fmla="*/ 2 h 1475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756" h="1475367">
                  <a:moveTo>
                    <a:pt x="90567" y="2"/>
                  </a:moveTo>
                  <a:cubicBezTo>
                    <a:pt x="91625" y="1060"/>
                    <a:pt x="174175" y="436565"/>
                    <a:pt x="182642" y="603252"/>
                  </a:cubicBezTo>
                  <a:cubicBezTo>
                    <a:pt x="191109" y="769940"/>
                    <a:pt x="148775" y="972081"/>
                    <a:pt x="141367" y="1000127"/>
                  </a:cubicBezTo>
                  <a:cubicBezTo>
                    <a:pt x="133959" y="1028173"/>
                    <a:pt x="158829" y="699031"/>
                    <a:pt x="138192" y="771527"/>
                  </a:cubicBezTo>
                  <a:cubicBezTo>
                    <a:pt x="117555" y="844023"/>
                    <a:pt x="37650" y="1344615"/>
                    <a:pt x="17542" y="1435102"/>
                  </a:cubicBezTo>
                  <a:cubicBezTo>
                    <a:pt x="-2566" y="1525589"/>
                    <a:pt x="-8916" y="1454152"/>
                    <a:pt x="17542" y="1314452"/>
                  </a:cubicBezTo>
                  <a:cubicBezTo>
                    <a:pt x="44000" y="1174752"/>
                    <a:pt x="164650" y="813331"/>
                    <a:pt x="176292" y="596902"/>
                  </a:cubicBezTo>
                  <a:cubicBezTo>
                    <a:pt x="187934" y="380473"/>
                    <a:pt x="89509" y="-1056"/>
                    <a:pt x="90567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 1087">
              <a:extLst>
                <a:ext uri="{FF2B5EF4-FFF2-40B4-BE49-F238E27FC236}">
                  <a16:creationId xmlns:a16="http://schemas.microsoft.com/office/drawing/2014/main" id="{BAD9CF6C-DECA-4BCD-580D-C0988430485F}"/>
                </a:ext>
              </a:extLst>
            </p:cNvPr>
            <p:cNvSpPr/>
            <p:nvPr/>
          </p:nvSpPr>
          <p:spPr>
            <a:xfrm>
              <a:off x="5298170" y="1980158"/>
              <a:ext cx="555971" cy="1284833"/>
            </a:xfrm>
            <a:custGeom>
              <a:avLst/>
              <a:gdLst>
                <a:gd name="connsiteX0" fmla="*/ 905 w 555971"/>
                <a:gd name="connsiteY0" fmla="*/ 1042 h 1284833"/>
                <a:gd name="connsiteX1" fmla="*/ 242205 w 555971"/>
                <a:gd name="connsiteY1" fmla="*/ 794792 h 1284833"/>
                <a:gd name="connsiteX2" fmla="*/ 540655 w 555971"/>
                <a:gd name="connsiteY2" fmla="*/ 1261517 h 1284833"/>
                <a:gd name="connsiteX3" fmla="*/ 496205 w 555971"/>
                <a:gd name="connsiteY3" fmla="*/ 1191667 h 1284833"/>
                <a:gd name="connsiteX4" fmla="*/ 353330 w 555971"/>
                <a:gd name="connsiteY4" fmla="*/ 991642 h 1284833"/>
                <a:gd name="connsiteX5" fmla="*/ 166005 w 555971"/>
                <a:gd name="connsiteY5" fmla="*/ 674142 h 1284833"/>
                <a:gd name="connsiteX6" fmla="*/ 159655 w 555971"/>
                <a:gd name="connsiteY6" fmla="*/ 626517 h 1284833"/>
                <a:gd name="connsiteX7" fmla="*/ 905 w 555971"/>
                <a:gd name="connsiteY7" fmla="*/ 1042 h 1284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5971" h="1284833">
                  <a:moveTo>
                    <a:pt x="905" y="1042"/>
                  </a:moveTo>
                  <a:cubicBezTo>
                    <a:pt x="14663" y="29088"/>
                    <a:pt x="152247" y="584713"/>
                    <a:pt x="242205" y="794792"/>
                  </a:cubicBezTo>
                  <a:cubicBezTo>
                    <a:pt x="332163" y="1004871"/>
                    <a:pt x="498322" y="1195371"/>
                    <a:pt x="540655" y="1261517"/>
                  </a:cubicBezTo>
                  <a:cubicBezTo>
                    <a:pt x="582988" y="1327663"/>
                    <a:pt x="527426" y="1236646"/>
                    <a:pt x="496205" y="1191667"/>
                  </a:cubicBezTo>
                  <a:cubicBezTo>
                    <a:pt x="464984" y="1146688"/>
                    <a:pt x="408363" y="1077896"/>
                    <a:pt x="353330" y="991642"/>
                  </a:cubicBezTo>
                  <a:cubicBezTo>
                    <a:pt x="298297" y="905388"/>
                    <a:pt x="198284" y="734996"/>
                    <a:pt x="166005" y="674142"/>
                  </a:cubicBezTo>
                  <a:cubicBezTo>
                    <a:pt x="133726" y="613288"/>
                    <a:pt x="185055" y="733938"/>
                    <a:pt x="159655" y="626517"/>
                  </a:cubicBezTo>
                  <a:cubicBezTo>
                    <a:pt x="134255" y="519096"/>
                    <a:pt x="-12853" y="-27004"/>
                    <a:pt x="905" y="10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 1088">
              <a:extLst>
                <a:ext uri="{FF2B5EF4-FFF2-40B4-BE49-F238E27FC236}">
                  <a16:creationId xmlns:a16="http://schemas.microsoft.com/office/drawing/2014/main" id="{295C6771-269E-8CC3-A843-75C87E8FF117}"/>
                </a:ext>
              </a:extLst>
            </p:cNvPr>
            <p:cNvSpPr/>
            <p:nvPr/>
          </p:nvSpPr>
          <p:spPr>
            <a:xfrm>
              <a:off x="5229111" y="239701"/>
              <a:ext cx="712677" cy="392755"/>
            </a:xfrm>
            <a:custGeom>
              <a:avLst/>
              <a:gdLst>
                <a:gd name="connsiteX0" fmla="*/ 3289 w 712677"/>
                <a:gd name="connsiteY0" fmla="*/ 1599 h 392755"/>
                <a:gd name="connsiteX1" fmla="*/ 479539 w 712677"/>
                <a:gd name="connsiteY1" fmla="*/ 280999 h 392755"/>
                <a:gd name="connsiteX2" fmla="*/ 409689 w 712677"/>
                <a:gd name="connsiteY2" fmla="*/ 220674 h 392755"/>
                <a:gd name="connsiteX3" fmla="*/ 711314 w 712677"/>
                <a:gd name="connsiteY3" fmla="*/ 392124 h 392755"/>
                <a:gd name="connsiteX4" fmla="*/ 511289 w 712677"/>
                <a:gd name="connsiteY4" fmla="*/ 274649 h 392755"/>
                <a:gd name="connsiteX5" fmla="*/ 279514 w 712677"/>
                <a:gd name="connsiteY5" fmla="*/ 169874 h 392755"/>
                <a:gd name="connsiteX6" fmla="*/ 3289 w 712677"/>
                <a:gd name="connsiteY6" fmla="*/ 1599 h 392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2677" h="392755">
                  <a:moveTo>
                    <a:pt x="3289" y="1599"/>
                  </a:moveTo>
                  <a:cubicBezTo>
                    <a:pt x="36627" y="20120"/>
                    <a:pt x="411806" y="244487"/>
                    <a:pt x="479539" y="280999"/>
                  </a:cubicBezTo>
                  <a:cubicBezTo>
                    <a:pt x="547272" y="317511"/>
                    <a:pt x="371060" y="202153"/>
                    <a:pt x="409689" y="220674"/>
                  </a:cubicBezTo>
                  <a:cubicBezTo>
                    <a:pt x="448318" y="239195"/>
                    <a:pt x="694381" y="383128"/>
                    <a:pt x="711314" y="392124"/>
                  </a:cubicBezTo>
                  <a:cubicBezTo>
                    <a:pt x="728247" y="401120"/>
                    <a:pt x="583256" y="311691"/>
                    <a:pt x="511289" y="274649"/>
                  </a:cubicBezTo>
                  <a:cubicBezTo>
                    <a:pt x="439322" y="237607"/>
                    <a:pt x="359947" y="209032"/>
                    <a:pt x="279514" y="169874"/>
                  </a:cubicBezTo>
                  <a:cubicBezTo>
                    <a:pt x="199081" y="130716"/>
                    <a:pt x="-30049" y="-16922"/>
                    <a:pt x="3289" y="15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 1089">
              <a:extLst>
                <a:ext uri="{FF2B5EF4-FFF2-40B4-BE49-F238E27FC236}">
                  <a16:creationId xmlns:a16="http://schemas.microsoft.com/office/drawing/2014/main" id="{6B3E6554-6E84-67E5-468C-54996D047B14}"/>
                </a:ext>
              </a:extLst>
            </p:cNvPr>
            <p:cNvSpPr/>
            <p:nvPr/>
          </p:nvSpPr>
          <p:spPr>
            <a:xfrm>
              <a:off x="5419725" y="410355"/>
              <a:ext cx="789786" cy="198036"/>
            </a:xfrm>
            <a:custGeom>
              <a:avLst/>
              <a:gdLst>
                <a:gd name="connsiteX0" fmla="*/ 0 w 789786"/>
                <a:gd name="connsiteY0" fmla="*/ 78595 h 198036"/>
                <a:gd name="connsiteX1" fmla="*/ 339725 w 789786"/>
                <a:gd name="connsiteY1" fmla="*/ 56370 h 198036"/>
                <a:gd name="connsiteX2" fmla="*/ 781050 w 789786"/>
                <a:gd name="connsiteY2" fmla="*/ 196070 h 198036"/>
                <a:gd name="connsiteX3" fmla="*/ 644525 w 789786"/>
                <a:gd name="connsiteY3" fmla="*/ 142095 h 198036"/>
                <a:gd name="connsiteX4" fmla="*/ 282575 w 789786"/>
                <a:gd name="connsiteY4" fmla="*/ 5570 h 198036"/>
                <a:gd name="connsiteX5" fmla="*/ 238125 w 789786"/>
                <a:gd name="connsiteY5" fmla="*/ 27795 h 198036"/>
                <a:gd name="connsiteX6" fmla="*/ 339725 w 789786"/>
                <a:gd name="connsiteY6" fmla="*/ 40495 h 198036"/>
                <a:gd name="connsiteX7" fmla="*/ 0 w 789786"/>
                <a:gd name="connsiteY7" fmla="*/ 78595 h 198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9786" h="198036">
                  <a:moveTo>
                    <a:pt x="0" y="78595"/>
                  </a:moveTo>
                  <a:cubicBezTo>
                    <a:pt x="0" y="81241"/>
                    <a:pt x="209550" y="36791"/>
                    <a:pt x="339725" y="56370"/>
                  </a:cubicBezTo>
                  <a:cubicBezTo>
                    <a:pt x="469900" y="75949"/>
                    <a:pt x="730250" y="181783"/>
                    <a:pt x="781050" y="196070"/>
                  </a:cubicBezTo>
                  <a:cubicBezTo>
                    <a:pt x="831850" y="210357"/>
                    <a:pt x="644525" y="142095"/>
                    <a:pt x="644525" y="142095"/>
                  </a:cubicBezTo>
                  <a:cubicBezTo>
                    <a:pt x="561446" y="110345"/>
                    <a:pt x="350308" y="24620"/>
                    <a:pt x="282575" y="5570"/>
                  </a:cubicBezTo>
                  <a:cubicBezTo>
                    <a:pt x="214842" y="-13480"/>
                    <a:pt x="228600" y="21974"/>
                    <a:pt x="238125" y="27795"/>
                  </a:cubicBezTo>
                  <a:cubicBezTo>
                    <a:pt x="247650" y="33616"/>
                    <a:pt x="379413" y="27795"/>
                    <a:pt x="339725" y="40495"/>
                  </a:cubicBezTo>
                  <a:cubicBezTo>
                    <a:pt x="300038" y="53195"/>
                    <a:pt x="0" y="75949"/>
                    <a:pt x="0" y="785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 1090">
              <a:extLst>
                <a:ext uri="{FF2B5EF4-FFF2-40B4-BE49-F238E27FC236}">
                  <a16:creationId xmlns:a16="http://schemas.microsoft.com/office/drawing/2014/main" id="{994588A3-17C6-AC18-D036-9B8D97037F76}"/>
                </a:ext>
              </a:extLst>
            </p:cNvPr>
            <p:cNvSpPr/>
            <p:nvPr/>
          </p:nvSpPr>
          <p:spPr>
            <a:xfrm>
              <a:off x="6273797" y="641348"/>
              <a:ext cx="659017" cy="1253231"/>
            </a:xfrm>
            <a:custGeom>
              <a:avLst/>
              <a:gdLst>
                <a:gd name="connsiteX0" fmla="*/ 3 w 659017"/>
                <a:gd name="connsiteY0" fmla="*/ 2 h 1253231"/>
                <a:gd name="connsiteX1" fmla="*/ 330203 w 659017"/>
                <a:gd name="connsiteY1" fmla="*/ 342902 h 1253231"/>
                <a:gd name="connsiteX2" fmla="*/ 314328 w 659017"/>
                <a:gd name="connsiteY2" fmla="*/ 269877 h 1253231"/>
                <a:gd name="connsiteX3" fmla="*/ 400053 w 659017"/>
                <a:gd name="connsiteY3" fmla="*/ 555627 h 1253231"/>
                <a:gd name="connsiteX4" fmla="*/ 650878 w 659017"/>
                <a:gd name="connsiteY4" fmla="*/ 1231902 h 1253231"/>
                <a:gd name="connsiteX5" fmla="*/ 590553 w 659017"/>
                <a:gd name="connsiteY5" fmla="*/ 1060452 h 1253231"/>
                <a:gd name="connsiteX6" fmla="*/ 517528 w 659017"/>
                <a:gd name="connsiteY6" fmla="*/ 822327 h 1253231"/>
                <a:gd name="connsiteX7" fmla="*/ 438153 w 659017"/>
                <a:gd name="connsiteY7" fmla="*/ 542927 h 1253231"/>
                <a:gd name="connsiteX8" fmla="*/ 434978 w 659017"/>
                <a:gd name="connsiteY8" fmla="*/ 615952 h 1253231"/>
                <a:gd name="connsiteX9" fmla="*/ 336553 w 659017"/>
                <a:gd name="connsiteY9" fmla="*/ 349252 h 1253231"/>
                <a:gd name="connsiteX10" fmla="*/ 3 w 659017"/>
                <a:gd name="connsiteY10" fmla="*/ 2 h 125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9017" h="1253231">
                  <a:moveTo>
                    <a:pt x="3" y="2"/>
                  </a:moveTo>
                  <a:cubicBezTo>
                    <a:pt x="-1055" y="-1056"/>
                    <a:pt x="277816" y="297923"/>
                    <a:pt x="330203" y="342902"/>
                  </a:cubicBezTo>
                  <a:cubicBezTo>
                    <a:pt x="382590" y="387881"/>
                    <a:pt x="302686" y="234423"/>
                    <a:pt x="314328" y="269877"/>
                  </a:cubicBezTo>
                  <a:cubicBezTo>
                    <a:pt x="325970" y="305331"/>
                    <a:pt x="343961" y="395290"/>
                    <a:pt x="400053" y="555627"/>
                  </a:cubicBezTo>
                  <a:cubicBezTo>
                    <a:pt x="456145" y="715965"/>
                    <a:pt x="619128" y="1147765"/>
                    <a:pt x="650878" y="1231902"/>
                  </a:cubicBezTo>
                  <a:cubicBezTo>
                    <a:pt x="682628" y="1316040"/>
                    <a:pt x="612778" y="1128714"/>
                    <a:pt x="590553" y="1060452"/>
                  </a:cubicBezTo>
                  <a:cubicBezTo>
                    <a:pt x="568328" y="992190"/>
                    <a:pt x="542928" y="908581"/>
                    <a:pt x="517528" y="822327"/>
                  </a:cubicBezTo>
                  <a:cubicBezTo>
                    <a:pt x="492128" y="736073"/>
                    <a:pt x="451911" y="577323"/>
                    <a:pt x="438153" y="542927"/>
                  </a:cubicBezTo>
                  <a:cubicBezTo>
                    <a:pt x="424395" y="508531"/>
                    <a:pt x="451911" y="648231"/>
                    <a:pt x="434978" y="615952"/>
                  </a:cubicBezTo>
                  <a:cubicBezTo>
                    <a:pt x="418045" y="583673"/>
                    <a:pt x="404286" y="450323"/>
                    <a:pt x="336553" y="349252"/>
                  </a:cubicBezTo>
                  <a:cubicBezTo>
                    <a:pt x="268820" y="248181"/>
                    <a:pt x="1061" y="1060"/>
                    <a:pt x="3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 1091">
              <a:extLst>
                <a:ext uri="{FF2B5EF4-FFF2-40B4-BE49-F238E27FC236}">
                  <a16:creationId xmlns:a16="http://schemas.microsoft.com/office/drawing/2014/main" id="{1E8DA284-1967-9317-9639-93F06D7BAA31}"/>
                </a:ext>
              </a:extLst>
            </p:cNvPr>
            <p:cNvSpPr/>
            <p:nvPr/>
          </p:nvSpPr>
          <p:spPr>
            <a:xfrm>
              <a:off x="6029240" y="1231889"/>
              <a:ext cx="361526" cy="739783"/>
            </a:xfrm>
            <a:custGeom>
              <a:avLst/>
              <a:gdLst>
                <a:gd name="connsiteX0" fmla="*/ 85 w 361526"/>
                <a:gd name="connsiteY0" fmla="*/ 11 h 739783"/>
                <a:gd name="connsiteX1" fmla="*/ 295360 w 361526"/>
                <a:gd name="connsiteY1" fmla="*/ 400061 h 739783"/>
                <a:gd name="connsiteX2" fmla="*/ 349335 w 361526"/>
                <a:gd name="connsiteY2" fmla="*/ 736611 h 739783"/>
                <a:gd name="connsiteX3" fmla="*/ 352510 w 361526"/>
                <a:gd name="connsiteY3" fmla="*/ 558811 h 739783"/>
                <a:gd name="connsiteX4" fmla="*/ 327110 w 361526"/>
                <a:gd name="connsiteY4" fmla="*/ 387361 h 739783"/>
                <a:gd name="connsiteX5" fmla="*/ 85 w 361526"/>
                <a:gd name="connsiteY5" fmla="*/ 11 h 739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1526" h="739783">
                  <a:moveTo>
                    <a:pt x="85" y="11"/>
                  </a:moveTo>
                  <a:cubicBezTo>
                    <a:pt x="-5207" y="2128"/>
                    <a:pt x="237152" y="277294"/>
                    <a:pt x="295360" y="400061"/>
                  </a:cubicBezTo>
                  <a:cubicBezTo>
                    <a:pt x="353568" y="522828"/>
                    <a:pt x="339810" y="710153"/>
                    <a:pt x="349335" y="736611"/>
                  </a:cubicBezTo>
                  <a:cubicBezTo>
                    <a:pt x="358860" y="763069"/>
                    <a:pt x="356214" y="617019"/>
                    <a:pt x="352510" y="558811"/>
                  </a:cubicBezTo>
                  <a:cubicBezTo>
                    <a:pt x="348806" y="500603"/>
                    <a:pt x="387964" y="479436"/>
                    <a:pt x="327110" y="387361"/>
                  </a:cubicBezTo>
                  <a:cubicBezTo>
                    <a:pt x="266256" y="295286"/>
                    <a:pt x="5377" y="-2106"/>
                    <a:pt x="85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 1092">
              <a:extLst>
                <a:ext uri="{FF2B5EF4-FFF2-40B4-BE49-F238E27FC236}">
                  <a16:creationId xmlns:a16="http://schemas.microsoft.com/office/drawing/2014/main" id="{309A7670-CDF6-67AF-B9A0-696AA2BBE606}"/>
                </a:ext>
              </a:extLst>
            </p:cNvPr>
            <p:cNvSpPr/>
            <p:nvPr/>
          </p:nvSpPr>
          <p:spPr>
            <a:xfrm>
              <a:off x="5442320" y="1790621"/>
              <a:ext cx="409576" cy="1070470"/>
            </a:xfrm>
            <a:custGeom>
              <a:avLst/>
              <a:gdLst>
                <a:gd name="connsiteX0" fmla="*/ 2805 w 409576"/>
                <a:gd name="connsiteY0" fmla="*/ 79 h 1070470"/>
                <a:gd name="connsiteX1" fmla="*/ 44080 w 409576"/>
                <a:gd name="connsiteY1" fmla="*/ 406479 h 1070470"/>
                <a:gd name="connsiteX2" fmla="*/ 386980 w 409576"/>
                <a:gd name="connsiteY2" fmla="*/ 1031954 h 1070470"/>
                <a:gd name="connsiteX3" fmla="*/ 367930 w 409576"/>
                <a:gd name="connsiteY3" fmla="*/ 984329 h 1070470"/>
                <a:gd name="connsiteX4" fmla="*/ 294905 w 409576"/>
                <a:gd name="connsiteY4" fmla="*/ 831929 h 1070470"/>
                <a:gd name="connsiteX5" fmla="*/ 123455 w 409576"/>
                <a:gd name="connsiteY5" fmla="*/ 533479 h 1070470"/>
                <a:gd name="connsiteX6" fmla="*/ 196480 w 409576"/>
                <a:gd name="connsiteY6" fmla="*/ 714454 h 1070470"/>
                <a:gd name="connsiteX7" fmla="*/ 28205 w 409576"/>
                <a:gd name="connsiteY7" fmla="*/ 374729 h 1070470"/>
                <a:gd name="connsiteX8" fmla="*/ 2805 w 409576"/>
                <a:gd name="connsiteY8" fmla="*/ 79 h 1070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9576" h="1070470">
                  <a:moveTo>
                    <a:pt x="2805" y="79"/>
                  </a:moveTo>
                  <a:cubicBezTo>
                    <a:pt x="5451" y="5371"/>
                    <a:pt x="-19949" y="234500"/>
                    <a:pt x="44080" y="406479"/>
                  </a:cubicBezTo>
                  <a:cubicBezTo>
                    <a:pt x="108109" y="578458"/>
                    <a:pt x="333005" y="935646"/>
                    <a:pt x="386980" y="1031954"/>
                  </a:cubicBezTo>
                  <a:cubicBezTo>
                    <a:pt x="440955" y="1128262"/>
                    <a:pt x="383276" y="1017667"/>
                    <a:pt x="367930" y="984329"/>
                  </a:cubicBezTo>
                  <a:cubicBezTo>
                    <a:pt x="352584" y="950991"/>
                    <a:pt x="335651" y="907071"/>
                    <a:pt x="294905" y="831929"/>
                  </a:cubicBezTo>
                  <a:cubicBezTo>
                    <a:pt x="254159" y="756787"/>
                    <a:pt x="139859" y="553058"/>
                    <a:pt x="123455" y="533479"/>
                  </a:cubicBezTo>
                  <a:cubicBezTo>
                    <a:pt x="107051" y="513900"/>
                    <a:pt x="212355" y="740912"/>
                    <a:pt x="196480" y="714454"/>
                  </a:cubicBezTo>
                  <a:cubicBezTo>
                    <a:pt x="180605" y="687996"/>
                    <a:pt x="56780" y="492733"/>
                    <a:pt x="28205" y="374729"/>
                  </a:cubicBezTo>
                  <a:cubicBezTo>
                    <a:pt x="-370" y="256725"/>
                    <a:pt x="159" y="-5213"/>
                    <a:pt x="2805" y="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 1093">
              <a:extLst>
                <a:ext uri="{FF2B5EF4-FFF2-40B4-BE49-F238E27FC236}">
                  <a16:creationId xmlns:a16="http://schemas.microsoft.com/office/drawing/2014/main" id="{54053EBC-F3ED-8E57-E601-D25470E8D883}"/>
                </a:ext>
              </a:extLst>
            </p:cNvPr>
            <p:cNvSpPr/>
            <p:nvPr/>
          </p:nvSpPr>
          <p:spPr>
            <a:xfrm>
              <a:off x="6886251" y="1927159"/>
              <a:ext cx="83071" cy="1057863"/>
            </a:xfrm>
            <a:custGeom>
              <a:avLst/>
              <a:gdLst>
                <a:gd name="connsiteX0" fmla="*/ 19374 w 83071"/>
                <a:gd name="connsiteY0" fmla="*/ 66 h 1057863"/>
                <a:gd name="connsiteX1" fmla="*/ 66999 w 83071"/>
                <a:gd name="connsiteY1" fmla="*/ 479491 h 1057863"/>
                <a:gd name="connsiteX2" fmla="*/ 3499 w 83071"/>
                <a:gd name="connsiteY2" fmla="*/ 1041466 h 1057863"/>
                <a:gd name="connsiteX3" fmla="*/ 16199 w 83071"/>
                <a:gd name="connsiteY3" fmla="*/ 866841 h 1057863"/>
                <a:gd name="connsiteX4" fmla="*/ 82874 w 83071"/>
                <a:gd name="connsiteY4" fmla="*/ 447741 h 1057863"/>
                <a:gd name="connsiteX5" fmla="*/ 19374 w 83071"/>
                <a:gd name="connsiteY5" fmla="*/ 66 h 1057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071" h="1057863">
                  <a:moveTo>
                    <a:pt x="19374" y="66"/>
                  </a:moveTo>
                  <a:cubicBezTo>
                    <a:pt x="16728" y="5358"/>
                    <a:pt x="69645" y="305924"/>
                    <a:pt x="66999" y="479491"/>
                  </a:cubicBezTo>
                  <a:cubicBezTo>
                    <a:pt x="64353" y="653058"/>
                    <a:pt x="11966" y="976908"/>
                    <a:pt x="3499" y="1041466"/>
                  </a:cubicBezTo>
                  <a:cubicBezTo>
                    <a:pt x="-4968" y="1106024"/>
                    <a:pt x="2970" y="965795"/>
                    <a:pt x="16199" y="866841"/>
                  </a:cubicBezTo>
                  <a:cubicBezTo>
                    <a:pt x="29428" y="767887"/>
                    <a:pt x="78641" y="588499"/>
                    <a:pt x="82874" y="447741"/>
                  </a:cubicBezTo>
                  <a:cubicBezTo>
                    <a:pt x="87107" y="306983"/>
                    <a:pt x="22020" y="-5226"/>
                    <a:pt x="19374" y="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 1094">
              <a:extLst>
                <a:ext uri="{FF2B5EF4-FFF2-40B4-BE49-F238E27FC236}">
                  <a16:creationId xmlns:a16="http://schemas.microsoft.com/office/drawing/2014/main" id="{E33487FA-BB0B-8FD0-1A27-86A8A614F0A6}"/>
                </a:ext>
              </a:extLst>
            </p:cNvPr>
            <p:cNvSpPr/>
            <p:nvPr/>
          </p:nvSpPr>
          <p:spPr>
            <a:xfrm>
              <a:off x="6383068" y="2520729"/>
              <a:ext cx="111041" cy="974081"/>
            </a:xfrm>
            <a:custGeom>
              <a:avLst/>
              <a:gdLst>
                <a:gd name="connsiteX0" fmla="*/ 52657 w 111041"/>
                <a:gd name="connsiteY0" fmla="*/ 190721 h 974081"/>
                <a:gd name="connsiteX1" fmla="*/ 1857 w 111041"/>
                <a:gd name="connsiteY1" fmla="*/ 927321 h 974081"/>
                <a:gd name="connsiteX2" fmla="*/ 11382 w 111041"/>
                <a:gd name="connsiteY2" fmla="*/ 844771 h 974081"/>
                <a:gd name="connsiteX3" fmla="*/ 14557 w 111041"/>
                <a:gd name="connsiteY3" fmla="*/ 403446 h 974081"/>
                <a:gd name="connsiteX4" fmla="*/ 14557 w 111041"/>
                <a:gd name="connsiteY4" fmla="*/ 606646 h 974081"/>
                <a:gd name="connsiteX5" fmla="*/ 109807 w 111041"/>
                <a:gd name="connsiteY5" fmla="*/ 3396 h 974081"/>
                <a:gd name="connsiteX6" fmla="*/ 68532 w 111041"/>
                <a:gd name="connsiteY6" fmla="*/ 355821 h 974081"/>
                <a:gd name="connsiteX7" fmla="*/ 52657 w 111041"/>
                <a:gd name="connsiteY7" fmla="*/ 190721 h 974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041" h="974081">
                  <a:moveTo>
                    <a:pt x="52657" y="190721"/>
                  </a:moveTo>
                  <a:cubicBezTo>
                    <a:pt x="41545" y="285971"/>
                    <a:pt x="8736" y="818313"/>
                    <a:pt x="1857" y="927321"/>
                  </a:cubicBezTo>
                  <a:cubicBezTo>
                    <a:pt x="-5022" y="1036329"/>
                    <a:pt x="9265" y="932083"/>
                    <a:pt x="11382" y="844771"/>
                  </a:cubicBezTo>
                  <a:cubicBezTo>
                    <a:pt x="13499" y="757459"/>
                    <a:pt x="14028" y="443133"/>
                    <a:pt x="14557" y="403446"/>
                  </a:cubicBezTo>
                  <a:cubicBezTo>
                    <a:pt x="15086" y="363759"/>
                    <a:pt x="-1318" y="673321"/>
                    <a:pt x="14557" y="606646"/>
                  </a:cubicBezTo>
                  <a:cubicBezTo>
                    <a:pt x="30432" y="539971"/>
                    <a:pt x="100811" y="45200"/>
                    <a:pt x="109807" y="3396"/>
                  </a:cubicBezTo>
                  <a:cubicBezTo>
                    <a:pt x="118803" y="-38408"/>
                    <a:pt x="75940" y="318779"/>
                    <a:pt x="68532" y="355821"/>
                  </a:cubicBezTo>
                  <a:cubicBezTo>
                    <a:pt x="61124" y="392863"/>
                    <a:pt x="63769" y="95471"/>
                    <a:pt x="52657" y="1907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 1095">
              <a:extLst>
                <a:ext uri="{FF2B5EF4-FFF2-40B4-BE49-F238E27FC236}">
                  <a16:creationId xmlns:a16="http://schemas.microsoft.com/office/drawing/2014/main" id="{76FD710E-C1DF-6DD5-72C3-C4FA9AAD58A6}"/>
                </a:ext>
              </a:extLst>
            </p:cNvPr>
            <p:cNvSpPr/>
            <p:nvPr/>
          </p:nvSpPr>
          <p:spPr>
            <a:xfrm>
              <a:off x="5640306" y="4052316"/>
              <a:ext cx="624188" cy="853309"/>
            </a:xfrm>
            <a:custGeom>
              <a:avLst/>
              <a:gdLst>
                <a:gd name="connsiteX0" fmla="*/ 623969 w 624188"/>
                <a:gd name="connsiteY0" fmla="*/ 2159 h 853309"/>
                <a:gd name="connsiteX1" fmla="*/ 290594 w 624188"/>
                <a:gd name="connsiteY1" fmla="*/ 326009 h 853309"/>
                <a:gd name="connsiteX2" fmla="*/ 8019 w 624188"/>
                <a:gd name="connsiteY2" fmla="*/ 840359 h 853309"/>
                <a:gd name="connsiteX3" fmla="*/ 71519 w 624188"/>
                <a:gd name="connsiteY3" fmla="*/ 710184 h 853309"/>
                <a:gd name="connsiteX4" fmla="*/ 262019 w 624188"/>
                <a:gd name="connsiteY4" fmla="*/ 313309 h 853309"/>
                <a:gd name="connsiteX5" fmla="*/ 131844 w 624188"/>
                <a:gd name="connsiteY5" fmla="*/ 465709 h 853309"/>
                <a:gd name="connsiteX6" fmla="*/ 176294 w 624188"/>
                <a:gd name="connsiteY6" fmla="*/ 357759 h 853309"/>
                <a:gd name="connsiteX7" fmla="*/ 61994 w 624188"/>
                <a:gd name="connsiteY7" fmla="*/ 453009 h 853309"/>
                <a:gd name="connsiteX8" fmla="*/ 144544 w 624188"/>
                <a:gd name="connsiteY8" fmla="*/ 278384 h 853309"/>
                <a:gd name="connsiteX9" fmla="*/ 239794 w 624188"/>
                <a:gd name="connsiteY9" fmla="*/ 189484 h 853309"/>
                <a:gd name="connsiteX10" fmla="*/ 623969 w 624188"/>
                <a:gd name="connsiteY10" fmla="*/ 2159 h 853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24188" h="853309">
                  <a:moveTo>
                    <a:pt x="623969" y="2159"/>
                  </a:moveTo>
                  <a:cubicBezTo>
                    <a:pt x="632436" y="24913"/>
                    <a:pt x="393252" y="186309"/>
                    <a:pt x="290594" y="326009"/>
                  </a:cubicBezTo>
                  <a:cubicBezTo>
                    <a:pt x="187936" y="465709"/>
                    <a:pt x="44531" y="776330"/>
                    <a:pt x="8019" y="840359"/>
                  </a:cubicBezTo>
                  <a:cubicBezTo>
                    <a:pt x="-28494" y="904388"/>
                    <a:pt x="71519" y="710184"/>
                    <a:pt x="71519" y="710184"/>
                  </a:cubicBezTo>
                  <a:cubicBezTo>
                    <a:pt x="113852" y="622342"/>
                    <a:pt x="251965" y="354055"/>
                    <a:pt x="262019" y="313309"/>
                  </a:cubicBezTo>
                  <a:cubicBezTo>
                    <a:pt x="272073" y="272563"/>
                    <a:pt x="146131" y="458301"/>
                    <a:pt x="131844" y="465709"/>
                  </a:cubicBezTo>
                  <a:cubicBezTo>
                    <a:pt x="117557" y="473117"/>
                    <a:pt x="187936" y="359876"/>
                    <a:pt x="176294" y="357759"/>
                  </a:cubicBezTo>
                  <a:cubicBezTo>
                    <a:pt x="164652" y="355642"/>
                    <a:pt x="67286" y="466238"/>
                    <a:pt x="61994" y="453009"/>
                  </a:cubicBezTo>
                  <a:cubicBezTo>
                    <a:pt x="56702" y="439780"/>
                    <a:pt x="114911" y="322305"/>
                    <a:pt x="144544" y="278384"/>
                  </a:cubicBezTo>
                  <a:cubicBezTo>
                    <a:pt x="174177" y="234463"/>
                    <a:pt x="161477" y="236051"/>
                    <a:pt x="239794" y="189484"/>
                  </a:cubicBezTo>
                  <a:cubicBezTo>
                    <a:pt x="318111" y="142917"/>
                    <a:pt x="615502" y="-20595"/>
                    <a:pt x="623969" y="21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 1096">
              <a:extLst>
                <a:ext uri="{FF2B5EF4-FFF2-40B4-BE49-F238E27FC236}">
                  <a16:creationId xmlns:a16="http://schemas.microsoft.com/office/drawing/2014/main" id="{4582F764-783B-9FAF-6605-F9D39DE8507D}"/>
                </a:ext>
              </a:extLst>
            </p:cNvPr>
            <p:cNvSpPr/>
            <p:nvPr/>
          </p:nvSpPr>
          <p:spPr>
            <a:xfrm>
              <a:off x="6761500" y="2965444"/>
              <a:ext cx="130031" cy="1206238"/>
            </a:xfrm>
            <a:custGeom>
              <a:avLst/>
              <a:gdLst>
                <a:gd name="connsiteX0" fmla="*/ 93325 w 130031"/>
                <a:gd name="connsiteY0" fmla="*/ 6 h 1206238"/>
                <a:gd name="connsiteX1" fmla="*/ 118725 w 130031"/>
                <a:gd name="connsiteY1" fmla="*/ 469906 h 1206238"/>
                <a:gd name="connsiteX2" fmla="*/ 10775 w 130031"/>
                <a:gd name="connsiteY2" fmla="*/ 1171581 h 1206238"/>
                <a:gd name="connsiteX3" fmla="*/ 17125 w 130031"/>
                <a:gd name="connsiteY3" fmla="*/ 1035056 h 1206238"/>
                <a:gd name="connsiteX4" fmla="*/ 128250 w 130031"/>
                <a:gd name="connsiteY4" fmla="*/ 479431 h 1206238"/>
                <a:gd name="connsiteX5" fmla="*/ 93325 w 130031"/>
                <a:gd name="connsiteY5" fmla="*/ 6 h 120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031" h="1206238">
                  <a:moveTo>
                    <a:pt x="93325" y="6"/>
                  </a:moveTo>
                  <a:cubicBezTo>
                    <a:pt x="91738" y="-1581"/>
                    <a:pt x="132483" y="274644"/>
                    <a:pt x="118725" y="469906"/>
                  </a:cubicBezTo>
                  <a:cubicBezTo>
                    <a:pt x="104967" y="665168"/>
                    <a:pt x="27708" y="1077389"/>
                    <a:pt x="10775" y="1171581"/>
                  </a:cubicBezTo>
                  <a:cubicBezTo>
                    <a:pt x="-6158" y="1265773"/>
                    <a:pt x="-2454" y="1150414"/>
                    <a:pt x="17125" y="1035056"/>
                  </a:cubicBezTo>
                  <a:cubicBezTo>
                    <a:pt x="36704" y="919698"/>
                    <a:pt x="117138" y="649294"/>
                    <a:pt x="128250" y="479431"/>
                  </a:cubicBezTo>
                  <a:cubicBezTo>
                    <a:pt x="139363" y="309569"/>
                    <a:pt x="94912" y="1593"/>
                    <a:pt x="93325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 1097">
              <a:extLst>
                <a:ext uri="{FF2B5EF4-FFF2-40B4-BE49-F238E27FC236}">
                  <a16:creationId xmlns:a16="http://schemas.microsoft.com/office/drawing/2014/main" id="{07A5713A-A04D-50E7-136D-B49B8D6A0EB0}"/>
                </a:ext>
              </a:extLst>
            </p:cNvPr>
            <p:cNvSpPr/>
            <p:nvPr/>
          </p:nvSpPr>
          <p:spPr>
            <a:xfrm>
              <a:off x="6519483" y="4151910"/>
              <a:ext cx="258396" cy="1258634"/>
            </a:xfrm>
            <a:custGeom>
              <a:avLst/>
              <a:gdLst>
                <a:gd name="connsiteX0" fmla="*/ 255967 w 258396"/>
                <a:gd name="connsiteY0" fmla="*/ 16865 h 1258634"/>
                <a:gd name="connsiteX1" fmla="*/ 128967 w 258396"/>
                <a:gd name="connsiteY1" fmla="*/ 775690 h 1258634"/>
                <a:gd name="connsiteX2" fmla="*/ 1967 w 258396"/>
                <a:gd name="connsiteY2" fmla="*/ 1245590 h 1258634"/>
                <a:gd name="connsiteX3" fmla="*/ 62292 w 258396"/>
                <a:gd name="connsiteY3" fmla="*/ 1055090 h 1258634"/>
                <a:gd name="connsiteX4" fmla="*/ 201992 w 258396"/>
                <a:gd name="connsiteY4" fmla="*/ 312140 h 1258634"/>
                <a:gd name="connsiteX5" fmla="*/ 255967 w 258396"/>
                <a:gd name="connsiteY5" fmla="*/ 16865 h 1258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8396" h="1258634">
                  <a:moveTo>
                    <a:pt x="255967" y="16865"/>
                  </a:moveTo>
                  <a:cubicBezTo>
                    <a:pt x="243796" y="94123"/>
                    <a:pt x="171300" y="570903"/>
                    <a:pt x="128967" y="775690"/>
                  </a:cubicBezTo>
                  <a:cubicBezTo>
                    <a:pt x="86634" y="980477"/>
                    <a:pt x="13079" y="1199023"/>
                    <a:pt x="1967" y="1245590"/>
                  </a:cubicBezTo>
                  <a:cubicBezTo>
                    <a:pt x="-9145" y="1292157"/>
                    <a:pt x="28955" y="1210665"/>
                    <a:pt x="62292" y="1055090"/>
                  </a:cubicBezTo>
                  <a:cubicBezTo>
                    <a:pt x="95629" y="899515"/>
                    <a:pt x="171829" y="480944"/>
                    <a:pt x="201992" y="312140"/>
                  </a:cubicBezTo>
                  <a:cubicBezTo>
                    <a:pt x="232154" y="143336"/>
                    <a:pt x="268138" y="-60393"/>
                    <a:pt x="255967" y="168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 1098">
              <a:extLst>
                <a:ext uri="{FF2B5EF4-FFF2-40B4-BE49-F238E27FC236}">
                  <a16:creationId xmlns:a16="http://schemas.microsoft.com/office/drawing/2014/main" id="{72EED15C-23A8-A1A4-AF25-70B6EFFC9DB6}"/>
                </a:ext>
              </a:extLst>
            </p:cNvPr>
            <p:cNvSpPr/>
            <p:nvPr/>
          </p:nvSpPr>
          <p:spPr>
            <a:xfrm>
              <a:off x="5397495" y="4793474"/>
              <a:ext cx="365136" cy="1102288"/>
            </a:xfrm>
            <a:custGeom>
              <a:avLst/>
              <a:gdLst>
                <a:gd name="connsiteX0" fmla="*/ 365130 w 365136"/>
                <a:gd name="connsiteY0" fmla="*/ 776 h 1102288"/>
                <a:gd name="connsiteX1" fmla="*/ 177805 w 365136"/>
                <a:gd name="connsiteY1" fmla="*/ 334151 h 1102288"/>
                <a:gd name="connsiteX2" fmla="*/ 9530 w 365136"/>
                <a:gd name="connsiteY2" fmla="*/ 772301 h 1102288"/>
                <a:gd name="connsiteX3" fmla="*/ 69855 w 365136"/>
                <a:gd name="connsiteY3" fmla="*/ 610376 h 1102288"/>
                <a:gd name="connsiteX4" fmla="*/ 5 w 365136"/>
                <a:gd name="connsiteY4" fmla="*/ 1092976 h 1102288"/>
                <a:gd name="connsiteX5" fmla="*/ 66680 w 365136"/>
                <a:gd name="connsiteY5" fmla="*/ 877076 h 1102288"/>
                <a:gd name="connsiteX6" fmla="*/ 171455 w 365136"/>
                <a:gd name="connsiteY6" fmla="*/ 261126 h 1102288"/>
                <a:gd name="connsiteX7" fmla="*/ 365130 w 365136"/>
                <a:gd name="connsiteY7" fmla="*/ 776 h 1102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5136" h="1102288">
                  <a:moveTo>
                    <a:pt x="365130" y="776"/>
                  </a:moveTo>
                  <a:cubicBezTo>
                    <a:pt x="366188" y="12947"/>
                    <a:pt x="237072" y="205564"/>
                    <a:pt x="177805" y="334151"/>
                  </a:cubicBezTo>
                  <a:cubicBezTo>
                    <a:pt x="118538" y="462738"/>
                    <a:pt x="27522" y="726264"/>
                    <a:pt x="9530" y="772301"/>
                  </a:cubicBezTo>
                  <a:cubicBezTo>
                    <a:pt x="-8462" y="818338"/>
                    <a:pt x="71442" y="556930"/>
                    <a:pt x="69855" y="610376"/>
                  </a:cubicBezTo>
                  <a:cubicBezTo>
                    <a:pt x="68268" y="663822"/>
                    <a:pt x="534" y="1048526"/>
                    <a:pt x="5" y="1092976"/>
                  </a:cubicBezTo>
                  <a:cubicBezTo>
                    <a:pt x="-524" y="1137426"/>
                    <a:pt x="38105" y="1015718"/>
                    <a:pt x="66680" y="877076"/>
                  </a:cubicBezTo>
                  <a:cubicBezTo>
                    <a:pt x="95255" y="738434"/>
                    <a:pt x="123301" y="400826"/>
                    <a:pt x="171455" y="261126"/>
                  </a:cubicBezTo>
                  <a:cubicBezTo>
                    <a:pt x="219609" y="121426"/>
                    <a:pt x="364072" y="-11395"/>
                    <a:pt x="365130" y="7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 1099">
              <a:extLst>
                <a:ext uri="{FF2B5EF4-FFF2-40B4-BE49-F238E27FC236}">
                  <a16:creationId xmlns:a16="http://schemas.microsoft.com/office/drawing/2014/main" id="{C4888F32-96AD-AF1C-E129-FA99F65034DA}"/>
                </a:ext>
              </a:extLst>
            </p:cNvPr>
            <p:cNvSpPr/>
            <p:nvPr/>
          </p:nvSpPr>
          <p:spPr>
            <a:xfrm>
              <a:off x="2856407" y="3962375"/>
              <a:ext cx="55118" cy="167899"/>
            </a:xfrm>
            <a:custGeom>
              <a:avLst/>
              <a:gdLst>
                <a:gd name="connsiteX0" fmla="*/ 55068 w 55118"/>
                <a:gd name="connsiteY0" fmla="*/ 25 h 167899"/>
                <a:gd name="connsiteX1" fmla="*/ 16968 w 55118"/>
                <a:gd name="connsiteY1" fmla="*/ 82575 h 167899"/>
                <a:gd name="connsiteX2" fmla="*/ 36018 w 55118"/>
                <a:gd name="connsiteY2" fmla="*/ 165125 h 167899"/>
                <a:gd name="connsiteX3" fmla="*/ 26493 w 55118"/>
                <a:gd name="connsiteY3" fmla="*/ 136550 h 167899"/>
                <a:gd name="connsiteX4" fmla="*/ 1093 w 55118"/>
                <a:gd name="connsiteY4" fmla="*/ 22250 h 167899"/>
                <a:gd name="connsiteX5" fmla="*/ 7443 w 55118"/>
                <a:gd name="connsiteY5" fmla="*/ 73050 h 167899"/>
                <a:gd name="connsiteX6" fmla="*/ 55068 w 55118"/>
                <a:gd name="connsiteY6" fmla="*/ 25 h 167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118" h="167899">
                  <a:moveTo>
                    <a:pt x="55068" y="25"/>
                  </a:moveTo>
                  <a:cubicBezTo>
                    <a:pt x="56655" y="1612"/>
                    <a:pt x="20143" y="55058"/>
                    <a:pt x="16968" y="82575"/>
                  </a:cubicBezTo>
                  <a:cubicBezTo>
                    <a:pt x="13793" y="110092"/>
                    <a:pt x="34431" y="156129"/>
                    <a:pt x="36018" y="165125"/>
                  </a:cubicBezTo>
                  <a:cubicBezTo>
                    <a:pt x="37605" y="174121"/>
                    <a:pt x="32314" y="160363"/>
                    <a:pt x="26493" y="136550"/>
                  </a:cubicBezTo>
                  <a:cubicBezTo>
                    <a:pt x="20672" y="112737"/>
                    <a:pt x="4268" y="32833"/>
                    <a:pt x="1093" y="22250"/>
                  </a:cubicBezTo>
                  <a:cubicBezTo>
                    <a:pt x="-2082" y="11667"/>
                    <a:pt x="2151" y="74637"/>
                    <a:pt x="7443" y="73050"/>
                  </a:cubicBezTo>
                  <a:cubicBezTo>
                    <a:pt x="12735" y="71463"/>
                    <a:pt x="53481" y="-1562"/>
                    <a:pt x="55068" y="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 1100">
              <a:extLst>
                <a:ext uri="{FF2B5EF4-FFF2-40B4-BE49-F238E27FC236}">
                  <a16:creationId xmlns:a16="http://schemas.microsoft.com/office/drawing/2014/main" id="{5D297BD0-4B90-31E0-2EB0-8FAA29D8AC8F}"/>
                </a:ext>
              </a:extLst>
            </p:cNvPr>
            <p:cNvSpPr/>
            <p:nvPr/>
          </p:nvSpPr>
          <p:spPr>
            <a:xfrm>
              <a:off x="3803224" y="4276287"/>
              <a:ext cx="99209" cy="150770"/>
            </a:xfrm>
            <a:custGeom>
              <a:avLst/>
              <a:gdLst>
                <a:gd name="connsiteX0" fmla="*/ 426 w 99209"/>
                <a:gd name="connsiteY0" fmla="*/ 438 h 150770"/>
                <a:gd name="connsiteX1" fmla="*/ 60751 w 99209"/>
                <a:gd name="connsiteY1" fmla="*/ 63938 h 150770"/>
                <a:gd name="connsiteX2" fmla="*/ 63926 w 99209"/>
                <a:gd name="connsiteY2" fmla="*/ 149663 h 150770"/>
                <a:gd name="connsiteX3" fmla="*/ 79801 w 99209"/>
                <a:gd name="connsiteY3" fmla="*/ 111563 h 150770"/>
                <a:gd name="connsiteX4" fmla="*/ 95676 w 99209"/>
                <a:gd name="connsiteY4" fmla="*/ 95688 h 150770"/>
                <a:gd name="connsiteX5" fmla="*/ 426 w 99209"/>
                <a:gd name="connsiteY5" fmla="*/ 438 h 150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209" h="150770">
                  <a:moveTo>
                    <a:pt x="426" y="438"/>
                  </a:moveTo>
                  <a:cubicBezTo>
                    <a:pt x="-5395" y="-4854"/>
                    <a:pt x="50168" y="39067"/>
                    <a:pt x="60751" y="63938"/>
                  </a:cubicBezTo>
                  <a:cubicBezTo>
                    <a:pt x="71334" y="88809"/>
                    <a:pt x="60751" y="141725"/>
                    <a:pt x="63926" y="149663"/>
                  </a:cubicBezTo>
                  <a:cubicBezTo>
                    <a:pt x="67101" y="157601"/>
                    <a:pt x="74509" y="120559"/>
                    <a:pt x="79801" y="111563"/>
                  </a:cubicBezTo>
                  <a:cubicBezTo>
                    <a:pt x="85093" y="102567"/>
                    <a:pt x="107847" y="112092"/>
                    <a:pt x="95676" y="95688"/>
                  </a:cubicBezTo>
                  <a:cubicBezTo>
                    <a:pt x="83505" y="79284"/>
                    <a:pt x="6247" y="5730"/>
                    <a:pt x="426" y="4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 1101">
              <a:extLst>
                <a:ext uri="{FF2B5EF4-FFF2-40B4-BE49-F238E27FC236}">
                  <a16:creationId xmlns:a16="http://schemas.microsoft.com/office/drawing/2014/main" id="{AB628564-9001-BEAC-9FA8-5B3A714AAA02}"/>
                </a:ext>
              </a:extLst>
            </p:cNvPr>
            <p:cNvSpPr/>
            <p:nvPr/>
          </p:nvSpPr>
          <p:spPr>
            <a:xfrm>
              <a:off x="2751905" y="427049"/>
              <a:ext cx="1790039" cy="1696269"/>
            </a:xfrm>
            <a:custGeom>
              <a:avLst/>
              <a:gdLst>
                <a:gd name="connsiteX0" fmla="*/ 1783519 w 1790039"/>
                <a:gd name="connsiteY0" fmla="*/ 2719 h 1696269"/>
                <a:gd name="connsiteX1" fmla="*/ 814255 w 1790039"/>
                <a:gd name="connsiteY1" fmla="*/ 359335 h 1696269"/>
                <a:gd name="connsiteX2" fmla="*/ 466783 w 1790039"/>
                <a:gd name="connsiteY2" fmla="*/ 807391 h 1696269"/>
                <a:gd name="connsiteX3" fmla="*/ 558223 w 1790039"/>
                <a:gd name="connsiteY3" fmla="*/ 642799 h 1696269"/>
                <a:gd name="connsiteX4" fmla="*/ 18727 w 1790039"/>
                <a:gd name="connsiteY4" fmla="*/ 1666927 h 1696269"/>
                <a:gd name="connsiteX5" fmla="*/ 165031 w 1790039"/>
                <a:gd name="connsiteY5" fmla="*/ 1337743 h 1696269"/>
                <a:gd name="connsiteX6" fmla="*/ 567367 w 1790039"/>
                <a:gd name="connsiteY6" fmla="*/ 505639 h 1696269"/>
                <a:gd name="connsiteX7" fmla="*/ 457639 w 1790039"/>
                <a:gd name="connsiteY7" fmla="*/ 688519 h 1696269"/>
                <a:gd name="connsiteX8" fmla="*/ 713671 w 1790039"/>
                <a:gd name="connsiteY8" fmla="*/ 341047 h 1696269"/>
                <a:gd name="connsiteX9" fmla="*/ 1737799 w 1790039"/>
                <a:gd name="connsiteY9" fmla="*/ 30151 h 1696269"/>
                <a:gd name="connsiteX10" fmla="*/ 1262311 w 1790039"/>
                <a:gd name="connsiteY10" fmla="*/ 185599 h 1696269"/>
                <a:gd name="connsiteX11" fmla="*/ 1783519 w 1790039"/>
                <a:gd name="connsiteY11" fmla="*/ 2719 h 1696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90039" h="1696269">
                  <a:moveTo>
                    <a:pt x="1783519" y="2719"/>
                  </a:moveTo>
                  <a:cubicBezTo>
                    <a:pt x="1708843" y="31675"/>
                    <a:pt x="1033711" y="225223"/>
                    <a:pt x="814255" y="359335"/>
                  </a:cubicBezTo>
                  <a:cubicBezTo>
                    <a:pt x="594799" y="493447"/>
                    <a:pt x="509455" y="760147"/>
                    <a:pt x="466783" y="807391"/>
                  </a:cubicBezTo>
                  <a:cubicBezTo>
                    <a:pt x="424111" y="854635"/>
                    <a:pt x="632899" y="499543"/>
                    <a:pt x="558223" y="642799"/>
                  </a:cubicBezTo>
                  <a:cubicBezTo>
                    <a:pt x="483547" y="786055"/>
                    <a:pt x="84259" y="1551103"/>
                    <a:pt x="18727" y="1666927"/>
                  </a:cubicBezTo>
                  <a:cubicBezTo>
                    <a:pt x="-46805" y="1782751"/>
                    <a:pt x="73591" y="1531291"/>
                    <a:pt x="165031" y="1337743"/>
                  </a:cubicBezTo>
                  <a:cubicBezTo>
                    <a:pt x="256471" y="1144195"/>
                    <a:pt x="518599" y="613843"/>
                    <a:pt x="567367" y="505639"/>
                  </a:cubicBezTo>
                  <a:cubicBezTo>
                    <a:pt x="616135" y="397435"/>
                    <a:pt x="433255" y="715951"/>
                    <a:pt x="457639" y="688519"/>
                  </a:cubicBezTo>
                  <a:cubicBezTo>
                    <a:pt x="482023" y="661087"/>
                    <a:pt x="500311" y="450775"/>
                    <a:pt x="713671" y="341047"/>
                  </a:cubicBezTo>
                  <a:cubicBezTo>
                    <a:pt x="927031" y="231319"/>
                    <a:pt x="1646359" y="56059"/>
                    <a:pt x="1737799" y="30151"/>
                  </a:cubicBezTo>
                  <a:cubicBezTo>
                    <a:pt x="1829239" y="4243"/>
                    <a:pt x="1257739" y="185599"/>
                    <a:pt x="1262311" y="185599"/>
                  </a:cubicBezTo>
                  <a:cubicBezTo>
                    <a:pt x="1266883" y="185599"/>
                    <a:pt x="1858195" y="-26237"/>
                    <a:pt x="1783519" y="2719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 1102">
              <a:extLst>
                <a:ext uri="{FF2B5EF4-FFF2-40B4-BE49-F238E27FC236}">
                  <a16:creationId xmlns:a16="http://schemas.microsoft.com/office/drawing/2014/main" id="{CB334BB8-B335-BA5B-2EB0-EECD0F4B8DB6}"/>
                </a:ext>
              </a:extLst>
            </p:cNvPr>
            <p:cNvSpPr/>
            <p:nvPr/>
          </p:nvSpPr>
          <p:spPr>
            <a:xfrm>
              <a:off x="2570433" y="1737403"/>
              <a:ext cx="325979" cy="1707234"/>
            </a:xfrm>
            <a:custGeom>
              <a:avLst/>
              <a:gdLst>
                <a:gd name="connsiteX0" fmla="*/ 319071 w 325979"/>
                <a:gd name="connsiteY0" fmla="*/ 9101 h 1707234"/>
                <a:gd name="connsiteX1" fmla="*/ 264207 w 325979"/>
                <a:gd name="connsiteY1" fmla="*/ 448013 h 1707234"/>
                <a:gd name="connsiteX2" fmla="*/ 154479 w 325979"/>
                <a:gd name="connsiteY2" fmla="*/ 850349 h 1707234"/>
                <a:gd name="connsiteX3" fmla="*/ 245919 w 325979"/>
                <a:gd name="connsiteY3" fmla="*/ 713189 h 1707234"/>
                <a:gd name="connsiteX4" fmla="*/ 154479 w 325979"/>
                <a:gd name="connsiteY4" fmla="*/ 923501 h 1707234"/>
                <a:gd name="connsiteX5" fmla="*/ 17319 w 325979"/>
                <a:gd name="connsiteY5" fmla="*/ 1289261 h 1707234"/>
                <a:gd name="connsiteX6" fmla="*/ 63039 w 325979"/>
                <a:gd name="connsiteY6" fmla="*/ 1161245 h 1707234"/>
                <a:gd name="connsiteX7" fmla="*/ 26463 w 325979"/>
                <a:gd name="connsiteY7" fmla="*/ 1398989 h 1707234"/>
                <a:gd name="connsiteX8" fmla="*/ 8175 w 325979"/>
                <a:gd name="connsiteY8" fmla="*/ 1700741 h 1707234"/>
                <a:gd name="connsiteX9" fmla="*/ 8175 w 325979"/>
                <a:gd name="connsiteY9" fmla="*/ 1545293 h 1707234"/>
                <a:gd name="connsiteX10" fmla="*/ 108759 w 325979"/>
                <a:gd name="connsiteY10" fmla="*/ 877781 h 1707234"/>
                <a:gd name="connsiteX11" fmla="*/ 319071 w 325979"/>
                <a:gd name="connsiteY11" fmla="*/ 9101 h 1707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5979" h="1707234">
                  <a:moveTo>
                    <a:pt x="319071" y="9101"/>
                  </a:moveTo>
                  <a:cubicBezTo>
                    <a:pt x="344979" y="-62527"/>
                    <a:pt x="291639" y="307805"/>
                    <a:pt x="264207" y="448013"/>
                  </a:cubicBezTo>
                  <a:cubicBezTo>
                    <a:pt x="236775" y="588221"/>
                    <a:pt x="157527" y="806153"/>
                    <a:pt x="154479" y="850349"/>
                  </a:cubicBezTo>
                  <a:cubicBezTo>
                    <a:pt x="151431" y="894545"/>
                    <a:pt x="245919" y="700997"/>
                    <a:pt x="245919" y="713189"/>
                  </a:cubicBezTo>
                  <a:cubicBezTo>
                    <a:pt x="245919" y="725381"/>
                    <a:pt x="192579" y="827489"/>
                    <a:pt x="154479" y="923501"/>
                  </a:cubicBezTo>
                  <a:cubicBezTo>
                    <a:pt x="116379" y="1019513"/>
                    <a:pt x="32559" y="1249637"/>
                    <a:pt x="17319" y="1289261"/>
                  </a:cubicBezTo>
                  <a:cubicBezTo>
                    <a:pt x="2079" y="1328885"/>
                    <a:pt x="61515" y="1142957"/>
                    <a:pt x="63039" y="1161245"/>
                  </a:cubicBezTo>
                  <a:cubicBezTo>
                    <a:pt x="64563" y="1179533"/>
                    <a:pt x="35607" y="1309073"/>
                    <a:pt x="26463" y="1398989"/>
                  </a:cubicBezTo>
                  <a:cubicBezTo>
                    <a:pt x="17319" y="1488905"/>
                    <a:pt x="11223" y="1676357"/>
                    <a:pt x="8175" y="1700741"/>
                  </a:cubicBezTo>
                  <a:cubicBezTo>
                    <a:pt x="5127" y="1725125"/>
                    <a:pt x="-8589" y="1682453"/>
                    <a:pt x="8175" y="1545293"/>
                  </a:cubicBezTo>
                  <a:cubicBezTo>
                    <a:pt x="24939" y="1408133"/>
                    <a:pt x="50847" y="1129241"/>
                    <a:pt x="108759" y="877781"/>
                  </a:cubicBezTo>
                  <a:cubicBezTo>
                    <a:pt x="166671" y="626321"/>
                    <a:pt x="293163" y="80729"/>
                    <a:pt x="319071" y="9101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 1103">
              <a:extLst>
                <a:ext uri="{FF2B5EF4-FFF2-40B4-BE49-F238E27FC236}">
                  <a16:creationId xmlns:a16="http://schemas.microsoft.com/office/drawing/2014/main" id="{56E09204-9DB7-19AC-F834-7AB4FB435B63}"/>
                </a:ext>
              </a:extLst>
            </p:cNvPr>
            <p:cNvSpPr/>
            <p:nvPr/>
          </p:nvSpPr>
          <p:spPr>
            <a:xfrm>
              <a:off x="3034299" y="437528"/>
              <a:ext cx="2013769" cy="1889885"/>
            </a:xfrm>
            <a:custGeom>
              <a:avLst/>
              <a:gdLst>
                <a:gd name="connsiteX0" fmla="*/ 2013189 w 2013769"/>
                <a:gd name="connsiteY0" fmla="*/ 1384 h 1889885"/>
                <a:gd name="connsiteX1" fmla="*/ 1016493 w 2013769"/>
                <a:gd name="connsiteY1" fmla="*/ 486016 h 1889885"/>
                <a:gd name="connsiteX2" fmla="*/ 358125 w 2013769"/>
                <a:gd name="connsiteY2" fmla="*/ 1391272 h 1889885"/>
                <a:gd name="connsiteX3" fmla="*/ 431277 w 2013769"/>
                <a:gd name="connsiteY3" fmla="*/ 1263256 h 1889885"/>
                <a:gd name="connsiteX4" fmla="*/ 10653 w 2013769"/>
                <a:gd name="connsiteY4" fmla="*/ 1866760 h 1889885"/>
                <a:gd name="connsiteX5" fmla="*/ 184389 w 2013769"/>
                <a:gd name="connsiteY5" fmla="*/ 1665592 h 1889885"/>
                <a:gd name="connsiteX6" fmla="*/ 806181 w 2013769"/>
                <a:gd name="connsiteY6" fmla="*/ 751192 h 1889885"/>
                <a:gd name="connsiteX7" fmla="*/ 641589 w 2013769"/>
                <a:gd name="connsiteY7" fmla="*/ 888352 h 1889885"/>
                <a:gd name="connsiteX8" fmla="*/ 1153653 w 2013769"/>
                <a:gd name="connsiteY8" fmla="*/ 358000 h 1889885"/>
                <a:gd name="connsiteX9" fmla="*/ 2013189 w 2013769"/>
                <a:gd name="connsiteY9" fmla="*/ 1384 h 188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13769" h="1889885">
                  <a:moveTo>
                    <a:pt x="2013189" y="1384"/>
                  </a:moveTo>
                  <a:cubicBezTo>
                    <a:pt x="1990329" y="22720"/>
                    <a:pt x="1292337" y="254368"/>
                    <a:pt x="1016493" y="486016"/>
                  </a:cubicBezTo>
                  <a:cubicBezTo>
                    <a:pt x="740649" y="717664"/>
                    <a:pt x="455661" y="1261732"/>
                    <a:pt x="358125" y="1391272"/>
                  </a:cubicBezTo>
                  <a:cubicBezTo>
                    <a:pt x="260589" y="1520812"/>
                    <a:pt x="489189" y="1184008"/>
                    <a:pt x="431277" y="1263256"/>
                  </a:cubicBezTo>
                  <a:cubicBezTo>
                    <a:pt x="373365" y="1342504"/>
                    <a:pt x="51801" y="1799704"/>
                    <a:pt x="10653" y="1866760"/>
                  </a:cubicBezTo>
                  <a:cubicBezTo>
                    <a:pt x="-30495" y="1933816"/>
                    <a:pt x="51801" y="1851520"/>
                    <a:pt x="184389" y="1665592"/>
                  </a:cubicBezTo>
                  <a:cubicBezTo>
                    <a:pt x="316977" y="1479664"/>
                    <a:pt x="729981" y="880732"/>
                    <a:pt x="806181" y="751192"/>
                  </a:cubicBezTo>
                  <a:cubicBezTo>
                    <a:pt x="882381" y="621652"/>
                    <a:pt x="583677" y="953884"/>
                    <a:pt x="641589" y="888352"/>
                  </a:cubicBezTo>
                  <a:cubicBezTo>
                    <a:pt x="699501" y="822820"/>
                    <a:pt x="929625" y="505828"/>
                    <a:pt x="1153653" y="358000"/>
                  </a:cubicBezTo>
                  <a:cubicBezTo>
                    <a:pt x="1377681" y="210172"/>
                    <a:pt x="2036049" y="-19952"/>
                    <a:pt x="2013189" y="1384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 1104">
              <a:extLst>
                <a:ext uri="{FF2B5EF4-FFF2-40B4-BE49-F238E27FC236}">
                  <a16:creationId xmlns:a16="http://schemas.microsoft.com/office/drawing/2014/main" id="{51D40C7E-4E72-5709-EC05-C307F15AF12F}"/>
                </a:ext>
              </a:extLst>
            </p:cNvPr>
            <p:cNvSpPr/>
            <p:nvPr/>
          </p:nvSpPr>
          <p:spPr>
            <a:xfrm>
              <a:off x="3378962" y="429555"/>
              <a:ext cx="1211326" cy="1981607"/>
            </a:xfrm>
            <a:custGeom>
              <a:avLst/>
              <a:gdLst>
                <a:gd name="connsiteX0" fmla="*/ 1211326 w 1211326"/>
                <a:gd name="connsiteY0" fmla="*/ 213 h 1981607"/>
                <a:gd name="connsiteX1" fmla="*/ 735838 w 1211326"/>
                <a:gd name="connsiteY1" fmla="*/ 503133 h 1981607"/>
                <a:gd name="connsiteX2" fmla="*/ 397510 w 1211326"/>
                <a:gd name="connsiteY2" fmla="*/ 1252941 h 1981607"/>
                <a:gd name="connsiteX3" fmla="*/ 470662 w 1211326"/>
                <a:gd name="connsiteY3" fmla="*/ 1115781 h 1981607"/>
                <a:gd name="connsiteX4" fmla="*/ 315214 w 1211326"/>
                <a:gd name="connsiteY4" fmla="*/ 1572981 h 1981607"/>
                <a:gd name="connsiteX5" fmla="*/ 4318 w 1211326"/>
                <a:gd name="connsiteY5" fmla="*/ 1975317 h 1981607"/>
                <a:gd name="connsiteX6" fmla="*/ 150622 w 1211326"/>
                <a:gd name="connsiteY6" fmla="*/ 1792437 h 1981607"/>
                <a:gd name="connsiteX7" fmla="*/ 388366 w 1211326"/>
                <a:gd name="connsiteY7" fmla="*/ 1444965 h 1981607"/>
                <a:gd name="connsiteX8" fmla="*/ 498094 w 1211326"/>
                <a:gd name="connsiteY8" fmla="*/ 1042629 h 1981607"/>
                <a:gd name="connsiteX9" fmla="*/ 735838 w 1211326"/>
                <a:gd name="connsiteY9" fmla="*/ 448269 h 1981607"/>
                <a:gd name="connsiteX10" fmla="*/ 1211326 w 1211326"/>
                <a:gd name="connsiteY10" fmla="*/ 213 h 1981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11326" h="1981607">
                  <a:moveTo>
                    <a:pt x="1211326" y="213"/>
                  </a:moveTo>
                  <a:cubicBezTo>
                    <a:pt x="1211326" y="9357"/>
                    <a:pt x="871474" y="294345"/>
                    <a:pt x="735838" y="503133"/>
                  </a:cubicBezTo>
                  <a:cubicBezTo>
                    <a:pt x="600202" y="711921"/>
                    <a:pt x="441706" y="1150833"/>
                    <a:pt x="397510" y="1252941"/>
                  </a:cubicBezTo>
                  <a:cubicBezTo>
                    <a:pt x="353314" y="1355049"/>
                    <a:pt x="484378" y="1062441"/>
                    <a:pt x="470662" y="1115781"/>
                  </a:cubicBezTo>
                  <a:cubicBezTo>
                    <a:pt x="456946" y="1169121"/>
                    <a:pt x="392938" y="1429725"/>
                    <a:pt x="315214" y="1572981"/>
                  </a:cubicBezTo>
                  <a:cubicBezTo>
                    <a:pt x="237490" y="1716237"/>
                    <a:pt x="31750" y="1938741"/>
                    <a:pt x="4318" y="1975317"/>
                  </a:cubicBezTo>
                  <a:cubicBezTo>
                    <a:pt x="-23114" y="2011893"/>
                    <a:pt x="86614" y="1880829"/>
                    <a:pt x="150622" y="1792437"/>
                  </a:cubicBezTo>
                  <a:cubicBezTo>
                    <a:pt x="214630" y="1704045"/>
                    <a:pt x="330454" y="1569933"/>
                    <a:pt x="388366" y="1444965"/>
                  </a:cubicBezTo>
                  <a:cubicBezTo>
                    <a:pt x="446278" y="1319997"/>
                    <a:pt x="440182" y="1208745"/>
                    <a:pt x="498094" y="1042629"/>
                  </a:cubicBezTo>
                  <a:cubicBezTo>
                    <a:pt x="556006" y="876513"/>
                    <a:pt x="618490" y="618957"/>
                    <a:pt x="735838" y="448269"/>
                  </a:cubicBezTo>
                  <a:cubicBezTo>
                    <a:pt x="853186" y="277581"/>
                    <a:pt x="1211326" y="-8931"/>
                    <a:pt x="1211326" y="213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 1105">
              <a:extLst>
                <a:ext uri="{FF2B5EF4-FFF2-40B4-BE49-F238E27FC236}">
                  <a16:creationId xmlns:a16="http://schemas.microsoft.com/office/drawing/2014/main" id="{ACC03134-9793-C0B6-9364-AA1525363AFE}"/>
                </a:ext>
              </a:extLst>
            </p:cNvPr>
            <p:cNvSpPr/>
            <p:nvPr/>
          </p:nvSpPr>
          <p:spPr>
            <a:xfrm>
              <a:off x="4937685" y="720977"/>
              <a:ext cx="266653" cy="2896284"/>
            </a:xfrm>
            <a:custGeom>
              <a:avLst/>
              <a:gdLst>
                <a:gd name="connsiteX0" fmla="*/ 75 w 266653"/>
                <a:gd name="connsiteY0" fmla="*/ 1399 h 2896284"/>
                <a:gd name="connsiteX1" fmla="*/ 137235 w 266653"/>
                <a:gd name="connsiteY1" fmla="*/ 1016383 h 2896284"/>
                <a:gd name="connsiteX2" fmla="*/ 201243 w 266653"/>
                <a:gd name="connsiteY2" fmla="*/ 879223 h 2896284"/>
                <a:gd name="connsiteX3" fmla="*/ 201243 w 266653"/>
                <a:gd name="connsiteY3" fmla="*/ 1482727 h 2896284"/>
                <a:gd name="connsiteX4" fmla="*/ 265251 w 266653"/>
                <a:gd name="connsiteY4" fmla="*/ 2104519 h 2896284"/>
                <a:gd name="connsiteX5" fmla="*/ 246963 w 266653"/>
                <a:gd name="connsiteY5" fmla="*/ 1985647 h 2896284"/>
                <a:gd name="connsiteX6" fmla="*/ 265251 w 266653"/>
                <a:gd name="connsiteY6" fmla="*/ 2799463 h 2896284"/>
                <a:gd name="connsiteX7" fmla="*/ 237819 w 266653"/>
                <a:gd name="connsiteY7" fmla="*/ 2662303 h 2896284"/>
                <a:gd name="connsiteX8" fmla="*/ 118947 w 266653"/>
                <a:gd name="connsiteY8" fmla="*/ 842647 h 2896284"/>
                <a:gd name="connsiteX9" fmla="*/ 75 w 266653"/>
                <a:gd name="connsiteY9" fmla="*/ 1399 h 289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6653" h="2896284">
                  <a:moveTo>
                    <a:pt x="75" y="1399"/>
                  </a:moveTo>
                  <a:cubicBezTo>
                    <a:pt x="3123" y="30355"/>
                    <a:pt x="103707" y="870079"/>
                    <a:pt x="137235" y="1016383"/>
                  </a:cubicBezTo>
                  <a:cubicBezTo>
                    <a:pt x="170763" y="1162687"/>
                    <a:pt x="190575" y="801499"/>
                    <a:pt x="201243" y="879223"/>
                  </a:cubicBezTo>
                  <a:cubicBezTo>
                    <a:pt x="211911" y="956947"/>
                    <a:pt x="190575" y="1278511"/>
                    <a:pt x="201243" y="1482727"/>
                  </a:cubicBezTo>
                  <a:cubicBezTo>
                    <a:pt x="211911" y="1686943"/>
                    <a:pt x="257631" y="2020699"/>
                    <a:pt x="265251" y="2104519"/>
                  </a:cubicBezTo>
                  <a:cubicBezTo>
                    <a:pt x="272871" y="2188339"/>
                    <a:pt x="246963" y="1869823"/>
                    <a:pt x="246963" y="1985647"/>
                  </a:cubicBezTo>
                  <a:cubicBezTo>
                    <a:pt x="246963" y="2101471"/>
                    <a:pt x="266775" y="2686687"/>
                    <a:pt x="265251" y="2799463"/>
                  </a:cubicBezTo>
                  <a:cubicBezTo>
                    <a:pt x="263727" y="2912239"/>
                    <a:pt x="262203" y="2988439"/>
                    <a:pt x="237819" y="2662303"/>
                  </a:cubicBezTo>
                  <a:cubicBezTo>
                    <a:pt x="213435" y="2336167"/>
                    <a:pt x="150951" y="1287655"/>
                    <a:pt x="118947" y="842647"/>
                  </a:cubicBezTo>
                  <a:cubicBezTo>
                    <a:pt x="86943" y="397639"/>
                    <a:pt x="-2973" y="-27557"/>
                    <a:pt x="75" y="1399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 1106">
              <a:extLst>
                <a:ext uri="{FF2B5EF4-FFF2-40B4-BE49-F238E27FC236}">
                  <a16:creationId xmlns:a16="http://schemas.microsoft.com/office/drawing/2014/main" id="{F0950A8C-C28D-B0B2-F91D-AFDA85680145}"/>
                </a:ext>
              </a:extLst>
            </p:cNvPr>
            <p:cNvSpPr/>
            <p:nvPr/>
          </p:nvSpPr>
          <p:spPr>
            <a:xfrm>
              <a:off x="2454720" y="1957955"/>
              <a:ext cx="269036" cy="1915635"/>
            </a:xfrm>
            <a:custGeom>
              <a:avLst/>
              <a:gdLst>
                <a:gd name="connsiteX0" fmla="*/ 251904 w 269036"/>
                <a:gd name="connsiteY0" fmla="*/ 53725 h 1915635"/>
                <a:gd name="connsiteX1" fmla="*/ 251904 w 269036"/>
                <a:gd name="connsiteY1" fmla="*/ 108589 h 1915635"/>
                <a:gd name="connsiteX2" fmla="*/ 69024 w 269036"/>
                <a:gd name="connsiteY2" fmla="*/ 1022989 h 1915635"/>
                <a:gd name="connsiteX3" fmla="*/ 41592 w 269036"/>
                <a:gd name="connsiteY3" fmla="*/ 1461901 h 1915635"/>
                <a:gd name="connsiteX4" fmla="*/ 32448 w 269036"/>
                <a:gd name="connsiteY4" fmla="*/ 1315597 h 1915635"/>
                <a:gd name="connsiteX5" fmla="*/ 41592 w 269036"/>
                <a:gd name="connsiteY5" fmla="*/ 1900813 h 1915635"/>
                <a:gd name="connsiteX6" fmla="*/ 5016 w 269036"/>
                <a:gd name="connsiteY6" fmla="*/ 1626493 h 1915635"/>
                <a:gd name="connsiteX7" fmla="*/ 169608 w 269036"/>
                <a:gd name="connsiteY7" fmla="*/ 437773 h 1915635"/>
                <a:gd name="connsiteX8" fmla="*/ 251904 w 269036"/>
                <a:gd name="connsiteY8" fmla="*/ 53725 h 1915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9036" h="1915635">
                  <a:moveTo>
                    <a:pt x="251904" y="53725"/>
                  </a:moveTo>
                  <a:cubicBezTo>
                    <a:pt x="265620" y="-1139"/>
                    <a:pt x="282384" y="-52955"/>
                    <a:pt x="251904" y="108589"/>
                  </a:cubicBezTo>
                  <a:cubicBezTo>
                    <a:pt x="221424" y="270133"/>
                    <a:pt x="104076" y="797437"/>
                    <a:pt x="69024" y="1022989"/>
                  </a:cubicBezTo>
                  <a:cubicBezTo>
                    <a:pt x="33972" y="1248541"/>
                    <a:pt x="47688" y="1413133"/>
                    <a:pt x="41592" y="1461901"/>
                  </a:cubicBezTo>
                  <a:cubicBezTo>
                    <a:pt x="35496" y="1510669"/>
                    <a:pt x="32448" y="1242445"/>
                    <a:pt x="32448" y="1315597"/>
                  </a:cubicBezTo>
                  <a:cubicBezTo>
                    <a:pt x="32448" y="1388749"/>
                    <a:pt x="46164" y="1848997"/>
                    <a:pt x="41592" y="1900813"/>
                  </a:cubicBezTo>
                  <a:cubicBezTo>
                    <a:pt x="37020" y="1952629"/>
                    <a:pt x="-16320" y="1870333"/>
                    <a:pt x="5016" y="1626493"/>
                  </a:cubicBezTo>
                  <a:cubicBezTo>
                    <a:pt x="26352" y="1382653"/>
                    <a:pt x="129984" y="701425"/>
                    <a:pt x="169608" y="437773"/>
                  </a:cubicBezTo>
                  <a:cubicBezTo>
                    <a:pt x="209232" y="174121"/>
                    <a:pt x="238188" y="108589"/>
                    <a:pt x="251904" y="53725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 1107">
              <a:extLst>
                <a:ext uri="{FF2B5EF4-FFF2-40B4-BE49-F238E27FC236}">
                  <a16:creationId xmlns:a16="http://schemas.microsoft.com/office/drawing/2014/main" id="{1196DB8E-6684-1E3E-2F0A-80FAAA8FEE6F}"/>
                </a:ext>
              </a:extLst>
            </p:cNvPr>
            <p:cNvSpPr/>
            <p:nvPr/>
          </p:nvSpPr>
          <p:spPr>
            <a:xfrm>
              <a:off x="4759331" y="630934"/>
              <a:ext cx="343481" cy="2478276"/>
            </a:xfrm>
            <a:custGeom>
              <a:avLst/>
              <a:gdLst>
                <a:gd name="connsiteX0" fmla="*/ 169285 w 343481"/>
                <a:gd name="connsiteY0" fmla="*/ 2 h 2478276"/>
                <a:gd name="connsiteX1" fmla="*/ 187573 w 343481"/>
                <a:gd name="connsiteY1" fmla="*/ 950978 h 2478276"/>
                <a:gd name="connsiteX2" fmla="*/ 196717 w 343481"/>
                <a:gd name="connsiteY2" fmla="*/ 1764794 h 2478276"/>
                <a:gd name="connsiteX3" fmla="*/ 224149 w 343481"/>
                <a:gd name="connsiteY3" fmla="*/ 1627634 h 2478276"/>
                <a:gd name="connsiteX4" fmla="*/ 297301 w 343481"/>
                <a:gd name="connsiteY4" fmla="*/ 2176274 h 2478276"/>
                <a:gd name="connsiteX5" fmla="*/ 343021 w 343481"/>
                <a:gd name="connsiteY5" fmla="*/ 2478026 h 2478276"/>
                <a:gd name="connsiteX6" fmla="*/ 269869 w 343481"/>
                <a:gd name="connsiteY6" fmla="*/ 2130554 h 2478276"/>
                <a:gd name="connsiteX7" fmla="*/ 4693 w 343481"/>
                <a:gd name="connsiteY7" fmla="*/ 539498 h 2478276"/>
                <a:gd name="connsiteX8" fmla="*/ 105277 w 343481"/>
                <a:gd name="connsiteY8" fmla="*/ 941834 h 2478276"/>
                <a:gd name="connsiteX9" fmla="*/ 169285 w 343481"/>
                <a:gd name="connsiteY9" fmla="*/ 2 h 2478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3481" h="2478276">
                  <a:moveTo>
                    <a:pt x="169285" y="2"/>
                  </a:moveTo>
                  <a:cubicBezTo>
                    <a:pt x="183001" y="1526"/>
                    <a:pt x="183001" y="656846"/>
                    <a:pt x="187573" y="950978"/>
                  </a:cubicBezTo>
                  <a:cubicBezTo>
                    <a:pt x="192145" y="1245110"/>
                    <a:pt x="190621" y="1652018"/>
                    <a:pt x="196717" y="1764794"/>
                  </a:cubicBezTo>
                  <a:cubicBezTo>
                    <a:pt x="202813" y="1877570"/>
                    <a:pt x="207385" y="1559054"/>
                    <a:pt x="224149" y="1627634"/>
                  </a:cubicBezTo>
                  <a:cubicBezTo>
                    <a:pt x="240913" y="1696214"/>
                    <a:pt x="277489" y="2034542"/>
                    <a:pt x="297301" y="2176274"/>
                  </a:cubicBezTo>
                  <a:cubicBezTo>
                    <a:pt x="317113" y="2318006"/>
                    <a:pt x="347593" y="2485646"/>
                    <a:pt x="343021" y="2478026"/>
                  </a:cubicBezTo>
                  <a:cubicBezTo>
                    <a:pt x="338449" y="2470406"/>
                    <a:pt x="326257" y="2453642"/>
                    <a:pt x="269869" y="2130554"/>
                  </a:cubicBezTo>
                  <a:cubicBezTo>
                    <a:pt x="213481" y="1807466"/>
                    <a:pt x="32125" y="737618"/>
                    <a:pt x="4693" y="539498"/>
                  </a:cubicBezTo>
                  <a:cubicBezTo>
                    <a:pt x="-22739" y="341378"/>
                    <a:pt x="77845" y="1028702"/>
                    <a:pt x="105277" y="941834"/>
                  </a:cubicBezTo>
                  <a:cubicBezTo>
                    <a:pt x="132709" y="854966"/>
                    <a:pt x="155569" y="-1522"/>
                    <a:pt x="169285" y="2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 1108">
              <a:extLst>
                <a:ext uri="{FF2B5EF4-FFF2-40B4-BE49-F238E27FC236}">
                  <a16:creationId xmlns:a16="http://schemas.microsoft.com/office/drawing/2014/main" id="{544F9C1E-F7AE-537F-806A-B76192C740F7}"/>
                </a:ext>
              </a:extLst>
            </p:cNvPr>
            <p:cNvSpPr/>
            <p:nvPr/>
          </p:nvSpPr>
          <p:spPr>
            <a:xfrm>
              <a:off x="4617559" y="600560"/>
              <a:ext cx="1833695" cy="1368524"/>
            </a:xfrm>
            <a:custGeom>
              <a:avLst/>
              <a:gdLst>
                <a:gd name="connsiteX0" fmla="*/ 82457 w 1833695"/>
                <a:gd name="connsiteY0" fmla="*/ 21232 h 1368524"/>
                <a:gd name="connsiteX1" fmla="*/ 109889 w 1833695"/>
                <a:gd name="connsiteY1" fmla="*/ 66952 h 1368524"/>
                <a:gd name="connsiteX2" fmla="*/ 786545 w 1833695"/>
                <a:gd name="connsiteY2" fmla="*/ 304696 h 1368524"/>
                <a:gd name="connsiteX3" fmla="*/ 1262033 w 1833695"/>
                <a:gd name="connsiteY3" fmla="*/ 908200 h 1368524"/>
                <a:gd name="connsiteX4" fmla="*/ 1289465 w 1833695"/>
                <a:gd name="connsiteY4" fmla="*/ 761896 h 1368524"/>
                <a:gd name="connsiteX5" fmla="*/ 1819817 w 1833695"/>
                <a:gd name="connsiteY5" fmla="*/ 1356256 h 1368524"/>
                <a:gd name="connsiteX6" fmla="*/ 1655225 w 1833695"/>
                <a:gd name="connsiteY6" fmla="*/ 1136800 h 1368524"/>
                <a:gd name="connsiteX7" fmla="*/ 1399193 w 1833695"/>
                <a:gd name="connsiteY7" fmla="*/ 816760 h 1368524"/>
                <a:gd name="connsiteX8" fmla="*/ 1024289 w 1833695"/>
                <a:gd name="connsiteY8" fmla="*/ 322984 h 1368524"/>
                <a:gd name="connsiteX9" fmla="*/ 1243745 w 1833695"/>
                <a:gd name="connsiteY9" fmla="*/ 734464 h 1368524"/>
                <a:gd name="connsiteX10" fmla="*/ 914561 w 1833695"/>
                <a:gd name="connsiteY10" fmla="*/ 368704 h 1368524"/>
                <a:gd name="connsiteX11" fmla="*/ 82457 w 1833695"/>
                <a:gd name="connsiteY11" fmla="*/ 21232 h 1368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33695" h="1368524">
                  <a:moveTo>
                    <a:pt x="82457" y="21232"/>
                  </a:moveTo>
                  <a:cubicBezTo>
                    <a:pt x="-51655" y="-29060"/>
                    <a:pt x="-7459" y="19708"/>
                    <a:pt x="109889" y="66952"/>
                  </a:cubicBezTo>
                  <a:cubicBezTo>
                    <a:pt x="227237" y="114196"/>
                    <a:pt x="594521" y="164488"/>
                    <a:pt x="786545" y="304696"/>
                  </a:cubicBezTo>
                  <a:cubicBezTo>
                    <a:pt x="978569" y="444904"/>
                    <a:pt x="1178213" y="832000"/>
                    <a:pt x="1262033" y="908200"/>
                  </a:cubicBezTo>
                  <a:cubicBezTo>
                    <a:pt x="1345853" y="984400"/>
                    <a:pt x="1196501" y="687220"/>
                    <a:pt x="1289465" y="761896"/>
                  </a:cubicBezTo>
                  <a:cubicBezTo>
                    <a:pt x="1382429" y="836572"/>
                    <a:pt x="1758857" y="1293772"/>
                    <a:pt x="1819817" y="1356256"/>
                  </a:cubicBezTo>
                  <a:cubicBezTo>
                    <a:pt x="1880777" y="1418740"/>
                    <a:pt x="1725329" y="1226716"/>
                    <a:pt x="1655225" y="1136800"/>
                  </a:cubicBezTo>
                  <a:cubicBezTo>
                    <a:pt x="1585121" y="1046884"/>
                    <a:pt x="1504349" y="952396"/>
                    <a:pt x="1399193" y="816760"/>
                  </a:cubicBezTo>
                  <a:cubicBezTo>
                    <a:pt x="1294037" y="681124"/>
                    <a:pt x="1050197" y="336700"/>
                    <a:pt x="1024289" y="322984"/>
                  </a:cubicBezTo>
                  <a:cubicBezTo>
                    <a:pt x="998381" y="309268"/>
                    <a:pt x="1262033" y="726844"/>
                    <a:pt x="1243745" y="734464"/>
                  </a:cubicBezTo>
                  <a:cubicBezTo>
                    <a:pt x="1225457" y="742084"/>
                    <a:pt x="1111157" y="483004"/>
                    <a:pt x="914561" y="368704"/>
                  </a:cubicBezTo>
                  <a:cubicBezTo>
                    <a:pt x="717965" y="254404"/>
                    <a:pt x="216569" y="71524"/>
                    <a:pt x="82457" y="21232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 1109">
              <a:extLst>
                <a:ext uri="{FF2B5EF4-FFF2-40B4-BE49-F238E27FC236}">
                  <a16:creationId xmlns:a16="http://schemas.microsoft.com/office/drawing/2014/main" id="{A7C618AF-A447-BBB3-8339-37432DE99B70}"/>
                </a:ext>
              </a:extLst>
            </p:cNvPr>
            <p:cNvSpPr/>
            <p:nvPr/>
          </p:nvSpPr>
          <p:spPr>
            <a:xfrm>
              <a:off x="5814520" y="1455923"/>
              <a:ext cx="607000" cy="1781219"/>
            </a:xfrm>
            <a:custGeom>
              <a:avLst/>
              <a:gdLst>
                <a:gd name="connsiteX0" fmla="*/ 1064 w 607000"/>
                <a:gd name="connsiteY0" fmla="*/ 254005 h 1781219"/>
                <a:gd name="connsiteX1" fmla="*/ 412544 w 607000"/>
                <a:gd name="connsiteY1" fmla="*/ 711205 h 1781219"/>
                <a:gd name="connsiteX2" fmla="*/ 494840 w 607000"/>
                <a:gd name="connsiteY2" fmla="*/ 1122685 h 1781219"/>
                <a:gd name="connsiteX3" fmla="*/ 577136 w 607000"/>
                <a:gd name="connsiteY3" fmla="*/ 811789 h 1781219"/>
                <a:gd name="connsiteX4" fmla="*/ 604568 w 607000"/>
                <a:gd name="connsiteY4" fmla="*/ 1771909 h 1781219"/>
                <a:gd name="connsiteX5" fmla="*/ 522272 w 607000"/>
                <a:gd name="connsiteY5" fmla="*/ 1223269 h 1781219"/>
                <a:gd name="connsiteX6" fmla="*/ 503984 w 607000"/>
                <a:gd name="connsiteY6" fmla="*/ 7117 h 1781219"/>
                <a:gd name="connsiteX7" fmla="*/ 549704 w 607000"/>
                <a:gd name="connsiteY7" fmla="*/ 702061 h 1781219"/>
                <a:gd name="connsiteX8" fmla="*/ 1064 w 607000"/>
                <a:gd name="connsiteY8" fmla="*/ 254005 h 1781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7000" h="1781219">
                  <a:moveTo>
                    <a:pt x="1064" y="254005"/>
                  </a:moveTo>
                  <a:cubicBezTo>
                    <a:pt x="-21796" y="255529"/>
                    <a:pt x="330248" y="566425"/>
                    <a:pt x="412544" y="711205"/>
                  </a:cubicBezTo>
                  <a:cubicBezTo>
                    <a:pt x="494840" y="855985"/>
                    <a:pt x="467408" y="1105921"/>
                    <a:pt x="494840" y="1122685"/>
                  </a:cubicBezTo>
                  <a:cubicBezTo>
                    <a:pt x="522272" y="1139449"/>
                    <a:pt x="558848" y="703585"/>
                    <a:pt x="577136" y="811789"/>
                  </a:cubicBezTo>
                  <a:cubicBezTo>
                    <a:pt x="595424" y="919993"/>
                    <a:pt x="613712" y="1703329"/>
                    <a:pt x="604568" y="1771909"/>
                  </a:cubicBezTo>
                  <a:cubicBezTo>
                    <a:pt x="595424" y="1840489"/>
                    <a:pt x="539036" y="1517401"/>
                    <a:pt x="522272" y="1223269"/>
                  </a:cubicBezTo>
                  <a:cubicBezTo>
                    <a:pt x="505508" y="929137"/>
                    <a:pt x="499412" y="93985"/>
                    <a:pt x="503984" y="7117"/>
                  </a:cubicBezTo>
                  <a:cubicBezTo>
                    <a:pt x="508556" y="-79751"/>
                    <a:pt x="630476" y="656341"/>
                    <a:pt x="549704" y="702061"/>
                  </a:cubicBezTo>
                  <a:cubicBezTo>
                    <a:pt x="468932" y="747781"/>
                    <a:pt x="23924" y="252481"/>
                    <a:pt x="1064" y="254005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 1110">
              <a:extLst>
                <a:ext uri="{FF2B5EF4-FFF2-40B4-BE49-F238E27FC236}">
                  <a16:creationId xmlns:a16="http://schemas.microsoft.com/office/drawing/2014/main" id="{C2BC0940-0364-3E5C-C0A5-22D9040D50C5}"/>
                </a:ext>
              </a:extLst>
            </p:cNvPr>
            <p:cNvSpPr/>
            <p:nvPr/>
          </p:nvSpPr>
          <p:spPr>
            <a:xfrm>
              <a:off x="5284275" y="1097072"/>
              <a:ext cx="559717" cy="2025136"/>
            </a:xfrm>
            <a:custGeom>
              <a:avLst/>
              <a:gdLst>
                <a:gd name="connsiteX0" fmla="*/ 957 w 559717"/>
                <a:gd name="connsiteY0" fmla="*/ 208 h 2025136"/>
                <a:gd name="connsiteX1" fmla="*/ 174693 w 559717"/>
                <a:gd name="connsiteY1" fmla="*/ 868888 h 2025136"/>
                <a:gd name="connsiteX2" fmla="*/ 522165 w 559717"/>
                <a:gd name="connsiteY2" fmla="*/ 1390096 h 2025136"/>
                <a:gd name="connsiteX3" fmla="*/ 503877 w 559717"/>
                <a:gd name="connsiteY3" fmla="*/ 1582120 h 2025136"/>
                <a:gd name="connsiteX4" fmla="*/ 558741 w 559717"/>
                <a:gd name="connsiteY4" fmla="*/ 1444960 h 2025136"/>
                <a:gd name="connsiteX5" fmla="*/ 449013 w 559717"/>
                <a:gd name="connsiteY5" fmla="*/ 1957024 h 2025136"/>
                <a:gd name="connsiteX6" fmla="*/ 458157 w 559717"/>
                <a:gd name="connsiteY6" fmla="*/ 1966168 h 2025136"/>
                <a:gd name="connsiteX7" fmla="*/ 513021 w 559717"/>
                <a:gd name="connsiteY7" fmla="*/ 1463248 h 2025136"/>
                <a:gd name="connsiteX8" fmla="*/ 330141 w 559717"/>
                <a:gd name="connsiteY8" fmla="*/ 1170640 h 2025136"/>
                <a:gd name="connsiteX9" fmla="*/ 46677 w 559717"/>
                <a:gd name="connsiteY9" fmla="*/ 823168 h 2025136"/>
                <a:gd name="connsiteX10" fmla="*/ 101541 w 559717"/>
                <a:gd name="connsiteY10" fmla="*/ 786592 h 2025136"/>
                <a:gd name="connsiteX11" fmla="*/ 957 w 559717"/>
                <a:gd name="connsiteY11" fmla="*/ 208 h 2025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9717" h="2025136">
                  <a:moveTo>
                    <a:pt x="957" y="208"/>
                  </a:moveTo>
                  <a:cubicBezTo>
                    <a:pt x="13149" y="13924"/>
                    <a:pt x="87825" y="637240"/>
                    <a:pt x="174693" y="868888"/>
                  </a:cubicBezTo>
                  <a:cubicBezTo>
                    <a:pt x="261561" y="1100536"/>
                    <a:pt x="467301" y="1271224"/>
                    <a:pt x="522165" y="1390096"/>
                  </a:cubicBezTo>
                  <a:cubicBezTo>
                    <a:pt x="577029" y="1508968"/>
                    <a:pt x="497781" y="1572976"/>
                    <a:pt x="503877" y="1582120"/>
                  </a:cubicBezTo>
                  <a:cubicBezTo>
                    <a:pt x="509973" y="1591264"/>
                    <a:pt x="567885" y="1382476"/>
                    <a:pt x="558741" y="1444960"/>
                  </a:cubicBezTo>
                  <a:cubicBezTo>
                    <a:pt x="549597" y="1507444"/>
                    <a:pt x="449013" y="1957024"/>
                    <a:pt x="449013" y="1957024"/>
                  </a:cubicBezTo>
                  <a:cubicBezTo>
                    <a:pt x="432249" y="2043892"/>
                    <a:pt x="447489" y="2048464"/>
                    <a:pt x="458157" y="1966168"/>
                  </a:cubicBezTo>
                  <a:cubicBezTo>
                    <a:pt x="468825" y="1883872"/>
                    <a:pt x="534357" y="1595836"/>
                    <a:pt x="513021" y="1463248"/>
                  </a:cubicBezTo>
                  <a:cubicBezTo>
                    <a:pt x="491685" y="1330660"/>
                    <a:pt x="407865" y="1277320"/>
                    <a:pt x="330141" y="1170640"/>
                  </a:cubicBezTo>
                  <a:cubicBezTo>
                    <a:pt x="252417" y="1063960"/>
                    <a:pt x="84777" y="887176"/>
                    <a:pt x="46677" y="823168"/>
                  </a:cubicBezTo>
                  <a:cubicBezTo>
                    <a:pt x="8577" y="759160"/>
                    <a:pt x="106113" y="919180"/>
                    <a:pt x="101541" y="786592"/>
                  </a:cubicBezTo>
                  <a:cubicBezTo>
                    <a:pt x="96969" y="654004"/>
                    <a:pt x="-11235" y="-13508"/>
                    <a:pt x="957" y="208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 1111">
              <a:extLst>
                <a:ext uri="{FF2B5EF4-FFF2-40B4-BE49-F238E27FC236}">
                  <a16:creationId xmlns:a16="http://schemas.microsoft.com/office/drawing/2014/main" id="{F3AB8C91-65A0-0DBC-C5D0-E22E48997F1E}"/>
                </a:ext>
              </a:extLst>
            </p:cNvPr>
            <p:cNvSpPr/>
            <p:nvPr/>
          </p:nvSpPr>
          <p:spPr>
            <a:xfrm>
              <a:off x="5650588" y="2925032"/>
              <a:ext cx="824440" cy="614464"/>
            </a:xfrm>
            <a:custGeom>
              <a:avLst/>
              <a:gdLst>
                <a:gd name="connsiteX0" fmla="*/ 404 w 824440"/>
                <a:gd name="connsiteY0" fmla="*/ 1048 h 614464"/>
                <a:gd name="connsiteX1" fmla="*/ 183284 w 824440"/>
                <a:gd name="connsiteY1" fmla="*/ 430816 h 614464"/>
                <a:gd name="connsiteX2" fmla="*/ 366164 w 824440"/>
                <a:gd name="connsiteY2" fmla="*/ 403384 h 614464"/>
                <a:gd name="connsiteX3" fmla="*/ 466748 w 824440"/>
                <a:gd name="connsiteY3" fmla="*/ 284512 h 614464"/>
                <a:gd name="connsiteX4" fmla="*/ 302156 w 824440"/>
                <a:gd name="connsiteY4" fmla="*/ 577120 h 614464"/>
                <a:gd name="connsiteX5" fmla="*/ 448460 w 824440"/>
                <a:gd name="connsiteY5" fmla="*/ 348520 h 614464"/>
                <a:gd name="connsiteX6" fmla="*/ 823364 w 824440"/>
                <a:gd name="connsiteY6" fmla="*/ 37624 h 614464"/>
                <a:gd name="connsiteX7" fmla="*/ 549044 w 824440"/>
                <a:gd name="connsiteY7" fmla="*/ 321088 h 614464"/>
                <a:gd name="connsiteX8" fmla="*/ 174140 w 824440"/>
                <a:gd name="connsiteY8" fmla="*/ 613696 h 614464"/>
                <a:gd name="connsiteX9" fmla="*/ 274724 w 824440"/>
                <a:gd name="connsiteY9" fmla="*/ 403384 h 614464"/>
                <a:gd name="connsiteX10" fmla="*/ 137564 w 824440"/>
                <a:gd name="connsiteY10" fmla="*/ 311944 h 614464"/>
                <a:gd name="connsiteX11" fmla="*/ 404 w 824440"/>
                <a:gd name="connsiteY11" fmla="*/ 1048 h 614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24440" h="614464">
                  <a:moveTo>
                    <a:pt x="404" y="1048"/>
                  </a:moveTo>
                  <a:cubicBezTo>
                    <a:pt x="8024" y="20860"/>
                    <a:pt x="122324" y="363760"/>
                    <a:pt x="183284" y="430816"/>
                  </a:cubicBezTo>
                  <a:cubicBezTo>
                    <a:pt x="244244" y="497872"/>
                    <a:pt x="318920" y="427768"/>
                    <a:pt x="366164" y="403384"/>
                  </a:cubicBezTo>
                  <a:cubicBezTo>
                    <a:pt x="413408" y="379000"/>
                    <a:pt x="477416" y="255556"/>
                    <a:pt x="466748" y="284512"/>
                  </a:cubicBezTo>
                  <a:cubicBezTo>
                    <a:pt x="456080" y="313468"/>
                    <a:pt x="305204" y="566452"/>
                    <a:pt x="302156" y="577120"/>
                  </a:cubicBezTo>
                  <a:cubicBezTo>
                    <a:pt x="299108" y="587788"/>
                    <a:pt x="361592" y="438436"/>
                    <a:pt x="448460" y="348520"/>
                  </a:cubicBezTo>
                  <a:cubicBezTo>
                    <a:pt x="535328" y="258604"/>
                    <a:pt x="806600" y="42196"/>
                    <a:pt x="823364" y="37624"/>
                  </a:cubicBezTo>
                  <a:cubicBezTo>
                    <a:pt x="840128" y="33052"/>
                    <a:pt x="657248" y="225076"/>
                    <a:pt x="549044" y="321088"/>
                  </a:cubicBezTo>
                  <a:cubicBezTo>
                    <a:pt x="440840" y="417100"/>
                    <a:pt x="219860" y="599980"/>
                    <a:pt x="174140" y="613696"/>
                  </a:cubicBezTo>
                  <a:cubicBezTo>
                    <a:pt x="128420" y="627412"/>
                    <a:pt x="280820" y="453676"/>
                    <a:pt x="274724" y="403384"/>
                  </a:cubicBezTo>
                  <a:cubicBezTo>
                    <a:pt x="268628" y="353092"/>
                    <a:pt x="180236" y="375952"/>
                    <a:pt x="137564" y="311944"/>
                  </a:cubicBezTo>
                  <a:cubicBezTo>
                    <a:pt x="94892" y="247936"/>
                    <a:pt x="-7216" y="-18764"/>
                    <a:pt x="404" y="1048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 1112">
              <a:extLst>
                <a:ext uri="{FF2B5EF4-FFF2-40B4-BE49-F238E27FC236}">
                  <a16:creationId xmlns:a16="http://schemas.microsoft.com/office/drawing/2014/main" id="{320D9B52-4581-4862-2E55-FD4E949F1CAA}"/>
                </a:ext>
              </a:extLst>
            </p:cNvPr>
            <p:cNvSpPr/>
            <p:nvPr/>
          </p:nvSpPr>
          <p:spPr>
            <a:xfrm>
              <a:off x="5573761" y="2714981"/>
              <a:ext cx="333420" cy="1480972"/>
            </a:xfrm>
            <a:custGeom>
              <a:avLst/>
              <a:gdLst>
                <a:gd name="connsiteX0" fmla="*/ 333263 w 333420"/>
                <a:gd name="connsiteY0" fmla="*/ 787 h 1480972"/>
                <a:gd name="connsiteX1" fmla="*/ 186959 w 333420"/>
                <a:gd name="connsiteY1" fmla="*/ 430555 h 1480972"/>
                <a:gd name="connsiteX2" fmla="*/ 4079 w 333420"/>
                <a:gd name="connsiteY2" fmla="*/ 860323 h 1480972"/>
                <a:gd name="connsiteX3" fmla="*/ 68087 w 333420"/>
                <a:gd name="connsiteY3" fmla="*/ 659155 h 1480972"/>
                <a:gd name="connsiteX4" fmla="*/ 4079 w 333420"/>
                <a:gd name="connsiteY4" fmla="*/ 1454683 h 1480972"/>
                <a:gd name="connsiteX5" fmla="*/ 13223 w 333420"/>
                <a:gd name="connsiteY5" fmla="*/ 1226083 h 1480972"/>
                <a:gd name="connsiteX6" fmla="*/ 68087 w 333420"/>
                <a:gd name="connsiteY6" fmla="*/ 595147 h 1480972"/>
                <a:gd name="connsiteX7" fmla="*/ 186959 w 333420"/>
                <a:gd name="connsiteY7" fmla="*/ 174523 h 1480972"/>
                <a:gd name="connsiteX8" fmla="*/ 159527 w 333420"/>
                <a:gd name="connsiteY8" fmla="*/ 540283 h 1480972"/>
                <a:gd name="connsiteX9" fmla="*/ 333263 w 333420"/>
                <a:gd name="connsiteY9" fmla="*/ 787 h 1480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3420" h="1480972">
                  <a:moveTo>
                    <a:pt x="333263" y="787"/>
                  </a:moveTo>
                  <a:cubicBezTo>
                    <a:pt x="337835" y="-17501"/>
                    <a:pt x="241823" y="287299"/>
                    <a:pt x="186959" y="430555"/>
                  </a:cubicBezTo>
                  <a:cubicBezTo>
                    <a:pt x="132095" y="573811"/>
                    <a:pt x="23891" y="822223"/>
                    <a:pt x="4079" y="860323"/>
                  </a:cubicBezTo>
                  <a:cubicBezTo>
                    <a:pt x="-15733" y="898423"/>
                    <a:pt x="68087" y="560095"/>
                    <a:pt x="68087" y="659155"/>
                  </a:cubicBezTo>
                  <a:cubicBezTo>
                    <a:pt x="68087" y="758215"/>
                    <a:pt x="13223" y="1360195"/>
                    <a:pt x="4079" y="1454683"/>
                  </a:cubicBezTo>
                  <a:cubicBezTo>
                    <a:pt x="-5065" y="1549171"/>
                    <a:pt x="2555" y="1369339"/>
                    <a:pt x="13223" y="1226083"/>
                  </a:cubicBezTo>
                  <a:cubicBezTo>
                    <a:pt x="23891" y="1082827"/>
                    <a:pt x="39131" y="770407"/>
                    <a:pt x="68087" y="595147"/>
                  </a:cubicBezTo>
                  <a:cubicBezTo>
                    <a:pt x="97043" y="419887"/>
                    <a:pt x="171719" y="183667"/>
                    <a:pt x="186959" y="174523"/>
                  </a:cubicBezTo>
                  <a:cubicBezTo>
                    <a:pt x="202199" y="165379"/>
                    <a:pt x="132095" y="570763"/>
                    <a:pt x="159527" y="540283"/>
                  </a:cubicBezTo>
                  <a:cubicBezTo>
                    <a:pt x="186959" y="509803"/>
                    <a:pt x="328691" y="19075"/>
                    <a:pt x="333263" y="787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 1113">
              <a:extLst>
                <a:ext uri="{FF2B5EF4-FFF2-40B4-BE49-F238E27FC236}">
                  <a16:creationId xmlns:a16="http://schemas.microsoft.com/office/drawing/2014/main" id="{20C02F48-C76D-0D8F-2D37-C45FE2B299D6}"/>
                </a:ext>
              </a:extLst>
            </p:cNvPr>
            <p:cNvSpPr/>
            <p:nvPr/>
          </p:nvSpPr>
          <p:spPr>
            <a:xfrm>
              <a:off x="5289713" y="488620"/>
              <a:ext cx="1698431" cy="1732186"/>
            </a:xfrm>
            <a:custGeom>
              <a:avLst/>
              <a:gdLst>
                <a:gd name="connsiteX0" fmla="*/ 4663 w 1698431"/>
                <a:gd name="connsiteY0" fmla="*/ 114884 h 1732186"/>
                <a:gd name="connsiteX1" fmla="*/ 882487 w 1698431"/>
                <a:gd name="connsiteY1" fmla="*/ 343484 h 1732186"/>
                <a:gd name="connsiteX2" fmla="*/ 1065367 w 1698431"/>
                <a:gd name="connsiteY2" fmla="*/ 919556 h 1732186"/>
                <a:gd name="connsiteX3" fmla="*/ 1120231 w 1698431"/>
                <a:gd name="connsiteY3" fmla="*/ 773252 h 1732186"/>
                <a:gd name="connsiteX4" fmla="*/ 1678015 w 1698431"/>
                <a:gd name="connsiteY4" fmla="*/ 1705940 h 1732186"/>
                <a:gd name="connsiteX5" fmla="*/ 1540855 w 1698431"/>
                <a:gd name="connsiteY5" fmla="*/ 1431620 h 1732186"/>
                <a:gd name="connsiteX6" fmla="*/ 1193383 w 1698431"/>
                <a:gd name="connsiteY6" fmla="*/ 974420 h 1732186"/>
                <a:gd name="connsiteX7" fmla="*/ 1047079 w 1698431"/>
                <a:gd name="connsiteY7" fmla="*/ 526364 h 1732186"/>
                <a:gd name="connsiteX8" fmla="*/ 352135 w 1698431"/>
                <a:gd name="connsiteY8" fmla="*/ 5156 h 1732186"/>
                <a:gd name="connsiteX9" fmla="*/ 525871 w 1698431"/>
                <a:gd name="connsiteY9" fmla="*/ 252044 h 1732186"/>
                <a:gd name="connsiteX10" fmla="*/ 4663 w 1698431"/>
                <a:gd name="connsiteY10" fmla="*/ 114884 h 1732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98431" h="1732186">
                  <a:moveTo>
                    <a:pt x="4663" y="114884"/>
                  </a:moveTo>
                  <a:cubicBezTo>
                    <a:pt x="64099" y="130124"/>
                    <a:pt x="705703" y="209372"/>
                    <a:pt x="882487" y="343484"/>
                  </a:cubicBezTo>
                  <a:cubicBezTo>
                    <a:pt x="1059271" y="477596"/>
                    <a:pt x="1025743" y="847928"/>
                    <a:pt x="1065367" y="919556"/>
                  </a:cubicBezTo>
                  <a:cubicBezTo>
                    <a:pt x="1104991" y="991184"/>
                    <a:pt x="1018123" y="642188"/>
                    <a:pt x="1120231" y="773252"/>
                  </a:cubicBezTo>
                  <a:cubicBezTo>
                    <a:pt x="1222339" y="904316"/>
                    <a:pt x="1607911" y="1596212"/>
                    <a:pt x="1678015" y="1705940"/>
                  </a:cubicBezTo>
                  <a:cubicBezTo>
                    <a:pt x="1748119" y="1815668"/>
                    <a:pt x="1621627" y="1553540"/>
                    <a:pt x="1540855" y="1431620"/>
                  </a:cubicBezTo>
                  <a:cubicBezTo>
                    <a:pt x="1460083" y="1309700"/>
                    <a:pt x="1275679" y="1125296"/>
                    <a:pt x="1193383" y="974420"/>
                  </a:cubicBezTo>
                  <a:cubicBezTo>
                    <a:pt x="1111087" y="823544"/>
                    <a:pt x="1187287" y="687908"/>
                    <a:pt x="1047079" y="526364"/>
                  </a:cubicBezTo>
                  <a:cubicBezTo>
                    <a:pt x="906871" y="364820"/>
                    <a:pt x="439003" y="50876"/>
                    <a:pt x="352135" y="5156"/>
                  </a:cubicBezTo>
                  <a:cubicBezTo>
                    <a:pt x="265267" y="-40564"/>
                    <a:pt x="579211" y="232232"/>
                    <a:pt x="525871" y="252044"/>
                  </a:cubicBezTo>
                  <a:cubicBezTo>
                    <a:pt x="472531" y="271856"/>
                    <a:pt x="-54773" y="99644"/>
                    <a:pt x="4663" y="114884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 1114">
              <a:extLst>
                <a:ext uri="{FF2B5EF4-FFF2-40B4-BE49-F238E27FC236}">
                  <a16:creationId xmlns:a16="http://schemas.microsoft.com/office/drawing/2014/main" id="{D09A15D8-73E1-CA97-C600-8464C27E35C4}"/>
                </a:ext>
              </a:extLst>
            </p:cNvPr>
            <p:cNvSpPr/>
            <p:nvPr/>
          </p:nvSpPr>
          <p:spPr>
            <a:xfrm>
              <a:off x="6574275" y="1926584"/>
              <a:ext cx="157099" cy="2023478"/>
            </a:xfrm>
            <a:custGeom>
              <a:avLst/>
              <a:gdLst>
                <a:gd name="connsiteX0" fmla="*/ 261 w 157099"/>
                <a:gd name="connsiteY0" fmla="*/ 2800 h 2023478"/>
                <a:gd name="connsiteX1" fmla="*/ 119133 w 157099"/>
                <a:gd name="connsiteY1" fmla="*/ 999496 h 2023478"/>
                <a:gd name="connsiteX2" fmla="*/ 137421 w 157099"/>
                <a:gd name="connsiteY2" fmla="*/ 1017784 h 2023478"/>
                <a:gd name="connsiteX3" fmla="*/ 73413 w 157099"/>
                <a:gd name="connsiteY3" fmla="*/ 2014480 h 2023478"/>
                <a:gd name="connsiteX4" fmla="*/ 82557 w 157099"/>
                <a:gd name="connsiteY4" fmla="*/ 1465840 h 2023478"/>
                <a:gd name="connsiteX5" fmla="*/ 155709 w 157099"/>
                <a:gd name="connsiteY5" fmla="*/ 725176 h 2023478"/>
                <a:gd name="connsiteX6" fmla="*/ 261 w 157099"/>
                <a:gd name="connsiteY6" fmla="*/ 2800 h 2023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099" h="2023478">
                  <a:moveTo>
                    <a:pt x="261" y="2800"/>
                  </a:moveTo>
                  <a:cubicBezTo>
                    <a:pt x="-5835" y="48520"/>
                    <a:pt x="96273" y="830332"/>
                    <a:pt x="119133" y="999496"/>
                  </a:cubicBezTo>
                  <a:cubicBezTo>
                    <a:pt x="141993" y="1168660"/>
                    <a:pt x="145041" y="848620"/>
                    <a:pt x="137421" y="1017784"/>
                  </a:cubicBezTo>
                  <a:cubicBezTo>
                    <a:pt x="129801" y="1186948"/>
                    <a:pt x="82557" y="1939804"/>
                    <a:pt x="73413" y="2014480"/>
                  </a:cubicBezTo>
                  <a:cubicBezTo>
                    <a:pt x="64269" y="2089156"/>
                    <a:pt x="68841" y="1680724"/>
                    <a:pt x="82557" y="1465840"/>
                  </a:cubicBezTo>
                  <a:cubicBezTo>
                    <a:pt x="96273" y="1250956"/>
                    <a:pt x="167901" y="967492"/>
                    <a:pt x="155709" y="725176"/>
                  </a:cubicBezTo>
                  <a:cubicBezTo>
                    <a:pt x="143517" y="482860"/>
                    <a:pt x="6357" y="-42920"/>
                    <a:pt x="261" y="2800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 1115">
              <a:extLst>
                <a:ext uri="{FF2B5EF4-FFF2-40B4-BE49-F238E27FC236}">
                  <a16:creationId xmlns:a16="http://schemas.microsoft.com/office/drawing/2014/main" id="{317D93A5-C0D6-8345-7DA4-08E08629FB8E}"/>
                </a:ext>
              </a:extLst>
            </p:cNvPr>
            <p:cNvSpPr/>
            <p:nvPr/>
          </p:nvSpPr>
          <p:spPr>
            <a:xfrm>
              <a:off x="6151487" y="2952845"/>
              <a:ext cx="232118" cy="2799718"/>
            </a:xfrm>
            <a:custGeom>
              <a:avLst/>
              <a:gdLst>
                <a:gd name="connsiteX0" fmla="*/ 221881 w 232118"/>
                <a:gd name="connsiteY0" fmla="*/ 667 h 2799718"/>
                <a:gd name="connsiteX1" fmla="*/ 2425 w 232118"/>
                <a:gd name="connsiteY1" fmla="*/ 2661571 h 2799718"/>
                <a:gd name="connsiteX2" fmla="*/ 112153 w 232118"/>
                <a:gd name="connsiteY2" fmla="*/ 2240947 h 2799718"/>
                <a:gd name="connsiteX3" fmla="*/ 231025 w 232118"/>
                <a:gd name="connsiteY3" fmla="*/ 695611 h 2799718"/>
                <a:gd name="connsiteX4" fmla="*/ 39001 w 232118"/>
                <a:gd name="connsiteY4" fmla="*/ 2387251 h 2799718"/>
                <a:gd name="connsiteX5" fmla="*/ 221881 w 232118"/>
                <a:gd name="connsiteY5" fmla="*/ 667 h 2799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118" h="2799718">
                  <a:moveTo>
                    <a:pt x="221881" y="667"/>
                  </a:moveTo>
                  <a:cubicBezTo>
                    <a:pt x="215785" y="46387"/>
                    <a:pt x="20713" y="2288191"/>
                    <a:pt x="2425" y="2661571"/>
                  </a:cubicBezTo>
                  <a:cubicBezTo>
                    <a:pt x="-15863" y="3034951"/>
                    <a:pt x="74053" y="2568607"/>
                    <a:pt x="112153" y="2240947"/>
                  </a:cubicBezTo>
                  <a:cubicBezTo>
                    <a:pt x="150253" y="1913287"/>
                    <a:pt x="243217" y="671227"/>
                    <a:pt x="231025" y="695611"/>
                  </a:cubicBezTo>
                  <a:cubicBezTo>
                    <a:pt x="218833" y="719995"/>
                    <a:pt x="40525" y="2501551"/>
                    <a:pt x="39001" y="2387251"/>
                  </a:cubicBezTo>
                  <a:cubicBezTo>
                    <a:pt x="37477" y="2272951"/>
                    <a:pt x="227977" y="-45053"/>
                    <a:pt x="221881" y="667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 1116">
              <a:extLst>
                <a:ext uri="{FF2B5EF4-FFF2-40B4-BE49-F238E27FC236}">
                  <a16:creationId xmlns:a16="http://schemas.microsoft.com/office/drawing/2014/main" id="{DC5938E9-F617-8E22-AAD6-3DEB9DA3926B}"/>
                </a:ext>
              </a:extLst>
            </p:cNvPr>
            <p:cNvSpPr/>
            <p:nvPr/>
          </p:nvSpPr>
          <p:spPr>
            <a:xfrm>
              <a:off x="5901125" y="3703085"/>
              <a:ext cx="891243" cy="3759083"/>
            </a:xfrm>
            <a:custGeom>
              <a:avLst/>
              <a:gdLst>
                <a:gd name="connsiteX0" fmla="*/ 883723 w 891243"/>
                <a:gd name="connsiteY0" fmla="*/ 18523 h 3759083"/>
                <a:gd name="connsiteX1" fmla="*/ 472243 w 891243"/>
                <a:gd name="connsiteY1" fmla="*/ 2322811 h 3759083"/>
                <a:gd name="connsiteX2" fmla="*/ 481387 w 891243"/>
                <a:gd name="connsiteY2" fmla="*/ 2213083 h 3759083"/>
                <a:gd name="connsiteX3" fmla="*/ 33331 w 891243"/>
                <a:gd name="connsiteY3" fmla="*/ 3639547 h 3759083"/>
                <a:gd name="connsiteX4" fmla="*/ 106483 w 891243"/>
                <a:gd name="connsiteY4" fmla="*/ 3420091 h 3759083"/>
                <a:gd name="connsiteX5" fmla="*/ 691699 w 891243"/>
                <a:gd name="connsiteY5" fmla="*/ 1353547 h 3759083"/>
                <a:gd name="connsiteX6" fmla="*/ 883723 w 891243"/>
                <a:gd name="connsiteY6" fmla="*/ 18523 h 3759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91243" h="3759083">
                  <a:moveTo>
                    <a:pt x="883723" y="18523"/>
                  </a:moveTo>
                  <a:cubicBezTo>
                    <a:pt x="847147" y="180067"/>
                    <a:pt x="539299" y="1957051"/>
                    <a:pt x="472243" y="2322811"/>
                  </a:cubicBezTo>
                  <a:cubicBezTo>
                    <a:pt x="405187" y="2688571"/>
                    <a:pt x="554539" y="1993627"/>
                    <a:pt x="481387" y="2213083"/>
                  </a:cubicBezTo>
                  <a:cubicBezTo>
                    <a:pt x="408235" y="2432539"/>
                    <a:pt x="95815" y="3438379"/>
                    <a:pt x="33331" y="3639547"/>
                  </a:cubicBezTo>
                  <a:cubicBezTo>
                    <a:pt x="-29153" y="3840715"/>
                    <a:pt x="-3245" y="3801091"/>
                    <a:pt x="106483" y="3420091"/>
                  </a:cubicBezTo>
                  <a:cubicBezTo>
                    <a:pt x="216211" y="3039091"/>
                    <a:pt x="565207" y="1917427"/>
                    <a:pt x="691699" y="1353547"/>
                  </a:cubicBezTo>
                  <a:cubicBezTo>
                    <a:pt x="818191" y="789667"/>
                    <a:pt x="920299" y="-143021"/>
                    <a:pt x="883723" y="18523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 1117">
              <a:extLst>
                <a:ext uri="{FF2B5EF4-FFF2-40B4-BE49-F238E27FC236}">
                  <a16:creationId xmlns:a16="http://schemas.microsoft.com/office/drawing/2014/main" id="{E6CB325A-B9A1-7607-886A-CCD094B8BA02}"/>
                </a:ext>
              </a:extLst>
            </p:cNvPr>
            <p:cNvSpPr/>
            <p:nvPr/>
          </p:nvSpPr>
          <p:spPr>
            <a:xfrm>
              <a:off x="4917230" y="4139593"/>
              <a:ext cx="1320495" cy="3173727"/>
            </a:xfrm>
            <a:custGeom>
              <a:avLst/>
              <a:gdLst>
                <a:gd name="connsiteX0" fmla="*/ 1318978 w 1320495"/>
                <a:gd name="connsiteY0" fmla="*/ 11783 h 3173727"/>
                <a:gd name="connsiteX1" fmla="*/ 706330 w 1320495"/>
                <a:gd name="connsiteY1" fmla="*/ 1355951 h 3173727"/>
                <a:gd name="connsiteX2" fmla="*/ 395434 w 1320495"/>
                <a:gd name="connsiteY2" fmla="*/ 2434943 h 3173727"/>
                <a:gd name="connsiteX3" fmla="*/ 468586 w 1320495"/>
                <a:gd name="connsiteY3" fmla="*/ 2124047 h 3173727"/>
                <a:gd name="connsiteX4" fmla="*/ 11386 w 1320495"/>
                <a:gd name="connsiteY4" fmla="*/ 3148175 h 3173727"/>
                <a:gd name="connsiteX5" fmla="*/ 166834 w 1320495"/>
                <a:gd name="connsiteY5" fmla="*/ 2809847 h 3173727"/>
                <a:gd name="connsiteX6" fmla="*/ 477730 w 1320495"/>
                <a:gd name="connsiteY6" fmla="*/ 2215487 h 3173727"/>
                <a:gd name="connsiteX7" fmla="*/ 523450 w 1320495"/>
                <a:gd name="connsiteY7" fmla="*/ 1154783 h 3173727"/>
                <a:gd name="connsiteX8" fmla="*/ 468586 w 1320495"/>
                <a:gd name="connsiteY8" fmla="*/ 1511399 h 3173727"/>
                <a:gd name="connsiteX9" fmla="*/ 816058 w 1320495"/>
                <a:gd name="connsiteY9" fmla="*/ 569567 h 3173727"/>
                <a:gd name="connsiteX10" fmla="*/ 569170 w 1320495"/>
                <a:gd name="connsiteY10" fmla="*/ 1520543 h 3173727"/>
                <a:gd name="connsiteX11" fmla="*/ 870922 w 1320495"/>
                <a:gd name="connsiteY11" fmla="*/ 743303 h 3173727"/>
                <a:gd name="connsiteX12" fmla="*/ 1318978 w 1320495"/>
                <a:gd name="connsiteY12" fmla="*/ 11783 h 3173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20495" h="3173727">
                  <a:moveTo>
                    <a:pt x="1318978" y="11783"/>
                  </a:moveTo>
                  <a:cubicBezTo>
                    <a:pt x="1291546" y="113891"/>
                    <a:pt x="860254" y="952091"/>
                    <a:pt x="706330" y="1355951"/>
                  </a:cubicBezTo>
                  <a:cubicBezTo>
                    <a:pt x="552406" y="1759811"/>
                    <a:pt x="435058" y="2306927"/>
                    <a:pt x="395434" y="2434943"/>
                  </a:cubicBezTo>
                  <a:cubicBezTo>
                    <a:pt x="355810" y="2562959"/>
                    <a:pt x="532594" y="2005175"/>
                    <a:pt x="468586" y="2124047"/>
                  </a:cubicBezTo>
                  <a:cubicBezTo>
                    <a:pt x="404578" y="2242919"/>
                    <a:pt x="61678" y="3033875"/>
                    <a:pt x="11386" y="3148175"/>
                  </a:cubicBezTo>
                  <a:cubicBezTo>
                    <a:pt x="-38906" y="3262475"/>
                    <a:pt x="89110" y="2965295"/>
                    <a:pt x="166834" y="2809847"/>
                  </a:cubicBezTo>
                  <a:cubicBezTo>
                    <a:pt x="244558" y="2654399"/>
                    <a:pt x="418294" y="2491331"/>
                    <a:pt x="477730" y="2215487"/>
                  </a:cubicBezTo>
                  <a:cubicBezTo>
                    <a:pt x="537166" y="1939643"/>
                    <a:pt x="524974" y="1272131"/>
                    <a:pt x="523450" y="1154783"/>
                  </a:cubicBezTo>
                  <a:cubicBezTo>
                    <a:pt x="521926" y="1037435"/>
                    <a:pt x="419818" y="1608935"/>
                    <a:pt x="468586" y="1511399"/>
                  </a:cubicBezTo>
                  <a:cubicBezTo>
                    <a:pt x="517354" y="1413863"/>
                    <a:pt x="799294" y="568043"/>
                    <a:pt x="816058" y="569567"/>
                  </a:cubicBezTo>
                  <a:cubicBezTo>
                    <a:pt x="832822" y="571091"/>
                    <a:pt x="560026" y="1491587"/>
                    <a:pt x="569170" y="1520543"/>
                  </a:cubicBezTo>
                  <a:cubicBezTo>
                    <a:pt x="578314" y="1549499"/>
                    <a:pt x="747478" y="988667"/>
                    <a:pt x="870922" y="743303"/>
                  </a:cubicBezTo>
                  <a:cubicBezTo>
                    <a:pt x="994366" y="497939"/>
                    <a:pt x="1346410" y="-90325"/>
                    <a:pt x="1318978" y="11783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 1118">
              <a:extLst>
                <a:ext uri="{FF2B5EF4-FFF2-40B4-BE49-F238E27FC236}">
                  <a16:creationId xmlns:a16="http://schemas.microsoft.com/office/drawing/2014/main" id="{C43EB611-726A-C442-A4B1-B8F85D3B05FC}"/>
                </a:ext>
              </a:extLst>
            </p:cNvPr>
            <p:cNvSpPr/>
            <p:nvPr/>
          </p:nvSpPr>
          <p:spPr>
            <a:xfrm>
              <a:off x="4056083" y="5409511"/>
              <a:ext cx="719533" cy="2497517"/>
            </a:xfrm>
            <a:custGeom>
              <a:avLst/>
              <a:gdLst>
                <a:gd name="connsiteX0" fmla="*/ 49573 w 719533"/>
                <a:gd name="connsiteY0" fmla="*/ 95177 h 2497517"/>
                <a:gd name="connsiteX1" fmla="*/ 534205 w 719533"/>
                <a:gd name="connsiteY1" fmla="*/ 1037009 h 2497517"/>
                <a:gd name="connsiteX2" fmla="*/ 607357 w 719533"/>
                <a:gd name="connsiteY2" fmla="*/ 1594793 h 2497517"/>
                <a:gd name="connsiteX3" fmla="*/ 561637 w 719533"/>
                <a:gd name="connsiteY3" fmla="*/ 1777673 h 2497517"/>
                <a:gd name="connsiteX4" fmla="*/ 378757 w 719533"/>
                <a:gd name="connsiteY4" fmla="*/ 2490905 h 2497517"/>
                <a:gd name="connsiteX5" fmla="*/ 479341 w 719533"/>
                <a:gd name="connsiteY5" fmla="*/ 2097713 h 2497517"/>
                <a:gd name="connsiteX6" fmla="*/ 717085 w 719533"/>
                <a:gd name="connsiteY6" fmla="*/ 1503353 h 2497517"/>
                <a:gd name="connsiteX7" fmla="*/ 607357 w 719533"/>
                <a:gd name="connsiteY7" fmla="*/ 1695377 h 2497517"/>
                <a:gd name="connsiteX8" fmla="*/ 680509 w 719533"/>
                <a:gd name="connsiteY8" fmla="*/ 1238177 h 2497517"/>
                <a:gd name="connsiteX9" fmla="*/ 250741 w 719533"/>
                <a:gd name="connsiteY9" fmla="*/ 625529 h 2497517"/>
                <a:gd name="connsiteX10" fmla="*/ 305605 w 719533"/>
                <a:gd name="connsiteY10" fmla="*/ 762689 h 2497517"/>
                <a:gd name="connsiteX11" fmla="*/ 86149 w 719533"/>
                <a:gd name="connsiteY11" fmla="*/ 131753 h 2497517"/>
                <a:gd name="connsiteX12" fmla="*/ 22141 w 719533"/>
                <a:gd name="connsiteY12" fmla="*/ 31169 h 2497517"/>
                <a:gd name="connsiteX13" fmla="*/ 49573 w 719533"/>
                <a:gd name="connsiteY13" fmla="*/ 95177 h 2497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19533" h="2497517">
                  <a:moveTo>
                    <a:pt x="49573" y="95177"/>
                  </a:moveTo>
                  <a:cubicBezTo>
                    <a:pt x="134917" y="262817"/>
                    <a:pt x="441241" y="787073"/>
                    <a:pt x="534205" y="1037009"/>
                  </a:cubicBezTo>
                  <a:cubicBezTo>
                    <a:pt x="627169" y="1286945"/>
                    <a:pt x="602785" y="1471349"/>
                    <a:pt x="607357" y="1594793"/>
                  </a:cubicBezTo>
                  <a:cubicBezTo>
                    <a:pt x="611929" y="1718237"/>
                    <a:pt x="599737" y="1628321"/>
                    <a:pt x="561637" y="1777673"/>
                  </a:cubicBezTo>
                  <a:cubicBezTo>
                    <a:pt x="523537" y="1927025"/>
                    <a:pt x="392473" y="2437565"/>
                    <a:pt x="378757" y="2490905"/>
                  </a:cubicBezTo>
                  <a:cubicBezTo>
                    <a:pt x="365041" y="2544245"/>
                    <a:pt x="422953" y="2262305"/>
                    <a:pt x="479341" y="2097713"/>
                  </a:cubicBezTo>
                  <a:cubicBezTo>
                    <a:pt x="535729" y="1933121"/>
                    <a:pt x="695749" y="1570409"/>
                    <a:pt x="717085" y="1503353"/>
                  </a:cubicBezTo>
                  <a:cubicBezTo>
                    <a:pt x="738421" y="1436297"/>
                    <a:pt x="613453" y="1739573"/>
                    <a:pt x="607357" y="1695377"/>
                  </a:cubicBezTo>
                  <a:cubicBezTo>
                    <a:pt x="601261" y="1651181"/>
                    <a:pt x="739945" y="1416485"/>
                    <a:pt x="680509" y="1238177"/>
                  </a:cubicBezTo>
                  <a:cubicBezTo>
                    <a:pt x="621073" y="1059869"/>
                    <a:pt x="313225" y="704777"/>
                    <a:pt x="250741" y="625529"/>
                  </a:cubicBezTo>
                  <a:cubicBezTo>
                    <a:pt x="188257" y="546281"/>
                    <a:pt x="333037" y="844985"/>
                    <a:pt x="305605" y="762689"/>
                  </a:cubicBezTo>
                  <a:cubicBezTo>
                    <a:pt x="278173" y="680393"/>
                    <a:pt x="133393" y="253673"/>
                    <a:pt x="86149" y="131753"/>
                  </a:cubicBezTo>
                  <a:cubicBezTo>
                    <a:pt x="38905" y="9833"/>
                    <a:pt x="31285" y="29645"/>
                    <a:pt x="22141" y="31169"/>
                  </a:cubicBezTo>
                  <a:cubicBezTo>
                    <a:pt x="12997" y="32693"/>
                    <a:pt x="-35771" y="-72463"/>
                    <a:pt x="49573" y="95177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 1119">
              <a:extLst>
                <a:ext uri="{FF2B5EF4-FFF2-40B4-BE49-F238E27FC236}">
                  <a16:creationId xmlns:a16="http://schemas.microsoft.com/office/drawing/2014/main" id="{7DA4F70F-947E-D130-2B57-5FC941DFDFFA}"/>
                </a:ext>
              </a:extLst>
            </p:cNvPr>
            <p:cNvSpPr/>
            <p:nvPr/>
          </p:nvSpPr>
          <p:spPr>
            <a:xfrm>
              <a:off x="2342866" y="5162964"/>
              <a:ext cx="1781187" cy="3075838"/>
            </a:xfrm>
            <a:custGeom>
              <a:avLst/>
              <a:gdLst>
                <a:gd name="connsiteX0" fmla="*/ 839246 w 1781187"/>
                <a:gd name="connsiteY0" fmla="*/ 3396 h 3075838"/>
                <a:gd name="connsiteX1" fmla="*/ 1095278 w 1781187"/>
                <a:gd name="connsiteY1" fmla="*/ 76548 h 3075838"/>
                <a:gd name="connsiteX2" fmla="*/ 1525046 w 1781187"/>
                <a:gd name="connsiteY2" fmla="*/ 39972 h 3075838"/>
                <a:gd name="connsiteX3" fmla="*/ 1442750 w 1781187"/>
                <a:gd name="connsiteY3" fmla="*/ 122268 h 3075838"/>
                <a:gd name="connsiteX4" fmla="*/ 1589054 w 1781187"/>
                <a:gd name="connsiteY4" fmla="*/ 94836 h 3075838"/>
                <a:gd name="connsiteX5" fmla="*/ 1781078 w 1781187"/>
                <a:gd name="connsiteY5" fmla="*/ 350868 h 3075838"/>
                <a:gd name="connsiteX6" fmla="*/ 1561622 w 1781187"/>
                <a:gd name="connsiteY6" fmla="*/ 552036 h 3075838"/>
                <a:gd name="connsiteX7" fmla="*/ 1634774 w 1781187"/>
                <a:gd name="connsiteY7" fmla="*/ 744060 h 3075838"/>
                <a:gd name="connsiteX8" fmla="*/ 1506758 w 1781187"/>
                <a:gd name="connsiteY8" fmla="*/ 936084 h 3075838"/>
                <a:gd name="connsiteX9" fmla="*/ 1406174 w 1781187"/>
                <a:gd name="connsiteY9" fmla="*/ 1777332 h 3075838"/>
                <a:gd name="connsiteX10" fmla="*/ 1506758 w 1781187"/>
                <a:gd name="connsiteY10" fmla="*/ 826356 h 3075838"/>
                <a:gd name="connsiteX11" fmla="*/ 1369598 w 1781187"/>
                <a:gd name="connsiteY11" fmla="*/ 1667604 h 3075838"/>
                <a:gd name="connsiteX12" fmla="*/ 1296446 w 1781187"/>
                <a:gd name="connsiteY12" fmla="*/ 1503012 h 3075838"/>
                <a:gd name="connsiteX13" fmla="*/ 1086134 w 1781187"/>
                <a:gd name="connsiteY13" fmla="*/ 2133948 h 3075838"/>
                <a:gd name="connsiteX14" fmla="*/ 1113566 w 1781187"/>
                <a:gd name="connsiteY14" fmla="*/ 2847180 h 3075838"/>
                <a:gd name="connsiteX15" fmla="*/ 1122710 w 1781187"/>
                <a:gd name="connsiteY15" fmla="*/ 2234532 h 3075838"/>
                <a:gd name="connsiteX16" fmla="*/ 994694 w 1781187"/>
                <a:gd name="connsiteY16" fmla="*/ 1740756 h 3075838"/>
                <a:gd name="connsiteX17" fmla="*/ 830102 w 1781187"/>
                <a:gd name="connsiteY17" fmla="*/ 2572860 h 3075838"/>
                <a:gd name="connsiteX18" fmla="*/ 775238 w 1781187"/>
                <a:gd name="connsiteY18" fmla="*/ 2929476 h 3075838"/>
                <a:gd name="connsiteX19" fmla="*/ 738662 w 1781187"/>
                <a:gd name="connsiteY19" fmla="*/ 2582004 h 3075838"/>
                <a:gd name="connsiteX20" fmla="*/ 555782 w 1781187"/>
                <a:gd name="connsiteY20" fmla="*/ 3075780 h 3075838"/>
                <a:gd name="connsiteX21" fmla="*/ 473486 w 1781187"/>
                <a:gd name="connsiteY21" fmla="*/ 2545428 h 3075838"/>
                <a:gd name="connsiteX22" fmla="*/ 537494 w 1781187"/>
                <a:gd name="connsiteY22" fmla="*/ 2024220 h 3075838"/>
                <a:gd name="connsiteX23" fmla="*/ 16286 w 1781187"/>
                <a:gd name="connsiteY23" fmla="*/ 2801460 h 3075838"/>
                <a:gd name="connsiteX24" fmla="*/ 180878 w 1781187"/>
                <a:gd name="connsiteY24" fmla="*/ 2188812 h 3075838"/>
                <a:gd name="connsiteX25" fmla="*/ 674654 w 1781187"/>
                <a:gd name="connsiteY25" fmla="*/ 1182972 h 3075838"/>
                <a:gd name="connsiteX26" fmla="*/ 875822 w 1781187"/>
                <a:gd name="connsiteY26" fmla="*/ 643476 h 3075838"/>
                <a:gd name="connsiteX27" fmla="*/ 994694 w 1781187"/>
                <a:gd name="connsiteY27" fmla="*/ 341724 h 3075838"/>
                <a:gd name="connsiteX28" fmla="*/ 866678 w 1781187"/>
                <a:gd name="connsiteY28" fmla="*/ 49116 h 3075838"/>
                <a:gd name="connsiteX29" fmla="*/ 839246 w 1781187"/>
                <a:gd name="connsiteY29" fmla="*/ 3396 h 3075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781187" h="3075838">
                  <a:moveTo>
                    <a:pt x="839246" y="3396"/>
                  </a:moveTo>
                  <a:cubicBezTo>
                    <a:pt x="877346" y="7968"/>
                    <a:pt x="980978" y="70452"/>
                    <a:pt x="1095278" y="76548"/>
                  </a:cubicBezTo>
                  <a:cubicBezTo>
                    <a:pt x="1209578" y="82644"/>
                    <a:pt x="1467134" y="32352"/>
                    <a:pt x="1525046" y="39972"/>
                  </a:cubicBezTo>
                  <a:cubicBezTo>
                    <a:pt x="1582958" y="47592"/>
                    <a:pt x="1432082" y="113124"/>
                    <a:pt x="1442750" y="122268"/>
                  </a:cubicBezTo>
                  <a:cubicBezTo>
                    <a:pt x="1453418" y="131412"/>
                    <a:pt x="1532666" y="56736"/>
                    <a:pt x="1589054" y="94836"/>
                  </a:cubicBezTo>
                  <a:cubicBezTo>
                    <a:pt x="1645442" y="132936"/>
                    <a:pt x="1785650" y="274668"/>
                    <a:pt x="1781078" y="350868"/>
                  </a:cubicBezTo>
                  <a:cubicBezTo>
                    <a:pt x="1776506" y="427068"/>
                    <a:pt x="1586006" y="486504"/>
                    <a:pt x="1561622" y="552036"/>
                  </a:cubicBezTo>
                  <a:cubicBezTo>
                    <a:pt x="1537238" y="617568"/>
                    <a:pt x="1643918" y="680052"/>
                    <a:pt x="1634774" y="744060"/>
                  </a:cubicBezTo>
                  <a:cubicBezTo>
                    <a:pt x="1625630" y="808068"/>
                    <a:pt x="1544858" y="763872"/>
                    <a:pt x="1506758" y="936084"/>
                  </a:cubicBezTo>
                  <a:cubicBezTo>
                    <a:pt x="1468658" y="1108296"/>
                    <a:pt x="1406174" y="1795620"/>
                    <a:pt x="1406174" y="1777332"/>
                  </a:cubicBezTo>
                  <a:cubicBezTo>
                    <a:pt x="1406174" y="1759044"/>
                    <a:pt x="1512854" y="844644"/>
                    <a:pt x="1506758" y="826356"/>
                  </a:cubicBezTo>
                  <a:cubicBezTo>
                    <a:pt x="1500662" y="808068"/>
                    <a:pt x="1404650" y="1554828"/>
                    <a:pt x="1369598" y="1667604"/>
                  </a:cubicBezTo>
                  <a:cubicBezTo>
                    <a:pt x="1334546" y="1780380"/>
                    <a:pt x="1343690" y="1425288"/>
                    <a:pt x="1296446" y="1503012"/>
                  </a:cubicBezTo>
                  <a:cubicBezTo>
                    <a:pt x="1249202" y="1580736"/>
                    <a:pt x="1116614" y="1909920"/>
                    <a:pt x="1086134" y="2133948"/>
                  </a:cubicBezTo>
                  <a:cubicBezTo>
                    <a:pt x="1055654" y="2357976"/>
                    <a:pt x="1107470" y="2830416"/>
                    <a:pt x="1113566" y="2847180"/>
                  </a:cubicBezTo>
                  <a:cubicBezTo>
                    <a:pt x="1119662" y="2863944"/>
                    <a:pt x="1142522" y="2418936"/>
                    <a:pt x="1122710" y="2234532"/>
                  </a:cubicBezTo>
                  <a:cubicBezTo>
                    <a:pt x="1102898" y="2050128"/>
                    <a:pt x="1043462" y="1684368"/>
                    <a:pt x="994694" y="1740756"/>
                  </a:cubicBezTo>
                  <a:cubicBezTo>
                    <a:pt x="945926" y="1797144"/>
                    <a:pt x="866678" y="2374740"/>
                    <a:pt x="830102" y="2572860"/>
                  </a:cubicBezTo>
                  <a:cubicBezTo>
                    <a:pt x="793526" y="2770980"/>
                    <a:pt x="790478" y="2927952"/>
                    <a:pt x="775238" y="2929476"/>
                  </a:cubicBezTo>
                  <a:cubicBezTo>
                    <a:pt x="759998" y="2931000"/>
                    <a:pt x="775238" y="2557620"/>
                    <a:pt x="738662" y="2582004"/>
                  </a:cubicBezTo>
                  <a:cubicBezTo>
                    <a:pt x="702086" y="2606388"/>
                    <a:pt x="599978" y="3081876"/>
                    <a:pt x="555782" y="3075780"/>
                  </a:cubicBezTo>
                  <a:cubicBezTo>
                    <a:pt x="511586" y="3069684"/>
                    <a:pt x="476534" y="2720688"/>
                    <a:pt x="473486" y="2545428"/>
                  </a:cubicBezTo>
                  <a:cubicBezTo>
                    <a:pt x="470438" y="2370168"/>
                    <a:pt x="613694" y="1981548"/>
                    <a:pt x="537494" y="2024220"/>
                  </a:cubicBezTo>
                  <a:cubicBezTo>
                    <a:pt x="461294" y="2066892"/>
                    <a:pt x="75722" y="2774028"/>
                    <a:pt x="16286" y="2801460"/>
                  </a:cubicBezTo>
                  <a:cubicBezTo>
                    <a:pt x="-43150" y="2828892"/>
                    <a:pt x="71150" y="2458560"/>
                    <a:pt x="180878" y="2188812"/>
                  </a:cubicBezTo>
                  <a:cubicBezTo>
                    <a:pt x="290606" y="1919064"/>
                    <a:pt x="558830" y="1440528"/>
                    <a:pt x="674654" y="1182972"/>
                  </a:cubicBezTo>
                  <a:cubicBezTo>
                    <a:pt x="790478" y="925416"/>
                    <a:pt x="822482" y="783684"/>
                    <a:pt x="875822" y="643476"/>
                  </a:cubicBezTo>
                  <a:cubicBezTo>
                    <a:pt x="929162" y="503268"/>
                    <a:pt x="996218" y="440784"/>
                    <a:pt x="994694" y="341724"/>
                  </a:cubicBezTo>
                  <a:cubicBezTo>
                    <a:pt x="993170" y="242664"/>
                    <a:pt x="900206" y="108552"/>
                    <a:pt x="866678" y="49116"/>
                  </a:cubicBezTo>
                  <a:cubicBezTo>
                    <a:pt x="833150" y="-10320"/>
                    <a:pt x="801146" y="-1176"/>
                    <a:pt x="839246" y="3396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 1120">
              <a:extLst>
                <a:ext uri="{FF2B5EF4-FFF2-40B4-BE49-F238E27FC236}">
                  <a16:creationId xmlns:a16="http://schemas.microsoft.com/office/drawing/2014/main" id="{F604236C-7727-6759-13D5-50FFA5243B2E}"/>
                </a:ext>
              </a:extLst>
            </p:cNvPr>
            <p:cNvSpPr/>
            <p:nvPr/>
          </p:nvSpPr>
          <p:spPr>
            <a:xfrm>
              <a:off x="3950176" y="5559502"/>
              <a:ext cx="575797" cy="3148119"/>
            </a:xfrm>
            <a:custGeom>
              <a:avLst/>
              <a:gdLst>
                <a:gd name="connsiteX0" fmla="*/ 32 w 575797"/>
                <a:gd name="connsiteY0" fmla="*/ 50 h 3148119"/>
                <a:gd name="connsiteX1" fmla="*/ 493808 w 575797"/>
                <a:gd name="connsiteY1" fmla="*/ 1152194 h 3148119"/>
                <a:gd name="connsiteX2" fmla="*/ 128048 w 575797"/>
                <a:gd name="connsiteY2" fmla="*/ 2094026 h 3148119"/>
                <a:gd name="connsiteX3" fmla="*/ 566960 w 575797"/>
                <a:gd name="connsiteY3" fmla="*/ 3127298 h 3148119"/>
                <a:gd name="connsiteX4" fmla="*/ 402368 w 575797"/>
                <a:gd name="connsiteY4" fmla="*/ 2743250 h 3148119"/>
                <a:gd name="connsiteX5" fmla="*/ 164624 w 575797"/>
                <a:gd name="connsiteY5" fmla="*/ 2222042 h 3148119"/>
                <a:gd name="connsiteX6" fmla="*/ 27464 w 575797"/>
                <a:gd name="connsiteY6" fmla="*/ 1975154 h 3148119"/>
                <a:gd name="connsiteX7" fmla="*/ 475520 w 575797"/>
                <a:gd name="connsiteY7" fmla="*/ 1453946 h 3148119"/>
                <a:gd name="connsiteX8" fmla="*/ 393224 w 575797"/>
                <a:gd name="connsiteY8" fmla="*/ 1581962 h 3148119"/>
                <a:gd name="connsiteX9" fmla="*/ 521240 w 575797"/>
                <a:gd name="connsiteY9" fmla="*/ 1106474 h 3148119"/>
                <a:gd name="connsiteX10" fmla="*/ 32 w 575797"/>
                <a:gd name="connsiteY10" fmla="*/ 50 h 3148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797" h="3148119">
                  <a:moveTo>
                    <a:pt x="32" y="50"/>
                  </a:moveTo>
                  <a:cubicBezTo>
                    <a:pt x="-4540" y="7670"/>
                    <a:pt x="472472" y="803198"/>
                    <a:pt x="493808" y="1152194"/>
                  </a:cubicBezTo>
                  <a:cubicBezTo>
                    <a:pt x="515144" y="1501190"/>
                    <a:pt x="115856" y="1764842"/>
                    <a:pt x="128048" y="2094026"/>
                  </a:cubicBezTo>
                  <a:cubicBezTo>
                    <a:pt x="140240" y="2423210"/>
                    <a:pt x="521240" y="3019094"/>
                    <a:pt x="566960" y="3127298"/>
                  </a:cubicBezTo>
                  <a:cubicBezTo>
                    <a:pt x="612680" y="3235502"/>
                    <a:pt x="469424" y="2894126"/>
                    <a:pt x="402368" y="2743250"/>
                  </a:cubicBezTo>
                  <a:cubicBezTo>
                    <a:pt x="335312" y="2592374"/>
                    <a:pt x="227108" y="2350058"/>
                    <a:pt x="164624" y="2222042"/>
                  </a:cubicBezTo>
                  <a:cubicBezTo>
                    <a:pt x="102140" y="2094026"/>
                    <a:pt x="-24352" y="2103170"/>
                    <a:pt x="27464" y="1975154"/>
                  </a:cubicBezTo>
                  <a:cubicBezTo>
                    <a:pt x="79280" y="1847138"/>
                    <a:pt x="414560" y="1519478"/>
                    <a:pt x="475520" y="1453946"/>
                  </a:cubicBezTo>
                  <a:cubicBezTo>
                    <a:pt x="536480" y="1388414"/>
                    <a:pt x="385604" y="1639874"/>
                    <a:pt x="393224" y="1581962"/>
                  </a:cubicBezTo>
                  <a:cubicBezTo>
                    <a:pt x="400844" y="1524050"/>
                    <a:pt x="583724" y="1364030"/>
                    <a:pt x="521240" y="1106474"/>
                  </a:cubicBezTo>
                  <a:cubicBezTo>
                    <a:pt x="458756" y="848918"/>
                    <a:pt x="4604" y="-7570"/>
                    <a:pt x="32" y="50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 1121">
              <a:extLst>
                <a:ext uri="{FF2B5EF4-FFF2-40B4-BE49-F238E27FC236}">
                  <a16:creationId xmlns:a16="http://schemas.microsoft.com/office/drawing/2014/main" id="{AB655B69-0712-FD9C-ED34-9F76C85E9F1B}"/>
                </a:ext>
              </a:extLst>
            </p:cNvPr>
            <p:cNvSpPr/>
            <p:nvPr/>
          </p:nvSpPr>
          <p:spPr>
            <a:xfrm>
              <a:off x="2673457" y="7452273"/>
              <a:ext cx="557157" cy="1698915"/>
            </a:xfrm>
            <a:custGeom>
              <a:avLst/>
              <a:gdLst>
                <a:gd name="connsiteX0" fmla="*/ 545231 w 557157"/>
                <a:gd name="connsiteY0" fmla="*/ 87 h 1698915"/>
                <a:gd name="connsiteX1" fmla="*/ 517799 w 557157"/>
                <a:gd name="connsiteY1" fmla="*/ 667599 h 1698915"/>
                <a:gd name="connsiteX2" fmla="*/ 170327 w 557157"/>
                <a:gd name="connsiteY2" fmla="*/ 1133943 h 1698915"/>
                <a:gd name="connsiteX3" fmla="*/ 60599 w 557157"/>
                <a:gd name="connsiteY3" fmla="*/ 1298535 h 1698915"/>
                <a:gd name="connsiteX4" fmla="*/ 188615 w 557157"/>
                <a:gd name="connsiteY4" fmla="*/ 1691727 h 1698915"/>
                <a:gd name="connsiteX5" fmla="*/ 161183 w 557157"/>
                <a:gd name="connsiteY5" fmla="*/ 1527135 h 1698915"/>
                <a:gd name="connsiteX6" fmla="*/ 5735 w 557157"/>
                <a:gd name="connsiteY6" fmla="*/ 1207095 h 1698915"/>
                <a:gd name="connsiteX7" fmla="*/ 389783 w 557157"/>
                <a:gd name="connsiteY7" fmla="*/ 813903 h 1698915"/>
                <a:gd name="connsiteX8" fmla="*/ 545231 w 557157"/>
                <a:gd name="connsiteY8" fmla="*/ 621879 h 1698915"/>
                <a:gd name="connsiteX9" fmla="*/ 545231 w 557157"/>
                <a:gd name="connsiteY9" fmla="*/ 87 h 1698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7157" h="1698915">
                  <a:moveTo>
                    <a:pt x="545231" y="87"/>
                  </a:moveTo>
                  <a:cubicBezTo>
                    <a:pt x="540659" y="7707"/>
                    <a:pt x="580283" y="478623"/>
                    <a:pt x="517799" y="667599"/>
                  </a:cubicBezTo>
                  <a:cubicBezTo>
                    <a:pt x="455315" y="856575"/>
                    <a:pt x="246527" y="1028787"/>
                    <a:pt x="170327" y="1133943"/>
                  </a:cubicBezTo>
                  <a:cubicBezTo>
                    <a:pt x="94127" y="1239099"/>
                    <a:pt x="57551" y="1205571"/>
                    <a:pt x="60599" y="1298535"/>
                  </a:cubicBezTo>
                  <a:cubicBezTo>
                    <a:pt x="63647" y="1391499"/>
                    <a:pt x="171851" y="1653627"/>
                    <a:pt x="188615" y="1691727"/>
                  </a:cubicBezTo>
                  <a:cubicBezTo>
                    <a:pt x="205379" y="1729827"/>
                    <a:pt x="191663" y="1607907"/>
                    <a:pt x="161183" y="1527135"/>
                  </a:cubicBezTo>
                  <a:cubicBezTo>
                    <a:pt x="130703" y="1446363"/>
                    <a:pt x="-32365" y="1325967"/>
                    <a:pt x="5735" y="1207095"/>
                  </a:cubicBezTo>
                  <a:cubicBezTo>
                    <a:pt x="43835" y="1088223"/>
                    <a:pt x="299867" y="911439"/>
                    <a:pt x="389783" y="813903"/>
                  </a:cubicBezTo>
                  <a:cubicBezTo>
                    <a:pt x="479699" y="716367"/>
                    <a:pt x="520847" y="759039"/>
                    <a:pt x="545231" y="621879"/>
                  </a:cubicBezTo>
                  <a:cubicBezTo>
                    <a:pt x="569615" y="484719"/>
                    <a:pt x="549803" y="-7533"/>
                    <a:pt x="545231" y="87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 1122">
              <a:extLst>
                <a:ext uri="{FF2B5EF4-FFF2-40B4-BE49-F238E27FC236}">
                  <a16:creationId xmlns:a16="http://schemas.microsoft.com/office/drawing/2014/main" id="{49020A01-BAAF-D498-6403-E51EC806159B}"/>
                </a:ext>
              </a:extLst>
            </p:cNvPr>
            <p:cNvSpPr/>
            <p:nvPr/>
          </p:nvSpPr>
          <p:spPr>
            <a:xfrm>
              <a:off x="4198004" y="4983807"/>
              <a:ext cx="1933275" cy="3289219"/>
            </a:xfrm>
            <a:custGeom>
              <a:avLst/>
              <a:gdLst>
                <a:gd name="connsiteX0" fmla="*/ 1873612 w 1933275"/>
                <a:gd name="connsiteY0" fmla="*/ 173409 h 3289219"/>
                <a:gd name="connsiteX1" fmla="*/ 1270108 w 1933275"/>
                <a:gd name="connsiteY1" fmla="*/ 1965633 h 3289219"/>
                <a:gd name="connsiteX2" fmla="*/ 35668 w 1933275"/>
                <a:gd name="connsiteY2" fmla="*/ 3245793 h 3289219"/>
                <a:gd name="connsiteX3" fmla="*/ 410572 w 1933275"/>
                <a:gd name="connsiteY3" fmla="*/ 2907465 h 3289219"/>
                <a:gd name="connsiteX4" fmla="*/ 1215244 w 1933275"/>
                <a:gd name="connsiteY4" fmla="*/ 2102793 h 3289219"/>
                <a:gd name="connsiteX5" fmla="*/ 1526140 w 1933275"/>
                <a:gd name="connsiteY5" fmla="*/ 1151817 h 3289219"/>
                <a:gd name="connsiteX6" fmla="*/ 1388980 w 1933275"/>
                <a:gd name="connsiteY6" fmla="*/ 1545009 h 3289219"/>
                <a:gd name="connsiteX7" fmla="*/ 1855324 w 1933275"/>
                <a:gd name="connsiteY7" fmla="*/ 228273 h 3289219"/>
                <a:gd name="connsiteX8" fmla="*/ 1873612 w 1933275"/>
                <a:gd name="connsiteY8" fmla="*/ 173409 h 328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3275" h="3289219">
                  <a:moveTo>
                    <a:pt x="1873612" y="173409"/>
                  </a:moveTo>
                  <a:cubicBezTo>
                    <a:pt x="1776076" y="462969"/>
                    <a:pt x="1576432" y="1453569"/>
                    <a:pt x="1270108" y="1965633"/>
                  </a:cubicBezTo>
                  <a:cubicBezTo>
                    <a:pt x="963784" y="2477697"/>
                    <a:pt x="178924" y="3088821"/>
                    <a:pt x="35668" y="3245793"/>
                  </a:cubicBezTo>
                  <a:cubicBezTo>
                    <a:pt x="-107588" y="3402765"/>
                    <a:pt x="213976" y="3097965"/>
                    <a:pt x="410572" y="2907465"/>
                  </a:cubicBezTo>
                  <a:cubicBezTo>
                    <a:pt x="607168" y="2716965"/>
                    <a:pt x="1029316" y="2395401"/>
                    <a:pt x="1215244" y="2102793"/>
                  </a:cubicBezTo>
                  <a:cubicBezTo>
                    <a:pt x="1401172" y="1810185"/>
                    <a:pt x="1497184" y="1244781"/>
                    <a:pt x="1526140" y="1151817"/>
                  </a:cubicBezTo>
                  <a:cubicBezTo>
                    <a:pt x="1555096" y="1058853"/>
                    <a:pt x="1334116" y="1698933"/>
                    <a:pt x="1388980" y="1545009"/>
                  </a:cubicBezTo>
                  <a:cubicBezTo>
                    <a:pt x="1443844" y="1391085"/>
                    <a:pt x="1773028" y="461445"/>
                    <a:pt x="1855324" y="228273"/>
                  </a:cubicBezTo>
                  <a:cubicBezTo>
                    <a:pt x="1937620" y="-4899"/>
                    <a:pt x="1971148" y="-116151"/>
                    <a:pt x="1873612" y="173409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 1123">
              <a:extLst>
                <a:ext uri="{FF2B5EF4-FFF2-40B4-BE49-F238E27FC236}">
                  <a16:creationId xmlns:a16="http://schemas.microsoft.com/office/drawing/2014/main" id="{0B23F6DB-1EF2-74BA-A42A-F0D9799C6E5B}"/>
                </a:ext>
              </a:extLst>
            </p:cNvPr>
            <p:cNvSpPr/>
            <p:nvPr/>
          </p:nvSpPr>
          <p:spPr>
            <a:xfrm>
              <a:off x="4351597" y="6235961"/>
              <a:ext cx="1701737" cy="3266002"/>
            </a:xfrm>
            <a:custGeom>
              <a:avLst/>
              <a:gdLst>
                <a:gd name="connsiteX0" fmla="*/ 1701731 w 1701737"/>
                <a:gd name="connsiteY0" fmla="*/ 247 h 3266002"/>
                <a:gd name="connsiteX1" fmla="*/ 384995 w 1701737"/>
                <a:gd name="connsiteY1" fmla="*/ 1838191 h 3266002"/>
                <a:gd name="connsiteX2" fmla="*/ 19235 w 1701737"/>
                <a:gd name="connsiteY2" fmla="*/ 3164071 h 3266002"/>
                <a:gd name="connsiteX3" fmla="*/ 64955 w 1701737"/>
                <a:gd name="connsiteY3" fmla="*/ 3072631 h 3266002"/>
                <a:gd name="connsiteX4" fmla="*/ 183827 w 1701737"/>
                <a:gd name="connsiteY4" fmla="*/ 2249671 h 3266002"/>
                <a:gd name="connsiteX5" fmla="*/ 403283 w 1701737"/>
                <a:gd name="connsiteY5" fmla="*/ 1710175 h 3266002"/>
                <a:gd name="connsiteX6" fmla="*/ 1701731 w 1701737"/>
                <a:gd name="connsiteY6" fmla="*/ 247 h 3266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1737" h="3266002">
                  <a:moveTo>
                    <a:pt x="1701731" y="247"/>
                  </a:moveTo>
                  <a:cubicBezTo>
                    <a:pt x="1698683" y="21583"/>
                    <a:pt x="665411" y="1310887"/>
                    <a:pt x="384995" y="1838191"/>
                  </a:cubicBezTo>
                  <a:cubicBezTo>
                    <a:pt x="104579" y="2365495"/>
                    <a:pt x="72575" y="2958331"/>
                    <a:pt x="19235" y="3164071"/>
                  </a:cubicBezTo>
                  <a:cubicBezTo>
                    <a:pt x="-34105" y="3369811"/>
                    <a:pt x="37523" y="3225031"/>
                    <a:pt x="64955" y="3072631"/>
                  </a:cubicBezTo>
                  <a:cubicBezTo>
                    <a:pt x="92387" y="2920231"/>
                    <a:pt x="127439" y="2476747"/>
                    <a:pt x="183827" y="2249671"/>
                  </a:cubicBezTo>
                  <a:cubicBezTo>
                    <a:pt x="240215" y="2022595"/>
                    <a:pt x="150299" y="2077459"/>
                    <a:pt x="403283" y="1710175"/>
                  </a:cubicBezTo>
                  <a:cubicBezTo>
                    <a:pt x="656267" y="1342891"/>
                    <a:pt x="1704779" y="-21089"/>
                    <a:pt x="1701731" y="247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 1124">
              <a:extLst>
                <a:ext uri="{FF2B5EF4-FFF2-40B4-BE49-F238E27FC236}">
                  <a16:creationId xmlns:a16="http://schemas.microsoft.com/office/drawing/2014/main" id="{AFD89AB3-6D00-D53E-8441-AEA3BB1D5B16}"/>
                </a:ext>
              </a:extLst>
            </p:cNvPr>
            <p:cNvSpPr/>
            <p:nvPr/>
          </p:nvSpPr>
          <p:spPr>
            <a:xfrm>
              <a:off x="3254153" y="6647260"/>
              <a:ext cx="933883" cy="2746664"/>
            </a:xfrm>
            <a:custGeom>
              <a:avLst/>
              <a:gdLst>
                <a:gd name="connsiteX0" fmla="*/ 28543 w 933883"/>
                <a:gd name="connsiteY0" fmla="*/ 73580 h 2746664"/>
                <a:gd name="connsiteX1" fmla="*/ 83407 w 933883"/>
                <a:gd name="connsiteY1" fmla="*/ 155876 h 2746664"/>
                <a:gd name="connsiteX2" fmla="*/ 522319 w 933883"/>
                <a:gd name="connsiteY2" fmla="*/ 1308020 h 2746664"/>
                <a:gd name="connsiteX3" fmla="*/ 110839 w 933883"/>
                <a:gd name="connsiteY3" fmla="*/ 2441876 h 2746664"/>
                <a:gd name="connsiteX4" fmla="*/ 531463 w 933883"/>
                <a:gd name="connsiteY4" fmla="*/ 2149268 h 2746664"/>
                <a:gd name="connsiteX5" fmla="*/ 19399 w 933883"/>
                <a:gd name="connsiteY5" fmla="*/ 2725340 h 2746664"/>
                <a:gd name="connsiteX6" fmla="*/ 284575 w 933883"/>
                <a:gd name="connsiteY6" fmla="*/ 2496740 h 2746664"/>
                <a:gd name="connsiteX7" fmla="*/ 933799 w 933883"/>
                <a:gd name="connsiteY7" fmla="*/ 1335452 h 2746664"/>
                <a:gd name="connsiteX8" fmla="*/ 330295 w 933883"/>
                <a:gd name="connsiteY8" fmla="*/ 2258996 h 2746664"/>
                <a:gd name="connsiteX9" fmla="*/ 312007 w 933883"/>
                <a:gd name="connsiteY9" fmla="*/ 2185844 h 2746664"/>
                <a:gd name="connsiteX10" fmla="*/ 449167 w 933883"/>
                <a:gd name="connsiteY10" fmla="*/ 1820084 h 2746664"/>
                <a:gd name="connsiteX11" fmla="*/ 312007 w 933883"/>
                <a:gd name="connsiteY11" fmla="*/ 786812 h 2746664"/>
                <a:gd name="connsiteX12" fmla="*/ 494887 w 933883"/>
                <a:gd name="connsiteY12" fmla="*/ 1225724 h 2746664"/>
                <a:gd name="connsiteX13" fmla="*/ 412591 w 933883"/>
                <a:gd name="connsiteY13" fmla="*/ 741092 h 2746664"/>
                <a:gd name="connsiteX14" fmla="*/ 28543 w 933883"/>
                <a:gd name="connsiteY14" fmla="*/ 73580 h 2746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33883" h="2746664">
                  <a:moveTo>
                    <a:pt x="28543" y="73580"/>
                  </a:moveTo>
                  <a:cubicBezTo>
                    <a:pt x="-26321" y="-23956"/>
                    <a:pt x="1111" y="-49864"/>
                    <a:pt x="83407" y="155876"/>
                  </a:cubicBezTo>
                  <a:cubicBezTo>
                    <a:pt x="165703" y="361616"/>
                    <a:pt x="517747" y="927020"/>
                    <a:pt x="522319" y="1308020"/>
                  </a:cubicBezTo>
                  <a:cubicBezTo>
                    <a:pt x="526891" y="1689020"/>
                    <a:pt x="109315" y="2301668"/>
                    <a:pt x="110839" y="2441876"/>
                  </a:cubicBezTo>
                  <a:cubicBezTo>
                    <a:pt x="112363" y="2582084"/>
                    <a:pt x="546703" y="2102024"/>
                    <a:pt x="531463" y="2149268"/>
                  </a:cubicBezTo>
                  <a:cubicBezTo>
                    <a:pt x="516223" y="2196512"/>
                    <a:pt x="60547" y="2667428"/>
                    <a:pt x="19399" y="2725340"/>
                  </a:cubicBezTo>
                  <a:cubicBezTo>
                    <a:pt x="-21749" y="2783252"/>
                    <a:pt x="132175" y="2728388"/>
                    <a:pt x="284575" y="2496740"/>
                  </a:cubicBezTo>
                  <a:cubicBezTo>
                    <a:pt x="436975" y="2265092"/>
                    <a:pt x="926179" y="1375076"/>
                    <a:pt x="933799" y="1335452"/>
                  </a:cubicBezTo>
                  <a:cubicBezTo>
                    <a:pt x="941419" y="1295828"/>
                    <a:pt x="433927" y="2117264"/>
                    <a:pt x="330295" y="2258996"/>
                  </a:cubicBezTo>
                  <a:cubicBezTo>
                    <a:pt x="226663" y="2400728"/>
                    <a:pt x="292195" y="2258996"/>
                    <a:pt x="312007" y="2185844"/>
                  </a:cubicBezTo>
                  <a:cubicBezTo>
                    <a:pt x="331819" y="2112692"/>
                    <a:pt x="449167" y="2053256"/>
                    <a:pt x="449167" y="1820084"/>
                  </a:cubicBezTo>
                  <a:cubicBezTo>
                    <a:pt x="449167" y="1586912"/>
                    <a:pt x="304387" y="885872"/>
                    <a:pt x="312007" y="786812"/>
                  </a:cubicBezTo>
                  <a:cubicBezTo>
                    <a:pt x="319627" y="687752"/>
                    <a:pt x="478123" y="1233344"/>
                    <a:pt x="494887" y="1225724"/>
                  </a:cubicBezTo>
                  <a:cubicBezTo>
                    <a:pt x="511651" y="1218104"/>
                    <a:pt x="487267" y="937688"/>
                    <a:pt x="412591" y="741092"/>
                  </a:cubicBezTo>
                  <a:cubicBezTo>
                    <a:pt x="337915" y="544496"/>
                    <a:pt x="83407" y="171116"/>
                    <a:pt x="28543" y="73580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 1125">
              <a:extLst>
                <a:ext uri="{FF2B5EF4-FFF2-40B4-BE49-F238E27FC236}">
                  <a16:creationId xmlns:a16="http://schemas.microsoft.com/office/drawing/2014/main" id="{87A6CDFF-D4E0-BFF8-962F-39EEB981364F}"/>
                </a:ext>
              </a:extLst>
            </p:cNvPr>
            <p:cNvSpPr/>
            <p:nvPr/>
          </p:nvSpPr>
          <p:spPr>
            <a:xfrm>
              <a:off x="3290726" y="229188"/>
              <a:ext cx="1424640" cy="423583"/>
            </a:xfrm>
            <a:custGeom>
              <a:avLst/>
              <a:gdLst>
                <a:gd name="connsiteX0" fmla="*/ 1409290 w 1424640"/>
                <a:gd name="connsiteY0" fmla="*/ 8556 h 423583"/>
                <a:gd name="connsiteX1" fmla="*/ 19402 w 1424640"/>
                <a:gd name="connsiteY1" fmla="*/ 420036 h 423583"/>
                <a:gd name="connsiteX2" fmla="*/ 558898 w 1424640"/>
                <a:gd name="connsiteY2" fmla="*/ 218868 h 423583"/>
                <a:gd name="connsiteX3" fmla="*/ 750922 w 1424640"/>
                <a:gd name="connsiteY3" fmla="*/ 145716 h 423583"/>
                <a:gd name="connsiteX4" fmla="*/ 1409290 w 1424640"/>
                <a:gd name="connsiteY4" fmla="*/ 8556 h 423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4640" h="423583">
                  <a:moveTo>
                    <a:pt x="1409290" y="8556"/>
                  </a:moveTo>
                  <a:cubicBezTo>
                    <a:pt x="1287370" y="54276"/>
                    <a:pt x="161134" y="384984"/>
                    <a:pt x="19402" y="420036"/>
                  </a:cubicBezTo>
                  <a:cubicBezTo>
                    <a:pt x="-122330" y="455088"/>
                    <a:pt x="558898" y="218868"/>
                    <a:pt x="558898" y="218868"/>
                  </a:cubicBezTo>
                  <a:cubicBezTo>
                    <a:pt x="680818" y="173148"/>
                    <a:pt x="610714" y="177720"/>
                    <a:pt x="750922" y="145716"/>
                  </a:cubicBezTo>
                  <a:cubicBezTo>
                    <a:pt x="891130" y="113712"/>
                    <a:pt x="1531210" y="-37164"/>
                    <a:pt x="1409290" y="8556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 1126">
              <a:extLst>
                <a:ext uri="{FF2B5EF4-FFF2-40B4-BE49-F238E27FC236}">
                  <a16:creationId xmlns:a16="http://schemas.microsoft.com/office/drawing/2014/main" id="{707BB0A8-5F63-C120-CE13-FD15356B282D}"/>
                </a:ext>
              </a:extLst>
            </p:cNvPr>
            <p:cNvSpPr/>
            <p:nvPr/>
          </p:nvSpPr>
          <p:spPr>
            <a:xfrm>
              <a:off x="2951535" y="282261"/>
              <a:ext cx="1748703" cy="1962447"/>
            </a:xfrm>
            <a:custGeom>
              <a:avLst/>
              <a:gdLst>
                <a:gd name="connsiteX0" fmla="*/ 1748481 w 1748703"/>
                <a:gd name="connsiteY0" fmla="*/ 1203 h 1962447"/>
                <a:gd name="connsiteX1" fmla="*/ 861513 w 1748703"/>
                <a:gd name="connsiteY1" fmla="*/ 677859 h 1962447"/>
                <a:gd name="connsiteX2" fmla="*/ 194001 w 1748703"/>
                <a:gd name="connsiteY2" fmla="*/ 1546539 h 1962447"/>
                <a:gd name="connsiteX3" fmla="*/ 395169 w 1748703"/>
                <a:gd name="connsiteY3" fmla="*/ 1208211 h 1962447"/>
                <a:gd name="connsiteX4" fmla="*/ 1977 w 1748703"/>
                <a:gd name="connsiteY4" fmla="*/ 1958019 h 1962447"/>
                <a:gd name="connsiteX5" fmla="*/ 267153 w 1748703"/>
                <a:gd name="connsiteY5" fmla="*/ 1473387 h 1962447"/>
                <a:gd name="connsiteX6" fmla="*/ 788361 w 1748703"/>
                <a:gd name="connsiteY6" fmla="*/ 558987 h 1962447"/>
                <a:gd name="connsiteX7" fmla="*/ 568905 w 1748703"/>
                <a:gd name="connsiteY7" fmla="*/ 906459 h 1962447"/>
                <a:gd name="connsiteX8" fmla="*/ 943809 w 1748703"/>
                <a:gd name="connsiteY8" fmla="*/ 522411 h 1962447"/>
                <a:gd name="connsiteX9" fmla="*/ 1748481 w 1748703"/>
                <a:gd name="connsiteY9" fmla="*/ 1203 h 1962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48703" h="1962447">
                  <a:moveTo>
                    <a:pt x="1748481" y="1203"/>
                  </a:moveTo>
                  <a:cubicBezTo>
                    <a:pt x="1734765" y="27111"/>
                    <a:pt x="1120593" y="420303"/>
                    <a:pt x="861513" y="677859"/>
                  </a:cubicBezTo>
                  <a:cubicBezTo>
                    <a:pt x="602433" y="935415"/>
                    <a:pt x="271725" y="1458147"/>
                    <a:pt x="194001" y="1546539"/>
                  </a:cubicBezTo>
                  <a:cubicBezTo>
                    <a:pt x="116277" y="1634931"/>
                    <a:pt x="427173" y="1139631"/>
                    <a:pt x="395169" y="1208211"/>
                  </a:cubicBezTo>
                  <a:cubicBezTo>
                    <a:pt x="363165" y="1276791"/>
                    <a:pt x="23313" y="1913823"/>
                    <a:pt x="1977" y="1958019"/>
                  </a:cubicBezTo>
                  <a:cubicBezTo>
                    <a:pt x="-19359" y="2002215"/>
                    <a:pt x="136089" y="1706559"/>
                    <a:pt x="267153" y="1473387"/>
                  </a:cubicBezTo>
                  <a:cubicBezTo>
                    <a:pt x="398217" y="1240215"/>
                    <a:pt x="738069" y="653475"/>
                    <a:pt x="788361" y="558987"/>
                  </a:cubicBezTo>
                  <a:cubicBezTo>
                    <a:pt x="838653" y="464499"/>
                    <a:pt x="542997" y="912555"/>
                    <a:pt x="568905" y="906459"/>
                  </a:cubicBezTo>
                  <a:cubicBezTo>
                    <a:pt x="594813" y="900363"/>
                    <a:pt x="748737" y="670239"/>
                    <a:pt x="943809" y="522411"/>
                  </a:cubicBezTo>
                  <a:cubicBezTo>
                    <a:pt x="1138881" y="374583"/>
                    <a:pt x="1762197" y="-24705"/>
                    <a:pt x="1748481" y="1203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 1127">
              <a:extLst>
                <a:ext uri="{FF2B5EF4-FFF2-40B4-BE49-F238E27FC236}">
                  <a16:creationId xmlns:a16="http://schemas.microsoft.com/office/drawing/2014/main" id="{B4EF5180-4AE6-F198-E821-5B5562A9FDC9}"/>
                </a:ext>
              </a:extLst>
            </p:cNvPr>
            <p:cNvSpPr/>
            <p:nvPr/>
          </p:nvSpPr>
          <p:spPr>
            <a:xfrm>
              <a:off x="5101809" y="581074"/>
              <a:ext cx="1372283" cy="2962490"/>
            </a:xfrm>
            <a:custGeom>
              <a:avLst/>
              <a:gdLst>
                <a:gd name="connsiteX0" fmla="*/ 543 w 1372283"/>
                <a:gd name="connsiteY0" fmla="*/ 4142 h 2962490"/>
                <a:gd name="connsiteX1" fmla="*/ 905799 w 1372283"/>
                <a:gd name="connsiteY1" fmla="*/ 1915238 h 2962490"/>
                <a:gd name="connsiteX2" fmla="*/ 777783 w 1372283"/>
                <a:gd name="connsiteY2" fmla="*/ 2454734 h 2962490"/>
                <a:gd name="connsiteX3" fmla="*/ 969807 w 1372283"/>
                <a:gd name="connsiteY3" fmla="*/ 2216990 h 2962490"/>
                <a:gd name="connsiteX4" fmla="*/ 741207 w 1372283"/>
                <a:gd name="connsiteY4" fmla="*/ 2930222 h 2962490"/>
                <a:gd name="connsiteX5" fmla="*/ 768639 w 1372283"/>
                <a:gd name="connsiteY5" fmla="*/ 2783918 h 2962490"/>
                <a:gd name="connsiteX6" fmla="*/ 1362999 w 1372283"/>
                <a:gd name="connsiteY6" fmla="*/ 2280998 h 2962490"/>
                <a:gd name="connsiteX7" fmla="*/ 1106967 w 1372283"/>
                <a:gd name="connsiteY7" fmla="*/ 1979246 h 2962490"/>
                <a:gd name="connsiteX8" fmla="*/ 777783 w 1372283"/>
                <a:gd name="connsiteY8" fmla="*/ 1421462 h 2962490"/>
                <a:gd name="connsiteX9" fmla="*/ 543 w 1372283"/>
                <a:gd name="connsiteY9" fmla="*/ 4142 h 296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72283" h="2962490">
                  <a:moveTo>
                    <a:pt x="543" y="4142"/>
                  </a:moveTo>
                  <a:cubicBezTo>
                    <a:pt x="21879" y="86438"/>
                    <a:pt x="776259" y="1506806"/>
                    <a:pt x="905799" y="1915238"/>
                  </a:cubicBezTo>
                  <a:cubicBezTo>
                    <a:pt x="1035339" y="2323670"/>
                    <a:pt x="767115" y="2404442"/>
                    <a:pt x="777783" y="2454734"/>
                  </a:cubicBezTo>
                  <a:cubicBezTo>
                    <a:pt x="788451" y="2505026"/>
                    <a:pt x="975903" y="2137742"/>
                    <a:pt x="969807" y="2216990"/>
                  </a:cubicBezTo>
                  <a:cubicBezTo>
                    <a:pt x="963711" y="2296238"/>
                    <a:pt x="774735" y="2835734"/>
                    <a:pt x="741207" y="2930222"/>
                  </a:cubicBezTo>
                  <a:cubicBezTo>
                    <a:pt x="707679" y="3024710"/>
                    <a:pt x="665007" y="2892122"/>
                    <a:pt x="768639" y="2783918"/>
                  </a:cubicBezTo>
                  <a:cubicBezTo>
                    <a:pt x="872271" y="2675714"/>
                    <a:pt x="1306611" y="2415110"/>
                    <a:pt x="1362999" y="2280998"/>
                  </a:cubicBezTo>
                  <a:cubicBezTo>
                    <a:pt x="1419387" y="2146886"/>
                    <a:pt x="1204503" y="2122502"/>
                    <a:pt x="1106967" y="1979246"/>
                  </a:cubicBezTo>
                  <a:cubicBezTo>
                    <a:pt x="1009431" y="1835990"/>
                    <a:pt x="963711" y="1753694"/>
                    <a:pt x="777783" y="1421462"/>
                  </a:cubicBezTo>
                  <a:cubicBezTo>
                    <a:pt x="591855" y="1089230"/>
                    <a:pt x="-20793" y="-78154"/>
                    <a:pt x="543" y="4142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 1128">
              <a:extLst>
                <a:ext uri="{FF2B5EF4-FFF2-40B4-BE49-F238E27FC236}">
                  <a16:creationId xmlns:a16="http://schemas.microsoft.com/office/drawing/2014/main" id="{4165C3F2-88B5-D997-38A3-8E094BD72345}"/>
                </a:ext>
              </a:extLst>
            </p:cNvPr>
            <p:cNvSpPr/>
            <p:nvPr/>
          </p:nvSpPr>
          <p:spPr>
            <a:xfrm>
              <a:off x="3704037" y="361701"/>
              <a:ext cx="1246831" cy="2014351"/>
            </a:xfrm>
            <a:custGeom>
              <a:avLst/>
              <a:gdLst>
                <a:gd name="connsiteX0" fmla="*/ 1242867 w 1246831"/>
                <a:gd name="connsiteY0" fmla="*/ 13203 h 2014351"/>
                <a:gd name="connsiteX1" fmla="*/ 694227 w 1246831"/>
                <a:gd name="connsiteY1" fmla="*/ 506979 h 2014351"/>
                <a:gd name="connsiteX2" fmla="*/ 301035 w 1246831"/>
                <a:gd name="connsiteY2" fmla="*/ 1403091 h 2014351"/>
                <a:gd name="connsiteX3" fmla="*/ 17571 w 1246831"/>
                <a:gd name="connsiteY3" fmla="*/ 1997451 h 2014351"/>
                <a:gd name="connsiteX4" fmla="*/ 35859 w 1246831"/>
                <a:gd name="connsiteY4" fmla="*/ 1860291 h 2014351"/>
                <a:gd name="connsiteX5" fmla="*/ 81579 w 1246831"/>
                <a:gd name="connsiteY5" fmla="*/ 1951731 h 2014351"/>
                <a:gd name="connsiteX6" fmla="*/ 264459 w 1246831"/>
                <a:gd name="connsiteY6" fmla="*/ 1357371 h 2014351"/>
                <a:gd name="connsiteX7" fmla="*/ 392475 w 1246831"/>
                <a:gd name="connsiteY7" fmla="*/ 1019043 h 2014351"/>
                <a:gd name="connsiteX8" fmla="*/ 1242867 w 1246831"/>
                <a:gd name="connsiteY8" fmla="*/ 13203 h 2014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6831" h="2014351">
                  <a:moveTo>
                    <a:pt x="1242867" y="13203"/>
                  </a:moveTo>
                  <a:cubicBezTo>
                    <a:pt x="1293159" y="-72141"/>
                    <a:pt x="851199" y="275331"/>
                    <a:pt x="694227" y="506979"/>
                  </a:cubicBezTo>
                  <a:cubicBezTo>
                    <a:pt x="537255" y="738627"/>
                    <a:pt x="413811" y="1154679"/>
                    <a:pt x="301035" y="1403091"/>
                  </a:cubicBezTo>
                  <a:cubicBezTo>
                    <a:pt x="188259" y="1651503"/>
                    <a:pt x="61767" y="1921251"/>
                    <a:pt x="17571" y="1997451"/>
                  </a:cubicBezTo>
                  <a:cubicBezTo>
                    <a:pt x="-26625" y="2073651"/>
                    <a:pt x="25191" y="1867911"/>
                    <a:pt x="35859" y="1860291"/>
                  </a:cubicBezTo>
                  <a:cubicBezTo>
                    <a:pt x="46527" y="1852671"/>
                    <a:pt x="43479" y="2035551"/>
                    <a:pt x="81579" y="1951731"/>
                  </a:cubicBezTo>
                  <a:cubicBezTo>
                    <a:pt x="119679" y="1867911"/>
                    <a:pt x="212643" y="1512819"/>
                    <a:pt x="264459" y="1357371"/>
                  </a:cubicBezTo>
                  <a:cubicBezTo>
                    <a:pt x="316275" y="1201923"/>
                    <a:pt x="235503" y="1240023"/>
                    <a:pt x="392475" y="1019043"/>
                  </a:cubicBezTo>
                  <a:cubicBezTo>
                    <a:pt x="549447" y="798063"/>
                    <a:pt x="1192575" y="98547"/>
                    <a:pt x="1242867" y="13203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 1129">
              <a:extLst>
                <a:ext uri="{FF2B5EF4-FFF2-40B4-BE49-F238E27FC236}">
                  <a16:creationId xmlns:a16="http://schemas.microsoft.com/office/drawing/2014/main" id="{3D29B22C-F8C6-6D1C-66DB-AAF9F967750C}"/>
                </a:ext>
              </a:extLst>
            </p:cNvPr>
            <p:cNvSpPr/>
            <p:nvPr/>
          </p:nvSpPr>
          <p:spPr>
            <a:xfrm>
              <a:off x="5192965" y="428424"/>
              <a:ext cx="1411884" cy="3445956"/>
            </a:xfrm>
            <a:custGeom>
              <a:avLst/>
              <a:gdLst>
                <a:gd name="connsiteX0" fmla="*/ 101411 w 1411884"/>
                <a:gd name="connsiteY0" fmla="*/ 193368 h 3445956"/>
                <a:gd name="connsiteX1" fmla="*/ 156275 w 1411884"/>
                <a:gd name="connsiteY1" fmla="*/ 357960 h 3445956"/>
                <a:gd name="connsiteX2" fmla="*/ 1152971 w 1411884"/>
                <a:gd name="connsiteY2" fmla="*/ 2369640 h 3445956"/>
                <a:gd name="connsiteX3" fmla="*/ 1381571 w 1411884"/>
                <a:gd name="connsiteY3" fmla="*/ 3412056 h 3445956"/>
                <a:gd name="connsiteX4" fmla="*/ 1381571 w 1411884"/>
                <a:gd name="connsiteY4" fmla="*/ 3119448 h 3445956"/>
                <a:gd name="connsiteX5" fmla="*/ 1125539 w 1411884"/>
                <a:gd name="connsiteY5" fmla="*/ 2397072 h 3445956"/>
                <a:gd name="connsiteX6" fmla="*/ 101411 w 1411884"/>
                <a:gd name="connsiteY6" fmla="*/ 193368 h 3445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1884" h="3445956">
                  <a:moveTo>
                    <a:pt x="101411" y="193368"/>
                  </a:moveTo>
                  <a:cubicBezTo>
                    <a:pt x="-60133" y="-146484"/>
                    <a:pt x="-18985" y="-4752"/>
                    <a:pt x="156275" y="357960"/>
                  </a:cubicBezTo>
                  <a:cubicBezTo>
                    <a:pt x="331535" y="720672"/>
                    <a:pt x="948755" y="1860624"/>
                    <a:pt x="1152971" y="2369640"/>
                  </a:cubicBezTo>
                  <a:cubicBezTo>
                    <a:pt x="1357187" y="2878656"/>
                    <a:pt x="1343471" y="3287088"/>
                    <a:pt x="1381571" y="3412056"/>
                  </a:cubicBezTo>
                  <a:cubicBezTo>
                    <a:pt x="1419671" y="3537024"/>
                    <a:pt x="1424243" y="3288612"/>
                    <a:pt x="1381571" y="3119448"/>
                  </a:cubicBezTo>
                  <a:cubicBezTo>
                    <a:pt x="1338899" y="2950284"/>
                    <a:pt x="1346519" y="2887800"/>
                    <a:pt x="1125539" y="2397072"/>
                  </a:cubicBezTo>
                  <a:cubicBezTo>
                    <a:pt x="904559" y="1906344"/>
                    <a:pt x="262955" y="533220"/>
                    <a:pt x="101411" y="193368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 1130">
              <a:extLst>
                <a:ext uri="{FF2B5EF4-FFF2-40B4-BE49-F238E27FC236}">
                  <a16:creationId xmlns:a16="http://schemas.microsoft.com/office/drawing/2014/main" id="{C0D3DD62-7195-25F0-79BA-B87CD82A69B8}"/>
                </a:ext>
              </a:extLst>
            </p:cNvPr>
            <p:cNvSpPr/>
            <p:nvPr/>
          </p:nvSpPr>
          <p:spPr>
            <a:xfrm>
              <a:off x="5230255" y="207299"/>
              <a:ext cx="1393511" cy="772268"/>
            </a:xfrm>
            <a:custGeom>
              <a:avLst/>
              <a:gdLst>
                <a:gd name="connsiteX0" fmla="*/ 113 w 1393511"/>
                <a:gd name="connsiteY0" fmla="*/ 176749 h 772268"/>
                <a:gd name="connsiteX1" fmla="*/ 612761 w 1393511"/>
                <a:gd name="connsiteY1" fmla="*/ 259045 h 772268"/>
                <a:gd name="connsiteX2" fmla="*/ 439025 w 1393511"/>
                <a:gd name="connsiteY2" fmla="*/ 103597 h 772268"/>
                <a:gd name="connsiteX3" fmla="*/ 1005953 w 1393511"/>
                <a:gd name="connsiteY3" fmla="*/ 286477 h 772268"/>
                <a:gd name="connsiteX4" fmla="*/ 1390001 w 1393511"/>
                <a:gd name="connsiteY4" fmla="*/ 771109 h 772268"/>
                <a:gd name="connsiteX5" fmla="*/ 1152257 w 1393511"/>
                <a:gd name="connsiteY5" fmla="*/ 414493 h 772268"/>
                <a:gd name="connsiteX6" fmla="*/ 448169 w 1393511"/>
                <a:gd name="connsiteY6" fmla="*/ 176749 h 772268"/>
                <a:gd name="connsiteX7" fmla="*/ 164705 w 1393511"/>
                <a:gd name="connsiteY7" fmla="*/ 3013 h 772268"/>
                <a:gd name="connsiteX8" fmla="*/ 960233 w 1393511"/>
                <a:gd name="connsiteY8" fmla="*/ 323053 h 772268"/>
                <a:gd name="connsiteX9" fmla="*/ 667625 w 1393511"/>
                <a:gd name="connsiteY9" fmla="*/ 213325 h 772268"/>
                <a:gd name="connsiteX10" fmla="*/ 113 w 1393511"/>
                <a:gd name="connsiteY10" fmla="*/ 176749 h 772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3511" h="772268">
                  <a:moveTo>
                    <a:pt x="113" y="176749"/>
                  </a:moveTo>
                  <a:cubicBezTo>
                    <a:pt x="-9031" y="184369"/>
                    <a:pt x="539609" y="271237"/>
                    <a:pt x="612761" y="259045"/>
                  </a:cubicBezTo>
                  <a:cubicBezTo>
                    <a:pt x="685913" y="246853"/>
                    <a:pt x="373493" y="99025"/>
                    <a:pt x="439025" y="103597"/>
                  </a:cubicBezTo>
                  <a:cubicBezTo>
                    <a:pt x="504557" y="108169"/>
                    <a:pt x="847457" y="175225"/>
                    <a:pt x="1005953" y="286477"/>
                  </a:cubicBezTo>
                  <a:cubicBezTo>
                    <a:pt x="1164449" y="397729"/>
                    <a:pt x="1365617" y="749773"/>
                    <a:pt x="1390001" y="771109"/>
                  </a:cubicBezTo>
                  <a:cubicBezTo>
                    <a:pt x="1414385" y="792445"/>
                    <a:pt x="1309229" y="513553"/>
                    <a:pt x="1152257" y="414493"/>
                  </a:cubicBezTo>
                  <a:cubicBezTo>
                    <a:pt x="995285" y="315433"/>
                    <a:pt x="612761" y="245329"/>
                    <a:pt x="448169" y="176749"/>
                  </a:cubicBezTo>
                  <a:cubicBezTo>
                    <a:pt x="283577" y="108169"/>
                    <a:pt x="79361" y="-21371"/>
                    <a:pt x="164705" y="3013"/>
                  </a:cubicBezTo>
                  <a:cubicBezTo>
                    <a:pt x="250049" y="27397"/>
                    <a:pt x="876413" y="288001"/>
                    <a:pt x="960233" y="323053"/>
                  </a:cubicBezTo>
                  <a:cubicBezTo>
                    <a:pt x="1044053" y="358105"/>
                    <a:pt x="823073" y="231613"/>
                    <a:pt x="667625" y="213325"/>
                  </a:cubicBezTo>
                  <a:cubicBezTo>
                    <a:pt x="512177" y="195037"/>
                    <a:pt x="9257" y="169129"/>
                    <a:pt x="113" y="176749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 1131">
              <a:extLst>
                <a:ext uri="{FF2B5EF4-FFF2-40B4-BE49-F238E27FC236}">
                  <a16:creationId xmlns:a16="http://schemas.microsoft.com/office/drawing/2014/main" id="{A346DBAA-1019-A136-EB50-5AE78974A328}"/>
                </a:ext>
              </a:extLst>
            </p:cNvPr>
            <p:cNvSpPr/>
            <p:nvPr/>
          </p:nvSpPr>
          <p:spPr>
            <a:xfrm>
              <a:off x="5220990" y="3281336"/>
              <a:ext cx="1565114" cy="3977213"/>
            </a:xfrm>
            <a:custGeom>
              <a:avLst/>
              <a:gdLst>
                <a:gd name="connsiteX0" fmla="*/ 1563858 w 1565114"/>
                <a:gd name="connsiteY0" fmla="*/ 1360 h 3977213"/>
                <a:gd name="connsiteX1" fmla="*/ 951210 w 1565114"/>
                <a:gd name="connsiteY1" fmla="*/ 1226656 h 3977213"/>
                <a:gd name="connsiteX2" fmla="*/ 622026 w 1565114"/>
                <a:gd name="connsiteY2" fmla="*/ 2488528 h 3977213"/>
                <a:gd name="connsiteX3" fmla="*/ 704322 w 1565114"/>
                <a:gd name="connsiteY3" fmla="*/ 2269072 h 3977213"/>
                <a:gd name="connsiteX4" fmla="*/ 320274 w 1565114"/>
                <a:gd name="connsiteY4" fmla="*/ 3238336 h 3977213"/>
                <a:gd name="connsiteX5" fmla="*/ 234 w 1565114"/>
                <a:gd name="connsiteY5" fmla="*/ 3969856 h 3977213"/>
                <a:gd name="connsiteX6" fmla="*/ 274554 w 1565114"/>
                <a:gd name="connsiteY6" fmla="*/ 3567520 h 3977213"/>
                <a:gd name="connsiteX7" fmla="*/ 612882 w 1565114"/>
                <a:gd name="connsiteY7" fmla="*/ 2808568 h 3977213"/>
                <a:gd name="connsiteX8" fmla="*/ 1097514 w 1565114"/>
                <a:gd name="connsiteY8" fmla="*/ 1025488 h 3977213"/>
                <a:gd name="connsiteX9" fmla="*/ 1563858 w 1565114"/>
                <a:gd name="connsiteY9" fmla="*/ 1360 h 3977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65114" h="3977213">
                  <a:moveTo>
                    <a:pt x="1563858" y="1360"/>
                  </a:moveTo>
                  <a:cubicBezTo>
                    <a:pt x="1539474" y="34888"/>
                    <a:pt x="1108182" y="812128"/>
                    <a:pt x="951210" y="1226656"/>
                  </a:cubicBezTo>
                  <a:cubicBezTo>
                    <a:pt x="794238" y="1641184"/>
                    <a:pt x="663174" y="2314792"/>
                    <a:pt x="622026" y="2488528"/>
                  </a:cubicBezTo>
                  <a:cubicBezTo>
                    <a:pt x="580878" y="2662264"/>
                    <a:pt x="754614" y="2144104"/>
                    <a:pt x="704322" y="2269072"/>
                  </a:cubicBezTo>
                  <a:cubicBezTo>
                    <a:pt x="654030" y="2394040"/>
                    <a:pt x="437622" y="2954872"/>
                    <a:pt x="320274" y="3238336"/>
                  </a:cubicBezTo>
                  <a:cubicBezTo>
                    <a:pt x="202926" y="3521800"/>
                    <a:pt x="7854" y="3914992"/>
                    <a:pt x="234" y="3969856"/>
                  </a:cubicBezTo>
                  <a:cubicBezTo>
                    <a:pt x="-7386" y="4024720"/>
                    <a:pt x="172446" y="3761068"/>
                    <a:pt x="274554" y="3567520"/>
                  </a:cubicBezTo>
                  <a:cubicBezTo>
                    <a:pt x="376662" y="3373972"/>
                    <a:pt x="475722" y="3232240"/>
                    <a:pt x="612882" y="2808568"/>
                  </a:cubicBezTo>
                  <a:cubicBezTo>
                    <a:pt x="750042" y="2384896"/>
                    <a:pt x="943590" y="1490308"/>
                    <a:pt x="1097514" y="1025488"/>
                  </a:cubicBezTo>
                  <a:cubicBezTo>
                    <a:pt x="1251438" y="560668"/>
                    <a:pt x="1588242" y="-32168"/>
                    <a:pt x="1563858" y="136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 1132">
              <a:extLst>
                <a:ext uri="{FF2B5EF4-FFF2-40B4-BE49-F238E27FC236}">
                  <a16:creationId xmlns:a16="http://schemas.microsoft.com/office/drawing/2014/main" id="{3E654EFE-BB75-B171-6987-B13B804DB118}"/>
                </a:ext>
              </a:extLst>
            </p:cNvPr>
            <p:cNvSpPr/>
            <p:nvPr/>
          </p:nvSpPr>
          <p:spPr>
            <a:xfrm>
              <a:off x="4406807" y="5590696"/>
              <a:ext cx="2126006" cy="3789832"/>
            </a:xfrm>
            <a:custGeom>
              <a:avLst/>
              <a:gdLst>
                <a:gd name="connsiteX0" fmla="*/ 2122009 w 2126006"/>
                <a:gd name="connsiteY0" fmla="*/ 5432 h 3789832"/>
                <a:gd name="connsiteX1" fmla="*/ 1408777 w 2126006"/>
                <a:gd name="connsiteY1" fmla="*/ 1569056 h 3789832"/>
                <a:gd name="connsiteX2" fmla="*/ 110329 w 2126006"/>
                <a:gd name="connsiteY2" fmla="*/ 3599024 h 3789832"/>
                <a:gd name="connsiteX3" fmla="*/ 284065 w 2126006"/>
                <a:gd name="connsiteY3" fmla="*/ 3370424 h 3789832"/>
                <a:gd name="connsiteX4" fmla="*/ 1993993 w 2126006"/>
                <a:gd name="connsiteY4" fmla="*/ 654656 h 3789832"/>
                <a:gd name="connsiteX5" fmla="*/ 1710529 w 2126006"/>
                <a:gd name="connsiteY5" fmla="*/ 1038704 h 3789832"/>
                <a:gd name="connsiteX6" fmla="*/ 2122009 w 2126006"/>
                <a:gd name="connsiteY6" fmla="*/ 5432 h 3789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26006" h="3789832">
                  <a:moveTo>
                    <a:pt x="2122009" y="5432"/>
                  </a:moveTo>
                  <a:cubicBezTo>
                    <a:pt x="2071717" y="93824"/>
                    <a:pt x="1744057" y="970124"/>
                    <a:pt x="1408777" y="1569056"/>
                  </a:cubicBezTo>
                  <a:cubicBezTo>
                    <a:pt x="1073497" y="2167988"/>
                    <a:pt x="297781" y="3298796"/>
                    <a:pt x="110329" y="3599024"/>
                  </a:cubicBezTo>
                  <a:cubicBezTo>
                    <a:pt x="-77123" y="3899252"/>
                    <a:pt x="-29879" y="3861152"/>
                    <a:pt x="284065" y="3370424"/>
                  </a:cubicBezTo>
                  <a:cubicBezTo>
                    <a:pt x="598009" y="2879696"/>
                    <a:pt x="1756249" y="1043276"/>
                    <a:pt x="1993993" y="654656"/>
                  </a:cubicBezTo>
                  <a:cubicBezTo>
                    <a:pt x="2231737" y="266036"/>
                    <a:pt x="1689193" y="1142336"/>
                    <a:pt x="1710529" y="1038704"/>
                  </a:cubicBezTo>
                  <a:cubicBezTo>
                    <a:pt x="1731865" y="935072"/>
                    <a:pt x="2172301" y="-82960"/>
                    <a:pt x="2122009" y="5432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 1133">
              <a:extLst>
                <a:ext uri="{FF2B5EF4-FFF2-40B4-BE49-F238E27FC236}">
                  <a16:creationId xmlns:a16="http://schemas.microsoft.com/office/drawing/2014/main" id="{5D90C310-CB56-8D7D-6B20-7EB81FDBDA1B}"/>
                </a:ext>
              </a:extLst>
            </p:cNvPr>
            <p:cNvSpPr/>
            <p:nvPr/>
          </p:nvSpPr>
          <p:spPr>
            <a:xfrm>
              <a:off x="2611910" y="6802990"/>
              <a:ext cx="568009" cy="2254530"/>
            </a:xfrm>
            <a:custGeom>
              <a:avLst/>
              <a:gdLst>
                <a:gd name="connsiteX0" fmla="*/ 551914 w 568009"/>
                <a:gd name="connsiteY0" fmla="*/ 36722 h 2254530"/>
                <a:gd name="connsiteX1" fmla="*/ 122146 w 568009"/>
                <a:gd name="connsiteY1" fmla="*/ 969410 h 2254530"/>
                <a:gd name="connsiteX2" fmla="*/ 103858 w 568009"/>
                <a:gd name="connsiteY2" fmla="*/ 1362602 h 2254530"/>
                <a:gd name="connsiteX3" fmla="*/ 3274 w 568009"/>
                <a:gd name="connsiteY3" fmla="*/ 1746650 h 2254530"/>
                <a:gd name="connsiteX4" fmla="*/ 241018 w 568009"/>
                <a:gd name="connsiteY4" fmla="*/ 2240426 h 2254530"/>
                <a:gd name="connsiteX5" fmla="*/ 186154 w 568009"/>
                <a:gd name="connsiteY5" fmla="*/ 2066690 h 2254530"/>
                <a:gd name="connsiteX6" fmla="*/ 48994 w 568009"/>
                <a:gd name="connsiteY6" fmla="*/ 1518050 h 2254530"/>
                <a:gd name="connsiteX7" fmla="*/ 433042 w 568009"/>
                <a:gd name="connsiteY7" fmla="*/ 320186 h 2254530"/>
                <a:gd name="connsiteX8" fmla="*/ 551914 w 568009"/>
                <a:gd name="connsiteY8" fmla="*/ 36722 h 2254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009" h="2254530">
                  <a:moveTo>
                    <a:pt x="551914" y="36722"/>
                  </a:moveTo>
                  <a:cubicBezTo>
                    <a:pt x="500098" y="144926"/>
                    <a:pt x="196822" y="748430"/>
                    <a:pt x="122146" y="969410"/>
                  </a:cubicBezTo>
                  <a:cubicBezTo>
                    <a:pt x="47470" y="1190390"/>
                    <a:pt x="123670" y="1233062"/>
                    <a:pt x="103858" y="1362602"/>
                  </a:cubicBezTo>
                  <a:cubicBezTo>
                    <a:pt x="84046" y="1492142"/>
                    <a:pt x="-19586" y="1600346"/>
                    <a:pt x="3274" y="1746650"/>
                  </a:cubicBezTo>
                  <a:cubicBezTo>
                    <a:pt x="26134" y="1892954"/>
                    <a:pt x="210538" y="2187086"/>
                    <a:pt x="241018" y="2240426"/>
                  </a:cubicBezTo>
                  <a:cubicBezTo>
                    <a:pt x="271498" y="2293766"/>
                    <a:pt x="218158" y="2187086"/>
                    <a:pt x="186154" y="2066690"/>
                  </a:cubicBezTo>
                  <a:cubicBezTo>
                    <a:pt x="154150" y="1946294"/>
                    <a:pt x="7846" y="1809134"/>
                    <a:pt x="48994" y="1518050"/>
                  </a:cubicBezTo>
                  <a:cubicBezTo>
                    <a:pt x="90142" y="1226966"/>
                    <a:pt x="344650" y="570122"/>
                    <a:pt x="433042" y="320186"/>
                  </a:cubicBezTo>
                  <a:cubicBezTo>
                    <a:pt x="521434" y="70250"/>
                    <a:pt x="603730" y="-71482"/>
                    <a:pt x="551914" y="36722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 1134">
              <a:extLst>
                <a:ext uri="{FF2B5EF4-FFF2-40B4-BE49-F238E27FC236}">
                  <a16:creationId xmlns:a16="http://schemas.microsoft.com/office/drawing/2014/main" id="{C1D6F19E-6CF7-70B4-BE1A-DA5F3BB1E2F6}"/>
                </a:ext>
              </a:extLst>
            </p:cNvPr>
            <p:cNvSpPr/>
            <p:nvPr/>
          </p:nvSpPr>
          <p:spPr>
            <a:xfrm>
              <a:off x="3162594" y="6370781"/>
              <a:ext cx="1482574" cy="3100431"/>
            </a:xfrm>
            <a:custGeom>
              <a:avLst/>
              <a:gdLst>
                <a:gd name="connsiteX0" fmla="*/ 1016214 w 1482574"/>
                <a:gd name="connsiteY0" fmla="*/ 112315 h 3100431"/>
                <a:gd name="connsiteX1" fmla="*/ 1016214 w 1482574"/>
                <a:gd name="connsiteY1" fmla="*/ 194611 h 3100431"/>
                <a:gd name="connsiteX2" fmla="*/ 732750 w 1482574"/>
                <a:gd name="connsiteY2" fmla="*/ 1538779 h 3100431"/>
                <a:gd name="connsiteX3" fmla="*/ 961350 w 1482574"/>
                <a:gd name="connsiteY3" fmla="*/ 2370883 h 3100431"/>
                <a:gd name="connsiteX4" fmla="*/ 732750 w 1482574"/>
                <a:gd name="connsiteY4" fmla="*/ 2718355 h 3100431"/>
                <a:gd name="connsiteX5" fmla="*/ 1230 w 1482574"/>
                <a:gd name="connsiteY5" fmla="*/ 2764075 h 3100431"/>
                <a:gd name="connsiteX6" fmla="*/ 568158 w 1482574"/>
                <a:gd name="connsiteY6" fmla="*/ 2791507 h 3100431"/>
                <a:gd name="connsiteX7" fmla="*/ 933918 w 1482574"/>
                <a:gd name="connsiteY7" fmla="*/ 3074971 h 3100431"/>
                <a:gd name="connsiteX8" fmla="*/ 1482558 w 1482574"/>
                <a:gd name="connsiteY8" fmla="*/ 2261155 h 3100431"/>
                <a:gd name="connsiteX9" fmla="*/ 952206 w 1482574"/>
                <a:gd name="connsiteY9" fmla="*/ 3074971 h 3100431"/>
                <a:gd name="connsiteX10" fmla="*/ 760182 w 1482574"/>
                <a:gd name="connsiteY10" fmla="*/ 2846371 h 3100431"/>
                <a:gd name="connsiteX11" fmla="*/ 933918 w 1482574"/>
                <a:gd name="connsiteY11" fmla="*/ 2352595 h 3100431"/>
                <a:gd name="connsiteX12" fmla="*/ 796758 w 1482574"/>
                <a:gd name="connsiteY12" fmla="*/ 1931971 h 3100431"/>
                <a:gd name="connsiteX13" fmla="*/ 650454 w 1482574"/>
                <a:gd name="connsiteY13" fmla="*/ 578659 h 3100431"/>
                <a:gd name="connsiteX14" fmla="*/ 769326 w 1482574"/>
                <a:gd name="connsiteY14" fmla="*/ 1191307 h 3100431"/>
                <a:gd name="connsiteX15" fmla="*/ 1016214 w 1482574"/>
                <a:gd name="connsiteY15" fmla="*/ 112315 h 3100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82574" h="3100431">
                  <a:moveTo>
                    <a:pt x="1016214" y="112315"/>
                  </a:moveTo>
                  <a:cubicBezTo>
                    <a:pt x="1057362" y="-53801"/>
                    <a:pt x="1063458" y="-43133"/>
                    <a:pt x="1016214" y="194611"/>
                  </a:cubicBezTo>
                  <a:cubicBezTo>
                    <a:pt x="968970" y="432355"/>
                    <a:pt x="741894" y="1176067"/>
                    <a:pt x="732750" y="1538779"/>
                  </a:cubicBezTo>
                  <a:cubicBezTo>
                    <a:pt x="723606" y="1901491"/>
                    <a:pt x="961350" y="2174287"/>
                    <a:pt x="961350" y="2370883"/>
                  </a:cubicBezTo>
                  <a:cubicBezTo>
                    <a:pt x="961350" y="2567479"/>
                    <a:pt x="892770" y="2652823"/>
                    <a:pt x="732750" y="2718355"/>
                  </a:cubicBezTo>
                  <a:cubicBezTo>
                    <a:pt x="572730" y="2783887"/>
                    <a:pt x="28662" y="2751883"/>
                    <a:pt x="1230" y="2764075"/>
                  </a:cubicBezTo>
                  <a:cubicBezTo>
                    <a:pt x="-26202" y="2776267"/>
                    <a:pt x="412710" y="2739691"/>
                    <a:pt x="568158" y="2791507"/>
                  </a:cubicBezTo>
                  <a:cubicBezTo>
                    <a:pt x="723606" y="2843323"/>
                    <a:pt x="781518" y="3163363"/>
                    <a:pt x="933918" y="3074971"/>
                  </a:cubicBezTo>
                  <a:cubicBezTo>
                    <a:pt x="1086318" y="2986579"/>
                    <a:pt x="1479510" y="2261155"/>
                    <a:pt x="1482558" y="2261155"/>
                  </a:cubicBezTo>
                  <a:cubicBezTo>
                    <a:pt x="1485606" y="2261155"/>
                    <a:pt x="1072602" y="2977435"/>
                    <a:pt x="952206" y="3074971"/>
                  </a:cubicBezTo>
                  <a:cubicBezTo>
                    <a:pt x="831810" y="3172507"/>
                    <a:pt x="763230" y="2966767"/>
                    <a:pt x="760182" y="2846371"/>
                  </a:cubicBezTo>
                  <a:cubicBezTo>
                    <a:pt x="757134" y="2725975"/>
                    <a:pt x="927822" y="2504995"/>
                    <a:pt x="933918" y="2352595"/>
                  </a:cubicBezTo>
                  <a:cubicBezTo>
                    <a:pt x="940014" y="2200195"/>
                    <a:pt x="844002" y="2227627"/>
                    <a:pt x="796758" y="1931971"/>
                  </a:cubicBezTo>
                  <a:cubicBezTo>
                    <a:pt x="749514" y="1636315"/>
                    <a:pt x="655026" y="702103"/>
                    <a:pt x="650454" y="578659"/>
                  </a:cubicBezTo>
                  <a:cubicBezTo>
                    <a:pt x="645882" y="455215"/>
                    <a:pt x="708366" y="1270555"/>
                    <a:pt x="769326" y="1191307"/>
                  </a:cubicBezTo>
                  <a:cubicBezTo>
                    <a:pt x="830286" y="1112059"/>
                    <a:pt x="975066" y="278431"/>
                    <a:pt x="1016214" y="112315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 1135">
              <a:extLst>
                <a:ext uri="{FF2B5EF4-FFF2-40B4-BE49-F238E27FC236}">
                  <a16:creationId xmlns:a16="http://schemas.microsoft.com/office/drawing/2014/main" id="{59A80BE9-BE03-7B5A-88A5-C18C4E68F1E2}"/>
                </a:ext>
              </a:extLst>
            </p:cNvPr>
            <p:cNvSpPr/>
            <p:nvPr/>
          </p:nvSpPr>
          <p:spPr>
            <a:xfrm>
              <a:off x="3044809" y="293668"/>
              <a:ext cx="2190680" cy="1987730"/>
            </a:xfrm>
            <a:custGeom>
              <a:avLst/>
              <a:gdLst>
                <a:gd name="connsiteX0" fmla="*/ 2039255 w 2190680"/>
                <a:gd name="connsiteY0" fmla="*/ 62948 h 1987730"/>
                <a:gd name="connsiteX1" fmla="*/ 612791 w 2190680"/>
                <a:gd name="connsiteY1" fmla="*/ 712172 h 1987730"/>
                <a:gd name="connsiteX2" fmla="*/ 45863 w 2190680"/>
                <a:gd name="connsiteY2" fmla="*/ 1928324 h 1987730"/>
                <a:gd name="connsiteX3" fmla="*/ 100727 w 2190680"/>
                <a:gd name="connsiteY3" fmla="*/ 1681436 h 1987730"/>
                <a:gd name="connsiteX4" fmla="*/ 631079 w 2190680"/>
                <a:gd name="connsiteY4" fmla="*/ 657308 h 1987730"/>
                <a:gd name="connsiteX5" fmla="*/ 1993535 w 2190680"/>
                <a:gd name="connsiteY5" fmla="*/ 90380 h 1987730"/>
                <a:gd name="connsiteX6" fmla="*/ 2039255 w 2190680"/>
                <a:gd name="connsiteY6" fmla="*/ 62948 h 1987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0680" h="1987730">
                  <a:moveTo>
                    <a:pt x="2039255" y="62948"/>
                  </a:moveTo>
                  <a:cubicBezTo>
                    <a:pt x="1809131" y="166580"/>
                    <a:pt x="945023" y="401276"/>
                    <a:pt x="612791" y="712172"/>
                  </a:cubicBezTo>
                  <a:cubicBezTo>
                    <a:pt x="280559" y="1023068"/>
                    <a:pt x="131207" y="1766780"/>
                    <a:pt x="45863" y="1928324"/>
                  </a:cubicBezTo>
                  <a:cubicBezTo>
                    <a:pt x="-39481" y="2089868"/>
                    <a:pt x="3191" y="1893272"/>
                    <a:pt x="100727" y="1681436"/>
                  </a:cubicBezTo>
                  <a:cubicBezTo>
                    <a:pt x="198263" y="1469600"/>
                    <a:pt x="315611" y="922484"/>
                    <a:pt x="631079" y="657308"/>
                  </a:cubicBezTo>
                  <a:cubicBezTo>
                    <a:pt x="946547" y="392132"/>
                    <a:pt x="1763411" y="186392"/>
                    <a:pt x="1993535" y="90380"/>
                  </a:cubicBezTo>
                  <a:cubicBezTo>
                    <a:pt x="2223659" y="-5632"/>
                    <a:pt x="2269379" y="-40684"/>
                    <a:pt x="2039255" y="62948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 1136">
              <a:extLst>
                <a:ext uri="{FF2B5EF4-FFF2-40B4-BE49-F238E27FC236}">
                  <a16:creationId xmlns:a16="http://schemas.microsoft.com/office/drawing/2014/main" id="{7F98B983-7AA8-3B29-C86D-CAD183EA1A29}"/>
                </a:ext>
              </a:extLst>
            </p:cNvPr>
            <p:cNvSpPr/>
            <p:nvPr/>
          </p:nvSpPr>
          <p:spPr>
            <a:xfrm>
              <a:off x="5202831" y="575878"/>
              <a:ext cx="1561100" cy="3537986"/>
            </a:xfrm>
            <a:custGeom>
              <a:avLst/>
              <a:gdLst>
                <a:gd name="connsiteX0" fmla="*/ 105 w 1561100"/>
                <a:gd name="connsiteY0" fmla="*/ 194 h 3537986"/>
                <a:gd name="connsiteX1" fmla="*/ 768201 w 1561100"/>
                <a:gd name="connsiteY1" fmla="*/ 201362 h 3537986"/>
                <a:gd name="connsiteX2" fmla="*/ 1124817 w 1561100"/>
                <a:gd name="connsiteY2" fmla="*/ 777434 h 3537986"/>
                <a:gd name="connsiteX3" fmla="*/ 1143105 w 1561100"/>
                <a:gd name="connsiteY3" fmla="*/ 685994 h 3537986"/>
                <a:gd name="connsiteX4" fmla="*/ 1536297 w 1561100"/>
                <a:gd name="connsiteY4" fmla="*/ 1792418 h 3537986"/>
                <a:gd name="connsiteX5" fmla="*/ 1481433 w 1561100"/>
                <a:gd name="connsiteY5" fmla="*/ 1591250 h 3537986"/>
                <a:gd name="connsiteX6" fmla="*/ 1554585 w 1561100"/>
                <a:gd name="connsiteY6" fmla="*/ 3474914 h 3537986"/>
                <a:gd name="connsiteX7" fmla="*/ 1508865 w 1561100"/>
                <a:gd name="connsiteY7" fmla="*/ 2871410 h 3537986"/>
                <a:gd name="connsiteX8" fmla="*/ 1124817 w 1561100"/>
                <a:gd name="connsiteY8" fmla="*/ 731714 h 3537986"/>
                <a:gd name="connsiteX9" fmla="*/ 823065 w 1561100"/>
                <a:gd name="connsiteY9" fmla="*/ 228794 h 3537986"/>
                <a:gd name="connsiteX10" fmla="*/ 105 w 1561100"/>
                <a:gd name="connsiteY10" fmla="*/ 194 h 3537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61100" h="3537986">
                  <a:moveTo>
                    <a:pt x="105" y="194"/>
                  </a:moveTo>
                  <a:cubicBezTo>
                    <a:pt x="-9039" y="-4378"/>
                    <a:pt x="580749" y="71822"/>
                    <a:pt x="768201" y="201362"/>
                  </a:cubicBezTo>
                  <a:cubicBezTo>
                    <a:pt x="955653" y="330902"/>
                    <a:pt x="1062333" y="696662"/>
                    <a:pt x="1124817" y="777434"/>
                  </a:cubicBezTo>
                  <a:cubicBezTo>
                    <a:pt x="1187301" y="858206"/>
                    <a:pt x="1074525" y="516830"/>
                    <a:pt x="1143105" y="685994"/>
                  </a:cubicBezTo>
                  <a:cubicBezTo>
                    <a:pt x="1211685" y="855158"/>
                    <a:pt x="1479909" y="1641542"/>
                    <a:pt x="1536297" y="1792418"/>
                  </a:cubicBezTo>
                  <a:cubicBezTo>
                    <a:pt x="1592685" y="1943294"/>
                    <a:pt x="1478385" y="1310834"/>
                    <a:pt x="1481433" y="1591250"/>
                  </a:cubicBezTo>
                  <a:cubicBezTo>
                    <a:pt x="1484481" y="1871666"/>
                    <a:pt x="1550013" y="3261554"/>
                    <a:pt x="1554585" y="3474914"/>
                  </a:cubicBezTo>
                  <a:cubicBezTo>
                    <a:pt x="1559157" y="3688274"/>
                    <a:pt x="1580493" y="3328610"/>
                    <a:pt x="1508865" y="2871410"/>
                  </a:cubicBezTo>
                  <a:cubicBezTo>
                    <a:pt x="1437237" y="2414210"/>
                    <a:pt x="1239117" y="1172150"/>
                    <a:pt x="1124817" y="731714"/>
                  </a:cubicBezTo>
                  <a:cubicBezTo>
                    <a:pt x="1010517" y="291278"/>
                    <a:pt x="1004421" y="350714"/>
                    <a:pt x="823065" y="228794"/>
                  </a:cubicBezTo>
                  <a:cubicBezTo>
                    <a:pt x="641709" y="106874"/>
                    <a:pt x="9249" y="4766"/>
                    <a:pt x="105" y="194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 1137">
              <a:extLst>
                <a:ext uri="{FF2B5EF4-FFF2-40B4-BE49-F238E27FC236}">
                  <a16:creationId xmlns:a16="http://schemas.microsoft.com/office/drawing/2014/main" id="{8BA51C2C-05E2-6EF2-B705-C8D72DC573AC}"/>
                </a:ext>
              </a:extLst>
            </p:cNvPr>
            <p:cNvSpPr/>
            <p:nvPr/>
          </p:nvSpPr>
          <p:spPr>
            <a:xfrm>
              <a:off x="2217032" y="891990"/>
              <a:ext cx="975979" cy="3136394"/>
            </a:xfrm>
            <a:custGeom>
              <a:avLst/>
              <a:gdLst>
                <a:gd name="connsiteX0" fmla="*/ 974224 w 975979"/>
                <a:gd name="connsiteY0" fmla="*/ 13266 h 3136394"/>
                <a:gd name="connsiteX1" fmla="*/ 288424 w 975979"/>
                <a:gd name="connsiteY1" fmla="*/ 1768914 h 3136394"/>
                <a:gd name="connsiteX2" fmla="*/ 352432 w 975979"/>
                <a:gd name="connsiteY2" fmla="*/ 1622610 h 3136394"/>
                <a:gd name="connsiteX3" fmla="*/ 32392 w 975979"/>
                <a:gd name="connsiteY3" fmla="*/ 3021642 h 3136394"/>
                <a:gd name="connsiteX4" fmla="*/ 78112 w 975979"/>
                <a:gd name="connsiteY4" fmla="*/ 2783898 h 3136394"/>
                <a:gd name="connsiteX5" fmla="*/ 626752 w 975979"/>
                <a:gd name="connsiteY5" fmla="*/ 635058 h 3136394"/>
                <a:gd name="connsiteX6" fmla="*/ 489592 w 975979"/>
                <a:gd name="connsiteY6" fmla="*/ 945954 h 3136394"/>
                <a:gd name="connsiteX7" fmla="*/ 974224 w 975979"/>
                <a:gd name="connsiteY7" fmla="*/ 13266 h 3136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5979" h="3136394">
                  <a:moveTo>
                    <a:pt x="974224" y="13266"/>
                  </a:moveTo>
                  <a:cubicBezTo>
                    <a:pt x="940696" y="150426"/>
                    <a:pt x="392056" y="1500690"/>
                    <a:pt x="288424" y="1768914"/>
                  </a:cubicBezTo>
                  <a:cubicBezTo>
                    <a:pt x="184792" y="2037138"/>
                    <a:pt x="395104" y="1413822"/>
                    <a:pt x="352432" y="1622610"/>
                  </a:cubicBezTo>
                  <a:cubicBezTo>
                    <a:pt x="309760" y="1831398"/>
                    <a:pt x="78112" y="2828094"/>
                    <a:pt x="32392" y="3021642"/>
                  </a:cubicBezTo>
                  <a:cubicBezTo>
                    <a:pt x="-13328" y="3215190"/>
                    <a:pt x="-20948" y="3181662"/>
                    <a:pt x="78112" y="2783898"/>
                  </a:cubicBezTo>
                  <a:cubicBezTo>
                    <a:pt x="177172" y="2386134"/>
                    <a:pt x="558172" y="941382"/>
                    <a:pt x="626752" y="635058"/>
                  </a:cubicBezTo>
                  <a:cubicBezTo>
                    <a:pt x="695332" y="328734"/>
                    <a:pt x="428632" y="1046538"/>
                    <a:pt x="489592" y="945954"/>
                  </a:cubicBezTo>
                  <a:cubicBezTo>
                    <a:pt x="550552" y="845370"/>
                    <a:pt x="1007752" y="-123894"/>
                    <a:pt x="974224" y="13266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 1138">
              <a:extLst>
                <a:ext uri="{FF2B5EF4-FFF2-40B4-BE49-F238E27FC236}">
                  <a16:creationId xmlns:a16="http://schemas.microsoft.com/office/drawing/2014/main" id="{10BCFE28-8665-F83F-D335-7443D046814E}"/>
                </a:ext>
              </a:extLst>
            </p:cNvPr>
            <p:cNvSpPr/>
            <p:nvPr/>
          </p:nvSpPr>
          <p:spPr>
            <a:xfrm>
              <a:off x="3342343" y="1413750"/>
              <a:ext cx="527598" cy="983804"/>
            </a:xfrm>
            <a:custGeom>
              <a:avLst/>
              <a:gdLst>
                <a:gd name="connsiteX0" fmla="*/ 527590 w 527598"/>
                <a:gd name="connsiteY0" fmla="*/ 659 h 983804"/>
                <a:gd name="connsiteX1" fmla="*/ 188542 w 527598"/>
                <a:gd name="connsiteY1" fmla="*/ 630807 h 983804"/>
                <a:gd name="connsiteX2" fmla="*/ 85801 w 527598"/>
                <a:gd name="connsiteY2" fmla="*/ 911634 h 983804"/>
                <a:gd name="connsiteX3" fmla="*/ 147446 w 527598"/>
                <a:gd name="connsiteY3" fmla="*/ 651356 h 983804"/>
                <a:gd name="connsiteX4" fmla="*/ 27581 w 527598"/>
                <a:gd name="connsiteY4" fmla="*/ 983553 h 983804"/>
                <a:gd name="connsiteX5" fmla="*/ 106349 w 527598"/>
                <a:gd name="connsiteY5" fmla="*/ 709576 h 983804"/>
                <a:gd name="connsiteX6" fmla="*/ 183 w 527598"/>
                <a:gd name="connsiteY6" fmla="*/ 928758 h 983804"/>
                <a:gd name="connsiteX7" fmla="*/ 78951 w 527598"/>
                <a:gd name="connsiteY7" fmla="*/ 610259 h 983804"/>
                <a:gd name="connsiteX8" fmla="*/ 7032 w 527598"/>
                <a:gd name="connsiteY8" fmla="*/ 891086 h 983804"/>
                <a:gd name="connsiteX9" fmla="*/ 178268 w 527598"/>
                <a:gd name="connsiteY9" fmla="*/ 517792 h 983804"/>
                <a:gd name="connsiteX10" fmla="*/ 527590 w 527598"/>
                <a:gd name="connsiteY10" fmla="*/ 659 h 983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7598" h="983804">
                  <a:moveTo>
                    <a:pt x="527590" y="659"/>
                  </a:moveTo>
                  <a:cubicBezTo>
                    <a:pt x="529302" y="19495"/>
                    <a:pt x="262173" y="478978"/>
                    <a:pt x="188542" y="630807"/>
                  </a:cubicBezTo>
                  <a:cubicBezTo>
                    <a:pt x="114910" y="782636"/>
                    <a:pt x="92650" y="908209"/>
                    <a:pt x="85801" y="911634"/>
                  </a:cubicBezTo>
                  <a:cubicBezTo>
                    <a:pt x="78952" y="915059"/>
                    <a:pt x="157149" y="639370"/>
                    <a:pt x="147446" y="651356"/>
                  </a:cubicBezTo>
                  <a:cubicBezTo>
                    <a:pt x="137743" y="663342"/>
                    <a:pt x="34430" y="973850"/>
                    <a:pt x="27581" y="983553"/>
                  </a:cubicBezTo>
                  <a:cubicBezTo>
                    <a:pt x="20732" y="993256"/>
                    <a:pt x="110915" y="718708"/>
                    <a:pt x="106349" y="709576"/>
                  </a:cubicBezTo>
                  <a:cubicBezTo>
                    <a:pt x="101783" y="700444"/>
                    <a:pt x="4749" y="945311"/>
                    <a:pt x="183" y="928758"/>
                  </a:cubicBezTo>
                  <a:cubicBezTo>
                    <a:pt x="-4383" y="912205"/>
                    <a:pt x="77809" y="616538"/>
                    <a:pt x="78951" y="610259"/>
                  </a:cubicBezTo>
                  <a:cubicBezTo>
                    <a:pt x="80092" y="603980"/>
                    <a:pt x="-9521" y="906497"/>
                    <a:pt x="7032" y="891086"/>
                  </a:cubicBezTo>
                  <a:cubicBezTo>
                    <a:pt x="23585" y="875675"/>
                    <a:pt x="93221" y="663913"/>
                    <a:pt x="178268" y="517792"/>
                  </a:cubicBezTo>
                  <a:cubicBezTo>
                    <a:pt x="263315" y="371671"/>
                    <a:pt x="525878" y="-18177"/>
                    <a:pt x="527590" y="659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 1139">
              <a:extLst>
                <a:ext uri="{FF2B5EF4-FFF2-40B4-BE49-F238E27FC236}">
                  <a16:creationId xmlns:a16="http://schemas.microsoft.com/office/drawing/2014/main" id="{6A32737A-5801-A54B-EB64-5F15C82AB155}"/>
                </a:ext>
              </a:extLst>
            </p:cNvPr>
            <p:cNvSpPr/>
            <p:nvPr/>
          </p:nvSpPr>
          <p:spPr>
            <a:xfrm>
              <a:off x="2856614" y="1046204"/>
              <a:ext cx="626829" cy="1370631"/>
            </a:xfrm>
            <a:custGeom>
              <a:avLst/>
              <a:gdLst>
                <a:gd name="connsiteX0" fmla="*/ 626325 w 626829"/>
                <a:gd name="connsiteY0" fmla="*/ 1760 h 1370631"/>
                <a:gd name="connsiteX1" fmla="*/ 116042 w 626829"/>
                <a:gd name="connsiteY1" fmla="*/ 957257 h 1370631"/>
                <a:gd name="connsiteX2" fmla="*/ 3026 w 626829"/>
                <a:gd name="connsiteY2" fmla="*/ 1354524 h 1370631"/>
                <a:gd name="connsiteX3" fmla="*/ 50973 w 626829"/>
                <a:gd name="connsiteY3" fmla="*/ 1214111 h 1370631"/>
                <a:gd name="connsiteX4" fmla="*/ 242757 w 626829"/>
                <a:gd name="connsiteY4" fmla="*/ 501769 h 1370631"/>
                <a:gd name="connsiteX5" fmla="*/ 211934 w 626829"/>
                <a:gd name="connsiteY5" fmla="*/ 714102 h 1370631"/>
                <a:gd name="connsiteX6" fmla="*/ 626325 w 626829"/>
                <a:gd name="connsiteY6" fmla="*/ 1760 h 1370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6829" h="1370631">
                  <a:moveTo>
                    <a:pt x="626325" y="1760"/>
                  </a:moveTo>
                  <a:cubicBezTo>
                    <a:pt x="610343" y="42286"/>
                    <a:pt x="219925" y="731796"/>
                    <a:pt x="116042" y="957257"/>
                  </a:cubicBezTo>
                  <a:cubicBezTo>
                    <a:pt x="12159" y="1182718"/>
                    <a:pt x="13871" y="1311715"/>
                    <a:pt x="3026" y="1354524"/>
                  </a:cubicBezTo>
                  <a:cubicBezTo>
                    <a:pt x="-7819" y="1397333"/>
                    <a:pt x="11018" y="1356237"/>
                    <a:pt x="50973" y="1214111"/>
                  </a:cubicBezTo>
                  <a:cubicBezTo>
                    <a:pt x="90928" y="1071985"/>
                    <a:pt x="215930" y="585104"/>
                    <a:pt x="242757" y="501769"/>
                  </a:cubicBezTo>
                  <a:cubicBezTo>
                    <a:pt x="269584" y="418434"/>
                    <a:pt x="150289" y="795154"/>
                    <a:pt x="211934" y="714102"/>
                  </a:cubicBezTo>
                  <a:cubicBezTo>
                    <a:pt x="273579" y="633050"/>
                    <a:pt x="642307" y="-38766"/>
                    <a:pt x="626325" y="1760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 1140">
              <a:extLst>
                <a:ext uri="{FF2B5EF4-FFF2-40B4-BE49-F238E27FC236}">
                  <a16:creationId xmlns:a16="http://schemas.microsoft.com/office/drawing/2014/main" id="{C4F8E661-6BD3-4EB0-1721-F63FBFC57F44}"/>
                </a:ext>
              </a:extLst>
            </p:cNvPr>
            <p:cNvSpPr/>
            <p:nvPr/>
          </p:nvSpPr>
          <p:spPr>
            <a:xfrm>
              <a:off x="2815014" y="1504870"/>
              <a:ext cx="329990" cy="906781"/>
            </a:xfrm>
            <a:custGeom>
              <a:avLst/>
              <a:gdLst>
                <a:gd name="connsiteX0" fmla="*/ 328878 w 329990"/>
                <a:gd name="connsiteY0" fmla="*/ 2006 h 906781"/>
                <a:gd name="connsiteX1" fmla="*/ 154217 w 329990"/>
                <a:gd name="connsiteY1" fmla="*/ 474618 h 906781"/>
                <a:gd name="connsiteX2" fmla="*/ 17229 w 329990"/>
                <a:gd name="connsiteY2" fmla="*/ 772568 h 906781"/>
                <a:gd name="connsiteX3" fmla="*/ 48051 w 329990"/>
                <a:gd name="connsiteY3" fmla="*/ 738321 h 906781"/>
                <a:gd name="connsiteX4" fmla="*/ 105 w 329990"/>
                <a:gd name="connsiteY4" fmla="*/ 906132 h 906781"/>
                <a:gd name="connsiteX5" fmla="*/ 37777 w 329990"/>
                <a:gd name="connsiteY5" fmla="*/ 666402 h 906781"/>
                <a:gd name="connsiteX6" fmla="*/ 119970 w 329990"/>
                <a:gd name="connsiteY6" fmla="*/ 19130 h 906781"/>
                <a:gd name="connsiteX7" fmla="*/ 65175 w 329990"/>
                <a:gd name="connsiteY7" fmla="*/ 293108 h 906781"/>
                <a:gd name="connsiteX8" fmla="*/ 328878 w 329990"/>
                <a:gd name="connsiteY8" fmla="*/ 2006 h 906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9990" h="906781">
                  <a:moveTo>
                    <a:pt x="328878" y="2006"/>
                  </a:moveTo>
                  <a:cubicBezTo>
                    <a:pt x="343718" y="32258"/>
                    <a:pt x="206158" y="346191"/>
                    <a:pt x="154217" y="474618"/>
                  </a:cubicBezTo>
                  <a:cubicBezTo>
                    <a:pt x="102276" y="603045"/>
                    <a:pt x="34923" y="728618"/>
                    <a:pt x="17229" y="772568"/>
                  </a:cubicBezTo>
                  <a:cubicBezTo>
                    <a:pt x="-465" y="816518"/>
                    <a:pt x="50905" y="716060"/>
                    <a:pt x="48051" y="738321"/>
                  </a:cubicBezTo>
                  <a:cubicBezTo>
                    <a:pt x="45197" y="760582"/>
                    <a:pt x="1817" y="918118"/>
                    <a:pt x="105" y="906132"/>
                  </a:cubicBezTo>
                  <a:cubicBezTo>
                    <a:pt x="-1607" y="894146"/>
                    <a:pt x="17800" y="814236"/>
                    <a:pt x="37777" y="666402"/>
                  </a:cubicBezTo>
                  <a:cubicBezTo>
                    <a:pt x="57754" y="518568"/>
                    <a:pt x="115404" y="81346"/>
                    <a:pt x="119970" y="19130"/>
                  </a:cubicBezTo>
                  <a:cubicBezTo>
                    <a:pt x="124536" y="-43086"/>
                    <a:pt x="29215" y="292537"/>
                    <a:pt x="65175" y="293108"/>
                  </a:cubicBezTo>
                  <a:cubicBezTo>
                    <a:pt x="101135" y="293679"/>
                    <a:pt x="314038" y="-28246"/>
                    <a:pt x="328878" y="2006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 1141">
              <a:extLst>
                <a:ext uri="{FF2B5EF4-FFF2-40B4-BE49-F238E27FC236}">
                  <a16:creationId xmlns:a16="http://schemas.microsoft.com/office/drawing/2014/main" id="{FB923048-15EF-4C3C-06ED-7B10567D0F59}"/>
                </a:ext>
              </a:extLst>
            </p:cNvPr>
            <p:cNvSpPr/>
            <p:nvPr/>
          </p:nvSpPr>
          <p:spPr>
            <a:xfrm>
              <a:off x="3426424" y="1020514"/>
              <a:ext cx="950516" cy="1425817"/>
            </a:xfrm>
            <a:custGeom>
              <a:avLst/>
              <a:gdLst>
                <a:gd name="connsiteX0" fmla="*/ 950367 w 950516"/>
                <a:gd name="connsiteY0" fmla="*/ 52 h 1425817"/>
                <a:gd name="connsiteX1" fmla="*/ 443509 w 950516"/>
                <a:gd name="connsiteY1" fmla="*/ 630201 h 1425817"/>
                <a:gd name="connsiteX2" fmla="*/ 320219 w 950516"/>
                <a:gd name="connsiteY2" fmla="*/ 1020619 h 1425817"/>
                <a:gd name="connsiteX3" fmla="*/ 39392 w 950516"/>
                <a:gd name="connsiteY3" fmla="*/ 1376789 h 1425817"/>
                <a:gd name="connsiteX4" fmla="*/ 63365 w 950516"/>
                <a:gd name="connsiteY4" fmla="*/ 1325419 h 1425817"/>
                <a:gd name="connsiteX5" fmla="*/ 604470 w 950516"/>
                <a:gd name="connsiteY5" fmla="*/ 486362 h 1425817"/>
                <a:gd name="connsiteX6" fmla="*/ 388713 w 950516"/>
                <a:gd name="connsiteY6" fmla="*/ 664448 h 1425817"/>
                <a:gd name="connsiteX7" fmla="*/ 950367 w 950516"/>
                <a:gd name="connsiteY7" fmla="*/ 52 h 1425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0516" h="1425817">
                  <a:moveTo>
                    <a:pt x="950367" y="52"/>
                  </a:moveTo>
                  <a:cubicBezTo>
                    <a:pt x="959500" y="-5656"/>
                    <a:pt x="548534" y="460107"/>
                    <a:pt x="443509" y="630201"/>
                  </a:cubicBezTo>
                  <a:cubicBezTo>
                    <a:pt x="338484" y="800295"/>
                    <a:pt x="387572" y="896188"/>
                    <a:pt x="320219" y="1020619"/>
                  </a:cubicBezTo>
                  <a:cubicBezTo>
                    <a:pt x="252866" y="1145050"/>
                    <a:pt x="82201" y="1325989"/>
                    <a:pt x="39392" y="1376789"/>
                  </a:cubicBezTo>
                  <a:cubicBezTo>
                    <a:pt x="-3417" y="1427589"/>
                    <a:pt x="-30815" y="1473823"/>
                    <a:pt x="63365" y="1325419"/>
                  </a:cubicBezTo>
                  <a:cubicBezTo>
                    <a:pt x="157545" y="1177015"/>
                    <a:pt x="550245" y="596524"/>
                    <a:pt x="604470" y="486362"/>
                  </a:cubicBezTo>
                  <a:cubicBezTo>
                    <a:pt x="658695" y="376200"/>
                    <a:pt x="329922" y="749495"/>
                    <a:pt x="388713" y="664448"/>
                  </a:cubicBezTo>
                  <a:cubicBezTo>
                    <a:pt x="447504" y="579401"/>
                    <a:pt x="941234" y="5760"/>
                    <a:pt x="950367" y="52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 1142">
              <a:extLst>
                <a:ext uri="{FF2B5EF4-FFF2-40B4-BE49-F238E27FC236}">
                  <a16:creationId xmlns:a16="http://schemas.microsoft.com/office/drawing/2014/main" id="{CEDDE239-9E00-DDD9-EDCA-6412FBEACAAF}"/>
                </a:ext>
              </a:extLst>
            </p:cNvPr>
            <p:cNvSpPr/>
            <p:nvPr/>
          </p:nvSpPr>
          <p:spPr>
            <a:xfrm>
              <a:off x="2840172" y="2320681"/>
              <a:ext cx="434283" cy="197679"/>
            </a:xfrm>
            <a:custGeom>
              <a:avLst/>
              <a:gdLst>
                <a:gd name="connsiteX0" fmla="*/ 2345 w 434283"/>
                <a:gd name="connsiteY0" fmla="*/ 97171 h 197679"/>
                <a:gd name="connsiteX1" fmla="*/ 53716 w 434283"/>
                <a:gd name="connsiteY1" fmla="*/ 32101 h 197679"/>
                <a:gd name="connsiteX2" fmla="*/ 163307 w 434283"/>
                <a:gd name="connsiteY2" fmla="*/ 32101 h 197679"/>
                <a:gd name="connsiteX3" fmla="*/ 159882 w 434283"/>
                <a:gd name="connsiteY3" fmla="*/ 14977 h 197679"/>
                <a:gd name="connsiteX4" fmla="*/ 248925 w 434283"/>
                <a:gd name="connsiteY4" fmla="*/ 69773 h 197679"/>
                <a:gd name="connsiteX5" fmla="*/ 248925 w 434283"/>
                <a:gd name="connsiteY5" fmla="*/ 49225 h 197679"/>
                <a:gd name="connsiteX6" fmla="*/ 334543 w 434283"/>
                <a:gd name="connsiteY6" fmla="*/ 121144 h 197679"/>
                <a:gd name="connsiteX7" fmla="*/ 430435 w 434283"/>
                <a:gd name="connsiteY7" fmla="*/ 196488 h 197679"/>
                <a:gd name="connsiteX8" fmla="*/ 403037 w 434283"/>
                <a:gd name="connsiteY8" fmla="*/ 158816 h 197679"/>
                <a:gd name="connsiteX9" fmla="*/ 290021 w 434283"/>
                <a:gd name="connsiteY9" fmla="*/ 49225 h 197679"/>
                <a:gd name="connsiteX10" fmla="*/ 375639 w 434283"/>
                <a:gd name="connsiteY10" fmla="*/ 138267 h 197679"/>
                <a:gd name="connsiteX11" fmla="*/ 283172 w 434283"/>
                <a:gd name="connsiteY11" fmla="*/ 59499 h 197679"/>
                <a:gd name="connsiteX12" fmla="*/ 156457 w 434283"/>
                <a:gd name="connsiteY12" fmla="*/ 8128 h 197679"/>
                <a:gd name="connsiteX13" fmla="*/ 235226 w 434283"/>
                <a:gd name="connsiteY13" fmla="*/ 38950 h 197679"/>
                <a:gd name="connsiteX14" fmla="*/ 159882 w 434283"/>
                <a:gd name="connsiteY14" fmla="*/ 8128 h 197679"/>
                <a:gd name="connsiteX15" fmla="*/ 111936 w 434283"/>
                <a:gd name="connsiteY15" fmla="*/ 18402 h 197679"/>
                <a:gd name="connsiteX16" fmla="*/ 125635 w 434283"/>
                <a:gd name="connsiteY16" fmla="*/ 1279 h 197679"/>
                <a:gd name="connsiteX17" fmla="*/ 2345 w 434283"/>
                <a:gd name="connsiteY17" fmla="*/ 97171 h 197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34283" h="197679">
                  <a:moveTo>
                    <a:pt x="2345" y="97171"/>
                  </a:moveTo>
                  <a:cubicBezTo>
                    <a:pt x="-9641" y="102308"/>
                    <a:pt x="26889" y="42946"/>
                    <a:pt x="53716" y="32101"/>
                  </a:cubicBezTo>
                  <a:cubicBezTo>
                    <a:pt x="80543" y="21256"/>
                    <a:pt x="163307" y="32101"/>
                    <a:pt x="163307" y="32101"/>
                  </a:cubicBezTo>
                  <a:cubicBezTo>
                    <a:pt x="181001" y="29247"/>
                    <a:pt x="145612" y="8698"/>
                    <a:pt x="159882" y="14977"/>
                  </a:cubicBezTo>
                  <a:cubicBezTo>
                    <a:pt x="174152" y="21256"/>
                    <a:pt x="248925" y="69773"/>
                    <a:pt x="248925" y="69773"/>
                  </a:cubicBezTo>
                  <a:cubicBezTo>
                    <a:pt x="263766" y="75481"/>
                    <a:pt x="234655" y="40663"/>
                    <a:pt x="248925" y="49225"/>
                  </a:cubicBezTo>
                  <a:cubicBezTo>
                    <a:pt x="263195" y="57787"/>
                    <a:pt x="304291" y="96600"/>
                    <a:pt x="334543" y="121144"/>
                  </a:cubicBezTo>
                  <a:cubicBezTo>
                    <a:pt x="364795" y="145688"/>
                    <a:pt x="430435" y="196488"/>
                    <a:pt x="430435" y="196488"/>
                  </a:cubicBezTo>
                  <a:cubicBezTo>
                    <a:pt x="441851" y="202767"/>
                    <a:pt x="426439" y="183360"/>
                    <a:pt x="403037" y="158816"/>
                  </a:cubicBezTo>
                  <a:cubicBezTo>
                    <a:pt x="379635" y="134272"/>
                    <a:pt x="294587" y="52650"/>
                    <a:pt x="290021" y="49225"/>
                  </a:cubicBezTo>
                  <a:cubicBezTo>
                    <a:pt x="285455" y="45800"/>
                    <a:pt x="376781" y="136555"/>
                    <a:pt x="375639" y="138267"/>
                  </a:cubicBezTo>
                  <a:cubicBezTo>
                    <a:pt x="374498" y="139979"/>
                    <a:pt x="319702" y="81189"/>
                    <a:pt x="283172" y="59499"/>
                  </a:cubicBezTo>
                  <a:cubicBezTo>
                    <a:pt x="246642" y="37809"/>
                    <a:pt x="164448" y="11553"/>
                    <a:pt x="156457" y="8128"/>
                  </a:cubicBezTo>
                  <a:cubicBezTo>
                    <a:pt x="148466" y="4703"/>
                    <a:pt x="234655" y="38950"/>
                    <a:pt x="235226" y="38950"/>
                  </a:cubicBezTo>
                  <a:cubicBezTo>
                    <a:pt x="235797" y="38950"/>
                    <a:pt x="180430" y="11553"/>
                    <a:pt x="159882" y="8128"/>
                  </a:cubicBezTo>
                  <a:cubicBezTo>
                    <a:pt x="139334" y="4703"/>
                    <a:pt x="117644" y="19543"/>
                    <a:pt x="111936" y="18402"/>
                  </a:cubicBezTo>
                  <a:cubicBezTo>
                    <a:pt x="106228" y="17261"/>
                    <a:pt x="142759" y="-5570"/>
                    <a:pt x="125635" y="1279"/>
                  </a:cubicBezTo>
                  <a:cubicBezTo>
                    <a:pt x="108511" y="8128"/>
                    <a:pt x="14331" y="92034"/>
                    <a:pt x="2345" y="9717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 1143">
              <a:extLst>
                <a:ext uri="{FF2B5EF4-FFF2-40B4-BE49-F238E27FC236}">
                  <a16:creationId xmlns:a16="http://schemas.microsoft.com/office/drawing/2014/main" id="{EA630915-B2BE-0D8E-AB1D-C87BBCBF9A7E}"/>
                </a:ext>
              </a:extLst>
            </p:cNvPr>
            <p:cNvSpPr/>
            <p:nvPr/>
          </p:nvSpPr>
          <p:spPr>
            <a:xfrm>
              <a:off x="3035546" y="2434103"/>
              <a:ext cx="142621" cy="255250"/>
            </a:xfrm>
            <a:custGeom>
              <a:avLst/>
              <a:gdLst>
                <a:gd name="connsiteX0" fmla="*/ 74099 w 142621"/>
                <a:gd name="connsiteY0" fmla="*/ 872 h 255250"/>
                <a:gd name="connsiteX1" fmla="*/ 2180 w 142621"/>
                <a:gd name="connsiteY1" fmla="*/ 59093 h 255250"/>
                <a:gd name="connsiteX2" fmla="*/ 19303 w 142621"/>
                <a:gd name="connsiteY2" fmla="*/ 103614 h 255250"/>
                <a:gd name="connsiteX3" fmla="*/ 26153 w 142621"/>
                <a:gd name="connsiteY3" fmla="*/ 161834 h 255250"/>
                <a:gd name="connsiteX4" fmla="*/ 29578 w 142621"/>
                <a:gd name="connsiteY4" fmla="*/ 206355 h 255250"/>
                <a:gd name="connsiteX5" fmla="*/ 87798 w 142621"/>
                <a:gd name="connsiteY5" fmla="*/ 250877 h 255250"/>
                <a:gd name="connsiteX6" fmla="*/ 142593 w 142621"/>
                <a:gd name="connsiteY6" fmla="*/ 250877 h 255250"/>
                <a:gd name="connsiteX7" fmla="*/ 94647 w 142621"/>
                <a:gd name="connsiteY7" fmla="*/ 226904 h 255250"/>
                <a:gd name="connsiteX8" fmla="*/ 50126 w 142621"/>
                <a:gd name="connsiteY8" fmla="*/ 196081 h 255250"/>
                <a:gd name="connsiteX9" fmla="*/ 36427 w 142621"/>
                <a:gd name="connsiteY9" fmla="*/ 107039 h 255250"/>
                <a:gd name="connsiteX10" fmla="*/ 74099 w 142621"/>
                <a:gd name="connsiteY10" fmla="*/ 872 h 25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2621" h="255250">
                  <a:moveTo>
                    <a:pt x="74099" y="872"/>
                  </a:moveTo>
                  <a:cubicBezTo>
                    <a:pt x="68391" y="-7119"/>
                    <a:pt x="11313" y="41969"/>
                    <a:pt x="2180" y="59093"/>
                  </a:cubicBezTo>
                  <a:cubicBezTo>
                    <a:pt x="-6953" y="76217"/>
                    <a:pt x="15307" y="86491"/>
                    <a:pt x="19303" y="103614"/>
                  </a:cubicBezTo>
                  <a:cubicBezTo>
                    <a:pt x="23298" y="120738"/>
                    <a:pt x="24440" y="144711"/>
                    <a:pt x="26153" y="161834"/>
                  </a:cubicBezTo>
                  <a:cubicBezTo>
                    <a:pt x="27865" y="178958"/>
                    <a:pt x="19304" y="191515"/>
                    <a:pt x="29578" y="206355"/>
                  </a:cubicBezTo>
                  <a:cubicBezTo>
                    <a:pt x="39852" y="221195"/>
                    <a:pt x="68962" y="243457"/>
                    <a:pt x="87798" y="250877"/>
                  </a:cubicBezTo>
                  <a:cubicBezTo>
                    <a:pt x="106634" y="258297"/>
                    <a:pt x="141452" y="254873"/>
                    <a:pt x="142593" y="250877"/>
                  </a:cubicBezTo>
                  <a:cubicBezTo>
                    <a:pt x="143735" y="246882"/>
                    <a:pt x="110058" y="236037"/>
                    <a:pt x="94647" y="226904"/>
                  </a:cubicBezTo>
                  <a:cubicBezTo>
                    <a:pt x="79236" y="217771"/>
                    <a:pt x="59829" y="216058"/>
                    <a:pt x="50126" y="196081"/>
                  </a:cubicBezTo>
                  <a:cubicBezTo>
                    <a:pt x="40423" y="176104"/>
                    <a:pt x="33573" y="132724"/>
                    <a:pt x="36427" y="107039"/>
                  </a:cubicBezTo>
                  <a:cubicBezTo>
                    <a:pt x="39281" y="81354"/>
                    <a:pt x="79807" y="8863"/>
                    <a:pt x="74099" y="872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フリーフォーム 1">
              <a:extLst>
                <a:ext uri="{FF2B5EF4-FFF2-40B4-BE49-F238E27FC236}">
                  <a16:creationId xmlns:a16="http://schemas.microsoft.com/office/drawing/2014/main" id="{9D23D17A-DF6A-8CE5-3A02-972684BE31DD}"/>
                </a:ext>
              </a:extLst>
            </p:cNvPr>
            <p:cNvSpPr/>
            <p:nvPr/>
          </p:nvSpPr>
          <p:spPr>
            <a:xfrm>
              <a:off x="5328960" y="4150447"/>
              <a:ext cx="645214" cy="915676"/>
            </a:xfrm>
            <a:custGeom>
              <a:avLst/>
              <a:gdLst>
                <a:gd name="connsiteX0" fmla="*/ 643335 w 645214"/>
                <a:gd name="connsiteY0" fmla="*/ 38959 h 915676"/>
                <a:gd name="connsiteX1" fmla="*/ 417604 w 645214"/>
                <a:gd name="connsiteY1" fmla="*/ 195822 h 915676"/>
                <a:gd name="connsiteX2" fmla="*/ 314304 w 645214"/>
                <a:gd name="connsiteY2" fmla="*/ 375642 h 915676"/>
                <a:gd name="connsiteX3" fmla="*/ 364041 w 645214"/>
                <a:gd name="connsiteY3" fmla="*/ 341208 h 915676"/>
                <a:gd name="connsiteX4" fmla="*/ 302826 w 645214"/>
                <a:gd name="connsiteY4" fmla="*/ 421553 h 915676"/>
                <a:gd name="connsiteX5" fmla="*/ 555338 w 645214"/>
                <a:gd name="connsiteY5" fmla="*/ 257038 h 915676"/>
                <a:gd name="connsiteX6" fmla="*/ 448212 w 645214"/>
                <a:gd name="connsiteY6" fmla="*/ 390945 h 915676"/>
                <a:gd name="connsiteX7" fmla="*/ 218655 w 645214"/>
                <a:gd name="connsiteY7" fmla="*/ 892144 h 915676"/>
                <a:gd name="connsiteX8" fmla="*/ 249263 w 645214"/>
                <a:gd name="connsiteY8" fmla="*/ 773540 h 915676"/>
                <a:gd name="connsiteX9" fmla="*/ 417604 w 645214"/>
                <a:gd name="connsiteY9" fmla="*/ 245560 h 915676"/>
                <a:gd name="connsiteX10" fmla="*/ 69443 w 645214"/>
                <a:gd name="connsiteY10" fmla="*/ 467464 h 915676"/>
                <a:gd name="connsiteX11" fmla="*/ 195699 w 645214"/>
                <a:gd name="connsiteY11" fmla="*/ 352686 h 915676"/>
                <a:gd name="connsiteX12" fmla="*/ 576 w 645214"/>
                <a:gd name="connsiteY12" fmla="*/ 498072 h 915676"/>
                <a:gd name="connsiteX13" fmla="*/ 138310 w 645214"/>
                <a:gd name="connsiteY13" fmla="*/ 333556 h 915676"/>
                <a:gd name="connsiteX14" fmla="*/ 211003 w 645214"/>
                <a:gd name="connsiteY14" fmla="*/ 8351 h 915676"/>
                <a:gd name="connsiteX15" fmla="*/ 176570 w 645214"/>
                <a:gd name="connsiteY15" fmla="*/ 96348 h 915676"/>
                <a:gd name="connsiteX16" fmla="*/ 337259 w 645214"/>
                <a:gd name="connsiteY16" fmla="*/ 96348 h 915676"/>
                <a:gd name="connsiteX17" fmla="*/ 279870 w 645214"/>
                <a:gd name="connsiteY17" fmla="*/ 130781 h 915676"/>
                <a:gd name="connsiteX18" fmla="*/ 643335 w 645214"/>
                <a:gd name="connsiteY18" fmla="*/ 38959 h 91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45214" h="915676">
                  <a:moveTo>
                    <a:pt x="643335" y="38959"/>
                  </a:moveTo>
                  <a:cubicBezTo>
                    <a:pt x="666291" y="49799"/>
                    <a:pt x="472442" y="139708"/>
                    <a:pt x="417604" y="195822"/>
                  </a:cubicBezTo>
                  <a:cubicBezTo>
                    <a:pt x="362766" y="251936"/>
                    <a:pt x="323231" y="351411"/>
                    <a:pt x="314304" y="375642"/>
                  </a:cubicBezTo>
                  <a:cubicBezTo>
                    <a:pt x="305377" y="399873"/>
                    <a:pt x="365954" y="333556"/>
                    <a:pt x="364041" y="341208"/>
                  </a:cubicBezTo>
                  <a:cubicBezTo>
                    <a:pt x="362128" y="348860"/>
                    <a:pt x="270943" y="435581"/>
                    <a:pt x="302826" y="421553"/>
                  </a:cubicBezTo>
                  <a:cubicBezTo>
                    <a:pt x="334709" y="407525"/>
                    <a:pt x="531107" y="262139"/>
                    <a:pt x="555338" y="257038"/>
                  </a:cubicBezTo>
                  <a:cubicBezTo>
                    <a:pt x="579569" y="251937"/>
                    <a:pt x="504326" y="285094"/>
                    <a:pt x="448212" y="390945"/>
                  </a:cubicBezTo>
                  <a:cubicBezTo>
                    <a:pt x="392098" y="496796"/>
                    <a:pt x="251813" y="828378"/>
                    <a:pt x="218655" y="892144"/>
                  </a:cubicBezTo>
                  <a:cubicBezTo>
                    <a:pt x="185497" y="955910"/>
                    <a:pt x="216105" y="881304"/>
                    <a:pt x="249263" y="773540"/>
                  </a:cubicBezTo>
                  <a:cubicBezTo>
                    <a:pt x="282421" y="665776"/>
                    <a:pt x="447574" y="296573"/>
                    <a:pt x="417604" y="245560"/>
                  </a:cubicBezTo>
                  <a:cubicBezTo>
                    <a:pt x="387634" y="194547"/>
                    <a:pt x="106427" y="449610"/>
                    <a:pt x="69443" y="467464"/>
                  </a:cubicBezTo>
                  <a:cubicBezTo>
                    <a:pt x="32459" y="485318"/>
                    <a:pt x="207177" y="347585"/>
                    <a:pt x="195699" y="352686"/>
                  </a:cubicBezTo>
                  <a:cubicBezTo>
                    <a:pt x="184221" y="357787"/>
                    <a:pt x="10141" y="501260"/>
                    <a:pt x="576" y="498072"/>
                  </a:cubicBezTo>
                  <a:cubicBezTo>
                    <a:pt x="-8989" y="494884"/>
                    <a:pt x="103239" y="415176"/>
                    <a:pt x="138310" y="333556"/>
                  </a:cubicBezTo>
                  <a:cubicBezTo>
                    <a:pt x="173381" y="251936"/>
                    <a:pt x="204626" y="47886"/>
                    <a:pt x="211003" y="8351"/>
                  </a:cubicBezTo>
                  <a:cubicBezTo>
                    <a:pt x="217380" y="-31184"/>
                    <a:pt x="155527" y="81682"/>
                    <a:pt x="176570" y="96348"/>
                  </a:cubicBezTo>
                  <a:cubicBezTo>
                    <a:pt x="197613" y="111014"/>
                    <a:pt x="320042" y="90609"/>
                    <a:pt x="337259" y="96348"/>
                  </a:cubicBezTo>
                  <a:cubicBezTo>
                    <a:pt x="354476" y="102087"/>
                    <a:pt x="228857" y="139708"/>
                    <a:pt x="279870" y="130781"/>
                  </a:cubicBezTo>
                  <a:cubicBezTo>
                    <a:pt x="330883" y="121854"/>
                    <a:pt x="620379" y="28119"/>
                    <a:pt x="643335" y="38959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 2">
              <a:extLst>
                <a:ext uri="{FF2B5EF4-FFF2-40B4-BE49-F238E27FC236}">
                  <a16:creationId xmlns:a16="http://schemas.microsoft.com/office/drawing/2014/main" id="{3C4BAA12-7121-8FA6-F82E-EF753A885C66}"/>
                </a:ext>
              </a:extLst>
            </p:cNvPr>
            <p:cNvSpPr/>
            <p:nvPr/>
          </p:nvSpPr>
          <p:spPr>
            <a:xfrm>
              <a:off x="4924485" y="4165239"/>
              <a:ext cx="512695" cy="474754"/>
            </a:xfrm>
            <a:custGeom>
              <a:avLst/>
              <a:gdLst>
                <a:gd name="connsiteX0" fmla="*/ 232884 w 512695"/>
                <a:gd name="connsiteY0" fmla="*/ 8863 h 474754"/>
                <a:gd name="connsiteX1" fmla="*/ 278795 w 512695"/>
                <a:gd name="connsiteY1" fmla="*/ 138945 h 474754"/>
                <a:gd name="connsiteX2" fmla="*/ 206102 w 512695"/>
                <a:gd name="connsiteY2" fmla="*/ 223116 h 474754"/>
                <a:gd name="connsiteX3" fmla="*/ 332359 w 512695"/>
                <a:gd name="connsiteY3" fmla="*/ 192508 h 474754"/>
                <a:gd name="connsiteX4" fmla="*/ 3328 w 512695"/>
                <a:gd name="connsiteY4" fmla="*/ 471802 h 474754"/>
                <a:gd name="connsiteX5" fmla="*/ 183147 w 512695"/>
                <a:gd name="connsiteY5" fmla="*/ 318764 h 474754"/>
                <a:gd name="connsiteX6" fmla="*/ 512178 w 512695"/>
                <a:gd name="connsiteY6" fmla="*/ 1211 h 474754"/>
                <a:gd name="connsiteX7" fmla="*/ 259666 w 512695"/>
                <a:gd name="connsiteY7" fmla="*/ 207812 h 474754"/>
                <a:gd name="connsiteX8" fmla="*/ 282621 w 512695"/>
                <a:gd name="connsiteY8" fmla="*/ 158075 h 474754"/>
                <a:gd name="connsiteX9" fmla="*/ 232884 w 512695"/>
                <a:gd name="connsiteY9" fmla="*/ 8863 h 474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2695" h="474754">
                  <a:moveTo>
                    <a:pt x="232884" y="8863"/>
                  </a:moveTo>
                  <a:cubicBezTo>
                    <a:pt x="232246" y="5675"/>
                    <a:pt x="283259" y="103236"/>
                    <a:pt x="278795" y="138945"/>
                  </a:cubicBezTo>
                  <a:cubicBezTo>
                    <a:pt x="274331" y="174654"/>
                    <a:pt x="197175" y="214189"/>
                    <a:pt x="206102" y="223116"/>
                  </a:cubicBezTo>
                  <a:cubicBezTo>
                    <a:pt x="215029" y="232043"/>
                    <a:pt x="366155" y="151060"/>
                    <a:pt x="332359" y="192508"/>
                  </a:cubicBezTo>
                  <a:cubicBezTo>
                    <a:pt x="298563" y="233956"/>
                    <a:pt x="3328" y="471802"/>
                    <a:pt x="3328" y="471802"/>
                  </a:cubicBezTo>
                  <a:cubicBezTo>
                    <a:pt x="-21541" y="492845"/>
                    <a:pt x="98339" y="397196"/>
                    <a:pt x="183147" y="318764"/>
                  </a:cubicBezTo>
                  <a:cubicBezTo>
                    <a:pt x="267955" y="240332"/>
                    <a:pt x="499425" y="19703"/>
                    <a:pt x="512178" y="1211"/>
                  </a:cubicBezTo>
                  <a:cubicBezTo>
                    <a:pt x="524931" y="-17281"/>
                    <a:pt x="297925" y="181668"/>
                    <a:pt x="259666" y="207812"/>
                  </a:cubicBezTo>
                  <a:cubicBezTo>
                    <a:pt x="221407" y="233956"/>
                    <a:pt x="285172" y="187407"/>
                    <a:pt x="282621" y="158075"/>
                  </a:cubicBezTo>
                  <a:cubicBezTo>
                    <a:pt x="280070" y="128743"/>
                    <a:pt x="233522" y="12051"/>
                    <a:pt x="232884" y="8863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フリーフォーム 3">
              <a:extLst>
                <a:ext uri="{FF2B5EF4-FFF2-40B4-BE49-F238E27FC236}">
                  <a16:creationId xmlns:a16="http://schemas.microsoft.com/office/drawing/2014/main" id="{7BBDFD21-5501-B178-DE4F-4D757476F364}"/>
                </a:ext>
              </a:extLst>
            </p:cNvPr>
            <p:cNvSpPr/>
            <p:nvPr/>
          </p:nvSpPr>
          <p:spPr>
            <a:xfrm>
              <a:off x="4212961" y="4503133"/>
              <a:ext cx="875541" cy="539405"/>
            </a:xfrm>
            <a:custGeom>
              <a:avLst/>
              <a:gdLst>
                <a:gd name="connsiteX0" fmla="*/ 10878 w 875541"/>
                <a:gd name="connsiteY0" fmla="*/ 535632 h 539405"/>
                <a:gd name="connsiteX1" fmla="*/ 699548 w 875541"/>
                <a:gd name="connsiteY1" fmla="*/ 241034 h 539405"/>
                <a:gd name="connsiteX2" fmla="*/ 366691 w 875541"/>
                <a:gd name="connsiteY2" fmla="*/ 394072 h 539405"/>
                <a:gd name="connsiteX3" fmla="*/ 779893 w 875541"/>
                <a:gd name="connsiteY3" fmla="*/ 72693 h 539405"/>
                <a:gd name="connsiteX4" fmla="*/ 875541 w 875541"/>
                <a:gd name="connsiteY4" fmla="*/ 0 h 539405"/>
                <a:gd name="connsiteX5" fmla="*/ 427906 w 875541"/>
                <a:gd name="connsiteY5" fmla="*/ 340509 h 539405"/>
                <a:gd name="connsiteX6" fmla="*/ 286346 w 875541"/>
                <a:gd name="connsiteY6" fmla="*/ 405550 h 539405"/>
                <a:gd name="connsiteX7" fmla="*/ 10878 w 875541"/>
                <a:gd name="connsiteY7" fmla="*/ 535632 h 539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5541" h="539405">
                  <a:moveTo>
                    <a:pt x="10878" y="535632"/>
                  </a:moveTo>
                  <a:cubicBezTo>
                    <a:pt x="79745" y="508213"/>
                    <a:pt x="640246" y="264627"/>
                    <a:pt x="699548" y="241034"/>
                  </a:cubicBezTo>
                  <a:cubicBezTo>
                    <a:pt x="758850" y="217441"/>
                    <a:pt x="353300" y="422129"/>
                    <a:pt x="366691" y="394072"/>
                  </a:cubicBezTo>
                  <a:cubicBezTo>
                    <a:pt x="380082" y="366015"/>
                    <a:pt x="695085" y="138372"/>
                    <a:pt x="779893" y="72693"/>
                  </a:cubicBezTo>
                  <a:cubicBezTo>
                    <a:pt x="864701" y="7014"/>
                    <a:pt x="875541" y="0"/>
                    <a:pt x="875541" y="0"/>
                  </a:cubicBezTo>
                  <a:cubicBezTo>
                    <a:pt x="816877" y="44636"/>
                    <a:pt x="526105" y="272917"/>
                    <a:pt x="427906" y="340509"/>
                  </a:cubicBezTo>
                  <a:cubicBezTo>
                    <a:pt x="329707" y="408101"/>
                    <a:pt x="352662" y="378131"/>
                    <a:pt x="286346" y="405550"/>
                  </a:cubicBezTo>
                  <a:cubicBezTo>
                    <a:pt x="220030" y="432969"/>
                    <a:pt x="-57989" y="563051"/>
                    <a:pt x="10878" y="535632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417E3053-4A67-102B-35E5-E1569E14E63A}"/>
                </a:ext>
              </a:extLst>
            </p:cNvPr>
            <p:cNvSpPr/>
            <p:nvPr/>
          </p:nvSpPr>
          <p:spPr>
            <a:xfrm>
              <a:off x="4429197" y="4919220"/>
              <a:ext cx="1132368" cy="679957"/>
            </a:xfrm>
            <a:custGeom>
              <a:avLst/>
              <a:gdLst>
                <a:gd name="connsiteX0" fmla="*/ 1129896 w 1132368"/>
                <a:gd name="connsiteY0" fmla="*/ 941 h 679957"/>
                <a:gd name="connsiteX1" fmla="*/ 735824 w 1132368"/>
                <a:gd name="connsiteY1" fmla="*/ 360579 h 679957"/>
                <a:gd name="connsiteX2" fmla="*/ 747302 w 1132368"/>
                <a:gd name="connsiteY2" fmla="*/ 368231 h 679957"/>
                <a:gd name="connsiteX3" fmla="*/ 326448 w 1132368"/>
                <a:gd name="connsiteY3" fmla="*/ 609265 h 679957"/>
                <a:gd name="connsiteX4" fmla="*/ 192540 w 1132368"/>
                <a:gd name="connsiteY4" fmla="*/ 659003 h 679957"/>
                <a:gd name="connsiteX5" fmla="*/ 1243 w 1132368"/>
                <a:gd name="connsiteY5" fmla="*/ 678132 h 679957"/>
                <a:gd name="connsiteX6" fmla="*/ 292015 w 1132368"/>
                <a:gd name="connsiteY6" fmla="*/ 616917 h 679957"/>
                <a:gd name="connsiteX7" fmla="*/ 567482 w 1132368"/>
                <a:gd name="connsiteY7" fmla="*/ 467706 h 679957"/>
                <a:gd name="connsiteX8" fmla="*/ 502441 w 1132368"/>
                <a:gd name="connsiteY8" fmla="*/ 494487 h 679957"/>
                <a:gd name="connsiteX9" fmla="*/ 1129896 w 1132368"/>
                <a:gd name="connsiteY9" fmla="*/ 941 h 679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2368" h="679957">
                  <a:moveTo>
                    <a:pt x="1129896" y="941"/>
                  </a:moveTo>
                  <a:cubicBezTo>
                    <a:pt x="1168793" y="-21377"/>
                    <a:pt x="735824" y="360579"/>
                    <a:pt x="735824" y="360579"/>
                  </a:cubicBezTo>
                  <a:cubicBezTo>
                    <a:pt x="672059" y="421794"/>
                    <a:pt x="815531" y="326783"/>
                    <a:pt x="747302" y="368231"/>
                  </a:cubicBezTo>
                  <a:cubicBezTo>
                    <a:pt x="679073" y="409679"/>
                    <a:pt x="418908" y="560803"/>
                    <a:pt x="326448" y="609265"/>
                  </a:cubicBezTo>
                  <a:cubicBezTo>
                    <a:pt x="233988" y="657727"/>
                    <a:pt x="246741" y="647525"/>
                    <a:pt x="192540" y="659003"/>
                  </a:cubicBezTo>
                  <a:cubicBezTo>
                    <a:pt x="138339" y="670481"/>
                    <a:pt x="-15336" y="685146"/>
                    <a:pt x="1243" y="678132"/>
                  </a:cubicBezTo>
                  <a:cubicBezTo>
                    <a:pt x="17822" y="671118"/>
                    <a:pt x="197642" y="651988"/>
                    <a:pt x="292015" y="616917"/>
                  </a:cubicBezTo>
                  <a:cubicBezTo>
                    <a:pt x="386388" y="581846"/>
                    <a:pt x="532411" y="488111"/>
                    <a:pt x="567482" y="467706"/>
                  </a:cubicBezTo>
                  <a:cubicBezTo>
                    <a:pt x="602553" y="447301"/>
                    <a:pt x="404879" y="571006"/>
                    <a:pt x="502441" y="494487"/>
                  </a:cubicBezTo>
                  <a:cubicBezTo>
                    <a:pt x="600003" y="417968"/>
                    <a:pt x="1090999" y="23259"/>
                    <a:pt x="1129896" y="941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8B87E699-05BE-89D5-3031-10CD7ADBC5CB}"/>
                </a:ext>
              </a:extLst>
            </p:cNvPr>
            <p:cNvSpPr/>
            <p:nvPr/>
          </p:nvSpPr>
          <p:spPr>
            <a:xfrm>
              <a:off x="4356035" y="5654600"/>
              <a:ext cx="334167" cy="31030"/>
            </a:xfrm>
            <a:custGeom>
              <a:avLst/>
              <a:gdLst>
                <a:gd name="connsiteX0" fmla="*/ 1712 w 334167"/>
                <a:gd name="connsiteY0" fmla="*/ 19271 h 31030"/>
                <a:gd name="connsiteX1" fmla="*/ 323091 w 334167"/>
                <a:gd name="connsiteY1" fmla="*/ 141 h 31030"/>
                <a:gd name="connsiteX2" fmla="*/ 254224 w 334167"/>
                <a:gd name="connsiteY2" fmla="*/ 11619 h 31030"/>
                <a:gd name="connsiteX3" fmla="*/ 196835 w 334167"/>
                <a:gd name="connsiteY3" fmla="*/ 30749 h 31030"/>
                <a:gd name="connsiteX4" fmla="*/ 1712 w 334167"/>
                <a:gd name="connsiteY4" fmla="*/ 19271 h 31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4167" h="31030">
                  <a:moveTo>
                    <a:pt x="1712" y="19271"/>
                  </a:moveTo>
                  <a:cubicBezTo>
                    <a:pt x="22755" y="14170"/>
                    <a:pt x="281006" y="1416"/>
                    <a:pt x="323091" y="141"/>
                  </a:cubicBezTo>
                  <a:cubicBezTo>
                    <a:pt x="365176" y="-1134"/>
                    <a:pt x="275267" y="6518"/>
                    <a:pt x="254224" y="11619"/>
                  </a:cubicBezTo>
                  <a:cubicBezTo>
                    <a:pt x="233181" y="16720"/>
                    <a:pt x="233819" y="28836"/>
                    <a:pt x="196835" y="30749"/>
                  </a:cubicBezTo>
                  <a:cubicBezTo>
                    <a:pt x="159851" y="32662"/>
                    <a:pt x="-19331" y="24372"/>
                    <a:pt x="1712" y="19271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 1144">
              <a:extLst>
                <a:ext uri="{FF2B5EF4-FFF2-40B4-BE49-F238E27FC236}">
                  <a16:creationId xmlns:a16="http://schemas.microsoft.com/office/drawing/2014/main" id="{CB69DAB0-6415-7BFB-79FD-E1407A4AF55A}"/>
                </a:ext>
              </a:extLst>
            </p:cNvPr>
            <p:cNvSpPr/>
            <p:nvPr/>
          </p:nvSpPr>
          <p:spPr>
            <a:xfrm>
              <a:off x="4635144" y="5142061"/>
              <a:ext cx="858918" cy="513241"/>
            </a:xfrm>
            <a:custGeom>
              <a:avLst/>
              <a:gdLst>
                <a:gd name="connsiteX0" fmla="*/ 858908 w 858918"/>
                <a:gd name="connsiteY0" fmla="*/ 4 h 513241"/>
                <a:gd name="connsiteX1" fmla="*/ 327102 w 858918"/>
                <a:gd name="connsiteY1" fmla="*/ 355817 h 513241"/>
                <a:gd name="connsiteX2" fmla="*/ 5723 w 858918"/>
                <a:gd name="connsiteY2" fmla="*/ 508854 h 513241"/>
                <a:gd name="connsiteX3" fmla="*/ 147283 w 858918"/>
                <a:gd name="connsiteY3" fmla="*/ 459117 h 513241"/>
                <a:gd name="connsiteX4" fmla="*/ 472488 w 858918"/>
                <a:gd name="connsiteY4" fmla="*/ 329035 h 513241"/>
                <a:gd name="connsiteX5" fmla="*/ 342406 w 858918"/>
                <a:gd name="connsiteY5" fmla="*/ 363469 h 513241"/>
                <a:gd name="connsiteX6" fmla="*/ 858908 w 858918"/>
                <a:gd name="connsiteY6" fmla="*/ 4 h 513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8918" h="513241">
                  <a:moveTo>
                    <a:pt x="858908" y="4"/>
                  </a:moveTo>
                  <a:cubicBezTo>
                    <a:pt x="856357" y="-1271"/>
                    <a:pt x="469299" y="271009"/>
                    <a:pt x="327102" y="355817"/>
                  </a:cubicBezTo>
                  <a:cubicBezTo>
                    <a:pt x="184905" y="440625"/>
                    <a:pt x="35693" y="491637"/>
                    <a:pt x="5723" y="508854"/>
                  </a:cubicBezTo>
                  <a:cubicBezTo>
                    <a:pt x="-24247" y="526071"/>
                    <a:pt x="69489" y="489087"/>
                    <a:pt x="147283" y="459117"/>
                  </a:cubicBezTo>
                  <a:cubicBezTo>
                    <a:pt x="225077" y="429147"/>
                    <a:pt x="439968" y="344976"/>
                    <a:pt x="472488" y="329035"/>
                  </a:cubicBezTo>
                  <a:cubicBezTo>
                    <a:pt x="505008" y="313094"/>
                    <a:pt x="279916" y="415119"/>
                    <a:pt x="342406" y="363469"/>
                  </a:cubicBezTo>
                  <a:cubicBezTo>
                    <a:pt x="404896" y="311819"/>
                    <a:pt x="861459" y="1279"/>
                    <a:pt x="858908" y="4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 1145">
              <a:extLst>
                <a:ext uri="{FF2B5EF4-FFF2-40B4-BE49-F238E27FC236}">
                  <a16:creationId xmlns:a16="http://schemas.microsoft.com/office/drawing/2014/main" id="{178525D0-D032-AD30-DB06-4101A71216C7}"/>
                </a:ext>
              </a:extLst>
            </p:cNvPr>
            <p:cNvSpPr/>
            <p:nvPr/>
          </p:nvSpPr>
          <p:spPr>
            <a:xfrm>
              <a:off x="3991449" y="5202711"/>
              <a:ext cx="891322" cy="1384350"/>
            </a:xfrm>
            <a:custGeom>
              <a:avLst/>
              <a:gdLst>
                <a:gd name="connsiteX0" fmla="*/ 2834 w 891322"/>
                <a:gd name="connsiteY0" fmla="*/ 8221 h 1384350"/>
                <a:gd name="connsiteX1" fmla="*/ 347169 w 891322"/>
                <a:gd name="connsiteY1" fmla="*/ 570635 h 1384350"/>
                <a:gd name="connsiteX2" fmla="*/ 339517 w 891322"/>
                <a:gd name="connsiteY2" fmla="*/ 520897 h 1384350"/>
                <a:gd name="connsiteX3" fmla="*/ 557595 w 891322"/>
                <a:gd name="connsiteY3" fmla="*/ 922621 h 1384350"/>
                <a:gd name="connsiteX4" fmla="*/ 875148 w 891322"/>
                <a:gd name="connsiteY4" fmla="*/ 1362604 h 1384350"/>
                <a:gd name="connsiteX5" fmla="*/ 810107 w 891322"/>
                <a:gd name="connsiteY5" fmla="*/ 1278434 h 1384350"/>
                <a:gd name="connsiteX6" fmla="*/ 511684 w 891322"/>
                <a:gd name="connsiteY6" fmla="*/ 941751 h 1384350"/>
                <a:gd name="connsiteX7" fmla="*/ 603507 w 891322"/>
                <a:gd name="connsiteY7" fmla="*/ 1010618 h 1384350"/>
                <a:gd name="connsiteX8" fmla="*/ 331865 w 891322"/>
                <a:gd name="connsiteY8" fmla="*/ 501768 h 1384350"/>
                <a:gd name="connsiteX9" fmla="*/ 190305 w 891322"/>
                <a:gd name="connsiteY9" fmla="*/ 253081 h 1384350"/>
                <a:gd name="connsiteX10" fmla="*/ 2834 w 891322"/>
                <a:gd name="connsiteY10" fmla="*/ 8221 h 138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91322" h="1384350">
                  <a:moveTo>
                    <a:pt x="2834" y="8221"/>
                  </a:moveTo>
                  <a:cubicBezTo>
                    <a:pt x="28978" y="61147"/>
                    <a:pt x="291055" y="485189"/>
                    <a:pt x="347169" y="570635"/>
                  </a:cubicBezTo>
                  <a:cubicBezTo>
                    <a:pt x="403283" y="656081"/>
                    <a:pt x="304446" y="462233"/>
                    <a:pt x="339517" y="520897"/>
                  </a:cubicBezTo>
                  <a:cubicBezTo>
                    <a:pt x="374588" y="579561"/>
                    <a:pt x="468323" y="782337"/>
                    <a:pt x="557595" y="922621"/>
                  </a:cubicBezTo>
                  <a:cubicBezTo>
                    <a:pt x="646867" y="1062905"/>
                    <a:pt x="833063" y="1303302"/>
                    <a:pt x="875148" y="1362604"/>
                  </a:cubicBezTo>
                  <a:cubicBezTo>
                    <a:pt x="917233" y="1421906"/>
                    <a:pt x="870684" y="1348576"/>
                    <a:pt x="810107" y="1278434"/>
                  </a:cubicBezTo>
                  <a:cubicBezTo>
                    <a:pt x="749530" y="1208292"/>
                    <a:pt x="546117" y="986387"/>
                    <a:pt x="511684" y="941751"/>
                  </a:cubicBezTo>
                  <a:cubicBezTo>
                    <a:pt x="477251" y="897115"/>
                    <a:pt x="633477" y="1083948"/>
                    <a:pt x="603507" y="1010618"/>
                  </a:cubicBezTo>
                  <a:cubicBezTo>
                    <a:pt x="573537" y="937288"/>
                    <a:pt x="400732" y="628024"/>
                    <a:pt x="331865" y="501768"/>
                  </a:cubicBezTo>
                  <a:cubicBezTo>
                    <a:pt x="262998" y="375512"/>
                    <a:pt x="241955" y="334063"/>
                    <a:pt x="190305" y="253081"/>
                  </a:cubicBezTo>
                  <a:cubicBezTo>
                    <a:pt x="138655" y="172099"/>
                    <a:pt x="-23310" y="-44705"/>
                    <a:pt x="2834" y="8221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 1146">
              <a:extLst>
                <a:ext uri="{FF2B5EF4-FFF2-40B4-BE49-F238E27FC236}">
                  <a16:creationId xmlns:a16="http://schemas.microsoft.com/office/drawing/2014/main" id="{0C3A46E3-7941-4C69-E13B-A8A8843B1A47}"/>
                </a:ext>
              </a:extLst>
            </p:cNvPr>
            <p:cNvSpPr/>
            <p:nvPr/>
          </p:nvSpPr>
          <p:spPr>
            <a:xfrm>
              <a:off x="4612789" y="5834135"/>
              <a:ext cx="414799" cy="111542"/>
            </a:xfrm>
            <a:custGeom>
              <a:avLst/>
              <a:gdLst>
                <a:gd name="connsiteX0" fmla="*/ 1296 w 414799"/>
                <a:gd name="connsiteY0" fmla="*/ 69293 h 111542"/>
                <a:gd name="connsiteX1" fmla="*/ 127552 w 414799"/>
                <a:gd name="connsiteY1" fmla="*/ 80770 h 111542"/>
                <a:gd name="connsiteX2" fmla="*/ 276764 w 414799"/>
                <a:gd name="connsiteY2" fmla="*/ 426 h 111542"/>
                <a:gd name="connsiteX3" fmla="*/ 207897 w 414799"/>
                <a:gd name="connsiteY3" fmla="*/ 50163 h 111542"/>
                <a:gd name="connsiteX4" fmla="*/ 414498 w 414799"/>
                <a:gd name="connsiteY4" fmla="*/ 76944 h 111542"/>
                <a:gd name="connsiteX5" fmla="*/ 249983 w 414799"/>
                <a:gd name="connsiteY5" fmla="*/ 92248 h 111542"/>
                <a:gd name="connsiteX6" fmla="*/ 89293 w 414799"/>
                <a:gd name="connsiteY6" fmla="*/ 111378 h 111542"/>
                <a:gd name="connsiteX7" fmla="*/ 207897 w 414799"/>
                <a:gd name="connsiteY7" fmla="*/ 80770 h 111542"/>
                <a:gd name="connsiteX8" fmla="*/ 1296 w 414799"/>
                <a:gd name="connsiteY8" fmla="*/ 69293 h 111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4799" h="111542">
                  <a:moveTo>
                    <a:pt x="1296" y="69293"/>
                  </a:moveTo>
                  <a:cubicBezTo>
                    <a:pt x="-12095" y="69293"/>
                    <a:pt x="81641" y="92248"/>
                    <a:pt x="127552" y="80770"/>
                  </a:cubicBezTo>
                  <a:cubicBezTo>
                    <a:pt x="173463" y="69292"/>
                    <a:pt x="263373" y="5527"/>
                    <a:pt x="276764" y="426"/>
                  </a:cubicBezTo>
                  <a:cubicBezTo>
                    <a:pt x="290155" y="-4675"/>
                    <a:pt x="184941" y="37410"/>
                    <a:pt x="207897" y="50163"/>
                  </a:cubicBezTo>
                  <a:cubicBezTo>
                    <a:pt x="230853" y="62916"/>
                    <a:pt x="407484" y="69930"/>
                    <a:pt x="414498" y="76944"/>
                  </a:cubicBezTo>
                  <a:cubicBezTo>
                    <a:pt x="421512" y="83958"/>
                    <a:pt x="304184" y="86509"/>
                    <a:pt x="249983" y="92248"/>
                  </a:cubicBezTo>
                  <a:cubicBezTo>
                    <a:pt x="195782" y="97987"/>
                    <a:pt x="96307" y="113291"/>
                    <a:pt x="89293" y="111378"/>
                  </a:cubicBezTo>
                  <a:cubicBezTo>
                    <a:pt x="82279" y="109465"/>
                    <a:pt x="217462" y="84596"/>
                    <a:pt x="207897" y="80770"/>
                  </a:cubicBezTo>
                  <a:cubicBezTo>
                    <a:pt x="198332" y="76944"/>
                    <a:pt x="14687" y="69293"/>
                    <a:pt x="1296" y="69293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 1147">
              <a:extLst>
                <a:ext uri="{FF2B5EF4-FFF2-40B4-BE49-F238E27FC236}">
                  <a16:creationId xmlns:a16="http://schemas.microsoft.com/office/drawing/2014/main" id="{71A600DA-4AD7-C197-D364-980CA5B09185}"/>
                </a:ext>
              </a:extLst>
            </p:cNvPr>
            <p:cNvSpPr/>
            <p:nvPr/>
          </p:nvSpPr>
          <p:spPr>
            <a:xfrm>
              <a:off x="4637000" y="6125242"/>
              <a:ext cx="205883" cy="1107077"/>
            </a:xfrm>
            <a:custGeom>
              <a:avLst/>
              <a:gdLst>
                <a:gd name="connsiteX0" fmla="*/ 41 w 205883"/>
                <a:gd name="connsiteY0" fmla="*/ 90 h 1107077"/>
                <a:gd name="connsiteX1" fmla="*/ 88038 w 205883"/>
                <a:gd name="connsiteY1" fmla="*/ 359729 h 1107077"/>
                <a:gd name="connsiteX2" fmla="*/ 153079 w 205883"/>
                <a:gd name="connsiteY2" fmla="*/ 581633 h 1107077"/>
                <a:gd name="connsiteX3" fmla="*/ 137775 w 205883"/>
                <a:gd name="connsiteY3" fmla="*/ 753801 h 1107077"/>
                <a:gd name="connsiteX4" fmla="*/ 95690 w 205883"/>
                <a:gd name="connsiteY4" fmla="*/ 1101961 h 1107077"/>
                <a:gd name="connsiteX5" fmla="*/ 110993 w 205883"/>
                <a:gd name="connsiteY5" fmla="*/ 929794 h 1107077"/>
                <a:gd name="connsiteX6" fmla="*/ 198990 w 205883"/>
                <a:gd name="connsiteY6" fmla="*/ 505114 h 1107077"/>
                <a:gd name="connsiteX7" fmla="*/ 179860 w 205883"/>
                <a:gd name="connsiteY7" fmla="*/ 577807 h 1107077"/>
                <a:gd name="connsiteX8" fmla="*/ 19171 w 205883"/>
                <a:gd name="connsiteY8" fmla="*/ 306166 h 1107077"/>
                <a:gd name="connsiteX9" fmla="*/ 99515 w 205883"/>
                <a:gd name="connsiteY9" fmla="*/ 394162 h 1107077"/>
                <a:gd name="connsiteX10" fmla="*/ 41 w 205883"/>
                <a:gd name="connsiteY10" fmla="*/ 90 h 1107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883" h="1107077">
                  <a:moveTo>
                    <a:pt x="41" y="90"/>
                  </a:moveTo>
                  <a:cubicBezTo>
                    <a:pt x="-1872" y="-5649"/>
                    <a:pt x="62532" y="262805"/>
                    <a:pt x="88038" y="359729"/>
                  </a:cubicBezTo>
                  <a:cubicBezTo>
                    <a:pt x="113544" y="456653"/>
                    <a:pt x="144790" y="515954"/>
                    <a:pt x="153079" y="581633"/>
                  </a:cubicBezTo>
                  <a:cubicBezTo>
                    <a:pt x="161369" y="647312"/>
                    <a:pt x="147340" y="667080"/>
                    <a:pt x="137775" y="753801"/>
                  </a:cubicBezTo>
                  <a:cubicBezTo>
                    <a:pt x="128210" y="840522"/>
                    <a:pt x="100154" y="1072629"/>
                    <a:pt x="95690" y="1101961"/>
                  </a:cubicBezTo>
                  <a:cubicBezTo>
                    <a:pt x="91226" y="1131293"/>
                    <a:pt x="93776" y="1029268"/>
                    <a:pt x="110993" y="929794"/>
                  </a:cubicBezTo>
                  <a:cubicBezTo>
                    <a:pt x="128210" y="830320"/>
                    <a:pt x="187512" y="563778"/>
                    <a:pt x="198990" y="505114"/>
                  </a:cubicBezTo>
                  <a:cubicBezTo>
                    <a:pt x="210468" y="446450"/>
                    <a:pt x="209830" y="610965"/>
                    <a:pt x="179860" y="577807"/>
                  </a:cubicBezTo>
                  <a:cubicBezTo>
                    <a:pt x="149890" y="544649"/>
                    <a:pt x="32562" y="336773"/>
                    <a:pt x="19171" y="306166"/>
                  </a:cubicBezTo>
                  <a:cubicBezTo>
                    <a:pt x="5780" y="275559"/>
                    <a:pt x="98240" y="445175"/>
                    <a:pt x="99515" y="394162"/>
                  </a:cubicBezTo>
                  <a:cubicBezTo>
                    <a:pt x="100790" y="343149"/>
                    <a:pt x="1954" y="5829"/>
                    <a:pt x="41" y="90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 1148">
              <a:extLst>
                <a:ext uri="{FF2B5EF4-FFF2-40B4-BE49-F238E27FC236}">
                  <a16:creationId xmlns:a16="http://schemas.microsoft.com/office/drawing/2014/main" id="{63BE5E24-F539-BFB4-F7CD-9C67940872CB}"/>
                </a:ext>
              </a:extLst>
            </p:cNvPr>
            <p:cNvSpPr/>
            <p:nvPr/>
          </p:nvSpPr>
          <p:spPr>
            <a:xfrm>
              <a:off x="4669740" y="6974540"/>
              <a:ext cx="120440" cy="564811"/>
            </a:xfrm>
            <a:custGeom>
              <a:avLst/>
              <a:gdLst>
                <a:gd name="connsiteX0" fmla="*/ 17038 w 120440"/>
                <a:gd name="connsiteY0" fmla="*/ 151 h 564811"/>
                <a:gd name="connsiteX1" fmla="*/ 5560 w 120440"/>
                <a:gd name="connsiteY1" fmla="*/ 248837 h 564811"/>
                <a:gd name="connsiteX2" fmla="*/ 112687 w 120440"/>
                <a:gd name="connsiteY2" fmla="*/ 474568 h 564811"/>
                <a:gd name="connsiteX3" fmla="*/ 70601 w 120440"/>
                <a:gd name="connsiteY3" fmla="*/ 413353 h 564811"/>
                <a:gd name="connsiteX4" fmla="*/ 120339 w 120440"/>
                <a:gd name="connsiteY4" fmla="*/ 558739 h 564811"/>
                <a:gd name="connsiteX5" fmla="*/ 82079 w 120440"/>
                <a:gd name="connsiteY5" fmla="*/ 497524 h 564811"/>
                <a:gd name="connsiteX6" fmla="*/ 32342 w 120440"/>
                <a:gd name="connsiteY6" fmla="*/ 145537 h 564811"/>
                <a:gd name="connsiteX7" fmla="*/ 32342 w 120440"/>
                <a:gd name="connsiteY7" fmla="*/ 210578 h 564811"/>
                <a:gd name="connsiteX8" fmla="*/ 17038 w 120440"/>
                <a:gd name="connsiteY8" fmla="*/ 151 h 564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440" h="564811">
                  <a:moveTo>
                    <a:pt x="17038" y="151"/>
                  </a:moveTo>
                  <a:cubicBezTo>
                    <a:pt x="12574" y="6527"/>
                    <a:pt x="-10382" y="169768"/>
                    <a:pt x="5560" y="248837"/>
                  </a:cubicBezTo>
                  <a:cubicBezTo>
                    <a:pt x="21502" y="327907"/>
                    <a:pt x="101847" y="447149"/>
                    <a:pt x="112687" y="474568"/>
                  </a:cubicBezTo>
                  <a:cubicBezTo>
                    <a:pt x="123527" y="501987"/>
                    <a:pt x="69326" y="399325"/>
                    <a:pt x="70601" y="413353"/>
                  </a:cubicBezTo>
                  <a:cubicBezTo>
                    <a:pt x="71876" y="427381"/>
                    <a:pt x="118426" y="544711"/>
                    <a:pt x="120339" y="558739"/>
                  </a:cubicBezTo>
                  <a:cubicBezTo>
                    <a:pt x="122252" y="572767"/>
                    <a:pt x="96745" y="566391"/>
                    <a:pt x="82079" y="497524"/>
                  </a:cubicBezTo>
                  <a:cubicBezTo>
                    <a:pt x="67413" y="428657"/>
                    <a:pt x="40632" y="193361"/>
                    <a:pt x="32342" y="145537"/>
                  </a:cubicBezTo>
                  <a:cubicBezTo>
                    <a:pt x="24053" y="97713"/>
                    <a:pt x="34893" y="230983"/>
                    <a:pt x="32342" y="210578"/>
                  </a:cubicBezTo>
                  <a:cubicBezTo>
                    <a:pt x="29791" y="190173"/>
                    <a:pt x="21502" y="-6225"/>
                    <a:pt x="17038" y="151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 1149">
              <a:extLst>
                <a:ext uri="{FF2B5EF4-FFF2-40B4-BE49-F238E27FC236}">
                  <a16:creationId xmlns:a16="http://schemas.microsoft.com/office/drawing/2014/main" id="{269E9E94-8477-E7E7-EB93-29CE48AB448C}"/>
                </a:ext>
              </a:extLst>
            </p:cNvPr>
            <p:cNvSpPr/>
            <p:nvPr/>
          </p:nvSpPr>
          <p:spPr>
            <a:xfrm>
              <a:off x="5133023" y="3943153"/>
              <a:ext cx="567955" cy="937888"/>
            </a:xfrm>
            <a:custGeom>
              <a:avLst/>
              <a:gdLst>
                <a:gd name="connsiteX0" fmla="*/ 563804 w 567955"/>
                <a:gd name="connsiteY0" fmla="*/ 341901 h 937888"/>
                <a:gd name="connsiteX1" fmla="*/ 422244 w 567955"/>
                <a:gd name="connsiteY1" fmla="*/ 261557 h 937888"/>
                <a:gd name="connsiteX2" fmla="*/ 567630 w 567955"/>
                <a:gd name="connsiteY2" fmla="*/ 1393 h 937888"/>
                <a:gd name="connsiteX3" fmla="*/ 456677 w 567955"/>
                <a:gd name="connsiteY3" fmla="*/ 165908 h 937888"/>
                <a:gd name="connsiteX4" fmla="*/ 295988 w 567955"/>
                <a:gd name="connsiteY4" fmla="*/ 334250 h 937888"/>
                <a:gd name="connsiteX5" fmla="*/ 303640 w 567955"/>
                <a:gd name="connsiteY5" fmla="*/ 169734 h 937888"/>
                <a:gd name="connsiteX6" fmla="*/ 303640 w 567955"/>
                <a:gd name="connsiteY6" fmla="*/ 422246 h 937888"/>
                <a:gd name="connsiteX7" fmla="*/ 146776 w 567955"/>
                <a:gd name="connsiteY7" fmla="*/ 690062 h 937888"/>
                <a:gd name="connsiteX8" fmla="*/ 215643 w 567955"/>
                <a:gd name="connsiteY8" fmla="*/ 621195 h 937888"/>
                <a:gd name="connsiteX9" fmla="*/ 16694 w 567955"/>
                <a:gd name="connsiteY9" fmla="*/ 927270 h 937888"/>
                <a:gd name="connsiteX10" fmla="*/ 58780 w 567955"/>
                <a:gd name="connsiteY10" fmla="*/ 827796 h 937888"/>
                <a:gd name="connsiteX11" fmla="*/ 437548 w 567955"/>
                <a:gd name="connsiteY11" fmla="*/ 445202 h 937888"/>
                <a:gd name="connsiteX12" fmla="*/ 452851 w 567955"/>
                <a:gd name="connsiteY12" fmla="*/ 345727 h 937888"/>
                <a:gd name="connsiteX13" fmla="*/ 403114 w 567955"/>
                <a:gd name="connsiteY13" fmla="*/ 238601 h 937888"/>
                <a:gd name="connsiteX14" fmla="*/ 563804 w 567955"/>
                <a:gd name="connsiteY14" fmla="*/ 341901 h 937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67955" h="937888">
                  <a:moveTo>
                    <a:pt x="563804" y="341901"/>
                  </a:moveTo>
                  <a:cubicBezTo>
                    <a:pt x="566992" y="345727"/>
                    <a:pt x="421606" y="318308"/>
                    <a:pt x="422244" y="261557"/>
                  </a:cubicBezTo>
                  <a:cubicBezTo>
                    <a:pt x="422882" y="204806"/>
                    <a:pt x="561891" y="17334"/>
                    <a:pt x="567630" y="1393"/>
                  </a:cubicBezTo>
                  <a:cubicBezTo>
                    <a:pt x="573369" y="-14548"/>
                    <a:pt x="501951" y="110432"/>
                    <a:pt x="456677" y="165908"/>
                  </a:cubicBezTo>
                  <a:cubicBezTo>
                    <a:pt x="411403" y="221384"/>
                    <a:pt x="321494" y="333612"/>
                    <a:pt x="295988" y="334250"/>
                  </a:cubicBezTo>
                  <a:cubicBezTo>
                    <a:pt x="270482" y="334888"/>
                    <a:pt x="302365" y="155068"/>
                    <a:pt x="303640" y="169734"/>
                  </a:cubicBezTo>
                  <a:cubicBezTo>
                    <a:pt x="304915" y="184400"/>
                    <a:pt x="329784" y="335525"/>
                    <a:pt x="303640" y="422246"/>
                  </a:cubicBezTo>
                  <a:cubicBezTo>
                    <a:pt x="277496" y="508967"/>
                    <a:pt x="161442" y="656904"/>
                    <a:pt x="146776" y="690062"/>
                  </a:cubicBezTo>
                  <a:cubicBezTo>
                    <a:pt x="132110" y="723220"/>
                    <a:pt x="237323" y="581660"/>
                    <a:pt x="215643" y="621195"/>
                  </a:cubicBezTo>
                  <a:cubicBezTo>
                    <a:pt x="193963" y="660730"/>
                    <a:pt x="42838" y="892837"/>
                    <a:pt x="16694" y="927270"/>
                  </a:cubicBezTo>
                  <a:cubicBezTo>
                    <a:pt x="-9450" y="961704"/>
                    <a:pt x="-11362" y="908141"/>
                    <a:pt x="58780" y="827796"/>
                  </a:cubicBezTo>
                  <a:cubicBezTo>
                    <a:pt x="128922" y="747451"/>
                    <a:pt x="371869" y="525547"/>
                    <a:pt x="437548" y="445202"/>
                  </a:cubicBezTo>
                  <a:cubicBezTo>
                    <a:pt x="503226" y="364857"/>
                    <a:pt x="458590" y="380160"/>
                    <a:pt x="452851" y="345727"/>
                  </a:cubicBezTo>
                  <a:cubicBezTo>
                    <a:pt x="447112" y="311294"/>
                    <a:pt x="386535" y="244978"/>
                    <a:pt x="403114" y="238601"/>
                  </a:cubicBezTo>
                  <a:cubicBezTo>
                    <a:pt x="419693" y="232224"/>
                    <a:pt x="560616" y="338075"/>
                    <a:pt x="563804" y="341901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 1150">
              <a:extLst>
                <a:ext uri="{FF2B5EF4-FFF2-40B4-BE49-F238E27FC236}">
                  <a16:creationId xmlns:a16="http://schemas.microsoft.com/office/drawing/2014/main" id="{C79FE8DA-69A4-B250-8405-B1C59F06F66E}"/>
                </a:ext>
              </a:extLst>
            </p:cNvPr>
            <p:cNvSpPr/>
            <p:nvPr/>
          </p:nvSpPr>
          <p:spPr>
            <a:xfrm>
              <a:off x="3949971" y="4397222"/>
              <a:ext cx="1365547" cy="789453"/>
            </a:xfrm>
            <a:custGeom>
              <a:avLst/>
              <a:gdLst>
                <a:gd name="connsiteX0" fmla="*/ 13704 w 1365547"/>
                <a:gd name="connsiteY0" fmla="*/ 783103 h 789453"/>
                <a:gd name="connsiteX1" fmla="*/ 759763 w 1365547"/>
                <a:gd name="connsiteY1" fmla="*/ 519113 h 789453"/>
                <a:gd name="connsiteX2" fmla="*/ 1012275 w 1365547"/>
                <a:gd name="connsiteY2" fmla="*/ 293382 h 789453"/>
                <a:gd name="connsiteX3" fmla="*/ 928104 w 1365547"/>
                <a:gd name="connsiteY3" fmla="*/ 381379 h 789453"/>
                <a:gd name="connsiteX4" fmla="*/ 1364262 w 1365547"/>
                <a:gd name="connsiteY4" fmla="*/ 2611 h 789453"/>
                <a:gd name="connsiteX5" fmla="*/ 1050534 w 1365547"/>
                <a:gd name="connsiteY5" fmla="*/ 228341 h 789453"/>
                <a:gd name="connsiteX6" fmla="*/ 725329 w 1365547"/>
                <a:gd name="connsiteY6" fmla="*/ 503809 h 789453"/>
                <a:gd name="connsiteX7" fmla="*/ 1023753 w 1365547"/>
                <a:gd name="connsiteY7" fmla="*/ 316338 h 789453"/>
                <a:gd name="connsiteX8" fmla="*/ 729155 w 1365547"/>
                <a:gd name="connsiteY8" fmla="*/ 507635 h 789453"/>
                <a:gd name="connsiteX9" fmla="*/ 308302 w 1365547"/>
                <a:gd name="connsiteY9" fmla="*/ 691280 h 789453"/>
                <a:gd name="connsiteX10" fmla="*/ 13704 w 1365547"/>
                <a:gd name="connsiteY10" fmla="*/ 783103 h 789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65547" h="789453">
                  <a:moveTo>
                    <a:pt x="13704" y="783103"/>
                  </a:moveTo>
                  <a:cubicBezTo>
                    <a:pt x="88947" y="754409"/>
                    <a:pt x="593335" y="600733"/>
                    <a:pt x="759763" y="519113"/>
                  </a:cubicBezTo>
                  <a:cubicBezTo>
                    <a:pt x="926191" y="437493"/>
                    <a:pt x="984218" y="316338"/>
                    <a:pt x="1012275" y="293382"/>
                  </a:cubicBezTo>
                  <a:cubicBezTo>
                    <a:pt x="1040332" y="270426"/>
                    <a:pt x="869440" y="429841"/>
                    <a:pt x="928104" y="381379"/>
                  </a:cubicBezTo>
                  <a:cubicBezTo>
                    <a:pt x="986769" y="332917"/>
                    <a:pt x="1343857" y="28117"/>
                    <a:pt x="1364262" y="2611"/>
                  </a:cubicBezTo>
                  <a:cubicBezTo>
                    <a:pt x="1384667" y="-22895"/>
                    <a:pt x="1157023" y="144808"/>
                    <a:pt x="1050534" y="228341"/>
                  </a:cubicBezTo>
                  <a:cubicBezTo>
                    <a:pt x="944045" y="311874"/>
                    <a:pt x="729792" y="489143"/>
                    <a:pt x="725329" y="503809"/>
                  </a:cubicBezTo>
                  <a:cubicBezTo>
                    <a:pt x="720866" y="518475"/>
                    <a:pt x="1023115" y="315700"/>
                    <a:pt x="1023753" y="316338"/>
                  </a:cubicBezTo>
                  <a:cubicBezTo>
                    <a:pt x="1024391" y="316976"/>
                    <a:pt x="848397" y="445145"/>
                    <a:pt x="729155" y="507635"/>
                  </a:cubicBezTo>
                  <a:cubicBezTo>
                    <a:pt x="609913" y="570125"/>
                    <a:pt x="424355" y="646006"/>
                    <a:pt x="308302" y="691280"/>
                  </a:cubicBezTo>
                  <a:cubicBezTo>
                    <a:pt x="192249" y="736554"/>
                    <a:pt x="-61539" y="811797"/>
                    <a:pt x="13704" y="783103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 1151">
              <a:extLst>
                <a:ext uri="{FF2B5EF4-FFF2-40B4-BE49-F238E27FC236}">
                  <a16:creationId xmlns:a16="http://schemas.microsoft.com/office/drawing/2014/main" id="{E0E403AD-23B8-DF9A-9071-94AEBBF9208F}"/>
                </a:ext>
              </a:extLst>
            </p:cNvPr>
            <p:cNvSpPr/>
            <p:nvPr/>
          </p:nvSpPr>
          <p:spPr>
            <a:xfrm>
              <a:off x="3967161" y="2460080"/>
              <a:ext cx="720148" cy="183657"/>
            </a:xfrm>
            <a:custGeom>
              <a:avLst/>
              <a:gdLst>
                <a:gd name="connsiteX0" fmla="*/ 340 w 720148"/>
                <a:gd name="connsiteY0" fmla="*/ 183646 h 183657"/>
                <a:gd name="connsiteX1" fmla="*/ 218419 w 720148"/>
                <a:gd name="connsiteY1" fmla="*/ 49738 h 183657"/>
                <a:gd name="connsiteX2" fmla="*/ 180160 w 720148"/>
                <a:gd name="connsiteY2" fmla="*/ 65041 h 183657"/>
                <a:gd name="connsiteX3" fmla="*/ 390586 w 720148"/>
                <a:gd name="connsiteY3" fmla="*/ 26782 h 183657"/>
                <a:gd name="connsiteX4" fmla="*/ 524494 w 720148"/>
                <a:gd name="connsiteY4" fmla="*/ 72693 h 183657"/>
                <a:gd name="connsiteX5" fmla="*/ 482409 w 720148"/>
                <a:gd name="connsiteY5" fmla="*/ 45912 h 183657"/>
                <a:gd name="connsiteX6" fmla="*/ 719617 w 720148"/>
                <a:gd name="connsiteY6" fmla="*/ 141560 h 183657"/>
                <a:gd name="connsiteX7" fmla="*/ 547450 w 720148"/>
                <a:gd name="connsiteY7" fmla="*/ 95649 h 183657"/>
                <a:gd name="connsiteX8" fmla="*/ 570406 w 720148"/>
                <a:gd name="connsiteY8" fmla="*/ 87997 h 183657"/>
                <a:gd name="connsiteX9" fmla="*/ 428846 w 720148"/>
                <a:gd name="connsiteY9" fmla="*/ 53564 h 183657"/>
                <a:gd name="connsiteX10" fmla="*/ 168682 w 720148"/>
                <a:gd name="connsiteY10" fmla="*/ 57389 h 183657"/>
                <a:gd name="connsiteX11" fmla="*/ 199289 w 720148"/>
                <a:gd name="connsiteY11" fmla="*/ 0 h 183657"/>
                <a:gd name="connsiteX12" fmla="*/ 168682 w 720148"/>
                <a:gd name="connsiteY12" fmla="*/ 57389 h 183657"/>
                <a:gd name="connsiteX13" fmla="*/ 340 w 720148"/>
                <a:gd name="connsiteY13" fmla="*/ 183646 h 183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0148" h="183657">
                  <a:moveTo>
                    <a:pt x="340" y="183646"/>
                  </a:moveTo>
                  <a:cubicBezTo>
                    <a:pt x="8629" y="182371"/>
                    <a:pt x="188449" y="69505"/>
                    <a:pt x="218419" y="49738"/>
                  </a:cubicBezTo>
                  <a:cubicBezTo>
                    <a:pt x="248389" y="29970"/>
                    <a:pt x="151466" y="68867"/>
                    <a:pt x="180160" y="65041"/>
                  </a:cubicBezTo>
                  <a:cubicBezTo>
                    <a:pt x="208854" y="61215"/>
                    <a:pt x="333197" y="25507"/>
                    <a:pt x="390586" y="26782"/>
                  </a:cubicBezTo>
                  <a:cubicBezTo>
                    <a:pt x="447975" y="28057"/>
                    <a:pt x="509190" y="69505"/>
                    <a:pt x="524494" y="72693"/>
                  </a:cubicBezTo>
                  <a:cubicBezTo>
                    <a:pt x="539798" y="75881"/>
                    <a:pt x="449889" y="34434"/>
                    <a:pt x="482409" y="45912"/>
                  </a:cubicBezTo>
                  <a:cubicBezTo>
                    <a:pt x="514929" y="57390"/>
                    <a:pt x="708777" y="133271"/>
                    <a:pt x="719617" y="141560"/>
                  </a:cubicBezTo>
                  <a:cubicBezTo>
                    <a:pt x="730457" y="149849"/>
                    <a:pt x="572319" y="104576"/>
                    <a:pt x="547450" y="95649"/>
                  </a:cubicBezTo>
                  <a:cubicBezTo>
                    <a:pt x="522582" y="86722"/>
                    <a:pt x="590173" y="95011"/>
                    <a:pt x="570406" y="87997"/>
                  </a:cubicBezTo>
                  <a:cubicBezTo>
                    <a:pt x="550639" y="80983"/>
                    <a:pt x="495800" y="58665"/>
                    <a:pt x="428846" y="53564"/>
                  </a:cubicBezTo>
                  <a:cubicBezTo>
                    <a:pt x="361892" y="48463"/>
                    <a:pt x="206941" y="66316"/>
                    <a:pt x="168682" y="57389"/>
                  </a:cubicBezTo>
                  <a:cubicBezTo>
                    <a:pt x="130423" y="48462"/>
                    <a:pt x="199289" y="0"/>
                    <a:pt x="199289" y="0"/>
                  </a:cubicBezTo>
                  <a:cubicBezTo>
                    <a:pt x="199289" y="0"/>
                    <a:pt x="199927" y="30607"/>
                    <a:pt x="168682" y="57389"/>
                  </a:cubicBezTo>
                  <a:cubicBezTo>
                    <a:pt x="137437" y="84171"/>
                    <a:pt x="-7949" y="184921"/>
                    <a:pt x="340" y="183646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 1152">
              <a:extLst>
                <a:ext uri="{FF2B5EF4-FFF2-40B4-BE49-F238E27FC236}">
                  <a16:creationId xmlns:a16="http://schemas.microsoft.com/office/drawing/2014/main" id="{B3A56AAC-2706-3BA6-E388-0100F9D2B70C}"/>
                </a:ext>
              </a:extLst>
            </p:cNvPr>
            <p:cNvSpPr/>
            <p:nvPr/>
          </p:nvSpPr>
          <p:spPr>
            <a:xfrm>
              <a:off x="3274852" y="2391205"/>
              <a:ext cx="80930" cy="327830"/>
            </a:xfrm>
            <a:custGeom>
              <a:avLst/>
              <a:gdLst>
                <a:gd name="connsiteX0" fmla="*/ 154 w 80930"/>
                <a:gd name="connsiteY0" fmla="*/ 8 h 327830"/>
                <a:gd name="connsiteX1" fmla="*/ 57543 w 80930"/>
                <a:gd name="connsiteY1" fmla="*/ 187480 h 327830"/>
                <a:gd name="connsiteX2" fmla="*/ 80499 w 80930"/>
                <a:gd name="connsiteY2" fmla="*/ 325213 h 327830"/>
                <a:gd name="connsiteX3" fmla="*/ 72847 w 80930"/>
                <a:gd name="connsiteY3" fmla="*/ 271650 h 327830"/>
                <a:gd name="connsiteX4" fmla="*/ 76673 w 80930"/>
                <a:gd name="connsiteY4" fmla="*/ 195131 h 327830"/>
                <a:gd name="connsiteX5" fmla="*/ 154 w 80930"/>
                <a:gd name="connsiteY5" fmla="*/ 8 h 327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930" h="327830">
                  <a:moveTo>
                    <a:pt x="154" y="8"/>
                  </a:moveTo>
                  <a:cubicBezTo>
                    <a:pt x="-3034" y="-1267"/>
                    <a:pt x="44152" y="133279"/>
                    <a:pt x="57543" y="187480"/>
                  </a:cubicBezTo>
                  <a:cubicBezTo>
                    <a:pt x="70934" y="241681"/>
                    <a:pt x="77948" y="311185"/>
                    <a:pt x="80499" y="325213"/>
                  </a:cubicBezTo>
                  <a:cubicBezTo>
                    <a:pt x="83050" y="339241"/>
                    <a:pt x="73485" y="293330"/>
                    <a:pt x="72847" y="271650"/>
                  </a:cubicBezTo>
                  <a:cubicBezTo>
                    <a:pt x="72209" y="249970"/>
                    <a:pt x="85600" y="236579"/>
                    <a:pt x="76673" y="195131"/>
                  </a:cubicBezTo>
                  <a:cubicBezTo>
                    <a:pt x="67746" y="153683"/>
                    <a:pt x="3342" y="1283"/>
                    <a:pt x="154" y="8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 1153">
              <a:extLst>
                <a:ext uri="{FF2B5EF4-FFF2-40B4-BE49-F238E27FC236}">
                  <a16:creationId xmlns:a16="http://schemas.microsoft.com/office/drawing/2014/main" id="{2DEFBB65-C4CB-A37B-CC7E-54C5849D589F}"/>
                </a:ext>
              </a:extLst>
            </p:cNvPr>
            <p:cNvSpPr/>
            <p:nvPr/>
          </p:nvSpPr>
          <p:spPr>
            <a:xfrm>
              <a:off x="3072643" y="2323707"/>
              <a:ext cx="244482" cy="222597"/>
            </a:xfrm>
            <a:custGeom>
              <a:avLst/>
              <a:gdLst>
                <a:gd name="connsiteX0" fmla="*/ 757 w 244482"/>
                <a:gd name="connsiteY0" fmla="*/ 393 h 222597"/>
                <a:gd name="connsiteX1" fmla="*/ 92832 w 244482"/>
                <a:gd name="connsiteY1" fmla="*/ 54368 h 222597"/>
                <a:gd name="connsiteX2" fmla="*/ 165857 w 244482"/>
                <a:gd name="connsiteY2" fmla="*/ 114693 h 222597"/>
                <a:gd name="connsiteX3" fmla="*/ 159507 w 244482"/>
                <a:gd name="connsiteY3" fmla="*/ 89293 h 222597"/>
                <a:gd name="connsiteX4" fmla="*/ 242057 w 244482"/>
                <a:gd name="connsiteY4" fmla="*/ 219468 h 222597"/>
                <a:gd name="connsiteX5" fmla="*/ 216657 w 244482"/>
                <a:gd name="connsiteY5" fmla="*/ 175018 h 222597"/>
                <a:gd name="connsiteX6" fmla="*/ 156332 w 244482"/>
                <a:gd name="connsiteY6" fmla="*/ 95643 h 222597"/>
                <a:gd name="connsiteX7" fmla="*/ 146807 w 244482"/>
                <a:gd name="connsiteY7" fmla="*/ 82943 h 222597"/>
                <a:gd name="connsiteX8" fmla="*/ 757 w 244482"/>
                <a:gd name="connsiteY8" fmla="*/ 393 h 222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4482" h="222597">
                  <a:moveTo>
                    <a:pt x="757" y="393"/>
                  </a:moveTo>
                  <a:cubicBezTo>
                    <a:pt x="-8239" y="-4369"/>
                    <a:pt x="65315" y="35318"/>
                    <a:pt x="92832" y="54368"/>
                  </a:cubicBezTo>
                  <a:cubicBezTo>
                    <a:pt x="120349" y="73418"/>
                    <a:pt x="154745" y="108872"/>
                    <a:pt x="165857" y="114693"/>
                  </a:cubicBezTo>
                  <a:cubicBezTo>
                    <a:pt x="176969" y="120514"/>
                    <a:pt x="146807" y="71831"/>
                    <a:pt x="159507" y="89293"/>
                  </a:cubicBezTo>
                  <a:cubicBezTo>
                    <a:pt x="172207" y="106756"/>
                    <a:pt x="232532" y="205181"/>
                    <a:pt x="242057" y="219468"/>
                  </a:cubicBezTo>
                  <a:cubicBezTo>
                    <a:pt x="251582" y="233755"/>
                    <a:pt x="230944" y="195655"/>
                    <a:pt x="216657" y="175018"/>
                  </a:cubicBezTo>
                  <a:cubicBezTo>
                    <a:pt x="202370" y="154381"/>
                    <a:pt x="156332" y="95643"/>
                    <a:pt x="156332" y="95643"/>
                  </a:cubicBezTo>
                  <a:cubicBezTo>
                    <a:pt x="144690" y="80297"/>
                    <a:pt x="167974" y="95643"/>
                    <a:pt x="146807" y="82943"/>
                  </a:cubicBezTo>
                  <a:cubicBezTo>
                    <a:pt x="125640" y="70243"/>
                    <a:pt x="9753" y="5155"/>
                    <a:pt x="757" y="393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 1154">
              <a:extLst>
                <a:ext uri="{FF2B5EF4-FFF2-40B4-BE49-F238E27FC236}">
                  <a16:creationId xmlns:a16="http://schemas.microsoft.com/office/drawing/2014/main" id="{C3583BFC-8610-B447-12B5-89F203766613}"/>
                </a:ext>
              </a:extLst>
            </p:cNvPr>
            <p:cNvSpPr/>
            <p:nvPr/>
          </p:nvSpPr>
          <p:spPr>
            <a:xfrm>
              <a:off x="4006603" y="2551757"/>
              <a:ext cx="530769" cy="112079"/>
            </a:xfrm>
            <a:custGeom>
              <a:avLst/>
              <a:gdLst>
                <a:gd name="connsiteX0" fmla="*/ 247 w 530769"/>
                <a:gd name="connsiteY0" fmla="*/ 112068 h 112079"/>
                <a:gd name="connsiteX1" fmla="*/ 184397 w 530769"/>
                <a:gd name="connsiteY1" fmla="*/ 26343 h 112079"/>
                <a:gd name="connsiteX2" fmla="*/ 362197 w 530769"/>
                <a:gd name="connsiteY2" fmla="*/ 13643 h 112079"/>
                <a:gd name="connsiteX3" fmla="*/ 289172 w 530769"/>
                <a:gd name="connsiteY3" fmla="*/ 7293 h 112079"/>
                <a:gd name="connsiteX4" fmla="*/ 441572 w 530769"/>
                <a:gd name="connsiteY4" fmla="*/ 13643 h 112079"/>
                <a:gd name="connsiteX5" fmla="*/ 530472 w 530769"/>
                <a:gd name="connsiteY5" fmla="*/ 35868 h 112079"/>
                <a:gd name="connsiteX6" fmla="*/ 412997 w 530769"/>
                <a:gd name="connsiteY6" fmla="*/ 7293 h 112079"/>
                <a:gd name="connsiteX7" fmla="*/ 365372 w 530769"/>
                <a:gd name="connsiteY7" fmla="*/ 943 h 112079"/>
                <a:gd name="connsiteX8" fmla="*/ 178047 w 530769"/>
                <a:gd name="connsiteY8" fmla="*/ 23168 h 112079"/>
                <a:gd name="connsiteX9" fmla="*/ 222497 w 530769"/>
                <a:gd name="connsiteY9" fmla="*/ 10468 h 112079"/>
                <a:gd name="connsiteX10" fmla="*/ 146297 w 530769"/>
                <a:gd name="connsiteY10" fmla="*/ 19993 h 112079"/>
                <a:gd name="connsiteX11" fmla="*/ 247 w 530769"/>
                <a:gd name="connsiteY11" fmla="*/ 112068 h 112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0769" h="112079">
                  <a:moveTo>
                    <a:pt x="247" y="112068"/>
                  </a:moveTo>
                  <a:cubicBezTo>
                    <a:pt x="6597" y="113126"/>
                    <a:pt x="124072" y="42747"/>
                    <a:pt x="184397" y="26343"/>
                  </a:cubicBezTo>
                  <a:cubicBezTo>
                    <a:pt x="244722" y="9939"/>
                    <a:pt x="344735" y="16818"/>
                    <a:pt x="362197" y="13643"/>
                  </a:cubicBezTo>
                  <a:cubicBezTo>
                    <a:pt x="379660" y="10468"/>
                    <a:pt x="275943" y="7293"/>
                    <a:pt x="289172" y="7293"/>
                  </a:cubicBezTo>
                  <a:cubicBezTo>
                    <a:pt x="302401" y="7293"/>
                    <a:pt x="401355" y="8880"/>
                    <a:pt x="441572" y="13643"/>
                  </a:cubicBezTo>
                  <a:cubicBezTo>
                    <a:pt x="481789" y="18405"/>
                    <a:pt x="535234" y="36926"/>
                    <a:pt x="530472" y="35868"/>
                  </a:cubicBezTo>
                  <a:cubicBezTo>
                    <a:pt x="525710" y="34810"/>
                    <a:pt x="440514" y="13114"/>
                    <a:pt x="412997" y="7293"/>
                  </a:cubicBezTo>
                  <a:cubicBezTo>
                    <a:pt x="385480" y="1472"/>
                    <a:pt x="404530" y="-1703"/>
                    <a:pt x="365372" y="943"/>
                  </a:cubicBezTo>
                  <a:cubicBezTo>
                    <a:pt x="326214" y="3589"/>
                    <a:pt x="201860" y="21580"/>
                    <a:pt x="178047" y="23168"/>
                  </a:cubicBezTo>
                  <a:cubicBezTo>
                    <a:pt x="154234" y="24756"/>
                    <a:pt x="227789" y="10997"/>
                    <a:pt x="222497" y="10468"/>
                  </a:cubicBezTo>
                  <a:cubicBezTo>
                    <a:pt x="217205" y="9939"/>
                    <a:pt x="181222" y="7822"/>
                    <a:pt x="146297" y="19993"/>
                  </a:cubicBezTo>
                  <a:cubicBezTo>
                    <a:pt x="111372" y="32164"/>
                    <a:pt x="-6103" y="111010"/>
                    <a:pt x="247" y="112068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 1155">
              <a:extLst>
                <a:ext uri="{FF2B5EF4-FFF2-40B4-BE49-F238E27FC236}">
                  <a16:creationId xmlns:a16="http://schemas.microsoft.com/office/drawing/2014/main" id="{A47B0935-CCF8-3582-9F8F-29D41550B9AE}"/>
                </a:ext>
              </a:extLst>
            </p:cNvPr>
            <p:cNvSpPr/>
            <p:nvPr/>
          </p:nvSpPr>
          <p:spPr>
            <a:xfrm>
              <a:off x="3355966" y="2384399"/>
              <a:ext cx="143939" cy="431930"/>
            </a:xfrm>
            <a:custGeom>
              <a:avLst/>
              <a:gdLst>
                <a:gd name="connsiteX0" fmla="*/ 9 w 143939"/>
                <a:gd name="connsiteY0" fmla="*/ 26 h 431930"/>
                <a:gd name="connsiteX1" fmla="*/ 101609 w 143939"/>
                <a:gd name="connsiteY1" fmla="*/ 234976 h 431930"/>
                <a:gd name="connsiteX2" fmla="*/ 95259 w 143939"/>
                <a:gd name="connsiteY2" fmla="*/ 177826 h 431930"/>
                <a:gd name="connsiteX3" fmla="*/ 111134 w 143939"/>
                <a:gd name="connsiteY3" fmla="*/ 285776 h 431930"/>
                <a:gd name="connsiteX4" fmla="*/ 98434 w 143939"/>
                <a:gd name="connsiteY4" fmla="*/ 339751 h 431930"/>
                <a:gd name="connsiteX5" fmla="*/ 66684 w 143939"/>
                <a:gd name="connsiteY5" fmla="*/ 431826 h 431930"/>
                <a:gd name="connsiteX6" fmla="*/ 85734 w 143939"/>
                <a:gd name="connsiteY6" fmla="*/ 355626 h 431930"/>
                <a:gd name="connsiteX7" fmla="*/ 142884 w 143939"/>
                <a:gd name="connsiteY7" fmla="*/ 247676 h 431930"/>
                <a:gd name="connsiteX8" fmla="*/ 123834 w 143939"/>
                <a:gd name="connsiteY8" fmla="*/ 92101 h 431930"/>
                <a:gd name="connsiteX9" fmla="*/ 136534 w 143939"/>
                <a:gd name="connsiteY9" fmla="*/ 266726 h 431930"/>
                <a:gd name="connsiteX10" fmla="*/ 92084 w 143939"/>
                <a:gd name="connsiteY10" fmla="*/ 146076 h 431930"/>
                <a:gd name="connsiteX11" fmla="*/ 107959 w 143939"/>
                <a:gd name="connsiteY11" fmla="*/ 219101 h 431930"/>
                <a:gd name="connsiteX12" fmla="*/ 9 w 143939"/>
                <a:gd name="connsiteY12" fmla="*/ 26 h 43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3939" h="431930">
                  <a:moveTo>
                    <a:pt x="9" y="26"/>
                  </a:moveTo>
                  <a:cubicBezTo>
                    <a:pt x="-1049" y="2672"/>
                    <a:pt x="85734" y="205343"/>
                    <a:pt x="101609" y="234976"/>
                  </a:cubicBezTo>
                  <a:cubicBezTo>
                    <a:pt x="117484" y="264609"/>
                    <a:pt x="93672" y="169359"/>
                    <a:pt x="95259" y="177826"/>
                  </a:cubicBezTo>
                  <a:cubicBezTo>
                    <a:pt x="96846" y="186293"/>
                    <a:pt x="110605" y="258789"/>
                    <a:pt x="111134" y="285776"/>
                  </a:cubicBezTo>
                  <a:cubicBezTo>
                    <a:pt x="111663" y="312763"/>
                    <a:pt x="105842" y="315409"/>
                    <a:pt x="98434" y="339751"/>
                  </a:cubicBezTo>
                  <a:cubicBezTo>
                    <a:pt x="91026" y="364093"/>
                    <a:pt x="68801" y="429180"/>
                    <a:pt x="66684" y="431826"/>
                  </a:cubicBezTo>
                  <a:cubicBezTo>
                    <a:pt x="64567" y="434472"/>
                    <a:pt x="73034" y="386318"/>
                    <a:pt x="85734" y="355626"/>
                  </a:cubicBezTo>
                  <a:cubicBezTo>
                    <a:pt x="98434" y="324934"/>
                    <a:pt x="136534" y="291597"/>
                    <a:pt x="142884" y="247676"/>
                  </a:cubicBezTo>
                  <a:cubicBezTo>
                    <a:pt x="149234" y="203755"/>
                    <a:pt x="124892" y="88926"/>
                    <a:pt x="123834" y="92101"/>
                  </a:cubicBezTo>
                  <a:cubicBezTo>
                    <a:pt x="122776" y="95276"/>
                    <a:pt x="141826" y="257730"/>
                    <a:pt x="136534" y="266726"/>
                  </a:cubicBezTo>
                  <a:cubicBezTo>
                    <a:pt x="131242" y="275722"/>
                    <a:pt x="96847" y="154014"/>
                    <a:pt x="92084" y="146076"/>
                  </a:cubicBezTo>
                  <a:cubicBezTo>
                    <a:pt x="87322" y="138139"/>
                    <a:pt x="126480" y="241855"/>
                    <a:pt x="107959" y="219101"/>
                  </a:cubicBezTo>
                  <a:cubicBezTo>
                    <a:pt x="89438" y="196347"/>
                    <a:pt x="1067" y="-2620"/>
                    <a:pt x="9" y="26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 1156">
              <a:extLst>
                <a:ext uri="{FF2B5EF4-FFF2-40B4-BE49-F238E27FC236}">
                  <a16:creationId xmlns:a16="http://schemas.microsoft.com/office/drawing/2014/main" id="{C255C24A-16C0-60A5-49EC-72EDD1DF698F}"/>
                </a:ext>
              </a:extLst>
            </p:cNvPr>
            <p:cNvSpPr/>
            <p:nvPr/>
          </p:nvSpPr>
          <p:spPr>
            <a:xfrm>
              <a:off x="2729389" y="3171784"/>
              <a:ext cx="109211" cy="498651"/>
            </a:xfrm>
            <a:custGeom>
              <a:avLst/>
              <a:gdLst>
                <a:gd name="connsiteX0" fmla="*/ 67786 w 109211"/>
                <a:gd name="connsiteY0" fmla="*/ 41 h 498651"/>
                <a:gd name="connsiteX1" fmla="*/ 42386 w 109211"/>
                <a:gd name="connsiteY1" fmla="*/ 149266 h 498651"/>
                <a:gd name="connsiteX2" fmla="*/ 77311 w 109211"/>
                <a:gd name="connsiteY2" fmla="*/ 241341 h 498651"/>
                <a:gd name="connsiteX3" fmla="*/ 58261 w 109211"/>
                <a:gd name="connsiteY3" fmla="*/ 266741 h 498651"/>
                <a:gd name="connsiteX4" fmla="*/ 102711 w 109211"/>
                <a:gd name="connsiteY4" fmla="*/ 304841 h 498651"/>
                <a:gd name="connsiteX5" fmla="*/ 96361 w 109211"/>
                <a:gd name="connsiteY5" fmla="*/ 374691 h 498651"/>
                <a:gd name="connsiteX6" fmla="*/ 109061 w 109211"/>
                <a:gd name="connsiteY6" fmla="*/ 498516 h 498651"/>
                <a:gd name="connsiteX7" fmla="*/ 102711 w 109211"/>
                <a:gd name="connsiteY7" fmla="*/ 396916 h 498651"/>
                <a:gd name="connsiteX8" fmla="*/ 93186 w 109211"/>
                <a:gd name="connsiteY8" fmla="*/ 304841 h 498651"/>
                <a:gd name="connsiteX9" fmla="*/ 51911 w 109211"/>
                <a:gd name="connsiteY9" fmla="*/ 206416 h 498651"/>
                <a:gd name="connsiteX10" fmla="*/ 1111 w 109211"/>
                <a:gd name="connsiteY10" fmla="*/ 107991 h 498651"/>
                <a:gd name="connsiteX11" fmla="*/ 20161 w 109211"/>
                <a:gd name="connsiteY11" fmla="*/ 133391 h 498651"/>
                <a:gd name="connsiteX12" fmla="*/ 67786 w 109211"/>
                <a:gd name="connsiteY12" fmla="*/ 41 h 498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9211" h="498651">
                  <a:moveTo>
                    <a:pt x="67786" y="41"/>
                  </a:moveTo>
                  <a:cubicBezTo>
                    <a:pt x="71490" y="2687"/>
                    <a:pt x="40798" y="109049"/>
                    <a:pt x="42386" y="149266"/>
                  </a:cubicBezTo>
                  <a:cubicBezTo>
                    <a:pt x="43974" y="189483"/>
                    <a:pt x="74665" y="221762"/>
                    <a:pt x="77311" y="241341"/>
                  </a:cubicBezTo>
                  <a:cubicBezTo>
                    <a:pt x="79957" y="260920"/>
                    <a:pt x="54028" y="256158"/>
                    <a:pt x="58261" y="266741"/>
                  </a:cubicBezTo>
                  <a:cubicBezTo>
                    <a:pt x="62494" y="277324"/>
                    <a:pt x="96361" y="286849"/>
                    <a:pt x="102711" y="304841"/>
                  </a:cubicBezTo>
                  <a:cubicBezTo>
                    <a:pt x="109061" y="322833"/>
                    <a:pt x="95303" y="342412"/>
                    <a:pt x="96361" y="374691"/>
                  </a:cubicBezTo>
                  <a:cubicBezTo>
                    <a:pt x="97419" y="406970"/>
                    <a:pt x="108003" y="494812"/>
                    <a:pt x="109061" y="498516"/>
                  </a:cubicBezTo>
                  <a:cubicBezTo>
                    <a:pt x="110119" y="502220"/>
                    <a:pt x="105357" y="429195"/>
                    <a:pt x="102711" y="396916"/>
                  </a:cubicBezTo>
                  <a:cubicBezTo>
                    <a:pt x="100065" y="364637"/>
                    <a:pt x="101653" y="336591"/>
                    <a:pt x="93186" y="304841"/>
                  </a:cubicBezTo>
                  <a:cubicBezTo>
                    <a:pt x="84719" y="273091"/>
                    <a:pt x="67257" y="239224"/>
                    <a:pt x="51911" y="206416"/>
                  </a:cubicBezTo>
                  <a:cubicBezTo>
                    <a:pt x="36565" y="173608"/>
                    <a:pt x="6403" y="120162"/>
                    <a:pt x="1111" y="107991"/>
                  </a:cubicBezTo>
                  <a:cubicBezTo>
                    <a:pt x="-4181" y="95820"/>
                    <a:pt x="10636" y="145562"/>
                    <a:pt x="20161" y="133391"/>
                  </a:cubicBezTo>
                  <a:cubicBezTo>
                    <a:pt x="29686" y="121220"/>
                    <a:pt x="64082" y="-2605"/>
                    <a:pt x="67786" y="41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 1157">
              <a:extLst>
                <a:ext uri="{FF2B5EF4-FFF2-40B4-BE49-F238E27FC236}">
                  <a16:creationId xmlns:a16="http://schemas.microsoft.com/office/drawing/2014/main" id="{EBA51CC0-6885-BFA2-27EF-6171DC438E70}"/>
                </a:ext>
              </a:extLst>
            </p:cNvPr>
            <p:cNvSpPr/>
            <p:nvPr/>
          </p:nvSpPr>
          <p:spPr>
            <a:xfrm>
              <a:off x="3946476" y="3622582"/>
              <a:ext cx="55811" cy="176347"/>
            </a:xfrm>
            <a:custGeom>
              <a:avLst/>
              <a:gdLst>
                <a:gd name="connsiteX0" fmla="*/ 44499 w 55811"/>
                <a:gd name="connsiteY0" fmla="*/ 93 h 176347"/>
                <a:gd name="connsiteX1" fmla="*/ 15924 w 55811"/>
                <a:gd name="connsiteY1" fmla="*/ 88993 h 176347"/>
                <a:gd name="connsiteX2" fmla="*/ 54024 w 55811"/>
                <a:gd name="connsiteY2" fmla="*/ 174718 h 176347"/>
                <a:gd name="connsiteX3" fmla="*/ 44499 w 55811"/>
                <a:gd name="connsiteY3" fmla="*/ 139793 h 176347"/>
                <a:gd name="connsiteX4" fmla="*/ 49 w 55811"/>
                <a:gd name="connsiteY4" fmla="*/ 73118 h 176347"/>
                <a:gd name="connsiteX5" fmla="*/ 44499 w 55811"/>
                <a:gd name="connsiteY5" fmla="*/ 93 h 176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11" h="176347">
                  <a:moveTo>
                    <a:pt x="44499" y="93"/>
                  </a:moveTo>
                  <a:cubicBezTo>
                    <a:pt x="47145" y="2739"/>
                    <a:pt x="14337" y="59889"/>
                    <a:pt x="15924" y="88993"/>
                  </a:cubicBezTo>
                  <a:cubicBezTo>
                    <a:pt x="17511" y="118097"/>
                    <a:pt x="49261" y="166251"/>
                    <a:pt x="54024" y="174718"/>
                  </a:cubicBezTo>
                  <a:cubicBezTo>
                    <a:pt x="58787" y="183185"/>
                    <a:pt x="53495" y="156726"/>
                    <a:pt x="44499" y="139793"/>
                  </a:cubicBezTo>
                  <a:cubicBezTo>
                    <a:pt x="35503" y="122860"/>
                    <a:pt x="-1538" y="94285"/>
                    <a:pt x="49" y="73118"/>
                  </a:cubicBezTo>
                  <a:cubicBezTo>
                    <a:pt x="1636" y="51951"/>
                    <a:pt x="41853" y="-2553"/>
                    <a:pt x="44499" y="93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 1158">
              <a:extLst>
                <a:ext uri="{FF2B5EF4-FFF2-40B4-BE49-F238E27FC236}">
                  <a16:creationId xmlns:a16="http://schemas.microsoft.com/office/drawing/2014/main" id="{9CBBD73D-DD69-886B-77C6-EB4C2340724F}"/>
                </a:ext>
              </a:extLst>
            </p:cNvPr>
            <p:cNvSpPr/>
            <p:nvPr/>
          </p:nvSpPr>
          <p:spPr>
            <a:xfrm>
              <a:off x="4660829" y="3638473"/>
              <a:ext cx="47982" cy="143688"/>
            </a:xfrm>
            <a:custGeom>
              <a:avLst/>
              <a:gdLst>
                <a:gd name="connsiteX0" fmla="*/ 6421 w 47982"/>
                <a:gd name="connsiteY0" fmla="*/ 77 h 143688"/>
                <a:gd name="connsiteX1" fmla="*/ 41346 w 47982"/>
                <a:gd name="connsiteY1" fmla="*/ 63577 h 143688"/>
                <a:gd name="connsiteX2" fmla="*/ 71 w 47982"/>
                <a:gd name="connsiteY2" fmla="*/ 142952 h 143688"/>
                <a:gd name="connsiteX3" fmla="*/ 31821 w 47982"/>
                <a:gd name="connsiteY3" fmla="*/ 101677 h 143688"/>
                <a:gd name="connsiteX4" fmla="*/ 47696 w 47982"/>
                <a:gd name="connsiteY4" fmla="*/ 76277 h 143688"/>
                <a:gd name="connsiteX5" fmla="*/ 6421 w 47982"/>
                <a:gd name="connsiteY5" fmla="*/ 77 h 143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982" h="143688">
                  <a:moveTo>
                    <a:pt x="6421" y="77"/>
                  </a:moveTo>
                  <a:cubicBezTo>
                    <a:pt x="5363" y="-2040"/>
                    <a:pt x="42404" y="39765"/>
                    <a:pt x="41346" y="63577"/>
                  </a:cubicBezTo>
                  <a:cubicBezTo>
                    <a:pt x="40288" y="87389"/>
                    <a:pt x="1658" y="136602"/>
                    <a:pt x="71" y="142952"/>
                  </a:cubicBezTo>
                  <a:cubicBezTo>
                    <a:pt x="-1517" y="149302"/>
                    <a:pt x="23884" y="112790"/>
                    <a:pt x="31821" y="101677"/>
                  </a:cubicBezTo>
                  <a:cubicBezTo>
                    <a:pt x="39759" y="90565"/>
                    <a:pt x="49813" y="90035"/>
                    <a:pt x="47696" y="76277"/>
                  </a:cubicBezTo>
                  <a:cubicBezTo>
                    <a:pt x="45579" y="62519"/>
                    <a:pt x="7479" y="2194"/>
                    <a:pt x="6421" y="77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 1159">
              <a:extLst>
                <a:ext uri="{FF2B5EF4-FFF2-40B4-BE49-F238E27FC236}">
                  <a16:creationId xmlns:a16="http://schemas.microsoft.com/office/drawing/2014/main" id="{B562E0CB-ED35-F7D9-A8FD-8878FFC54BA4}"/>
                </a:ext>
              </a:extLst>
            </p:cNvPr>
            <p:cNvSpPr/>
            <p:nvPr/>
          </p:nvSpPr>
          <p:spPr>
            <a:xfrm>
              <a:off x="4348486" y="3458642"/>
              <a:ext cx="149353" cy="113926"/>
            </a:xfrm>
            <a:custGeom>
              <a:avLst/>
              <a:gdLst>
                <a:gd name="connsiteX0" fmla="*/ 1264 w 149353"/>
                <a:gd name="connsiteY0" fmla="*/ 113233 h 113926"/>
                <a:gd name="connsiteX1" fmla="*/ 147314 w 149353"/>
                <a:gd name="connsiteY1" fmla="*/ 2108 h 113926"/>
                <a:gd name="connsiteX2" fmla="*/ 80639 w 149353"/>
                <a:gd name="connsiteY2" fmla="*/ 46558 h 113926"/>
                <a:gd name="connsiteX3" fmla="*/ 1264 w 149353"/>
                <a:gd name="connsiteY3" fmla="*/ 113233 h 11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353" h="113926">
                  <a:moveTo>
                    <a:pt x="1264" y="113233"/>
                  </a:moveTo>
                  <a:cubicBezTo>
                    <a:pt x="12377" y="105825"/>
                    <a:pt x="134085" y="13220"/>
                    <a:pt x="147314" y="2108"/>
                  </a:cubicBezTo>
                  <a:cubicBezTo>
                    <a:pt x="160543" y="-9004"/>
                    <a:pt x="106039" y="26450"/>
                    <a:pt x="80639" y="46558"/>
                  </a:cubicBezTo>
                  <a:cubicBezTo>
                    <a:pt x="55239" y="66666"/>
                    <a:pt x="-9849" y="120641"/>
                    <a:pt x="1264" y="113233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 1160">
              <a:extLst>
                <a:ext uri="{FF2B5EF4-FFF2-40B4-BE49-F238E27FC236}">
                  <a16:creationId xmlns:a16="http://schemas.microsoft.com/office/drawing/2014/main" id="{85D0C4C1-9F63-CE48-88E5-2BBD1FB64E9F}"/>
                </a:ext>
              </a:extLst>
            </p:cNvPr>
            <p:cNvSpPr/>
            <p:nvPr/>
          </p:nvSpPr>
          <p:spPr>
            <a:xfrm>
              <a:off x="3746482" y="3365471"/>
              <a:ext cx="63707" cy="123926"/>
            </a:xfrm>
            <a:custGeom>
              <a:avLst/>
              <a:gdLst>
                <a:gd name="connsiteX0" fmla="*/ 18 w 63707"/>
                <a:gd name="connsiteY0" fmla="*/ 29 h 123926"/>
                <a:gd name="connsiteX1" fmla="*/ 53993 w 63707"/>
                <a:gd name="connsiteY1" fmla="*/ 82579 h 123926"/>
                <a:gd name="connsiteX2" fmla="*/ 63518 w 63707"/>
                <a:gd name="connsiteY2" fmla="*/ 123854 h 123926"/>
                <a:gd name="connsiteX3" fmla="*/ 60343 w 63707"/>
                <a:gd name="connsiteY3" fmla="*/ 92104 h 123926"/>
                <a:gd name="connsiteX4" fmla="*/ 60343 w 63707"/>
                <a:gd name="connsiteY4" fmla="*/ 73054 h 123926"/>
                <a:gd name="connsiteX5" fmla="*/ 18 w 63707"/>
                <a:gd name="connsiteY5" fmla="*/ 29 h 1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07" h="123926">
                  <a:moveTo>
                    <a:pt x="18" y="29"/>
                  </a:moveTo>
                  <a:cubicBezTo>
                    <a:pt x="-1040" y="1617"/>
                    <a:pt x="43410" y="61942"/>
                    <a:pt x="53993" y="82579"/>
                  </a:cubicBezTo>
                  <a:cubicBezTo>
                    <a:pt x="64576" y="103217"/>
                    <a:pt x="63518" y="123854"/>
                    <a:pt x="63518" y="123854"/>
                  </a:cubicBezTo>
                  <a:cubicBezTo>
                    <a:pt x="64576" y="125442"/>
                    <a:pt x="60872" y="100571"/>
                    <a:pt x="60343" y="92104"/>
                  </a:cubicBezTo>
                  <a:cubicBezTo>
                    <a:pt x="59814" y="83637"/>
                    <a:pt x="67751" y="84696"/>
                    <a:pt x="60343" y="73054"/>
                  </a:cubicBezTo>
                  <a:cubicBezTo>
                    <a:pt x="52935" y="61412"/>
                    <a:pt x="1076" y="-1559"/>
                    <a:pt x="18" y="29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 1161">
              <a:extLst>
                <a:ext uri="{FF2B5EF4-FFF2-40B4-BE49-F238E27FC236}">
                  <a16:creationId xmlns:a16="http://schemas.microsoft.com/office/drawing/2014/main" id="{C09F020B-FB63-4085-0E81-A8C2DED50DB8}"/>
                </a:ext>
              </a:extLst>
            </p:cNvPr>
            <p:cNvSpPr/>
            <p:nvPr/>
          </p:nvSpPr>
          <p:spPr>
            <a:xfrm>
              <a:off x="4098483" y="4579879"/>
              <a:ext cx="183741" cy="91429"/>
            </a:xfrm>
            <a:custGeom>
              <a:avLst/>
              <a:gdLst>
                <a:gd name="connsiteX0" fmla="*/ 442 w 183741"/>
                <a:gd name="connsiteY0" fmla="*/ 49271 h 91429"/>
                <a:gd name="connsiteX1" fmla="*/ 98867 w 183741"/>
                <a:gd name="connsiteY1" fmla="*/ 90546 h 91429"/>
                <a:gd name="connsiteX2" fmla="*/ 181417 w 183741"/>
                <a:gd name="connsiteY2" fmla="*/ 1646 h 91429"/>
                <a:gd name="connsiteX3" fmla="*/ 159192 w 183741"/>
                <a:gd name="connsiteY3" fmla="*/ 36571 h 91429"/>
                <a:gd name="connsiteX4" fmla="*/ 140142 w 183741"/>
                <a:gd name="connsiteY4" fmla="*/ 84196 h 91429"/>
                <a:gd name="connsiteX5" fmla="*/ 442 w 183741"/>
                <a:gd name="connsiteY5" fmla="*/ 49271 h 91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3741" h="91429">
                  <a:moveTo>
                    <a:pt x="442" y="49271"/>
                  </a:moveTo>
                  <a:cubicBezTo>
                    <a:pt x="-6437" y="50329"/>
                    <a:pt x="68704" y="98484"/>
                    <a:pt x="98867" y="90546"/>
                  </a:cubicBezTo>
                  <a:cubicBezTo>
                    <a:pt x="129030" y="82608"/>
                    <a:pt x="171363" y="10642"/>
                    <a:pt x="181417" y="1646"/>
                  </a:cubicBezTo>
                  <a:cubicBezTo>
                    <a:pt x="191471" y="-7350"/>
                    <a:pt x="166071" y="22813"/>
                    <a:pt x="159192" y="36571"/>
                  </a:cubicBezTo>
                  <a:cubicBezTo>
                    <a:pt x="152313" y="50329"/>
                    <a:pt x="164484" y="78375"/>
                    <a:pt x="140142" y="84196"/>
                  </a:cubicBezTo>
                  <a:cubicBezTo>
                    <a:pt x="115800" y="90017"/>
                    <a:pt x="7321" y="48213"/>
                    <a:pt x="442" y="49271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 1162">
              <a:extLst>
                <a:ext uri="{FF2B5EF4-FFF2-40B4-BE49-F238E27FC236}">
                  <a16:creationId xmlns:a16="http://schemas.microsoft.com/office/drawing/2014/main" id="{8714B330-0610-72C4-233C-372F306D7F60}"/>
                </a:ext>
              </a:extLst>
            </p:cNvPr>
            <p:cNvSpPr/>
            <p:nvPr/>
          </p:nvSpPr>
          <p:spPr>
            <a:xfrm>
              <a:off x="4413067" y="3962355"/>
              <a:ext cx="162180" cy="89696"/>
            </a:xfrm>
            <a:custGeom>
              <a:avLst/>
              <a:gdLst>
                <a:gd name="connsiteX0" fmla="*/ 162108 w 162180"/>
                <a:gd name="connsiteY0" fmla="*/ 45 h 89696"/>
                <a:gd name="connsiteX1" fmla="*/ 66858 w 162180"/>
                <a:gd name="connsiteY1" fmla="*/ 88945 h 89696"/>
                <a:gd name="connsiteX2" fmla="*/ 183 w 162180"/>
                <a:gd name="connsiteY2" fmla="*/ 44495 h 89696"/>
                <a:gd name="connsiteX3" fmla="*/ 50983 w 162180"/>
                <a:gd name="connsiteY3" fmla="*/ 76245 h 89696"/>
                <a:gd name="connsiteX4" fmla="*/ 162108 w 162180"/>
                <a:gd name="connsiteY4" fmla="*/ 45 h 89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180" h="89696">
                  <a:moveTo>
                    <a:pt x="162108" y="45"/>
                  </a:moveTo>
                  <a:cubicBezTo>
                    <a:pt x="164754" y="2162"/>
                    <a:pt x="93845" y="81537"/>
                    <a:pt x="66858" y="88945"/>
                  </a:cubicBezTo>
                  <a:cubicBezTo>
                    <a:pt x="39871" y="96353"/>
                    <a:pt x="2829" y="46612"/>
                    <a:pt x="183" y="44495"/>
                  </a:cubicBezTo>
                  <a:cubicBezTo>
                    <a:pt x="-2463" y="42378"/>
                    <a:pt x="23995" y="81537"/>
                    <a:pt x="50983" y="76245"/>
                  </a:cubicBezTo>
                  <a:cubicBezTo>
                    <a:pt x="77970" y="70953"/>
                    <a:pt x="159462" y="-2072"/>
                    <a:pt x="162108" y="45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 1163">
              <a:extLst>
                <a:ext uri="{FF2B5EF4-FFF2-40B4-BE49-F238E27FC236}">
                  <a16:creationId xmlns:a16="http://schemas.microsoft.com/office/drawing/2014/main" id="{E77C0272-D2C2-4944-921E-F0F028A5D2A7}"/>
                </a:ext>
              </a:extLst>
            </p:cNvPr>
            <p:cNvSpPr/>
            <p:nvPr/>
          </p:nvSpPr>
          <p:spPr>
            <a:xfrm>
              <a:off x="4546576" y="3237912"/>
              <a:ext cx="109064" cy="102226"/>
            </a:xfrm>
            <a:custGeom>
              <a:avLst/>
              <a:gdLst>
                <a:gd name="connsiteX0" fmla="*/ 24 w 109064"/>
                <a:gd name="connsiteY0" fmla="*/ 102188 h 102226"/>
                <a:gd name="connsiteX1" fmla="*/ 25424 w 109064"/>
                <a:gd name="connsiteY1" fmla="*/ 38688 h 102226"/>
                <a:gd name="connsiteX2" fmla="*/ 107974 w 109064"/>
                <a:gd name="connsiteY2" fmla="*/ 588 h 102226"/>
                <a:gd name="connsiteX3" fmla="*/ 69874 w 109064"/>
                <a:gd name="connsiteY3" fmla="*/ 16463 h 102226"/>
                <a:gd name="connsiteX4" fmla="*/ 28599 w 109064"/>
                <a:gd name="connsiteY4" fmla="*/ 29163 h 102226"/>
                <a:gd name="connsiteX5" fmla="*/ 24 w 109064"/>
                <a:gd name="connsiteY5" fmla="*/ 102188 h 102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064" h="102226">
                  <a:moveTo>
                    <a:pt x="24" y="102188"/>
                  </a:moveTo>
                  <a:cubicBezTo>
                    <a:pt x="-505" y="103775"/>
                    <a:pt x="7432" y="55621"/>
                    <a:pt x="25424" y="38688"/>
                  </a:cubicBezTo>
                  <a:cubicBezTo>
                    <a:pt x="43416" y="21755"/>
                    <a:pt x="100566" y="4292"/>
                    <a:pt x="107974" y="588"/>
                  </a:cubicBezTo>
                  <a:cubicBezTo>
                    <a:pt x="115382" y="-3116"/>
                    <a:pt x="83103" y="11701"/>
                    <a:pt x="69874" y="16463"/>
                  </a:cubicBezTo>
                  <a:cubicBezTo>
                    <a:pt x="56645" y="21225"/>
                    <a:pt x="39711" y="16463"/>
                    <a:pt x="28599" y="29163"/>
                  </a:cubicBezTo>
                  <a:cubicBezTo>
                    <a:pt x="17487" y="41863"/>
                    <a:pt x="553" y="100601"/>
                    <a:pt x="24" y="102188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 1164">
              <a:extLst>
                <a:ext uri="{FF2B5EF4-FFF2-40B4-BE49-F238E27FC236}">
                  <a16:creationId xmlns:a16="http://schemas.microsoft.com/office/drawing/2014/main" id="{93A5AA90-FD2C-6554-49DD-994238893D29}"/>
                </a:ext>
              </a:extLst>
            </p:cNvPr>
            <p:cNvSpPr/>
            <p:nvPr/>
          </p:nvSpPr>
          <p:spPr>
            <a:xfrm>
              <a:off x="3729930" y="3181311"/>
              <a:ext cx="77727" cy="130543"/>
            </a:xfrm>
            <a:custGeom>
              <a:avLst/>
              <a:gdLst>
                <a:gd name="connsiteX0" fmla="*/ 10220 w 77727"/>
                <a:gd name="connsiteY0" fmla="*/ 39 h 130543"/>
                <a:gd name="connsiteX1" fmla="*/ 22920 w 77727"/>
                <a:gd name="connsiteY1" fmla="*/ 66714 h 130543"/>
                <a:gd name="connsiteX2" fmla="*/ 16570 w 77727"/>
                <a:gd name="connsiteY2" fmla="*/ 85764 h 130543"/>
                <a:gd name="connsiteX3" fmla="*/ 76895 w 77727"/>
                <a:gd name="connsiteY3" fmla="*/ 130214 h 130543"/>
                <a:gd name="connsiteX4" fmla="*/ 48320 w 77727"/>
                <a:gd name="connsiteY4" fmla="*/ 104814 h 130543"/>
                <a:gd name="connsiteX5" fmla="*/ 695 w 77727"/>
                <a:gd name="connsiteY5" fmla="*/ 82589 h 130543"/>
                <a:gd name="connsiteX6" fmla="*/ 19745 w 77727"/>
                <a:gd name="connsiteY6" fmla="*/ 57189 h 130543"/>
                <a:gd name="connsiteX7" fmla="*/ 10220 w 77727"/>
                <a:gd name="connsiteY7" fmla="*/ 39 h 130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727" h="130543">
                  <a:moveTo>
                    <a:pt x="10220" y="39"/>
                  </a:moveTo>
                  <a:cubicBezTo>
                    <a:pt x="10749" y="1626"/>
                    <a:pt x="22920" y="66714"/>
                    <a:pt x="22920" y="66714"/>
                  </a:cubicBezTo>
                  <a:cubicBezTo>
                    <a:pt x="23978" y="81001"/>
                    <a:pt x="7574" y="75181"/>
                    <a:pt x="16570" y="85764"/>
                  </a:cubicBezTo>
                  <a:cubicBezTo>
                    <a:pt x="25566" y="96347"/>
                    <a:pt x="71603" y="127039"/>
                    <a:pt x="76895" y="130214"/>
                  </a:cubicBezTo>
                  <a:cubicBezTo>
                    <a:pt x="82187" y="133389"/>
                    <a:pt x="61020" y="112751"/>
                    <a:pt x="48320" y="104814"/>
                  </a:cubicBezTo>
                  <a:cubicBezTo>
                    <a:pt x="35620" y="96877"/>
                    <a:pt x="5457" y="90527"/>
                    <a:pt x="695" y="82589"/>
                  </a:cubicBezTo>
                  <a:cubicBezTo>
                    <a:pt x="-4068" y="74652"/>
                    <a:pt x="17099" y="69360"/>
                    <a:pt x="19745" y="57189"/>
                  </a:cubicBezTo>
                  <a:cubicBezTo>
                    <a:pt x="22391" y="45018"/>
                    <a:pt x="9691" y="-1548"/>
                    <a:pt x="10220" y="39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 1165">
              <a:extLst>
                <a:ext uri="{FF2B5EF4-FFF2-40B4-BE49-F238E27FC236}">
                  <a16:creationId xmlns:a16="http://schemas.microsoft.com/office/drawing/2014/main" id="{D8407522-5D0E-0294-9714-C0771FFC2879}"/>
                </a:ext>
              </a:extLst>
            </p:cNvPr>
            <p:cNvSpPr/>
            <p:nvPr/>
          </p:nvSpPr>
          <p:spPr>
            <a:xfrm>
              <a:off x="3758755" y="2782558"/>
              <a:ext cx="91418" cy="154243"/>
            </a:xfrm>
            <a:custGeom>
              <a:avLst/>
              <a:gdLst>
                <a:gd name="connsiteX0" fmla="*/ 445 w 91418"/>
                <a:gd name="connsiteY0" fmla="*/ 1917 h 154243"/>
                <a:gd name="connsiteX1" fmla="*/ 82995 w 91418"/>
                <a:gd name="connsiteY1" fmla="*/ 125742 h 154243"/>
                <a:gd name="connsiteX2" fmla="*/ 86170 w 91418"/>
                <a:gd name="connsiteY2" fmla="*/ 151142 h 154243"/>
                <a:gd name="connsiteX3" fmla="*/ 60770 w 91418"/>
                <a:gd name="connsiteY3" fmla="*/ 74942 h 154243"/>
                <a:gd name="connsiteX4" fmla="*/ 51245 w 91418"/>
                <a:gd name="connsiteY4" fmla="*/ 52717 h 154243"/>
                <a:gd name="connsiteX5" fmla="*/ 445 w 91418"/>
                <a:gd name="connsiteY5" fmla="*/ 1917 h 154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18" h="154243">
                  <a:moveTo>
                    <a:pt x="445" y="1917"/>
                  </a:moveTo>
                  <a:cubicBezTo>
                    <a:pt x="5737" y="14088"/>
                    <a:pt x="68708" y="100871"/>
                    <a:pt x="82995" y="125742"/>
                  </a:cubicBezTo>
                  <a:cubicBezTo>
                    <a:pt x="97283" y="150613"/>
                    <a:pt x="89874" y="159609"/>
                    <a:pt x="86170" y="151142"/>
                  </a:cubicBezTo>
                  <a:cubicBezTo>
                    <a:pt x="82466" y="142675"/>
                    <a:pt x="60770" y="74942"/>
                    <a:pt x="60770" y="74942"/>
                  </a:cubicBezTo>
                  <a:cubicBezTo>
                    <a:pt x="54949" y="58538"/>
                    <a:pt x="63945" y="66475"/>
                    <a:pt x="51245" y="52717"/>
                  </a:cubicBezTo>
                  <a:cubicBezTo>
                    <a:pt x="38545" y="38959"/>
                    <a:pt x="-4847" y="-10254"/>
                    <a:pt x="445" y="1917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 1166">
              <a:extLst>
                <a:ext uri="{FF2B5EF4-FFF2-40B4-BE49-F238E27FC236}">
                  <a16:creationId xmlns:a16="http://schemas.microsoft.com/office/drawing/2014/main" id="{162675E8-D897-1B9D-9B9D-DFA48DACC397}"/>
                </a:ext>
              </a:extLst>
            </p:cNvPr>
            <p:cNvSpPr/>
            <p:nvPr/>
          </p:nvSpPr>
          <p:spPr>
            <a:xfrm>
              <a:off x="3863131" y="2498463"/>
              <a:ext cx="150471" cy="356148"/>
            </a:xfrm>
            <a:custGeom>
              <a:avLst/>
              <a:gdLst>
                <a:gd name="connsiteX0" fmla="*/ 150069 w 150471"/>
                <a:gd name="connsiteY0" fmla="*/ 262 h 356148"/>
                <a:gd name="connsiteX1" fmla="*/ 80219 w 150471"/>
                <a:gd name="connsiteY1" fmla="*/ 85987 h 356148"/>
                <a:gd name="connsiteX2" fmla="*/ 102444 w 150471"/>
                <a:gd name="connsiteY2" fmla="*/ 139962 h 356148"/>
                <a:gd name="connsiteX3" fmla="*/ 54819 w 150471"/>
                <a:gd name="connsiteY3" fmla="*/ 92337 h 356148"/>
                <a:gd name="connsiteX4" fmla="*/ 29419 w 150471"/>
                <a:gd name="connsiteY4" fmla="*/ 174887 h 356148"/>
                <a:gd name="connsiteX5" fmla="*/ 57994 w 150471"/>
                <a:gd name="connsiteY5" fmla="*/ 251087 h 356148"/>
                <a:gd name="connsiteX6" fmla="*/ 80219 w 150471"/>
                <a:gd name="connsiteY6" fmla="*/ 355862 h 356148"/>
                <a:gd name="connsiteX7" fmla="*/ 51644 w 150471"/>
                <a:gd name="connsiteY7" fmla="*/ 276487 h 356148"/>
                <a:gd name="connsiteX8" fmla="*/ 844 w 150471"/>
                <a:gd name="connsiteY8" fmla="*/ 114562 h 356148"/>
                <a:gd name="connsiteX9" fmla="*/ 26244 w 150471"/>
                <a:gd name="connsiteY9" fmla="*/ 111387 h 356148"/>
                <a:gd name="connsiteX10" fmla="*/ 105619 w 150471"/>
                <a:gd name="connsiteY10" fmla="*/ 60587 h 356148"/>
                <a:gd name="connsiteX11" fmla="*/ 150069 w 150471"/>
                <a:gd name="connsiteY11" fmla="*/ 262 h 356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0471" h="356148">
                  <a:moveTo>
                    <a:pt x="150069" y="262"/>
                  </a:moveTo>
                  <a:cubicBezTo>
                    <a:pt x="145836" y="4495"/>
                    <a:pt x="88156" y="62704"/>
                    <a:pt x="80219" y="85987"/>
                  </a:cubicBezTo>
                  <a:cubicBezTo>
                    <a:pt x="72281" y="109270"/>
                    <a:pt x="106677" y="138904"/>
                    <a:pt x="102444" y="139962"/>
                  </a:cubicBezTo>
                  <a:cubicBezTo>
                    <a:pt x="98211" y="141020"/>
                    <a:pt x="66990" y="86516"/>
                    <a:pt x="54819" y="92337"/>
                  </a:cubicBezTo>
                  <a:cubicBezTo>
                    <a:pt x="42648" y="98158"/>
                    <a:pt x="28890" y="148429"/>
                    <a:pt x="29419" y="174887"/>
                  </a:cubicBezTo>
                  <a:cubicBezTo>
                    <a:pt x="29948" y="201345"/>
                    <a:pt x="49527" y="220925"/>
                    <a:pt x="57994" y="251087"/>
                  </a:cubicBezTo>
                  <a:cubicBezTo>
                    <a:pt x="66461" y="281250"/>
                    <a:pt x="81277" y="351629"/>
                    <a:pt x="80219" y="355862"/>
                  </a:cubicBezTo>
                  <a:cubicBezTo>
                    <a:pt x="79161" y="360095"/>
                    <a:pt x="64873" y="316704"/>
                    <a:pt x="51644" y="276487"/>
                  </a:cubicBezTo>
                  <a:cubicBezTo>
                    <a:pt x="38415" y="236270"/>
                    <a:pt x="844" y="114562"/>
                    <a:pt x="844" y="114562"/>
                  </a:cubicBezTo>
                  <a:cubicBezTo>
                    <a:pt x="-3389" y="87045"/>
                    <a:pt x="8781" y="120383"/>
                    <a:pt x="26244" y="111387"/>
                  </a:cubicBezTo>
                  <a:cubicBezTo>
                    <a:pt x="43706" y="102391"/>
                    <a:pt x="87098" y="76991"/>
                    <a:pt x="105619" y="60587"/>
                  </a:cubicBezTo>
                  <a:cubicBezTo>
                    <a:pt x="124140" y="44183"/>
                    <a:pt x="154302" y="-3971"/>
                    <a:pt x="150069" y="262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 1167">
              <a:extLst>
                <a:ext uri="{FF2B5EF4-FFF2-40B4-BE49-F238E27FC236}">
                  <a16:creationId xmlns:a16="http://schemas.microsoft.com/office/drawing/2014/main" id="{250A6EFA-D346-42E4-B666-4D1777A8CBE7}"/>
                </a:ext>
              </a:extLst>
            </p:cNvPr>
            <p:cNvSpPr/>
            <p:nvPr/>
          </p:nvSpPr>
          <p:spPr>
            <a:xfrm>
              <a:off x="4225880" y="4228909"/>
              <a:ext cx="254127" cy="206823"/>
            </a:xfrm>
            <a:custGeom>
              <a:avLst/>
              <a:gdLst>
                <a:gd name="connsiteX0" fmla="*/ 45 w 254127"/>
                <a:gd name="connsiteY0" fmla="*/ 191 h 206823"/>
                <a:gd name="connsiteX1" fmla="*/ 101645 w 254127"/>
                <a:gd name="connsiteY1" fmla="*/ 114491 h 206823"/>
                <a:gd name="connsiteX2" fmla="*/ 85770 w 254127"/>
                <a:gd name="connsiteY2" fmla="*/ 206566 h 206823"/>
                <a:gd name="connsiteX3" fmla="*/ 254045 w 254127"/>
                <a:gd name="connsiteY3" fmla="*/ 85916 h 206823"/>
                <a:gd name="connsiteX4" fmla="*/ 107995 w 254127"/>
                <a:gd name="connsiteY4" fmla="*/ 177991 h 206823"/>
                <a:gd name="connsiteX5" fmla="*/ 88945 w 254127"/>
                <a:gd name="connsiteY5" fmla="*/ 89091 h 206823"/>
                <a:gd name="connsiteX6" fmla="*/ 45 w 254127"/>
                <a:gd name="connsiteY6" fmla="*/ 191 h 206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4127" h="206823">
                  <a:moveTo>
                    <a:pt x="45" y="191"/>
                  </a:moveTo>
                  <a:cubicBezTo>
                    <a:pt x="2162" y="4424"/>
                    <a:pt x="87358" y="80095"/>
                    <a:pt x="101645" y="114491"/>
                  </a:cubicBezTo>
                  <a:cubicBezTo>
                    <a:pt x="115933" y="148887"/>
                    <a:pt x="60370" y="211328"/>
                    <a:pt x="85770" y="206566"/>
                  </a:cubicBezTo>
                  <a:cubicBezTo>
                    <a:pt x="111170" y="201804"/>
                    <a:pt x="250341" y="90678"/>
                    <a:pt x="254045" y="85916"/>
                  </a:cubicBezTo>
                  <a:cubicBezTo>
                    <a:pt x="257749" y="81154"/>
                    <a:pt x="135512" y="177462"/>
                    <a:pt x="107995" y="177991"/>
                  </a:cubicBezTo>
                  <a:cubicBezTo>
                    <a:pt x="80478" y="178520"/>
                    <a:pt x="107466" y="115020"/>
                    <a:pt x="88945" y="89091"/>
                  </a:cubicBezTo>
                  <a:cubicBezTo>
                    <a:pt x="70424" y="63162"/>
                    <a:pt x="-2072" y="-4042"/>
                    <a:pt x="45" y="191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 1168">
              <a:extLst>
                <a:ext uri="{FF2B5EF4-FFF2-40B4-BE49-F238E27FC236}">
                  <a16:creationId xmlns:a16="http://schemas.microsoft.com/office/drawing/2014/main" id="{5FEBC3EA-C8E1-973B-3C3F-8AE0B64CF6F3}"/>
                </a:ext>
              </a:extLst>
            </p:cNvPr>
            <p:cNvSpPr/>
            <p:nvPr/>
          </p:nvSpPr>
          <p:spPr>
            <a:xfrm>
              <a:off x="4619625" y="4322759"/>
              <a:ext cx="264716" cy="217529"/>
            </a:xfrm>
            <a:custGeom>
              <a:avLst/>
              <a:gdLst>
                <a:gd name="connsiteX0" fmla="*/ 0 w 264716"/>
                <a:gd name="connsiteY0" fmla="*/ 217491 h 217529"/>
                <a:gd name="connsiteX1" fmla="*/ 63500 w 264716"/>
                <a:gd name="connsiteY1" fmla="*/ 96841 h 217529"/>
                <a:gd name="connsiteX2" fmla="*/ 263525 w 264716"/>
                <a:gd name="connsiteY2" fmla="*/ 1591 h 217529"/>
                <a:gd name="connsiteX3" fmla="*/ 142875 w 264716"/>
                <a:gd name="connsiteY3" fmla="*/ 42866 h 217529"/>
                <a:gd name="connsiteX4" fmla="*/ 63500 w 264716"/>
                <a:gd name="connsiteY4" fmla="*/ 115891 h 217529"/>
                <a:gd name="connsiteX5" fmla="*/ 53975 w 264716"/>
                <a:gd name="connsiteY5" fmla="*/ 112716 h 217529"/>
                <a:gd name="connsiteX6" fmla="*/ 63500 w 264716"/>
                <a:gd name="connsiteY6" fmla="*/ 84141 h 217529"/>
                <a:gd name="connsiteX7" fmla="*/ 0 w 264716"/>
                <a:gd name="connsiteY7" fmla="*/ 217491 h 217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4716" h="217529">
                  <a:moveTo>
                    <a:pt x="0" y="217491"/>
                  </a:moveTo>
                  <a:cubicBezTo>
                    <a:pt x="0" y="219608"/>
                    <a:pt x="19579" y="132824"/>
                    <a:pt x="63500" y="96841"/>
                  </a:cubicBezTo>
                  <a:cubicBezTo>
                    <a:pt x="107421" y="60858"/>
                    <a:pt x="250296" y="10587"/>
                    <a:pt x="263525" y="1591"/>
                  </a:cubicBezTo>
                  <a:cubicBezTo>
                    <a:pt x="276754" y="-7405"/>
                    <a:pt x="176213" y="23816"/>
                    <a:pt x="142875" y="42866"/>
                  </a:cubicBezTo>
                  <a:cubicBezTo>
                    <a:pt x="109538" y="61916"/>
                    <a:pt x="78316" y="104249"/>
                    <a:pt x="63500" y="115891"/>
                  </a:cubicBezTo>
                  <a:cubicBezTo>
                    <a:pt x="48684" y="127533"/>
                    <a:pt x="53975" y="118008"/>
                    <a:pt x="53975" y="112716"/>
                  </a:cubicBezTo>
                  <a:cubicBezTo>
                    <a:pt x="53975" y="107424"/>
                    <a:pt x="73554" y="61387"/>
                    <a:pt x="63500" y="84141"/>
                  </a:cubicBezTo>
                  <a:cubicBezTo>
                    <a:pt x="53446" y="106895"/>
                    <a:pt x="0" y="215374"/>
                    <a:pt x="0" y="217491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 1169">
              <a:extLst>
                <a:ext uri="{FF2B5EF4-FFF2-40B4-BE49-F238E27FC236}">
                  <a16:creationId xmlns:a16="http://schemas.microsoft.com/office/drawing/2014/main" id="{38F6C8A3-6EDE-53AE-EEBA-953379074618}"/>
                </a:ext>
              </a:extLst>
            </p:cNvPr>
            <p:cNvSpPr/>
            <p:nvPr/>
          </p:nvSpPr>
          <p:spPr>
            <a:xfrm>
              <a:off x="3284405" y="4800271"/>
              <a:ext cx="192225" cy="209931"/>
            </a:xfrm>
            <a:custGeom>
              <a:avLst/>
              <a:gdLst>
                <a:gd name="connsiteX0" fmla="*/ 1720 w 192225"/>
                <a:gd name="connsiteY0" fmla="*/ 329 h 209931"/>
                <a:gd name="connsiteX1" fmla="*/ 100145 w 192225"/>
                <a:gd name="connsiteY1" fmla="*/ 86054 h 209931"/>
                <a:gd name="connsiteX2" fmla="*/ 128720 w 192225"/>
                <a:gd name="connsiteY2" fmla="*/ 155904 h 209931"/>
                <a:gd name="connsiteX3" fmla="*/ 106495 w 192225"/>
                <a:gd name="connsiteY3" fmla="*/ 209879 h 209931"/>
                <a:gd name="connsiteX4" fmla="*/ 125545 w 192225"/>
                <a:gd name="connsiteY4" fmla="*/ 146379 h 209931"/>
                <a:gd name="connsiteX5" fmla="*/ 192220 w 192225"/>
                <a:gd name="connsiteY5" fmla="*/ 76529 h 209931"/>
                <a:gd name="connsiteX6" fmla="*/ 128720 w 192225"/>
                <a:gd name="connsiteY6" fmla="*/ 111454 h 209931"/>
                <a:gd name="connsiteX7" fmla="*/ 42995 w 192225"/>
                <a:gd name="connsiteY7" fmla="*/ 57479 h 209931"/>
                <a:gd name="connsiteX8" fmla="*/ 1720 w 192225"/>
                <a:gd name="connsiteY8" fmla="*/ 329 h 209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2225" h="209931">
                  <a:moveTo>
                    <a:pt x="1720" y="329"/>
                  </a:moveTo>
                  <a:cubicBezTo>
                    <a:pt x="11245" y="5092"/>
                    <a:pt x="78978" y="60125"/>
                    <a:pt x="100145" y="86054"/>
                  </a:cubicBezTo>
                  <a:cubicBezTo>
                    <a:pt x="121312" y="111983"/>
                    <a:pt x="127662" y="135267"/>
                    <a:pt x="128720" y="155904"/>
                  </a:cubicBezTo>
                  <a:cubicBezTo>
                    <a:pt x="129778" y="176541"/>
                    <a:pt x="107024" y="211466"/>
                    <a:pt x="106495" y="209879"/>
                  </a:cubicBezTo>
                  <a:cubicBezTo>
                    <a:pt x="105966" y="208292"/>
                    <a:pt x="111257" y="168604"/>
                    <a:pt x="125545" y="146379"/>
                  </a:cubicBezTo>
                  <a:cubicBezTo>
                    <a:pt x="139833" y="124154"/>
                    <a:pt x="191691" y="82350"/>
                    <a:pt x="192220" y="76529"/>
                  </a:cubicBezTo>
                  <a:cubicBezTo>
                    <a:pt x="192749" y="70708"/>
                    <a:pt x="153591" y="114629"/>
                    <a:pt x="128720" y="111454"/>
                  </a:cubicBezTo>
                  <a:cubicBezTo>
                    <a:pt x="103849" y="108279"/>
                    <a:pt x="61516" y="71237"/>
                    <a:pt x="42995" y="57479"/>
                  </a:cubicBezTo>
                  <a:cubicBezTo>
                    <a:pt x="24474" y="43721"/>
                    <a:pt x="-7805" y="-4434"/>
                    <a:pt x="1720" y="329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 1170">
              <a:extLst>
                <a:ext uri="{FF2B5EF4-FFF2-40B4-BE49-F238E27FC236}">
                  <a16:creationId xmlns:a16="http://schemas.microsoft.com/office/drawing/2014/main" id="{61DDC796-4C26-1060-72FE-772FB1E9BADB}"/>
                </a:ext>
              </a:extLst>
            </p:cNvPr>
            <p:cNvSpPr/>
            <p:nvPr/>
          </p:nvSpPr>
          <p:spPr>
            <a:xfrm>
              <a:off x="3045229" y="4708521"/>
              <a:ext cx="241693" cy="215009"/>
            </a:xfrm>
            <a:custGeom>
              <a:avLst/>
              <a:gdLst>
                <a:gd name="connsiteX0" fmla="*/ 123421 w 241693"/>
                <a:gd name="connsiteY0" fmla="*/ 4 h 215009"/>
                <a:gd name="connsiteX1" fmla="*/ 91671 w 241693"/>
                <a:gd name="connsiteY1" fmla="*/ 69854 h 215009"/>
                <a:gd name="connsiteX2" fmla="*/ 136121 w 241693"/>
                <a:gd name="connsiteY2" fmla="*/ 111129 h 215009"/>
                <a:gd name="connsiteX3" fmla="*/ 44046 w 241693"/>
                <a:gd name="connsiteY3" fmla="*/ 111129 h 215009"/>
                <a:gd name="connsiteX4" fmla="*/ 237721 w 241693"/>
                <a:gd name="connsiteY4" fmla="*/ 212729 h 215009"/>
                <a:gd name="connsiteX5" fmla="*/ 161521 w 241693"/>
                <a:gd name="connsiteY5" fmla="*/ 174629 h 215009"/>
                <a:gd name="connsiteX6" fmla="*/ 5946 w 241693"/>
                <a:gd name="connsiteY6" fmla="*/ 92079 h 215009"/>
                <a:gd name="connsiteX7" fmla="*/ 31346 w 241693"/>
                <a:gd name="connsiteY7" fmla="*/ 41279 h 215009"/>
                <a:gd name="connsiteX8" fmla="*/ 21821 w 241693"/>
                <a:gd name="connsiteY8" fmla="*/ 88904 h 215009"/>
                <a:gd name="connsiteX9" fmla="*/ 126596 w 241693"/>
                <a:gd name="connsiteY9" fmla="*/ 101604 h 215009"/>
                <a:gd name="connsiteX10" fmla="*/ 69446 w 241693"/>
                <a:gd name="connsiteY10" fmla="*/ 73029 h 215009"/>
                <a:gd name="connsiteX11" fmla="*/ 123421 w 241693"/>
                <a:gd name="connsiteY11" fmla="*/ 4 h 215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1693" h="215009">
                  <a:moveTo>
                    <a:pt x="123421" y="4"/>
                  </a:moveTo>
                  <a:cubicBezTo>
                    <a:pt x="127125" y="-525"/>
                    <a:pt x="89554" y="51333"/>
                    <a:pt x="91671" y="69854"/>
                  </a:cubicBezTo>
                  <a:cubicBezTo>
                    <a:pt x="93788" y="88375"/>
                    <a:pt x="144059" y="104250"/>
                    <a:pt x="136121" y="111129"/>
                  </a:cubicBezTo>
                  <a:cubicBezTo>
                    <a:pt x="128183" y="118008"/>
                    <a:pt x="27113" y="94196"/>
                    <a:pt x="44046" y="111129"/>
                  </a:cubicBezTo>
                  <a:cubicBezTo>
                    <a:pt x="60979" y="128062"/>
                    <a:pt x="218142" y="202146"/>
                    <a:pt x="237721" y="212729"/>
                  </a:cubicBezTo>
                  <a:cubicBezTo>
                    <a:pt x="257300" y="223312"/>
                    <a:pt x="200150" y="194737"/>
                    <a:pt x="161521" y="174629"/>
                  </a:cubicBezTo>
                  <a:cubicBezTo>
                    <a:pt x="122892" y="154521"/>
                    <a:pt x="27642" y="114304"/>
                    <a:pt x="5946" y="92079"/>
                  </a:cubicBezTo>
                  <a:cubicBezTo>
                    <a:pt x="-15750" y="69854"/>
                    <a:pt x="28700" y="41808"/>
                    <a:pt x="31346" y="41279"/>
                  </a:cubicBezTo>
                  <a:cubicBezTo>
                    <a:pt x="33992" y="40750"/>
                    <a:pt x="5946" y="78850"/>
                    <a:pt x="21821" y="88904"/>
                  </a:cubicBezTo>
                  <a:cubicBezTo>
                    <a:pt x="37696" y="98958"/>
                    <a:pt x="118659" y="104250"/>
                    <a:pt x="126596" y="101604"/>
                  </a:cubicBezTo>
                  <a:cubicBezTo>
                    <a:pt x="134533" y="98958"/>
                    <a:pt x="72621" y="85200"/>
                    <a:pt x="69446" y="73029"/>
                  </a:cubicBezTo>
                  <a:cubicBezTo>
                    <a:pt x="66271" y="60858"/>
                    <a:pt x="119717" y="533"/>
                    <a:pt x="123421" y="4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 1171">
              <a:extLst>
                <a:ext uri="{FF2B5EF4-FFF2-40B4-BE49-F238E27FC236}">
                  <a16:creationId xmlns:a16="http://schemas.microsoft.com/office/drawing/2014/main" id="{36B62433-0D08-57CD-CC31-1D507B3CC8D1}"/>
                </a:ext>
              </a:extLst>
            </p:cNvPr>
            <p:cNvSpPr/>
            <p:nvPr/>
          </p:nvSpPr>
          <p:spPr>
            <a:xfrm>
              <a:off x="3504651" y="4851400"/>
              <a:ext cx="74394" cy="130624"/>
            </a:xfrm>
            <a:custGeom>
              <a:avLst/>
              <a:gdLst>
                <a:gd name="connsiteX0" fmla="*/ 41824 w 74394"/>
                <a:gd name="connsiteY0" fmla="*/ 0 h 130624"/>
                <a:gd name="connsiteX1" fmla="*/ 73574 w 74394"/>
                <a:gd name="connsiteY1" fmla="*/ 60325 h 130624"/>
                <a:gd name="connsiteX2" fmla="*/ 549 w 74394"/>
                <a:gd name="connsiteY2" fmla="*/ 130175 h 130624"/>
                <a:gd name="connsiteX3" fmla="*/ 41824 w 74394"/>
                <a:gd name="connsiteY3" fmla="*/ 88900 h 130624"/>
                <a:gd name="connsiteX4" fmla="*/ 73574 w 74394"/>
                <a:gd name="connsiteY4" fmla="*/ 60325 h 130624"/>
                <a:gd name="connsiteX5" fmla="*/ 41824 w 74394"/>
                <a:gd name="connsiteY5" fmla="*/ 0 h 130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394" h="130624">
                  <a:moveTo>
                    <a:pt x="41824" y="0"/>
                  </a:moveTo>
                  <a:cubicBezTo>
                    <a:pt x="41824" y="0"/>
                    <a:pt x="80453" y="38629"/>
                    <a:pt x="73574" y="60325"/>
                  </a:cubicBezTo>
                  <a:cubicBezTo>
                    <a:pt x="66695" y="82021"/>
                    <a:pt x="5841" y="125413"/>
                    <a:pt x="549" y="130175"/>
                  </a:cubicBezTo>
                  <a:cubicBezTo>
                    <a:pt x="-4743" y="134938"/>
                    <a:pt x="29653" y="100542"/>
                    <a:pt x="41824" y="88900"/>
                  </a:cubicBezTo>
                  <a:cubicBezTo>
                    <a:pt x="53995" y="77258"/>
                    <a:pt x="74632" y="75142"/>
                    <a:pt x="73574" y="60325"/>
                  </a:cubicBezTo>
                  <a:cubicBezTo>
                    <a:pt x="72516" y="45508"/>
                    <a:pt x="41824" y="0"/>
                    <a:pt x="41824" y="0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 1172">
              <a:extLst>
                <a:ext uri="{FF2B5EF4-FFF2-40B4-BE49-F238E27FC236}">
                  <a16:creationId xmlns:a16="http://schemas.microsoft.com/office/drawing/2014/main" id="{DEAFF80A-4B85-9F5D-2C84-A9D9CB644A2A}"/>
                </a:ext>
              </a:extLst>
            </p:cNvPr>
            <p:cNvSpPr/>
            <p:nvPr/>
          </p:nvSpPr>
          <p:spPr>
            <a:xfrm>
              <a:off x="3624895" y="4905375"/>
              <a:ext cx="469153" cy="111166"/>
            </a:xfrm>
            <a:custGeom>
              <a:avLst/>
              <a:gdLst>
                <a:gd name="connsiteX0" fmla="*/ 955 w 469153"/>
                <a:gd name="connsiteY0" fmla="*/ 111125 h 111166"/>
                <a:gd name="connsiteX1" fmla="*/ 131130 w 469153"/>
                <a:gd name="connsiteY1" fmla="*/ 60325 h 111166"/>
                <a:gd name="connsiteX2" fmla="*/ 461330 w 469153"/>
                <a:gd name="connsiteY2" fmla="*/ 66675 h 111166"/>
                <a:gd name="connsiteX3" fmla="*/ 343855 w 469153"/>
                <a:gd name="connsiteY3" fmla="*/ 47625 h 111166"/>
                <a:gd name="connsiteX4" fmla="*/ 102555 w 469153"/>
                <a:gd name="connsiteY4" fmla="*/ 0 h 111166"/>
                <a:gd name="connsiteX5" fmla="*/ 277180 w 469153"/>
                <a:gd name="connsiteY5" fmla="*/ 47625 h 111166"/>
                <a:gd name="connsiteX6" fmla="*/ 188280 w 469153"/>
                <a:gd name="connsiteY6" fmla="*/ 50800 h 111166"/>
                <a:gd name="connsiteX7" fmla="*/ 955 w 469153"/>
                <a:gd name="connsiteY7" fmla="*/ 111125 h 111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9153" h="111166">
                  <a:moveTo>
                    <a:pt x="955" y="111125"/>
                  </a:moveTo>
                  <a:cubicBezTo>
                    <a:pt x="-8570" y="112713"/>
                    <a:pt x="54401" y="67733"/>
                    <a:pt x="131130" y="60325"/>
                  </a:cubicBezTo>
                  <a:cubicBezTo>
                    <a:pt x="207859" y="52917"/>
                    <a:pt x="425876" y="68792"/>
                    <a:pt x="461330" y="66675"/>
                  </a:cubicBezTo>
                  <a:cubicBezTo>
                    <a:pt x="496784" y="64558"/>
                    <a:pt x="403651" y="58737"/>
                    <a:pt x="343855" y="47625"/>
                  </a:cubicBezTo>
                  <a:cubicBezTo>
                    <a:pt x="284059" y="36512"/>
                    <a:pt x="113667" y="0"/>
                    <a:pt x="102555" y="0"/>
                  </a:cubicBezTo>
                  <a:cubicBezTo>
                    <a:pt x="91443" y="0"/>
                    <a:pt x="262892" y="39158"/>
                    <a:pt x="277180" y="47625"/>
                  </a:cubicBezTo>
                  <a:cubicBezTo>
                    <a:pt x="291468" y="56092"/>
                    <a:pt x="232201" y="43392"/>
                    <a:pt x="188280" y="50800"/>
                  </a:cubicBezTo>
                  <a:cubicBezTo>
                    <a:pt x="144359" y="58208"/>
                    <a:pt x="10480" y="109537"/>
                    <a:pt x="955" y="111125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 1173">
              <a:extLst>
                <a:ext uri="{FF2B5EF4-FFF2-40B4-BE49-F238E27FC236}">
                  <a16:creationId xmlns:a16="http://schemas.microsoft.com/office/drawing/2014/main" id="{7CFE20DB-DAB8-78D2-32D2-25775827EBEA}"/>
                </a:ext>
              </a:extLst>
            </p:cNvPr>
            <p:cNvSpPr/>
            <p:nvPr/>
          </p:nvSpPr>
          <p:spPr>
            <a:xfrm>
              <a:off x="2533399" y="3917765"/>
              <a:ext cx="144779" cy="60547"/>
            </a:xfrm>
            <a:custGeom>
              <a:avLst/>
              <a:gdLst>
                <a:gd name="connsiteX0" fmla="*/ 251 w 144779"/>
                <a:gd name="connsiteY0" fmla="*/ 185 h 60547"/>
                <a:gd name="connsiteX1" fmla="*/ 89151 w 144779"/>
                <a:gd name="connsiteY1" fmla="*/ 47810 h 60547"/>
                <a:gd name="connsiteX2" fmla="*/ 85976 w 144779"/>
                <a:gd name="connsiteY2" fmla="*/ 25585 h 60547"/>
                <a:gd name="connsiteX3" fmla="*/ 143126 w 144779"/>
                <a:gd name="connsiteY3" fmla="*/ 60510 h 60547"/>
                <a:gd name="connsiteX4" fmla="*/ 120901 w 144779"/>
                <a:gd name="connsiteY4" fmla="*/ 31935 h 60547"/>
                <a:gd name="connsiteX5" fmla="*/ 251 w 144779"/>
                <a:gd name="connsiteY5" fmla="*/ 185 h 60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779" h="60547">
                  <a:moveTo>
                    <a:pt x="251" y="185"/>
                  </a:moveTo>
                  <a:cubicBezTo>
                    <a:pt x="-5041" y="2831"/>
                    <a:pt x="74864" y="43577"/>
                    <a:pt x="89151" y="47810"/>
                  </a:cubicBezTo>
                  <a:cubicBezTo>
                    <a:pt x="103438" y="52043"/>
                    <a:pt x="76980" y="23468"/>
                    <a:pt x="85976" y="25585"/>
                  </a:cubicBezTo>
                  <a:cubicBezTo>
                    <a:pt x="94972" y="27702"/>
                    <a:pt x="137305" y="59452"/>
                    <a:pt x="143126" y="60510"/>
                  </a:cubicBezTo>
                  <a:cubicBezTo>
                    <a:pt x="148947" y="61568"/>
                    <a:pt x="138893" y="39873"/>
                    <a:pt x="120901" y="31935"/>
                  </a:cubicBezTo>
                  <a:cubicBezTo>
                    <a:pt x="102909" y="23998"/>
                    <a:pt x="5543" y="-2461"/>
                    <a:pt x="251" y="185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 1174">
              <a:extLst>
                <a:ext uri="{FF2B5EF4-FFF2-40B4-BE49-F238E27FC236}">
                  <a16:creationId xmlns:a16="http://schemas.microsoft.com/office/drawing/2014/main" id="{CF67E3E3-2901-0B6A-C0BC-2DB3DA749291}"/>
                </a:ext>
              </a:extLst>
            </p:cNvPr>
            <p:cNvSpPr/>
            <p:nvPr/>
          </p:nvSpPr>
          <p:spPr>
            <a:xfrm>
              <a:off x="1907496" y="3858796"/>
              <a:ext cx="547657" cy="205677"/>
            </a:xfrm>
            <a:custGeom>
              <a:avLst/>
              <a:gdLst>
                <a:gd name="connsiteX0" fmla="*/ 679 w 547657"/>
                <a:gd name="connsiteY0" fmla="*/ 205204 h 205677"/>
                <a:gd name="connsiteX1" fmla="*/ 67354 w 547657"/>
                <a:gd name="connsiteY1" fmla="*/ 135354 h 205677"/>
                <a:gd name="connsiteX2" fmla="*/ 276904 w 547657"/>
                <a:gd name="connsiteY2" fmla="*/ 46454 h 205677"/>
                <a:gd name="connsiteX3" fmla="*/ 222929 w 547657"/>
                <a:gd name="connsiteY3" fmla="*/ 59154 h 205677"/>
                <a:gd name="connsiteX4" fmla="*/ 305479 w 547657"/>
                <a:gd name="connsiteY4" fmla="*/ 24229 h 205677"/>
                <a:gd name="connsiteX5" fmla="*/ 388029 w 547657"/>
                <a:gd name="connsiteY5" fmla="*/ 14704 h 205677"/>
                <a:gd name="connsiteX6" fmla="*/ 540429 w 547657"/>
                <a:gd name="connsiteY6" fmla="*/ 5179 h 205677"/>
                <a:gd name="connsiteX7" fmla="*/ 502329 w 547657"/>
                <a:gd name="connsiteY7" fmla="*/ 2004 h 205677"/>
                <a:gd name="connsiteX8" fmla="*/ 321354 w 547657"/>
                <a:gd name="connsiteY8" fmla="*/ 2004 h 205677"/>
                <a:gd name="connsiteX9" fmla="*/ 257854 w 547657"/>
                <a:gd name="connsiteY9" fmla="*/ 27404 h 205677"/>
                <a:gd name="connsiteX10" fmla="*/ 156254 w 547657"/>
                <a:gd name="connsiteY10" fmla="*/ 68679 h 205677"/>
                <a:gd name="connsiteX11" fmla="*/ 188004 w 547657"/>
                <a:gd name="connsiteY11" fmla="*/ 55979 h 205677"/>
                <a:gd name="connsiteX12" fmla="*/ 99104 w 547657"/>
                <a:gd name="connsiteY12" fmla="*/ 100429 h 205677"/>
                <a:gd name="connsiteX13" fmla="*/ 679 w 547657"/>
                <a:gd name="connsiteY13" fmla="*/ 205204 h 205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47657" h="205677">
                  <a:moveTo>
                    <a:pt x="679" y="205204"/>
                  </a:moveTo>
                  <a:cubicBezTo>
                    <a:pt x="-4613" y="211025"/>
                    <a:pt x="21316" y="161812"/>
                    <a:pt x="67354" y="135354"/>
                  </a:cubicBezTo>
                  <a:cubicBezTo>
                    <a:pt x="113392" y="108896"/>
                    <a:pt x="250975" y="59154"/>
                    <a:pt x="276904" y="46454"/>
                  </a:cubicBezTo>
                  <a:cubicBezTo>
                    <a:pt x="302833" y="33754"/>
                    <a:pt x="218167" y="62858"/>
                    <a:pt x="222929" y="59154"/>
                  </a:cubicBezTo>
                  <a:cubicBezTo>
                    <a:pt x="227691" y="55450"/>
                    <a:pt x="277962" y="31637"/>
                    <a:pt x="305479" y="24229"/>
                  </a:cubicBezTo>
                  <a:cubicBezTo>
                    <a:pt x="332996" y="16821"/>
                    <a:pt x="348871" y="17879"/>
                    <a:pt x="388029" y="14704"/>
                  </a:cubicBezTo>
                  <a:cubicBezTo>
                    <a:pt x="427187" y="11529"/>
                    <a:pt x="540429" y="5179"/>
                    <a:pt x="540429" y="5179"/>
                  </a:cubicBezTo>
                  <a:cubicBezTo>
                    <a:pt x="559479" y="3062"/>
                    <a:pt x="538841" y="2533"/>
                    <a:pt x="502329" y="2004"/>
                  </a:cubicBezTo>
                  <a:cubicBezTo>
                    <a:pt x="465817" y="1475"/>
                    <a:pt x="362100" y="-2229"/>
                    <a:pt x="321354" y="2004"/>
                  </a:cubicBezTo>
                  <a:cubicBezTo>
                    <a:pt x="280608" y="6237"/>
                    <a:pt x="257854" y="27404"/>
                    <a:pt x="257854" y="27404"/>
                  </a:cubicBezTo>
                  <a:lnTo>
                    <a:pt x="156254" y="68679"/>
                  </a:lnTo>
                  <a:cubicBezTo>
                    <a:pt x="144612" y="73441"/>
                    <a:pt x="197529" y="50687"/>
                    <a:pt x="188004" y="55979"/>
                  </a:cubicBezTo>
                  <a:cubicBezTo>
                    <a:pt x="178479" y="61271"/>
                    <a:pt x="131912" y="80321"/>
                    <a:pt x="99104" y="100429"/>
                  </a:cubicBezTo>
                  <a:cubicBezTo>
                    <a:pt x="66296" y="120537"/>
                    <a:pt x="5971" y="199383"/>
                    <a:pt x="679" y="205204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 1175">
              <a:extLst>
                <a:ext uri="{FF2B5EF4-FFF2-40B4-BE49-F238E27FC236}">
                  <a16:creationId xmlns:a16="http://schemas.microsoft.com/office/drawing/2014/main" id="{72E267F0-9D3E-68BE-6558-74BA7944E3A0}"/>
                </a:ext>
              </a:extLst>
            </p:cNvPr>
            <p:cNvSpPr/>
            <p:nvPr/>
          </p:nvSpPr>
          <p:spPr>
            <a:xfrm>
              <a:off x="2437528" y="3835359"/>
              <a:ext cx="106087" cy="143160"/>
            </a:xfrm>
            <a:custGeom>
              <a:avLst/>
              <a:gdLst>
                <a:gd name="connsiteX0" fmla="*/ 872 w 106087"/>
                <a:gd name="connsiteY0" fmla="*/ 41 h 143160"/>
                <a:gd name="connsiteX1" fmla="*/ 48497 w 106087"/>
                <a:gd name="connsiteY1" fmla="*/ 57191 h 143160"/>
                <a:gd name="connsiteX2" fmla="*/ 80247 w 106087"/>
                <a:gd name="connsiteY2" fmla="*/ 85766 h 143160"/>
                <a:gd name="connsiteX3" fmla="*/ 105647 w 106087"/>
                <a:gd name="connsiteY3" fmla="*/ 142916 h 143160"/>
                <a:gd name="connsiteX4" fmla="*/ 96122 w 106087"/>
                <a:gd name="connsiteY4" fmla="*/ 104816 h 143160"/>
                <a:gd name="connsiteX5" fmla="*/ 92947 w 106087"/>
                <a:gd name="connsiteY5" fmla="*/ 66716 h 143160"/>
                <a:gd name="connsiteX6" fmla="*/ 872 w 106087"/>
                <a:gd name="connsiteY6" fmla="*/ 41 h 143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087" h="143160">
                  <a:moveTo>
                    <a:pt x="872" y="41"/>
                  </a:moveTo>
                  <a:cubicBezTo>
                    <a:pt x="-6536" y="-1546"/>
                    <a:pt x="35268" y="42904"/>
                    <a:pt x="48497" y="57191"/>
                  </a:cubicBezTo>
                  <a:cubicBezTo>
                    <a:pt x="61726" y="71479"/>
                    <a:pt x="70722" y="71479"/>
                    <a:pt x="80247" y="85766"/>
                  </a:cubicBezTo>
                  <a:cubicBezTo>
                    <a:pt x="89772" y="100053"/>
                    <a:pt x="103001" y="139741"/>
                    <a:pt x="105647" y="142916"/>
                  </a:cubicBezTo>
                  <a:cubicBezTo>
                    <a:pt x="108293" y="146091"/>
                    <a:pt x="98239" y="117516"/>
                    <a:pt x="96122" y="104816"/>
                  </a:cubicBezTo>
                  <a:cubicBezTo>
                    <a:pt x="94005" y="92116"/>
                    <a:pt x="106705" y="79945"/>
                    <a:pt x="92947" y="66716"/>
                  </a:cubicBezTo>
                  <a:cubicBezTo>
                    <a:pt x="79189" y="53487"/>
                    <a:pt x="8280" y="1628"/>
                    <a:pt x="872" y="41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7" name="フリーフォーム 1176">
              <a:extLst>
                <a:ext uri="{FF2B5EF4-FFF2-40B4-BE49-F238E27FC236}">
                  <a16:creationId xmlns:a16="http://schemas.microsoft.com/office/drawing/2014/main" id="{37F7DAC7-80E5-A20C-E067-905499C60233}"/>
                </a:ext>
              </a:extLst>
            </p:cNvPr>
            <p:cNvSpPr/>
            <p:nvPr/>
          </p:nvSpPr>
          <p:spPr>
            <a:xfrm>
              <a:off x="2469965" y="4175107"/>
              <a:ext cx="196176" cy="69148"/>
            </a:xfrm>
            <a:custGeom>
              <a:avLst/>
              <a:gdLst>
                <a:gd name="connsiteX0" fmla="*/ 185 w 196176"/>
                <a:gd name="connsiteY0" fmla="*/ 18 h 69148"/>
                <a:gd name="connsiteX1" fmla="*/ 89085 w 196176"/>
                <a:gd name="connsiteY1" fmla="*/ 50818 h 69148"/>
                <a:gd name="connsiteX2" fmla="*/ 117660 w 196176"/>
                <a:gd name="connsiteY2" fmla="*/ 47643 h 69148"/>
                <a:gd name="connsiteX3" fmla="*/ 193860 w 196176"/>
                <a:gd name="connsiteY3" fmla="*/ 3193 h 69148"/>
                <a:gd name="connsiteX4" fmla="*/ 177985 w 196176"/>
                <a:gd name="connsiteY4" fmla="*/ 15893 h 69148"/>
                <a:gd name="connsiteX5" fmla="*/ 117660 w 196176"/>
                <a:gd name="connsiteY5" fmla="*/ 66693 h 69148"/>
                <a:gd name="connsiteX6" fmla="*/ 66860 w 196176"/>
                <a:gd name="connsiteY6" fmla="*/ 57168 h 69148"/>
                <a:gd name="connsiteX7" fmla="*/ 185 w 196176"/>
                <a:gd name="connsiteY7" fmla="*/ 18 h 69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6176" h="69148">
                  <a:moveTo>
                    <a:pt x="185" y="18"/>
                  </a:moveTo>
                  <a:cubicBezTo>
                    <a:pt x="3889" y="-1040"/>
                    <a:pt x="69506" y="42880"/>
                    <a:pt x="89085" y="50818"/>
                  </a:cubicBezTo>
                  <a:cubicBezTo>
                    <a:pt x="108664" y="58756"/>
                    <a:pt x="100198" y="55580"/>
                    <a:pt x="117660" y="47643"/>
                  </a:cubicBezTo>
                  <a:cubicBezTo>
                    <a:pt x="135122" y="39706"/>
                    <a:pt x="193860" y="3193"/>
                    <a:pt x="193860" y="3193"/>
                  </a:cubicBezTo>
                  <a:cubicBezTo>
                    <a:pt x="203914" y="-2099"/>
                    <a:pt x="177985" y="15893"/>
                    <a:pt x="177985" y="15893"/>
                  </a:cubicBezTo>
                  <a:cubicBezTo>
                    <a:pt x="165285" y="26476"/>
                    <a:pt x="136181" y="59814"/>
                    <a:pt x="117660" y="66693"/>
                  </a:cubicBezTo>
                  <a:cubicBezTo>
                    <a:pt x="99139" y="73572"/>
                    <a:pt x="84322" y="64576"/>
                    <a:pt x="66860" y="57168"/>
                  </a:cubicBezTo>
                  <a:cubicBezTo>
                    <a:pt x="49398" y="49760"/>
                    <a:pt x="-3519" y="1076"/>
                    <a:pt x="185" y="18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 1177">
              <a:extLst>
                <a:ext uri="{FF2B5EF4-FFF2-40B4-BE49-F238E27FC236}">
                  <a16:creationId xmlns:a16="http://schemas.microsoft.com/office/drawing/2014/main" id="{993C4DBD-6D80-D3DF-D683-705C18FD03DD}"/>
                </a:ext>
              </a:extLst>
            </p:cNvPr>
            <p:cNvSpPr/>
            <p:nvPr/>
          </p:nvSpPr>
          <p:spPr>
            <a:xfrm>
              <a:off x="2374900" y="4009753"/>
              <a:ext cx="150406" cy="182697"/>
            </a:xfrm>
            <a:custGeom>
              <a:avLst/>
              <a:gdLst>
                <a:gd name="connsiteX0" fmla="*/ 50800 w 150406"/>
                <a:gd name="connsiteY0" fmla="*/ 272 h 182697"/>
                <a:gd name="connsiteX1" fmla="*/ 82550 w 150406"/>
                <a:gd name="connsiteY1" fmla="*/ 98697 h 182697"/>
                <a:gd name="connsiteX2" fmla="*/ 149225 w 150406"/>
                <a:gd name="connsiteY2" fmla="*/ 181247 h 182697"/>
                <a:gd name="connsiteX3" fmla="*/ 120650 w 150406"/>
                <a:gd name="connsiteY3" fmla="*/ 146322 h 182697"/>
                <a:gd name="connsiteX4" fmla="*/ 63500 w 150406"/>
                <a:gd name="connsiteY4" fmla="*/ 82822 h 182697"/>
                <a:gd name="connsiteX5" fmla="*/ 0 w 150406"/>
                <a:gd name="connsiteY5" fmla="*/ 16147 h 182697"/>
                <a:gd name="connsiteX6" fmla="*/ 63500 w 150406"/>
                <a:gd name="connsiteY6" fmla="*/ 66947 h 182697"/>
                <a:gd name="connsiteX7" fmla="*/ 50800 w 150406"/>
                <a:gd name="connsiteY7" fmla="*/ 272 h 182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0406" h="182697">
                  <a:moveTo>
                    <a:pt x="50800" y="272"/>
                  </a:moveTo>
                  <a:cubicBezTo>
                    <a:pt x="53975" y="5564"/>
                    <a:pt x="66146" y="68535"/>
                    <a:pt x="82550" y="98697"/>
                  </a:cubicBezTo>
                  <a:cubicBezTo>
                    <a:pt x="98954" y="128859"/>
                    <a:pt x="142875" y="173310"/>
                    <a:pt x="149225" y="181247"/>
                  </a:cubicBezTo>
                  <a:cubicBezTo>
                    <a:pt x="155575" y="189184"/>
                    <a:pt x="134938" y="162726"/>
                    <a:pt x="120650" y="146322"/>
                  </a:cubicBezTo>
                  <a:cubicBezTo>
                    <a:pt x="106362" y="129918"/>
                    <a:pt x="83608" y="104518"/>
                    <a:pt x="63500" y="82822"/>
                  </a:cubicBezTo>
                  <a:cubicBezTo>
                    <a:pt x="43392" y="61126"/>
                    <a:pt x="0" y="18793"/>
                    <a:pt x="0" y="16147"/>
                  </a:cubicBezTo>
                  <a:cubicBezTo>
                    <a:pt x="0" y="13501"/>
                    <a:pt x="54504" y="65360"/>
                    <a:pt x="63500" y="66947"/>
                  </a:cubicBezTo>
                  <a:cubicBezTo>
                    <a:pt x="72496" y="68534"/>
                    <a:pt x="47625" y="-5020"/>
                    <a:pt x="50800" y="272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フリーフォーム 1178">
              <a:extLst>
                <a:ext uri="{FF2B5EF4-FFF2-40B4-BE49-F238E27FC236}">
                  <a16:creationId xmlns:a16="http://schemas.microsoft.com/office/drawing/2014/main" id="{984B3D98-2156-2876-5365-6101C8359DE8}"/>
                </a:ext>
              </a:extLst>
            </p:cNvPr>
            <p:cNvSpPr/>
            <p:nvPr/>
          </p:nvSpPr>
          <p:spPr>
            <a:xfrm>
              <a:off x="2409196" y="3952875"/>
              <a:ext cx="134500" cy="98459"/>
            </a:xfrm>
            <a:custGeom>
              <a:avLst/>
              <a:gdLst>
                <a:gd name="connsiteX0" fmla="*/ 3804 w 134500"/>
                <a:gd name="connsiteY0" fmla="*/ 98425 h 98459"/>
                <a:gd name="connsiteX1" fmla="*/ 51429 w 134500"/>
                <a:gd name="connsiteY1" fmla="*/ 25400 h 98459"/>
                <a:gd name="connsiteX2" fmla="*/ 130804 w 134500"/>
                <a:gd name="connsiteY2" fmla="*/ 22225 h 98459"/>
                <a:gd name="connsiteX3" fmla="*/ 114929 w 134500"/>
                <a:gd name="connsiteY3" fmla="*/ 12700 h 98459"/>
                <a:gd name="connsiteX4" fmla="*/ 57779 w 134500"/>
                <a:gd name="connsiteY4" fmla="*/ 0 h 98459"/>
                <a:gd name="connsiteX5" fmla="*/ 67304 w 134500"/>
                <a:gd name="connsiteY5" fmla="*/ 15875 h 98459"/>
                <a:gd name="connsiteX6" fmla="*/ 10154 w 134500"/>
                <a:gd name="connsiteY6" fmla="*/ 34925 h 98459"/>
                <a:gd name="connsiteX7" fmla="*/ 3804 w 134500"/>
                <a:gd name="connsiteY7" fmla="*/ 98425 h 98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500" h="98459">
                  <a:moveTo>
                    <a:pt x="3804" y="98425"/>
                  </a:moveTo>
                  <a:cubicBezTo>
                    <a:pt x="10683" y="96838"/>
                    <a:pt x="30262" y="38100"/>
                    <a:pt x="51429" y="25400"/>
                  </a:cubicBezTo>
                  <a:cubicBezTo>
                    <a:pt x="72596" y="12700"/>
                    <a:pt x="130804" y="22225"/>
                    <a:pt x="130804" y="22225"/>
                  </a:cubicBezTo>
                  <a:cubicBezTo>
                    <a:pt x="141387" y="20108"/>
                    <a:pt x="127100" y="16404"/>
                    <a:pt x="114929" y="12700"/>
                  </a:cubicBezTo>
                  <a:cubicBezTo>
                    <a:pt x="102758" y="8996"/>
                    <a:pt x="57779" y="0"/>
                    <a:pt x="57779" y="0"/>
                  </a:cubicBezTo>
                  <a:cubicBezTo>
                    <a:pt x="49842" y="529"/>
                    <a:pt x="75241" y="10054"/>
                    <a:pt x="67304" y="15875"/>
                  </a:cubicBezTo>
                  <a:cubicBezTo>
                    <a:pt x="59367" y="21696"/>
                    <a:pt x="20737" y="22754"/>
                    <a:pt x="10154" y="34925"/>
                  </a:cubicBezTo>
                  <a:cubicBezTo>
                    <a:pt x="-429" y="47096"/>
                    <a:pt x="-3075" y="100012"/>
                    <a:pt x="3804" y="98425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 1179">
              <a:extLst>
                <a:ext uri="{FF2B5EF4-FFF2-40B4-BE49-F238E27FC236}">
                  <a16:creationId xmlns:a16="http://schemas.microsoft.com/office/drawing/2014/main" id="{2158D286-24B3-C4CA-BEE8-3ADD3549AD7E}"/>
                </a:ext>
              </a:extLst>
            </p:cNvPr>
            <p:cNvSpPr/>
            <p:nvPr/>
          </p:nvSpPr>
          <p:spPr>
            <a:xfrm>
              <a:off x="2539946" y="3984539"/>
              <a:ext cx="136865" cy="185579"/>
            </a:xfrm>
            <a:custGeom>
              <a:avLst/>
              <a:gdLst>
                <a:gd name="connsiteX0" fmla="*/ 54 w 136865"/>
                <a:gd name="connsiteY0" fmla="*/ 86 h 185579"/>
                <a:gd name="connsiteX1" fmla="*/ 76254 w 136865"/>
                <a:gd name="connsiteY1" fmla="*/ 76286 h 185579"/>
                <a:gd name="connsiteX2" fmla="*/ 108004 w 136865"/>
                <a:gd name="connsiteY2" fmla="*/ 120736 h 185579"/>
                <a:gd name="connsiteX3" fmla="*/ 136579 w 136865"/>
                <a:gd name="connsiteY3" fmla="*/ 184236 h 185579"/>
                <a:gd name="connsiteX4" fmla="*/ 120704 w 136865"/>
                <a:gd name="connsiteY4" fmla="*/ 155661 h 185579"/>
                <a:gd name="connsiteX5" fmla="*/ 88954 w 136865"/>
                <a:gd name="connsiteY5" fmla="*/ 60411 h 185579"/>
                <a:gd name="connsiteX6" fmla="*/ 88954 w 136865"/>
                <a:gd name="connsiteY6" fmla="*/ 92161 h 185579"/>
                <a:gd name="connsiteX7" fmla="*/ 54 w 136865"/>
                <a:gd name="connsiteY7" fmla="*/ 86 h 185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6865" h="185579">
                  <a:moveTo>
                    <a:pt x="54" y="86"/>
                  </a:moveTo>
                  <a:cubicBezTo>
                    <a:pt x="-2063" y="-2560"/>
                    <a:pt x="58262" y="56178"/>
                    <a:pt x="76254" y="76286"/>
                  </a:cubicBezTo>
                  <a:cubicBezTo>
                    <a:pt x="94246" y="96394"/>
                    <a:pt x="97950" y="102744"/>
                    <a:pt x="108004" y="120736"/>
                  </a:cubicBezTo>
                  <a:cubicBezTo>
                    <a:pt x="118058" y="138728"/>
                    <a:pt x="134462" y="178415"/>
                    <a:pt x="136579" y="184236"/>
                  </a:cubicBezTo>
                  <a:cubicBezTo>
                    <a:pt x="138696" y="190057"/>
                    <a:pt x="128642" y="176299"/>
                    <a:pt x="120704" y="155661"/>
                  </a:cubicBezTo>
                  <a:cubicBezTo>
                    <a:pt x="112767" y="135024"/>
                    <a:pt x="94246" y="70994"/>
                    <a:pt x="88954" y="60411"/>
                  </a:cubicBezTo>
                  <a:cubicBezTo>
                    <a:pt x="83662" y="49828"/>
                    <a:pt x="101125" y="98511"/>
                    <a:pt x="88954" y="92161"/>
                  </a:cubicBezTo>
                  <a:cubicBezTo>
                    <a:pt x="76783" y="85811"/>
                    <a:pt x="2171" y="2732"/>
                    <a:pt x="54" y="86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 1180">
              <a:extLst>
                <a:ext uri="{FF2B5EF4-FFF2-40B4-BE49-F238E27FC236}">
                  <a16:creationId xmlns:a16="http://schemas.microsoft.com/office/drawing/2014/main" id="{DB0B7529-F46B-9183-EC56-4DF6AF514CEC}"/>
                </a:ext>
              </a:extLst>
            </p:cNvPr>
            <p:cNvSpPr/>
            <p:nvPr/>
          </p:nvSpPr>
          <p:spPr>
            <a:xfrm>
              <a:off x="2484871" y="4165509"/>
              <a:ext cx="192571" cy="16035"/>
            </a:xfrm>
            <a:custGeom>
              <a:avLst/>
              <a:gdLst>
                <a:gd name="connsiteX0" fmla="*/ 1154 w 192571"/>
                <a:gd name="connsiteY0" fmla="*/ 91 h 16035"/>
                <a:gd name="connsiteX1" fmla="*/ 93229 w 192571"/>
                <a:gd name="connsiteY1" fmla="*/ 9616 h 16035"/>
                <a:gd name="connsiteX2" fmla="*/ 188479 w 192571"/>
                <a:gd name="connsiteY2" fmla="*/ 12791 h 16035"/>
                <a:gd name="connsiteX3" fmla="*/ 159904 w 192571"/>
                <a:gd name="connsiteY3" fmla="*/ 15966 h 16035"/>
                <a:gd name="connsiteX4" fmla="*/ 1154 w 192571"/>
                <a:gd name="connsiteY4" fmla="*/ 91 h 16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571" h="16035">
                  <a:moveTo>
                    <a:pt x="1154" y="91"/>
                  </a:moveTo>
                  <a:cubicBezTo>
                    <a:pt x="-9958" y="-967"/>
                    <a:pt x="62008" y="7499"/>
                    <a:pt x="93229" y="9616"/>
                  </a:cubicBezTo>
                  <a:cubicBezTo>
                    <a:pt x="124450" y="11733"/>
                    <a:pt x="177367" y="11733"/>
                    <a:pt x="188479" y="12791"/>
                  </a:cubicBezTo>
                  <a:cubicBezTo>
                    <a:pt x="199591" y="13849"/>
                    <a:pt x="187421" y="16495"/>
                    <a:pt x="159904" y="15966"/>
                  </a:cubicBezTo>
                  <a:cubicBezTo>
                    <a:pt x="132387" y="15437"/>
                    <a:pt x="12266" y="1149"/>
                    <a:pt x="1154" y="91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2" name="フリーフォーム 1181">
              <a:extLst>
                <a:ext uri="{FF2B5EF4-FFF2-40B4-BE49-F238E27FC236}">
                  <a16:creationId xmlns:a16="http://schemas.microsoft.com/office/drawing/2014/main" id="{EF00F256-1ABA-3941-C463-82E505C1605C}"/>
                </a:ext>
              </a:extLst>
            </p:cNvPr>
            <p:cNvSpPr/>
            <p:nvPr/>
          </p:nvSpPr>
          <p:spPr>
            <a:xfrm>
              <a:off x="2482842" y="4149725"/>
              <a:ext cx="191531" cy="19100"/>
            </a:xfrm>
            <a:custGeom>
              <a:avLst/>
              <a:gdLst>
                <a:gd name="connsiteX0" fmla="*/ 8 w 191531"/>
                <a:gd name="connsiteY0" fmla="*/ 3175 h 19100"/>
                <a:gd name="connsiteX1" fmla="*/ 123833 w 191531"/>
                <a:gd name="connsiteY1" fmla="*/ 12700 h 19100"/>
                <a:gd name="connsiteX2" fmla="*/ 190508 w 191531"/>
                <a:gd name="connsiteY2" fmla="*/ 0 h 19100"/>
                <a:gd name="connsiteX3" fmla="*/ 161933 w 191531"/>
                <a:gd name="connsiteY3" fmla="*/ 12700 h 19100"/>
                <a:gd name="connsiteX4" fmla="*/ 130183 w 191531"/>
                <a:gd name="connsiteY4" fmla="*/ 19050 h 19100"/>
                <a:gd name="connsiteX5" fmla="*/ 8 w 191531"/>
                <a:gd name="connsiteY5" fmla="*/ 3175 h 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531" h="19100">
                  <a:moveTo>
                    <a:pt x="8" y="3175"/>
                  </a:moveTo>
                  <a:cubicBezTo>
                    <a:pt x="-1050" y="2117"/>
                    <a:pt x="92083" y="13229"/>
                    <a:pt x="123833" y="12700"/>
                  </a:cubicBezTo>
                  <a:cubicBezTo>
                    <a:pt x="155583" y="12171"/>
                    <a:pt x="184158" y="0"/>
                    <a:pt x="190508" y="0"/>
                  </a:cubicBezTo>
                  <a:cubicBezTo>
                    <a:pt x="196858" y="0"/>
                    <a:pt x="171987" y="9525"/>
                    <a:pt x="161933" y="12700"/>
                  </a:cubicBezTo>
                  <a:cubicBezTo>
                    <a:pt x="151879" y="15875"/>
                    <a:pt x="151879" y="17992"/>
                    <a:pt x="130183" y="19050"/>
                  </a:cubicBezTo>
                  <a:cubicBezTo>
                    <a:pt x="108487" y="20108"/>
                    <a:pt x="1066" y="4233"/>
                    <a:pt x="8" y="3175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3" name="フリーフォーム 1182">
              <a:extLst>
                <a:ext uri="{FF2B5EF4-FFF2-40B4-BE49-F238E27FC236}">
                  <a16:creationId xmlns:a16="http://schemas.microsoft.com/office/drawing/2014/main" id="{276BF957-943D-EA5E-EA98-D73131CC46B1}"/>
                </a:ext>
              </a:extLst>
            </p:cNvPr>
            <p:cNvSpPr/>
            <p:nvPr/>
          </p:nvSpPr>
          <p:spPr>
            <a:xfrm>
              <a:off x="1816049" y="4016222"/>
              <a:ext cx="629288" cy="185212"/>
            </a:xfrm>
            <a:custGeom>
              <a:avLst/>
              <a:gdLst>
                <a:gd name="connsiteX0" fmla="*/ 51 w 629288"/>
                <a:gd name="connsiteY0" fmla="*/ 63653 h 185212"/>
                <a:gd name="connsiteX1" fmla="*/ 336601 w 629288"/>
                <a:gd name="connsiteY1" fmla="*/ 41428 h 185212"/>
                <a:gd name="connsiteX2" fmla="*/ 450901 w 629288"/>
                <a:gd name="connsiteY2" fmla="*/ 44603 h 185212"/>
                <a:gd name="connsiteX3" fmla="*/ 422326 w 629288"/>
                <a:gd name="connsiteY3" fmla="*/ 38253 h 185212"/>
                <a:gd name="connsiteX4" fmla="*/ 549326 w 629288"/>
                <a:gd name="connsiteY4" fmla="*/ 76353 h 185212"/>
                <a:gd name="connsiteX5" fmla="*/ 628701 w 629288"/>
                <a:gd name="connsiteY5" fmla="*/ 184303 h 185212"/>
                <a:gd name="connsiteX6" fmla="*/ 577901 w 629288"/>
                <a:gd name="connsiteY6" fmla="*/ 123978 h 185212"/>
                <a:gd name="connsiteX7" fmla="*/ 444551 w 629288"/>
                <a:gd name="connsiteY7" fmla="*/ 50953 h 185212"/>
                <a:gd name="connsiteX8" fmla="*/ 311201 w 629288"/>
                <a:gd name="connsiteY8" fmla="*/ 153 h 185212"/>
                <a:gd name="connsiteX9" fmla="*/ 387401 w 629288"/>
                <a:gd name="connsiteY9" fmla="*/ 35078 h 185212"/>
                <a:gd name="connsiteX10" fmla="*/ 311201 w 629288"/>
                <a:gd name="connsiteY10" fmla="*/ 31903 h 185212"/>
                <a:gd name="connsiteX11" fmla="*/ 51 w 629288"/>
                <a:gd name="connsiteY11" fmla="*/ 63653 h 185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29288" h="185212">
                  <a:moveTo>
                    <a:pt x="51" y="63653"/>
                  </a:moveTo>
                  <a:cubicBezTo>
                    <a:pt x="4284" y="65240"/>
                    <a:pt x="261459" y="44603"/>
                    <a:pt x="336601" y="41428"/>
                  </a:cubicBezTo>
                  <a:cubicBezTo>
                    <a:pt x="411743" y="38253"/>
                    <a:pt x="436614" y="45132"/>
                    <a:pt x="450901" y="44603"/>
                  </a:cubicBezTo>
                  <a:cubicBezTo>
                    <a:pt x="465189" y="44074"/>
                    <a:pt x="405922" y="32961"/>
                    <a:pt x="422326" y="38253"/>
                  </a:cubicBezTo>
                  <a:cubicBezTo>
                    <a:pt x="438730" y="43545"/>
                    <a:pt x="514930" y="52011"/>
                    <a:pt x="549326" y="76353"/>
                  </a:cubicBezTo>
                  <a:cubicBezTo>
                    <a:pt x="583722" y="100695"/>
                    <a:pt x="623939" y="176366"/>
                    <a:pt x="628701" y="184303"/>
                  </a:cubicBezTo>
                  <a:cubicBezTo>
                    <a:pt x="633464" y="192241"/>
                    <a:pt x="608593" y="146203"/>
                    <a:pt x="577901" y="123978"/>
                  </a:cubicBezTo>
                  <a:cubicBezTo>
                    <a:pt x="547209" y="101753"/>
                    <a:pt x="489001" y="71591"/>
                    <a:pt x="444551" y="50953"/>
                  </a:cubicBezTo>
                  <a:cubicBezTo>
                    <a:pt x="400101" y="30315"/>
                    <a:pt x="320726" y="2799"/>
                    <a:pt x="311201" y="153"/>
                  </a:cubicBezTo>
                  <a:cubicBezTo>
                    <a:pt x="301676" y="-2493"/>
                    <a:pt x="387401" y="29786"/>
                    <a:pt x="387401" y="35078"/>
                  </a:cubicBezTo>
                  <a:cubicBezTo>
                    <a:pt x="387401" y="40370"/>
                    <a:pt x="369409" y="28728"/>
                    <a:pt x="311201" y="31903"/>
                  </a:cubicBezTo>
                  <a:cubicBezTo>
                    <a:pt x="252993" y="35078"/>
                    <a:pt x="-4182" y="62066"/>
                    <a:pt x="51" y="63653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4" name="フリーフォーム 1183">
              <a:extLst>
                <a:ext uri="{FF2B5EF4-FFF2-40B4-BE49-F238E27FC236}">
                  <a16:creationId xmlns:a16="http://schemas.microsoft.com/office/drawing/2014/main" id="{D8C8856F-0F19-451F-05A8-20076A38FDAC}"/>
                </a:ext>
              </a:extLst>
            </p:cNvPr>
            <p:cNvSpPr/>
            <p:nvPr/>
          </p:nvSpPr>
          <p:spPr>
            <a:xfrm>
              <a:off x="1768101" y="4062664"/>
              <a:ext cx="140503" cy="77600"/>
            </a:xfrm>
            <a:custGeom>
              <a:avLst/>
              <a:gdLst>
                <a:gd name="connsiteX0" fmla="*/ 374 w 140503"/>
                <a:gd name="connsiteY0" fmla="*/ 77536 h 77600"/>
                <a:gd name="connsiteX1" fmla="*/ 60699 w 140503"/>
                <a:gd name="connsiteY1" fmla="*/ 17211 h 77600"/>
                <a:gd name="connsiteX2" fmla="*/ 140074 w 140503"/>
                <a:gd name="connsiteY2" fmla="*/ 4511 h 77600"/>
                <a:gd name="connsiteX3" fmla="*/ 89274 w 140503"/>
                <a:gd name="connsiteY3" fmla="*/ 4511 h 77600"/>
                <a:gd name="connsiteX4" fmla="*/ 374 w 140503"/>
                <a:gd name="connsiteY4" fmla="*/ 77536 h 7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503" h="77600">
                  <a:moveTo>
                    <a:pt x="374" y="77536"/>
                  </a:moveTo>
                  <a:cubicBezTo>
                    <a:pt x="-4388" y="79653"/>
                    <a:pt x="37416" y="29382"/>
                    <a:pt x="60699" y="17211"/>
                  </a:cubicBezTo>
                  <a:cubicBezTo>
                    <a:pt x="83982" y="5040"/>
                    <a:pt x="135312" y="6628"/>
                    <a:pt x="140074" y="4511"/>
                  </a:cubicBezTo>
                  <a:cubicBezTo>
                    <a:pt x="144836" y="2394"/>
                    <a:pt x="108853" y="-4485"/>
                    <a:pt x="89274" y="4511"/>
                  </a:cubicBezTo>
                  <a:cubicBezTo>
                    <a:pt x="69695" y="13507"/>
                    <a:pt x="5136" y="75419"/>
                    <a:pt x="374" y="77536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5" name="フリーフォーム 1184">
              <a:extLst>
                <a:ext uri="{FF2B5EF4-FFF2-40B4-BE49-F238E27FC236}">
                  <a16:creationId xmlns:a16="http://schemas.microsoft.com/office/drawing/2014/main" id="{05DC87A3-A19E-7681-DE9E-2BF42C8DCDE3}"/>
                </a:ext>
              </a:extLst>
            </p:cNvPr>
            <p:cNvSpPr/>
            <p:nvPr/>
          </p:nvSpPr>
          <p:spPr>
            <a:xfrm>
              <a:off x="2365327" y="4190958"/>
              <a:ext cx="117525" cy="212824"/>
            </a:xfrm>
            <a:custGeom>
              <a:avLst/>
              <a:gdLst>
                <a:gd name="connsiteX0" fmla="*/ 38148 w 117525"/>
                <a:gd name="connsiteY0" fmla="*/ 42 h 212824"/>
                <a:gd name="connsiteX1" fmla="*/ 12748 w 117525"/>
                <a:gd name="connsiteY1" fmla="*/ 63542 h 212824"/>
                <a:gd name="connsiteX2" fmla="*/ 25448 w 117525"/>
                <a:gd name="connsiteY2" fmla="*/ 133392 h 212824"/>
                <a:gd name="connsiteX3" fmla="*/ 117523 w 117525"/>
                <a:gd name="connsiteY3" fmla="*/ 212767 h 212824"/>
                <a:gd name="connsiteX4" fmla="*/ 22273 w 117525"/>
                <a:gd name="connsiteY4" fmla="*/ 120692 h 212824"/>
                <a:gd name="connsiteX5" fmla="*/ 48 w 117525"/>
                <a:gd name="connsiteY5" fmla="*/ 73067 h 212824"/>
                <a:gd name="connsiteX6" fmla="*/ 38148 w 117525"/>
                <a:gd name="connsiteY6" fmla="*/ 42 h 212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525" h="212824">
                  <a:moveTo>
                    <a:pt x="38148" y="42"/>
                  </a:moveTo>
                  <a:cubicBezTo>
                    <a:pt x="40265" y="-1546"/>
                    <a:pt x="14865" y="41317"/>
                    <a:pt x="12748" y="63542"/>
                  </a:cubicBezTo>
                  <a:cubicBezTo>
                    <a:pt x="10631" y="85767"/>
                    <a:pt x="7986" y="108521"/>
                    <a:pt x="25448" y="133392"/>
                  </a:cubicBezTo>
                  <a:cubicBezTo>
                    <a:pt x="42910" y="158263"/>
                    <a:pt x="118052" y="214884"/>
                    <a:pt x="117523" y="212767"/>
                  </a:cubicBezTo>
                  <a:cubicBezTo>
                    <a:pt x="116994" y="210650"/>
                    <a:pt x="41852" y="143975"/>
                    <a:pt x="22273" y="120692"/>
                  </a:cubicBezTo>
                  <a:cubicBezTo>
                    <a:pt x="2694" y="97409"/>
                    <a:pt x="1635" y="90000"/>
                    <a:pt x="48" y="73067"/>
                  </a:cubicBezTo>
                  <a:cubicBezTo>
                    <a:pt x="-1540" y="56134"/>
                    <a:pt x="36031" y="1630"/>
                    <a:pt x="38148" y="42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6" name="フリーフォーム 1185">
              <a:extLst>
                <a:ext uri="{FF2B5EF4-FFF2-40B4-BE49-F238E27FC236}">
                  <a16:creationId xmlns:a16="http://schemas.microsoft.com/office/drawing/2014/main" id="{22D79197-0342-EB2B-1199-61F15890D63D}"/>
                </a:ext>
              </a:extLst>
            </p:cNvPr>
            <p:cNvSpPr/>
            <p:nvPr/>
          </p:nvSpPr>
          <p:spPr>
            <a:xfrm>
              <a:off x="2435211" y="4282970"/>
              <a:ext cx="78455" cy="103003"/>
            </a:xfrm>
            <a:custGeom>
              <a:avLst/>
              <a:gdLst>
                <a:gd name="connsiteX0" fmla="*/ 14 w 78455"/>
                <a:gd name="connsiteY0" fmla="*/ 105 h 103003"/>
                <a:gd name="connsiteX1" fmla="*/ 73039 w 78455"/>
                <a:gd name="connsiteY1" fmla="*/ 98530 h 103003"/>
                <a:gd name="connsiteX2" fmla="*/ 66689 w 78455"/>
                <a:gd name="connsiteY2" fmla="*/ 79480 h 103003"/>
                <a:gd name="connsiteX3" fmla="*/ 14 w 78455"/>
                <a:gd name="connsiteY3" fmla="*/ 105 h 10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455" h="103003">
                  <a:moveTo>
                    <a:pt x="14" y="105"/>
                  </a:moveTo>
                  <a:cubicBezTo>
                    <a:pt x="1072" y="3280"/>
                    <a:pt x="73039" y="98530"/>
                    <a:pt x="73039" y="98530"/>
                  </a:cubicBezTo>
                  <a:cubicBezTo>
                    <a:pt x="84151" y="111759"/>
                    <a:pt x="76214" y="92709"/>
                    <a:pt x="66689" y="79480"/>
                  </a:cubicBezTo>
                  <a:cubicBezTo>
                    <a:pt x="57164" y="66251"/>
                    <a:pt x="-1044" y="-3070"/>
                    <a:pt x="14" y="105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フリーフォーム 1186">
              <a:extLst>
                <a:ext uri="{FF2B5EF4-FFF2-40B4-BE49-F238E27FC236}">
                  <a16:creationId xmlns:a16="http://schemas.microsoft.com/office/drawing/2014/main" id="{8140FE93-C436-4EF3-F303-F739ECD1CE4B}"/>
                </a:ext>
              </a:extLst>
            </p:cNvPr>
            <p:cNvSpPr/>
            <p:nvPr/>
          </p:nvSpPr>
          <p:spPr>
            <a:xfrm>
              <a:off x="2406331" y="4199605"/>
              <a:ext cx="216541" cy="185265"/>
            </a:xfrm>
            <a:custGeom>
              <a:avLst/>
              <a:gdLst>
                <a:gd name="connsiteX0" fmla="*/ 319 w 216541"/>
                <a:gd name="connsiteY0" fmla="*/ 7270 h 185265"/>
                <a:gd name="connsiteX1" fmla="*/ 54294 w 216541"/>
                <a:gd name="connsiteY1" fmla="*/ 10445 h 185265"/>
                <a:gd name="connsiteX2" fmla="*/ 171769 w 216541"/>
                <a:gd name="connsiteY2" fmla="*/ 134270 h 185265"/>
                <a:gd name="connsiteX3" fmla="*/ 216219 w 216541"/>
                <a:gd name="connsiteY3" fmla="*/ 185070 h 185265"/>
                <a:gd name="connsiteX4" fmla="*/ 190819 w 216541"/>
                <a:gd name="connsiteY4" fmla="*/ 150145 h 185265"/>
                <a:gd name="connsiteX5" fmla="*/ 171769 w 216541"/>
                <a:gd name="connsiteY5" fmla="*/ 108870 h 185265"/>
                <a:gd name="connsiteX6" fmla="*/ 124144 w 216541"/>
                <a:gd name="connsiteY6" fmla="*/ 54895 h 185265"/>
                <a:gd name="connsiteX7" fmla="*/ 76519 w 216541"/>
                <a:gd name="connsiteY7" fmla="*/ 13620 h 185265"/>
                <a:gd name="connsiteX8" fmla="*/ 319 w 216541"/>
                <a:gd name="connsiteY8" fmla="*/ 7270 h 185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6541" h="185265">
                  <a:moveTo>
                    <a:pt x="319" y="7270"/>
                  </a:moveTo>
                  <a:cubicBezTo>
                    <a:pt x="-3385" y="6741"/>
                    <a:pt x="25719" y="-10722"/>
                    <a:pt x="54294" y="10445"/>
                  </a:cubicBezTo>
                  <a:cubicBezTo>
                    <a:pt x="82869" y="31612"/>
                    <a:pt x="144782" y="105166"/>
                    <a:pt x="171769" y="134270"/>
                  </a:cubicBezTo>
                  <a:cubicBezTo>
                    <a:pt x="198757" y="163374"/>
                    <a:pt x="213044" y="182424"/>
                    <a:pt x="216219" y="185070"/>
                  </a:cubicBezTo>
                  <a:cubicBezTo>
                    <a:pt x="219394" y="187716"/>
                    <a:pt x="198227" y="162845"/>
                    <a:pt x="190819" y="150145"/>
                  </a:cubicBezTo>
                  <a:cubicBezTo>
                    <a:pt x="183411" y="137445"/>
                    <a:pt x="182882" y="124745"/>
                    <a:pt x="171769" y="108870"/>
                  </a:cubicBezTo>
                  <a:cubicBezTo>
                    <a:pt x="160657" y="92995"/>
                    <a:pt x="140019" y="70770"/>
                    <a:pt x="124144" y="54895"/>
                  </a:cubicBezTo>
                  <a:cubicBezTo>
                    <a:pt x="108269" y="39020"/>
                    <a:pt x="90277" y="19441"/>
                    <a:pt x="76519" y="13620"/>
                  </a:cubicBezTo>
                  <a:cubicBezTo>
                    <a:pt x="62761" y="7799"/>
                    <a:pt x="4023" y="7799"/>
                    <a:pt x="319" y="727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8" name="フリーフォーム 1187">
              <a:extLst>
                <a:ext uri="{FF2B5EF4-FFF2-40B4-BE49-F238E27FC236}">
                  <a16:creationId xmlns:a16="http://schemas.microsoft.com/office/drawing/2014/main" id="{EC0C8D73-610E-674C-BEAA-8716738A782D}"/>
                </a:ext>
              </a:extLst>
            </p:cNvPr>
            <p:cNvSpPr/>
            <p:nvPr/>
          </p:nvSpPr>
          <p:spPr>
            <a:xfrm>
              <a:off x="2482817" y="4381454"/>
              <a:ext cx="146083" cy="35023"/>
            </a:xfrm>
            <a:custGeom>
              <a:avLst/>
              <a:gdLst>
                <a:gd name="connsiteX0" fmla="*/ 33 w 146083"/>
                <a:gd name="connsiteY0" fmla="*/ 19096 h 35023"/>
                <a:gd name="connsiteX1" fmla="*/ 76233 w 146083"/>
                <a:gd name="connsiteY1" fmla="*/ 25446 h 35023"/>
                <a:gd name="connsiteX2" fmla="*/ 107983 w 146083"/>
                <a:gd name="connsiteY2" fmla="*/ 28621 h 35023"/>
                <a:gd name="connsiteX3" fmla="*/ 146083 w 146083"/>
                <a:gd name="connsiteY3" fmla="*/ 46 h 35023"/>
                <a:gd name="connsiteX4" fmla="*/ 107983 w 146083"/>
                <a:gd name="connsiteY4" fmla="*/ 22271 h 35023"/>
                <a:gd name="connsiteX5" fmla="*/ 66708 w 146083"/>
                <a:gd name="connsiteY5" fmla="*/ 34971 h 35023"/>
                <a:gd name="connsiteX6" fmla="*/ 33 w 146083"/>
                <a:gd name="connsiteY6" fmla="*/ 19096 h 35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083" h="35023">
                  <a:moveTo>
                    <a:pt x="33" y="19096"/>
                  </a:moveTo>
                  <a:cubicBezTo>
                    <a:pt x="1620" y="17509"/>
                    <a:pt x="58241" y="23859"/>
                    <a:pt x="76233" y="25446"/>
                  </a:cubicBezTo>
                  <a:cubicBezTo>
                    <a:pt x="94225" y="27034"/>
                    <a:pt x="96341" y="32854"/>
                    <a:pt x="107983" y="28621"/>
                  </a:cubicBezTo>
                  <a:cubicBezTo>
                    <a:pt x="119625" y="24388"/>
                    <a:pt x="146083" y="1104"/>
                    <a:pt x="146083" y="46"/>
                  </a:cubicBezTo>
                  <a:cubicBezTo>
                    <a:pt x="146083" y="-1012"/>
                    <a:pt x="121212" y="16450"/>
                    <a:pt x="107983" y="22271"/>
                  </a:cubicBezTo>
                  <a:cubicBezTo>
                    <a:pt x="94754" y="28092"/>
                    <a:pt x="80466" y="33913"/>
                    <a:pt x="66708" y="34971"/>
                  </a:cubicBezTo>
                  <a:cubicBezTo>
                    <a:pt x="52950" y="36029"/>
                    <a:pt x="-1554" y="20683"/>
                    <a:pt x="33" y="19096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9" name="フリーフォーム 1188">
              <a:extLst>
                <a:ext uri="{FF2B5EF4-FFF2-40B4-BE49-F238E27FC236}">
                  <a16:creationId xmlns:a16="http://schemas.microsoft.com/office/drawing/2014/main" id="{1DA0996D-9097-45F1-8408-75668A810FE9}"/>
                </a:ext>
              </a:extLst>
            </p:cNvPr>
            <p:cNvSpPr/>
            <p:nvPr/>
          </p:nvSpPr>
          <p:spPr>
            <a:xfrm>
              <a:off x="2203841" y="4083002"/>
              <a:ext cx="91711" cy="158868"/>
            </a:xfrm>
            <a:custGeom>
              <a:avLst/>
              <a:gdLst>
                <a:gd name="connsiteX0" fmla="*/ 50409 w 91711"/>
                <a:gd name="connsiteY0" fmla="*/ 48 h 158868"/>
                <a:gd name="connsiteX1" fmla="*/ 18659 w 91711"/>
                <a:gd name="connsiteY1" fmla="*/ 54023 h 158868"/>
                <a:gd name="connsiteX2" fmla="*/ 91684 w 91711"/>
                <a:gd name="connsiteY2" fmla="*/ 158798 h 158868"/>
                <a:gd name="connsiteX3" fmla="*/ 9134 w 91711"/>
                <a:gd name="connsiteY3" fmla="*/ 69898 h 158868"/>
                <a:gd name="connsiteX4" fmla="*/ 2784 w 91711"/>
                <a:gd name="connsiteY4" fmla="*/ 44498 h 158868"/>
                <a:gd name="connsiteX5" fmla="*/ 50409 w 91711"/>
                <a:gd name="connsiteY5" fmla="*/ 48 h 15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711" h="158868">
                  <a:moveTo>
                    <a:pt x="50409" y="48"/>
                  </a:moveTo>
                  <a:cubicBezTo>
                    <a:pt x="53055" y="1636"/>
                    <a:pt x="11780" y="27565"/>
                    <a:pt x="18659" y="54023"/>
                  </a:cubicBezTo>
                  <a:cubicBezTo>
                    <a:pt x="25538" y="80481"/>
                    <a:pt x="93272" y="156152"/>
                    <a:pt x="91684" y="158798"/>
                  </a:cubicBezTo>
                  <a:cubicBezTo>
                    <a:pt x="90097" y="161444"/>
                    <a:pt x="23951" y="88948"/>
                    <a:pt x="9134" y="69898"/>
                  </a:cubicBezTo>
                  <a:cubicBezTo>
                    <a:pt x="-5683" y="50848"/>
                    <a:pt x="1726" y="52435"/>
                    <a:pt x="2784" y="44498"/>
                  </a:cubicBezTo>
                  <a:cubicBezTo>
                    <a:pt x="3842" y="36561"/>
                    <a:pt x="47763" y="-1540"/>
                    <a:pt x="50409" y="48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0" name="フリーフォーム 1189">
              <a:extLst>
                <a:ext uri="{FF2B5EF4-FFF2-40B4-BE49-F238E27FC236}">
                  <a16:creationId xmlns:a16="http://schemas.microsoft.com/office/drawing/2014/main" id="{CA9D0591-A339-DE2D-3A7E-F6B011CCAA25}"/>
                </a:ext>
              </a:extLst>
            </p:cNvPr>
            <p:cNvSpPr/>
            <p:nvPr/>
          </p:nvSpPr>
          <p:spPr>
            <a:xfrm>
              <a:off x="2331265" y="4328258"/>
              <a:ext cx="123825" cy="166302"/>
            </a:xfrm>
            <a:custGeom>
              <a:avLst/>
              <a:gdLst>
                <a:gd name="connsiteX0" fmla="*/ 5535 w 123825"/>
                <a:gd name="connsiteY0" fmla="*/ 2442 h 166302"/>
                <a:gd name="connsiteX1" fmla="*/ 100785 w 123825"/>
                <a:gd name="connsiteY1" fmla="*/ 142142 h 166302"/>
                <a:gd name="connsiteX2" fmla="*/ 123010 w 123825"/>
                <a:gd name="connsiteY2" fmla="*/ 164367 h 166302"/>
                <a:gd name="connsiteX3" fmla="*/ 81735 w 123825"/>
                <a:gd name="connsiteY3" fmla="*/ 119917 h 166302"/>
                <a:gd name="connsiteX4" fmla="*/ 18235 w 123825"/>
                <a:gd name="connsiteY4" fmla="*/ 56417 h 166302"/>
                <a:gd name="connsiteX5" fmla="*/ 5535 w 123825"/>
                <a:gd name="connsiteY5" fmla="*/ 2442 h 166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25" h="166302">
                  <a:moveTo>
                    <a:pt x="5535" y="2442"/>
                  </a:moveTo>
                  <a:cubicBezTo>
                    <a:pt x="19293" y="16730"/>
                    <a:pt x="81206" y="115155"/>
                    <a:pt x="100785" y="142142"/>
                  </a:cubicBezTo>
                  <a:cubicBezTo>
                    <a:pt x="120364" y="169129"/>
                    <a:pt x="126185" y="168071"/>
                    <a:pt x="123010" y="164367"/>
                  </a:cubicBezTo>
                  <a:cubicBezTo>
                    <a:pt x="119835" y="160663"/>
                    <a:pt x="99197" y="137909"/>
                    <a:pt x="81735" y="119917"/>
                  </a:cubicBezTo>
                  <a:cubicBezTo>
                    <a:pt x="64273" y="101925"/>
                    <a:pt x="29877" y="72292"/>
                    <a:pt x="18235" y="56417"/>
                  </a:cubicBezTo>
                  <a:cubicBezTo>
                    <a:pt x="6593" y="40542"/>
                    <a:pt x="-8223" y="-11846"/>
                    <a:pt x="5535" y="2442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1" name="フリーフォーム 1190">
              <a:extLst>
                <a:ext uri="{FF2B5EF4-FFF2-40B4-BE49-F238E27FC236}">
                  <a16:creationId xmlns:a16="http://schemas.microsoft.com/office/drawing/2014/main" id="{248EDAE3-54C7-C9A7-81AE-71B73735F7BA}"/>
                </a:ext>
              </a:extLst>
            </p:cNvPr>
            <p:cNvSpPr/>
            <p:nvPr/>
          </p:nvSpPr>
          <p:spPr>
            <a:xfrm>
              <a:off x="2197091" y="4304941"/>
              <a:ext cx="247670" cy="206785"/>
            </a:xfrm>
            <a:custGeom>
              <a:avLst/>
              <a:gdLst>
                <a:gd name="connsiteX0" fmla="*/ 9 w 247670"/>
                <a:gd name="connsiteY0" fmla="*/ 359 h 206785"/>
                <a:gd name="connsiteX1" fmla="*/ 114309 w 247670"/>
                <a:gd name="connsiteY1" fmla="*/ 105134 h 206785"/>
                <a:gd name="connsiteX2" fmla="*/ 149234 w 247670"/>
                <a:gd name="connsiteY2" fmla="*/ 155934 h 206785"/>
                <a:gd name="connsiteX3" fmla="*/ 247659 w 247670"/>
                <a:gd name="connsiteY3" fmla="*/ 206734 h 206785"/>
                <a:gd name="connsiteX4" fmla="*/ 155584 w 247670"/>
                <a:gd name="connsiteY4" fmla="*/ 146409 h 206785"/>
                <a:gd name="connsiteX5" fmla="*/ 107959 w 247670"/>
                <a:gd name="connsiteY5" fmla="*/ 73384 h 206785"/>
                <a:gd name="connsiteX6" fmla="*/ 9 w 247670"/>
                <a:gd name="connsiteY6" fmla="*/ 359 h 206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70" h="206785">
                  <a:moveTo>
                    <a:pt x="9" y="359"/>
                  </a:moveTo>
                  <a:cubicBezTo>
                    <a:pt x="1067" y="5650"/>
                    <a:pt x="89438" y="79205"/>
                    <a:pt x="114309" y="105134"/>
                  </a:cubicBezTo>
                  <a:cubicBezTo>
                    <a:pt x="139180" y="131063"/>
                    <a:pt x="127009" y="139001"/>
                    <a:pt x="149234" y="155934"/>
                  </a:cubicBezTo>
                  <a:cubicBezTo>
                    <a:pt x="171459" y="172867"/>
                    <a:pt x="246601" y="208322"/>
                    <a:pt x="247659" y="206734"/>
                  </a:cubicBezTo>
                  <a:cubicBezTo>
                    <a:pt x="248717" y="205146"/>
                    <a:pt x="178867" y="168634"/>
                    <a:pt x="155584" y="146409"/>
                  </a:cubicBezTo>
                  <a:cubicBezTo>
                    <a:pt x="132301" y="124184"/>
                    <a:pt x="129655" y="97197"/>
                    <a:pt x="107959" y="73384"/>
                  </a:cubicBezTo>
                  <a:cubicBezTo>
                    <a:pt x="86263" y="49571"/>
                    <a:pt x="-1049" y="-4932"/>
                    <a:pt x="9" y="359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2" name="フリーフォーム 1191">
              <a:extLst>
                <a:ext uri="{FF2B5EF4-FFF2-40B4-BE49-F238E27FC236}">
                  <a16:creationId xmlns:a16="http://schemas.microsoft.com/office/drawing/2014/main" id="{0F2F8E25-21EA-181B-6437-EED8EA1383FD}"/>
                </a:ext>
              </a:extLst>
            </p:cNvPr>
            <p:cNvSpPr/>
            <p:nvPr/>
          </p:nvSpPr>
          <p:spPr>
            <a:xfrm>
              <a:off x="2476458" y="4422772"/>
              <a:ext cx="158992" cy="101635"/>
            </a:xfrm>
            <a:custGeom>
              <a:avLst/>
              <a:gdLst>
                <a:gd name="connsiteX0" fmla="*/ 158792 w 158992"/>
                <a:gd name="connsiteY0" fmla="*/ 3 h 101635"/>
                <a:gd name="connsiteX1" fmla="*/ 111167 w 158992"/>
                <a:gd name="connsiteY1" fmla="*/ 79378 h 101635"/>
                <a:gd name="connsiteX2" fmla="*/ 66717 w 158992"/>
                <a:gd name="connsiteY2" fmla="*/ 101603 h 101635"/>
                <a:gd name="connsiteX3" fmla="*/ 42 w 158992"/>
                <a:gd name="connsiteY3" fmla="*/ 76203 h 101635"/>
                <a:gd name="connsiteX4" fmla="*/ 57192 w 158992"/>
                <a:gd name="connsiteY4" fmla="*/ 85728 h 101635"/>
                <a:gd name="connsiteX5" fmla="*/ 92117 w 158992"/>
                <a:gd name="connsiteY5" fmla="*/ 82553 h 101635"/>
                <a:gd name="connsiteX6" fmla="*/ 158792 w 158992"/>
                <a:gd name="connsiteY6" fmla="*/ 3 h 101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992" h="101635">
                  <a:moveTo>
                    <a:pt x="158792" y="3"/>
                  </a:moveTo>
                  <a:cubicBezTo>
                    <a:pt x="161967" y="-526"/>
                    <a:pt x="126513" y="62445"/>
                    <a:pt x="111167" y="79378"/>
                  </a:cubicBezTo>
                  <a:cubicBezTo>
                    <a:pt x="95821" y="96311"/>
                    <a:pt x="85238" y="102132"/>
                    <a:pt x="66717" y="101603"/>
                  </a:cubicBezTo>
                  <a:cubicBezTo>
                    <a:pt x="48196" y="101074"/>
                    <a:pt x="1629" y="78849"/>
                    <a:pt x="42" y="76203"/>
                  </a:cubicBezTo>
                  <a:cubicBezTo>
                    <a:pt x="-1546" y="73557"/>
                    <a:pt x="41846" y="84670"/>
                    <a:pt x="57192" y="85728"/>
                  </a:cubicBezTo>
                  <a:cubicBezTo>
                    <a:pt x="72538" y="86786"/>
                    <a:pt x="81534" y="93665"/>
                    <a:pt x="92117" y="82553"/>
                  </a:cubicBezTo>
                  <a:cubicBezTo>
                    <a:pt x="102700" y="71441"/>
                    <a:pt x="155617" y="532"/>
                    <a:pt x="158792" y="3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3" name="フリーフォーム 1192">
              <a:extLst>
                <a:ext uri="{FF2B5EF4-FFF2-40B4-BE49-F238E27FC236}">
                  <a16:creationId xmlns:a16="http://schemas.microsoft.com/office/drawing/2014/main" id="{276F179C-327C-51A7-FEF4-A76C29B7FD67}"/>
                </a:ext>
              </a:extLst>
            </p:cNvPr>
            <p:cNvSpPr/>
            <p:nvPr/>
          </p:nvSpPr>
          <p:spPr>
            <a:xfrm>
              <a:off x="2466025" y="4450876"/>
              <a:ext cx="58104" cy="29302"/>
            </a:xfrm>
            <a:custGeom>
              <a:avLst/>
              <a:gdLst>
                <a:gd name="connsiteX0" fmla="*/ 58100 w 58104"/>
                <a:gd name="connsiteY0" fmla="*/ 474 h 29302"/>
                <a:gd name="connsiteX1" fmla="*/ 4125 w 58104"/>
                <a:gd name="connsiteY1" fmla="*/ 29049 h 29302"/>
                <a:gd name="connsiteX2" fmla="*/ 7300 w 58104"/>
                <a:gd name="connsiteY2" fmla="*/ 13174 h 29302"/>
                <a:gd name="connsiteX3" fmla="*/ 58100 w 58104"/>
                <a:gd name="connsiteY3" fmla="*/ 474 h 29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104" h="29302">
                  <a:moveTo>
                    <a:pt x="58100" y="474"/>
                  </a:moveTo>
                  <a:cubicBezTo>
                    <a:pt x="57571" y="3120"/>
                    <a:pt x="4125" y="29049"/>
                    <a:pt x="4125" y="29049"/>
                  </a:cubicBezTo>
                  <a:cubicBezTo>
                    <a:pt x="-4342" y="31166"/>
                    <a:pt x="2008" y="19524"/>
                    <a:pt x="7300" y="13174"/>
                  </a:cubicBezTo>
                  <a:cubicBezTo>
                    <a:pt x="12592" y="6824"/>
                    <a:pt x="58629" y="-2172"/>
                    <a:pt x="58100" y="474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4" name="フリーフォーム 1193">
              <a:extLst>
                <a:ext uri="{FF2B5EF4-FFF2-40B4-BE49-F238E27FC236}">
                  <a16:creationId xmlns:a16="http://schemas.microsoft.com/office/drawing/2014/main" id="{3710217A-4EC5-DF8C-A8E3-02E7F7E0659C}"/>
                </a:ext>
              </a:extLst>
            </p:cNvPr>
            <p:cNvSpPr/>
            <p:nvPr/>
          </p:nvSpPr>
          <p:spPr>
            <a:xfrm>
              <a:off x="1499915" y="4514236"/>
              <a:ext cx="40303" cy="397767"/>
            </a:xfrm>
            <a:custGeom>
              <a:avLst/>
              <a:gdLst>
                <a:gd name="connsiteX0" fmla="*/ 39960 w 40303"/>
                <a:gd name="connsiteY0" fmla="*/ 614 h 397767"/>
                <a:gd name="connsiteX1" fmla="*/ 5035 w 40303"/>
                <a:gd name="connsiteY1" fmla="*/ 175239 h 397767"/>
                <a:gd name="connsiteX2" fmla="*/ 1860 w 40303"/>
                <a:gd name="connsiteY2" fmla="*/ 397489 h 397767"/>
                <a:gd name="connsiteX3" fmla="*/ 20910 w 40303"/>
                <a:gd name="connsiteY3" fmla="*/ 127614 h 397767"/>
                <a:gd name="connsiteX4" fmla="*/ 39960 w 40303"/>
                <a:gd name="connsiteY4" fmla="*/ 614 h 397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03" h="397767">
                  <a:moveTo>
                    <a:pt x="39960" y="614"/>
                  </a:moveTo>
                  <a:cubicBezTo>
                    <a:pt x="37314" y="8551"/>
                    <a:pt x="11385" y="109093"/>
                    <a:pt x="5035" y="175239"/>
                  </a:cubicBezTo>
                  <a:cubicBezTo>
                    <a:pt x="-1315" y="241385"/>
                    <a:pt x="-786" y="405426"/>
                    <a:pt x="1860" y="397489"/>
                  </a:cubicBezTo>
                  <a:cubicBezTo>
                    <a:pt x="4506" y="389552"/>
                    <a:pt x="12443" y="192172"/>
                    <a:pt x="20910" y="127614"/>
                  </a:cubicBezTo>
                  <a:cubicBezTo>
                    <a:pt x="29377" y="63056"/>
                    <a:pt x="42606" y="-7323"/>
                    <a:pt x="39960" y="614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5" name="フリーフォーム 1194">
              <a:extLst>
                <a:ext uri="{FF2B5EF4-FFF2-40B4-BE49-F238E27FC236}">
                  <a16:creationId xmlns:a16="http://schemas.microsoft.com/office/drawing/2014/main" id="{B14D95C5-B89B-1FED-F8B2-09A74BF1B4A9}"/>
                </a:ext>
              </a:extLst>
            </p:cNvPr>
            <p:cNvSpPr/>
            <p:nvPr/>
          </p:nvSpPr>
          <p:spPr>
            <a:xfrm>
              <a:off x="1532700" y="4311578"/>
              <a:ext cx="58319" cy="196939"/>
            </a:xfrm>
            <a:custGeom>
              <a:avLst/>
              <a:gdLst>
                <a:gd name="connsiteX0" fmla="*/ 825 w 58319"/>
                <a:gd name="connsiteY0" fmla="*/ 196922 h 196939"/>
                <a:gd name="connsiteX1" fmla="*/ 13525 w 58319"/>
                <a:gd name="connsiteY1" fmla="*/ 60397 h 196939"/>
                <a:gd name="connsiteX2" fmla="*/ 57975 w 58319"/>
                <a:gd name="connsiteY2" fmla="*/ 72 h 196939"/>
                <a:gd name="connsiteX3" fmla="*/ 32575 w 58319"/>
                <a:gd name="connsiteY3" fmla="*/ 50872 h 196939"/>
                <a:gd name="connsiteX4" fmla="*/ 825 w 58319"/>
                <a:gd name="connsiteY4" fmla="*/ 196922 h 196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319" h="196939">
                  <a:moveTo>
                    <a:pt x="825" y="196922"/>
                  </a:moveTo>
                  <a:cubicBezTo>
                    <a:pt x="-2350" y="198509"/>
                    <a:pt x="4000" y="93205"/>
                    <a:pt x="13525" y="60397"/>
                  </a:cubicBezTo>
                  <a:cubicBezTo>
                    <a:pt x="23050" y="27589"/>
                    <a:pt x="54800" y="1659"/>
                    <a:pt x="57975" y="72"/>
                  </a:cubicBezTo>
                  <a:cubicBezTo>
                    <a:pt x="61150" y="-1515"/>
                    <a:pt x="41571" y="23355"/>
                    <a:pt x="32575" y="50872"/>
                  </a:cubicBezTo>
                  <a:cubicBezTo>
                    <a:pt x="23579" y="78389"/>
                    <a:pt x="4000" y="195335"/>
                    <a:pt x="825" y="196922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6" name="フリーフォーム 1195">
              <a:extLst>
                <a:ext uri="{FF2B5EF4-FFF2-40B4-BE49-F238E27FC236}">
                  <a16:creationId xmlns:a16="http://schemas.microsoft.com/office/drawing/2014/main" id="{6334B810-1C9B-18D9-DDBA-F3B938CBE4A5}"/>
                </a:ext>
              </a:extLst>
            </p:cNvPr>
            <p:cNvSpPr/>
            <p:nvPr/>
          </p:nvSpPr>
          <p:spPr>
            <a:xfrm>
              <a:off x="1581014" y="4155987"/>
              <a:ext cx="172985" cy="149315"/>
            </a:xfrm>
            <a:custGeom>
              <a:avLst/>
              <a:gdLst>
                <a:gd name="connsiteX0" fmla="*/ 136 w 172985"/>
                <a:gd name="connsiteY0" fmla="*/ 149313 h 149315"/>
                <a:gd name="connsiteX1" fmla="*/ 143011 w 172985"/>
                <a:gd name="connsiteY1" fmla="*/ 25488 h 149315"/>
                <a:gd name="connsiteX2" fmla="*/ 171586 w 172985"/>
                <a:gd name="connsiteY2" fmla="*/ 88 h 149315"/>
                <a:gd name="connsiteX3" fmla="*/ 117611 w 172985"/>
                <a:gd name="connsiteY3" fmla="*/ 28663 h 149315"/>
                <a:gd name="connsiteX4" fmla="*/ 136 w 172985"/>
                <a:gd name="connsiteY4" fmla="*/ 149313 h 149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985" h="149315">
                  <a:moveTo>
                    <a:pt x="136" y="149313"/>
                  </a:moveTo>
                  <a:cubicBezTo>
                    <a:pt x="4369" y="148784"/>
                    <a:pt x="114436" y="50359"/>
                    <a:pt x="143011" y="25488"/>
                  </a:cubicBezTo>
                  <a:cubicBezTo>
                    <a:pt x="171586" y="617"/>
                    <a:pt x="175819" y="-441"/>
                    <a:pt x="171586" y="88"/>
                  </a:cubicBezTo>
                  <a:cubicBezTo>
                    <a:pt x="167353" y="617"/>
                    <a:pt x="143540" y="7496"/>
                    <a:pt x="117611" y="28663"/>
                  </a:cubicBezTo>
                  <a:cubicBezTo>
                    <a:pt x="91682" y="49830"/>
                    <a:pt x="-4097" y="149842"/>
                    <a:pt x="136" y="149313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7" name="フリーフォーム 1196">
              <a:extLst>
                <a:ext uri="{FF2B5EF4-FFF2-40B4-BE49-F238E27FC236}">
                  <a16:creationId xmlns:a16="http://schemas.microsoft.com/office/drawing/2014/main" id="{14D96DD6-CEDB-7F03-ED0F-EB64258D02DE}"/>
                </a:ext>
              </a:extLst>
            </p:cNvPr>
            <p:cNvSpPr/>
            <p:nvPr/>
          </p:nvSpPr>
          <p:spPr>
            <a:xfrm>
              <a:off x="1723916" y="4146520"/>
              <a:ext cx="218743" cy="31985"/>
            </a:xfrm>
            <a:custGeom>
              <a:avLst/>
              <a:gdLst>
                <a:gd name="connsiteX0" fmla="*/ 109 w 218743"/>
                <a:gd name="connsiteY0" fmla="*/ 31780 h 31985"/>
                <a:gd name="connsiteX1" fmla="*/ 101709 w 218743"/>
                <a:gd name="connsiteY1" fmla="*/ 30 h 31985"/>
                <a:gd name="connsiteX2" fmla="*/ 212834 w 218743"/>
                <a:gd name="connsiteY2" fmla="*/ 25430 h 31985"/>
                <a:gd name="connsiteX3" fmla="*/ 200134 w 218743"/>
                <a:gd name="connsiteY3" fmla="*/ 22255 h 31985"/>
                <a:gd name="connsiteX4" fmla="*/ 171559 w 218743"/>
                <a:gd name="connsiteY4" fmla="*/ 22255 h 31985"/>
                <a:gd name="connsiteX5" fmla="*/ 117584 w 218743"/>
                <a:gd name="connsiteY5" fmla="*/ 6380 h 31985"/>
                <a:gd name="connsiteX6" fmla="*/ 82659 w 218743"/>
                <a:gd name="connsiteY6" fmla="*/ 12730 h 31985"/>
                <a:gd name="connsiteX7" fmla="*/ 109 w 218743"/>
                <a:gd name="connsiteY7" fmla="*/ 31780 h 31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743" h="31985">
                  <a:moveTo>
                    <a:pt x="109" y="31780"/>
                  </a:moveTo>
                  <a:cubicBezTo>
                    <a:pt x="3284" y="29663"/>
                    <a:pt x="66255" y="1088"/>
                    <a:pt x="101709" y="30"/>
                  </a:cubicBezTo>
                  <a:cubicBezTo>
                    <a:pt x="137163" y="-1028"/>
                    <a:pt x="212834" y="25430"/>
                    <a:pt x="212834" y="25430"/>
                  </a:cubicBezTo>
                  <a:cubicBezTo>
                    <a:pt x="229238" y="29134"/>
                    <a:pt x="207013" y="22784"/>
                    <a:pt x="200134" y="22255"/>
                  </a:cubicBezTo>
                  <a:cubicBezTo>
                    <a:pt x="193255" y="21726"/>
                    <a:pt x="185317" y="24901"/>
                    <a:pt x="171559" y="22255"/>
                  </a:cubicBezTo>
                  <a:cubicBezTo>
                    <a:pt x="157801" y="19609"/>
                    <a:pt x="132401" y="7967"/>
                    <a:pt x="117584" y="6380"/>
                  </a:cubicBezTo>
                  <a:cubicBezTo>
                    <a:pt x="102767" y="4793"/>
                    <a:pt x="101709" y="6380"/>
                    <a:pt x="82659" y="12730"/>
                  </a:cubicBezTo>
                  <a:cubicBezTo>
                    <a:pt x="63609" y="19080"/>
                    <a:pt x="-3066" y="33897"/>
                    <a:pt x="109" y="3178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8" name="フリーフォーム 1197">
              <a:extLst>
                <a:ext uri="{FF2B5EF4-FFF2-40B4-BE49-F238E27FC236}">
                  <a16:creationId xmlns:a16="http://schemas.microsoft.com/office/drawing/2014/main" id="{11054147-CF9C-C462-BEFC-C4977BFB81DF}"/>
                </a:ext>
              </a:extLst>
            </p:cNvPr>
            <p:cNvSpPr/>
            <p:nvPr/>
          </p:nvSpPr>
          <p:spPr>
            <a:xfrm>
              <a:off x="1822120" y="4175085"/>
              <a:ext cx="70199" cy="76267"/>
            </a:xfrm>
            <a:custGeom>
              <a:avLst/>
              <a:gdLst>
                <a:gd name="connsiteX0" fmla="*/ 70180 w 70199"/>
                <a:gd name="connsiteY0" fmla="*/ 40 h 76267"/>
                <a:gd name="connsiteX1" fmla="*/ 16205 w 70199"/>
                <a:gd name="connsiteY1" fmla="*/ 31790 h 76267"/>
                <a:gd name="connsiteX2" fmla="*/ 330 w 70199"/>
                <a:gd name="connsiteY2" fmla="*/ 76240 h 76267"/>
                <a:gd name="connsiteX3" fmla="*/ 9855 w 70199"/>
                <a:gd name="connsiteY3" fmla="*/ 38140 h 76267"/>
                <a:gd name="connsiteX4" fmla="*/ 70180 w 70199"/>
                <a:gd name="connsiteY4" fmla="*/ 40 h 76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199" h="76267">
                  <a:moveTo>
                    <a:pt x="70180" y="40"/>
                  </a:moveTo>
                  <a:cubicBezTo>
                    <a:pt x="71238" y="-1018"/>
                    <a:pt x="27847" y="19090"/>
                    <a:pt x="16205" y="31790"/>
                  </a:cubicBezTo>
                  <a:cubicBezTo>
                    <a:pt x="4563" y="44490"/>
                    <a:pt x="1388" y="75182"/>
                    <a:pt x="330" y="76240"/>
                  </a:cubicBezTo>
                  <a:cubicBezTo>
                    <a:pt x="-728" y="77298"/>
                    <a:pt x="330" y="47665"/>
                    <a:pt x="9855" y="38140"/>
                  </a:cubicBezTo>
                  <a:cubicBezTo>
                    <a:pt x="19380" y="28615"/>
                    <a:pt x="69122" y="1098"/>
                    <a:pt x="70180" y="4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9" name="フリーフォーム 1198">
              <a:extLst>
                <a:ext uri="{FF2B5EF4-FFF2-40B4-BE49-F238E27FC236}">
                  <a16:creationId xmlns:a16="http://schemas.microsoft.com/office/drawing/2014/main" id="{40D55BB0-67B4-CC8F-06A4-F1130F0E8CD4}"/>
                </a:ext>
              </a:extLst>
            </p:cNvPr>
            <p:cNvSpPr/>
            <p:nvPr/>
          </p:nvSpPr>
          <p:spPr>
            <a:xfrm>
              <a:off x="1768331" y="4341026"/>
              <a:ext cx="286191" cy="75381"/>
            </a:xfrm>
            <a:custGeom>
              <a:avLst/>
              <a:gdLst>
                <a:gd name="connsiteX0" fmla="*/ 9669 w 286191"/>
                <a:gd name="connsiteY0" fmla="*/ 2374 h 75381"/>
                <a:gd name="connsiteX1" fmla="*/ 247794 w 286191"/>
                <a:gd name="connsiteY1" fmla="*/ 72224 h 75381"/>
                <a:gd name="connsiteX2" fmla="*/ 285894 w 286191"/>
                <a:gd name="connsiteY2" fmla="*/ 62699 h 75381"/>
                <a:gd name="connsiteX3" fmla="*/ 250969 w 286191"/>
                <a:gd name="connsiteY3" fmla="*/ 56349 h 75381"/>
                <a:gd name="connsiteX4" fmla="*/ 184294 w 286191"/>
                <a:gd name="connsiteY4" fmla="*/ 37299 h 75381"/>
                <a:gd name="connsiteX5" fmla="*/ 57294 w 286191"/>
                <a:gd name="connsiteY5" fmla="*/ 18249 h 75381"/>
                <a:gd name="connsiteX6" fmla="*/ 9669 w 286191"/>
                <a:gd name="connsiteY6" fmla="*/ 2374 h 75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6191" h="75381">
                  <a:moveTo>
                    <a:pt x="9669" y="2374"/>
                  </a:moveTo>
                  <a:cubicBezTo>
                    <a:pt x="41419" y="11370"/>
                    <a:pt x="201757" y="62170"/>
                    <a:pt x="247794" y="72224"/>
                  </a:cubicBezTo>
                  <a:cubicBezTo>
                    <a:pt x="293832" y="82278"/>
                    <a:pt x="285365" y="65345"/>
                    <a:pt x="285894" y="62699"/>
                  </a:cubicBezTo>
                  <a:cubicBezTo>
                    <a:pt x="286423" y="60053"/>
                    <a:pt x="267902" y="60582"/>
                    <a:pt x="250969" y="56349"/>
                  </a:cubicBezTo>
                  <a:cubicBezTo>
                    <a:pt x="234036" y="52116"/>
                    <a:pt x="216573" y="43649"/>
                    <a:pt x="184294" y="37299"/>
                  </a:cubicBezTo>
                  <a:cubicBezTo>
                    <a:pt x="152015" y="30949"/>
                    <a:pt x="82165" y="24070"/>
                    <a:pt x="57294" y="18249"/>
                  </a:cubicBezTo>
                  <a:cubicBezTo>
                    <a:pt x="32423" y="12428"/>
                    <a:pt x="-22081" y="-6622"/>
                    <a:pt x="9669" y="2374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0" name="フリーフォーム 1199">
              <a:extLst>
                <a:ext uri="{FF2B5EF4-FFF2-40B4-BE49-F238E27FC236}">
                  <a16:creationId xmlns:a16="http://schemas.microsoft.com/office/drawing/2014/main" id="{29CF2BEB-0919-1D29-870A-0162867F161E}"/>
                </a:ext>
              </a:extLst>
            </p:cNvPr>
            <p:cNvSpPr/>
            <p:nvPr/>
          </p:nvSpPr>
          <p:spPr>
            <a:xfrm>
              <a:off x="1900179" y="4165594"/>
              <a:ext cx="246128" cy="117659"/>
            </a:xfrm>
            <a:custGeom>
              <a:avLst/>
              <a:gdLst>
                <a:gd name="connsiteX0" fmla="*/ 68321 w 246128"/>
                <a:gd name="connsiteY0" fmla="*/ 6 h 117659"/>
                <a:gd name="connsiteX1" fmla="*/ 1646 w 246128"/>
                <a:gd name="connsiteY1" fmla="*/ 41281 h 117659"/>
                <a:gd name="connsiteX2" fmla="*/ 27046 w 246128"/>
                <a:gd name="connsiteY2" fmla="*/ 76206 h 117659"/>
                <a:gd name="connsiteX3" fmla="*/ 100071 w 246128"/>
                <a:gd name="connsiteY3" fmla="*/ 107956 h 117659"/>
                <a:gd name="connsiteX4" fmla="*/ 246121 w 246128"/>
                <a:gd name="connsiteY4" fmla="*/ 117481 h 117659"/>
                <a:gd name="connsiteX5" fmla="*/ 106421 w 246128"/>
                <a:gd name="connsiteY5" fmla="*/ 101606 h 117659"/>
                <a:gd name="connsiteX6" fmla="*/ 30221 w 246128"/>
                <a:gd name="connsiteY6" fmla="*/ 63506 h 117659"/>
                <a:gd name="connsiteX7" fmla="*/ 17521 w 246128"/>
                <a:gd name="connsiteY7" fmla="*/ 38106 h 117659"/>
                <a:gd name="connsiteX8" fmla="*/ 68321 w 246128"/>
                <a:gd name="connsiteY8" fmla="*/ 6 h 117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6128" h="117659">
                  <a:moveTo>
                    <a:pt x="68321" y="6"/>
                  </a:moveTo>
                  <a:cubicBezTo>
                    <a:pt x="65675" y="535"/>
                    <a:pt x="8525" y="28581"/>
                    <a:pt x="1646" y="41281"/>
                  </a:cubicBezTo>
                  <a:cubicBezTo>
                    <a:pt x="-5233" y="53981"/>
                    <a:pt x="10642" y="65094"/>
                    <a:pt x="27046" y="76206"/>
                  </a:cubicBezTo>
                  <a:cubicBezTo>
                    <a:pt x="43450" y="87318"/>
                    <a:pt x="63559" y="101077"/>
                    <a:pt x="100071" y="107956"/>
                  </a:cubicBezTo>
                  <a:cubicBezTo>
                    <a:pt x="136583" y="114835"/>
                    <a:pt x="245063" y="118539"/>
                    <a:pt x="246121" y="117481"/>
                  </a:cubicBezTo>
                  <a:cubicBezTo>
                    <a:pt x="247179" y="116423"/>
                    <a:pt x="142404" y="110602"/>
                    <a:pt x="106421" y="101606"/>
                  </a:cubicBezTo>
                  <a:cubicBezTo>
                    <a:pt x="70438" y="92610"/>
                    <a:pt x="45038" y="74089"/>
                    <a:pt x="30221" y="63506"/>
                  </a:cubicBezTo>
                  <a:cubicBezTo>
                    <a:pt x="15404" y="52923"/>
                    <a:pt x="14875" y="44456"/>
                    <a:pt x="17521" y="38106"/>
                  </a:cubicBezTo>
                  <a:cubicBezTo>
                    <a:pt x="20167" y="31756"/>
                    <a:pt x="70967" y="-523"/>
                    <a:pt x="68321" y="6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1" name="フリーフォーム 1200">
              <a:extLst>
                <a:ext uri="{FF2B5EF4-FFF2-40B4-BE49-F238E27FC236}">
                  <a16:creationId xmlns:a16="http://schemas.microsoft.com/office/drawing/2014/main" id="{1E3475BB-AB11-663F-2D5B-9C996FC3905B}"/>
                </a:ext>
              </a:extLst>
            </p:cNvPr>
            <p:cNvSpPr/>
            <p:nvPr/>
          </p:nvSpPr>
          <p:spPr>
            <a:xfrm>
              <a:off x="1958974" y="4175101"/>
              <a:ext cx="217362" cy="95701"/>
            </a:xfrm>
            <a:custGeom>
              <a:avLst/>
              <a:gdLst>
                <a:gd name="connsiteX0" fmla="*/ 1 w 217362"/>
                <a:gd name="connsiteY0" fmla="*/ 24 h 95701"/>
                <a:gd name="connsiteX1" fmla="*/ 180976 w 217362"/>
                <a:gd name="connsiteY1" fmla="*/ 47649 h 95701"/>
                <a:gd name="connsiteX2" fmla="*/ 196851 w 217362"/>
                <a:gd name="connsiteY2" fmla="*/ 57174 h 95701"/>
                <a:gd name="connsiteX3" fmla="*/ 149226 w 217362"/>
                <a:gd name="connsiteY3" fmla="*/ 95274 h 95701"/>
                <a:gd name="connsiteX4" fmla="*/ 215901 w 217362"/>
                <a:gd name="connsiteY4" fmla="*/ 76224 h 95701"/>
                <a:gd name="connsiteX5" fmla="*/ 196851 w 217362"/>
                <a:gd name="connsiteY5" fmla="*/ 53999 h 95701"/>
                <a:gd name="connsiteX6" fmla="*/ 177801 w 217362"/>
                <a:gd name="connsiteY6" fmla="*/ 41299 h 95701"/>
                <a:gd name="connsiteX7" fmla="*/ 1 w 217362"/>
                <a:gd name="connsiteY7" fmla="*/ 24 h 95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7362" h="95701">
                  <a:moveTo>
                    <a:pt x="1" y="24"/>
                  </a:moveTo>
                  <a:cubicBezTo>
                    <a:pt x="530" y="1082"/>
                    <a:pt x="180976" y="47649"/>
                    <a:pt x="180976" y="47649"/>
                  </a:cubicBezTo>
                  <a:cubicBezTo>
                    <a:pt x="213784" y="57174"/>
                    <a:pt x="202143" y="49237"/>
                    <a:pt x="196851" y="57174"/>
                  </a:cubicBezTo>
                  <a:cubicBezTo>
                    <a:pt x="191559" y="65111"/>
                    <a:pt x="146051" y="92099"/>
                    <a:pt x="149226" y="95274"/>
                  </a:cubicBezTo>
                  <a:cubicBezTo>
                    <a:pt x="152401" y="98449"/>
                    <a:pt x="207963" y="83103"/>
                    <a:pt x="215901" y="76224"/>
                  </a:cubicBezTo>
                  <a:cubicBezTo>
                    <a:pt x="223839" y="69345"/>
                    <a:pt x="196851" y="53999"/>
                    <a:pt x="196851" y="53999"/>
                  </a:cubicBezTo>
                  <a:cubicBezTo>
                    <a:pt x="190501" y="48178"/>
                    <a:pt x="205847" y="49766"/>
                    <a:pt x="177801" y="41299"/>
                  </a:cubicBezTo>
                  <a:cubicBezTo>
                    <a:pt x="149755" y="32832"/>
                    <a:pt x="-528" y="-1034"/>
                    <a:pt x="1" y="24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2" name="フリーフォーム 1201">
              <a:extLst>
                <a:ext uri="{FF2B5EF4-FFF2-40B4-BE49-F238E27FC236}">
                  <a16:creationId xmlns:a16="http://schemas.microsoft.com/office/drawing/2014/main" id="{361CC46D-AB03-F7FC-9401-33066227B2F2}"/>
                </a:ext>
              </a:extLst>
            </p:cNvPr>
            <p:cNvSpPr/>
            <p:nvPr/>
          </p:nvSpPr>
          <p:spPr>
            <a:xfrm>
              <a:off x="2034685" y="4292595"/>
              <a:ext cx="134067" cy="114199"/>
            </a:xfrm>
            <a:custGeom>
              <a:avLst/>
              <a:gdLst>
                <a:gd name="connsiteX0" fmla="*/ 133840 w 134067"/>
                <a:gd name="connsiteY0" fmla="*/ 5 h 114199"/>
                <a:gd name="connsiteX1" fmla="*/ 105265 w 134067"/>
                <a:gd name="connsiteY1" fmla="*/ 53980 h 114199"/>
                <a:gd name="connsiteX2" fmla="*/ 29065 w 134067"/>
                <a:gd name="connsiteY2" fmla="*/ 104780 h 114199"/>
                <a:gd name="connsiteX3" fmla="*/ 3665 w 134067"/>
                <a:gd name="connsiteY3" fmla="*/ 111130 h 114199"/>
                <a:gd name="connsiteX4" fmla="*/ 102090 w 134067"/>
                <a:gd name="connsiteY4" fmla="*/ 69855 h 114199"/>
                <a:gd name="connsiteX5" fmla="*/ 117965 w 134067"/>
                <a:gd name="connsiteY5" fmla="*/ 57155 h 114199"/>
                <a:gd name="connsiteX6" fmla="*/ 133840 w 134067"/>
                <a:gd name="connsiteY6" fmla="*/ 5 h 114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067" h="114199">
                  <a:moveTo>
                    <a:pt x="133840" y="5"/>
                  </a:moveTo>
                  <a:cubicBezTo>
                    <a:pt x="131723" y="-524"/>
                    <a:pt x="122727" y="36518"/>
                    <a:pt x="105265" y="53980"/>
                  </a:cubicBezTo>
                  <a:cubicBezTo>
                    <a:pt x="87803" y="71442"/>
                    <a:pt x="45998" y="95255"/>
                    <a:pt x="29065" y="104780"/>
                  </a:cubicBezTo>
                  <a:cubicBezTo>
                    <a:pt x="12132" y="114305"/>
                    <a:pt x="-8506" y="116951"/>
                    <a:pt x="3665" y="111130"/>
                  </a:cubicBezTo>
                  <a:cubicBezTo>
                    <a:pt x="15836" y="105309"/>
                    <a:pt x="102090" y="69855"/>
                    <a:pt x="102090" y="69855"/>
                  </a:cubicBezTo>
                  <a:cubicBezTo>
                    <a:pt x="121140" y="60859"/>
                    <a:pt x="117965" y="57155"/>
                    <a:pt x="117965" y="57155"/>
                  </a:cubicBezTo>
                  <a:cubicBezTo>
                    <a:pt x="122727" y="52922"/>
                    <a:pt x="135957" y="534"/>
                    <a:pt x="133840" y="5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3" name="フリーフォーム 1202">
              <a:extLst>
                <a:ext uri="{FF2B5EF4-FFF2-40B4-BE49-F238E27FC236}">
                  <a16:creationId xmlns:a16="http://schemas.microsoft.com/office/drawing/2014/main" id="{F041F20B-74C9-46FD-BCF2-E8C6BEBD6E36}"/>
                </a:ext>
              </a:extLst>
            </p:cNvPr>
            <p:cNvSpPr/>
            <p:nvPr/>
          </p:nvSpPr>
          <p:spPr>
            <a:xfrm>
              <a:off x="1854194" y="4279849"/>
              <a:ext cx="223812" cy="47917"/>
            </a:xfrm>
            <a:custGeom>
              <a:avLst/>
              <a:gdLst>
                <a:gd name="connsiteX0" fmla="*/ 6 w 223812"/>
                <a:gd name="connsiteY0" fmla="*/ 51 h 47917"/>
                <a:gd name="connsiteX1" fmla="*/ 158756 w 223812"/>
                <a:gd name="connsiteY1" fmla="*/ 47676 h 47917"/>
                <a:gd name="connsiteX2" fmla="*/ 222256 w 223812"/>
                <a:gd name="connsiteY2" fmla="*/ 19101 h 47917"/>
                <a:gd name="connsiteX3" fmla="*/ 200031 w 223812"/>
                <a:gd name="connsiteY3" fmla="*/ 31801 h 47917"/>
                <a:gd name="connsiteX4" fmla="*/ 152406 w 223812"/>
                <a:gd name="connsiteY4" fmla="*/ 38151 h 47917"/>
                <a:gd name="connsiteX5" fmla="*/ 6 w 223812"/>
                <a:gd name="connsiteY5" fmla="*/ 51 h 47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3812" h="47917">
                  <a:moveTo>
                    <a:pt x="6" y="51"/>
                  </a:moveTo>
                  <a:cubicBezTo>
                    <a:pt x="1064" y="1639"/>
                    <a:pt x="121714" y="44501"/>
                    <a:pt x="158756" y="47676"/>
                  </a:cubicBezTo>
                  <a:cubicBezTo>
                    <a:pt x="195798" y="50851"/>
                    <a:pt x="215377" y="21747"/>
                    <a:pt x="222256" y="19101"/>
                  </a:cubicBezTo>
                  <a:cubicBezTo>
                    <a:pt x="229135" y="16455"/>
                    <a:pt x="211673" y="28626"/>
                    <a:pt x="200031" y="31801"/>
                  </a:cubicBezTo>
                  <a:cubicBezTo>
                    <a:pt x="188389" y="34976"/>
                    <a:pt x="178335" y="42384"/>
                    <a:pt x="152406" y="38151"/>
                  </a:cubicBezTo>
                  <a:cubicBezTo>
                    <a:pt x="126477" y="33918"/>
                    <a:pt x="-1052" y="-1537"/>
                    <a:pt x="6" y="51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4" name="フリーフォーム 1203">
              <a:extLst>
                <a:ext uri="{FF2B5EF4-FFF2-40B4-BE49-F238E27FC236}">
                  <a16:creationId xmlns:a16="http://schemas.microsoft.com/office/drawing/2014/main" id="{5B0395B8-C76E-9D3B-61E2-AF189A6AEFD4}"/>
                </a:ext>
              </a:extLst>
            </p:cNvPr>
            <p:cNvSpPr/>
            <p:nvPr/>
          </p:nvSpPr>
          <p:spPr>
            <a:xfrm>
              <a:off x="1742933" y="4324054"/>
              <a:ext cx="175288" cy="81855"/>
            </a:xfrm>
            <a:custGeom>
              <a:avLst/>
              <a:gdLst>
                <a:gd name="connsiteX0" fmla="*/ 142 w 175288"/>
                <a:gd name="connsiteY0" fmla="*/ 296 h 81855"/>
                <a:gd name="connsiteX1" fmla="*/ 82692 w 175288"/>
                <a:gd name="connsiteY1" fmla="*/ 73321 h 81855"/>
                <a:gd name="connsiteX2" fmla="*/ 174767 w 175288"/>
                <a:gd name="connsiteY2" fmla="*/ 79671 h 81855"/>
                <a:gd name="connsiteX3" fmla="*/ 117617 w 175288"/>
                <a:gd name="connsiteY3" fmla="*/ 66971 h 81855"/>
                <a:gd name="connsiteX4" fmla="*/ 63642 w 175288"/>
                <a:gd name="connsiteY4" fmla="*/ 47921 h 81855"/>
                <a:gd name="connsiteX5" fmla="*/ 142 w 175288"/>
                <a:gd name="connsiteY5" fmla="*/ 296 h 81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288" h="81855">
                  <a:moveTo>
                    <a:pt x="142" y="296"/>
                  </a:moveTo>
                  <a:cubicBezTo>
                    <a:pt x="3317" y="4529"/>
                    <a:pt x="53588" y="60092"/>
                    <a:pt x="82692" y="73321"/>
                  </a:cubicBezTo>
                  <a:cubicBezTo>
                    <a:pt x="111796" y="86550"/>
                    <a:pt x="168946" y="80729"/>
                    <a:pt x="174767" y="79671"/>
                  </a:cubicBezTo>
                  <a:cubicBezTo>
                    <a:pt x="180588" y="78613"/>
                    <a:pt x="136138" y="72263"/>
                    <a:pt x="117617" y="66971"/>
                  </a:cubicBezTo>
                  <a:cubicBezTo>
                    <a:pt x="99096" y="61679"/>
                    <a:pt x="79517" y="57446"/>
                    <a:pt x="63642" y="47921"/>
                  </a:cubicBezTo>
                  <a:cubicBezTo>
                    <a:pt x="47767" y="38396"/>
                    <a:pt x="-3033" y="-3937"/>
                    <a:pt x="142" y="296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5" name="フリーフォーム 1204">
              <a:extLst>
                <a:ext uri="{FF2B5EF4-FFF2-40B4-BE49-F238E27FC236}">
                  <a16:creationId xmlns:a16="http://schemas.microsoft.com/office/drawing/2014/main" id="{66C4E59F-A649-815F-3B98-CFDFC3164A9B}"/>
                </a:ext>
              </a:extLst>
            </p:cNvPr>
            <p:cNvSpPr/>
            <p:nvPr/>
          </p:nvSpPr>
          <p:spPr>
            <a:xfrm>
              <a:off x="1597004" y="4422772"/>
              <a:ext cx="286331" cy="117748"/>
            </a:xfrm>
            <a:custGeom>
              <a:avLst/>
              <a:gdLst>
                <a:gd name="connsiteX0" fmla="*/ 285771 w 286331"/>
                <a:gd name="connsiteY0" fmla="*/ 3 h 117748"/>
                <a:gd name="connsiteX1" fmla="*/ 254021 w 286331"/>
                <a:gd name="connsiteY1" fmla="*/ 73028 h 117748"/>
                <a:gd name="connsiteX2" fmla="*/ 193696 w 286331"/>
                <a:gd name="connsiteY2" fmla="*/ 95253 h 117748"/>
                <a:gd name="connsiteX3" fmla="*/ 21 w 286331"/>
                <a:gd name="connsiteY3" fmla="*/ 117478 h 117748"/>
                <a:gd name="connsiteX4" fmla="*/ 206396 w 286331"/>
                <a:gd name="connsiteY4" fmla="*/ 79378 h 117748"/>
                <a:gd name="connsiteX5" fmla="*/ 228621 w 286331"/>
                <a:gd name="connsiteY5" fmla="*/ 69853 h 117748"/>
                <a:gd name="connsiteX6" fmla="*/ 285771 w 286331"/>
                <a:gd name="connsiteY6" fmla="*/ 3 h 117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6331" h="117748">
                  <a:moveTo>
                    <a:pt x="285771" y="3"/>
                  </a:moveTo>
                  <a:cubicBezTo>
                    <a:pt x="290004" y="532"/>
                    <a:pt x="269367" y="57153"/>
                    <a:pt x="254021" y="73028"/>
                  </a:cubicBezTo>
                  <a:cubicBezTo>
                    <a:pt x="238675" y="88903"/>
                    <a:pt x="236029" y="87845"/>
                    <a:pt x="193696" y="95253"/>
                  </a:cubicBezTo>
                  <a:cubicBezTo>
                    <a:pt x="151363" y="102661"/>
                    <a:pt x="-2096" y="120124"/>
                    <a:pt x="21" y="117478"/>
                  </a:cubicBezTo>
                  <a:cubicBezTo>
                    <a:pt x="2138" y="114832"/>
                    <a:pt x="168296" y="87315"/>
                    <a:pt x="206396" y="79378"/>
                  </a:cubicBezTo>
                  <a:cubicBezTo>
                    <a:pt x="244496" y="71441"/>
                    <a:pt x="219625" y="80436"/>
                    <a:pt x="228621" y="69853"/>
                  </a:cubicBezTo>
                  <a:cubicBezTo>
                    <a:pt x="237617" y="59270"/>
                    <a:pt x="281538" y="-526"/>
                    <a:pt x="285771" y="3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6" name="フリーフォーム 1205">
              <a:extLst>
                <a:ext uri="{FF2B5EF4-FFF2-40B4-BE49-F238E27FC236}">
                  <a16:creationId xmlns:a16="http://schemas.microsoft.com/office/drawing/2014/main" id="{80D6ED8E-DC66-6C4D-07E5-2BA5E55EF5C6}"/>
                </a:ext>
              </a:extLst>
            </p:cNvPr>
            <p:cNvSpPr/>
            <p:nvPr/>
          </p:nvSpPr>
          <p:spPr>
            <a:xfrm>
              <a:off x="1720794" y="4365625"/>
              <a:ext cx="120711" cy="66711"/>
            </a:xfrm>
            <a:custGeom>
              <a:avLst/>
              <a:gdLst>
                <a:gd name="connsiteX0" fmla="*/ 56 w 120711"/>
                <a:gd name="connsiteY0" fmla="*/ 0 h 66711"/>
                <a:gd name="connsiteX1" fmla="*/ 76256 w 120711"/>
                <a:gd name="connsiteY1" fmla="*/ 50800 h 66711"/>
                <a:gd name="connsiteX2" fmla="*/ 120706 w 120711"/>
                <a:gd name="connsiteY2" fmla="*/ 66675 h 66711"/>
                <a:gd name="connsiteX3" fmla="*/ 79431 w 120711"/>
                <a:gd name="connsiteY3" fmla="*/ 47625 h 66711"/>
                <a:gd name="connsiteX4" fmla="*/ 88956 w 120711"/>
                <a:gd name="connsiteY4" fmla="*/ 50800 h 66711"/>
                <a:gd name="connsiteX5" fmla="*/ 56 w 120711"/>
                <a:gd name="connsiteY5" fmla="*/ 0 h 66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711" h="66711">
                  <a:moveTo>
                    <a:pt x="56" y="0"/>
                  </a:moveTo>
                  <a:cubicBezTo>
                    <a:pt x="-2061" y="0"/>
                    <a:pt x="56148" y="39688"/>
                    <a:pt x="76256" y="50800"/>
                  </a:cubicBezTo>
                  <a:cubicBezTo>
                    <a:pt x="96364" y="61912"/>
                    <a:pt x="120177" y="67204"/>
                    <a:pt x="120706" y="66675"/>
                  </a:cubicBezTo>
                  <a:cubicBezTo>
                    <a:pt x="121235" y="66146"/>
                    <a:pt x="84723" y="50271"/>
                    <a:pt x="79431" y="47625"/>
                  </a:cubicBezTo>
                  <a:cubicBezTo>
                    <a:pt x="74139" y="44979"/>
                    <a:pt x="95835" y="57150"/>
                    <a:pt x="88956" y="50800"/>
                  </a:cubicBezTo>
                  <a:cubicBezTo>
                    <a:pt x="82077" y="44450"/>
                    <a:pt x="2173" y="0"/>
                    <a:pt x="56" y="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7" name="フリーフォーム 1206">
              <a:extLst>
                <a:ext uri="{FF2B5EF4-FFF2-40B4-BE49-F238E27FC236}">
                  <a16:creationId xmlns:a16="http://schemas.microsoft.com/office/drawing/2014/main" id="{A039C1E0-A65C-335C-8ED0-91636D3BEA39}"/>
                </a:ext>
              </a:extLst>
            </p:cNvPr>
            <p:cNvSpPr/>
            <p:nvPr/>
          </p:nvSpPr>
          <p:spPr>
            <a:xfrm>
              <a:off x="1755253" y="4556122"/>
              <a:ext cx="89127" cy="248053"/>
            </a:xfrm>
            <a:custGeom>
              <a:avLst/>
              <a:gdLst>
                <a:gd name="connsiteX0" fmla="*/ 60847 w 89127"/>
                <a:gd name="connsiteY0" fmla="*/ 3 h 248053"/>
                <a:gd name="connsiteX1" fmla="*/ 73547 w 89127"/>
                <a:gd name="connsiteY1" fmla="*/ 82553 h 248053"/>
                <a:gd name="connsiteX2" fmla="*/ 51322 w 89127"/>
                <a:gd name="connsiteY2" fmla="*/ 130178 h 248053"/>
                <a:gd name="connsiteX3" fmla="*/ 522 w 89127"/>
                <a:gd name="connsiteY3" fmla="*/ 247653 h 248053"/>
                <a:gd name="connsiteX4" fmla="*/ 86247 w 89127"/>
                <a:gd name="connsiteY4" fmla="*/ 85728 h 248053"/>
                <a:gd name="connsiteX5" fmla="*/ 60847 w 89127"/>
                <a:gd name="connsiteY5" fmla="*/ 3 h 248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127" h="248053">
                  <a:moveTo>
                    <a:pt x="60847" y="3"/>
                  </a:moveTo>
                  <a:cubicBezTo>
                    <a:pt x="58730" y="-526"/>
                    <a:pt x="75134" y="60857"/>
                    <a:pt x="73547" y="82553"/>
                  </a:cubicBezTo>
                  <a:cubicBezTo>
                    <a:pt x="71960" y="104249"/>
                    <a:pt x="63493" y="102661"/>
                    <a:pt x="51322" y="130178"/>
                  </a:cubicBezTo>
                  <a:cubicBezTo>
                    <a:pt x="39151" y="157695"/>
                    <a:pt x="-5299" y="255061"/>
                    <a:pt x="522" y="247653"/>
                  </a:cubicBezTo>
                  <a:cubicBezTo>
                    <a:pt x="6343" y="240245"/>
                    <a:pt x="73018" y="125415"/>
                    <a:pt x="86247" y="85728"/>
                  </a:cubicBezTo>
                  <a:cubicBezTo>
                    <a:pt x="99476" y="46041"/>
                    <a:pt x="62964" y="532"/>
                    <a:pt x="60847" y="3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8" name="フリーフォーム 1207">
              <a:extLst>
                <a:ext uri="{FF2B5EF4-FFF2-40B4-BE49-F238E27FC236}">
                  <a16:creationId xmlns:a16="http://schemas.microsoft.com/office/drawing/2014/main" id="{4BF2DDFF-BA13-A2A7-8E25-680421F00C58}"/>
                </a:ext>
              </a:extLst>
            </p:cNvPr>
            <p:cNvSpPr/>
            <p:nvPr/>
          </p:nvSpPr>
          <p:spPr>
            <a:xfrm>
              <a:off x="1606415" y="4578123"/>
              <a:ext cx="54116" cy="149665"/>
            </a:xfrm>
            <a:custGeom>
              <a:avLst/>
              <a:gdLst>
                <a:gd name="connsiteX0" fmla="*/ 135 w 54116"/>
                <a:gd name="connsiteY0" fmla="*/ 227 h 149665"/>
                <a:gd name="connsiteX1" fmla="*/ 38235 w 54116"/>
                <a:gd name="connsiteY1" fmla="*/ 63727 h 149665"/>
                <a:gd name="connsiteX2" fmla="*/ 22360 w 54116"/>
                <a:gd name="connsiteY2" fmla="*/ 149452 h 149665"/>
                <a:gd name="connsiteX3" fmla="*/ 54110 w 54116"/>
                <a:gd name="connsiteY3" fmla="*/ 85952 h 149665"/>
                <a:gd name="connsiteX4" fmla="*/ 135 w 54116"/>
                <a:gd name="connsiteY4" fmla="*/ 227 h 149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116" h="149665">
                  <a:moveTo>
                    <a:pt x="135" y="227"/>
                  </a:moveTo>
                  <a:cubicBezTo>
                    <a:pt x="-2511" y="-3477"/>
                    <a:pt x="34531" y="38856"/>
                    <a:pt x="38235" y="63727"/>
                  </a:cubicBezTo>
                  <a:cubicBezTo>
                    <a:pt x="41939" y="88598"/>
                    <a:pt x="19714" y="145748"/>
                    <a:pt x="22360" y="149452"/>
                  </a:cubicBezTo>
                  <a:cubicBezTo>
                    <a:pt x="25006" y="153156"/>
                    <a:pt x="54639" y="107648"/>
                    <a:pt x="54110" y="85952"/>
                  </a:cubicBezTo>
                  <a:cubicBezTo>
                    <a:pt x="53581" y="64256"/>
                    <a:pt x="2781" y="3931"/>
                    <a:pt x="135" y="22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9" name="フリーフォーム 1208">
              <a:extLst>
                <a:ext uri="{FF2B5EF4-FFF2-40B4-BE49-F238E27FC236}">
                  <a16:creationId xmlns:a16="http://schemas.microsoft.com/office/drawing/2014/main" id="{CEB78152-7485-B995-6878-45CA8FA1DC15}"/>
                </a:ext>
              </a:extLst>
            </p:cNvPr>
            <p:cNvSpPr/>
            <p:nvPr/>
          </p:nvSpPr>
          <p:spPr>
            <a:xfrm>
              <a:off x="1720142" y="4209641"/>
              <a:ext cx="26161" cy="97031"/>
            </a:xfrm>
            <a:custGeom>
              <a:avLst/>
              <a:gdLst>
                <a:gd name="connsiteX0" fmla="*/ 26108 w 26161"/>
                <a:gd name="connsiteY0" fmla="*/ 409 h 97031"/>
                <a:gd name="connsiteX1" fmla="*/ 708 w 26161"/>
                <a:gd name="connsiteY1" fmla="*/ 76609 h 97031"/>
                <a:gd name="connsiteX2" fmla="*/ 7058 w 26161"/>
                <a:gd name="connsiteY2" fmla="*/ 95659 h 97031"/>
                <a:gd name="connsiteX3" fmla="*/ 7058 w 26161"/>
                <a:gd name="connsiteY3" fmla="*/ 48034 h 97031"/>
                <a:gd name="connsiteX4" fmla="*/ 26108 w 26161"/>
                <a:gd name="connsiteY4" fmla="*/ 409 h 97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161" h="97031">
                  <a:moveTo>
                    <a:pt x="26108" y="409"/>
                  </a:moveTo>
                  <a:cubicBezTo>
                    <a:pt x="25050" y="5171"/>
                    <a:pt x="708" y="76609"/>
                    <a:pt x="708" y="76609"/>
                  </a:cubicBezTo>
                  <a:cubicBezTo>
                    <a:pt x="-2467" y="92484"/>
                    <a:pt x="6000" y="100421"/>
                    <a:pt x="7058" y="95659"/>
                  </a:cubicBezTo>
                  <a:cubicBezTo>
                    <a:pt x="8116" y="90897"/>
                    <a:pt x="1766" y="62321"/>
                    <a:pt x="7058" y="48034"/>
                  </a:cubicBezTo>
                  <a:cubicBezTo>
                    <a:pt x="12350" y="33747"/>
                    <a:pt x="27166" y="-4353"/>
                    <a:pt x="26108" y="409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0" name="フリーフォーム 1209">
              <a:extLst>
                <a:ext uri="{FF2B5EF4-FFF2-40B4-BE49-F238E27FC236}">
                  <a16:creationId xmlns:a16="http://schemas.microsoft.com/office/drawing/2014/main" id="{15C5C600-4EDA-6ECD-E7E0-12AE05D33E6F}"/>
                </a:ext>
              </a:extLst>
            </p:cNvPr>
            <p:cNvSpPr/>
            <p:nvPr/>
          </p:nvSpPr>
          <p:spPr>
            <a:xfrm>
              <a:off x="2082668" y="4389421"/>
              <a:ext cx="43925" cy="155697"/>
            </a:xfrm>
            <a:custGeom>
              <a:avLst/>
              <a:gdLst>
                <a:gd name="connsiteX0" fmla="*/ 38232 w 43925"/>
                <a:gd name="connsiteY0" fmla="*/ 1604 h 155697"/>
                <a:gd name="connsiteX1" fmla="*/ 41407 w 43925"/>
                <a:gd name="connsiteY1" fmla="*/ 52404 h 155697"/>
                <a:gd name="connsiteX2" fmla="*/ 132 w 43925"/>
                <a:gd name="connsiteY2" fmla="*/ 154004 h 155697"/>
                <a:gd name="connsiteX3" fmla="*/ 28707 w 43925"/>
                <a:gd name="connsiteY3" fmla="*/ 109554 h 155697"/>
                <a:gd name="connsiteX4" fmla="*/ 38232 w 43925"/>
                <a:gd name="connsiteY4" fmla="*/ 1604 h 155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925" h="155697">
                  <a:moveTo>
                    <a:pt x="38232" y="1604"/>
                  </a:moveTo>
                  <a:cubicBezTo>
                    <a:pt x="40349" y="-7921"/>
                    <a:pt x="47757" y="27004"/>
                    <a:pt x="41407" y="52404"/>
                  </a:cubicBezTo>
                  <a:cubicBezTo>
                    <a:pt x="35057" y="77804"/>
                    <a:pt x="2249" y="144479"/>
                    <a:pt x="132" y="154004"/>
                  </a:cubicBezTo>
                  <a:cubicBezTo>
                    <a:pt x="-1985" y="163529"/>
                    <a:pt x="21828" y="130720"/>
                    <a:pt x="28707" y="109554"/>
                  </a:cubicBezTo>
                  <a:cubicBezTo>
                    <a:pt x="35586" y="88388"/>
                    <a:pt x="36115" y="11129"/>
                    <a:pt x="38232" y="1604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1" name="フリーフォーム 1210">
              <a:extLst>
                <a:ext uri="{FF2B5EF4-FFF2-40B4-BE49-F238E27FC236}">
                  <a16:creationId xmlns:a16="http://schemas.microsoft.com/office/drawing/2014/main" id="{0D084543-095A-F705-A2DB-F4DF962E955F}"/>
                </a:ext>
              </a:extLst>
            </p:cNvPr>
            <p:cNvSpPr/>
            <p:nvPr/>
          </p:nvSpPr>
          <p:spPr>
            <a:xfrm>
              <a:off x="1866900" y="4571742"/>
              <a:ext cx="203575" cy="32440"/>
            </a:xfrm>
            <a:custGeom>
              <a:avLst/>
              <a:gdLst>
                <a:gd name="connsiteX0" fmla="*/ 0 w 203575"/>
                <a:gd name="connsiteY0" fmla="*/ 19308 h 32440"/>
                <a:gd name="connsiteX1" fmla="*/ 95250 w 203575"/>
                <a:gd name="connsiteY1" fmla="*/ 32008 h 32440"/>
                <a:gd name="connsiteX2" fmla="*/ 203200 w 203575"/>
                <a:gd name="connsiteY2" fmla="*/ 258 h 32440"/>
                <a:gd name="connsiteX3" fmla="*/ 133350 w 203575"/>
                <a:gd name="connsiteY3" fmla="*/ 16133 h 32440"/>
                <a:gd name="connsiteX4" fmla="*/ 79375 w 203575"/>
                <a:gd name="connsiteY4" fmla="*/ 28833 h 32440"/>
                <a:gd name="connsiteX5" fmla="*/ 0 w 203575"/>
                <a:gd name="connsiteY5" fmla="*/ 19308 h 32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3575" h="32440">
                  <a:moveTo>
                    <a:pt x="0" y="19308"/>
                  </a:moveTo>
                  <a:cubicBezTo>
                    <a:pt x="2646" y="19837"/>
                    <a:pt x="61383" y="35183"/>
                    <a:pt x="95250" y="32008"/>
                  </a:cubicBezTo>
                  <a:cubicBezTo>
                    <a:pt x="129117" y="28833"/>
                    <a:pt x="196850" y="2904"/>
                    <a:pt x="203200" y="258"/>
                  </a:cubicBezTo>
                  <a:cubicBezTo>
                    <a:pt x="209550" y="-2388"/>
                    <a:pt x="133350" y="16133"/>
                    <a:pt x="133350" y="16133"/>
                  </a:cubicBezTo>
                  <a:cubicBezTo>
                    <a:pt x="112713" y="20895"/>
                    <a:pt x="100012" y="26187"/>
                    <a:pt x="79375" y="28833"/>
                  </a:cubicBezTo>
                  <a:lnTo>
                    <a:pt x="0" y="19308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2" name="フリーフォーム 1211">
              <a:extLst>
                <a:ext uri="{FF2B5EF4-FFF2-40B4-BE49-F238E27FC236}">
                  <a16:creationId xmlns:a16="http://schemas.microsoft.com/office/drawing/2014/main" id="{3CF5F18E-A398-4B6D-C82A-51EB19DD682D}"/>
                </a:ext>
              </a:extLst>
            </p:cNvPr>
            <p:cNvSpPr/>
            <p:nvPr/>
          </p:nvSpPr>
          <p:spPr>
            <a:xfrm>
              <a:off x="1910531" y="4619625"/>
              <a:ext cx="173907" cy="29954"/>
            </a:xfrm>
            <a:custGeom>
              <a:avLst/>
              <a:gdLst>
                <a:gd name="connsiteX0" fmla="*/ 819 w 173907"/>
                <a:gd name="connsiteY0" fmla="*/ 22225 h 29954"/>
                <a:gd name="connsiteX1" fmla="*/ 80194 w 173907"/>
                <a:gd name="connsiteY1" fmla="*/ 28575 h 29954"/>
                <a:gd name="connsiteX2" fmla="*/ 172269 w 173907"/>
                <a:gd name="connsiteY2" fmla="*/ 0 h 29954"/>
                <a:gd name="connsiteX3" fmla="*/ 130994 w 173907"/>
                <a:gd name="connsiteY3" fmla="*/ 28575 h 29954"/>
                <a:gd name="connsiteX4" fmla="*/ 819 w 173907"/>
                <a:gd name="connsiteY4" fmla="*/ 22225 h 2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907" h="29954">
                  <a:moveTo>
                    <a:pt x="819" y="22225"/>
                  </a:moveTo>
                  <a:cubicBezTo>
                    <a:pt x="-7648" y="22225"/>
                    <a:pt x="51619" y="32279"/>
                    <a:pt x="80194" y="28575"/>
                  </a:cubicBezTo>
                  <a:cubicBezTo>
                    <a:pt x="108769" y="24871"/>
                    <a:pt x="163802" y="0"/>
                    <a:pt x="172269" y="0"/>
                  </a:cubicBezTo>
                  <a:cubicBezTo>
                    <a:pt x="180736" y="0"/>
                    <a:pt x="154807" y="23283"/>
                    <a:pt x="130994" y="28575"/>
                  </a:cubicBezTo>
                  <a:cubicBezTo>
                    <a:pt x="107181" y="33867"/>
                    <a:pt x="9286" y="22225"/>
                    <a:pt x="819" y="22225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3" name="フリーフォーム 1212">
              <a:extLst>
                <a:ext uri="{FF2B5EF4-FFF2-40B4-BE49-F238E27FC236}">
                  <a16:creationId xmlns:a16="http://schemas.microsoft.com/office/drawing/2014/main" id="{31F31A9B-9DEA-BB5F-AB63-1B888356CD6B}"/>
                </a:ext>
              </a:extLst>
            </p:cNvPr>
            <p:cNvSpPr/>
            <p:nvPr/>
          </p:nvSpPr>
          <p:spPr>
            <a:xfrm>
              <a:off x="1853865" y="4619601"/>
              <a:ext cx="29519" cy="143002"/>
            </a:xfrm>
            <a:custGeom>
              <a:avLst/>
              <a:gdLst>
                <a:gd name="connsiteX0" fmla="*/ 28910 w 29519"/>
                <a:gd name="connsiteY0" fmla="*/ 24 h 143002"/>
                <a:gd name="connsiteX1" fmla="*/ 22560 w 29519"/>
                <a:gd name="connsiteY1" fmla="*/ 98449 h 143002"/>
                <a:gd name="connsiteX2" fmla="*/ 335 w 29519"/>
                <a:gd name="connsiteY2" fmla="*/ 142899 h 143002"/>
                <a:gd name="connsiteX3" fmla="*/ 9860 w 29519"/>
                <a:gd name="connsiteY3" fmla="*/ 107974 h 143002"/>
                <a:gd name="connsiteX4" fmla="*/ 28910 w 29519"/>
                <a:gd name="connsiteY4" fmla="*/ 24 h 14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19" h="143002">
                  <a:moveTo>
                    <a:pt x="28910" y="24"/>
                  </a:moveTo>
                  <a:cubicBezTo>
                    <a:pt x="31027" y="-1564"/>
                    <a:pt x="27322" y="74637"/>
                    <a:pt x="22560" y="98449"/>
                  </a:cubicBezTo>
                  <a:cubicBezTo>
                    <a:pt x="17798" y="122261"/>
                    <a:pt x="2452" y="141311"/>
                    <a:pt x="335" y="142899"/>
                  </a:cubicBezTo>
                  <a:cubicBezTo>
                    <a:pt x="-1782" y="144487"/>
                    <a:pt x="6685" y="127553"/>
                    <a:pt x="9860" y="107974"/>
                  </a:cubicBezTo>
                  <a:cubicBezTo>
                    <a:pt x="13035" y="88395"/>
                    <a:pt x="26793" y="1612"/>
                    <a:pt x="28910" y="24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4" name="フリーフォーム 1213">
              <a:extLst>
                <a:ext uri="{FF2B5EF4-FFF2-40B4-BE49-F238E27FC236}">
                  <a16:creationId xmlns:a16="http://schemas.microsoft.com/office/drawing/2014/main" id="{C405E934-B4FE-8170-8C5A-9AC9CB3B968B}"/>
                </a:ext>
              </a:extLst>
            </p:cNvPr>
            <p:cNvSpPr/>
            <p:nvPr/>
          </p:nvSpPr>
          <p:spPr>
            <a:xfrm>
              <a:off x="1713482" y="4613073"/>
              <a:ext cx="55185" cy="114720"/>
            </a:xfrm>
            <a:custGeom>
              <a:avLst/>
              <a:gdLst>
                <a:gd name="connsiteX0" fmla="*/ 54993 w 55185"/>
                <a:gd name="connsiteY0" fmla="*/ 202 h 114720"/>
                <a:gd name="connsiteX1" fmla="*/ 23243 w 55185"/>
                <a:gd name="connsiteY1" fmla="*/ 51002 h 114720"/>
                <a:gd name="connsiteX2" fmla="*/ 1018 w 55185"/>
                <a:gd name="connsiteY2" fmla="*/ 114502 h 114720"/>
                <a:gd name="connsiteX3" fmla="*/ 7368 w 55185"/>
                <a:gd name="connsiteY3" fmla="*/ 70052 h 114720"/>
                <a:gd name="connsiteX4" fmla="*/ 54993 w 55185"/>
                <a:gd name="connsiteY4" fmla="*/ 202 h 114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185" h="114720">
                  <a:moveTo>
                    <a:pt x="54993" y="202"/>
                  </a:moveTo>
                  <a:cubicBezTo>
                    <a:pt x="57639" y="-2973"/>
                    <a:pt x="32239" y="31952"/>
                    <a:pt x="23243" y="51002"/>
                  </a:cubicBezTo>
                  <a:cubicBezTo>
                    <a:pt x="14247" y="70052"/>
                    <a:pt x="3664" y="111327"/>
                    <a:pt x="1018" y="114502"/>
                  </a:cubicBezTo>
                  <a:cubicBezTo>
                    <a:pt x="-1628" y="117677"/>
                    <a:pt x="1018" y="85398"/>
                    <a:pt x="7368" y="70052"/>
                  </a:cubicBezTo>
                  <a:cubicBezTo>
                    <a:pt x="13718" y="54706"/>
                    <a:pt x="52347" y="3377"/>
                    <a:pt x="54993" y="202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5" name="フリーフォーム 1214">
              <a:extLst>
                <a:ext uri="{FF2B5EF4-FFF2-40B4-BE49-F238E27FC236}">
                  <a16:creationId xmlns:a16="http://schemas.microsoft.com/office/drawing/2014/main" id="{20EBDAAF-1D43-CF50-90F7-0FD0463C7C4A}"/>
                </a:ext>
              </a:extLst>
            </p:cNvPr>
            <p:cNvSpPr/>
            <p:nvPr/>
          </p:nvSpPr>
          <p:spPr>
            <a:xfrm>
              <a:off x="1701800" y="4764760"/>
              <a:ext cx="146072" cy="64415"/>
            </a:xfrm>
            <a:custGeom>
              <a:avLst/>
              <a:gdLst>
                <a:gd name="connsiteX0" fmla="*/ 0 w 146072"/>
                <a:gd name="connsiteY0" fmla="*/ 64415 h 64415"/>
                <a:gd name="connsiteX1" fmla="*/ 85725 w 146072"/>
                <a:gd name="connsiteY1" fmla="*/ 13615 h 64415"/>
                <a:gd name="connsiteX2" fmla="*/ 146050 w 146072"/>
                <a:gd name="connsiteY2" fmla="*/ 915 h 64415"/>
                <a:gd name="connsiteX3" fmla="*/ 79375 w 146072"/>
                <a:gd name="connsiteY3" fmla="*/ 32665 h 64415"/>
                <a:gd name="connsiteX4" fmla="*/ 0 w 146072"/>
                <a:gd name="connsiteY4" fmla="*/ 64415 h 64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072" h="64415">
                  <a:moveTo>
                    <a:pt x="0" y="64415"/>
                  </a:moveTo>
                  <a:cubicBezTo>
                    <a:pt x="30691" y="44306"/>
                    <a:pt x="61383" y="24198"/>
                    <a:pt x="85725" y="13615"/>
                  </a:cubicBezTo>
                  <a:cubicBezTo>
                    <a:pt x="110067" y="3032"/>
                    <a:pt x="147108" y="-2260"/>
                    <a:pt x="146050" y="915"/>
                  </a:cubicBezTo>
                  <a:cubicBezTo>
                    <a:pt x="144992" y="4090"/>
                    <a:pt x="79375" y="32665"/>
                    <a:pt x="79375" y="32665"/>
                  </a:cubicBezTo>
                  <a:lnTo>
                    <a:pt x="0" y="64415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6" name="フリーフォーム 1215">
              <a:extLst>
                <a:ext uri="{FF2B5EF4-FFF2-40B4-BE49-F238E27FC236}">
                  <a16:creationId xmlns:a16="http://schemas.microsoft.com/office/drawing/2014/main" id="{E6DFC564-84E4-A9AD-280C-1D8A55D0F80C}"/>
                </a:ext>
              </a:extLst>
            </p:cNvPr>
            <p:cNvSpPr/>
            <p:nvPr/>
          </p:nvSpPr>
          <p:spPr>
            <a:xfrm>
              <a:off x="1523988" y="4845017"/>
              <a:ext cx="101850" cy="454058"/>
            </a:xfrm>
            <a:custGeom>
              <a:avLst/>
              <a:gdLst>
                <a:gd name="connsiteX0" fmla="*/ 19062 w 101850"/>
                <a:gd name="connsiteY0" fmla="*/ 33 h 454058"/>
                <a:gd name="connsiteX1" fmla="*/ 15887 w 101850"/>
                <a:gd name="connsiteY1" fmla="*/ 111158 h 454058"/>
                <a:gd name="connsiteX2" fmla="*/ 82562 w 101850"/>
                <a:gd name="connsiteY2" fmla="*/ 342933 h 454058"/>
                <a:gd name="connsiteX3" fmla="*/ 101612 w 101850"/>
                <a:gd name="connsiteY3" fmla="*/ 454058 h 454058"/>
                <a:gd name="connsiteX4" fmla="*/ 73037 w 101850"/>
                <a:gd name="connsiteY4" fmla="*/ 342933 h 454058"/>
                <a:gd name="connsiteX5" fmla="*/ 28587 w 101850"/>
                <a:gd name="connsiteY5" fmla="*/ 187358 h 454058"/>
                <a:gd name="connsiteX6" fmla="*/ 12 w 101850"/>
                <a:gd name="connsiteY6" fmla="*/ 120683 h 454058"/>
                <a:gd name="connsiteX7" fmla="*/ 19062 w 101850"/>
                <a:gd name="connsiteY7" fmla="*/ 33 h 454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850" h="454058">
                  <a:moveTo>
                    <a:pt x="19062" y="33"/>
                  </a:moveTo>
                  <a:cubicBezTo>
                    <a:pt x="21708" y="-1555"/>
                    <a:pt x="5304" y="54008"/>
                    <a:pt x="15887" y="111158"/>
                  </a:cubicBezTo>
                  <a:cubicBezTo>
                    <a:pt x="26470" y="168308"/>
                    <a:pt x="68275" y="285783"/>
                    <a:pt x="82562" y="342933"/>
                  </a:cubicBezTo>
                  <a:cubicBezTo>
                    <a:pt x="96850" y="400083"/>
                    <a:pt x="103199" y="454058"/>
                    <a:pt x="101612" y="454058"/>
                  </a:cubicBezTo>
                  <a:cubicBezTo>
                    <a:pt x="100025" y="454058"/>
                    <a:pt x="85208" y="387383"/>
                    <a:pt x="73037" y="342933"/>
                  </a:cubicBezTo>
                  <a:cubicBezTo>
                    <a:pt x="60866" y="298483"/>
                    <a:pt x="40758" y="224399"/>
                    <a:pt x="28587" y="187358"/>
                  </a:cubicBezTo>
                  <a:cubicBezTo>
                    <a:pt x="16416" y="150317"/>
                    <a:pt x="541" y="146083"/>
                    <a:pt x="12" y="120683"/>
                  </a:cubicBezTo>
                  <a:cubicBezTo>
                    <a:pt x="-517" y="95283"/>
                    <a:pt x="16416" y="1621"/>
                    <a:pt x="19062" y="33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7" name="フリーフォーム 1216">
              <a:extLst>
                <a:ext uri="{FF2B5EF4-FFF2-40B4-BE49-F238E27FC236}">
                  <a16:creationId xmlns:a16="http://schemas.microsoft.com/office/drawing/2014/main" id="{33AA6BF7-16C8-3018-40F2-750FCD72FC8A}"/>
                </a:ext>
              </a:extLst>
            </p:cNvPr>
            <p:cNvSpPr/>
            <p:nvPr/>
          </p:nvSpPr>
          <p:spPr>
            <a:xfrm>
              <a:off x="1642358" y="5327035"/>
              <a:ext cx="161111" cy="708642"/>
            </a:xfrm>
            <a:custGeom>
              <a:avLst/>
              <a:gdLst>
                <a:gd name="connsiteX0" fmla="*/ 5467 w 161111"/>
                <a:gd name="connsiteY0" fmla="*/ 615 h 708642"/>
                <a:gd name="connsiteX1" fmla="*/ 14992 w 161111"/>
                <a:gd name="connsiteY1" fmla="*/ 210165 h 708642"/>
                <a:gd name="connsiteX2" fmla="*/ 161042 w 161111"/>
                <a:gd name="connsiteY2" fmla="*/ 708640 h 708642"/>
                <a:gd name="connsiteX3" fmla="*/ 34042 w 161111"/>
                <a:gd name="connsiteY3" fmla="*/ 203815 h 708642"/>
                <a:gd name="connsiteX4" fmla="*/ 21342 w 161111"/>
                <a:gd name="connsiteY4" fmla="*/ 146665 h 708642"/>
                <a:gd name="connsiteX5" fmla="*/ 5467 w 161111"/>
                <a:gd name="connsiteY5" fmla="*/ 615 h 708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1111" h="708642">
                  <a:moveTo>
                    <a:pt x="5467" y="615"/>
                  </a:moveTo>
                  <a:cubicBezTo>
                    <a:pt x="4409" y="11198"/>
                    <a:pt x="-10937" y="92161"/>
                    <a:pt x="14992" y="210165"/>
                  </a:cubicBezTo>
                  <a:cubicBezTo>
                    <a:pt x="40921" y="328169"/>
                    <a:pt x="157867" y="709698"/>
                    <a:pt x="161042" y="708640"/>
                  </a:cubicBezTo>
                  <a:cubicBezTo>
                    <a:pt x="164217" y="707582"/>
                    <a:pt x="57325" y="297477"/>
                    <a:pt x="34042" y="203815"/>
                  </a:cubicBezTo>
                  <a:cubicBezTo>
                    <a:pt x="10759" y="110153"/>
                    <a:pt x="22929" y="174182"/>
                    <a:pt x="21342" y="146665"/>
                  </a:cubicBezTo>
                  <a:cubicBezTo>
                    <a:pt x="19755" y="119148"/>
                    <a:pt x="6525" y="-9968"/>
                    <a:pt x="5467" y="615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8" name="フリーフォーム 1217">
              <a:extLst>
                <a:ext uri="{FF2B5EF4-FFF2-40B4-BE49-F238E27FC236}">
                  <a16:creationId xmlns:a16="http://schemas.microsoft.com/office/drawing/2014/main" id="{84BFB1A7-6C54-E4BE-DE87-CE27C9BE86AD}"/>
                </a:ext>
              </a:extLst>
            </p:cNvPr>
            <p:cNvSpPr/>
            <p:nvPr/>
          </p:nvSpPr>
          <p:spPr>
            <a:xfrm>
              <a:off x="3127375" y="5327017"/>
              <a:ext cx="125608" cy="540838"/>
            </a:xfrm>
            <a:custGeom>
              <a:avLst/>
              <a:gdLst>
                <a:gd name="connsiteX0" fmla="*/ 117475 w 125608"/>
                <a:gd name="connsiteY0" fmla="*/ 633 h 540838"/>
                <a:gd name="connsiteX1" fmla="*/ 120650 w 125608"/>
                <a:gd name="connsiteY1" fmla="*/ 137158 h 540838"/>
                <a:gd name="connsiteX2" fmla="*/ 57150 w 125608"/>
                <a:gd name="connsiteY2" fmla="*/ 340358 h 540838"/>
                <a:gd name="connsiteX3" fmla="*/ 0 w 125608"/>
                <a:gd name="connsiteY3" fmla="*/ 540383 h 540838"/>
                <a:gd name="connsiteX4" fmla="*/ 57150 w 125608"/>
                <a:gd name="connsiteY4" fmla="*/ 283208 h 540838"/>
                <a:gd name="connsiteX5" fmla="*/ 85725 w 125608"/>
                <a:gd name="connsiteY5" fmla="*/ 191133 h 540838"/>
                <a:gd name="connsiteX6" fmla="*/ 117475 w 125608"/>
                <a:gd name="connsiteY6" fmla="*/ 633 h 540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608" h="540838">
                  <a:moveTo>
                    <a:pt x="117475" y="633"/>
                  </a:moveTo>
                  <a:cubicBezTo>
                    <a:pt x="123296" y="-8363"/>
                    <a:pt x="130704" y="80537"/>
                    <a:pt x="120650" y="137158"/>
                  </a:cubicBezTo>
                  <a:cubicBezTo>
                    <a:pt x="110596" y="193779"/>
                    <a:pt x="77258" y="273154"/>
                    <a:pt x="57150" y="340358"/>
                  </a:cubicBezTo>
                  <a:cubicBezTo>
                    <a:pt x="37042" y="407562"/>
                    <a:pt x="0" y="549908"/>
                    <a:pt x="0" y="540383"/>
                  </a:cubicBezTo>
                  <a:cubicBezTo>
                    <a:pt x="0" y="530858"/>
                    <a:pt x="42863" y="341416"/>
                    <a:pt x="57150" y="283208"/>
                  </a:cubicBezTo>
                  <a:cubicBezTo>
                    <a:pt x="71437" y="225000"/>
                    <a:pt x="77258" y="231879"/>
                    <a:pt x="85725" y="191133"/>
                  </a:cubicBezTo>
                  <a:cubicBezTo>
                    <a:pt x="94192" y="150387"/>
                    <a:pt x="111654" y="9629"/>
                    <a:pt x="117475" y="633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9" name="フリーフォーム 1218">
              <a:extLst>
                <a:ext uri="{FF2B5EF4-FFF2-40B4-BE49-F238E27FC236}">
                  <a16:creationId xmlns:a16="http://schemas.microsoft.com/office/drawing/2014/main" id="{A609FDBA-C282-40D3-A63E-5C2C6571AB4B}"/>
                </a:ext>
              </a:extLst>
            </p:cNvPr>
            <p:cNvSpPr/>
            <p:nvPr/>
          </p:nvSpPr>
          <p:spPr>
            <a:xfrm>
              <a:off x="2878030" y="5791174"/>
              <a:ext cx="243034" cy="455685"/>
            </a:xfrm>
            <a:custGeom>
              <a:avLst/>
              <a:gdLst>
                <a:gd name="connsiteX0" fmla="*/ 242995 w 243034"/>
                <a:gd name="connsiteY0" fmla="*/ 26 h 455685"/>
                <a:gd name="connsiteX1" fmla="*/ 195370 w 243034"/>
                <a:gd name="connsiteY1" fmla="*/ 181001 h 455685"/>
                <a:gd name="connsiteX2" fmla="*/ 1695 w 243034"/>
                <a:gd name="connsiteY2" fmla="*/ 454051 h 455685"/>
                <a:gd name="connsiteX3" fmla="*/ 106470 w 243034"/>
                <a:gd name="connsiteY3" fmla="*/ 288951 h 455685"/>
                <a:gd name="connsiteX4" fmla="*/ 201720 w 243034"/>
                <a:gd name="connsiteY4" fmla="*/ 168301 h 455685"/>
                <a:gd name="connsiteX5" fmla="*/ 242995 w 243034"/>
                <a:gd name="connsiteY5" fmla="*/ 26 h 455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3034" h="455685">
                  <a:moveTo>
                    <a:pt x="242995" y="26"/>
                  </a:moveTo>
                  <a:cubicBezTo>
                    <a:pt x="241937" y="2143"/>
                    <a:pt x="235587" y="105330"/>
                    <a:pt x="195370" y="181001"/>
                  </a:cubicBezTo>
                  <a:cubicBezTo>
                    <a:pt x="155153" y="256672"/>
                    <a:pt x="16512" y="436059"/>
                    <a:pt x="1695" y="454051"/>
                  </a:cubicBezTo>
                  <a:cubicBezTo>
                    <a:pt x="-13122" y="472043"/>
                    <a:pt x="73132" y="336576"/>
                    <a:pt x="106470" y="288951"/>
                  </a:cubicBezTo>
                  <a:cubicBezTo>
                    <a:pt x="139807" y="241326"/>
                    <a:pt x="179495" y="213809"/>
                    <a:pt x="201720" y="168301"/>
                  </a:cubicBezTo>
                  <a:cubicBezTo>
                    <a:pt x="223945" y="122793"/>
                    <a:pt x="244053" y="-2091"/>
                    <a:pt x="242995" y="26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0" name="フリーフォーム 1219">
              <a:extLst>
                <a:ext uri="{FF2B5EF4-FFF2-40B4-BE49-F238E27FC236}">
                  <a16:creationId xmlns:a16="http://schemas.microsoft.com/office/drawing/2014/main" id="{39BC0FF4-19C6-4D46-A758-1F507B6B27E3}"/>
                </a:ext>
              </a:extLst>
            </p:cNvPr>
            <p:cNvSpPr/>
            <p:nvPr/>
          </p:nvSpPr>
          <p:spPr>
            <a:xfrm>
              <a:off x="2647809" y="4457700"/>
              <a:ext cx="35090" cy="215900"/>
            </a:xfrm>
            <a:custGeom>
              <a:avLst/>
              <a:gdLst>
                <a:gd name="connsiteX0" fmla="*/ 141 w 35090"/>
                <a:gd name="connsiteY0" fmla="*/ 0 h 215900"/>
                <a:gd name="connsiteX1" fmla="*/ 22366 w 35090"/>
                <a:gd name="connsiteY1" fmla="*/ 127000 h 215900"/>
                <a:gd name="connsiteX2" fmla="*/ 12841 w 35090"/>
                <a:gd name="connsiteY2" fmla="*/ 215900 h 215900"/>
                <a:gd name="connsiteX3" fmla="*/ 35066 w 35090"/>
                <a:gd name="connsiteY3" fmla="*/ 127000 h 215900"/>
                <a:gd name="connsiteX4" fmla="*/ 141 w 35090"/>
                <a:gd name="connsiteY4" fmla="*/ 0 h 21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090" h="215900">
                  <a:moveTo>
                    <a:pt x="141" y="0"/>
                  </a:moveTo>
                  <a:cubicBezTo>
                    <a:pt x="-1976" y="0"/>
                    <a:pt x="20249" y="91017"/>
                    <a:pt x="22366" y="127000"/>
                  </a:cubicBezTo>
                  <a:cubicBezTo>
                    <a:pt x="24483" y="162983"/>
                    <a:pt x="10724" y="215900"/>
                    <a:pt x="12841" y="215900"/>
                  </a:cubicBezTo>
                  <a:cubicBezTo>
                    <a:pt x="14958" y="215900"/>
                    <a:pt x="34008" y="157162"/>
                    <a:pt x="35066" y="127000"/>
                  </a:cubicBezTo>
                  <a:cubicBezTo>
                    <a:pt x="36124" y="96838"/>
                    <a:pt x="2258" y="0"/>
                    <a:pt x="141" y="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1" name="フリーフォーム 1220">
              <a:extLst>
                <a:ext uri="{FF2B5EF4-FFF2-40B4-BE49-F238E27FC236}">
                  <a16:creationId xmlns:a16="http://schemas.microsoft.com/office/drawing/2014/main" id="{0041F134-BFED-8E5B-F54D-C7362EF56DF7}"/>
                </a:ext>
              </a:extLst>
            </p:cNvPr>
            <p:cNvSpPr/>
            <p:nvPr/>
          </p:nvSpPr>
          <p:spPr>
            <a:xfrm>
              <a:off x="2679361" y="4679897"/>
              <a:ext cx="94550" cy="313839"/>
            </a:xfrm>
            <a:custGeom>
              <a:avLst/>
              <a:gdLst>
                <a:gd name="connsiteX0" fmla="*/ 339 w 94550"/>
                <a:gd name="connsiteY0" fmla="*/ 53 h 313839"/>
                <a:gd name="connsiteX1" fmla="*/ 47964 w 94550"/>
                <a:gd name="connsiteY1" fmla="*/ 111178 h 313839"/>
                <a:gd name="connsiteX2" fmla="*/ 92414 w 94550"/>
                <a:gd name="connsiteY2" fmla="*/ 311203 h 313839"/>
                <a:gd name="connsiteX3" fmla="*/ 86064 w 94550"/>
                <a:gd name="connsiteY3" fmla="*/ 219128 h 313839"/>
                <a:gd name="connsiteX4" fmla="*/ 73364 w 94550"/>
                <a:gd name="connsiteY4" fmla="*/ 123878 h 313839"/>
                <a:gd name="connsiteX5" fmla="*/ 339 w 94550"/>
                <a:gd name="connsiteY5" fmla="*/ 53 h 313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550" h="313839">
                  <a:moveTo>
                    <a:pt x="339" y="53"/>
                  </a:moveTo>
                  <a:cubicBezTo>
                    <a:pt x="-3894" y="-2064"/>
                    <a:pt x="32618" y="59320"/>
                    <a:pt x="47964" y="111178"/>
                  </a:cubicBezTo>
                  <a:cubicBezTo>
                    <a:pt x="63310" y="163036"/>
                    <a:pt x="86064" y="293211"/>
                    <a:pt x="92414" y="311203"/>
                  </a:cubicBezTo>
                  <a:cubicBezTo>
                    <a:pt x="98764" y="329195"/>
                    <a:pt x="89239" y="250349"/>
                    <a:pt x="86064" y="219128"/>
                  </a:cubicBezTo>
                  <a:cubicBezTo>
                    <a:pt x="82889" y="187907"/>
                    <a:pt x="85535" y="156686"/>
                    <a:pt x="73364" y="123878"/>
                  </a:cubicBezTo>
                  <a:cubicBezTo>
                    <a:pt x="61193" y="91070"/>
                    <a:pt x="4572" y="2170"/>
                    <a:pt x="339" y="53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2" name="フリーフォーム 1221">
              <a:extLst>
                <a:ext uri="{FF2B5EF4-FFF2-40B4-BE49-F238E27FC236}">
                  <a16:creationId xmlns:a16="http://schemas.microsoft.com/office/drawing/2014/main" id="{F0E7B70F-71F4-FACF-B516-A6CCDD0C83A9}"/>
                </a:ext>
              </a:extLst>
            </p:cNvPr>
            <p:cNvSpPr/>
            <p:nvPr/>
          </p:nvSpPr>
          <p:spPr>
            <a:xfrm>
              <a:off x="2820924" y="4847954"/>
              <a:ext cx="46893" cy="284037"/>
            </a:xfrm>
            <a:custGeom>
              <a:avLst/>
              <a:gdLst>
                <a:gd name="connsiteX0" fmla="*/ 20701 w 46893"/>
                <a:gd name="connsiteY0" fmla="*/ 271 h 284037"/>
                <a:gd name="connsiteX1" fmla="*/ 27051 w 46893"/>
                <a:gd name="connsiteY1" fmla="*/ 143146 h 284037"/>
                <a:gd name="connsiteX2" fmla="*/ 11176 w 46893"/>
                <a:gd name="connsiteY2" fmla="*/ 254271 h 284037"/>
                <a:gd name="connsiteX3" fmla="*/ 1651 w 46893"/>
                <a:gd name="connsiteY3" fmla="*/ 279671 h 284037"/>
                <a:gd name="connsiteX4" fmla="*/ 46101 w 46893"/>
                <a:gd name="connsiteY4" fmla="*/ 181246 h 284037"/>
                <a:gd name="connsiteX5" fmla="*/ 20701 w 46893"/>
                <a:gd name="connsiteY5" fmla="*/ 271 h 284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93" h="284037">
                  <a:moveTo>
                    <a:pt x="20701" y="271"/>
                  </a:moveTo>
                  <a:cubicBezTo>
                    <a:pt x="17526" y="-6079"/>
                    <a:pt x="28639" y="100813"/>
                    <a:pt x="27051" y="143146"/>
                  </a:cubicBezTo>
                  <a:cubicBezTo>
                    <a:pt x="25464" y="185479"/>
                    <a:pt x="15409" y="231517"/>
                    <a:pt x="11176" y="254271"/>
                  </a:cubicBezTo>
                  <a:cubicBezTo>
                    <a:pt x="6943" y="277025"/>
                    <a:pt x="-4170" y="291842"/>
                    <a:pt x="1651" y="279671"/>
                  </a:cubicBezTo>
                  <a:cubicBezTo>
                    <a:pt x="7472" y="267500"/>
                    <a:pt x="40280" y="224638"/>
                    <a:pt x="46101" y="181246"/>
                  </a:cubicBezTo>
                  <a:cubicBezTo>
                    <a:pt x="51922" y="137854"/>
                    <a:pt x="23876" y="6621"/>
                    <a:pt x="20701" y="271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3" name="フリーフォーム 1222">
              <a:extLst>
                <a:ext uri="{FF2B5EF4-FFF2-40B4-BE49-F238E27FC236}">
                  <a16:creationId xmlns:a16="http://schemas.microsoft.com/office/drawing/2014/main" id="{54E0E981-232F-674C-D4CF-E736AE4D0081}"/>
                </a:ext>
              </a:extLst>
            </p:cNvPr>
            <p:cNvSpPr/>
            <p:nvPr/>
          </p:nvSpPr>
          <p:spPr>
            <a:xfrm>
              <a:off x="1774628" y="5212684"/>
              <a:ext cx="114527" cy="347360"/>
            </a:xfrm>
            <a:custGeom>
              <a:avLst/>
              <a:gdLst>
                <a:gd name="connsiteX0" fmla="*/ 197 w 114527"/>
                <a:gd name="connsiteY0" fmla="*/ 666 h 347360"/>
                <a:gd name="connsiteX1" fmla="*/ 25597 w 114527"/>
                <a:gd name="connsiteY1" fmla="*/ 143541 h 347360"/>
                <a:gd name="connsiteX2" fmla="*/ 114497 w 114527"/>
                <a:gd name="connsiteY2" fmla="*/ 346741 h 347360"/>
                <a:gd name="connsiteX3" fmla="*/ 35122 w 114527"/>
                <a:gd name="connsiteY3" fmla="*/ 200691 h 347360"/>
                <a:gd name="connsiteX4" fmla="*/ 197 w 114527"/>
                <a:gd name="connsiteY4" fmla="*/ 666 h 34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527" h="347360">
                  <a:moveTo>
                    <a:pt x="197" y="666"/>
                  </a:moveTo>
                  <a:cubicBezTo>
                    <a:pt x="-1391" y="-8859"/>
                    <a:pt x="6547" y="85862"/>
                    <a:pt x="25597" y="143541"/>
                  </a:cubicBezTo>
                  <a:cubicBezTo>
                    <a:pt x="44647" y="201220"/>
                    <a:pt x="112910" y="337216"/>
                    <a:pt x="114497" y="346741"/>
                  </a:cubicBezTo>
                  <a:cubicBezTo>
                    <a:pt x="116085" y="356266"/>
                    <a:pt x="54701" y="253607"/>
                    <a:pt x="35122" y="200691"/>
                  </a:cubicBezTo>
                  <a:cubicBezTo>
                    <a:pt x="15543" y="147775"/>
                    <a:pt x="1785" y="10191"/>
                    <a:pt x="197" y="666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4" name="フリーフォーム 1223">
              <a:extLst>
                <a:ext uri="{FF2B5EF4-FFF2-40B4-BE49-F238E27FC236}">
                  <a16:creationId xmlns:a16="http://schemas.microsoft.com/office/drawing/2014/main" id="{C78E6274-09B5-5872-9B69-2AB1F4C52C85}"/>
                </a:ext>
              </a:extLst>
            </p:cNvPr>
            <p:cNvSpPr/>
            <p:nvPr/>
          </p:nvSpPr>
          <p:spPr>
            <a:xfrm>
              <a:off x="1930334" y="5651421"/>
              <a:ext cx="125316" cy="358884"/>
            </a:xfrm>
            <a:custGeom>
              <a:avLst/>
              <a:gdLst>
                <a:gd name="connsiteX0" fmla="*/ 66 w 125316"/>
                <a:gd name="connsiteY0" fmla="*/ 79 h 358884"/>
                <a:gd name="connsiteX1" fmla="*/ 95316 w 125316"/>
                <a:gd name="connsiteY1" fmla="*/ 120729 h 358884"/>
                <a:gd name="connsiteX2" fmla="*/ 123891 w 125316"/>
                <a:gd name="connsiteY2" fmla="*/ 358854 h 358884"/>
                <a:gd name="connsiteX3" fmla="*/ 111191 w 125316"/>
                <a:gd name="connsiteY3" fmla="*/ 136604 h 358884"/>
                <a:gd name="connsiteX4" fmla="*/ 66 w 125316"/>
                <a:gd name="connsiteY4" fmla="*/ 79 h 358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316" h="358884">
                  <a:moveTo>
                    <a:pt x="66" y="79"/>
                  </a:moveTo>
                  <a:cubicBezTo>
                    <a:pt x="-2580" y="-2567"/>
                    <a:pt x="74679" y="60933"/>
                    <a:pt x="95316" y="120729"/>
                  </a:cubicBezTo>
                  <a:cubicBezTo>
                    <a:pt x="115953" y="180525"/>
                    <a:pt x="121245" y="356208"/>
                    <a:pt x="123891" y="358854"/>
                  </a:cubicBezTo>
                  <a:cubicBezTo>
                    <a:pt x="126537" y="361500"/>
                    <a:pt x="127066" y="193225"/>
                    <a:pt x="111191" y="136604"/>
                  </a:cubicBezTo>
                  <a:cubicBezTo>
                    <a:pt x="95316" y="79983"/>
                    <a:pt x="2712" y="2725"/>
                    <a:pt x="66" y="79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5" name="フリーフォーム 1224">
              <a:extLst>
                <a:ext uri="{FF2B5EF4-FFF2-40B4-BE49-F238E27FC236}">
                  <a16:creationId xmlns:a16="http://schemas.microsoft.com/office/drawing/2014/main" id="{8A11DE1E-696A-5E0B-A6B1-CAC65B0321F3}"/>
                </a:ext>
              </a:extLst>
            </p:cNvPr>
            <p:cNvSpPr/>
            <p:nvPr/>
          </p:nvSpPr>
          <p:spPr>
            <a:xfrm>
              <a:off x="1688945" y="4994233"/>
              <a:ext cx="19216" cy="73527"/>
            </a:xfrm>
            <a:custGeom>
              <a:avLst/>
              <a:gdLst>
                <a:gd name="connsiteX0" fmla="*/ 155 w 19216"/>
                <a:gd name="connsiteY0" fmla="*/ 42 h 73527"/>
                <a:gd name="connsiteX1" fmla="*/ 9680 w 19216"/>
                <a:gd name="connsiteY1" fmla="*/ 60367 h 73527"/>
                <a:gd name="connsiteX2" fmla="*/ 9680 w 19216"/>
                <a:gd name="connsiteY2" fmla="*/ 73067 h 73527"/>
                <a:gd name="connsiteX3" fmla="*/ 19205 w 19216"/>
                <a:gd name="connsiteY3" fmla="*/ 50842 h 73527"/>
                <a:gd name="connsiteX4" fmla="*/ 155 w 19216"/>
                <a:gd name="connsiteY4" fmla="*/ 42 h 73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16" h="73527">
                  <a:moveTo>
                    <a:pt x="155" y="42"/>
                  </a:moveTo>
                  <a:cubicBezTo>
                    <a:pt x="-1432" y="1629"/>
                    <a:pt x="9680" y="60367"/>
                    <a:pt x="9680" y="60367"/>
                  </a:cubicBezTo>
                  <a:cubicBezTo>
                    <a:pt x="11267" y="72538"/>
                    <a:pt x="8093" y="74654"/>
                    <a:pt x="9680" y="73067"/>
                  </a:cubicBezTo>
                  <a:cubicBezTo>
                    <a:pt x="11267" y="71480"/>
                    <a:pt x="18676" y="59838"/>
                    <a:pt x="19205" y="50842"/>
                  </a:cubicBezTo>
                  <a:cubicBezTo>
                    <a:pt x="19734" y="41846"/>
                    <a:pt x="1742" y="-1545"/>
                    <a:pt x="155" y="42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6" name="フリーフォーム 1225">
              <a:extLst>
                <a:ext uri="{FF2B5EF4-FFF2-40B4-BE49-F238E27FC236}">
                  <a16:creationId xmlns:a16="http://schemas.microsoft.com/office/drawing/2014/main" id="{2DF9A520-64BE-343C-AC4A-0556ABD12CC9}"/>
                </a:ext>
              </a:extLst>
            </p:cNvPr>
            <p:cNvSpPr/>
            <p:nvPr/>
          </p:nvSpPr>
          <p:spPr>
            <a:xfrm>
              <a:off x="1730374" y="4946716"/>
              <a:ext cx="623919" cy="171389"/>
            </a:xfrm>
            <a:custGeom>
              <a:avLst/>
              <a:gdLst>
                <a:gd name="connsiteX0" fmla="*/ 1 w 623919"/>
                <a:gd name="connsiteY0" fmla="*/ 171384 h 171389"/>
                <a:gd name="connsiteX1" fmla="*/ 158751 w 623919"/>
                <a:gd name="connsiteY1" fmla="*/ 123759 h 171389"/>
                <a:gd name="connsiteX2" fmla="*/ 412751 w 623919"/>
                <a:gd name="connsiteY2" fmla="*/ 117409 h 171389"/>
                <a:gd name="connsiteX3" fmla="*/ 619126 w 623919"/>
                <a:gd name="connsiteY3" fmla="*/ 3109 h 171389"/>
                <a:gd name="connsiteX4" fmla="*/ 546101 w 623919"/>
                <a:gd name="connsiteY4" fmla="*/ 38034 h 171389"/>
                <a:gd name="connsiteX5" fmla="*/ 409576 w 623919"/>
                <a:gd name="connsiteY5" fmla="*/ 98359 h 171389"/>
                <a:gd name="connsiteX6" fmla="*/ 311151 w 623919"/>
                <a:gd name="connsiteY6" fmla="*/ 114234 h 171389"/>
                <a:gd name="connsiteX7" fmla="*/ 155576 w 623919"/>
                <a:gd name="connsiteY7" fmla="*/ 126934 h 171389"/>
                <a:gd name="connsiteX8" fmla="*/ 1 w 623919"/>
                <a:gd name="connsiteY8" fmla="*/ 171384 h 171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3919" h="171389">
                  <a:moveTo>
                    <a:pt x="1" y="171384"/>
                  </a:moveTo>
                  <a:cubicBezTo>
                    <a:pt x="530" y="170855"/>
                    <a:pt x="89959" y="132755"/>
                    <a:pt x="158751" y="123759"/>
                  </a:cubicBezTo>
                  <a:cubicBezTo>
                    <a:pt x="227543" y="114763"/>
                    <a:pt x="336022" y="137517"/>
                    <a:pt x="412751" y="117409"/>
                  </a:cubicBezTo>
                  <a:cubicBezTo>
                    <a:pt x="489480" y="97301"/>
                    <a:pt x="596901" y="16338"/>
                    <a:pt x="619126" y="3109"/>
                  </a:cubicBezTo>
                  <a:cubicBezTo>
                    <a:pt x="641351" y="-10120"/>
                    <a:pt x="581026" y="22159"/>
                    <a:pt x="546101" y="38034"/>
                  </a:cubicBezTo>
                  <a:cubicBezTo>
                    <a:pt x="511176" y="53909"/>
                    <a:pt x="448734" y="85659"/>
                    <a:pt x="409576" y="98359"/>
                  </a:cubicBezTo>
                  <a:cubicBezTo>
                    <a:pt x="370418" y="111059"/>
                    <a:pt x="353484" y="109472"/>
                    <a:pt x="311151" y="114234"/>
                  </a:cubicBezTo>
                  <a:cubicBezTo>
                    <a:pt x="268818" y="118996"/>
                    <a:pt x="202143" y="120055"/>
                    <a:pt x="155576" y="126934"/>
                  </a:cubicBezTo>
                  <a:cubicBezTo>
                    <a:pt x="109009" y="133813"/>
                    <a:pt x="-528" y="171913"/>
                    <a:pt x="1" y="171384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7" name="フリーフォーム 1226">
              <a:extLst>
                <a:ext uri="{FF2B5EF4-FFF2-40B4-BE49-F238E27FC236}">
                  <a16:creationId xmlns:a16="http://schemas.microsoft.com/office/drawing/2014/main" id="{1B83D922-7E8A-8F0C-5ED4-57EA97D20C91}"/>
                </a:ext>
              </a:extLst>
            </p:cNvPr>
            <p:cNvSpPr/>
            <p:nvPr/>
          </p:nvSpPr>
          <p:spPr>
            <a:xfrm>
              <a:off x="2698453" y="5346664"/>
              <a:ext cx="51103" cy="184214"/>
            </a:xfrm>
            <a:custGeom>
              <a:avLst/>
              <a:gdLst>
                <a:gd name="connsiteX0" fmla="*/ 51097 w 51103"/>
                <a:gd name="connsiteY0" fmla="*/ 36 h 184214"/>
                <a:gd name="connsiteX1" fmla="*/ 12997 w 51103"/>
                <a:gd name="connsiteY1" fmla="*/ 88936 h 184214"/>
                <a:gd name="connsiteX2" fmla="*/ 297 w 51103"/>
                <a:gd name="connsiteY2" fmla="*/ 184186 h 184214"/>
                <a:gd name="connsiteX3" fmla="*/ 9822 w 51103"/>
                <a:gd name="connsiteY3" fmla="*/ 79411 h 184214"/>
                <a:gd name="connsiteX4" fmla="*/ 51097 w 51103"/>
                <a:gd name="connsiteY4" fmla="*/ 36 h 184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103" h="184214">
                  <a:moveTo>
                    <a:pt x="51097" y="36"/>
                  </a:moveTo>
                  <a:cubicBezTo>
                    <a:pt x="51626" y="1623"/>
                    <a:pt x="21464" y="58244"/>
                    <a:pt x="12997" y="88936"/>
                  </a:cubicBezTo>
                  <a:cubicBezTo>
                    <a:pt x="4530" y="119628"/>
                    <a:pt x="826" y="185773"/>
                    <a:pt x="297" y="184186"/>
                  </a:cubicBezTo>
                  <a:cubicBezTo>
                    <a:pt x="-232" y="182599"/>
                    <a:pt x="-1291" y="110103"/>
                    <a:pt x="9822" y="79411"/>
                  </a:cubicBezTo>
                  <a:cubicBezTo>
                    <a:pt x="20934" y="48719"/>
                    <a:pt x="50568" y="-1551"/>
                    <a:pt x="51097" y="36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8" name="フリーフォーム 1227">
              <a:extLst>
                <a:ext uri="{FF2B5EF4-FFF2-40B4-BE49-F238E27FC236}">
                  <a16:creationId xmlns:a16="http://schemas.microsoft.com/office/drawing/2014/main" id="{EE058657-F735-9FD4-E755-350E8FB252E9}"/>
                </a:ext>
              </a:extLst>
            </p:cNvPr>
            <p:cNvSpPr/>
            <p:nvPr/>
          </p:nvSpPr>
          <p:spPr>
            <a:xfrm>
              <a:off x="2911408" y="5387973"/>
              <a:ext cx="104388" cy="276228"/>
            </a:xfrm>
            <a:custGeom>
              <a:avLst/>
              <a:gdLst>
                <a:gd name="connsiteX0" fmla="*/ 73092 w 104388"/>
                <a:gd name="connsiteY0" fmla="*/ 2 h 276228"/>
                <a:gd name="connsiteX1" fmla="*/ 85792 w 104388"/>
                <a:gd name="connsiteY1" fmla="*/ 117477 h 276228"/>
                <a:gd name="connsiteX2" fmla="*/ 67 w 104388"/>
                <a:gd name="connsiteY2" fmla="*/ 276227 h 276228"/>
                <a:gd name="connsiteX3" fmla="*/ 101667 w 104388"/>
                <a:gd name="connsiteY3" fmla="*/ 114302 h 276228"/>
                <a:gd name="connsiteX4" fmla="*/ 73092 w 104388"/>
                <a:gd name="connsiteY4" fmla="*/ 2 h 276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388" h="276228">
                  <a:moveTo>
                    <a:pt x="73092" y="2"/>
                  </a:moveTo>
                  <a:cubicBezTo>
                    <a:pt x="70446" y="531"/>
                    <a:pt x="97963" y="71439"/>
                    <a:pt x="85792" y="117477"/>
                  </a:cubicBezTo>
                  <a:cubicBezTo>
                    <a:pt x="73621" y="163515"/>
                    <a:pt x="-2579" y="276756"/>
                    <a:pt x="67" y="276227"/>
                  </a:cubicBezTo>
                  <a:cubicBezTo>
                    <a:pt x="2713" y="275698"/>
                    <a:pt x="88438" y="156635"/>
                    <a:pt x="101667" y="114302"/>
                  </a:cubicBezTo>
                  <a:cubicBezTo>
                    <a:pt x="114896" y="71969"/>
                    <a:pt x="75738" y="-527"/>
                    <a:pt x="73092" y="2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9" name="フリーフォーム 1228">
              <a:extLst>
                <a:ext uri="{FF2B5EF4-FFF2-40B4-BE49-F238E27FC236}">
                  <a16:creationId xmlns:a16="http://schemas.microsoft.com/office/drawing/2014/main" id="{C37C4360-FA3E-C1A3-E762-401BC12AF9A1}"/>
                </a:ext>
              </a:extLst>
            </p:cNvPr>
            <p:cNvSpPr/>
            <p:nvPr/>
          </p:nvSpPr>
          <p:spPr>
            <a:xfrm>
              <a:off x="2803392" y="5832304"/>
              <a:ext cx="77147" cy="301981"/>
            </a:xfrm>
            <a:custGeom>
              <a:avLst/>
              <a:gdLst>
                <a:gd name="connsiteX0" fmla="*/ 35058 w 77147"/>
                <a:gd name="connsiteY0" fmla="*/ 171 h 301981"/>
                <a:gd name="connsiteX1" fmla="*/ 57283 w 77147"/>
                <a:gd name="connsiteY1" fmla="*/ 168446 h 301981"/>
                <a:gd name="connsiteX2" fmla="*/ 133 w 77147"/>
                <a:gd name="connsiteY2" fmla="*/ 301796 h 301981"/>
                <a:gd name="connsiteX3" fmla="*/ 76333 w 77147"/>
                <a:gd name="connsiteY3" fmla="*/ 139871 h 301981"/>
                <a:gd name="connsiteX4" fmla="*/ 35058 w 77147"/>
                <a:gd name="connsiteY4" fmla="*/ 171 h 301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147" h="301981">
                  <a:moveTo>
                    <a:pt x="35058" y="171"/>
                  </a:moveTo>
                  <a:cubicBezTo>
                    <a:pt x="31883" y="4933"/>
                    <a:pt x="63104" y="118175"/>
                    <a:pt x="57283" y="168446"/>
                  </a:cubicBezTo>
                  <a:cubicBezTo>
                    <a:pt x="51462" y="218717"/>
                    <a:pt x="-3042" y="306558"/>
                    <a:pt x="133" y="301796"/>
                  </a:cubicBezTo>
                  <a:cubicBezTo>
                    <a:pt x="3308" y="297034"/>
                    <a:pt x="68925" y="188554"/>
                    <a:pt x="76333" y="139871"/>
                  </a:cubicBezTo>
                  <a:cubicBezTo>
                    <a:pt x="83741" y="91188"/>
                    <a:pt x="38233" y="-4591"/>
                    <a:pt x="35058" y="171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0" name="フリーフォーム 1229">
              <a:extLst>
                <a:ext uri="{FF2B5EF4-FFF2-40B4-BE49-F238E27FC236}">
                  <a16:creationId xmlns:a16="http://schemas.microsoft.com/office/drawing/2014/main" id="{821F6F7F-E527-D741-EFC3-C67CD0093AC7}"/>
                </a:ext>
              </a:extLst>
            </p:cNvPr>
            <p:cNvSpPr/>
            <p:nvPr/>
          </p:nvSpPr>
          <p:spPr>
            <a:xfrm>
              <a:off x="3079744" y="5343233"/>
              <a:ext cx="34954" cy="245159"/>
            </a:xfrm>
            <a:custGeom>
              <a:avLst/>
              <a:gdLst>
                <a:gd name="connsiteX0" fmla="*/ 6 w 34954"/>
                <a:gd name="connsiteY0" fmla="*/ 292 h 245159"/>
                <a:gd name="connsiteX1" fmla="*/ 31756 w 34954"/>
                <a:gd name="connsiteY1" fmla="*/ 117767 h 245159"/>
                <a:gd name="connsiteX2" fmla="*/ 12706 w 34954"/>
                <a:gd name="connsiteY2" fmla="*/ 244767 h 245159"/>
                <a:gd name="connsiteX3" fmla="*/ 34931 w 34954"/>
                <a:gd name="connsiteY3" fmla="*/ 152692 h 245159"/>
                <a:gd name="connsiteX4" fmla="*/ 6 w 34954"/>
                <a:gd name="connsiteY4" fmla="*/ 292 h 24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954" h="245159">
                  <a:moveTo>
                    <a:pt x="6" y="292"/>
                  </a:moveTo>
                  <a:cubicBezTo>
                    <a:pt x="-523" y="-5529"/>
                    <a:pt x="29639" y="77021"/>
                    <a:pt x="31756" y="117767"/>
                  </a:cubicBezTo>
                  <a:cubicBezTo>
                    <a:pt x="33873" y="158513"/>
                    <a:pt x="12177" y="238946"/>
                    <a:pt x="12706" y="244767"/>
                  </a:cubicBezTo>
                  <a:cubicBezTo>
                    <a:pt x="13235" y="250588"/>
                    <a:pt x="33873" y="190263"/>
                    <a:pt x="34931" y="152692"/>
                  </a:cubicBezTo>
                  <a:cubicBezTo>
                    <a:pt x="35989" y="115121"/>
                    <a:pt x="535" y="6113"/>
                    <a:pt x="6" y="292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1" name="フリーフォーム 1230">
              <a:extLst>
                <a:ext uri="{FF2B5EF4-FFF2-40B4-BE49-F238E27FC236}">
                  <a16:creationId xmlns:a16="http://schemas.microsoft.com/office/drawing/2014/main" id="{CD05208C-2F99-C7A0-3D67-AEE989FEDF73}"/>
                </a:ext>
              </a:extLst>
            </p:cNvPr>
            <p:cNvSpPr/>
            <p:nvPr/>
          </p:nvSpPr>
          <p:spPr>
            <a:xfrm>
              <a:off x="2111301" y="5394323"/>
              <a:ext cx="93021" cy="215906"/>
            </a:xfrm>
            <a:custGeom>
              <a:avLst/>
              <a:gdLst>
                <a:gd name="connsiteX0" fmla="*/ 74 w 93021"/>
                <a:gd name="connsiteY0" fmla="*/ 2 h 215906"/>
                <a:gd name="connsiteX1" fmla="*/ 76274 w 93021"/>
                <a:gd name="connsiteY1" fmla="*/ 130177 h 215906"/>
                <a:gd name="connsiteX2" fmla="*/ 60399 w 93021"/>
                <a:gd name="connsiteY2" fmla="*/ 215902 h 215906"/>
                <a:gd name="connsiteX3" fmla="*/ 92149 w 93021"/>
                <a:gd name="connsiteY3" fmla="*/ 133352 h 215906"/>
                <a:gd name="connsiteX4" fmla="*/ 74 w 93021"/>
                <a:gd name="connsiteY4" fmla="*/ 2 h 215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021" h="215906">
                  <a:moveTo>
                    <a:pt x="74" y="2"/>
                  </a:moveTo>
                  <a:cubicBezTo>
                    <a:pt x="-2572" y="-527"/>
                    <a:pt x="66220" y="94194"/>
                    <a:pt x="76274" y="130177"/>
                  </a:cubicBezTo>
                  <a:cubicBezTo>
                    <a:pt x="86328" y="166160"/>
                    <a:pt x="57753" y="215373"/>
                    <a:pt x="60399" y="215902"/>
                  </a:cubicBezTo>
                  <a:cubicBezTo>
                    <a:pt x="63045" y="216431"/>
                    <a:pt x="99028" y="165102"/>
                    <a:pt x="92149" y="133352"/>
                  </a:cubicBezTo>
                  <a:cubicBezTo>
                    <a:pt x="85270" y="101602"/>
                    <a:pt x="2720" y="531"/>
                    <a:pt x="74" y="2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2" name="フリーフォーム 1231">
              <a:extLst>
                <a:ext uri="{FF2B5EF4-FFF2-40B4-BE49-F238E27FC236}">
                  <a16:creationId xmlns:a16="http://schemas.microsoft.com/office/drawing/2014/main" id="{CE6FBB16-1B77-3DB3-1F44-3D4D85D3C851}"/>
                </a:ext>
              </a:extLst>
            </p:cNvPr>
            <p:cNvSpPr/>
            <p:nvPr/>
          </p:nvSpPr>
          <p:spPr>
            <a:xfrm>
              <a:off x="2225667" y="4983342"/>
              <a:ext cx="360141" cy="344325"/>
            </a:xfrm>
            <a:custGeom>
              <a:avLst/>
              <a:gdLst>
                <a:gd name="connsiteX0" fmla="*/ 8 w 360141"/>
                <a:gd name="connsiteY0" fmla="*/ 344308 h 344325"/>
                <a:gd name="connsiteX1" fmla="*/ 82558 w 360141"/>
                <a:gd name="connsiteY1" fmla="*/ 179208 h 344325"/>
                <a:gd name="connsiteX2" fmla="*/ 358783 w 360141"/>
                <a:gd name="connsiteY2" fmla="*/ 1408 h 344325"/>
                <a:gd name="connsiteX3" fmla="*/ 184158 w 360141"/>
                <a:gd name="connsiteY3" fmla="*/ 99833 h 344325"/>
                <a:gd name="connsiteX4" fmla="*/ 85733 w 360141"/>
                <a:gd name="connsiteY4" fmla="*/ 169683 h 344325"/>
                <a:gd name="connsiteX5" fmla="*/ 8 w 360141"/>
                <a:gd name="connsiteY5" fmla="*/ 344308 h 34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0141" h="344325">
                  <a:moveTo>
                    <a:pt x="8" y="344308"/>
                  </a:moveTo>
                  <a:cubicBezTo>
                    <a:pt x="-521" y="345895"/>
                    <a:pt x="22762" y="236358"/>
                    <a:pt x="82558" y="179208"/>
                  </a:cubicBezTo>
                  <a:cubicBezTo>
                    <a:pt x="142354" y="122058"/>
                    <a:pt x="341850" y="14637"/>
                    <a:pt x="358783" y="1408"/>
                  </a:cubicBezTo>
                  <a:cubicBezTo>
                    <a:pt x="375716" y="-11821"/>
                    <a:pt x="229666" y="71787"/>
                    <a:pt x="184158" y="99833"/>
                  </a:cubicBezTo>
                  <a:cubicBezTo>
                    <a:pt x="138650" y="127879"/>
                    <a:pt x="114837" y="132112"/>
                    <a:pt x="85733" y="169683"/>
                  </a:cubicBezTo>
                  <a:cubicBezTo>
                    <a:pt x="56629" y="207254"/>
                    <a:pt x="537" y="342721"/>
                    <a:pt x="8" y="344308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3" name="フリーフォーム 1232">
              <a:extLst>
                <a:ext uri="{FF2B5EF4-FFF2-40B4-BE49-F238E27FC236}">
                  <a16:creationId xmlns:a16="http://schemas.microsoft.com/office/drawing/2014/main" id="{297D2051-E898-12A2-18A3-9DC61CA97E24}"/>
                </a:ext>
              </a:extLst>
            </p:cNvPr>
            <p:cNvSpPr/>
            <p:nvPr/>
          </p:nvSpPr>
          <p:spPr>
            <a:xfrm>
              <a:off x="2463674" y="4997447"/>
              <a:ext cx="289109" cy="295279"/>
            </a:xfrm>
            <a:custGeom>
              <a:avLst/>
              <a:gdLst>
                <a:gd name="connsiteX0" fmla="*/ 289051 w 289109"/>
                <a:gd name="connsiteY0" fmla="*/ 3 h 295279"/>
                <a:gd name="connsiteX1" fmla="*/ 117601 w 289109"/>
                <a:gd name="connsiteY1" fmla="*/ 114303 h 295279"/>
                <a:gd name="connsiteX2" fmla="*/ 126 w 289109"/>
                <a:gd name="connsiteY2" fmla="*/ 295278 h 295279"/>
                <a:gd name="connsiteX3" fmla="*/ 98551 w 289109"/>
                <a:gd name="connsiteY3" fmla="*/ 117478 h 295279"/>
                <a:gd name="connsiteX4" fmla="*/ 289051 w 289109"/>
                <a:gd name="connsiteY4" fmla="*/ 3 h 295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109" h="295279">
                  <a:moveTo>
                    <a:pt x="289051" y="3"/>
                  </a:moveTo>
                  <a:cubicBezTo>
                    <a:pt x="292226" y="-526"/>
                    <a:pt x="165755" y="65091"/>
                    <a:pt x="117601" y="114303"/>
                  </a:cubicBezTo>
                  <a:cubicBezTo>
                    <a:pt x="69447" y="163516"/>
                    <a:pt x="3301" y="294749"/>
                    <a:pt x="126" y="295278"/>
                  </a:cubicBezTo>
                  <a:cubicBezTo>
                    <a:pt x="-3049" y="295807"/>
                    <a:pt x="54101" y="165103"/>
                    <a:pt x="98551" y="117478"/>
                  </a:cubicBezTo>
                  <a:cubicBezTo>
                    <a:pt x="143001" y="69853"/>
                    <a:pt x="285876" y="532"/>
                    <a:pt x="289051" y="3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4" name="フリーフォーム 1233">
              <a:extLst>
                <a:ext uri="{FF2B5EF4-FFF2-40B4-BE49-F238E27FC236}">
                  <a16:creationId xmlns:a16="http://schemas.microsoft.com/office/drawing/2014/main" id="{BE989680-D77A-367D-FAC8-0259ADF4DDA6}"/>
                </a:ext>
              </a:extLst>
            </p:cNvPr>
            <p:cNvSpPr/>
            <p:nvPr/>
          </p:nvSpPr>
          <p:spPr>
            <a:xfrm>
              <a:off x="2622555" y="5248067"/>
              <a:ext cx="57149" cy="324195"/>
            </a:xfrm>
            <a:custGeom>
              <a:avLst/>
              <a:gdLst>
                <a:gd name="connsiteX0" fmla="*/ 57145 w 57149"/>
                <a:gd name="connsiteY0" fmla="*/ 208 h 324195"/>
                <a:gd name="connsiteX1" fmla="*/ 3170 w 57149"/>
                <a:gd name="connsiteY1" fmla="*/ 127208 h 324195"/>
                <a:gd name="connsiteX2" fmla="*/ 6345 w 57149"/>
                <a:gd name="connsiteY2" fmla="*/ 324058 h 324195"/>
                <a:gd name="connsiteX3" fmla="*/ 6345 w 57149"/>
                <a:gd name="connsiteY3" fmla="*/ 155783 h 324195"/>
                <a:gd name="connsiteX4" fmla="*/ 57145 w 57149"/>
                <a:gd name="connsiteY4" fmla="*/ 208 h 324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49" h="324195">
                  <a:moveTo>
                    <a:pt x="57145" y="208"/>
                  </a:moveTo>
                  <a:cubicBezTo>
                    <a:pt x="56616" y="-4555"/>
                    <a:pt x="11637" y="73233"/>
                    <a:pt x="3170" y="127208"/>
                  </a:cubicBezTo>
                  <a:cubicBezTo>
                    <a:pt x="-5297" y="181183"/>
                    <a:pt x="5816" y="319296"/>
                    <a:pt x="6345" y="324058"/>
                  </a:cubicBezTo>
                  <a:cubicBezTo>
                    <a:pt x="6874" y="328821"/>
                    <a:pt x="-2651" y="208170"/>
                    <a:pt x="6345" y="155783"/>
                  </a:cubicBezTo>
                  <a:cubicBezTo>
                    <a:pt x="15341" y="103396"/>
                    <a:pt x="57674" y="4971"/>
                    <a:pt x="57145" y="208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5" name="フリーフォーム 1234">
              <a:extLst>
                <a:ext uri="{FF2B5EF4-FFF2-40B4-BE49-F238E27FC236}">
                  <a16:creationId xmlns:a16="http://schemas.microsoft.com/office/drawing/2014/main" id="{CAB3E5C3-E7F3-0AA2-3AC3-11DF3EE49888}"/>
                </a:ext>
              </a:extLst>
            </p:cNvPr>
            <p:cNvSpPr/>
            <p:nvPr/>
          </p:nvSpPr>
          <p:spPr>
            <a:xfrm>
              <a:off x="2273226" y="4425935"/>
              <a:ext cx="35005" cy="190526"/>
            </a:xfrm>
            <a:custGeom>
              <a:avLst/>
              <a:gdLst>
                <a:gd name="connsiteX0" fmla="*/ 74 w 35005"/>
                <a:gd name="connsiteY0" fmla="*/ 15 h 190526"/>
                <a:gd name="connsiteX1" fmla="*/ 25474 w 35005"/>
                <a:gd name="connsiteY1" fmla="*/ 82565 h 190526"/>
                <a:gd name="connsiteX2" fmla="*/ 15949 w 35005"/>
                <a:gd name="connsiteY2" fmla="*/ 190515 h 190526"/>
                <a:gd name="connsiteX3" fmla="*/ 34999 w 35005"/>
                <a:gd name="connsiteY3" fmla="*/ 88915 h 190526"/>
                <a:gd name="connsiteX4" fmla="*/ 74 w 35005"/>
                <a:gd name="connsiteY4" fmla="*/ 15 h 19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005" h="190526">
                  <a:moveTo>
                    <a:pt x="74" y="15"/>
                  </a:moveTo>
                  <a:cubicBezTo>
                    <a:pt x="-1514" y="-1043"/>
                    <a:pt x="22828" y="50815"/>
                    <a:pt x="25474" y="82565"/>
                  </a:cubicBezTo>
                  <a:cubicBezTo>
                    <a:pt x="28120" y="114315"/>
                    <a:pt x="14361" y="189457"/>
                    <a:pt x="15949" y="190515"/>
                  </a:cubicBezTo>
                  <a:cubicBezTo>
                    <a:pt x="17537" y="191573"/>
                    <a:pt x="34470" y="118548"/>
                    <a:pt x="34999" y="88915"/>
                  </a:cubicBezTo>
                  <a:cubicBezTo>
                    <a:pt x="35528" y="59282"/>
                    <a:pt x="1662" y="1073"/>
                    <a:pt x="74" y="15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6" name="フリーフォーム 1235">
              <a:extLst>
                <a:ext uri="{FF2B5EF4-FFF2-40B4-BE49-F238E27FC236}">
                  <a16:creationId xmlns:a16="http://schemas.microsoft.com/office/drawing/2014/main" id="{08D9FF8C-A81B-E4D6-CB42-8762F5207477}"/>
                </a:ext>
              </a:extLst>
            </p:cNvPr>
            <p:cNvSpPr/>
            <p:nvPr/>
          </p:nvSpPr>
          <p:spPr>
            <a:xfrm>
              <a:off x="2304876" y="4438528"/>
              <a:ext cx="57658" cy="190686"/>
            </a:xfrm>
            <a:custGeom>
              <a:avLst/>
              <a:gdLst>
                <a:gd name="connsiteX0" fmla="*/ 174 w 57658"/>
                <a:gd name="connsiteY0" fmla="*/ 122 h 190686"/>
                <a:gd name="connsiteX1" fmla="*/ 38274 w 57658"/>
                <a:gd name="connsiteY1" fmla="*/ 69972 h 190686"/>
                <a:gd name="connsiteX2" fmla="*/ 174 w 57658"/>
                <a:gd name="connsiteY2" fmla="*/ 190622 h 190686"/>
                <a:gd name="connsiteX3" fmla="*/ 57324 w 57658"/>
                <a:gd name="connsiteY3" fmla="*/ 85847 h 190686"/>
                <a:gd name="connsiteX4" fmla="*/ 174 w 57658"/>
                <a:gd name="connsiteY4" fmla="*/ 122 h 190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58" h="190686">
                  <a:moveTo>
                    <a:pt x="174" y="122"/>
                  </a:moveTo>
                  <a:cubicBezTo>
                    <a:pt x="-3001" y="-2524"/>
                    <a:pt x="38274" y="38222"/>
                    <a:pt x="38274" y="69972"/>
                  </a:cubicBezTo>
                  <a:cubicBezTo>
                    <a:pt x="38274" y="101722"/>
                    <a:pt x="-3001" y="187976"/>
                    <a:pt x="174" y="190622"/>
                  </a:cubicBezTo>
                  <a:cubicBezTo>
                    <a:pt x="3349" y="193268"/>
                    <a:pt x="52032" y="113893"/>
                    <a:pt x="57324" y="85847"/>
                  </a:cubicBezTo>
                  <a:cubicBezTo>
                    <a:pt x="62616" y="57801"/>
                    <a:pt x="3349" y="2768"/>
                    <a:pt x="174" y="122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7" name="フリーフォーム 1236">
              <a:extLst>
                <a:ext uri="{FF2B5EF4-FFF2-40B4-BE49-F238E27FC236}">
                  <a16:creationId xmlns:a16="http://schemas.microsoft.com/office/drawing/2014/main" id="{3DD50B58-DC0F-8807-D6C8-F2E7A8CA2360}"/>
                </a:ext>
              </a:extLst>
            </p:cNvPr>
            <p:cNvSpPr/>
            <p:nvPr/>
          </p:nvSpPr>
          <p:spPr>
            <a:xfrm>
              <a:off x="2158933" y="4502117"/>
              <a:ext cx="118980" cy="9589"/>
            </a:xfrm>
            <a:custGeom>
              <a:avLst/>
              <a:gdLst>
                <a:gd name="connsiteX0" fmla="*/ 67 w 118980"/>
                <a:gd name="connsiteY0" fmla="*/ 33 h 9589"/>
                <a:gd name="connsiteX1" fmla="*/ 101667 w 118980"/>
                <a:gd name="connsiteY1" fmla="*/ 9558 h 9589"/>
                <a:gd name="connsiteX2" fmla="*/ 117542 w 118980"/>
                <a:gd name="connsiteY2" fmla="*/ 3208 h 9589"/>
                <a:gd name="connsiteX3" fmla="*/ 85792 w 118980"/>
                <a:gd name="connsiteY3" fmla="*/ 6383 h 9589"/>
                <a:gd name="connsiteX4" fmla="*/ 67 w 118980"/>
                <a:gd name="connsiteY4" fmla="*/ 33 h 9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980" h="9589">
                  <a:moveTo>
                    <a:pt x="67" y="33"/>
                  </a:moveTo>
                  <a:cubicBezTo>
                    <a:pt x="2713" y="562"/>
                    <a:pt x="82088" y="9029"/>
                    <a:pt x="101667" y="9558"/>
                  </a:cubicBezTo>
                  <a:cubicBezTo>
                    <a:pt x="121246" y="10087"/>
                    <a:pt x="120188" y="3737"/>
                    <a:pt x="117542" y="3208"/>
                  </a:cubicBezTo>
                  <a:cubicBezTo>
                    <a:pt x="114896" y="2679"/>
                    <a:pt x="97963" y="7441"/>
                    <a:pt x="85792" y="6383"/>
                  </a:cubicBezTo>
                  <a:cubicBezTo>
                    <a:pt x="73621" y="5325"/>
                    <a:pt x="-2579" y="-496"/>
                    <a:pt x="67" y="33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8" name="フリーフォーム 1237">
              <a:extLst>
                <a:ext uri="{FF2B5EF4-FFF2-40B4-BE49-F238E27FC236}">
                  <a16:creationId xmlns:a16="http://schemas.microsoft.com/office/drawing/2014/main" id="{EACF90BA-F65E-ECA3-63B2-86C103383A93}"/>
                </a:ext>
              </a:extLst>
            </p:cNvPr>
            <p:cNvSpPr/>
            <p:nvPr/>
          </p:nvSpPr>
          <p:spPr>
            <a:xfrm>
              <a:off x="2100893" y="4432290"/>
              <a:ext cx="58744" cy="171482"/>
            </a:xfrm>
            <a:custGeom>
              <a:avLst/>
              <a:gdLst>
                <a:gd name="connsiteX0" fmla="*/ 58107 w 58744"/>
                <a:gd name="connsiteY0" fmla="*/ 10 h 171482"/>
                <a:gd name="connsiteX1" fmla="*/ 39057 w 58744"/>
                <a:gd name="connsiteY1" fmla="*/ 107960 h 171482"/>
                <a:gd name="connsiteX2" fmla="*/ 957 w 58744"/>
                <a:gd name="connsiteY2" fmla="*/ 171460 h 171482"/>
                <a:gd name="connsiteX3" fmla="*/ 16832 w 58744"/>
                <a:gd name="connsiteY3" fmla="*/ 114310 h 171482"/>
                <a:gd name="connsiteX4" fmla="*/ 58107 w 58744"/>
                <a:gd name="connsiteY4" fmla="*/ 10 h 171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744" h="171482">
                  <a:moveTo>
                    <a:pt x="58107" y="10"/>
                  </a:moveTo>
                  <a:cubicBezTo>
                    <a:pt x="61811" y="-1048"/>
                    <a:pt x="48582" y="79385"/>
                    <a:pt x="39057" y="107960"/>
                  </a:cubicBezTo>
                  <a:cubicBezTo>
                    <a:pt x="29532" y="136535"/>
                    <a:pt x="4661" y="170402"/>
                    <a:pt x="957" y="171460"/>
                  </a:cubicBezTo>
                  <a:cubicBezTo>
                    <a:pt x="-2747" y="172518"/>
                    <a:pt x="4661" y="136535"/>
                    <a:pt x="16832" y="114310"/>
                  </a:cubicBezTo>
                  <a:cubicBezTo>
                    <a:pt x="29003" y="92085"/>
                    <a:pt x="54403" y="1068"/>
                    <a:pt x="58107" y="1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9" name="フリーフォーム 1238">
              <a:extLst>
                <a:ext uri="{FF2B5EF4-FFF2-40B4-BE49-F238E27FC236}">
                  <a16:creationId xmlns:a16="http://schemas.microsoft.com/office/drawing/2014/main" id="{C9AA7F9F-DBC9-355C-F4E1-EAC58F98BDC8}"/>
                </a:ext>
              </a:extLst>
            </p:cNvPr>
            <p:cNvSpPr/>
            <p:nvPr/>
          </p:nvSpPr>
          <p:spPr>
            <a:xfrm>
              <a:off x="2120811" y="4600492"/>
              <a:ext cx="381797" cy="187466"/>
            </a:xfrm>
            <a:custGeom>
              <a:avLst/>
              <a:gdLst>
                <a:gd name="connsiteX0" fmla="*/ 89 w 381797"/>
                <a:gd name="connsiteY0" fmla="*/ 22308 h 187466"/>
                <a:gd name="connsiteX1" fmla="*/ 171539 w 381797"/>
                <a:gd name="connsiteY1" fmla="*/ 12783 h 187466"/>
                <a:gd name="connsiteX2" fmla="*/ 381089 w 381797"/>
                <a:gd name="connsiteY2" fmla="*/ 187408 h 187466"/>
                <a:gd name="connsiteX3" fmla="*/ 238214 w 381797"/>
                <a:gd name="connsiteY3" fmla="*/ 31833 h 187466"/>
                <a:gd name="connsiteX4" fmla="*/ 193764 w 381797"/>
                <a:gd name="connsiteY4" fmla="*/ 83 h 187466"/>
                <a:gd name="connsiteX5" fmla="*/ 89 w 381797"/>
                <a:gd name="connsiteY5" fmla="*/ 22308 h 187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1797" h="187466">
                  <a:moveTo>
                    <a:pt x="89" y="22308"/>
                  </a:moveTo>
                  <a:cubicBezTo>
                    <a:pt x="-3615" y="24425"/>
                    <a:pt x="108039" y="-14734"/>
                    <a:pt x="171539" y="12783"/>
                  </a:cubicBezTo>
                  <a:cubicBezTo>
                    <a:pt x="235039" y="40300"/>
                    <a:pt x="369976" y="184233"/>
                    <a:pt x="381089" y="187408"/>
                  </a:cubicBezTo>
                  <a:cubicBezTo>
                    <a:pt x="392202" y="190583"/>
                    <a:pt x="269435" y="63054"/>
                    <a:pt x="238214" y="31833"/>
                  </a:cubicBezTo>
                  <a:cubicBezTo>
                    <a:pt x="206993" y="612"/>
                    <a:pt x="226572" y="1670"/>
                    <a:pt x="193764" y="83"/>
                  </a:cubicBezTo>
                  <a:cubicBezTo>
                    <a:pt x="160956" y="-1505"/>
                    <a:pt x="3793" y="20191"/>
                    <a:pt x="89" y="22308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0" name="フリーフォーム 1239">
              <a:extLst>
                <a:ext uri="{FF2B5EF4-FFF2-40B4-BE49-F238E27FC236}">
                  <a16:creationId xmlns:a16="http://schemas.microsoft.com/office/drawing/2014/main" id="{E9A98251-D8B6-5588-0A89-BB117E422238}"/>
                </a:ext>
              </a:extLst>
            </p:cNvPr>
            <p:cNvSpPr/>
            <p:nvPr/>
          </p:nvSpPr>
          <p:spPr>
            <a:xfrm>
              <a:off x="2459949" y="4622666"/>
              <a:ext cx="222058" cy="101822"/>
            </a:xfrm>
            <a:custGeom>
              <a:avLst/>
              <a:gdLst>
                <a:gd name="connsiteX0" fmla="*/ 676 w 222058"/>
                <a:gd name="connsiteY0" fmla="*/ 134 h 101822"/>
                <a:gd name="connsiteX1" fmla="*/ 121326 w 222058"/>
                <a:gd name="connsiteY1" fmla="*/ 38234 h 101822"/>
                <a:gd name="connsiteX2" fmla="*/ 219751 w 222058"/>
                <a:gd name="connsiteY2" fmla="*/ 101734 h 101822"/>
                <a:gd name="connsiteX3" fmla="*/ 178476 w 222058"/>
                <a:gd name="connsiteY3" fmla="*/ 50934 h 101822"/>
                <a:gd name="connsiteX4" fmla="*/ 676 w 222058"/>
                <a:gd name="connsiteY4" fmla="*/ 134 h 101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058" h="101822">
                  <a:moveTo>
                    <a:pt x="676" y="134"/>
                  </a:moveTo>
                  <a:cubicBezTo>
                    <a:pt x="-8849" y="-1983"/>
                    <a:pt x="84814" y="21301"/>
                    <a:pt x="121326" y="38234"/>
                  </a:cubicBezTo>
                  <a:cubicBezTo>
                    <a:pt x="157839" y="55167"/>
                    <a:pt x="210226" y="99617"/>
                    <a:pt x="219751" y="101734"/>
                  </a:cubicBezTo>
                  <a:cubicBezTo>
                    <a:pt x="229276" y="103851"/>
                    <a:pt x="208109" y="67338"/>
                    <a:pt x="178476" y="50934"/>
                  </a:cubicBezTo>
                  <a:cubicBezTo>
                    <a:pt x="148843" y="34530"/>
                    <a:pt x="10201" y="2251"/>
                    <a:pt x="676" y="134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2" name="フリーフォーム 1241">
              <a:extLst>
                <a:ext uri="{FF2B5EF4-FFF2-40B4-BE49-F238E27FC236}">
                  <a16:creationId xmlns:a16="http://schemas.microsoft.com/office/drawing/2014/main" id="{FAF28B04-2950-693F-114F-47A2C8266057}"/>
                </a:ext>
              </a:extLst>
            </p:cNvPr>
            <p:cNvSpPr/>
            <p:nvPr/>
          </p:nvSpPr>
          <p:spPr>
            <a:xfrm>
              <a:off x="2603110" y="3978267"/>
              <a:ext cx="70303" cy="98438"/>
            </a:xfrm>
            <a:custGeom>
              <a:avLst/>
              <a:gdLst>
                <a:gd name="connsiteX0" fmla="*/ 70240 w 70303"/>
                <a:gd name="connsiteY0" fmla="*/ 8 h 98438"/>
                <a:gd name="connsiteX1" fmla="*/ 13090 w 70303"/>
                <a:gd name="connsiteY1" fmla="*/ 41283 h 98438"/>
                <a:gd name="connsiteX2" fmla="*/ 22615 w 70303"/>
                <a:gd name="connsiteY2" fmla="*/ 98433 h 98438"/>
                <a:gd name="connsiteX3" fmla="*/ 390 w 70303"/>
                <a:gd name="connsiteY3" fmla="*/ 44458 h 98438"/>
                <a:gd name="connsiteX4" fmla="*/ 70240 w 70303"/>
                <a:gd name="connsiteY4" fmla="*/ 8 h 9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303" h="98438">
                  <a:moveTo>
                    <a:pt x="70240" y="8"/>
                  </a:moveTo>
                  <a:cubicBezTo>
                    <a:pt x="72357" y="-521"/>
                    <a:pt x="21027" y="24879"/>
                    <a:pt x="13090" y="41283"/>
                  </a:cubicBezTo>
                  <a:cubicBezTo>
                    <a:pt x="5152" y="57687"/>
                    <a:pt x="24732" y="97904"/>
                    <a:pt x="22615" y="98433"/>
                  </a:cubicBezTo>
                  <a:cubicBezTo>
                    <a:pt x="20498" y="98962"/>
                    <a:pt x="-3314" y="63508"/>
                    <a:pt x="390" y="44458"/>
                  </a:cubicBezTo>
                  <a:cubicBezTo>
                    <a:pt x="4094" y="25408"/>
                    <a:pt x="68123" y="537"/>
                    <a:pt x="70240" y="8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3" name="フリーフォーム 1242">
              <a:extLst>
                <a:ext uri="{FF2B5EF4-FFF2-40B4-BE49-F238E27FC236}">
                  <a16:creationId xmlns:a16="http://schemas.microsoft.com/office/drawing/2014/main" id="{BEFE182E-94A7-8CA9-AD64-8E06122EFAEC}"/>
                </a:ext>
              </a:extLst>
            </p:cNvPr>
            <p:cNvSpPr/>
            <p:nvPr/>
          </p:nvSpPr>
          <p:spPr>
            <a:xfrm>
              <a:off x="2782790" y="4508484"/>
              <a:ext cx="55909" cy="324110"/>
            </a:xfrm>
            <a:custGeom>
              <a:avLst/>
              <a:gdLst>
                <a:gd name="connsiteX0" fmla="*/ 8035 w 55909"/>
                <a:gd name="connsiteY0" fmla="*/ 16 h 324110"/>
                <a:gd name="connsiteX1" fmla="*/ 14385 w 55909"/>
                <a:gd name="connsiteY1" fmla="*/ 158766 h 324110"/>
                <a:gd name="connsiteX2" fmla="*/ 23910 w 55909"/>
                <a:gd name="connsiteY2" fmla="*/ 234966 h 324110"/>
                <a:gd name="connsiteX3" fmla="*/ 55660 w 55909"/>
                <a:gd name="connsiteY3" fmla="*/ 323866 h 324110"/>
                <a:gd name="connsiteX4" fmla="*/ 4860 w 55909"/>
                <a:gd name="connsiteY4" fmla="*/ 206391 h 324110"/>
                <a:gd name="connsiteX5" fmla="*/ 1685 w 55909"/>
                <a:gd name="connsiteY5" fmla="*/ 149241 h 324110"/>
                <a:gd name="connsiteX6" fmla="*/ 8035 w 55909"/>
                <a:gd name="connsiteY6" fmla="*/ 16 h 324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909" h="324110">
                  <a:moveTo>
                    <a:pt x="8035" y="16"/>
                  </a:moveTo>
                  <a:cubicBezTo>
                    <a:pt x="10152" y="1604"/>
                    <a:pt x="11739" y="119608"/>
                    <a:pt x="14385" y="158766"/>
                  </a:cubicBezTo>
                  <a:cubicBezTo>
                    <a:pt x="17031" y="197924"/>
                    <a:pt x="17031" y="207449"/>
                    <a:pt x="23910" y="234966"/>
                  </a:cubicBezTo>
                  <a:cubicBezTo>
                    <a:pt x="30789" y="262483"/>
                    <a:pt x="58835" y="328628"/>
                    <a:pt x="55660" y="323866"/>
                  </a:cubicBezTo>
                  <a:cubicBezTo>
                    <a:pt x="52485" y="319104"/>
                    <a:pt x="13856" y="235495"/>
                    <a:pt x="4860" y="206391"/>
                  </a:cubicBezTo>
                  <a:cubicBezTo>
                    <a:pt x="-4136" y="177287"/>
                    <a:pt x="2214" y="183108"/>
                    <a:pt x="1685" y="149241"/>
                  </a:cubicBezTo>
                  <a:cubicBezTo>
                    <a:pt x="1156" y="115374"/>
                    <a:pt x="5918" y="-1572"/>
                    <a:pt x="8035" y="16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4" name="フリーフォーム 1243">
              <a:extLst>
                <a:ext uri="{FF2B5EF4-FFF2-40B4-BE49-F238E27FC236}">
                  <a16:creationId xmlns:a16="http://schemas.microsoft.com/office/drawing/2014/main" id="{6BABF2CB-B859-D242-D180-8FB296D2B3D6}"/>
                </a:ext>
              </a:extLst>
            </p:cNvPr>
            <p:cNvSpPr/>
            <p:nvPr/>
          </p:nvSpPr>
          <p:spPr>
            <a:xfrm>
              <a:off x="1907822" y="5981615"/>
              <a:ext cx="41635" cy="207649"/>
            </a:xfrm>
            <a:custGeom>
              <a:avLst/>
              <a:gdLst>
                <a:gd name="connsiteX0" fmla="*/ 3528 w 41635"/>
                <a:gd name="connsiteY0" fmla="*/ 85 h 207649"/>
                <a:gd name="connsiteX1" fmla="*/ 3528 w 41635"/>
                <a:gd name="connsiteY1" fmla="*/ 69935 h 207649"/>
                <a:gd name="connsiteX2" fmla="*/ 41628 w 41635"/>
                <a:gd name="connsiteY2" fmla="*/ 206460 h 207649"/>
                <a:gd name="connsiteX3" fmla="*/ 6703 w 41635"/>
                <a:gd name="connsiteY3" fmla="*/ 133435 h 207649"/>
                <a:gd name="connsiteX4" fmla="*/ 353 w 41635"/>
                <a:gd name="connsiteY4" fmla="*/ 82635 h 207649"/>
                <a:gd name="connsiteX5" fmla="*/ 3528 w 41635"/>
                <a:gd name="connsiteY5" fmla="*/ 85 h 207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635" h="207649">
                  <a:moveTo>
                    <a:pt x="3528" y="85"/>
                  </a:moveTo>
                  <a:cubicBezTo>
                    <a:pt x="4057" y="-2032"/>
                    <a:pt x="-2822" y="35539"/>
                    <a:pt x="3528" y="69935"/>
                  </a:cubicBezTo>
                  <a:cubicBezTo>
                    <a:pt x="9878" y="104331"/>
                    <a:pt x="41099" y="195877"/>
                    <a:pt x="41628" y="206460"/>
                  </a:cubicBezTo>
                  <a:cubicBezTo>
                    <a:pt x="42157" y="217043"/>
                    <a:pt x="13582" y="154072"/>
                    <a:pt x="6703" y="133435"/>
                  </a:cubicBezTo>
                  <a:cubicBezTo>
                    <a:pt x="-176" y="112798"/>
                    <a:pt x="1940" y="103272"/>
                    <a:pt x="353" y="82635"/>
                  </a:cubicBezTo>
                  <a:cubicBezTo>
                    <a:pt x="-1234" y="61998"/>
                    <a:pt x="2999" y="2202"/>
                    <a:pt x="3528" y="85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5" name="フリーフォーム 1244">
              <a:extLst>
                <a:ext uri="{FF2B5EF4-FFF2-40B4-BE49-F238E27FC236}">
                  <a16:creationId xmlns:a16="http://schemas.microsoft.com/office/drawing/2014/main" id="{46899AE5-3687-DB65-E6CA-210B692E202B}"/>
                </a:ext>
              </a:extLst>
            </p:cNvPr>
            <p:cNvSpPr/>
            <p:nvPr/>
          </p:nvSpPr>
          <p:spPr>
            <a:xfrm>
              <a:off x="1781151" y="5968778"/>
              <a:ext cx="69944" cy="308403"/>
            </a:xfrm>
            <a:custGeom>
              <a:avLst/>
              <a:gdLst>
                <a:gd name="connsiteX0" fmla="*/ 69874 w 69944"/>
                <a:gd name="connsiteY0" fmla="*/ 222 h 308403"/>
                <a:gd name="connsiteX1" fmla="*/ 44474 w 69944"/>
                <a:gd name="connsiteY1" fmla="*/ 136747 h 308403"/>
                <a:gd name="connsiteX2" fmla="*/ 24 w 69944"/>
                <a:gd name="connsiteY2" fmla="*/ 308197 h 308403"/>
                <a:gd name="connsiteX3" fmla="*/ 50824 w 69944"/>
                <a:gd name="connsiteY3" fmla="*/ 168497 h 308403"/>
                <a:gd name="connsiteX4" fmla="*/ 69874 w 69944"/>
                <a:gd name="connsiteY4" fmla="*/ 222 h 308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944" h="308403">
                  <a:moveTo>
                    <a:pt x="69874" y="222"/>
                  </a:moveTo>
                  <a:cubicBezTo>
                    <a:pt x="68816" y="-5069"/>
                    <a:pt x="56116" y="85418"/>
                    <a:pt x="44474" y="136747"/>
                  </a:cubicBezTo>
                  <a:cubicBezTo>
                    <a:pt x="32832" y="188076"/>
                    <a:pt x="-1034" y="302906"/>
                    <a:pt x="24" y="308197"/>
                  </a:cubicBezTo>
                  <a:cubicBezTo>
                    <a:pt x="1082" y="313488"/>
                    <a:pt x="41828" y="215593"/>
                    <a:pt x="50824" y="168497"/>
                  </a:cubicBezTo>
                  <a:cubicBezTo>
                    <a:pt x="59820" y="121401"/>
                    <a:pt x="70932" y="5513"/>
                    <a:pt x="69874" y="222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6" name="フリーフォーム 1245">
              <a:extLst>
                <a:ext uri="{FF2B5EF4-FFF2-40B4-BE49-F238E27FC236}">
                  <a16:creationId xmlns:a16="http://schemas.microsoft.com/office/drawing/2014/main" id="{15344FCC-7908-5BD5-69D6-B4FD49380174}"/>
                </a:ext>
              </a:extLst>
            </p:cNvPr>
            <p:cNvSpPr/>
            <p:nvPr/>
          </p:nvSpPr>
          <p:spPr>
            <a:xfrm>
              <a:off x="1837777" y="6076274"/>
              <a:ext cx="267252" cy="128519"/>
            </a:xfrm>
            <a:custGeom>
              <a:avLst/>
              <a:gdLst>
                <a:gd name="connsiteX0" fmla="*/ 548 w 267252"/>
                <a:gd name="connsiteY0" fmla="*/ 127676 h 128519"/>
                <a:gd name="connsiteX1" fmla="*/ 175173 w 267252"/>
                <a:gd name="connsiteY1" fmla="*/ 19726 h 128519"/>
                <a:gd name="connsiteX2" fmla="*/ 267248 w 267252"/>
                <a:gd name="connsiteY2" fmla="*/ 676 h 128519"/>
                <a:gd name="connsiteX3" fmla="*/ 171998 w 267252"/>
                <a:gd name="connsiteY3" fmla="*/ 29251 h 128519"/>
                <a:gd name="connsiteX4" fmla="*/ 121198 w 267252"/>
                <a:gd name="connsiteY4" fmla="*/ 67351 h 128519"/>
                <a:gd name="connsiteX5" fmla="*/ 548 w 267252"/>
                <a:gd name="connsiteY5" fmla="*/ 127676 h 128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7252" h="128519">
                  <a:moveTo>
                    <a:pt x="548" y="127676"/>
                  </a:moveTo>
                  <a:cubicBezTo>
                    <a:pt x="9544" y="119738"/>
                    <a:pt x="130723" y="40893"/>
                    <a:pt x="175173" y="19726"/>
                  </a:cubicBezTo>
                  <a:cubicBezTo>
                    <a:pt x="219623" y="-1441"/>
                    <a:pt x="267777" y="-911"/>
                    <a:pt x="267248" y="676"/>
                  </a:cubicBezTo>
                  <a:cubicBezTo>
                    <a:pt x="266719" y="2263"/>
                    <a:pt x="196340" y="18139"/>
                    <a:pt x="171998" y="29251"/>
                  </a:cubicBezTo>
                  <a:cubicBezTo>
                    <a:pt x="147656" y="40363"/>
                    <a:pt x="146598" y="49359"/>
                    <a:pt x="121198" y="67351"/>
                  </a:cubicBezTo>
                  <a:cubicBezTo>
                    <a:pt x="95798" y="85343"/>
                    <a:pt x="-8448" y="135614"/>
                    <a:pt x="548" y="127676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7" name="フリーフォーム 1246">
              <a:extLst>
                <a:ext uri="{FF2B5EF4-FFF2-40B4-BE49-F238E27FC236}">
                  <a16:creationId xmlns:a16="http://schemas.microsoft.com/office/drawing/2014/main" id="{AC06F406-70F9-A890-69F5-BACA6EE2083C}"/>
                </a:ext>
              </a:extLst>
            </p:cNvPr>
            <p:cNvSpPr/>
            <p:nvPr/>
          </p:nvSpPr>
          <p:spPr>
            <a:xfrm>
              <a:off x="1942753" y="6211900"/>
              <a:ext cx="693222" cy="62004"/>
            </a:xfrm>
            <a:custGeom>
              <a:avLst/>
              <a:gdLst>
                <a:gd name="connsiteX0" fmla="*/ 347 w 693222"/>
                <a:gd name="connsiteY0" fmla="*/ 61900 h 62004"/>
                <a:gd name="connsiteX1" fmla="*/ 387697 w 693222"/>
                <a:gd name="connsiteY1" fmla="*/ 7925 h 62004"/>
                <a:gd name="connsiteX2" fmla="*/ 692497 w 693222"/>
                <a:gd name="connsiteY2" fmla="*/ 1575 h 62004"/>
                <a:gd name="connsiteX3" fmla="*/ 457547 w 693222"/>
                <a:gd name="connsiteY3" fmla="*/ 20625 h 62004"/>
                <a:gd name="connsiteX4" fmla="*/ 347 w 693222"/>
                <a:gd name="connsiteY4" fmla="*/ 61900 h 62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3222" h="62004">
                  <a:moveTo>
                    <a:pt x="347" y="61900"/>
                  </a:moveTo>
                  <a:cubicBezTo>
                    <a:pt x="-11295" y="59783"/>
                    <a:pt x="272339" y="17979"/>
                    <a:pt x="387697" y="7925"/>
                  </a:cubicBezTo>
                  <a:cubicBezTo>
                    <a:pt x="503055" y="-2129"/>
                    <a:pt x="680855" y="-542"/>
                    <a:pt x="692497" y="1575"/>
                  </a:cubicBezTo>
                  <a:cubicBezTo>
                    <a:pt x="704139" y="3692"/>
                    <a:pt x="573434" y="7925"/>
                    <a:pt x="457547" y="20625"/>
                  </a:cubicBezTo>
                  <a:cubicBezTo>
                    <a:pt x="341660" y="33325"/>
                    <a:pt x="11989" y="64017"/>
                    <a:pt x="347" y="619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8" name="フリーフォーム 1247">
              <a:extLst>
                <a:ext uri="{FF2B5EF4-FFF2-40B4-BE49-F238E27FC236}">
                  <a16:creationId xmlns:a16="http://schemas.microsoft.com/office/drawing/2014/main" id="{08E021AB-1526-F699-F79B-62B034E5EDE6}"/>
                </a:ext>
              </a:extLst>
            </p:cNvPr>
            <p:cNvSpPr/>
            <p:nvPr/>
          </p:nvSpPr>
          <p:spPr>
            <a:xfrm>
              <a:off x="2469694" y="6272101"/>
              <a:ext cx="385125" cy="33531"/>
            </a:xfrm>
            <a:custGeom>
              <a:avLst/>
              <a:gdLst>
                <a:gd name="connsiteX0" fmla="*/ 456 w 385125"/>
                <a:gd name="connsiteY0" fmla="*/ 33449 h 33531"/>
                <a:gd name="connsiteX1" fmla="*/ 251281 w 385125"/>
                <a:gd name="connsiteY1" fmla="*/ 11224 h 33531"/>
                <a:gd name="connsiteX2" fmla="*/ 384631 w 385125"/>
                <a:gd name="connsiteY2" fmla="*/ 20749 h 33531"/>
                <a:gd name="connsiteX3" fmla="*/ 292556 w 385125"/>
                <a:gd name="connsiteY3" fmla="*/ 8049 h 33531"/>
                <a:gd name="connsiteX4" fmla="*/ 190956 w 385125"/>
                <a:gd name="connsiteY4" fmla="*/ 1699 h 33531"/>
                <a:gd name="connsiteX5" fmla="*/ 456 w 385125"/>
                <a:gd name="connsiteY5" fmla="*/ 33449 h 33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5125" h="33531">
                  <a:moveTo>
                    <a:pt x="456" y="33449"/>
                  </a:moveTo>
                  <a:cubicBezTo>
                    <a:pt x="10510" y="35036"/>
                    <a:pt x="187252" y="13341"/>
                    <a:pt x="251281" y="11224"/>
                  </a:cubicBezTo>
                  <a:cubicBezTo>
                    <a:pt x="315310" y="9107"/>
                    <a:pt x="377752" y="21278"/>
                    <a:pt x="384631" y="20749"/>
                  </a:cubicBezTo>
                  <a:cubicBezTo>
                    <a:pt x="391510" y="20220"/>
                    <a:pt x="324835" y="11224"/>
                    <a:pt x="292556" y="8049"/>
                  </a:cubicBezTo>
                  <a:cubicBezTo>
                    <a:pt x="260277" y="4874"/>
                    <a:pt x="232760" y="-3593"/>
                    <a:pt x="190956" y="1699"/>
                  </a:cubicBezTo>
                  <a:cubicBezTo>
                    <a:pt x="149152" y="6991"/>
                    <a:pt x="-9598" y="31862"/>
                    <a:pt x="456" y="33449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9" name="フリーフォーム 1248">
              <a:extLst>
                <a:ext uri="{FF2B5EF4-FFF2-40B4-BE49-F238E27FC236}">
                  <a16:creationId xmlns:a16="http://schemas.microsoft.com/office/drawing/2014/main" id="{24D6B39F-2E85-45E4-FF6E-3417019F9FF9}"/>
                </a:ext>
              </a:extLst>
            </p:cNvPr>
            <p:cNvSpPr/>
            <p:nvPr/>
          </p:nvSpPr>
          <p:spPr>
            <a:xfrm>
              <a:off x="2505069" y="6310349"/>
              <a:ext cx="355219" cy="725459"/>
            </a:xfrm>
            <a:custGeom>
              <a:avLst/>
              <a:gdLst>
                <a:gd name="connsiteX0" fmla="*/ 352431 w 355219"/>
                <a:gd name="connsiteY0" fmla="*/ 4726 h 725459"/>
                <a:gd name="connsiteX1" fmla="*/ 276231 w 355219"/>
                <a:gd name="connsiteY1" fmla="*/ 207926 h 725459"/>
                <a:gd name="connsiteX2" fmla="*/ 180981 w 355219"/>
                <a:gd name="connsiteY2" fmla="*/ 427001 h 725459"/>
                <a:gd name="connsiteX3" fmla="*/ 6 w 355219"/>
                <a:gd name="connsiteY3" fmla="*/ 725451 h 725459"/>
                <a:gd name="connsiteX4" fmla="*/ 174631 w 355219"/>
                <a:gd name="connsiteY4" fmla="*/ 417476 h 725459"/>
                <a:gd name="connsiteX5" fmla="*/ 352431 w 355219"/>
                <a:gd name="connsiteY5" fmla="*/ 4726 h 725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5219" h="725459">
                  <a:moveTo>
                    <a:pt x="352431" y="4726"/>
                  </a:moveTo>
                  <a:cubicBezTo>
                    <a:pt x="369364" y="-30199"/>
                    <a:pt x="304806" y="137547"/>
                    <a:pt x="276231" y="207926"/>
                  </a:cubicBezTo>
                  <a:cubicBezTo>
                    <a:pt x="247656" y="278305"/>
                    <a:pt x="227018" y="340747"/>
                    <a:pt x="180981" y="427001"/>
                  </a:cubicBezTo>
                  <a:cubicBezTo>
                    <a:pt x="134944" y="513255"/>
                    <a:pt x="1064" y="727039"/>
                    <a:pt x="6" y="725451"/>
                  </a:cubicBezTo>
                  <a:cubicBezTo>
                    <a:pt x="-1052" y="723863"/>
                    <a:pt x="119069" y="532834"/>
                    <a:pt x="174631" y="417476"/>
                  </a:cubicBezTo>
                  <a:cubicBezTo>
                    <a:pt x="230193" y="302118"/>
                    <a:pt x="335498" y="39651"/>
                    <a:pt x="352431" y="4726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0" name="フリーフォーム 1249">
              <a:extLst>
                <a:ext uri="{FF2B5EF4-FFF2-40B4-BE49-F238E27FC236}">
                  <a16:creationId xmlns:a16="http://schemas.microsoft.com/office/drawing/2014/main" id="{55DBF751-87EC-8875-EBB7-F356E6D22B80}"/>
                </a:ext>
              </a:extLst>
            </p:cNvPr>
            <p:cNvSpPr/>
            <p:nvPr/>
          </p:nvSpPr>
          <p:spPr>
            <a:xfrm>
              <a:off x="1540383" y="6292842"/>
              <a:ext cx="247308" cy="857873"/>
            </a:xfrm>
            <a:custGeom>
              <a:avLst/>
              <a:gdLst>
                <a:gd name="connsiteX0" fmla="*/ 247142 w 247308"/>
                <a:gd name="connsiteY0" fmla="*/ 8 h 857873"/>
                <a:gd name="connsiteX1" fmla="*/ 164592 w 247308"/>
                <a:gd name="connsiteY1" fmla="*/ 244483 h 857873"/>
                <a:gd name="connsiteX2" fmla="*/ 196342 w 247308"/>
                <a:gd name="connsiteY2" fmla="*/ 139708 h 857873"/>
                <a:gd name="connsiteX3" fmla="*/ 170942 w 247308"/>
                <a:gd name="connsiteY3" fmla="*/ 200033 h 857873"/>
                <a:gd name="connsiteX4" fmla="*/ 151892 w 247308"/>
                <a:gd name="connsiteY4" fmla="*/ 285758 h 857873"/>
                <a:gd name="connsiteX5" fmla="*/ 78867 w 247308"/>
                <a:gd name="connsiteY5" fmla="*/ 561983 h 857873"/>
                <a:gd name="connsiteX6" fmla="*/ 2667 w 247308"/>
                <a:gd name="connsiteY6" fmla="*/ 850908 h 857873"/>
                <a:gd name="connsiteX7" fmla="*/ 180467 w 247308"/>
                <a:gd name="connsiteY7" fmla="*/ 254008 h 857873"/>
                <a:gd name="connsiteX8" fmla="*/ 247142 w 247308"/>
                <a:gd name="connsiteY8" fmla="*/ 8 h 857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7308" h="857873">
                  <a:moveTo>
                    <a:pt x="247142" y="8"/>
                  </a:moveTo>
                  <a:cubicBezTo>
                    <a:pt x="244496" y="-1580"/>
                    <a:pt x="173059" y="221200"/>
                    <a:pt x="164592" y="244483"/>
                  </a:cubicBezTo>
                  <a:cubicBezTo>
                    <a:pt x="156125" y="267766"/>
                    <a:pt x="195284" y="147116"/>
                    <a:pt x="196342" y="139708"/>
                  </a:cubicBezTo>
                  <a:cubicBezTo>
                    <a:pt x="197400" y="132300"/>
                    <a:pt x="178350" y="175691"/>
                    <a:pt x="170942" y="200033"/>
                  </a:cubicBezTo>
                  <a:cubicBezTo>
                    <a:pt x="163534" y="224375"/>
                    <a:pt x="167238" y="225433"/>
                    <a:pt x="151892" y="285758"/>
                  </a:cubicBezTo>
                  <a:cubicBezTo>
                    <a:pt x="136546" y="346083"/>
                    <a:pt x="78867" y="561983"/>
                    <a:pt x="78867" y="561983"/>
                  </a:cubicBezTo>
                  <a:cubicBezTo>
                    <a:pt x="53996" y="656175"/>
                    <a:pt x="-14266" y="902237"/>
                    <a:pt x="2667" y="850908"/>
                  </a:cubicBezTo>
                  <a:cubicBezTo>
                    <a:pt x="19600" y="799579"/>
                    <a:pt x="140250" y="391591"/>
                    <a:pt x="180467" y="254008"/>
                  </a:cubicBezTo>
                  <a:cubicBezTo>
                    <a:pt x="220684" y="116425"/>
                    <a:pt x="249788" y="1596"/>
                    <a:pt x="247142" y="8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1" name="フリーフォーム 1250">
              <a:extLst>
                <a:ext uri="{FF2B5EF4-FFF2-40B4-BE49-F238E27FC236}">
                  <a16:creationId xmlns:a16="http://schemas.microsoft.com/office/drawing/2014/main" id="{694BA1DD-F205-9D83-506F-7B8F428B4856}"/>
                </a:ext>
              </a:extLst>
            </p:cNvPr>
            <p:cNvSpPr/>
            <p:nvPr/>
          </p:nvSpPr>
          <p:spPr>
            <a:xfrm>
              <a:off x="2178050" y="7064254"/>
              <a:ext cx="317500" cy="1006773"/>
            </a:xfrm>
            <a:custGeom>
              <a:avLst/>
              <a:gdLst>
                <a:gd name="connsiteX0" fmla="*/ 317500 w 317500"/>
                <a:gd name="connsiteY0" fmla="*/ 121 h 1006773"/>
                <a:gd name="connsiteX1" fmla="*/ 57150 w 317500"/>
                <a:gd name="connsiteY1" fmla="*/ 543046 h 1006773"/>
                <a:gd name="connsiteX2" fmla="*/ 0 w 317500"/>
                <a:gd name="connsiteY2" fmla="*/ 1006596 h 1006773"/>
                <a:gd name="connsiteX3" fmla="*/ 57150 w 317500"/>
                <a:gd name="connsiteY3" fmla="*/ 590671 h 1006773"/>
                <a:gd name="connsiteX4" fmla="*/ 317500 w 317500"/>
                <a:gd name="connsiteY4" fmla="*/ 121 h 1006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500" h="1006773">
                  <a:moveTo>
                    <a:pt x="317500" y="121"/>
                  </a:moveTo>
                  <a:cubicBezTo>
                    <a:pt x="317500" y="-7816"/>
                    <a:pt x="110067" y="375300"/>
                    <a:pt x="57150" y="543046"/>
                  </a:cubicBezTo>
                  <a:cubicBezTo>
                    <a:pt x="4233" y="710792"/>
                    <a:pt x="0" y="998659"/>
                    <a:pt x="0" y="1006596"/>
                  </a:cubicBezTo>
                  <a:cubicBezTo>
                    <a:pt x="0" y="1014533"/>
                    <a:pt x="2646" y="754183"/>
                    <a:pt x="57150" y="590671"/>
                  </a:cubicBezTo>
                  <a:cubicBezTo>
                    <a:pt x="111654" y="427159"/>
                    <a:pt x="317500" y="8058"/>
                    <a:pt x="317500" y="121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2" name="フリーフォーム 1251">
              <a:extLst>
                <a:ext uri="{FF2B5EF4-FFF2-40B4-BE49-F238E27FC236}">
                  <a16:creationId xmlns:a16="http://schemas.microsoft.com/office/drawing/2014/main" id="{423496A6-BE44-8277-8E7E-14B81E445EE8}"/>
                </a:ext>
              </a:extLst>
            </p:cNvPr>
            <p:cNvSpPr/>
            <p:nvPr/>
          </p:nvSpPr>
          <p:spPr>
            <a:xfrm>
              <a:off x="1942866" y="7962460"/>
              <a:ext cx="226886" cy="1062874"/>
            </a:xfrm>
            <a:custGeom>
              <a:avLst/>
              <a:gdLst>
                <a:gd name="connsiteX0" fmla="*/ 216134 w 226886"/>
                <a:gd name="connsiteY0" fmla="*/ 38540 h 1062874"/>
                <a:gd name="connsiteX1" fmla="*/ 234 w 226886"/>
                <a:gd name="connsiteY1" fmla="*/ 1060890 h 1062874"/>
                <a:gd name="connsiteX2" fmla="*/ 174859 w 226886"/>
                <a:gd name="connsiteY2" fmla="*/ 292540 h 1062874"/>
                <a:gd name="connsiteX3" fmla="*/ 216134 w 226886"/>
                <a:gd name="connsiteY3" fmla="*/ 38540 h 106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886" h="1062874">
                  <a:moveTo>
                    <a:pt x="216134" y="38540"/>
                  </a:moveTo>
                  <a:cubicBezTo>
                    <a:pt x="187030" y="166598"/>
                    <a:pt x="7113" y="1018557"/>
                    <a:pt x="234" y="1060890"/>
                  </a:cubicBezTo>
                  <a:cubicBezTo>
                    <a:pt x="-6645" y="1103223"/>
                    <a:pt x="139934" y="456052"/>
                    <a:pt x="174859" y="292540"/>
                  </a:cubicBezTo>
                  <a:cubicBezTo>
                    <a:pt x="209784" y="129028"/>
                    <a:pt x="245238" y="-89518"/>
                    <a:pt x="216134" y="3854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3" name="フリーフォーム 1252">
              <a:extLst>
                <a:ext uri="{FF2B5EF4-FFF2-40B4-BE49-F238E27FC236}">
                  <a16:creationId xmlns:a16="http://schemas.microsoft.com/office/drawing/2014/main" id="{AFC94A34-8565-67BE-5EF2-69D05444DBF8}"/>
                </a:ext>
              </a:extLst>
            </p:cNvPr>
            <p:cNvSpPr/>
            <p:nvPr/>
          </p:nvSpPr>
          <p:spPr>
            <a:xfrm>
              <a:off x="1235073" y="7112000"/>
              <a:ext cx="320677" cy="946155"/>
            </a:xfrm>
            <a:custGeom>
              <a:avLst/>
              <a:gdLst>
                <a:gd name="connsiteX0" fmla="*/ 320677 w 320677"/>
                <a:gd name="connsiteY0" fmla="*/ 0 h 946155"/>
                <a:gd name="connsiteX1" fmla="*/ 2 w 320677"/>
                <a:gd name="connsiteY1" fmla="*/ 946150 h 946155"/>
                <a:gd name="connsiteX2" fmla="*/ 320677 w 320677"/>
                <a:gd name="connsiteY2" fmla="*/ 0 h 946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0677" h="946155">
                  <a:moveTo>
                    <a:pt x="320677" y="0"/>
                  </a:moveTo>
                  <a:cubicBezTo>
                    <a:pt x="320677" y="0"/>
                    <a:pt x="-1056" y="943504"/>
                    <a:pt x="2" y="946150"/>
                  </a:cubicBezTo>
                  <a:cubicBezTo>
                    <a:pt x="1060" y="948796"/>
                    <a:pt x="320677" y="0"/>
                    <a:pt x="320677" y="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4" name="フリーフォーム 1253">
              <a:extLst>
                <a:ext uri="{FF2B5EF4-FFF2-40B4-BE49-F238E27FC236}">
                  <a16:creationId xmlns:a16="http://schemas.microsoft.com/office/drawing/2014/main" id="{8FDE118D-F151-CC59-AF4B-635706385A96}"/>
                </a:ext>
              </a:extLst>
            </p:cNvPr>
            <p:cNvSpPr/>
            <p:nvPr/>
          </p:nvSpPr>
          <p:spPr>
            <a:xfrm>
              <a:off x="1269902" y="7055834"/>
              <a:ext cx="303273" cy="885391"/>
            </a:xfrm>
            <a:custGeom>
              <a:avLst/>
              <a:gdLst>
                <a:gd name="connsiteX0" fmla="*/ 282673 w 303273"/>
                <a:gd name="connsiteY0" fmla="*/ 49816 h 885391"/>
                <a:gd name="connsiteX1" fmla="*/ 98 w 303273"/>
                <a:gd name="connsiteY1" fmla="*/ 884841 h 885391"/>
                <a:gd name="connsiteX2" fmla="*/ 250923 w 303273"/>
                <a:gd name="connsiteY2" fmla="*/ 176816 h 885391"/>
                <a:gd name="connsiteX3" fmla="*/ 282673 w 303273"/>
                <a:gd name="connsiteY3" fmla="*/ 49816 h 885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3273" h="885391">
                  <a:moveTo>
                    <a:pt x="282673" y="49816"/>
                  </a:moveTo>
                  <a:cubicBezTo>
                    <a:pt x="240869" y="167820"/>
                    <a:pt x="5390" y="863675"/>
                    <a:pt x="98" y="884841"/>
                  </a:cubicBezTo>
                  <a:cubicBezTo>
                    <a:pt x="-5194" y="906007"/>
                    <a:pt x="204886" y="310166"/>
                    <a:pt x="250923" y="176816"/>
                  </a:cubicBezTo>
                  <a:cubicBezTo>
                    <a:pt x="296960" y="43466"/>
                    <a:pt x="324477" y="-68188"/>
                    <a:pt x="282673" y="49816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5" name="フリーフォーム 1254">
              <a:extLst>
                <a:ext uri="{FF2B5EF4-FFF2-40B4-BE49-F238E27FC236}">
                  <a16:creationId xmlns:a16="http://schemas.microsoft.com/office/drawing/2014/main" id="{0CCD713F-8092-699C-6D1D-3E7474AAF9E9}"/>
                </a:ext>
              </a:extLst>
            </p:cNvPr>
            <p:cNvSpPr/>
            <p:nvPr/>
          </p:nvSpPr>
          <p:spPr>
            <a:xfrm>
              <a:off x="925194" y="7934508"/>
              <a:ext cx="351299" cy="959457"/>
            </a:xfrm>
            <a:custGeom>
              <a:avLst/>
              <a:gdLst>
                <a:gd name="connsiteX0" fmla="*/ 344806 w 351299"/>
                <a:gd name="connsiteY0" fmla="*/ 22042 h 959457"/>
                <a:gd name="connsiteX1" fmla="*/ 1906 w 351299"/>
                <a:gd name="connsiteY1" fmla="*/ 955492 h 959457"/>
                <a:gd name="connsiteX2" fmla="*/ 211456 w 351299"/>
                <a:gd name="connsiteY2" fmla="*/ 345892 h 959457"/>
                <a:gd name="connsiteX3" fmla="*/ 344806 w 351299"/>
                <a:gd name="connsiteY3" fmla="*/ 22042 h 959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1299" h="959457">
                  <a:moveTo>
                    <a:pt x="344806" y="22042"/>
                  </a:moveTo>
                  <a:cubicBezTo>
                    <a:pt x="309881" y="123642"/>
                    <a:pt x="24131" y="901517"/>
                    <a:pt x="1906" y="955492"/>
                  </a:cubicBezTo>
                  <a:cubicBezTo>
                    <a:pt x="-20319" y="1009467"/>
                    <a:pt x="158010" y="497234"/>
                    <a:pt x="211456" y="345892"/>
                  </a:cubicBezTo>
                  <a:cubicBezTo>
                    <a:pt x="264902" y="194550"/>
                    <a:pt x="379731" y="-79558"/>
                    <a:pt x="344806" y="22042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6" name="フリーフォーム 1255">
              <a:extLst>
                <a:ext uri="{FF2B5EF4-FFF2-40B4-BE49-F238E27FC236}">
                  <a16:creationId xmlns:a16="http://schemas.microsoft.com/office/drawing/2014/main" id="{596745BB-3C56-189D-DA18-BF1D4E1510B0}"/>
                </a:ext>
              </a:extLst>
            </p:cNvPr>
            <p:cNvSpPr/>
            <p:nvPr/>
          </p:nvSpPr>
          <p:spPr>
            <a:xfrm>
              <a:off x="1602991" y="9040787"/>
              <a:ext cx="314901" cy="1096221"/>
            </a:xfrm>
            <a:custGeom>
              <a:avLst/>
              <a:gdLst>
                <a:gd name="connsiteX0" fmla="*/ 314709 w 314901"/>
                <a:gd name="connsiteY0" fmla="*/ 1613 h 1096221"/>
                <a:gd name="connsiteX1" fmla="*/ 108334 w 314901"/>
                <a:gd name="connsiteY1" fmla="*/ 700113 h 1096221"/>
                <a:gd name="connsiteX2" fmla="*/ 384 w 314901"/>
                <a:gd name="connsiteY2" fmla="*/ 1093813 h 1096221"/>
                <a:gd name="connsiteX3" fmla="*/ 143259 w 314901"/>
                <a:gd name="connsiteY3" fmla="*/ 525488 h 1096221"/>
                <a:gd name="connsiteX4" fmla="*/ 314709 w 314901"/>
                <a:gd name="connsiteY4" fmla="*/ 1613 h 1096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901" h="1096221">
                  <a:moveTo>
                    <a:pt x="314709" y="1613"/>
                  </a:moveTo>
                  <a:cubicBezTo>
                    <a:pt x="308888" y="30717"/>
                    <a:pt x="160721" y="518080"/>
                    <a:pt x="108334" y="700113"/>
                  </a:cubicBezTo>
                  <a:cubicBezTo>
                    <a:pt x="55946" y="882146"/>
                    <a:pt x="-5437" y="1122917"/>
                    <a:pt x="384" y="1093813"/>
                  </a:cubicBezTo>
                  <a:cubicBezTo>
                    <a:pt x="6205" y="1064709"/>
                    <a:pt x="94047" y="706463"/>
                    <a:pt x="143259" y="525488"/>
                  </a:cubicBezTo>
                  <a:cubicBezTo>
                    <a:pt x="192471" y="344513"/>
                    <a:pt x="320530" y="-27491"/>
                    <a:pt x="314709" y="1613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7" name="フリーフォーム 1256">
              <a:extLst>
                <a:ext uri="{FF2B5EF4-FFF2-40B4-BE49-F238E27FC236}">
                  <a16:creationId xmlns:a16="http://schemas.microsoft.com/office/drawing/2014/main" id="{4C11278C-3B22-1E76-CADE-EE6AF3F7F1EC}"/>
                </a:ext>
              </a:extLst>
            </p:cNvPr>
            <p:cNvSpPr/>
            <p:nvPr/>
          </p:nvSpPr>
          <p:spPr>
            <a:xfrm>
              <a:off x="543152" y="8906210"/>
              <a:ext cx="366743" cy="1121383"/>
            </a:xfrm>
            <a:custGeom>
              <a:avLst/>
              <a:gdLst>
                <a:gd name="connsiteX0" fmla="*/ 361723 w 366743"/>
                <a:gd name="connsiteY0" fmla="*/ 18715 h 1121383"/>
                <a:gd name="connsiteX1" fmla="*/ 2948 w 366743"/>
                <a:gd name="connsiteY1" fmla="*/ 1114090 h 1121383"/>
                <a:gd name="connsiteX2" fmla="*/ 199798 w 366743"/>
                <a:gd name="connsiteY2" fmla="*/ 472740 h 1121383"/>
                <a:gd name="connsiteX3" fmla="*/ 361723 w 366743"/>
                <a:gd name="connsiteY3" fmla="*/ 18715 h 1121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743" h="1121383">
                  <a:moveTo>
                    <a:pt x="361723" y="18715"/>
                  </a:moveTo>
                  <a:cubicBezTo>
                    <a:pt x="328915" y="125607"/>
                    <a:pt x="29935" y="1038419"/>
                    <a:pt x="2948" y="1114090"/>
                  </a:cubicBezTo>
                  <a:cubicBezTo>
                    <a:pt x="-24040" y="1189761"/>
                    <a:pt x="141590" y="655832"/>
                    <a:pt x="199798" y="472740"/>
                  </a:cubicBezTo>
                  <a:cubicBezTo>
                    <a:pt x="258006" y="289648"/>
                    <a:pt x="394531" y="-88177"/>
                    <a:pt x="361723" y="18715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8" name="フリーフォーム 1257">
              <a:extLst>
                <a:ext uri="{FF2B5EF4-FFF2-40B4-BE49-F238E27FC236}">
                  <a16:creationId xmlns:a16="http://schemas.microsoft.com/office/drawing/2014/main" id="{0DDB4E6F-F292-8781-BB48-7431267BD970}"/>
                </a:ext>
              </a:extLst>
            </p:cNvPr>
            <p:cNvSpPr/>
            <p:nvPr/>
          </p:nvSpPr>
          <p:spPr>
            <a:xfrm>
              <a:off x="391315" y="10141128"/>
              <a:ext cx="116941" cy="840102"/>
            </a:xfrm>
            <a:custGeom>
              <a:avLst/>
              <a:gdLst>
                <a:gd name="connsiteX0" fmla="*/ 116685 w 116941"/>
                <a:gd name="connsiteY0" fmla="*/ 6172 h 840102"/>
                <a:gd name="connsiteX1" fmla="*/ 11910 w 116941"/>
                <a:gd name="connsiteY1" fmla="*/ 526872 h 840102"/>
                <a:gd name="connsiteX2" fmla="*/ 5560 w 116941"/>
                <a:gd name="connsiteY2" fmla="*/ 834847 h 840102"/>
                <a:gd name="connsiteX3" fmla="*/ 40485 w 116941"/>
                <a:gd name="connsiteY3" fmla="*/ 279222 h 840102"/>
                <a:gd name="connsiteX4" fmla="*/ 116685 w 116941"/>
                <a:gd name="connsiteY4" fmla="*/ 6172 h 840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941" h="840102">
                  <a:moveTo>
                    <a:pt x="116685" y="6172"/>
                  </a:moveTo>
                  <a:cubicBezTo>
                    <a:pt x="111923" y="47447"/>
                    <a:pt x="30431" y="388760"/>
                    <a:pt x="11910" y="526872"/>
                  </a:cubicBezTo>
                  <a:cubicBezTo>
                    <a:pt x="-6611" y="664984"/>
                    <a:pt x="798" y="876122"/>
                    <a:pt x="5560" y="834847"/>
                  </a:cubicBezTo>
                  <a:cubicBezTo>
                    <a:pt x="10322" y="793572"/>
                    <a:pt x="22493" y="419451"/>
                    <a:pt x="40485" y="279222"/>
                  </a:cubicBezTo>
                  <a:cubicBezTo>
                    <a:pt x="58477" y="138993"/>
                    <a:pt x="121447" y="-35103"/>
                    <a:pt x="116685" y="6172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9" name="フリーフォーム 1258">
              <a:extLst>
                <a:ext uri="{FF2B5EF4-FFF2-40B4-BE49-F238E27FC236}">
                  <a16:creationId xmlns:a16="http://schemas.microsoft.com/office/drawing/2014/main" id="{FF91F777-1640-2417-7164-DB215AD5E1B4}"/>
                </a:ext>
              </a:extLst>
            </p:cNvPr>
            <p:cNvSpPr/>
            <p:nvPr/>
          </p:nvSpPr>
          <p:spPr>
            <a:xfrm>
              <a:off x="554889" y="10024319"/>
              <a:ext cx="201708" cy="1189920"/>
            </a:xfrm>
            <a:custGeom>
              <a:avLst/>
              <a:gdLst>
                <a:gd name="connsiteX0" fmla="*/ 200761 w 201708"/>
                <a:gd name="connsiteY0" fmla="*/ 8681 h 1189920"/>
                <a:gd name="connsiteX1" fmla="*/ 16611 w 201708"/>
                <a:gd name="connsiteY1" fmla="*/ 1040556 h 1189920"/>
                <a:gd name="connsiteX2" fmla="*/ 16611 w 201708"/>
                <a:gd name="connsiteY2" fmla="*/ 1135806 h 1189920"/>
                <a:gd name="connsiteX3" fmla="*/ 86461 w 201708"/>
                <a:gd name="connsiteY3" fmla="*/ 577006 h 1189920"/>
                <a:gd name="connsiteX4" fmla="*/ 200761 w 201708"/>
                <a:gd name="connsiteY4" fmla="*/ 8681 h 118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708" h="1189920">
                  <a:moveTo>
                    <a:pt x="200761" y="8681"/>
                  </a:moveTo>
                  <a:cubicBezTo>
                    <a:pt x="189119" y="85939"/>
                    <a:pt x="47303" y="852702"/>
                    <a:pt x="16611" y="1040556"/>
                  </a:cubicBezTo>
                  <a:cubicBezTo>
                    <a:pt x="-14081" y="1228410"/>
                    <a:pt x="4969" y="1213064"/>
                    <a:pt x="16611" y="1135806"/>
                  </a:cubicBezTo>
                  <a:cubicBezTo>
                    <a:pt x="28253" y="1058548"/>
                    <a:pt x="59474" y="763802"/>
                    <a:pt x="86461" y="577006"/>
                  </a:cubicBezTo>
                  <a:cubicBezTo>
                    <a:pt x="113448" y="390210"/>
                    <a:pt x="212403" y="-68577"/>
                    <a:pt x="200761" y="8681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0" name="フリーフォーム 1259">
              <a:extLst>
                <a:ext uri="{FF2B5EF4-FFF2-40B4-BE49-F238E27FC236}">
                  <a16:creationId xmlns:a16="http://schemas.microsoft.com/office/drawing/2014/main" id="{6B6D54DD-71EB-BE49-2D51-A434586EF558}"/>
                </a:ext>
              </a:extLst>
            </p:cNvPr>
            <p:cNvSpPr/>
            <p:nvPr/>
          </p:nvSpPr>
          <p:spPr>
            <a:xfrm>
              <a:off x="580714" y="11423650"/>
              <a:ext cx="315298" cy="171450"/>
            </a:xfrm>
            <a:custGeom>
              <a:avLst/>
              <a:gdLst>
                <a:gd name="connsiteX0" fmla="*/ 311 w 315298"/>
                <a:gd name="connsiteY0" fmla="*/ 0 h 171450"/>
                <a:gd name="connsiteX1" fmla="*/ 171761 w 315298"/>
                <a:gd name="connsiteY1" fmla="*/ 127000 h 171450"/>
                <a:gd name="connsiteX2" fmla="*/ 314636 w 315298"/>
                <a:gd name="connsiteY2" fmla="*/ 171450 h 171450"/>
                <a:gd name="connsiteX3" fmla="*/ 216211 w 315298"/>
                <a:gd name="connsiteY3" fmla="*/ 127000 h 171450"/>
                <a:gd name="connsiteX4" fmla="*/ 311 w 315298"/>
                <a:gd name="connsiteY4" fmla="*/ 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5298" h="171450">
                  <a:moveTo>
                    <a:pt x="311" y="0"/>
                  </a:moveTo>
                  <a:cubicBezTo>
                    <a:pt x="-7097" y="0"/>
                    <a:pt x="119374" y="98425"/>
                    <a:pt x="171761" y="127000"/>
                  </a:cubicBezTo>
                  <a:cubicBezTo>
                    <a:pt x="224148" y="155575"/>
                    <a:pt x="307228" y="171450"/>
                    <a:pt x="314636" y="171450"/>
                  </a:cubicBezTo>
                  <a:cubicBezTo>
                    <a:pt x="322044" y="171450"/>
                    <a:pt x="265953" y="152400"/>
                    <a:pt x="216211" y="127000"/>
                  </a:cubicBezTo>
                  <a:cubicBezTo>
                    <a:pt x="166469" y="101600"/>
                    <a:pt x="7719" y="0"/>
                    <a:pt x="311" y="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1" name="フリーフォーム 1260">
              <a:extLst>
                <a:ext uri="{FF2B5EF4-FFF2-40B4-BE49-F238E27FC236}">
                  <a16:creationId xmlns:a16="http://schemas.microsoft.com/office/drawing/2014/main" id="{1F9E8E7A-2B56-12E8-704C-6C5F005F611A}"/>
                </a:ext>
              </a:extLst>
            </p:cNvPr>
            <p:cNvSpPr/>
            <p:nvPr/>
          </p:nvSpPr>
          <p:spPr>
            <a:xfrm>
              <a:off x="419137" y="10967272"/>
              <a:ext cx="142845" cy="478782"/>
            </a:xfrm>
            <a:custGeom>
              <a:avLst/>
              <a:gdLst>
                <a:gd name="connsiteX0" fmla="*/ 12663 w 142845"/>
                <a:gd name="connsiteY0" fmla="*/ 30928 h 478782"/>
                <a:gd name="connsiteX1" fmla="*/ 142838 w 142845"/>
                <a:gd name="connsiteY1" fmla="*/ 478603 h 478782"/>
                <a:gd name="connsiteX2" fmla="*/ 19013 w 142845"/>
                <a:gd name="connsiteY2" fmla="*/ 84903 h 478782"/>
                <a:gd name="connsiteX3" fmla="*/ 12663 w 142845"/>
                <a:gd name="connsiteY3" fmla="*/ 30928 h 47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45" h="478782">
                  <a:moveTo>
                    <a:pt x="12663" y="30928"/>
                  </a:moveTo>
                  <a:cubicBezTo>
                    <a:pt x="33301" y="96545"/>
                    <a:pt x="141780" y="469607"/>
                    <a:pt x="142838" y="478603"/>
                  </a:cubicBezTo>
                  <a:cubicBezTo>
                    <a:pt x="143896" y="487599"/>
                    <a:pt x="39650" y="155811"/>
                    <a:pt x="19013" y="84903"/>
                  </a:cubicBezTo>
                  <a:cubicBezTo>
                    <a:pt x="-1624" y="13995"/>
                    <a:pt x="-7975" y="-34689"/>
                    <a:pt x="12663" y="30928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2" name="フリーフォーム 1261">
              <a:extLst>
                <a:ext uri="{FF2B5EF4-FFF2-40B4-BE49-F238E27FC236}">
                  <a16:creationId xmlns:a16="http://schemas.microsoft.com/office/drawing/2014/main" id="{A702B731-51C7-3A90-47AD-2C7F1E72BDC6}"/>
                </a:ext>
              </a:extLst>
            </p:cNvPr>
            <p:cNvSpPr/>
            <p:nvPr/>
          </p:nvSpPr>
          <p:spPr>
            <a:xfrm>
              <a:off x="868732" y="11447049"/>
              <a:ext cx="662700" cy="65501"/>
            </a:xfrm>
            <a:custGeom>
              <a:avLst/>
              <a:gdLst>
                <a:gd name="connsiteX0" fmla="*/ 1218 w 662700"/>
                <a:gd name="connsiteY0" fmla="*/ 65501 h 65501"/>
                <a:gd name="connsiteX1" fmla="*/ 407618 w 662700"/>
                <a:gd name="connsiteY1" fmla="*/ 5176 h 65501"/>
                <a:gd name="connsiteX2" fmla="*/ 645743 w 662700"/>
                <a:gd name="connsiteY2" fmla="*/ 27401 h 65501"/>
                <a:gd name="connsiteX3" fmla="*/ 604468 w 662700"/>
                <a:gd name="connsiteY3" fmla="*/ 8351 h 65501"/>
                <a:gd name="connsiteX4" fmla="*/ 293318 w 662700"/>
                <a:gd name="connsiteY4" fmla="*/ 5176 h 65501"/>
                <a:gd name="connsiteX5" fmla="*/ 1218 w 662700"/>
                <a:gd name="connsiteY5" fmla="*/ 65501 h 65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2700" h="65501">
                  <a:moveTo>
                    <a:pt x="1218" y="65501"/>
                  </a:moveTo>
                  <a:cubicBezTo>
                    <a:pt x="20268" y="65501"/>
                    <a:pt x="300197" y="11526"/>
                    <a:pt x="407618" y="5176"/>
                  </a:cubicBezTo>
                  <a:cubicBezTo>
                    <a:pt x="515039" y="-1174"/>
                    <a:pt x="612935" y="26872"/>
                    <a:pt x="645743" y="27401"/>
                  </a:cubicBezTo>
                  <a:cubicBezTo>
                    <a:pt x="678551" y="27930"/>
                    <a:pt x="663205" y="12055"/>
                    <a:pt x="604468" y="8351"/>
                  </a:cubicBezTo>
                  <a:cubicBezTo>
                    <a:pt x="545731" y="4647"/>
                    <a:pt x="395447" y="-6466"/>
                    <a:pt x="293318" y="5176"/>
                  </a:cubicBezTo>
                  <a:cubicBezTo>
                    <a:pt x="191189" y="16818"/>
                    <a:pt x="-17832" y="65501"/>
                    <a:pt x="1218" y="65501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3" name="フリーフォーム 1262">
              <a:extLst>
                <a:ext uri="{FF2B5EF4-FFF2-40B4-BE49-F238E27FC236}">
                  <a16:creationId xmlns:a16="http://schemas.microsoft.com/office/drawing/2014/main" id="{5004F1CC-979A-05F6-B8AA-F36F598239A5}"/>
                </a:ext>
              </a:extLst>
            </p:cNvPr>
            <p:cNvSpPr/>
            <p:nvPr/>
          </p:nvSpPr>
          <p:spPr>
            <a:xfrm>
              <a:off x="707488" y="11342898"/>
              <a:ext cx="242901" cy="112229"/>
            </a:xfrm>
            <a:custGeom>
              <a:avLst/>
              <a:gdLst>
                <a:gd name="connsiteX0" fmla="*/ 537 w 242901"/>
                <a:gd name="connsiteY0" fmla="*/ 109327 h 112229"/>
                <a:gd name="connsiteX1" fmla="*/ 162462 w 242901"/>
                <a:gd name="connsiteY1" fmla="*/ 90277 h 112229"/>
                <a:gd name="connsiteX2" fmla="*/ 229137 w 242901"/>
                <a:gd name="connsiteY2" fmla="*/ 1377 h 112229"/>
                <a:gd name="connsiteX3" fmla="*/ 222787 w 242901"/>
                <a:gd name="connsiteY3" fmla="*/ 42652 h 112229"/>
                <a:gd name="connsiteX4" fmla="*/ 537 w 242901"/>
                <a:gd name="connsiteY4" fmla="*/ 109327 h 112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901" h="112229">
                  <a:moveTo>
                    <a:pt x="537" y="109327"/>
                  </a:moveTo>
                  <a:cubicBezTo>
                    <a:pt x="-9517" y="117264"/>
                    <a:pt x="124362" y="108269"/>
                    <a:pt x="162462" y="90277"/>
                  </a:cubicBezTo>
                  <a:cubicBezTo>
                    <a:pt x="200562" y="72285"/>
                    <a:pt x="219083" y="9314"/>
                    <a:pt x="229137" y="1377"/>
                  </a:cubicBezTo>
                  <a:cubicBezTo>
                    <a:pt x="239191" y="-6560"/>
                    <a:pt x="257183" y="21485"/>
                    <a:pt x="222787" y="42652"/>
                  </a:cubicBezTo>
                  <a:cubicBezTo>
                    <a:pt x="188391" y="63819"/>
                    <a:pt x="10591" y="101390"/>
                    <a:pt x="537" y="10932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4" name="フリーフォーム 1263">
              <a:extLst>
                <a:ext uri="{FF2B5EF4-FFF2-40B4-BE49-F238E27FC236}">
                  <a16:creationId xmlns:a16="http://schemas.microsoft.com/office/drawing/2014/main" id="{F77B3F37-DF94-A9F3-13C7-60817513E771}"/>
                </a:ext>
              </a:extLst>
            </p:cNvPr>
            <p:cNvSpPr/>
            <p:nvPr/>
          </p:nvSpPr>
          <p:spPr>
            <a:xfrm>
              <a:off x="790575" y="10658475"/>
              <a:ext cx="3674" cy="590572"/>
            </a:xfrm>
            <a:custGeom>
              <a:avLst/>
              <a:gdLst>
                <a:gd name="connsiteX0" fmla="*/ 0 w 3674"/>
                <a:gd name="connsiteY0" fmla="*/ 0 h 590572"/>
                <a:gd name="connsiteX1" fmla="*/ 3175 w 3674"/>
                <a:gd name="connsiteY1" fmla="*/ 590550 h 590572"/>
                <a:gd name="connsiteX2" fmla="*/ 0 w 3674"/>
                <a:gd name="connsiteY2" fmla="*/ 0 h 590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74" h="590572">
                  <a:moveTo>
                    <a:pt x="0" y="0"/>
                  </a:moveTo>
                  <a:cubicBezTo>
                    <a:pt x="0" y="0"/>
                    <a:pt x="1058" y="586317"/>
                    <a:pt x="3175" y="590550"/>
                  </a:cubicBezTo>
                  <a:cubicBezTo>
                    <a:pt x="5292" y="59478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5" name="フリーフォーム 1264">
              <a:extLst>
                <a:ext uri="{FF2B5EF4-FFF2-40B4-BE49-F238E27FC236}">
                  <a16:creationId xmlns:a16="http://schemas.microsoft.com/office/drawing/2014/main" id="{7BD9E022-93C6-2457-8675-786BAEF526C0}"/>
                </a:ext>
              </a:extLst>
            </p:cNvPr>
            <p:cNvSpPr/>
            <p:nvPr/>
          </p:nvSpPr>
          <p:spPr>
            <a:xfrm>
              <a:off x="1469543" y="11102734"/>
              <a:ext cx="331492" cy="330833"/>
            </a:xfrm>
            <a:custGeom>
              <a:avLst/>
              <a:gdLst>
                <a:gd name="connsiteX0" fmla="*/ 482 w 331492"/>
                <a:gd name="connsiteY0" fmla="*/ 330441 h 330833"/>
                <a:gd name="connsiteX1" fmla="*/ 165582 w 331492"/>
                <a:gd name="connsiteY1" fmla="*/ 209791 h 330833"/>
                <a:gd name="connsiteX2" fmla="*/ 330682 w 331492"/>
                <a:gd name="connsiteY2" fmla="*/ 241 h 330833"/>
                <a:gd name="connsiteX3" fmla="*/ 219557 w 331492"/>
                <a:gd name="connsiteY3" fmla="*/ 171691 h 330833"/>
                <a:gd name="connsiteX4" fmla="*/ 482 w 331492"/>
                <a:gd name="connsiteY4" fmla="*/ 330441 h 330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492" h="330833">
                  <a:moveTo>
                    <a:pt x="482" y="330441"/>
                  </a:moveTo>
                  <a:cubicBezTo>
                    <a:pt x="-8514" y="336791"/>
                    <a:pt x="110549" y="264824"/>
                    <a:pt x="165582" y="209791"/>
                  </a:cubicBezTo>
                  <a:cubicBezTo>
                    <a:pt x="220615" y="154758"/>
                    <a:pt x="321686" y="6591"/>
                    <a:pt x="330682" y="241"/>
                  </a:cubicBezTo>
                  <a:cubicBezTo>
                    <a:pt x="339678" y="-6109"/>
                    <a:pt x="271945" y="114541"/>
                    <a:pt x="219557" y="171691"/>
                  </a:cubicBezTo>
                  <a:cubicBezTo>
                    <a:pt x="167169" y="228841"/>
                    <a:pt x="9478" y="324091"/>
                    <a:pt x="482" y="330441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6" name="フリーフォーム 1265">
              <a:extLst>
                <a:ext uri="{FF2B5EF4-FFF2-40B4-BE49-F238E27FC236}">
                  <a16:creationId xmlns:a16="http://schemas.microsoft.com/office/drawing/2014/main" id="{5C79CD06-E891-2ECC-2C05-640AD499C752}"/>
                </a:ext>
              </a:extLst>
            </p:cNvPr>
            <p:cNvSpPr/>
            <p:nvPr/>
          </p:nvSpPr>
          <p:spPr>
            <a:xfrm>
              <a:off x="1778000" y="8019928"/>
              <a:ext cx="90728" cy="991138"/>
            </a:xfrm>
            <a:custGeom>
              <a:avLst/>
              <a:gdLst>
                <a:gd name="connsiteX0" fmla="*/ 79375 w 90728"/>
                <a:gd name="connsiteY0" fmla="*/ 63622 h 991138"/>
                <a:gd name="connsiteX1" fmla="*/ 0 w 90728"/>
                <a:gd name="connsiteY1" fmla="*/ 990722 h 991138"/>
                <a:gd name="connsiteX2" fmla="*/ 79375 w 90728"/>
                <a:gd name="connsiteY2" fmla="*/ 181097 h 991138"/>
                <a:gd name="connsiteX3" fmla="*/ 79375 w 90728"/>
                <a:gd name="connsiteY3" fmla="*/ 63622 h 9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728" h="991138">
                  <a:moveTo>
                    <a:pt x="79375" y="63622"/>
                  </a:moveTo>
                  <a:cubicBezTo>
                    <a:pt x="66146" y="198560"/>
                    <a:pt x="0" y="971143"/>
                    <a:pt x="0" y="990722"/>
                  </a:cubicBezTo>
                  <a:cubicBezTo>
                    <a:pt x="0" y="1010301"/>
                    <a:pt x="62442" y="334555"/>
                    <a:pt x="79375" y="181097"/>
                  </a:cubicBezTo>
                  <a:cubicBezTo>
                    <a:pt x="96308" y="27639"/>
                    <a:pt x="92604" y="-71316"/>
                    <a:pt x="79375" y="63622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7" name="フリーフォーム 1266">
              <a:extLst>
                <a:ext uri="{FF2B5EF4-FFF2-40B4-BE49-F238E27FC236}">
                  <a16:creationId xmlns:a16="http://schemas.microsoft.com/office/drawing/2014/main" id="{72A84F11-72C9-6DC1-5155-42CF1C2A2FD2}"/>
                </a:ext>
              </a:extLst>
            </p:cNvPr>
            <p:cNvSpPr/>
            <p:nvPr/>
          </p:nvSpPr>
          <p:spPr>
            <a:xfrm>
              <a:off x="1231831" y="8855041"/>
              <a:ext cx="270017" cy="1080129"/>
            </a:xfrm>
            <a:custGeom>
              <a:avLst/>
              <a:gdLst>
                <a:gd name="connsiteX0" fmla="*/ 250894 w 270017"/>
                <a:gd name="connsiteY0" fmla="*/ 63534 h 1080129"/>
                <a:gd name="connsiteX1" fmla="*/ 69 w 270017"/>
                <a:gd name="connsiteY1" fmla="*/ 1079534 h 1080129"/>
                <a:gd name="connsiteX2" fmla="*/ 225494 w 270017"/>
                <a:gd name="connsiteY2" fmla="*/ 209584 h 1080129"/>
                <a:gd name="connsiteX3" fmla="*/ 250894 w 270017"/>
                <a:gd name="connsiteY3" fmla="*/ 63534 h 1080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017" h="1080129">
                  <a:moveTo>
                    <a:pt x="250894" y="63534"/>
                  </a:moveTo>
                  <a:cubicBezTo>
                    <a:pt x="213323" y="208526"/>
                    <a:pt x="4302" y="1055192"/>
                    <a:pt x="69" y="1079534"/>
                  </a:cubicBezTo>
                  <a:cubicBezTo>
                    <a:pt x="-4164" y="1103876"/>
                    <a:pt x="185277" y="374155"/>
                    <a:pt x="225494" y="209584"/>
                  </a:cubicBezTo>
                  <a:cubicBezTo>
                    <a:pt x="265711" y="45013"/>
                    <a:pt x="288465" y="-81458"/>
                    <a:pt x="250894" y="63534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8" name="フリーフォーム 1267">
              <a:extLst>
                <a:ext uri="{FF2B5EF4-FFF2-40B4-BE49-F238E27FC236}">
                  <a16:creationId xmlns:a16="http://schemas.microsoft.com/office/drawing/2014/main" id="{36089467-F331-AF12-DA57-28095B238396}"/>
                </a:ext>
              </a:extLst>
            </p:cNvPr>
            <p:cNvSpPr/>
            <p:nvPr/>
          </p:nvSpPr>
          <p:spPr>
            <a:xfrm>
              <a:off x="971023" y="10145484"/>
              <a:ext cx="220774" cy="816032"/>
            </a:xfrm>
            <a:custGeom>
              <a:avLst/>
              <a:gdLst>
                <a:gd name="connsiteX0" fmla="*/ 219602 w 220774"/>
                <a:gd name="connsiteY0" fmla="*/ 8166 h 816032"/>
                <a:gd name="connsiteX1" fmla="*/ 86252 w 220774"/>
                <a:gd name="connsiteY1" fmla="*/ 417741 h 816032"/>
                <a:gd name="connsiteX2" fmla="*/ 3702 w 220774"/>
                <a:gd name="connsiteY2" fmla="*/ 808266 h 816032"/>
                <a:gd name="connsiteX3" fmla="*/ 219602 w 220774"/>
                <a:gd name="connsiteY3" fmla="*/ 8166 h 816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0774" h="816032">
                  <a:moveTo>
                    <a:pt x="219602" y="8166"/>
                  </a:moveTo>
                  <a:cubicBezTo>
                    <a:pt x="233360" y="-56922"/>
                    <a:pt x="122235" y="284391"/>
                    <a:pt x="86252" y="417741"/>
                  </a:cubicBezTo>
                  <a:cubicBezTo>
                    <a:pt x="50269" y="551091"/>
                    <a:pt x="-16406" y="869649"/>
                    <a:pt x="3702" y="808266"/>
                  </a:cubicBezTo>
                  <a:cubicBezTo>
                    <a:pt x="23810" y="746883"/>
                    <a:pt x="205844" y="73254"/>
                    <a:pt x="219602" y="8166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9" name="フリーフォーム 1268">
              <a:extLst>
                <a:ext uri="{FF2B5EF4-FFF2-40B4-BE49-F238E27FC236}">
                  <a16:creationId xmlns:a16="http://schemas.microsoft.com/office/drawing/2014/main" id="{5254684D-817C-EF32-D919-9523AD6C8460}"/>
                </a:ext>
              </a:extLst>
            </p:cNvPr>
            <p:cNvSpPr/>
            <p:nvPr/>
          </p:nvSpPr>
          <p:spPr>
            <a:xfrm>
              <a:off x="2158925" y="5759524"/>
              <a:ext cx="212982" cy="336242"/>
            </a:xfrm>
            <a:custGeom>
              <a:avLst/>
              <a:gdLst>
                <a:gd name="connsiteX0" fmla="*/ 3250 w 212982"/>
                <a:gd name="connsiteY0" fmla="*/ 6276 h 336242"/>
                <a:gd name="connsiteX1" fmla="*/ 6425 w 212982"/>
                <a:gd name="connsiteY1" fmla="*/ 79301 h 336242"/>
                <a:gd name="connsiteX2" fmla="*/ 50875 w 212982"/>
                <a:gd name="connsiteY2" fmla="*/ 238051 h 336242"/>
                <a:gd name="connsiteX3" fmla="*/ 209625 w 212982"/>
                <a:gd name="connsiteY3" fmla="*/ 333301 h 336242"/>
                <a:gd name="connsiteX4" fmla="*/ 155650 w 212982"/>
                <a:gd name="connsiteY4" fmla="*/ 307901 h 336242"/>
                <a:gd name="connsiteX5" fmla="*/ 114375 w 212982"/>
                <a:gd name="connsiteY5" fmla="*/ 266626 h 336242"/>
                <a:gd name="connsiteX6" fmla="*/ 35000 w 212982"/>
                <a:gd name="connsiteY6" fmla="*/ 234876 h 336242"/>
                <a:gd name="connsiteX7" fmla="*/ 3250 w 212982"/>
                <a:gd name="connsiteY7" fmla="*/ 6276 h 336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2982" h="336242">
                  <a:moveTo>
                    <a:pt x="3250" y="6276"/>
                  </a:moveTo>
                  <a:cubicBezTo>
                    <a:pt x="-1512" y="-19653"/>
                    <a:pt x="-1513" y="40672"/>
                    <a:pt x="6425" y="79301"/>
                  </a:cubicBezTo>
                  <a:cubicBezTo>
                    <a:pt x="14363" y="117930"/>
                    <a:pt x="17008" y="195718"/>
                    <a:pt x="50875" y="238051"/>
                  </a:cubicBezTo>
                  <a:cubicBezTo>
                    <a:pt x="84742" y="280384"/>
                    <a:pt x="192163" y="321659"/>
                    <a:pt x="209625" y="333301"/>
                  </a:cubicBezTo>
                  <a:cubicBezTo>
                    <a:pt x="227087" y="344943"/>
                    <a:pt x="171525" y="319014"/>
                    <a:pt x="155650" y="307901"/>
                  </a:cubicBezTo>
                  <a:cubicBezTo>
                    <a:pt x="139775" y="296789"/>
                    <a:pt x="134483" y="278797"/>
                    <a:pt x="114375" y="266626"/>
                  </a:cubicBezTo>
                  <a:cubicBezTo>
                    <a:pt x="94267" y="254455"/>
                    <a:pt x="52463" y="275622"/>
                    <a:pt x="35000" y="234876"/>
                  </a:cubicBezTo>
                  <a:cubicBezTo>
                    <a:pt x="17538" y="194130"/>
                    <a:pt x="8012" y="32205"/>
                    <a:pt x="3250" y="6276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0" name="フリーフォーム 1269">
              <a:extLst>
                <a:ext uri="{FF2B5EF4-FFF2-40B4-BE49-F238E27FC236}">
                  <a16:creationId xmlns:a16="http://schemas.microsoft.com/office/drawing/2014/main" id="{4A5ADE1E-8403-B0D3-0400-E7DCA64C8ECE}"/>
                </a:ext>
              </a:extLst>
            </p:cNvPr>
            <p:cNvSpPr/>
            <p:nvPr/>
          </p:nvSpPr>
          <p:spPr>
            <a:xfrm>
              <a:off x="2498521" y="5756262"/>
              <a:ext cx="51041" cy="282594"/>
            </a:xfrm>
            <a:custGeom>
              <a:avLst/>
              <a:gdLst>
                <a:gd name="connsiteX0" fmla="*/ 204 w 51041"/>
                <a:gd name="connsiteY0" fmla="*/ 13 h 282594"/>
                <a:gd name="connsiteX1" fmla="*/ 31954 w 51041"/>
                <a:gd name="connsiteY1" fmla="*/ 111138 h 282594"/>
                <a:gd name="connsiteX2" fmla="*/ 204 w 51041"/>
                <a:gd name="connsiteY2" fmla="*/ 282588 h 282594"/>
                <a:gd name="connsiteX3" fmla="*/ 51004 w 51041"/>
                <a:gd name="connsiteY3" fmla="*/ 104788 h 282594"/>
                <a:gd name="connsiteX4" fmla="*/ 204 w 51041"/>
                <a:gd name="connsiteY4" fmla="*/ 13 h 282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041" h="282594">
                  <a:moveTo>
                    <a:pt x="204" y="13"/>
                  </a:moveTo>
                  <a:cubicBezTo>
                    <a:pt x="-2971" y="1071"/>
                    <a:pt x="31954" y="64042"/>
                    <a:pt x="31954" y="111138"/>
                  </a:cubicBezTo>
                  <a:cubicBezTo>
                    <a:pt x="31954" y="158234"/>
                    <a:pt x="-2971" y="283646"/>
                    <a:pt x="204" y="282588"/>
                  </a:cubicBezTo>
                  <a:cubicBezTo>
                    <a:pt x="3379" y="281530"/>
                    <a:pt x="49417" y="147650"/>
                    <a:pt x="51004" y="104788"/>
                  </a:cubicBezTo>
                  <a:cubicBezTo>
                    <a:pt x="52591" y="61926"/>
                    <a:pt x="3379" y="-1045"/>
                    <a:pt x="204" y="13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1" name="フリーフォーム 1270">
              <a:extLst>
                <a:ext uri="{FF2B5EF4-FFF2-40B4-BE49-F238E27FC236}">
                  <a16:creationId xmlns:a16="http://schemas.microsoft.com/office/drawing/2014/main" id="{1EE940C0-A36F-1239-CC9F-4225EBC421A4}"/>
                </a:ext>
              </a:extLst>
            </p:cNvPr>
            <p:cNvSpPr/>
            <p:nvPr/>
          </p:nvSpPr>
          <p:spPr>
            <a:xfrm>
              <a:off x="1847664" y="4813255"/>
              <a:ext cx="184931" cy="158827"/>
            </a:xfrm>
            <a:custGeom>
              <a:avLst/>
              <a:gdLst>
                <a:gd name="connsiteX0" fmla="*/ 186 w 184931"/>
                <a:gd name="connsiteY0" fmla="*/ 158795 h 158827"/>
                <a:gd name="connsiteX1" fmla="*/ 133536 w 184931"/>
                <a:gd name="connsiteY1" fmla="*/ 76245 h 158827"/>
                <a:gd name="connsiteX2" fmla="*/ 177986 w 184931"/>
                <a:gd name="connsiteY2" fmla="*/ 45 h 158827"/>
                <a:gd name="connsiteX3" fmla="*/ 165286 w 184931"/>
                <a:gd name="connsiteY3" fmla="*/ 66720 h 158827"/>
                <a:gd name="connsiteX4" fmla="*/ 186 w 184931"/>
                <a:gd name="connsiteY4" fmla="*/ 158795 h 158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931" h="158827">
                  <a:moveTo>
                    <a:pt x="186" y="158795"/>
                  </a:moveTo>
                  <a:cubicBezTo>
                    <a:pt x="-5106" y="160382"/>
                    <a:pt x="103903" y="102703"/>
                    <a:pt x="133536" y="76245"/>
                  </a:cubicBezTo>
                  <a:cubicBezTo>
                    <a:pt x="163169" y="49787"/>
                    <a:pt x="172694" y="1632"/>
                    <a:pt x="177986" y="45"/>
                  </a:cubicBezTo>
                  <a:cubicBezTo>
                    <a:pt x="183278" y="-1542"/>
                    <a:pt x="195448" y="38674"/>
                    <a:pt x="165286" y="66720"/>
                  </a:cubicBezTo>
                  <a:cubicBezTo>
                    <a:pt x="135124" y="94766"/>
                    <a:pt x="5478" y="157208"/>
                    <a:pt x="186" y="158795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2" name="フリーフォーム 1271">
              <a:extLst>
                <a:ext uri="{FF2B5EF4-FFF2-40B4-BE49-F238E27FC236}">
                  <a16:creationId xmlns:a16="http://schemas.microsoft.com/office/drawing/2014/main" id="{EA0BBCA4-FF8A-9867-5987-64D245BF5835}"/>
                </a:ext>
              </a:extLst>
            </p:cNvPr>
            <p:cNvSpPr/>
            <p:nvPr/>
          </p:nvSpPr>
          <p:spPr>
            <a:xfrm>
              <a:off x="1857307" y="5187786"/>
              <a:ext cx="174829" cy="181246"/>
            </a:xfrm>
            <a:custGeom>
              <a:avLst/>
              <a:gdLst>
                <a:gd name="connsiteX0" fmla="*/ 68 w 174829"/>
                <a:gd name="connsiteY0" fmla="*/ 164 h 181246"/>
                <a:gd name="connsiteX1" fmla="*/ 101668 w 174829"/>
                <a:gd name="connsiteY1" fmla="*/ 85889 h 181246"/>
                <a:gd name="connsiteX2" fmla="*/ 174693 w 174829"/>
                <a:gd name="connsiteY2" fmla="*/ 181139 h 181246"/>
                <a:gd name="connsiteX3" fmla="*/ 117543 w 174829"/>
                <a:gd name="connsiteY3" fmla="*/ 66839 h 181246"/>
                <a:gd name="connsiteX4" fmla="*/ 68 w 174829"/>
                <a:gd name="connsiteY4" fmla="*/ 164 h 181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829" h="181246">
                  <a:moveTo>
                    <a:pt x="68" y="164"/>
                  </a:moveTo>
                  <a:cubicBezTo>
                    <a:pt x="-2578" y="3339"/>
                    <a:pt x="72564" y="55727"/>
                    <a:pt x="101668" y="85889"/>
                  </a:cubicBezTo>
                  <a:cubicBezTo>
                    <a:pt x="130772" y="116051"/>
                    <a:pt x="172047" y="184314"/>
                    <a:pt x="174693" y="181139"/>
                  </a:cubicBezTo>
                  <a:cubicBezTo>
                    <a:pt x="177339" y="177964"/>
                    <a:pt x="140826" y="93297"/>
                    <a:pt x="117543" y="66839"/>
                  </a:cubicBezTo>
                  <a:cubicBezTo>
                    <a:pt x="94260" y="40381"/>
                    <a:pt x="2714" y="-3011"/>
                    <a:pt x="68" y="164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3" name="フリーフォーム 1272">
              <a:extLst>
                <a:ext uri="{FF2B5EF4-FFF2-40B4-BE49-F238E27FC236}">
                  <a16:creationId xmlns:a16="http://schemas.microsoft.com/office/drawing/2014/main" id="{85FB50BC-091D-8308-44F0-DB697F59AC07}"/>
                </a:ext>
              </a:extLst>
            </p:cNvPr>
            <p:cNvSpPr/>
            <p:nvPr/>
          </p:nvSpPr>
          <p:spPr>
            <a:xfrm>
              <a:off x="2232193" y="5215862"/>
              <a:ext cx="101434" cy="353227"/>
            </a:xfrm>
            <a:custGeom>
              <a:avLst/>
              <a:gdLst>
                <a:gd name="connsiteX0" fmla="*/ 9357 w 101434"/>
                <a:gd name="connsiteY0" fmla="*/ 663 h 353227"/>
                <a:gd name="connsiteX1" fmla="*/ 6182 w 101434"/>
                <a:gd name="connsiteY1" fmla="*/ 86388 h 353227"/>
                <a:gd name="connsiteX2" fmla="*/ 101432 w 101434"/>
                <a:gd name="connsiteY2" fmla="*/ 353088 h 353227"/>
                <a:gd name="connsiteX3" fmla="*/ 9357 w 101434"/>
                <a:gd name="connsiteY3" fmla="*/ 121313 h 353227"/>
                <a:gd name="connsiteX4" fmla="*/ 9357 w 101434"/>
                <a:gd name="connsiteY4" fmla="*/ 663 h 353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434" h="353227">
                  <a:moveTo>
                    <a:pt x="9357" y="663"/>
                  </a:moveTo>
                  <a:cubicBezTo>
                    <a:pt x="8828" y="-5158"/>
                    <a:pt x="-9164" y="27651"/>
                    <a:pt x="6182" y="86388"/>
                  </a:cubicBezTo>
                  <a:cubicBezTo>
                    <a:pt x="21528" y="145126"/>
                    <a:pt x="100903" y="347267"/>
                    <a:pt x="101432" y="353088"/>
                  </a:cubicBezTo>
                  <a:cubicBezTo>
                    <a:pt x="101961" y="358909"/>
                    <a:pt x="27349" y="180580"/>
                    <a:pt x="9357" y="121313"/>
                  </a:cubicBezTo>
                  <a:cubicBezTo>
                    <a:pt x="-8635" y="62046"/>
                    <a:pt x="9886" y="6484"/>
                    <a:pt x="9357" y="663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4" name="フリーフォーム 1273">
              <a:extLst>
                <a:ext uri="{FF2B5EF4-FFF2-40B4-BE49-F238E27FC236}">
                  <a16:creationId xmlns:a16="http://schemas.microsoft.com/office/drawing/2014/main" id="{66DE75D9-1370-0A38-2B80-24DD6416E8BB}"/>
                </a:ext>
              </a:extLst>
            </p:cNvPr>
            <p:cNvSpPr/>
            <p:nvPr/>
          </p:nvSpPr>
          <p:spPr>
            <a:xfrm>
              <a:off x="1980782" y="5193572"/>
              <a:ext cx="177228" cy="133343"/>
            </a:xfrm>
            <a:custGeom>
              <a:avLst/>
              <a:gdLst>
                <a:gd name="connsiteX0" fmla="*/ 418 w 177228"/>
                <a:gd name="connsiteY0" fmla="*/ 728 h 133343"/>
                <a:gd name="connsiteX1" fmla="*/ 171868 w 177228"/>
                <a:gd name="connsiteY1" fmla="*/ 130903 h 133343"/>
                <a:gd name="connsiteX2" fmla="*/ 124243 w 177228"/>
                <a:gd name="connsiteY2" fmla="*/ 80103 h 133343"/>
                <a:gd name="connsiteX3" fmla="*/ 418 w 177228"/>
                <a:gd name="connsiteY3" fmla="*/ 728 h 13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228" h="133343">
                  <a:moveTo>
                    <a:pt x="418" y="728"/>
                  </a:moveTo>
                  <a:cubicBezTo>
                    <a:pt x="8356" y="9195"/>
                    <a:pt x="151230" y="117674"/>
                    <a:pt x="171868" y="130903"/>
                  </a:cubicBezTo>
                  <a:cubicBezTo>
                    <a:pt x="192506" y="144132"/>
                    <a:pt x="148585" y="100211"/>
                    <a:pt x="124243" y="80103"/>
                  </a:cubicBezTo>
                  <a:cubicBezTo>
                    <a:pt x="99901" y="59995"/>
                    <a:pt x="-7520" y="-7739"/>
                    <a:pt x="418" y="728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5" name="フリーフォーム 1274">
              <a:extLst>
                <a:ext uri="{FF2B5EF4-FFF2-40B4-BE49-F238E27FC236}">
                  <a16:creationId xmlns:a16="http://schemas.microsoft.com/office/drawing/2014/main" id="{E1A8A832-93F0-B183-E18D-7D244E3798A0}"/>
                </a:ext>
              </a:extLst>
            </p:cNvPr>
            <p:cNvSpPr/>
            <p:nvPr/>
          </p:nvSpPr>
          <p:spPr>
            <a:xfrm>
              <a:off x="2019208" y="5448225"/>
              <a:ext cx="105396" cy="203359"/>
            </a:xfrm>
            <a:custGeom>
              <a:avLst/>
              <a:gdLst>
                <a:gd name="connsiteX0" fmla="*/ 92 w 105396"/>
                <a:gd name="connsiteY0" fmla="*/ 75 h 203359"/>
                <a:gd name="connsiteX1" fmla="*/ 69942 w 105396"/>
                <a:gd name="connsiteY1" fmla="*/ 98500 h 203359"/>
                <a:gd name="connsiteX2" fmla="*/ 104867 w 105396"/>
                <a:gd name="connsiteY2" fmla="*/ 203275 h 203359"/>
                <a:gd name="connsiteX3" fmla="*/ 85817 w 105396"/>
                <a:gd name="connsiteY3" fmla="*/ 114375 h 203359"/>
                <a:gd name="connsiteX4" fmla="*/ 92 w 105396"/>
                <a:gd name="connsiteY4" fmla="*/ 75 h 20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396" h="203359">
                  <a:moveTo>
                    <a:pt x="92" y="75"/>
                  </a:moveTo>
                  <a:cubicBezTo>
                    <a:pt x="-2554" y="-2571"/>
                    <a:pt x="52480" y="64633"/>
                    <a:pt x="69942" y="98500"/>
                  </a:cubicBezTo>
                  <a:cubicBezTo>
                    <a:pt x="87405" y="132367"/>
                    <a:pt x="102221" y="200629"/>
                    <a:pt x="104867" y="203275"/>
                  </a:cubicBezTo>
                  <a:cubicBezTo>
                    <a:pt x="107513" y="205921"/>
                    <a:pt x="100105" y="146125"/>
                    <a:pt x="85817" y="114375"/>
                  </a:cubicBezTo>
                  <a:cubicBezTo>
                    <a:pt x="71530" y="82625"/>
                    <a:pt x="2738" y="2721"/>
                    <a:pt x="92" y="75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6" name="フリーフォーム 1275">
              <a:extLst>
                <a:ext uri="{FF2B5EF4-FFF2-40B4-BE49-F238E27FC236}">
                  <a16:creationId xmlns:a16="http://schemas.microsoft.com/office/drawing/2014/main" id="{222262C8-BB4B-721E-3F6A-3FA90D7292D5}"/>
                </a:ext>
              </a:extLst>
            </p:cNvPr>
            <p:cNvSpPr/>
            <p:nvPr/>
          </p:nvSpPr>
          <p:spPr>
            <a:xfrm>
              <a:off x="1727185" y="4889459"/>
              <a:ext cx="72433" cy="136609"/>
            </a:xfrm>
            <a:custGeom>
              <a:avLst/>
              <a:gdLst>
                <a:gd name="connsiteX0" fmla="*/ 15 w 72433"/>
                <a:gd name="connsiteY0" fmla="*/ 41 h 136609"/>
                <a:gd name="connsiteX1" fmla="*/ 63515 w 72433"/>
                <a:gd name="connsiteY1" fmla="*/ 73066 h 136609"/>
                <a:gd name="connsiteX2" fmla="*/ 66690 w 72433"/>
                <a:gd name="connsiteY2" fmla="*/ 136566 h 136609"/>
                <a:gd name="connsiteX3" fmla="*/ 69865 w 72433"/>
                <a:gd name="connsiteY3" fmla="*/ 63541 h 136609"/>
                <a:gd name="connsiteX4" fmla="*/ 15 w 72433"/>
                <a:gd name="connsiteY4" fmla="*/ 41 h 136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433" h="136609">
                  <a:moveTo>
                    <a:pt x="15" y="41"/>
                  </a:moveTo>
                  <a:cubicBezTo>
                    <a:pt x="-1043" y="1629"/>
                    <a:pt x="52403" y="50312"/>
                    <a:pt x="63515" y="73066"/>
                  </a:cubicBezTo>
                  <a:cubicBezTo>
                    <a:pt x="74627" y="95820"/>
                    <a:pt x="65632" y="138154"/>
                    <a:pt x="66690" y="136566"/>
                  </a:cubicBezTo>
                  <a:cubicBezTo>
                    <a:pt x="67748" y="134978"/>
                    <a:pt x="76744" y="84178"/>
                    <a:pt x="69865" y="63541"/>
                  </a:cubicBezTo>
                  <a:cubicBezTo>
                    <a:pt x="62986" y="42904"/>
                    <a:pt x="1073" y="-1547"/>
                    <a:pt x="15" y="41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7" name="フリーフォーム 1276">
              <a:extLst>
                <a:ext uri="{FF2B5EF4-FFF2-40B4-BE49-F238E27FC236}">
                  <a16:creationId xmlns:a16="http://schemas.microsoft.com/office/drawing/2014/main" id="{63B9CACF-B40C-F740-3225-F005C972A11F}"/>
                </a:ext>
              </a:extLst>
            </p:cNvPr>
            <p:cNvSpPr/>
            <p:nvPr/>
          </p:nvSpPr>
          <p:spPr>
            <a:xfrm>
              <a:off x="2271084" y="7197045"/>
              <a:ext cx="218897" cy="676668"/>
            </a:xfrm>
            <a:custGeom>
              <a:avLst/>
              <a:gdLst>
                <a:gd name="connsiteX0" fmla="*/ 218116 w 218897"/>
                <a:gd name="connsiteY0" fmla="*/ 3855 h 676668"/>
                <a:gd name="connsiteX1" fmla="*/ 5391 w 218897"/>
                <a:gd name="connsiteY1" fmla="*/ 664255 h 676668"/>
                <a:gd name="connsiteX2" fmla="*/ 75241 w 218897"/>
                <a:gd name="connsiteY2" fmla="*/ 403905 h 676668"/>
                <a:gd name="connsiteX3" fmla="*/ 218116 w 218897"/>
                <a:gd name="connsiteY3" fmla="*/ 3855 h 676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897" h="676668">
                  <a:moveTo>
                    <a:pt x="218116" y="3855"/>
                  </a:moveTo>
                  <a:cubicBezTo>
                    <a:pt x="206474" y="47247"/>
                    <a:pt x="29203" y="597580"/>
                    <a:pt x="5391" y="664255"/>
                  </a:cubicBezTo>
                  <a:cubicBezTo>
                    <a:pt x="-18422" y="730930"/>
                    <a:pt x="42433" y="512384"/>
                    <a:pt x="75241" y="403905"/>
                  </a:cubicBezTo>
                  <a:cubicBezTo>
                    <a:pt x="108049" y="295426"/>
                    <a:pt x="229758" y="-39537"/>
                    <a:pt x="218116" y="3855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8" name="フリーフォーム 1277">
              <a:extLst>
                <a:ext uri="{FF2B5EF4-FFF2-40B4-BE49-F238E27FC236}">
                  <a16:creationId xmlns:a16="http://schemas.microsoft.com/office/drawing/2014/main" id="{20302C1C-D40F-4F2F-4716-997889C6F841}"/>
                </a:ext>
              </a:extLst>
            </p:cNvPr>
            <p:cNvSpPr/>
            <p:nvPr/>
          </p:nvSpPr>
          <p:spPr>
            <a:xfrm>
              <a:off x="1997354" y="7933564"/>
              <a:ext cx="258145" cy="1037470"/>
            </a:xfrm>
            <a:custGeom>
              <a:avLst/>
              <a:gdLst>
                <a:gd name="connsiteX0" fmla="*/ 256896 w 258145"/>
                <a:gd name="connsiteY0" fmla="*/ 3936 h 1037470"/>
                <a:gd name="connsiteX1" fmla="*/ 63221 w 258145"/>
                <a:gd name="connsiteY1" fmla="*/ 670686 h 1037470"/>
                <a:gd name="connsiteX2" fmla="*/ 2896 w 258145"/>
                <a:gd name="connsiteY2" fmla="*/ 1032636 h 1037470"/>
                <a:gd name="connsiteX3" fmla="*/ 139421 w 258145"/>
                <a:gd name="connsiteY3" fmla="*/ 423036 h 1037470"/>
                <a:gd name="connsiteX4" fmla="*/ 256896 w 258145"/>
                <a:gd name="connsiteY4" fmla="*/ 3936 h 1037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145" h="1037470">
                  <a:moveTo>
                    <a:pt x="256896" y="3936"/>
                  </a:moveTo>
                  <a:cubicBezTo>
                    <a:pt x="244196" y="45211"/>
                    <a:pt x="105554" y="499236"/>
                    <a:pt x="63221" y="670686"/>
                  </a:cubicBezTo>
                  <a:cubicBezTo>
                    <a:pt x="20888" y="842136"/>
                    <a:pt x="-9804" y="1073911"/>
                    <a:pt x="2896" y="1032636"/>
                  </a:cubicBezTo>
                  <a:cubicBezTo>
                    <a:pt x="15596" y="991361"/>
                    <a:pt x="96558" y="590253"/>
                    <a:pt x="139421" y="423036"/>
                  </a:cubicBezTo>
                  <a:cubicBezTo>
                    <a:pt x="182283" y="255819"/>
                    <a:pt x="269596" y="-37339"/>
                    <a:pt x="256896" y="3936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9" name="フリーフォーム 1278">
              <a:extLst>
                <a:ext uri="{FF2B5EF4-FFF2-40B4-BE49-F238E27FC236}">
                  <a16:creationId xmlns:a16="http://schemas.microsoft.com/office/drawing/2014/main" id="{7F2964D7-6853-9CD2-82A3-F1960AA4BB89}"/>
                </a:ext>
              </a:extLst>
            </p:cNvPr>
            <p:cNvSpPr/>
            <p:nvPr/>
          </p:nvSpPr>
          <p:spPr>
            <a:xfrm>
              <a:off x="1717111" y="9040294"/>
              <a:ext cx="257033" cy="844370"/>
            </a:xfrm>
            <a:custGeom>
              <a:avLst/>
              <a:gdLst>
                <a:gd name="connsiteX0" fmla="*/ 251389 w 257033"/>
                <a:gd name="connsiteY0" fmla="*/ 2106 h 844370"/>
                <a:gd name="connsiteX1" fmla="*/ 159314 w 257033"/>
                <a:gd name="connsiteY1" fmla="*/ 379931 h 844370"/>
                <a:gd name="connsiteX2" fmla="*/ 564 w 257033"/>
                <a:gd name="connsiteY2" fmla="*/ 843481 h 844370"/>
                <a:gd name="connsiteX3" fmla="*/ 219639 w 257033"/>
                <a:gd name="connsiteY3" fmla="*/ 256106 h 844370"/>
                <a:gd name="connsiteX4" fmla="*/ 251389 w 257033"/>
                <a:gd name="connsiteY4" fmla="*/ 2106 h 844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033" h="844370">
                  <a:moveTo>
                    <a:pt x="251389" y="2106"/>
                  </a:moveTo>
                  <a:cubicBezTo>
                    <a:pt x="241335" y="22744"/>
                    <a:pt x="201118" y="239702"/>
                    <a:pt x="159314" y="379931"/>
                  </a:cubicBezTo>
                  <a:cubicBezTo>
                    <a:pt x="117510" y="520160"/>
                    <a:pt x="-9490" y="864119"/>
                    <a:pt x="564" y="843481"/>
                  </a:cubicBezTo>
                  <a:cubicBezTo>
                    <a:pt x="10618" y="822843"/>
                    <a:pt x="177306" y="396335"/>
                    <a:pt x="219639" y="256106"/>
                  </a:cubicBezTo>
                  <a:cubicBezTo>
                    <a:pt x="261972" y="115877"/>
                    <a:pt x="261443" y="-18532"/>
                    <a:pt x="251389" y="2106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0" name="フリーフォーム 1279">
              <a:extLst>
                <a:ext uri="{FF2B5EF4-FFF2-40B4-BE49-F238E27FC236}">
                  <a16:creationId xmlns:a16="http://schemas.microsoft.com/office/drawing/2014/main" id="{00821DAB-BB03-DCCA-100A-E61E9C4B1A3B}"/>
                </a:ext>
              </a:extLst>
            </p:cNvPr>
            <p:cNvSpPr/>
            <p:nvPr/>
          </p:nvSpPr>
          <p:spPr>
            <a:xfrm>
              <a:off x="1708860" y="9842814"/>
              <a:ext cx="43740" cy="659356"/>
            </a:xfrm>
            <a:custGeom>
              <a:avLst/>
              <a:gdLst>
                <a:gd name="connsiteX0" fmla="*/ 43740 w 43740"/>
                <a:gd name="connsiteY0" fmla="*/ 6036 h 659356"/>
                <a:gd name="connsiteX1" fmla="*/ 2465 w 43740"/>
                <a:gd name="connsiteY1" fmla="*/ 339411 h 659356"/>
                <a:gd name="connsiteX2" fmla="*/ 11990 w 43740"/>
                <a:gd name="connsiteY2" fmla="*/ 656911 h 659356"/>
                <a:gd name="connsiteX3" fmla="*/ 2465 w 43740"/>
                <a:gd name="connsiteY3" fmla="*/ 164786 h 659356"/>
                <a:gd name="connsiteX4" fmla="*/ 43740 w 43740"/>
                <a:gd name="connsiteY4" fmla="*/ 6036 h 659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40" h="659356">
                  <a:moveTo>
                    <a:pt x="43740" y="6036"/>
                  </a:moveTo>
                  <a:cubicBezTo>
                    <a:pt x="43740" y="35140"/>
                    <a:pt x="7757" y="230932"/>
                    <a:pt x="2465" y="339411"/>
                  </a:cubicBezTo>
                  <a:cubicBezTo>
                    <a:pt x="-2827" y="447890"/>
                    <a:pt x="11990" y="686015"/>
                    <a:pt x="11990" y="656911"/>
                  </a:cubicBezTo>
                  <a:cubicBezTo>
                    <a:pt x="11990" y="627807"/>
                    <a:pt x="-6531" y="272736"/>
                    <a:pt x="2465" y="164786"/>
                  </a:cubicBezTo>
                  <a:cubicBezTo>
                    <a:pt x="11461" y="56836"/>
                    <a:pt x="43740" y="-23068"/>
                    <a:pt x="43740" y="6036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1" name="フリーフォーム 1280">
              <a:extLst>
                <a:ext uri="{FF2B5EF4-FFF2-40B4-BE49-F238E27FC236}">
                  <a16:creationId xmlns:a16="http://schemas.microsoft.com/office/drawing/2014/main" id="{EAD9552D-0DBB-F5F0-C0D9-BF323EBA53B4}"/>
                </a:ext>
              </a:extLst>
            </p:cNvPr>
            <p:cNvSpPr/>
            <p:nvPr/>
          </p:nvSpPr>
          <p:spPr>
            <a:xfrm>
              <a:off x="1198088" y="7447471"/>
              <a:ext cx="309431" cy="1267705"/>
            </a:xfrm>
            <a:custGeom>
              <a:avLst/>
              <a:gdLst>
                <a:gd name="connsiteX0" fmla="*/ 306862 w 309431"/>
                <a:gd name="connsiteY0" fmla="*/ 7429 h 1267705"/>
                <a:gd name="connsiteX1" fmla="*/ 116362 w 309431"/>
                <a:gd name="connsiteY1" fmla="*/ 915479 h 1267705"/>
                <a:gd name="connsiteX2" fmla="*/ 2062 w 309431"/>
                <a:gd name="connsiteY2" fmla="*/ 1255204 h 1267705"/>
                <a:gd name="connsiteX3" fmla="*/ 211612 w 309431"/>
                <a:gd name="connsiteY3" fmla="*/ 528129 h 1267705"/>
                <a:gd name="connsiteX4" fmla="*/ 306862 w 309431"/>
                <a:gd name="connsiteY4" fmla="*/ 7429 h 1267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431" h="1267705">
                  <a:moveTo>
                    <a:pt x="306862" y="7429"/>
                  </a:moveTo>
                  <a:cubicBezTo>
                    <a:pt x="290987" y="71987"/>
                    <a:pt x="167162" y="707517"/>
                    <a:pt x="116362" y="915479"/>
                  </a:cubicBezTo>
                  <a:cubicBezTo>
                    <a:pt x="65562" y="1123441"/>
                    <a:pt x="-13813" y="1319762"/>
                    <a:pt x="2062" y="1255204"/>
                  </a:cubicBezTo>
                  <a:cubicBezTo>
                    <a:pt x="17937" y="1190646"/>
                    <a:pt x="161341" y="741912"/>
                    <a:pt x="211612" y="528129"/>
                  </a:cubicBezTo>
                  <a:cubicBezTo>
                    <a:pt x="261883" y="314346"/>
                    <a:pt x="322737" y="-57129"/>
                    <a:pt x="306862" y="7429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2" name="フリーフォーム 1281">
              <a:extLst>
                <a:ext uri="{FF2B5EF4-FFF2-40B4-BE49-F238E27FC236}">
                  <a16:creationId xmlns:a16="http://schemas.microsoft.com/office/drawing/2014/main" id="{E0138D4E-D654-CDD6-AC69-860995FBEFCD}"/>
                </a:ext>
              </a:extLst>
            </p:cNvPr>
            <p:cNvSpPr/>
            <p:nvPr/>
          </p:nvSpPr>
          <p:spPr>
            <a:xfrm>
              <a:off x="822220" y="8813153"/>
              <a:ext cx="349404" cy="1026859"/>
            </a:xfrm>
            <a:custGeom>
              <a:avLst/>
              <a:gdLst>
                <a:gd name="connsiteX0" fmla="*/ 349355 w 349404"/>
                <a:gd name="connsiteY0" fmla="*/ 647 h 1026859"/>
                <a:gd name="connsiteX1" fmla="*/ 123930 w 349404"/>
                <a:gd name="connsiteY1" fmla="*/ 572147 h 1026859"/>
                <a:gd name="connsiteX2" fmla="*/ 105 w 349404"/>
                <a:gd name="connsiteY2" fmla="*/ 1026172 h 1026859"/>
                <a:gd name="connsiteX3" fmla="*/ 142980 w 349404"/>
                <a:gd name="connsiteY3" fmla="*/ 470547 h 1026859"/>
                <a:gd name="connsiteX4" fmla="*/ 349355 w 349404"/>
                <a:gd name="connsiteY4" fmla="*/ 647 h 1026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9404" h="1026859">
                  <a:moveTo>
                    <a:pt x="349355" y="647"/>
                  </a:moveTo>
                  <a:cubicBezTo>
                    <a:pt x="346180" y="17580"/>
                    <a:pt x="182138" y="401226"/>
                    <a:pt x="123930" y="572147"/>
                  </a:cubicBezTo>
                  <a:cubicBezTo>
                    <a:pt x="65722" y="743068"/>
                    <a:pt x="-3070" y="1043105"/>
                    <a:pt x="105" y="1026172"/>
                  </a:cubicBezTo>
                  <a:cubicBezTo>
                    <a:pt x="3280" y="1009239"/>
                    <a:pt x="84772" y="638293"/>
                    <a:pt x="142980" y="470547"/>
                  </a:cubicBezTo>
                  <a:cubicBezTo>
                    <a:pt x="201188" y="302801"/>
                    <a:pt x="352530" y="-16286"/>
                    <a:pt x="349355" y="64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3" name="フリーフォーム 1282">
              <a:extLst>
                <a:ext uri="{FF2B5EF4-FFF2-40B4-BE49-F238E27FC236}">
                  <a16:creationId xmlns:a16="http://schemas.microsoft.com/office/drawing/2014/main" id="{6F68C894-A5C8-F9BC-5BED-B2D6AA94E80A}"/>
                </a:ext>
              </a:extLst>
            </p:cNvPr>
            <p:cNvSpPr/>
            <p:nvPr/>
          </p:nvSpPr>
          <p:spPr>
            <a:xfrm>
              <a:off x="1841446" y="6472984"/>
              <a:ext cx="123277" cy="760128"/>
            </a:xfrm>
            <a:custGeom>
              <a:avLst/>
              <a:gdLst>
                <a:gd name="connsiteX0" fmla="*/ 82604 w 123277"/>
                <a:gd name="connsiteY0" fmla="*/ 841 h 760128"/>
                <a:gd name="connsiteX1" fmla="*/ 104829 w 123277"/>
                <a:gd name="connsiteY1" fmla="*/ 350091 h 760128"/>
                <a:gd name="connsiteX2" fmla="*/ 54 w 123277"/>
                <a:gd name="connsiteY2" fmla="*/ 759666 h 760128"/>
                <a:gd name="connsiteX3" fmla="*/ 120704 w 123277"/>
                <a:gd name="connsiteY3" fmla="*/ 267541 h 760128"/>
                <a:gd name="connsiteX4" fmla="*/ 82604 w 123277"/>
                <a:gd name="connsiteY4" fmla="*/ 841 h 760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277" h="760128">
                  <a:moveTo>
                    <a:pt x="82604" y="841"/>
                  </a:moveTo>
                  <a:cubicBezTo>
                    <a:pt x="79958" y="14599"/>
                    <a:pt x="118587" y="223620"/>
                    <a:pt x="104829" y="350091"/>
                  </a:cubicBezTo>
                  <a:cubicBezTo>
                    <a:pt x="91071" y="476562"/>
                    <a:pt x="-2592" y="773424"/>
                    <a:pt x="54" y="759666"/>
                  </a:cubicBezTo>
                  <a:cubicBezTo>
                    <a:pt x="2700" y="745908"/>
                    <a:pt x="106416" y="390308"/>
                    <a:pt x="120704" y="267541"/>
                  </a:cubicBezTo>
                  <a:cubicBezTo>
                    <a:pt x="134992" y="144774"/>
                    <a:pt x="85250" y="-12917"/>
                    <a:pt x="82604" y="841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4" name="フリーフォーム 1283">
              <a:extLst>
                <a:ext uri="{FF2B5EF4-FFF2-40B4-BE49-F238E27FC236}">
                  <a16:creationId xmlns:a16="http://schemas.microsoft.com/office/drawing/2014/main" id="{10EC1B64-2B08-AD0B-87CE-EA23211A24D4}"/>
                </a:ext>
              </a:extLst>
            </p:cNvPr>
            <p:cNvSpPr/>
            <p:nvPr/>
          </p:nvSpPr>
          <p:spPr>
            <a:xfrm>
              <a:off x="1542474" y="7364851"/>
              <a:ext cx="216787" cy="630652"/>
            </a:xfrm>
            <a:custGeom>
              <a:avLst/>
              <a:gdLst>
                <a:gd name="connsiteX0" fmla="*/ 210126 w 216787"/>
                <a:gd name="connsiteY0" fmla="*/ 26549 h 630652"/>
                <a:gd name="connsiteX1" fmla="*/ 576 w 216787"/>
                <a:gd name="connsiteY1" fmla="*/ 629799 h 630652"/>
                <a:gd name="connsiteX2" fmla="*/ 149801 w 216787"/>
                <a:gd name="connsiteY2" fmla="*/ 156724 h 630652"/>
                <a:gd name="connsiteX3" fmla="*/ 210126 w 216787"/>
                <a:gd name="connsiteY3" fmla="*/ 26549 h 630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787" h="630652">
                  <a:moveTo>
                    <a:pt x="210126" y="26549"/>
                  </a:moveTo>
                  <a:cubicBezTo>
                    <a:pt x="185255" y="105395"/>
                    <a:pt x="10630" y="608103"/>
                    <a:pt x="576" y="629799"/>
                  </a:cubicBezTo>
                  <a:cubicBezTo>
                    <a:pt x="-9478" y="651495"/>
                    <a:pt x="114876" y="253032"/>
                    <a:pt x="149801" y="156724"/>
                  </a:cubicBezTo>
                  <a:cubicBezTo>
                    <a:pt x="184726" y="60416"/>
                    <a:pt x="234997" y="-52297"/>
                    <a:pt x="210126" y="26549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5" name="フリーフォーム 1284">
              <a:extLst>
                <a:ext uri="{FF2B5EF4-FFF2-40B4-BE49-F238E27FC236}">
                  <a16:creationId xmlns:a16="http://schemas.microsoft.com/office/drawing/2014/main" id="{1F828B02-A7AF-6E89-882E-D7C305374E3A}"/>
                </a:ext>
              </a:extLst>
            </p:cNvPr>
            <p:cNvSpPr/>
            <p:nvPr/>
          </p:nvSpPr>
          <p:spPr>
            <a:xfrm>
              <a:off x="2428845" y="6337300"/>
              <a:ext cx="263609" cy="631826"/>
            </a:xfrm>
            <a:custGeom>
              <a:avLst/>
              <a:gdLst>
                <a:gd name="connsiteX0" fmla="*/ 263555 w 263609"/>
                <a:gd name="connsiteY0" fmla="*/ 0 h 631826"/>
                <a:gd name="connsiteX1" fmla="*/ 161955 w 263609"/>
                <a:gd name="connsiteY1" fmla="*/ 374650 h 631826"/>
                <a:gd name="connsiteX2" fmla="*/ 30 w 263609"/>
                <a:gd name="connsiteY2" fmla="*/ 631825 h 631826"/>
                <a:gd name="connsiteX3" fmla="*/ 149255 w 263609"/>
                <a:gd name="connsiteY3" fmla="*/ 377825 h 631826"/>
                <a:gd name="connsiteX4" fmla="*/ 263555 w 263609"/>
                <a:gd name="connsiteY4" fmla="*/ 0 h 63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609" h="631826">
                  <a:moveTo>
                    <a:pt x="263555" y="0"/>
                  </a:moveTo>
                  <a:cubicBezTo>
                    <a:pt x="265672" y="-529"/>
                    <a:pt x="205876" y="269346"/>
                    <a:pt x="161955" y="374650"/>
                  </a:cubicBezTo>
                  <a:cubicBezTo>
                    <a:pt x="118034" y="479954"/>
                    <a:pt x="2147" y="631296"/>
                    <a:pt x="30" y="631825"/>
                  </a:cubicBezTo>
                  <a:cubicBezTo>
                    <a:pt x="-2087" y="632354"/>
                    <a:pt x="105334" y="478896"/>
                    <a:pt x="149255" y="377825"/>
                  </a:cubicBezTo>
                  <a:cubicBezTo>
                    <a:pt x="193176" y="276754"/>
                    <a:pt x="261438" y="529"/>
                    <a:pt x="263555" y="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6" name="フリーフォーム 1285">
              <a:extLst>
                <a:ext uri="{FF2B5EF4-FFF2-40B4-BE49-F238E27FC236}">
                  <a16:creationId xmlns:a16="http://schemas.microsoft.com/office/drawing/2014/main" id="{AA78BE06-E281-63AE-84E5-3F1FC5AEDF24}"/>
                </a:ext>
              </a:extLst>
            </p:cNvPr>
            <p:cNvSpPr/>
            <p:nvPr/>
          </p:nvSpPr>
          <p:spPr>
            <a:xfrm>
              <a:off x="2291711" y="6229092"/>
              <a:ext cx="343823" cy="680114"/>
            </a:xfrm>
            <a:custGeom>
              <a:avLst/>
              <a:gdLst>
                <a:gd name="connsiteX0" fmla="*/ 343539 w 343823"/>
                <a:gd name="connsiteY0" fmla="*/ 258 h 680114"/>
                <a:gd name="connsiteX1" fmla="*/ 108589 w 343823"/>
                <a:gd name="connsiteY1" fmla="*/ 416183 h 680114"/>
                <a:gd name="connsiteX2" fmla="*/ 639 w 343823"/>
                <a:gd name="connsiteY2" fmla="*/ 679708 h 680114"/>
                <a:gd name="connsiteX3" fmla="*/ 153039 w 343823"/>
                <a:gd name="connsiteY3" fmla="*/ 359033 h 680114"/>
                <a:gd name="connsiteX4" fmla="*/ 343539 w 343823"/>
                <a:gd name="connsiteY4" fmla="*/ 258 h 68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3823" h="680114">
                  <a:moveTo>
                    <a:pt x="343539" y="258"/>
                  </a:moveTo>
                  <a:cubicBezTo>
                    <a:pt x="336131" y="9783"/>
                    <a:pt x="165739" y="302941"/>
                    <a:pt x="108589" y="416183"/>
                  </a:cubicBezTo>
                  <a:cubicBezTo>
                    <a:pt x="51439" y="529425"/>
                    <a:pt x="-6769" y="689233"/>
                    <a:pt x="639" y="679708"/>
                  </a:cubicBezTo>
                  <a:cubicBezTo>
                    <a:pt x="8047" y="670183"/>
                    <a:pt x="94301" y="471216"/>
                    <a:pt x="153039" y="359033"/>
                  </a:cubicBezTo>
                  <a:cubicBezTo>
                    <a:pt x="211776" y="246850"/>
                    <a:pt x="350947" y="-9267"/>
                    <a:pt x="343539" y="258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7" name="フリーフォーム 1286">
              <a:extLst>
                <a:ext uri="{FF2B5EF4-FFF2-40B4-BE49-F238E27FC236}">
                  <a16:creationId xmlns:a16="http://schemas.microsoft.com/office/drawing/2014/main" id="{5C8302A5-1500-0791-9C04-E9813DE9B078}"/>
                </a:ext>
              </a:extLst>
            </p:cNvPr>
            <p:cNvSpPr/>
            <p:nvPr/>
          </p:nvSpPr>
          <p:spPr>
            <a:xfrm>
              <a:off x="2062785" y="6319305"/>
              <a:ext cx="344441" cy="33878"/>
            </a:xfrm>
            <a:custGeom>
              <a:avLst/>
              <a:gdLst>
                <a:gd name="connsiteX0" fmla="*/ 965 w 344441"/>
                <a:gd name="connsiteY0" fmla="*/ 33870 h 33878"/>
                <a:gd name="connsiteX1" fmla="*/ 334340 w 344441"/>
                <a:gd name="connsiteY1" fmla="*/ 2120 h 33878"/>
                <a:gd name="connsiteX2" fmla="*/ 235915 w 344441"/>
                <a:gd name="connsiteY2" fmla="*/ 5295 h 33878"/>
                <a:gd name="connsiteX3" fmla="*/ 965 w 344441"/>
                <a:gd name="connsiteY3" fmla="*/ 33870 h 33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4441" h="33878">
                  <a:moveTo>
                    <a:pt x="965" y="33870"/>
                  </a:moveTo>
                  <a:cubicBezTo>
                    <a:pt x="17369" y="33341"/>
                    <a:pt x="295182" y="6882"/>
                    <a:pt x="334340" y="2120"/>
                  </a:cubicBezTo>
                  <a:cubicBezTo>
                    <a:pt x="373498" y="-2643"/>
                    <a:pt x="289890" y="1591"/>
                    <a:pt x="235915" y="5295"/>
                  </a:cubicBezTo>
                  <a:cubicBezTo>
                    <a:pt x="181940" y="8999"/>
                    <a:pt x="-15439" y="34399"/>
                    <a:pt x="965" y="3387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8" name="フリーフォーム 1287">
              <a:extLst>
                <a:ext uri="{FF2B5EF4-FFF2-40B4-BE49-F238E27FC236}">
                  <a16:creationId xmlns:a16="http://schemas.microsoft.com/office/drawing/2014/main" id="{20E1852B-0893-40D0-D86B-41D7C53C5D48}"/>
                </a:ext>
              </a:extLst>
            </p:cNvPr>
            <p:cNvSpPr/>
            <p:nvPr/>
          </p:nvSpPr>
          <p:spPr>
            <a:xfrm>
              <a:off x="2276440" y="6711757"/>
              <a:ext cx="301771" cy="29844"/>
            </a:xfrm>
            <a:custGeom>
              <a:avLst/>
              <a:gdLst>
                <a:gd name="connsiteX0" fmla="*/ 35 w 301771"/>
                <a:gd name="connsiteY0" fmla="*/ 12893 h 29844"/>
                <a:gd name="connsiteX1" fmla="*/ 193710 w 301771"/>
                <a:gd name="connsiteY1" fmla="*/ 16068 h 29844"/>
                <a:gd name="connsiteX2" fmla="*/ 301660 w 301771"/>
                <a:gd name="connsiteY2" fmla="*/ 193 h 29844"/>
                <a:gd name="connsiteX3" fmla="*/ 209585 w 301771"/>
                <a:gd name="connsiteY3" fmla="*/ 28768 h 29844"/>
                <a:gd name="connsiteX4" fmla="*/ 35 w 301771"/>
                <a:gd name="connsiteY4" fmla="*/ 12893 h 29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771" h="29844">
                  <a:moveTo>
                    <a:pt x="35" y="12893"/>
                  </a:moveTo>
                  <a:cubicBezTo>
                    <a:pt x="-2611" y="10776"/>
                    <a:pt x="143439" y="18185"/>
                    <a:pt x="193710" y="16068"/>
                  </a:cubicBezTo>
                  <a:cubicBezTo>
                    <a:pt x="243981" y="13951"/>
                    <a:pt x="299014" y="-1924"/>
                    <a:pt x="301660" y="193"/>
                  </a:cubicBezTo>
                  <a:cubicBezTo>
                    <a:pt x="304306" y="2310"/>
                    <a:pt x="259327" y="22947"/>
                    <a:pt x="209585" y="28768"/>
                  </a:cubicBezTo>
                  <a:cubicBezTo>
                    <a:pt x="159843" y="34589"/>
                    <a:pt x="2681" y="15010"/>
                    <a:pt x="35" y="12893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9" name="フリーフォーム 1288">
              <a:extLst>
                <a:ext uri="{FF2B5EF4-FFF2-40B4-BE49-F238E27FC236}">
                  <a16:creationId xmlns:a16="http://schemas.microsoft.com/office/drawing/2014/main" id="{91D57E68-8428-F396-5F79-15B68F5723B1}"/>
                </a:ext>
              </a:extLst>
            </p:cNvPr>
            <p:cNvSpPr/>
            <p:nvPr/>
          </p:nvSpPr>
          <p:spPr>
            <a:xfrm>
              <a:off x="2069860" y="6429373"/>
              <a:ext cx="64090" cy="320678"/>
            </a:xfrm>
            <a:custGeom>
              <a:avLst/>
              <a:gdLst>
                <a:gd name="connsiteX0" fmla="*/ 240 w 64090"/>
                <a:gd name="connsiteY0" fmla="*/ 2 h 320678"/>
                <a:gd name="connsiteX1" fmla="*/ 41515 w 64090"/>
                <a:gd name="connsiteY1" fmla="*/ 136527 h 320678"/>
                <a:gd name="connsiteX2" fmla="*/ 28815 w 64090"/>
                <a:gd name="connsiteY2" fmla="*/ 320677 h 320678"/>
                <a:gd name="connsiteX3" fmla="*/ 63740 w 64090"/>
                <a:gd name="connsiteY3" fmla="*/ 133352 h 320678"/>
                <a:gd name="connsiteX4" fmla="*/ 240 w 64090"/>
                <a:gd name="connsiteY4" fmla="*/ 2 h 3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090" h="320678">
                  <a:moveTo>
                    <a:pt x="240" y="2"/>
                  </a:moveTo>
                  <a:cubicBezTo>
                    <a:pt x="-3464" y="531"/>
                    <a:pt x="36753" y="83081"/>
                    <a:pt x="41515" y="136527"/>
                  </a:cubicBezTo>
                  <a:cubicBezTo>
                    <a:pt x="46277" y="189973"/>
                    <a:pt x="25111" y="321206"/>
                    <a:pt x="28815" y="320677"/>
                  </a:cubicBezTo>
                  <a:cubicBezTo>
                    <a:pt x="32519" y="320148"/>
                    <a:pt x="67973" y="182565"/>
                    <a:pt x="63740" y="133352"/>
                  </a:cubicBezTo>
                  <a:cubicBezTo>
                    <a:pt x="59507" y="84140"/>
                    <a:pt x="3944" y="-527"/>
                    <a:pt x="240" y="2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0" name="フリーフォーム 1289">
              <a:extLst>
                <a:ext uri="{FF2B5EF4-FFF2-40B4-BE49-F238E27FC236}">
                  <a16:creationId xmlns:a16="http://schemas.microsoft.com/office/drawing/2014/main" id="{155789A2-D8AE-7E52-BAF7-1D3DBFD8F5A3}"/>
                </a:ext>
              </a:extLst>
            </p:cNvPr>
            <p:cNvSpPr/>
            <p:nvPr/>
          </p:nvSpPr>
          <p:spPr>
            <a:xfrm>
              <a:off x="1761925" y="6610116"/>
              <a:ext cx="42303" cy="499118"/>
            </a:xfrm>
            <a:custGeom>
              <a:avLst/>
              <a:gdLst>
                <a:gd name="connsiteX0" fmla="*/ 22425 w 42303"/>
                <a:gd name="connsiteY0" fmla="*/ 234 h 499118"/>
                <a:gd name="connsiteX1" fmla="*/ 25600 w 42303"/>
                <a:gd name="connsiteY1" fmla="*/ 314559 h 499118"/>
                <a:gd name="connsiteX2" fmla="*/ 200 w 42303"/>
                <a:gd name="connsiteY2" fmla="*/ 498709 h 499118"/>
                <a:gd name="connsiteX3" fmla="*/ 41475 w 42303"/>
                <a:gd name="connsiteY3" fmla="*/ 266934 h 499118"/>
                <a:gd name="connsiteX4" fmla="*/ 22425 w 42303"/>
                <a:gd name="connsiteY4" fmla="*/ 234 h 499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303" h="499118">
                  <a:moveTo>
                    <a:pt x="22425" y="234"/>
                  </a:moveTo>
                  <a:cubicBezTo>
                    <a:pt x="19779" y="8171"/>
                    <a:pt x="29304" y="231480"/>
                    <a:pt x="25600" y="314559"/>
                  </a:cubicBezTo>
                  <a:cubicBezTo>
                    <a:pt x="21896" y="397638"/>
                    <a:pt x="-2446" y="506646"/>
                    <a:pt x="200" y="498709"/>
                  </a:cubicBezTo>
                  <a:cubicBezTo>
                    <a:pt x="2846" y="490772"/>
                    <a:pt x="36183" y="346309"/>
                    <a:pt x="41475" y="266934"/>
                  </a:cubicBezTo>
                  <a:cubicBezTo>
                    <a:pt x="46767" y="187559"/>
                    <a:pt x="25071" y="-7703"/>
                    <a:pt x="22425" y="234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1" name="フリーフォーム 1290">
              <a:extLst>
                <a:ext uri="{FF2B5EF4-FFF2-40B4-BE49-F238E27FC236}">
                  <a16:creationId xmlns:a16="http://schemas.microsoft.com/office/drawing/2014/main" id="{89194AC5-8B4F-793F-2A85-A51A7885B34E}"/>
                </a:ext>
              </a:extLst>
            </p:cNvPr>
            <p:cNvSpPr/>
            <p:nvPr/>
          </p:nvSpPr>
          <p:spPr>
            <a:xfrm>
              <a:off x="1765265" y="6915147"/>
              <a:ext cx="359258" cy="1092204"/>
            </a:xfrm>
            <a:custGeom>
              <a:avLst/>
              <a:gdLst>
                <a:gd name="connsiteX0" fmla="*/ 358810 w 359258"/>
                <a:gd name="connsiteY0" fmla="*/ 3 h 1092204"/>
                <a:gd name="connsiteX1" fmla="*/ 269910 w 359258"/>
                <a:gd name="connsiteY1" fmla="*/ 406403 h 1092204"/>
                <a:gd name="connsiteX2" fmla="*/ 35 w 359258"/>
                <a:gd name="connsiteY2" fmla="*/ 1092203 h 1092204"/>
                <a:gd name="connsiteX3" fmla="*/ 288960 w 359258"/>
                <a:gd name="connsiteY3" fmla="*/ 400053 h 1092204"/>
                <a:gd name="connsiteX4" fmla="*/ 358810 w 359258"/>
                <a:gd name="connsiteY4" fmla="*/ 3 h 1092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258" h="1092204">
                  <a:moveTo>
                    <a:pt x="358810" y="3"/>
                  </a:moveTo>
                  <a:cubicBezTo>
                    <a:pt x="355635" y="1061"/>
                    <a:pt x="329706" y="224370"/>
                    <a:pt x="269910" y="406403"/>
                  </a:cubicBezTo>
                  <a:cubicBezTo>
                    <a:pt x="210114" y="588436"/>
                    <a:pt x="-3140" y="1093261"/>
                    <a:pt x="35" y="1092203"/>
                  </a:cubicBezTo>
                  <a:cubicBezTo>
                    <a:pt x="3210" y="1091145"/>
                    <a:pt x="228635" y="580499"/>
                    <a:pt x="288960" y="400053"/>
                  </a:cubicBezTo>
                  <a:cubicBezTo>
                    <a:pt x="349285" y="219607"/>
                    <a:pt x="361985" y="-1055"/>
                    <a:pt x="358810" y="3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2" name="フリーフォーム 1291">
              <a:extLst>
                <a:ext uri="{FF2B5EF4-FFF2-40B4-BE49-F238E27FC236}">
                  <a16:creationId xmlns:a16="http://schemas.microsoft.com/office/drawing/2014/main" id="{DBEFA748-3D5B-D6B1-5C9D-9DED290A9085}"/>
                </a:ext>
              </a:extLst>
            </p:cNvPr>
            <p:cNvSpPr/>
            <p:nvPr/>
          </p:nvSpPr>
          <p:spPr>
            <a:xfrm>
              <a:off x="1041355" y="10693021"/>
              <a:ext cx="155793" cy="572499"/>
            </a:xfrm>
            <a:custGeom>
              <a:avLst/>
              <a:gdLst>
                <a:gd name="connsiteX0" fmla="*/ 155620 w 155793"/>
                <a:gd name="connsiteY0" fmla="*/ 379 h 572499"/>
                <a:gd name="connsiteX1" fmla="*/ 114345 w 155793"/>
                <a:gd name="connsiteY1" fmla="*/ 298829 h 572499"/>
                <a:gd name="connsiteX2" fmla="*/ 45 w 155793"/>
                <a:gd name="connsiteY2" fmla="*/ 571879 h 572499"/>
                <a:gd name="connsiteX3" fmla="*/ 101645 w 155793"/>
                <a:gd name="connsiteY3" fmla="*/ 362329 h 572499"/>
                <a:gd name="connsiteX4" fmla="*/ 155620 w 155793"/>
                <a:gd name="connsiteY4" fmla="*/ 379 h 572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793" h="572499">
                  <a:moveTo>
                    <a:pt x="155620" y="379"/>
                  </a:moveTo>
                  <a:cubicBezTo>
                    <a:pt x="157737" y="-10204"/>
                    <a:pt x="140274" y="203579"/>
                    <a:pt x="114345" y="298829"/>
                  </a:cubicBezTo>
                  <a:cubicBezTo>
                    <a:pt x="88416" y="394079"/>
                    <a:pt x="2162" y="561296"/>
                    <a:pt x="45" y="571879"/>
                  </a:cubicBezTo>
                  <a:cubicBezTo>
                    <a:pt x="-2072" y="582462"/>
                    <a:pt x="69895" y="455462"/>
                    <a:pt x="101645" y="362329"/>
                  </a:cubicBezTo>
                  <a:cubicBezTo>
                    <a:pt x="133395" y="269196"/>
                    <a:pt x="153503" y="10962"/>
                    <a:pt x="155620" y="379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3" name="フリーフォーム 1292">
              <a:extLst>
                <a:ext uri="{FF2B5EF4-FFF2-40B4-BE49-F238E27FC236}">
                  <a16:creationId xmlns:a16="http://schemas.microsoft.com/office/drawing/2014/main" id="{37178A66-9291-8EC1-A5AB-78BE4F3BA829}"/>
                </a:ext>
              </a:extLst>
            </p:cNvPr>
            <p:cNvSpPr/>
            <p:nvPr/>
          </p:nvSpPr>
          <p:spPr>
            <a:xfrm>
              <a:off x="1349344" y="10156787"/>
              <a:ext cx="94361" cy="409722"/>
            </a:xfrm>
            <a:custGeom>
              <a:avLst/>
              <a:gdLst>
                <a:gd name="connsiteX0" fmla="*/ 92106 w 94361"/>
                <a:gd name="connsiteY0" fmla="*/ 38 h 409722"/>
                <a:gd name="connsiteX1" fmla="*/ 73056 w 94361"/>
                <a:gd name="connsiteY1" fmla="*/ 260388 h 409722"/>
                <a:gd name="connsiteX2" fmla="*/ 31 w 94361"/>
                <a:gd name="connsiteY2" fmla="*/ 409613 h 409722"/>
                <a:gd name="connsiteX3" fmla="*/ 82581 w 94361"/>
                <a:gd name="connsiteY3" fmla="*/ 279438 h 409722"/>
                <a:gd name="connsiteX4" fmla="*/ 92106 w 94361"/>
                <a:gd name="connsiteY4" fmla="*/ 38 h 40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361" h="409722">
                  <a:moveTo>
                    <a:pt x="92106" y="38"/>
                  </a:moveTo>
                  <a:cubicBezTo>
                    <a:pt x="90519" y="-3137"/>
                    <a:pt x="88402" y="192126"/>
                    <a:pt x="73056" y="260388"/>
                  </a:cubicBezTo>
                  <a:cubicBezTo>
                    <a:pt x="57710" y="328650"/>
                    <a:pt x="-1556" y="406438"/>
                    <a:pt x="31" y="409613"/>
                  </a:cubicBezTo>
                  <a:cubicBezTo>
                    <a:pt x="1618" y="412788"/>
                    <a:pt x="65648" y="346642"/>
                    <a:pt x="82581" y="279438"/>
                  </a:cubicBezTo>
                  <a:cubicBezTo>
                    <a:pt x="99514" y="212234"/>
                    <a:pt x="93693" y="3213"/>
                    <a:pt x="92106" y="38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4" name="フリーフォーム 1293">
              <a:extLst>
                <a:ext uri="{FF2B5EF4-FFF2-40B4-BE49-F238E27FC236}">
                  <a16:creationId xmlns:a16="http://schemas.microsoft.com/office/drawing/2014/main" id="{E4BA5313-A944-A00C-9D8E-018CAC03D388}"/>
                </a:ext>
              </a:extLst>
            </p:cNvPr>
            <p:cNvSpPr/>
            <p:nvPr/>
          </p:nvSpPr>
          <p:spPr>
            <a:xfrm>
              <a:off x="2063353" y="6051530"/>
              <a:ext cx="79809" cy="200054"/>
            </a:xfrm>
            <a:custGeom>
              <a:avLst/>
              <a:gdLst>
                <a:gd name="connsiteX0" fmla="*/ 79772 w 79809"/>
                <a:gd name="connsiteY0" fmla="*/ 20 h 200054"/>
                <a:gd name="connsiteX1" fmla="*/ 19447 w 79809"/>
                <a:gd name="connsiteY1" fmla="*/ 73045 h 200054"/>
                <a:gd name="connsiteX2" fmla="*/ 397 w 79809"/>
                <a:gd name="connsiteY2" fmla="*/ 200045 h 200054"/>
                <a:gd name="connsiteX3" fmla="*/ 9922 w 79809"/>
                <a:gd name="connsiteY3" fmla="*/ 79395 h 200054"/>
                <a:gd name="connsiteX4" fmla="*/ 79772 w 79809"/>
                <a:gd name="connsiteY4" fmla="*/ 20 h 20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809" h="200054">
                  <a:moveTo>
                    <a:pt x="79772" y="20"/>
                  </a:moveTo>
                  <a:cubicBezTo>
                    <a:pt x="81360" y="-1038"/>
                    <a:pt x="32676" y="39708"/>
                    <a:pt x="19447" y="73045"/>
                  </a:cubicBezTo>
                  <a:cubicBezTo>
                    <a:pt x="6218" y="106382"/>
                    <a:pt x="1985" y="198987"/>
                    <a:pt x="397" y="200045"/>
                  </a:cubicBezTo>
                  <a:cubicBezTo>
                    <a:pt x="-1191" y="201103"/>
                    <a:pt x="1984" y="113262"/>
                    <a:pt x="9922" y="79395"/>
                  </a:cubicBezTo>
                  <a:cubicBezTo>
                    <a:pt x="17859" y="45528"/>
                    <a:pt x="78184" y="1078"/>
                    <a:pt x="79772" y="2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5" name="フリーフォーム 1294">
              <a:extLst>
                <a:ext uri="{FF2B5EF4-FFF2-40B4-BE49-F238E27FC236}">
                  <a16:creationId xmlns:a16="http://schemas.microsoft.com/office/drawing/2014/main" id="{8203D53B-3677-6D74-FDDC-87C2422067C2}"/>
                </a:ext>
              </a:extLst>
            </p:cNvPr>
            <p:cNvSpPr/>
            <p:nvPr/>
          </p:nvSpPr>
          <p:spPr>
            <a:xfrm>
              <a:off x="2184400" y="6115050"/>
              <a:ext cx="614104" cy="82550"/>
            </a:xfrm>
            <a:custGeom>
              <a:avLst/>
              <a:gdLst>
                <a:gd name="connsiteX0" fmla="*/ 0 w 614104"/>
                <a:gd name="connsiteY0" fmla="*/ 82550 h 82550"/>
                <a:gd name="connsiteX1" fmla="*/ 311150 w 614104"/>
                <a:gd name="connsiteY1" fmla="*/ 0 h 82550"/>
                <a:gd name="connsiteX2" fmla="*/ 612775 w 614104"/>
                <a:gd name="connsiteY2" fmla="*/ 25400 h 82550"/>
                <a:gd name="connsiteX3" fmla="*/ 415925 w 614104"/>
                <a:gd name="connsiteY3" fmla="*/ 3175 h 82550"/>
                <a:gd name="connsiteX4" fmla="*/ 282575 w 614104"/>
                <a:gd name="connsiteY4" fmla="*/ 15875 h 82550"/>
                <a:gd name="connsiteX5" fmla="*/ 0 w 614104"/>
                <a:gd name="connsiteY5" fmla="*/ 82550 h 8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4104" h="82550">
                  <a:moveTo>
                    <a:pt x="0" y="82550"/>
                  </a:moveTo>
                  <a:cubicBezTo>
                    <a:pt x="104510" y="46037"/>
                    <a:pt x="209021" y="9525"/>
                    <a:pt x="311150" y="0"/>
                  </a:cubicBezTo>
                  <a:lnTo>
                    <a:pt x="612775" y="25400"/>
                  </a:lnTo>
                  <a:cubicBezTo>
                    <a:pt x="630237" y="25929"/>
                    <a:pt x="470958" y="4762"/>
                    <a:pt x="415925" y="3175"/>
                  </a:cubicBezTo>
                  <a:cubicBezTo>
                    <a:pt x="360892" y="1588"/>
                    <a:pt x="347133" y="1588"/>
                    <a:pt x="282575" y="15875"/>
                  </a:cubicBezTo>
                  <a:cubicBezTo>
                    <a:pt x="218017" y="30162"/>
                    <a:pt x="123296" y="59531"/>
                    <a:pt x="0" y="8255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6" name="フリーフォーム 1295">
              <a:extLst>
                <a:ext uri="{FF2B5EF4-FFF2-40B4-BE49-F238E27FC236}">
                  <a16:creationId xmlns:a16="http://schemas.microsoft.com/office/drawing/2014/main" id="{85F62423-439A-A1E3-741E-55CA50FF322B}"/>
                </a:ext>
              </a:extLst>
            </p:cNvPr>
            <p:cNvSpPr/>
            <p:nvPr/>
          </p:nvSpPr>
          <p:spPr>
            <a:xfrm>
              <a:off x="2784463" y="6038563"/>
              <a:ext cx="77745" cy="216753"/>
            </a:xfrm>
            <a:custGeom>
              <a:avLst/>
              <a:gdLst>
                <a:gd name="connsiteX0" fmla="*/ 38112 w 77745"/>
                <a:gd name="connsiteY0" fmla="*/ 287 h 216753"/>
                <a:gd name="connsiteX1" fmla="*/ 69862 w 77745"/>
                <a:gd name="connsiteY1" fmla="*/ 114587 h 216753"/>
                <a:gd name="connsiteX2" fmla="*/ 12 w 77745"/>
                <a:gd name="connsiteY2" fmla="*/ 216187 h 216753"/>
                <a:gd name="connsiteX3" fmla="*/ 76212 w 77745"/>
                <a:gd name="connsiteY3" fmla="*/ 149512 h 216753"/>
                <a:gd name="connsiteX4" fmla="*/ 38112 w 77745"/>
                <a:gd name="connsiteY4" fmla="*/ 287 h 21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45" h="216753">
                  <a:moveTo>
                    <a:pt x="38112" y="287"/>
                  </a:moveTo>
                  <a:cubicBezTo>
                    <a:pt x="37054" y="-5534"/>
                    <a:pt x="76212" y="78604"/>
                    <a:pt x="69862" y="114587"/>
                  </a:cubicBezTo>
                  <a:cubicBezTo>
                    <a:pt x="63512" y="150570"/>
                    <a:pt x="-1046" y="210366"/>
                    <a:pt x="12" y="216187"/>
                  </a:cubicBezTo>
                  <a:cubicBezTo>
                    <a:pt x="1070" y="222008"/>
                    <a:pt x="65629" y="181791"/>
                    <a:pt x="76212" y="149512"/>
                  </a:cubicBezTo>
                  <a:cubicBezTo>
                    <a:pt x="86795" y="117233"/>
                    <a:pt x="39170" y="6108"/>
                    <a:pt x="38112" y="28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7" name="フリーフォーム 1296">
              <a:extLst>
                <a:ext uri="{FF2B5EF4-FFF2-40B4-BE49-F238E27FC236}">
                  <a16:creationId xmlns:a16="http://schemas.microsoft.com/office/drawing/2014/main" id="{5B254B3B-B03D-0401-FF13-1542A63F2AFC}"/>
                </a:ext>
              </a:extLst>
            </p:cNvPr>
            <p:cNvSpPr/>
            <p:nvPr/>
          </p:nvSpPr>
          <p:spPr>
            <a:xfrm>
              <a:off x="2339892" y="5692748"/>
              <a:ext cx="31984" cy="301697"/>
            </a:xfrm>
            <a:custGeom>
              <a:avLst/>
              <a:gdLst>
                <a:gd name="connsiteX0" fmla="*/ 83 w 31984"/>
                <a:gd name="connsiteY0" fmla="*/ 27 h 301697"/>
                <a:gd name="connsiteX1" fmla="*/ 22308 w 31984"/>
                <a:gd name="connsiteY1" fmla="*/ 181002 h 301697"/>
                <a:gd name="connsiteX2" fmla="*/ 12783 w 31984"/>
                <a:gd name="connsiteY2" fmla="*/ 301652 h 301697"/>
                <a:gd name="connsiteX3" fmla="*/ 31833 w 31984"/>
                <a:gd name="connsiteY3" fmla="*/ 168302 h 301697"/>
                <a:gd name="connsiteX4" fmla="*/ 83 w 31984"/>
                <a:gd name="connsiteY4" fmla="*/ 27 h 301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984" h="301697">
                  <a:moveTo>
                    <a:pt x="83" y="27"/>
                  </a:moveTo>
                  <a:cubicBezTo>
                    <a:pt x="-1505" y="2144"/>
                    <a:pt x="20191" y="130731"/>
                    <a:pt x="22308" y="181002"/>
                  </a:cubicBezTo>
                  <a:cubicBezTo>
                    <a:pt x="24425" y="231273"/>
                    <a:pt x="11195" y="303769"/>
                    <a:pt x="12783" y="301652"/>
                  </a:cubicBezTo>
                  <a:cubicBezTo>
                    <a:pt x="14371" y="299535"/>
                    <a:pt x="29187" y="218573"/>
                    <a:pt x="31833" y="168302"/>
                  </a:cubicBezTo>
                  <a:cubicBezTo>
                    <a:pt x="34479" y="118031"/>
                    <a:pt x="1671" y="-2090"/>
                    <a:pt x="83" y="2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8" name="フリーフォーム 1297">
              <a:extLst>
                <a:ext uri="{FF2B5EF4-FFF2-40B4-BE49-F238E27FC236}">
                  <a16:creationId xmlns:a16="http://schemas.microsoft.com/office/drawing/2014/main" id="{C06E7FEE-E556-6C27-E561-8C0F5CB38DA7}"/>
                </a:ext>
              </a:extLst>
            </p:cNvPr>
            <p:cNvSpPr/>
            <p:nvPr/>
          </p:nvSpPr>
          <p:spPr>
            <a:xfrm>
              <a:off x="2729309" y="5117726"/>
              <a:ext cx="93346" cy="91058"/>
            </a:xfrm>
            <a:custGeom>
              <a:avLst/>
              <a:gdLst>
                <a:gd name="connsiteX0" fmla="*/ 93266 w 93346"/>
                <a:gd name="connsiteY0" fmla="*/ 374 h 91058"/>
                <a:gd name="connsiteX1" fmla="*/ 4366 w 93346"/>
                <a:gd name="connsiteY1" fmla="*/ 89274 h 91058"/>
                <a:gd name="connsiteX2" fmla="*/ 20241 w 93346"/>
                <a:gd name="connsiteY2" fmla="*/ 57524 h 91058"/>
                <a:gd name="connsiteX3" fmla="*/ 93266 w 93346"/>
                <a:gd name="connsiteY3" fmla="*/ 374 h 91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6" h="91058">
                  <a:moveTo>
                    <a:pt x="93266" y="374"/>
                  </a:moveTo>
                  <a:cubicBezTo>
                    <a:pt x="90620" y="5666"/>
                    <a:pt x="16537" y="79749"/>
                    <a:pt x="4366" y="89274"/>
                  </a:cubicBezTo>
                  <a:cubicBezTo>
                    <a:pt x="-7805" y="98799"/>
                    <a:pt x="8070" y="67578"/>
                    <a:pt x="20241" y="57524"/>
                  </a:cubicBezTo>
                  <a:cubicBezTo>
                    <a:pt x="32412" y="47470"/>
                    <a:pt x="95912" y="-4918"/>
                    <a:pt x="93266" y="374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9" name="フリーフォーム 1298">
              <a:extLst>
                <a:ext uri="{FF2B5EF4-FFF2-40B4-BE49-F238E27FC236}">
                  <a16:creationId xmlns:a16="http://schemas.microsoft.com/office/drawing/2014/main" id="{5A8DAE47-62F8-7F22-B979-E5C1F074CB90}"/>
                </a:ext>
              </a:extLst>
            </p:cNvPr>
            <p:cNvSpPr/>
            <p:nvPr/>
          </p:nvSpPr>
          <p:spPr>
            <a:xfrm>
              <a:off x="2898680" y="4815416"/>
              <a:ext cx="177442" cy="415511"/>
            </a:xfrm>
            <a:custGeom>
              <a:avLst/>
              <a:gdLst>
                <a:gd name="connsiteX0" fmla="*/ 931 w 177442"/>
                <a:gd name="connsiteY0" fmla="*/ 1226 h 415511"/>
                <a:gd name="connsiteX1" fmla="*/ 29004 w 177442"/>
                <a:gd name="connsiteY1" fmla="*/ 165658 h 415511"/>
                <a:gd name="connsiteX2" fmla="*/ 177394 w 177442"/>
                <a:gd name="connsiteY2" fmla="*/ 414310 h 415511"/>
                <a:gd name="connsiteX3" fmla="*/ 45046 w 177442"/>
                <a:gd name="connsiteY3" fmla="*/ 249879 h 415511"/>
                <a:gd name="connsiteX4" fmla="*/ 931 w 177442"/>
                <a:gd name="connsiteY4" fmla="*/ 1226 h 415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442" h="415511">
                  <a:moveTo>
                    <a:pt x="931" y="1226"/>
                  </a:moveTo>
                  <a:cubicBezTo>
                    <a:pt x="-1743" y="-12811"/>
                    <a:pt x="-406" y="96811"/>
                    <a:pt x="29004" y="165658"/>
                  </a:cubicBezTo>
                  <a:cubicBezTo>
                    <a:pt x="58414" y="234505"/>
                    <a:pt x="174720" y="400273"/>
                    <a:pt x="177394" y="414310"/>
                  </a:cubicBezTo>
                  <a:cubicBezTo>
                    <a:pt x="180068" y="428347"/>
                    <a:pt x="71783" y="316053"/>
                    <a:pt x="45046" y="249879"/>
                  </a:cubicBezTo>
                  <a:cubicBezTo>
                    <a:pt x="18309" y="183705"/>
                    <a:pt x="3605" y="15263"/>
                    <a:pt x="931" y="1226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0" name="フリーフォーム 1299">
              <a:extLst>
                <a:ext uri="{FF2B5EF4-FFF2-40B4-BE49-F238E27FC236}">
                  <a16:creationId xmlns:a16="http://schemas.microsoft.com/office/drawing/2014/main" id="{E0101C54-BADA-2750-8A73-232D4AAA8EFC}"/>
                </a:ext>
              </a:extLst>
            </p:cNvPr>
            <p:cNvSpPr/>
            <p:nvPr/>
          </p:nvSpPr>
          <p:spPr>
            <a:xfrm>
              <a:off x="2868428" y="9460940"/>
              <a:ext cx="502929" cy="676970"/>
            </a:xfrm>
            <a:custGeom>
              <a:avLst/>
              <a:gdLst>
                <a:gd name="connsiteX0" fmla="*/ 502660 w 502929"/>
                <a:gd name="connsiteY0" fmla="*/ 52 h 676970"/>
                <a:gd name="connsiteX1" fmla="*/ 149092 w 502929"/>
                <a:gd name="connsiteY1" fmla="*/ 469444 h 676970"/>
                <a:gd name="connsiteX2" fmla="*/ 2788 w 502929"/>
                <a:gd name="connsiteY2" fmla="*/ 676708 h 676970"/>
                <a:gd name="connsiteX3" fmla="*/ 88132 w 502929"/>
                <a:gd name="connsiteY3" fmla="*/ 499924 h 676970"/>
                <a:gd name="connsiteX4" fmla="*/ 502660 w 502929"/>
                <a:gd name="connsiteY4" fmla="*/ 52 h 676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2929" h="676970">
                  <a:moveTo>
                    <a:pt x="502660" y="52"/>
                  </a:moveTo>
                  <a:cubicBezTo>
                    <a:pt x="512820" y="-5028"/>
                    <a:pt x="232404" y="356668"/>
                    <a:pt x="149092" y="469444"/>
                  </a:cubicBezTo>
                  <a:cubicBezTo>
                    <a:pt x="65780" y="582220"/>
                    <a:pt x="12948" y="671628"/>
                    <a:pt x="2788" y="676708"/>
                  </a:cubicBezTo>
                  <a:cubicBezTo>
                    <a:pt x="-7372" y="681788"/>
                    <a:pt x="7868" y="612700"/>
                    <a:pt x="88132" y="499924"/>
                  </a:cubicBezTo>
                  <a:cubicBezTo>
                    <a:pt x="168396" y="387148"/>
                    <a:pt x="492500" y="5132"/>
                    <a:pt x="502660" y="52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1" name="フリーフォーム 1240">
              <a:extLst>
                <a:ext uri="{FF2B5EF4-FFF2-40B4-BE49-F238E27FC236}">
                  <a16:creationId xmlns:a16="http://schemas.microsoft.com/office/drawing/2014/main" id="{2854E471-AD38-40F5-41A6-BD73FCCE7F6F}"/>
                </a:ext>
              </a:extLst>
            </p:cNvPr>
            <p:cNvSpPr/>
            <p:nvPr/>
          </p:nvSpPr>
          <p:spPr>
            <a:xfrm>
              <a:off x="6644899" y="5226235"/>
              <a:ext cx="606512" cy="331224"/>
            </a:xfrm>
            <a:custGeom>
              <a:avLst/>
              <a:gdLst>
                <a:gd name="connsiteX0" fmla="*/ 600 w 606512"/>
                <a:gd name="connsiteY0" fmla="*/ 2588 h 331224"/>
                <a:gd name="connsiteX1" fmla="*/ 477118 w 606512"/>
                <a:gd name="connsiteY1" fmla="*/ 285923 h 331224"/>
                <a:gd name="connsiteX2" fmla="*/ 303253 w 606512"/>
                <a:gd name="connsiteY2" fmla="*/ 221528 h 331224"/>
                <a:gd name="connsiteX3" fmla="*/ 599467 w 606512"/>
                <a:gd name="connsiteY3" fmla="*/ 330999 h 331224"/>
                <a:gd name="connsiteX4" fmla="*/ 502876 w 606512"/>
                <a:gd name="connsiteY4" fmla="*/ 247286 h 331224"/>
                <a:gd name="connsiteX5" fmla="*/ 380526 w 606512"/>
                <a:gd name="connsiteY5" fmla="*/ 150695 h 331224"/>
                <a:gd name="connsiteX6" fmla="*/ 600 w 606512"/>
                <a:gd name="connsiteY6" fmla="*/ 2588 h 331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6512" h="331224">
                  <a:moveTo>
                    <a:pt x="600" y="2588"/>
                  </a:moveTo>
                  <a:cubicBezTo>
                    <a:pt x="16699" y="25126"/>
                    <a:pt x="426676" y="249433"/>
                    <a:pt x="477118" y="285923"/>
                  </a:cubicBezTo>
                  <a:cubicBezTo>
                    <a:pt x="527560" y="322413"/>
                    <a:pt x="303253" y="221528"/>
                    <a:pt x="303253" y="221528"/>
                  </a:cubicBezTo>
                  <a:cubicBezTo>
                    <a:pt x="323645" y="229041"/>
                    <a:pt x="566196" y="326706"/>
                    <a:pt x="599467" y="330999"/>
                  </a:cubicBezTo>
                  <a:cubicBezTo>
                    <a:pt x="632738" y="335292"/>
                    <a:pt x="539366" y="277337"/>
                    <a:pt x="502876" y="247286"/>
                  </a:cubicBezTo>
                  <a:cubicBezTo>
                    <a:pt x="466386" y="217235"/>
                    <a:pt x="464239" y="190405"/>
                    <a:pt x="380526" y="150695"/>
                  </a:cubicBezTo>
                  <a:cubicBezTo>
                    <a:pt x="296813" y="110985"/>
                    <a:pt x="-15499" y="-19950"/>
                    <a:pt x="600" y="2588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1" name="フリーフォーム 1300">
              <a:extLst>
                <a:ext uri="{FF2B5EF4-FFF2-40B4-BE49-F238E27FC236}">
                  <a16:creationId xmlns:a16="http://schemas.microsoft.com/office/drawing/2014/main" id="{08699097-48F6-6860-E6F1-1DAA6FF69F2C}"/>
                </a:ext>
              </a:extLst>
            </p:cNvPr>
            <p:cNvSpPr/>
            <p:nvPr/>
          </p:nvSpPr>
          <p:spPr>
            <a:xfrm>
              <a:off x="5718218" y="6234456"/>
              <a:ext cx="1648966" cy="1441353"/>
            </a:xfrm>
            <a:custGeom>
              <a:avLst/>
              <a:gdLst>
                <a:gd name="connsiteX0" fmla="*/ 1642058 w 1648966"/>
                <a:gd name="connsiteY0" fmla="*/ 11798 h 1441353"/>
                <a:gd name="connsiteX1" fmla="*/ 985236 w 1648966"/>
                <a:gd name="connsiteY1" fmla="*/ 340209 h 1441353"/>
                <a:gd name="connsiteX2" fmla="*/ 1171979 w 1648966"/>
                <a:gd name="connsiteY2" fmla="*/ 288693 h 1441353"/>
                <a:gd name="connsiteX3" fmla="*/ 798492 w 1648966"/>
                <a:gd name="connsiteY3" fmla="*/ 636423 h 1441353"/>
                <a:gd name="connsiteX4" fmla="*/ 914402 w 1648966"/>
                <a:gd name="connsiteY4" fmla="*/ 481876 h 1441353"/>
                <a:gd name="connsiteX5" fmla="*/ 450762 w 1648966"/>
                <a:gd name="connsiteY5" fmla="*/ 868243 h 1441353"/>
                <a:gd name="connsiteX6" fmla="*/ 598869 w 1648966"/>
                <a:gd name="connsiteY6" fmla="*/ 829606 h 1441353"/>
                <a:gd name="connsiteX7" fmla="*/ 2 w 1648966"/>
                <a:gd name="connsiteY7" fmla="*/ 1441352 h 1441353"/>
                <a:gd name="connsiteX8" fmla="*/ 592430 w 1648966"/>
                <a:gd name="connsiteY8" fmla="*/ 823167 h 1441353"/>
                <a:gd name="connsiteX9" fmla="*/ 1352283 w 1648966"/>
                <a:gd name="connsiteY9" fmla="*/ 217859 h 1441353"/>
                <a:gd name="connsiteX10" fmla="*/ 1049630 w 1648966"/>
                <a:gd name="connsiteY10" fmla="*/ 340209 h 1441353"/>
                <a:gd name="connsiteX11" fmla="*/ 1313647 w 1648966"/>
                <a:gd name="connsiteY11" fmla="*/ 95510 h 1441353"/>
                <a:gd name="connsiteX12" fmla="*/ 1642058 w 1648966"/>
                <a:gd name="connsiteY12" fmla="*/ 11798 h 1441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48966" h="1441353">
                  <a:moveTo>
                    <a:pt x="1642058" y="11798"/>
                  </a:moveTo>
                  <a:cubicBezTo>
                    <a:pt x="1587323" y="52581"/>
                    <a:pt x="1063582" y="294060"/>
                    <a:pt x="985236" y="340209"/>
                  </a:cubicBezTo>
                  <a:cubicBezTo>
                    <a:pt x="906890" y="386358"/>
                    <a:pt x="1203103" y="239324"/>
                    <a:pt x="1171979" y="288693"/>
                  </a:cubicBezTo>
                  <a:cubicBezTo>
                    <a:pt x="1140855" y="338062"/>
                    <a:pt x="841421" y="604226"/>
                    <a:pt x="798492" y="636423"/>
                  </a:cubicBezTo>
                  <a:cubicBezTo>
                    <a:pt x="755563" y="668620"/>
                    <a:pt x="972357" y="443239"/>
                    <a:pt x="914402" y="481876"/>
                  </a:cubicBezTo>
                  <a:cubicBezTo>
                    <a:pt x="856447" y="520513"/>
                    <a:pt x="503351" y="810288"/>
                    <a:pt x="450762" y="868243"/>
                  </a:cubicBezTo>
                  <a:cubicBezTo>
                    <a:pt x="398173" y="926198"/>
                    <a:pt x="673996" y="734088"/>
                    <a:pt x="598869" y="829606"/>
                  </a:cubicBezTo>
                  <a:cubicBezTo>
                    <a:pt x="523742" y="925124"/>
                    <a:pt x="1075" y="1442425"/>
                    <a:pt x="2" y="1441352"/>
                  </a:cubicBezTo>
                  <a:cubicBezTo>
                    <a:pt x="-1071" y="1440279"/>
                    <a:pt x="367050" y="1027082"/>
                    <a:pt x="592430" y="823167"/>
                  </a:cubicBezTo>
                  <a:cubicBezTo>
                    <a:pt x="817810" y="619252"/>
                    <a:pt x="1276083" y="298352"/>
                    <a:pt x="1352283" y="217859"/>
                  </a:cubicBezTo>
                  <a:cubicBezTo>
                    <a:pt x="1428483" y="137366"/>
                    <a:pt x="1056069" y="360601"/>
                    <a:pt x="1049630" y="340209"/>
                  </a:cubicBezTo>
                  <a:cubicBezTo>
                    <a:pt x="1043191" y="319818"/>
                    <a:pt x="1215982" y="145952"/>
                    <a:pt x="1313647" y="95510"/>
                  </a:cubicBezTo>
                  <a:cubicBezTo>
                    <a:pt x="1411312" y="45068"/>
                    <a:pt x="1696793" y="-28985"/>
                    <a:pt x="1642058" y="11798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2" name="フリーフォーム 1301">
              <a:extLst>
                <a:ext uri="{FF2B5EF4-FFF2-40B4-BE49-F238E27FC236}">
                  <a16:creationId xmlns:a16="http://schemas.microsoft.com/office/drawing/2014/main" id="{9729E714-F9BC-A21E-1CAD-C92428B8EBA2}"/>
                </a:ext>
              </a:extLst>
            </p:cNvPr>
            <p:cNvSpPr/>
            <p:nvPr/>
          </p:nvSpPr>
          <p:spPr>
            <a:xfrm>
              <a:off x="4569307" y="7629097"/>
              <a:ext cx="1298226" cy="1649587"/>
            </a:xfrm>
            <a:custGeom>
              <a:avLst/>
              <a:gdLst>
                <a:gd name="connsiteX0" fmla="*/ 1297020 w 1298226"/>
                <a:gd name="connsiteY0" fmla="*/ 8075 h 1649587"/>
                <a:gd name="connsiteX1" fmla="*/ 859138 w 1298226"/>
                <a:gd name="connsiteY1" fmla="*/ 581185 h 1649587"/>
                <a:gd name="connsiteX2" fmla="*/ 99285 w 1298226"/>
                <a:gd name="connsiteY2" fmla="*/ 1527782 h 1649587"/>
                <a:gd name="connsiteX3" fmla="*/ 9132 w 1298226"/>
                <a:gd name="connsiteY3" fmla="*/ 1637252 h 1649587"/>
                <a:gd name="connsiteX4" fmla="*/ 756107 w 1298226"/>
                <a:gd name="connsiteY4" fmla="*/ 774368 h 1649587"/>
                <a:gd name="connsiteX5" fmla="*/ 981487 w 1298226"/>
                <a:gd name="connsiteY5" fmla="*/ 278531 h 1649587"/>
                <a:gd name="connsiteX6" fmla="*/ 1297020 w 1298226"/>
                <a:gd name="connsiteY6" fmla="*/ 8075 h 1649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8226" h="1649587">
                  <a:moveTo>
                    <a:pt x="1297020" y="8075"/>
                  </a:moveTo>
                  <a:cubicBezTo>
                    <a:pt x="1276628" y="58517"/>
                    <a:pt x="1058761" y="327900"/>
                    <a:pt x="859138" y="581185"/>
                  </a:cubicBezTo>
                  <a:cubicBezTo>
                    <a:pt x="659515" y="834470"/>
                    <a:pt x="240953" y="1351771"/>
                    <a:pt x="99285" y="1527782"/>
                  </a:cubicBezTo>
                  <a:cubicBezTo>
                    <a:pt x="-42383" y="1703793"/>
                    <a:pt x="9132" y="1637252"/>
                    <a:pt x="9132" y="1637252"/>
                  </a:cubicBezTo>
                  <a:cubicBezTo>
                    <a:pt x="118602" y="1511683"/>
                    <a:pt x="594048" y="1000822"/>
                    <a:pt x="756107" y="774368"/>
                  </a:cubicBezTo>
                  <a:cubicBezTo>
                    <a:pt x="918166" y="547915"/>
                    <a:pt x="889188" y="401953"/>
                    <a:pt x="981487" y="278531"/>
                  </a:cubicBezTo>
                  <a:cubicBezTo>
                    <a:pt x="1073786" y="155109"/>
                    <a:pt x="1317412" y="-42367"/>
                    <a:pt x="1297020" y="8075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3" name="フリーフォーム 1302">
              <a:extLst>
                <a:ext uri="{FF2B5EF4-FFF2-40B4-BE49-F238E27FC236}">
                  <a16:creationId xmlns:a16="http://schemas.microsoft.com/office/drawing/2014/main" id="{9623C256-9EEA-4F3E-26BA-91E9E59C76C3}"/>
                </a:ext>
              </a:extLst>
            </p:cNvPr>
            <p:cNvSpPr/>
            <p:nvPr/>
          </p:nvSpPr>
          <p:spPr>
            <a:xfrm>
              <a:off x="3060045" y="9163281"/>
              <a:ext cx="1680259" cy="1684845"/>
            </a:xfrm>
            <a:custGeom>
              <a:avLst/>
              <a:gdLst>
                <a:gd name="connsiteX0" fmla="*/ 1679380 w 1680259"/>
                <a:gd name="connsiteY0" fmla="*/ 37 h 1684845"/>
                <a:gd name="connsiteX1" fmla="*/ 1054755 w 1680259"/>
                <a:gd name="connsiteY1" fmla="*/ 637542 h 1684845"/>
                <a:gd name="connsiteX2" fmla="*/ 18006 w 1680259"/>
                <a:gd name="connsiteY2" fmla="*/ 1667851 h 1684845"/>
                <a:gd name="connsiteX3" fmla="*/ 468766 w 1680259"/>
                <a:gd name="connsiteY3" fmla="*/ 1223530 h 1684845"/>
                <a:gd name="connsiteX4" fmla="*/ 1383166 w 1680259"/>
                <a:gd name="connsiteY4" fmla="*/ 495874 h 1684845"/>
                <a:gd name="connsiteX5" fmla="*/ 1196423 w 1680259"/>
                <a:gd name="connsiteY5" fmla="*/ 663299 h 1684845"/>
                <a:gd name="connsiteX6" fmla="*/ 1679380 w 1680259"/>
                <a:gd name="connsiteY6" fmla="*/ 37 h 1684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0259" h="1684845">
                  <a:moveTo>
                    <a:pt x="1679380" y="37"/>
                  </a:moveTo>
                  <a:cubicBezTo>
                    <a:pt x="1655769" y="-4256"/>
                    <a:pt x="1331651" y="359573"/>
                    <a:pt x="1054755" y="637542"/>
                  </a:cubicBezTo>
                  <a:cubicBezTo>
                    <a:pt x="777859" y="915511"/>
                    <a:pt x="115671" y="1570186"/>
                    <a:pt x="18006" y="1667851"/>
                  </a:cubicBezTo>
                  <a:cubicBezTo>
                    <a:pt x="-79659" y="1765516"/>
                    <a:pt x="241239" y="1418859"/>
                    <a:pt x="468766" y="1223530"/>
                  </a:cubicBezTo>
                  <a:cubicBezTo>
                    <a:pt x="696293" y="1028201"/>
                    <a:pt x="1261890" y="589246"/>
                    <a:pt x="1383166" y="495874"/>
                  </a:cubicBezTo>
                  <a:cubicBezTo>
                    <a:pt x="1504442" y="402502"/>
                    <a:pt x="1149201" y="742719"/>
                    <a:pt x="1196423" y="663299"/>
                  </a:cubicBezTo>
                  <a:cubicBezTo>
                    <a:pt x="1243645" y="583879"/>
                    <a:pt x="1702991" y="4330"/>
                    <a:pt x="1679380" y="3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4" name="フリーフォーム 1303">
              <a:extLst>
                <a:ext uri="{FF2B5EF4-FFF2-40B4-BE49-F238E27FC236}">
                  <a16:creationId xmlns:a16="http://schemas.microsoft.com/office/drawing/2014/main" id="{41434170-2B3E-51AD-0A5F-01DCAF56509B}"/>
                </a:ext>
              </a:extLst>
            </p:cNvPr>
            <p:cNvSpPr/>
            <p:nvPr/>
          </p:nvSpPr>
          <p:spPr>
            <a:xfrm>
              <a:off x="2340658" y="8262586"/>
              <a:ext cx="243771" cy="559513"/>
            </a:xfrm>
            <a:custGeom>
              <a:avLst/>
              <a:gdLst>
                <a:gd name="connsiteX0" fmla="*/ 16176 w 243771"/>
                <a:gd name="connsiteY0" fmla="*/ 5651 h 559513"/>
                <a:gd name="connsiteX1" fmla="*/ 112767 w 243771"/>
                <a:gd name="connsiteY1" fmla="*/ 237470 h 559513"/>
                <a:gd name="connsiteX2" fmla="*/ 41934 w 243771"/>
                <a:gd name="connsiteY2" fmla="*/ 417775 h 559513"/>
                <a:gd name="connsiteX3" fmla="*/ 3297 w 243771"/>
                <a:gd name="connsiteY3" fmla="*/ 559442 h 559513"/>
                <a:gd name="connsiteX4" fmla="*/ 29055 w 243771"/>
                <a:gd name="connsiteY4" fmla="*/ 430653 h 559513"/>
                <a:gd name="connsiteX5" fmla="*/ 241556 w 243771"/>
                <a:gd name="connsiteY5" fmla="*/ 50727 h 559513"/>
                <a:gd name="connsiteX6" fmla="*/ 138525 w 243771"/>
                <a:gd name="connsiteY6" fmla="*/ 218152 h 559513"/>
                <a:gd name="connsiteX7" fmla="*/ 112767 w 243771"/>
                <a:gd name="connsiteY7" fmla="*/ 82924 h 559513"/>
                <a:gd name="connsiteX8" fmla="*/ 16176 w 243771"/>
                <a:gd name="connsiteY8" fmla="*/ 5651 h 559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3771" h="559513">
                  <a:moveTo>
                    <a:pt x="16176" y="5651"/>
                  </a:moveTo>
                  <a:cubicBezTo>
                    <a:pt x="16176" y="31409"/>
                    <a:pt x="108474" y="168783"/>
                    <a:pt x="112767" y="237470"/>
                  </a:cubicBezTo>
                  <a:cubicBezTo>
                    <a:pt x="117060" y="306157"/>
                    <a:pt x="60179" y="364113"/>
                    <a:pt x="41934" y="417775"/>
                  </a:cubicBezTo>
                  <a:cubicBezTo>
                    <a:pt x="23689" y="471437"/>
                    <a:pt x="5443" y="557296"/>
                    <a:pt x="3297" y="559442"/>
                  </a:cubicBezTo>
                  <a:cubicBezTo>
                    <a:pt x="1150" y="561588"/>
                    <a:pt x="-10655" y="515439"/>
                    <a:pt x="29055" y="430653"/>
                  </a:cubicBezTo>
                  <a:cubicBezTo>
                    <a:pt x="68765" y="345867"/>
                    <a:pt x="223311" y="86144"/>
                    <a:pt x="241556" y="50727"/>
                  </a:cubicBezTo>
                  <a:cubicBezTo>
                    <a:pt x="259801" y="15310"/>
                    <a:pt x="159990" y="212786"/>
                    <a:pt x="138525" y="218152"/>
                  </a:cubicBezTo>
                  <a:cubicBezTo>
                    <a:pt x="117060" y="223518"/>
                    <a:pt x="135305" y="117268"/>
                    <a:pt x="112767" y="82924"/>
                  </a:cubicBezTo>
                  <a:cubicBezTo>
                    <a:pt x="90229" y="48580"/>
                    <a:pt x="16176" y="-20107"/>
                    <a:pt x="16176" y="5651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5" name="フリーフォーム 1304">
              <a:extLst>
                <a:ext uri="{FF2B5EF4-FFF2-40B4-BE49-F238E27FC236}">
                  <a16:creationId xmlns:a16="http://schemas.microsoft.com/office/drawing/2014/main" id="{030A7420-3F55-B5A6-6F67-95FC9F903A98}"/>
                </a:ext>
              </a:extLst>
            </p:cNvPr>
            <p:cNvSpPr/>
            <p:nvPr/>
          </p:nvSpPr>
          <p:spPr>
            <a:xfrm>
              <a:off x="2375822" y="8552762"/>
              <a:ext cx="865489" cy="2151992"/>
            </a:xfrm>
            <a:custGeom>
              <a:avLst/>
              <a:gdLst>
                <a:gd name="connsiteX0" fmla="*/ 13209 w 865489"/>
                <a:gd name="connsiteY0" fmla="*/ 5249 h 2151992"/>
                <a:gd name="connsiteX1" fmla="*/ 13209 w 865489"/>
                <a:gd name="connsiteY1" fmla="*/ 462449 h 2151992"/>
                <a:gd name="connsiteX2" fmla="*/ 174195 w 865489"/>
                <a:gd name="connsiteY2" fmla="*/ 1099953 h 2151992"/>
                <a:gd name="connsiteX3" fmla="*/ 129119 w 865489"/>
                <a:gd name="connsiteY3" fmla="*/ 1061317 h 2151992"/>
                <a:gd name="connsiteX4" fmla="*/ 631395 w 865489"/>
                <a:gd name="connsiteY4" fmla="*/ 1904883 h 2151992"/>
                <a:gd name="connsiteX5" fmla="*/ 560561 w 865489"/>
                <a:gd name="connsiteY5" fmla="*/ 1750337 h 2151992"/>
                <a:gd name="connsiteX6" fmla="*/ 863215 w 865489"/>
                <a:gd name="connsiteY6" fmla="*/ 2149582 h 2151992"/>
                <a:gd name="connsiteX7" fmla="*/ 676471 w 865489"/>
                <a:gd name="connsiteY7" fmla="*/ 1879125 h 2151992"/>
                <a:gd name="connsiteX8" fmla="*/ 270786 w 865489"/>
                <a:gd name="connsiteY8" fmla="*/ 1145030 h 2151992"/>
                <a:gd name="connsiteX9" fmla="*/ 45406 w 865489"/>
                <a:gd name="connsiteY9" fmla="*/ 765103 h 2151992"/>
                <a:gd name="connsiteX10" fmla="*/ 13209 w 865489"/>
                <a:gd name="connsiteY10" fmla="*/ 5249 h 215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65489" h="2151992">
                  <a:moveTo>
                    <a:pt x="13209" y="5249"/>
                  </a:moveTo>
                  <a:cubicBezTo>
                    <a:pt x="7843" y="-45193"/>
                    <a:pt x="-13622" y="279998"/>
                    <a:pt x="13209" y="462449"/>
                  </a:cubicBezTo>
                  <a:cubicBezTo>
                    <a:pt x="40040" y="644900"/>
                    <a:pt x="154877" y="1000142"/>
                    <a:pt x="174195" y="1099953"/>
                  </a:cubicBezTo>
                  <a:cubicBezTo>
                    <a:pt x="193513" y="1199764"/>
                    <a:pt x="52919" y="927162"/>
                    <a:pt x="129119" y="1061317"/>
                  </a:cubicBezTo>
                  <a:cubicBezTo>
                    <a:pt x="205319" y="1195472"/>
                    <a:pt x="559488" y="1790046"/>
                    <a:pt x="631395" y="1904883"/>
                  </a:cubicBezTo>
                  <a:cubicBezTo>
                    <a:pt x="703302" y="2019720"/>
                    <a:pt x="521924" y="1709554"/>
                    <a:pt x="560561" y="1750337"/>
                  </a:cubicBezTo>
                  <a:cubicBezTo>
                    <a:pt x="599198" y="1791120"/>
                    <a:pt x="843897" y="2128117"/>
                    <a:pt x="863215" y="2149582"/>
                  </a:cubicBezTo>
                  <a:cubicBezTo>
                    <a:pt x="882533" y="2171047"/>
                    <a:pt x="775209" y="2046550"/>
                    <a:pt x="676471" y="1879125"/>
                  </a:cubicBezTo>
                  <a:cubicBezTo>
                    <a:pt x="577733" y="1711700"/>
                    <a:pt x="375964" y="1330700"/>
                    <a:pt x="270786" y="1145030"/>
                  </a:cubicBezTo>
                  <a:cubicBezTo>
                    <a:pt x="165609" y="959360"/>
                    <a:pt x="86189" y="947554"/>
                    <a:pt x="45406" y="765103"/>
                  </a:cubicBezTo>
                  <a:cubicBezTo>
                    <a:pt x="4623" y="582652"/>
                    <a:pt x="18575" y="55691"/>
                    <a:pt x="13209" y="5249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6" name="フリーフォーム 1305">
              <a:extLst>
                <a:ext uri="{FF2B5EF4-FFF2-40B4-BE49-F238E27FC236}">
                  <a16:creationId xmlns:a16="http://schemas.microsoft.com/office/drawing/2014/main" id="{1DB0154D-CEF9-5ADE-A624-B38962EFD345}"/>
                </a:ext>
              </a:extLst>
            </p:cNvPr>
            <p:cNvSpPr/>
            <p:nvPr/>
          </p:nvSpPr>
          <p:spPr>
            <a:xfrm>
              <a:off x="7508291" y="6483957"/>
              <a:ext cx="768982" cy="401818"/>
            </a:xfrm>
            <a:custGeom>
              <a:avLst/>
              <a:gdLst>
                <a:gd name="connsiteX0" fmla="*/ 92 w 768982"/>
                <a:gd name="connsiteY0" fmla="*/ 6995 h 401818"/>
                <a:gd name="connsiteX1" fmla="*/ 251230 w 768982"/>
                <a:gd name="connsiteY1" fmla="*/ 148663 h 401818"/>
                <a:gd name="connsiteX2" fmla="*/ 412216 w 768982"/>
                <a:gd name="connsiteY2" fmla="*/ 322528 h 401818"/>
                <a:gd name="connsiteX3" fmla="*/ 354261 w 768982"/>
                <a:gd name="connsiteY3" fmla="*/ 193739 h 401818"/>
                <a:gd name="connsiteX4" fmla="*/ 766385 w 768982"/>
                <a:gd name="connsiteY4" fmla="*/ 399801 h 401818"/>
                <a:gd name="connsiteX5" fmla="*/ 515247 w 768982"/>
                <a:gd name="connsiteY5" fmla="*/ 283891 h 401818"/>
                <a:gd name="connsiteX6" fmla="*/ 225472 w 768982"/>
                <a:gd name="connsiteY6" fmla="*/ 45632 h 401818"/>
                <a:gd name="connsiteX7" fmla="*/ 92 w 768982"/>
                <a:gd name="connsiteY7" fmla="*/ 6995 h 401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8982" h="401818">
                  <a:moveTo>
                    <a:pt x="92" y="6995"/>
                  </a:moveTo>
                  <a:cubicBezTo>
                    <a:pt x="4385" y="24167"/>
                    <a:pt x="182543" y="96074"/>
                    <a:pt x="251230" y="148663"/>
                  </a:cubicBezTo>
                  <a:cubicBezTo>
                    <a:pt x="319917" y="201252"/>
                    <a:pt x="395044" y="315015"/>
                    <a:pt x="412216" y="322528"/>
                  </a:cubicBezTo>
                  <a:cubicBezTo>
                    <a:pt x="429388" y="330041"/>
                    <a:pt x="295233" y="180860"/>
                    <a:pt x="354261" y="193739"/>
                  </a:cubicBezTo>
                  <a:cubicBezTo>
                    <a:pt x="413289" y="206618"/>
                    <a:pt x="739554" y="384776"/>
                    <a:pt x="766385" y="399801"/>
                  </a:cubicBezTo>
                  <a:cubicBezTo>
                    <a:pt x="793216" y="414826"/>
                    <a:pt x="605399" y="342919"/>
                    <a:pt x="515247" y="283891"/>
                  </a:cubicBezTo>
                  <a:cubicBezTo>
                    <a:pt x="425095" y="224863"/>
                    <a:pt x="309185" y="86415"/>
                    <a:pt x="225472" y="45632"/>
                  </a:cubicBezTo>
                  <a:cubicBezTo>
                    <a:pt x="141759" y="4849"/>
                    <a:pt x="-4201" y="-10177"/>
                    <a:pt x="92" y="6995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7" name="フリーフォーム 1306">
              <a:extLst>
                <a:ext uri="{FF2B5EF4-FFF2-40B4-BE49-F238E27FC236}">
                  <a16:creationId xmlns:a16="http://schemas.microsoft.com/office/drawing/2014/main" id="{E8E1F83A-0598-2DF5-11F0-627F682B714D}"/>
                </a:ext>
              </a:extLst>
            </p:cNvPr>
            <p:cNvSpPr/>
            <p:nvPr/>
          </p:nvSpPr>
          <p:spPr>
            <a:xfrm>
              <a:off x="7328061" y="7057469"/>
              <a:ext cx="814156" cy="1196462"/>
            </a:xfrm>
            <a:custGeom>
              <a:avLst/>
              <a:gdLst>
                <a:gd name="connsiteX0" fmla="*/ 740553 w 814156"/>
                <a:gd name="connsiteY0" fmla="*/ 154 h 1196462"/>
                <a:gd name="connsiteX1" fmla="*/ 811387 w 814156"/>
                <a:gd name="connsiteY1" fmla="*/ 418717 h 1196462"/>
                <a:gd name="connsiteX2" fmla="*/ 624643 w 814156"/>
                <a:gd name="connsiteY2" fmla="*/ 805083 h 1196462"/>
                <a:gd name="connsiteX3" fmla="*/ 682598 w 814156"/>
                <a:gd name="connsiteY3" fmla="*/ 611900 h 1196462"/>
                <a:gd name="connsiteX4" fmla="*/ 6457 w 814156"/>
                <a:gd name="connsiteY4" fmla="*/ 1191449 h 1196462"/>
                <a:gd name="connsiteX5" fmla="*/ 360626 w 814156"/>
                <a:gd name="connsiteY5" fmla="*/ 882356 h 1196462"/>
                <a:gd name="connsiteX6" fmla="*/ 682598 w 814156"/>
                <a:gd name="connsiteY6" fmla="*/ 695613 h 1196462"/>
                <a:gd name="connsiteX7" fmla="*/ 798508 w 814156"/>
                <a:gd name="connsiteY7" fmla="*/ 373641 h 1196462"/>
                <a:gd name="connsiteX8" fmla="*/ 740553 w 814156"/>
                <a:gd name="connsiteY8" fmla="*/ 154 h 1196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4156" h="1196462">
                  <a:moveTo>
                    <a:pt x="740553" y="154"/>
                  </a:moveTo>
                  <a:cubicBezTo>
                    <a:pt x="742699" y="7667"/>
                    <a:pt x="830705" y="284562"/>
                    <a:pt x="811387" y="418717"/>
                  </a:cubicBezTo>
                  <a:cubicBezTo>
                    <a:pt x="792069" y="552872"/>
                    <a:pt x="646108" y="772886"/>
                    <a:pt x="624643" y="805083"/>
                  </a:cubicBezTo>
                  <a:cubicBezTo>
                    <a:pt x="603178" y="837280"/>
                    <a:pt x="785629" y="547506"/>
                    <a:pt x="682598" y="611900"/>
                  </a:cubicBezTo>
                  <a:cubicBezTo>
                    <a:pt x="579567" y="676294"/>
                    <a:pt x="60119" y="1146373"/>
                    <a:pt x="6457" y="1191449"/>
                  </a:cubicBezTo>
                  <a:cubicBezTo>
                    <a:pt x="-47205" y="1236525"/>
                    <a:pt x="247936" y="964995"/>
                    <a:pt x="360626" y="882356"/>
                  </a:cubicBezTo>
                  <a:cubicBezTo>
                    <a:pt x="473316" y="799717"/>
                    <a:pt x="609618" y="780399"/>
                    <a:pt x="682598" y="695613"/>
                  </a:cubicBezTo>
                  <a:cubicBezTo>
                    <a:pt x="755578" y="610827"/>
                    <a:pt x="786702" y="486331"/>
                    <a:pt x="798508" y="373641"/>
                  </a:cubicBezTo>
                  <a:cubicBezTo>
                    <a:pt x="810314" y="260951"/>
                    <a:pt x="738407" y="-7359"/>
                    <a:pt x="740553" y="154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8" name="フリーフォーム 1307">
              <a:extLst>
                <a:ext uri="{FF2B5EF4-FFF2-40B4-BE49-F238E27FC236}">
                  <a16:creationId xmlns:a16="http://schemas.microsoft.com/office/drawing/2014/main" id="{87420A81-9359-1256-05A4-0DE62CB04BF9}"/>
                </a:ext>
              </a:extLst>
            </p:cNvPr>
            <p:cNvSpPr/>
            <p:nvPr/>
          </p:nvSpPr>
          <p:spPr>
            <a:xfrm>
              <a:off x="6780930" y="7024743"/>
              <a:ext cx="1152478" cy="1497725"/>
            </a:xfrm>
            <a:custGeom>
              <a:avLst/>
              <a:gdLst>
                <a:gd name="connsiteX0" fmla="*/ 1152456 w 1152478"/>
                <a:gd name="connsiteY0" fmla="*/ 682 h 1497725"/>
                <a:gd name="connsiteX1" fmla="*/ 637301 w 1152478"/>
                <a:gd name="connsiteY1" fmla="*/ 399927 h 1497725"/>
                <a:gd name="connsiteX2" fmla="*/ 360405 w 1152478"/>
                <a:gd name="connsiteY2" fmla="*/ 702581 h 1497725"/>
                <a:gd name="connsiteX3" fmla="*/ 456997 w 1152478"/>
                <a:gd name="connsiteY3" fmla="*/ 548034 h 1497725"/>
                <a:gd name="connsiteX4" fmla="*/ 6236 w 1152478"/>
                <a:gd name="connsiteY4" fmla="*/ 1488192 h 1497725"/>
                <a:gd name="connsiteX5" fmla="*/ 225177 w 1152478"/>
                <a:gd name="connsiteY5" fmla="*/ 992356 h 1497725"/>
                <a:gd name="connsiteX6" fmla="*/ 656619 w 1152478"/>
                <a:gd name="connsiteY6" fmla="*/ 322654 h 1497725"/>
                <a:gd name="connsiteX7" fmla="*/ 1152456 w 1152478"/>
                <a:gd name="connsiteY7" fmla="*/ 682 h 1497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52478" h="1497725">
                  <a:moveTo>
                    <a:pt x="1152456" y="682"/>
                  </a:moveTo>
                  <a:cubicBezTo>
                    <a:pt x="1149236" y="13561"/>
                    <a:pt x="769309" y="282944"/>
                    <a:pt x="637301" y="399927"/>
                  </a:cubicBezTo>
                  <a:cubicBezTo>
                    <a:pt x="505293" y="516910"/>
                    <a:pt x="390456" y="677897"/>
                    <a:pt x="360405" y="702581"/>
                  </a:cubicBezTo>
                  <a:cubicBezTo>
                    <a:pt x="330354" y="727265"/>
                    <a:pt x="516025" y="417099"/>
                    <a:pt x="456997" y="548034"/>
                  </a:cubicBezTo>
                  <a:cubicBezTo>
                    <a:pt x="397969" y="678969"/>
                    <a:pt x="44873" y="1414138"/>
                    <a:pt x="6236" y="1488192"/>
                  </a:cubicBezTo>
                  <a:cubicBezTo>
                    <a:pt x="-32401" y="1562246"/>
                    <a:pt x="116780" y="1186612"/>
                    <a:pt x="225177" y="992356"/>
                  </a:cubicBezTo>
                  <a:cubicBezTo>
                    <a:pt x="333574" y="798100"/>
                    <a:pt x="500999" y="485787"/>
                    <a:pt x="656619" y="322654"/>
                  </a:cubicBezTo>
                  <a:cubicBezTo>
                    <a:pt x="812239" y="159522"/>
                    <a:pt x="1155676" y="-12197"/>
                    <a:pt x="1152456" y="682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9" name="フリーフォーム 1308">
              <a:extLst>
                <a:ext uri="{FF2B5EF4-FFF2-40B4-BE49-F238E27FC236}">
                  <a16:creationId xmlns:a16="http://schemas.microsoft.com/office/drawing/2014/main" id="{C4A15F91-DF81-724D-809B-19CFCA1279C6}"/>
                </a:ext>
              </a:extLst>
            </p:cNvPr>
            <p:cNvSpPr/>
            <p:nvPr/>
          </p:nvSpPr>
          <p:spPr>
            <a:xfrm>
              <a:off x="6228161" y="8155444"/>
              <a:ext cx="1790037" cy="1306175"/>
            </a:xfrm>
            <a:custGeom>
              <a:avLst/>
              <a:gdLst>
                <a:gd name="connsiteX0" fmla="*/ 1788938 w 1790037"/>
                <a:gd name="connsiteY0" fmla="*/ 3322 h 1306175"/>
                <a:gd name="connsiteX1" fmla="*/ 552566 w 1790037"/>
                <a:gd name="connsiteY1" fmla="*/ 653705 h 1306175"/>
                <a:gd name="connsiteX2" fmla="*/ 24532 w 1790037"/>
                <a:gd name="connsiteY2" fmla="*/ 1291210 h 1306175"/>
                <a:gd name="connsiteX3" fmla="*/ 191957 w 1790037"/>
                <a:gd name="connsiteY3" fmla="*/ 1040071 h 1306175"/>
                <a:gd name="connsiteX4" fmla="*/ 1099918 w 1790037"/>
                <a:gd name="connsiteY4" fmla="*/ 325294 h 1306175"/>
                <a:gd name="connsiteX5" fmla="*/ 777946 w 1790037"/>
                <a:gd name="connsiteY5" fmla="*/ 396128 h 1306175"/>
                <a:gd name="connsiteX6" fmla="*/ 1788938 w 1790037"/>
                <a:gd name="connsiteY6" fmla="*/ 3322 h 1306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90037" h="1306175">
                  <a:moveTo>
                    <a:pt x="1788938" y="3322"/>
                  </a:moveTo>
                  <a:cubicBezTo>
                    <a:pt x="1751375" y="46252"/>
                    <a:pt x="846634" y="439057"/>
                    <a:pt x="552566" y="653705"/>
                  </a:cubicBezTo>
                  <a:cubicBezTo>
                    <a:pt x="258498" y="868353"/>
                    <a:pt x="84633" y="1226816"/>
                    <a:pt x="24532" y="1291210"/>
                  </a:cubicBezTo>
                  <a:cubicBezTo>
                    <a:pt x="-35570" y="1355604"/>
                    <a:pt x="12726" y="1201057"/>
                    <a:pt x="191957" y="1040071"/>
                  </a:cubicBezTo>
                  <a:cubicBezTo>
                    <a:pt x="371188" y="879085"/>
                    <a:pt x="1002253" y="432618"/>
                    <a:pt x="1099918" y="325294"/>
                  </a:cubicBezTo>
                  <a:cubicBezTo>
                    <a:pt x="1197583" y="217970"/>
                    <a:pt x="666329" y="445497"/>
                    <a:pt x="777946" y="396128"/>
                  </a:cubicBezTo>
                  <a:cubicBezTo>
                    <a:pt x="889563" y="346759"/>
                    <a:pt x="1826501" y="-39608"/>
                    <a:pt x="1788938" y="3322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0" name="フリーフォーム 1309">
              <a:extLst>
                <a:ext uri="{FF2B5EF4-FFF2-40B4-BE49-F238E27FC236}">
                  <a16:creationId xmlns:a16="http://schemas.microsoft.com/office/drawing/2014/main" id="{C1523B4A-83E3-34F2-4624-A8F089E17075}"/>
                </a:ext>
              </a:extLst>
            </p:cNvPr>
            <p:cNvSpPr/>
            <p:nvPr/>
          </p:nvSpPr>
          <p:spPr>
            <a:xfrm>
              <a:off x="5968121" y="8718324"/>
              <a:ext cx="1831551" cy="1739303"/>
            </a:xfrm>
            <a:custGeom>
              <a:avLst/>
              <a:gdLst>
                <a:gd name="connsiteX0" fmla="*/ 1830037 w 1831551"/>
                <a:gd name="connsiteY0" fmla="*/ 673 h 1739303"/>
                <a:gd name="connsiteX1" fmla="*/ 1005789 w 1831551"/>
                <a:gd name="connsiteY1" fmla="*/ 625299 h 1739303"/>
                <a:gd name="connsiteX2" fmla="*/ 26994 w 1831551"/>
                <a:gd name="connsiteY2" fmla="*/ 1720003 h 1739303"/>
                <a:gd name="connsiteX3" fmla="*/ 348966 w 1831551"/>
                <a:gd name="connsiteY3" fmla="*/ 1256363 h 1739303"/>
                <a:gd name="connsiteX4" fmla="*/ 1134578 w 1831551"/>
                <a:gd name="connsiteY4" fmla="*/ 399918 h 1739303"/>
                <a:gd name="connsiteX5" fmla="*/ 799727 w 1831551"/>
                <a:gd name="connsiteY5" fmla="*/ 734769 h 1739303"/>
                <a:gd name="connsiteX6" fmla="*/ 1830037 w 1831551"/>
                <a:gd name="connsiteY6" fmla="*/ 673 h 1739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31551" h="1739303">
                  <a:moveTo>
                    <a:pt x="1830037" y="673"/>
                  </a:moveTo>
                  <a:cubicBezTo>
                    <a:pt x="1864381" y="-17572"/>
                    <a:pt x="1306296" y="338744"/>
                    <a:pt x="1005789" y="625299"/>
                  </a:cubicBezTo>
                  <a:cubicBezTo>
                    <a:pt x="705282" y="911854"/>
                    <a:pt x="136464" y="1614826"/>
                    <a:pt x="26994" y="1720003"/>
                  </a:cubicBezTo>
                  <a:cubicBezTo>
                    <a:pt x="-82477" y="1825180"/>
                    <a:pt x="164369" y="1476377"/>
                    <a:pt x="348966" y="1256363"/>
                  </a:cubicBezTo>
                  <a:cubicBezTo>
                    <a:pt x="533563" y="1036349"/>
                    <a:pt x="1059451" y="486850"/>
                    <a:pt x="1134578" y="399918"/>
                  </a:cubicBezTo>
                  <a:cubicBezTo>
                    <a:pt x="1209705" y="312986"/>
                    <a:pt x="682744" y="803456"/>
                    <a:pt x="799727" y="734769"/>
                  </a:cubicBezTo>
                  <a:cubicBezTo>
                    <a:pt x="916710" y="666082"/>
                    <a:pt x="1795693" y="18918"/>
                    <a:pt x="1830037" y="673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1" name="フリーフォーム 1310">
              <a:extLst>
                <a:ext uri="{FF2B5EF4-FFF2-40B4-BE49-F238E27FC236}">
                  <a16:creationId xmlns:a16="http://schemas.microsoft.com/office/drawing/2014/main" id="{06358E24-C6C4-9AF3-E1E5-464FD4D9DF78}"/>
                </a:ext>
              </a:extLst>
            </p:cNvPr>
            <p:cNvSpPr/>
            <p:nvPr/>
          </p:nvSpPr>
          <p:spPr>
            <a:xfrm>
              <a:off x="4146997" y="10198713"/>
              <a:ext cx="2148286" cy="1669169"/>
            </a:xfrm>
            <a:custGeom>
              <a:avLst/>
              <a:gdLst>
                <a:gd name="connsiteX0" fmla="*/ 0 w 2148286"/>
                <a:gd name="connsiteY0" fmla="*/ 1669169 h 1669169"/>
                <a:gd name="connsiteX1" fmla="*/ 1545465 w 2148286"/>
                <a:gd name="connsiteY1" fmla="*/ 400600 h 1669169"/>
                <a:gd name="connsiteX2" fmla="*/ 1126902 w 2148286"/>
                <a:gd name="connsiteY2" fmla="*/ 786966 h 1669169"/>
                <a:gd name="connsiteX3" fmla="*/ 2137893 w 2148286"/>
                <a:gd name="connsiteY3" fmla="*/ 14233 h 1669169"/>
                <a:gd name="connsiteX4" fmla="*/ 1616299 w 2148286"/>
                <a:gd name="connsiteY4" fmla="*/ 323326 h 1669169"/>
                <a:gd name="connsiteX5" fmla="*/ 1036749 w 2148286"/>
                <a:gd name="connsiteY5" fmla="*/ 793405 h 1669169"/>
                <a:gd name="connsiteX6" fmla="*/ 0 w 2148286"/>
                <a:gd name="connsiteY6" fmla="*/ 1669169 h 1669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8286" h="1669169">
                  <a:moveTo>
                    <a:pt x="0" y="1669169"/>
                  </a:moveTo>
                  <a:cubicBezTo>
                    <a:pt x="84786" y="1603702"/>
                    <a:pt x="1357648" y="547634"/>
                    <a:pt x="1545465" y="400600"/>
                  </a:cubicBezTo>
                  <a:cubicBezTo>
                    <a:pt x="1733282" y="253566"/>
                    <a:pt x="1028164" y="851360"/>
                    <a:pt x="1126902" y="786966"/>
                  </a:cubicBezTo>
                  <a:cubicBezTo>
                    <a:pt x="1225640" y="722572"/>
                    <a:pt x="2056327" y="91506"/>
                    <a:pt x="2137893" y="14233"/>
                  </a:cubicBezTo>
                  <a:cubicBezTo>
                    <a:pt x="2219459" y="-63040"/>
                    <a:pt x="1799823" y="193464"/>
                    <a:pt x="1616299" y="323326"/>
                  </a:cubicBezTo>
                  <a:cubicBezTo>
                    <a:pt x="1432775" y="453188"/>
                    <a:pt x="1301839" y="571244"/>
                    <a:pt x="1036749" y="793405"/>
                  </a:cubicBezTo>
                  <a:lnTo>
                    <a:pt x="0" y="1669169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2" name="フリーフォーム 1311">
              <a:extLst>
                <a:ext uri="{FF2B5EF4-FFF2-40B4-BE49-F238E27FC236}">
                  <a16:creationId xmlns:a16="http://schemas.microsoft.com/office/drawing/2014/main" id="{691334E1-298E-01F2-CB06-F4DA78A2557F}"/>
                </a:ext>
              </a:extLst>
            </p:cNvPr>
            <p:cNvSpPr/>
            <p:nvPr/>
          </p:nvSpPr>
          <p:spPr>
            <a:xfrm>
              <a:off x="2870791" y="11378410"/>
              <a:ext cx="2081625" cy="1205256"/>
            </a:xfrm>
            <a:custGeom>
              <a:avLst/>
              <a:gdLst>
                <a:gd name="connsiteX0" fmla="*/ 1198 w 2081625"/>
                <a:gd name="connsiteY0" fmla="*/ 1204249 h 1205256"/>
                <a:gd name="connsiteX1" fmla="*/ 600065 w 2081625"/>
                <a:gd name="connsiteY1" fmla="*/ 1081900 h 1205256"/>
                <a:gd name="connsiteX2" fmla="*/ 1462950 w 2081625"/>
                <a:gd name="connsiteY2" fmla="*/ 347804 h 1205256"/>
                <a:gd name="connsiteX3" fmla="*/ 1237570 w 2081625"/>
                <a:gd name="connsiteY3" fmla="*/ 605382 h 1205256"/>
                <a:gd name="connsiteX4" fmla="*/ 2081136 w 2081625"/>
                <a:gd name="connsiteY4" fmla="*/ 75 h 1205256"/>
                <a:gd name="connsiteX5" fmla="*/ 1102341 w 2081625"/>
                <a:gd name="connsiteY5" fmla="*/ 650458 h 1205256"/>
                <a:gd name="connsiteX6" fmla="*/ 464837 w 2081625"/>
                <a:gd name="connsiteY6" fmla="*/ 1081900 h 1205256"/>
                <a:gd name="connsiteX7" fmla="*/ 1198 w 2081625"/>
                <a:gd name="connsiteY7" fmla="*/ 1204249 h 1205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81625" h="1205256">
                  <a:moveTo>
                    <a:pt x="1198" y="1204249"/>
                  </a:moveTo>
                  <a:cubicBezTo>
                    <a:pt x="23736" y="1204249"/>
                    <a:pt x="356440" y="1224641"/>
                    <a:pt x="600065" y="1081900"/>
                  </a:cubicBezTo>
                  <a:cubicBezTo>
                    <a:pt x="843690" y="939159"/>
                    <a:pt x="1356699" y="427224"/>
                    <a:pt x="1462950" y="347804"/>
                  </a:cubicBezTo>
                  <a:cubicBezTo>
                    <a:pt x="1569201" y="268384"/>
                    <a:pt x="1134539" y="663337"/>
                    <a:pt x="1237570" y="605382"/>
                  </a:cubicBezTo>
                  <a:cubicBezTo>
                    <a:pt x="1340601" y="547427"/>
                    <a:pt x="2103674" y="-7438"/>
                    <a:pt x="2081136" y="75"/>
                  </a:cubicBezTo>
                  <a:cubicBezTo>
                    <a:pt x="2058598" y="7588"/>
                    <a:pt x="1102341" y="650458"/>
                    <a:pt x="1102341" y="650458"/>
                  </a:cubicBezTo>
                  <a:cubicBezTo>
                    <a:pt x="832958" y="830762"/>
                    <a:pt x="650507" y="984235"/>
                    <a:pt x="464837" y="1081900"/>
                  </a:cubicBezTo>
                  <a:cubicBezTo>
                    <a:pt x="279167" y="1179565"/>
                    <a:pt x="-21340" y="1204249"/>
                    <a:pt x="1198" y="1204249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3" name="フリーフォーム 1312">
              <a:extLst>
                <a:ext uri="{FF2B5EF4-FFF2-40B4-BE49-F238E27FC236}">
                  <a16:creationId xmlns:a16="http://schemas.microsoft.com/office/drawing/2014/main" id="{D82E1BB5-0938-5165-C50A-9CC18D1CACCF}"/>
                </a:ext>
              </a:extLst>
            </p:cNvPr>
            <p:cNvSpPr/>
            <p:nvPr/>
          </p:nvSpPr>
          <p:spPr>
            <a:xfrm>
              <a:off x="1821970" y="9942467"/>
              <a:ext cx="228175" cy="1070446"/>
            </a:xfrm>
            <a:custGeom>
              <a:avLst/>
              <a:gdLst>
                <a:gd name="connsiteX0" fmla="*/ 391 w 228175"/>
                <a:gd name="connsiteY0" fmla="*/ 23 h 1070446"/>
                <a:gd name="connsiteX1" fmla="*/ 148498 w 228175"/>
                <a:gd name="connsiteY1" fmla="*/ 695482 h 1070446"/>
                <a:gd name="connsiteX2" fmla="*/ 129179 w 228175"/>
                <a:gd name="connsiteY2" fmla="*/ 1068970 h 1070446"/>
                <a:gd name="connsiteX3" fmla="*/ 219331 w 228175"/>
                <a:gd name="connsiteY3" fmla="*/ 566694 h 1070446"/>
                <a:gd name="connsiteX4" fmla="*/ 200013 w 228175"/>
                <a:gd name="connsiteY4" fmla="*/ 669725 h 1070446"/>
                <a:gd name="connsiteX5" fmla="*/ 391 w 228175"/>
                <a:gd name="connsiteY5" fmla="*/ 23 h 1070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8175" h="1070446">
                  <a:moveTo>
                    <a:pt x="391" y="23"/>
                  </a:moveTo>
                  <a:cubicBezTo>
                    <a:pt x="-8195" y="4316"/>
                    <a:pt x="127033" y="517324"/>
                    <a:pt x="148498" y="695482"/>
                  </a:cubicBezTo>
                  <a:cubicBezTo>
                    <a:pt x="169963" y="873640"/>
                    <a:pt x="117374" y="1090435"/>
                    <a:pt x="129179" y="1068970"/>
                  </a:cubicBezTo>
                  <a:cubicBezTo>
                    <a:pt x="140985" y="1047505"/>
                    <a:pt x="207525" y="633235"/>
                    <a:pt x="219331" y="566694"/>
                  </a:cubicBezTo>
                  <a:cubicBezTo>
                    <a:pt x="231137" y="500153"/>
                    <a:pt x="236503" y="759877"/>
                    <a:pt x="200013" y="669725"/>
                  </a:cubicBezTo>
                  <a:cubicBezTo>
                    <a:pt x="163523" y="579573"/>
                    <a:pt x="8977" y="-4270"/>
                    <a:pt x="391" y="23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4" name="フリーフォーム 1313">
              <a:extLst>
                <a:ext uri="{FF2B5EF4-FFF2-40B4-BE49-F238E27FC236}">
                  <a16:creationId xmlns:a16="http://schemas.microsoft.com/office/drawing/2014/main" id="{69E6ED76-4CE9-D388-C0EC-CF4AC713E1BE}"/>
                </a:ext>
              </a:extLst>
            </p:cNvPr>
            <p:cNvSpPr/>
            <p:nvPr/>
          </p:nvSpPr>
          <p:spPr>
            <a:xfrm>
              <a:off x="1746810" y="10130546"/>
              <a:ext cx="1339360" cy="2525011"/>
            </a:xfrm>
            <a:custGeom>
              <a:avLst/>
              <a:gdLst>
                <a:gd name="connsiteX0" fmla="*/ 30475 w 1339360"/>
                <a:gd name="connsiteY0" fmla="*/ 5127 h 2525011"/>
                <a:gd name="connsiteX1" fmla="*/ 133505 w 1339360"/>
                <a:gd name="connsiteY1" fmla="*/ 1022558 h 2525011"/>
                <a:gd name="connsiteX2" fmla="*/ 371765 w 1339360"/>
                <a:gd name="connsiteY2" fmla="*/ 1833927 h 2525011"/>
                <a:gd name="connsiteX3" fmla="*/ 403962 w 1339360"/>
                <a:gd name="connsiteY3" fmla="*/ 1653623 h 2525011"/>
                <a:gd name="connsiteX4" fmla="*/ 597145 w 1339360"/>
                <a:gd name="connsiteY4" fmla="*/ 2271809 h 2525011"/>
                <a:gd name="connsiteX5" fmla="*/ 693736 w 1339360"/>
                <a:gd name="connsiteY5" fmla="*/ 2387719 h 2525011"/>
                <a:gd name="connsiteX6" fmla="*/ 977072 w 1339360"/>
                <a:gd name="connsiteY6" fmla="*/ 2522947 h 2525011"/>
                <a:gd name="connsiteX7" fmla="*/ 1337680 w 1339360"/>
                <a:gd name="connsiteY7" fmla="*/ 2471431 h 2525011"/>
                <a:gd name="connsiteX8" fmla="*/ 1092982 w 1339360"/>
                <a:gd name="connsiteY8" fmla="*/ 2497189 h 2525011"/>
                <a:gd name="connsiteX9" fmla="*/ 661539 w 1339360"/>
                <a:gd name="connsiteY9" fmla="*/ 2381279 h 2525011"/>
                <a:gd name="connsiteX10" fmla="*/ 436159 w 1339360"/>
                <a:gd name="connsiteY10" fmla="*/ 1814609 h 2525011"/>
                <a:gd name="connsiteX11" fmla="*/ 24035 w 1339360"/>
                <a:gd name="connsiteY11" fmla="*/ 346417 h 2525011"/>
                <a:gd name="connsiteX12" fmla="*/ 49793 w 1339360"/>
                <a:gd name="connsiteY12" fmla="*/ 616874 h 2525011"/>
                <a:gd name="connsiteX13" fmla="*/ 30475 w 1339360"/>
                <a:gd name="connsiteY13" fmla="*/ 5127 h 2525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39360" h="2525011">
                  <a:moveTo>
                    <a:pt x="30475" y="5127"/>
                  </a:moveTo>
                  <a:cubicBezTo>
                    <a:pt x="44427" y="72741"/>
                    <a:pt x="76623" y="717758"/>
                    <a:pt x="133505" y="1022558"/>
                  </a:cubicBezTo>
                  <a:cubicBezTo>
                    <a:pt x="190387" y="1327358"/>
                    <a:pt x="326689" y="1728750"/>
                    <a:pt x="371765" y="1833927"/>
                  </a:cubicBezTo>
                  <a:cubicBezTo>
                    <a:pt x="416841" y="1939104"/>
                    <a:pt x="366399" y="1580643"/>
                    <a:pt x="403962" y="1653623"/>
                  </a:cubicBezTo>
                  <a:cubicBezTo>
                    <a:pt x="441525" y="1726603"/>
                    <a:pt x="548849" y="2149460"/>
                    <a:pt x="597145" y="2271809"/>
                  </a:cubicBezTo>
                  <a:cubicBezTo>
                    <a:pt x="645441" y="2394158"/>
                    <a:pt x="630415" y="2345863"/>
                    <a:pt x="693736" y="2387719"/>
                  </a:cubicBezTo>
                  <a:cubicBezTo>
                    <a:pt x="757057" y="2429575"/>
                    <a:pt x="869748" y="2508995"/>
                    <a:pt x="977072" y="2522947"/>
                  </a:cubicBezTo>
                  <a:cubicBezTo>
                    <a:pt x="1084396" y="2536899"/>
                    <a:pt x="1318362" y="2475724"/>
                    <a:pt x="1337680" y="2471431"/>
                  </a:cubicBezTo>
                  <a:cubicBezTo>
                    <a:pt x="1356998" y="2467138"/>
                    <a:pt x="1205672" y="2512214"/>
                    <a:pt x="1092982" y="2497189"/>
                  </a:cubicBezTo>
                  <a:cubicBezTo>
                    <a:pt x="980292" y="2482164"/>
                    <a:pt x="771009" y="2495042"/>
                    <a:pt x="661539" y="2381279"/>
                  </a:cubicBezTo>
                  <a:cubicBezTo>
                    <a:pt x="552069" y="2267516"/>
                    <a:pt x="542410" y="2153753"/>
                    <a:pt x="436159" y="1814609"/>
                  </a:cubicBezTo>
                  <a:cubicBezTo>
                    <a:pt x="329908" y="1475465"/>
                    <a:pt x="88429" y="546039"/>
                    <a:pt x="24035" y="346417"/>
                  </a:cubicBezTo>
                  <a:cubicBezTo>
                    <a:pt x="-40359" y="146795"/>
                    <a:pt x="44427" y="673756"/>
                    <a:pt x="49793" y="616874"/>
                  </a:cubicBezTo>
                  <a:cubicBezTo>
                    <a:pt x="55159" y="559992"/>
                    <a:pt x="16523" y="-62487"/>
                    <a:pt x="30475" y="512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5" name="フリーフォーム 1314">
              <a:extLst>
                <a:ext uri="{FF2B5EF4-FFF2-40B4-BE49-F238E27FC236}">
                  <a16:creationId xmlns:a16="http://schemas.microsoft.com/office/drawing/2014/main" id="{62943A00-63E8-3387-361F-82CE01375C4F}"/>
                </a:ext>
              </a:extLst>
            </p:cNvPr>
            <p:cNvSpPr/>
            <p:nvPr/>
          </p:nvSpPr>
          <p:spPr>
            <a:xfrm>
              <a:off x="2337515" y="11454514"/>
              <a:ext cx="1944705" cy="928590"/>
            </a:xfrm>
            <a:custGeom>
              <a:avLst/>
              <a:gdLst>
                <a:gd name="connsiteX0" fmla="*/ 0 w 1944705"/>
                <a:gd name="connsiteY0" fmla="*/ 413368 h 928590"/>
                <a:gd name="connsiteX1" fmla="*/ 321972 w 1944705"/>
                <a:gd name="connsiteY1" fmla="*/ 567914 h 928590"/>
                <a:gd name="connsiteX2" fmla="*/ 354170 w 1944705"/>
                <a:gd name="connsiteY2" fmla="*/ 709582 h 928590"/>
                <a:gd name="connsiteX3" fmla="*/ 373488 w 1944705"/>
                <a:gd name="connsiteY3" fmla="*/ 503520 h 928590"/>
                <a:gd name="connsiteX4" fmla="*/ 547353 w 1944705"/>
                <a:gd name="connsiteY4" fmla="*/ 909204 h 928590"/>
                <a:gd name="connsiteX5" fmla="*/ 676141 w 1944705"/>
                <a:gd name="connsiteY5" fmla="*/ 773976 h 928590"/>
                <a:gd name="connsiteX6" fmla="*/ 1938271 w 1944705"/>
                <a:gd name="connsiteY6" fmla="*/ 1244 h 928590"/>
                <a:gd name="connsiteX7" fmla="*/ 1139781 w 1944705"/>
                <a:gd name="connsiteY7" fmla="*/ 600111 h 928590"/>
                <a:gd name="connsiteX8" fmla="*/ 521595 w 1944705"/>
                <a:gd name="connsiteY8" fmla="*/ 857689 h 928590"/>
                <a:gd name="connsiteX9" fmla="*/ 643944 w 1944705"/>
                <a:gd name="connsiteY9" fmla="*/ 426247 h 928590"/>
                <a:gd name="connsiteX10" fmla="*/ 553792 w 1944705"/>
                <a:gd name="connsiteY10" fmla="*/ 561475 h 928590"/>
                <a:gd name="connsiteX11" fmla="*/ 495837 w 1944705"/>
                <a:gd name="connsiteY11" fmla="*/ 664506 h 928590"/>
                <a:gd name="connsiteX12" fmla="*/ 321972 w 1944705"/>
                <a:gd name="connsiteY12" fmla="*/ 497080 h 928590"/>
                <a:gd name="connsiteX13" fmla="*/ 0 w 1944705"/>
                <a:gd name="connsiteY13" fmla="*/ 413368 h 928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44705" h="928590">
                  <a:moveTo>
                    <a:pt x="0" y="413368"/>
                  </a:moveTo>
                  <a:cubicBezTo>
                    <a:pt x="0" y="425174"/>
                    <a:pt x="262944" y="518545"/>
                    <a:pt x="321972" y="567914"/>
                  </a:cubicBezTo>
                  <a:cubicBezTo>
                    <a:pt x="381000" y="617283"/>
                    <a:pt x="345584" y="720314"/>
                    <a:pt x="354170" y="709582"/>
                  </a:cubicBezTo>
                  <a:cubicBezTo>
                    <a:pt x="362756" y="698850"/>
                    <a:pt x="341291" y="470250"/>
                    <a:pt x="373488" y="503520"/>
                  </a:cubicBezTo>
                  <a:cubicBezTo>
                    <a:pt x="405685" y="536790"/>
                    <a:pt x="496911" y="864128"/>
                    <a:pt x="547353" y="909204"/>
                  </a:cubicBezTo>
                  <a:cubicBezTo>
                    <a:pt x="597795" y="954280"/>
                    <a:pt x="444321" y="925303"/>
                    <a:pt x="676141" y="773976"/>
                  </a:cubicBezTo>
                  <a:cubicBezTo>
                    <a:pt x="907961" y="622649"/>
                    <a:pt x="1860998" y="30221"/>
                    <a:pt x="1938271" y="1244"/>
                  </a:cubicBezTo>
                  <a:cubicBezTo>
                    <a:pt x="2015544" y="-27733"/>
                    <a:pt x="1375894" y="457370"/>
                    <a:pt x="1139781" y="600111"/>
                  </a:cubicBezTo>
                  <a:cubicBezTo>
                    <a:pt x="903668" y="742852"/>
                    <a:pt x="604234" y="886666"/>
                    <a:pt x="521595" y="857689"/>
                  </a:cubicBezTo>
                  <a:cubicBezTo>
                    <a:pt x="438956" y="828712"/>
                    <a:pt x="638578" y="475616"/>
                    <a:pt x="643944" y="426247"/>
                  </a:cubicBezTo>
                  <a:cubicBezTo>
                    <a:pt x="649310" y="376878"/>
                    <a:pt x="578476" y="521765"/>
                    <a:pt x="553792" y="561475"/>
                  </a:cubicBezTo>
                  <a:cubicBezTo>
                    <a:pt x="529108" y="601185"/>
                    <a:pt x="534474" y="675239"/>
                    <a:pt x="495837" y="664506"/>
                  </a:cubicBezTo>
                  <a:cubicBezTo>
                    <a:pt x="457200" y="653774"/>
                    <a:pt x="408904" y="537863"/>
                    <a:pt x="321972" y="497080"/>
                  </a:cubicBezTo>
                  <a:cubicBezTo>
                    <a:pt x="235040" y="456297"/>
                    <a:pt x="0" y="401562"/>
                    <a:pt x="0" y="413368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6" name="フリーフォーム 1315">
              <a:extLst>
                <a:ext uri="{FF2B5EF4-FFF2-40B4-BE49-F238E27FC236}">
                  <a16:creationId xmlns:a16="http://schemas.microsoft.com/office/drawing/2014/main" id="{A6EDD225-8213-8B6D-3B64-2060E831AF8A}"/>
                </a:ext>
              </a:extLst>
            </p:cNvPr>
            <p:cNvSpPr/>
            <p:nvPr/>
          </p:nvSpPr>
          <p:spPr>
            <a:xfrm>
              <a:off x="2331000" y="9291789"/>
              <a:ext cx="663471" cy="1479375"/>
            </a:xfrm>
            <a:custGeom>
              <a:avLst/>
              <a:gdLst>
                <a:gd name="connsiteX0" fmla="*/ 76 w 663471"/>
                <a:gd name="connsiteY0" fmla="*/ 318 h 1479375"/>
                <a:gd name="connsiteX1" fmla="*/ 115986 w 663471"/>
                <a:gd name="connsiteY1" fmla="*/ 715096 h 1479375"/>
                <a:gd name="connsiteX2" fmla="*/ 122425 w 663471"/>
                <a:gd name="connsiteY2" fmla="*/ 670019 h 1479375"/>
                <a:gd name="connsiteX3" fmla="*/ 611823 w 663471"/>
                <a:gd name="connsiteY3" fmla="*/ 1410555 h 1479375"/>
                <a:gd name="connsiteX4" fmla="*/ 605383 w 663471"/>
                <a:gd name="connsiteY4" fmla="*/ 1371918 h 1479375"/>
                <a:gd name="connsiteX5" fmla="*/ 225456 w 663471"/>
                <a:gd name="connsiteY5" fmla="*/ 747293 h 1479375"/>
                <a:gd name="connsiteX6" fmla="*/ 135304 w 663471"/>
                <a:gd name="connsiteY6" fmla="*/ 624943 h 1479375"/>
                <a:gd name="connsiteX7" fmla="*/ 76 w 663471"/>
                <a:gd name="connsiteY7" fmla="*/ 318 h 147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3471" h="1479375">
                  <a:moveTo>
                    <a:pt x="76" y="318"/>
                  </a:moveTo>
                  <a:cubicBezTo>
                    <a:pt x="-3144" y="15343"/>
                    <a:pt x="95595" y="603479"/>
                    <a:pt x="115986" y="715096"/>
                  </a:cubicBezTo>
                  <a:cubicBezTo>
                    <a:pt x="136377" y="826713"/>
                    <a:pt x="39786" y="554109"/>
                    <a:pt x="122425" y="670019"/>
                  </a:cubicBezTo>
                  <a:cubicBezTo>
                    <a:pt x="205064" y="785929"/>
                    <a:pt x="611823" y="1410555"/>
                    <a:pt x="611823" y="1410555"/>
                  </a:cubicBezTo>
                  <a:cubicBezTo>
                    <a:pt x="692316" y="1527538"/>
                    <a:pt x="669777" y="1482462"/>
                    <a:pt x="605383" y="1371918"/>
                  </a:cubicBezTo>
                  <a:cubicBezTo>
                    <a:pt x="540989" y="1261374"/>
                    <a:pt x="303803" y="871789"/>
                    <a:pt x="225456" y="747293"/>
                  </a:cubicBezTo>
                  <a:cubicBezTo>
                    <a:pt x="147110" y="622797"/>
                    <a:pt x="170721" y="742999"/>
                    <a:pt x="135304" y="624943"/>
                  </a:cubicBezTo>
                  <a:cubicBezTo>
                    <a:pt x="99887" y="506887"/>
                    <a:pt x="3296" y="-14707"/>
                    <a:pt x="76" y="318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7" name="フリーフォーム 1316">
              <a:extLst>
                <a:ext uri="{FF2B5EF4-FFF2-40B4-BE49-F238E27FC236}">
                  <a16:creationId xmlns:a16="http://schemas.microsoft.com/office/drawing/2014/main" id="{554EF931-95AA-4D79-E955-00C6E9B3E01A}"/>
                </a:ext>
              </a:extLst>
            </p:cNvPr>
            <p:cNvSpPr/>
            <p:nvPr/>
          </p:nvSpPr>
          <p:spPr>
            <a:xfrm>
              <a:off x="3425703" y="9354363"/>
              <a:ext cx="2081215" cy="1807117"/>
            </a:xfrm>
            <a:custGeom>
              <a:avLst/>
              <a:gdLst>
                <a:gd name="connsiteX0" fmla="*/ 6517 w 2081215"/>
                <a:gd name="connsiteY0" fmla="*/ 1805181 h 1807117"/>
                <a:gd name="connsiteX1" fmla="*/ 759931 w 2081215"/>
                <a:gd name="connsiteY1" fmla="*/ 942296 h 1807117"/>
                <a:gd name="connsiteX2" fmla="*/ 2002742 w 2081215"/>
                <a:gd name="connsiteY2" fmla="*/ 66533 h 1807117"/>
                <a:gd name="connsiteX3" fmla="*/ 1790241 w 2081215"/>
                <a:gd name="connsiteY3" fmla="*/ 221079 h 1807117"/>
                <a:gd name="connsiteX4" fmla="*/ 463717 w 2081215"/>
                <a:gd name="connsiteY4" fmla="*/ 1489648 h 1807117"/>
                <a:gd name="connsiteX5" fmla="*/ 1539103 w 2081215"/>
                <a:gd name="connsiteY5" fmla="*/ 433581 h 1807117"/>
                <a:gd name="connsiteX6" fmla="*/ 1023948 w 2081215"/>
                <a:gd name="connsiteY6" fmla="*/ 935857 h 1807117"/>
                <a:gd name="connsiteX7" fmla="*/ 231897 w 2081215"/>
                <a:gd name="connsiteY7" fmla="*/ 1502527 h 1807117"/>
                <a:gd name="connsiteX8" fmla="*/ 1172055 w 2081215"/>
                <a:gd name="connsiteY8" fmla="*/ 697598 h 1807117"/>
                <a:gd name="connsiteX9" fmla="*/ 6517 w 2081215"/>
                <a:gd name="connsiteY9" fmla="*/ 1805181 h 1807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81215" h="1807117">
                  <a:moveTo>
                    <a:pt x="6517" y="1805181"/>
                  </a:moveTo>
                  <a:cubicBezTo>
                    <a:pt x="-62170" y="1845964"/>
                    <a:pt x="427227" y="1232071"/>
                    <a:pt x="759931" y="942296"/>
                  </a:cubicBezTo>
                  <a:cubicBezTo>
                    <a:pt x="1092635" y="652521"/>
                    <a:pt x="1831024" y="186736"/>
                    <a:pt x="2002742" y="66533"/>
                  </a:cubicBezTo>
                  <a:cubicBezTo>
                    <a:pt x="2174460" y="-53670"/>
                    <a:pt x="2046745" y="-16107"/>
                    <a:pt x="1790241" y="221079"/>
                  </a:cubicBezTo>
                  <a:cubicBezTo>
                    <a:pt x="1533737" y="458265"/>
                    <a:pt x="505573" y="1454231"/>
                    <a:pt x="463717" y="1489648"/>
                  </a:cubicBezTo>
                  <a:cubicBezTo>
                    <a:pt x="421861" y="1525065"/>
                    <a:pt x="1445731" y="525879"/>
                    <a:pt x="1539103" y="433581"/>
                  </a:cubicBezTo>
                  <a:cubicBezTo>
                    <a:pt x="1632475" y="341282"/>
                    <a:pt x="1241816" y="757699"/>
                    <a:pt x="1023948" y="935857"/>
                  </a:cubicBezTo>
                  <a:cubicBezTo>
                    <a:pt x="806080" y="1114015"/>
                    <a:pt x="207213" y="1542237"/>
                    <a:pt x="231897" y="1502527"/>
                  </a:cubicBezTo>
                  <a:cubicBezTo>
                    <a:pt x="256581" y="1462817"/>
                    <a:pt x="1208545" y="652522"/>
                    <a:pt x="1172055" y="697598"/>
                  </a:cubicBezTo>
                  <a:cubicBezTo>
                    <a:pt x="1135565" y="742674"/>
                    <a:pt x="75204" y="1764398"/>
                    <a:pt x="6517" y="1805181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8" name="フリーフォーム 1317">
              <a:extLst>
                <a:ext uri="{FF2B5EF4-FFF2-40B4-BE49-F238E27FC236}">
                  <a16:creationId xmlns:a16="http://schemas.microsoft.com/office/drawing/2014/main" id="{6EC08E8A-3214-DA37-8299-7DD66BD8884C}"/>
                </a:ext>
              </a:extLst>
            </p:cNvPr>
            <p:cNvSpPr/>
            <p:nvPr/>
          </p:nvSpPr>
          <p:spPr>
            <a:xfrm>
              <a:off x="2517763" y="10500976"/>
              <a:ext cx="1009121" cy="1147606"/>
            </a:xfrm>
            <a:custGeom>
              <a:avLst/>
              <a:gdLst>
                <a:gd name="connsiteX0" fmla="*/ 57 w 1009121"/>
                <a:gd name="connsiteY0" fmla="*/ 1745 h 1147606"/>
                <a:gd name="connsiteX1" fmla="*/ 141724 w 1009121"/>
                <a:gd name="connsiteY1" fmla="*/ 549097 h 1147606"/>
                <a:gd name="connsiteX2" fmla="*/ 64451 w 1009121"/>
                <a:gd name="connsiteY2" fmla="*/ 999858 h 1147606"/>
                <a:gd name="connsiteX3" fmla="*/ 270513 w 1009121"/>
                <a:gd name="connsiteY3" fmla="*/ 922585 h 1147606"/>
                <a:gd name="connsiteX4" fmla="*/ 161043 w 1009121"/>
                <a:gd name="connsiteY4" fmla="*/ 1141525 h 1147606"/>
                <a:gd name="connsiteX5" fmla="*/ 1004609 w 1009121"/>
                <a:gd name="connsiteY5" fmla="*/ 639249 h 1147606"/>
                <a:gd name="connsiteX6" fmla="*/ 483014 w 1009121"/>
                <a:gd name="connsiteY6" fmla="*/ 993418 h 1147606"/>
                <a:gd name="connsiteX7" fmla="*/ 193240 w 1009121"/>
                <a:gd name="connsiteY7" fmla="*/ 1064252 h 1147606"/>
                <a:gd name="connsiteX8" fmla="*/ 51572 w 1009121"/>
                <a:gd name="connsiteY8" fmla="*/ 864630 h 1147606"/>
                <a:gd name="connsiteX9" fmla="*/ 289831 w 1009121"/>
                <a:gd name="connsiteY9" fmla="*/ 491142 h 1147606"/>
                <a:gd name="connsiteX10" fmla="*/ 167482 w 1009121"/>
                <a:gd name="connsiteY10" fmla="*/ 536218 h 1147606"/>
                <a:gd name="connsiteX11" fmla="*/ 161043 w 1009121"/>
                <a:gd name="connsiteY11" fmla="*/ 381672 h 1147606"/>
                <a:gd name="connsiteX12" fmla="*/ 57 w 1009121"/>
                <a:gd name="connsiteY12" fmla="*/ 1745 h 1147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09121" h="1147606">
                  <a:moveTo>
                    <a:pt x="57" y="1745"/>
                  </a:moveTo>
                  <a:cubicBezTo>
                    <a:pt x="-3163" y="29649"/>
                    <a:pt x="130992" y="382745"/>
                    <a:pt x="141724" y="549097"/>
                  </a:cubicBezTo>
                  <a:cubicBezTo>
                    <a:pt x="152456" y="715449"/>
                    <a:pt x="42986" y="937610"/>
                    <a:pt x="64451" y="999858"/>
                  </a:cubicBezTo>
                  <a:cubicBezTo>
                    <a:pt x="85916" y="1062106"/>
                    <a:pt x="254414" y="898974"/>
                    <a:pt x="270513" y="922585"/>
                  </a:cubicBezTo>
                  <a:cubicBezTo>
                    <a:pt x="286612" y="946196"/>
                    <a:pt x="38694" y="1188748"/>
                    <a:pt x="161043" y="1141525"/>
                  </a:cubicBezTo>
                  <a:cubicBezTo>
                    <a:pt x="283392" y="1094302"/>
                    <a:pt x="950947" y="663933"/>
                    <a:pt x="1004609" y="639249"/>
                  </a:cubicBezTo>
                  <a:cubicBezTo>
                    <a:pt x="1058271" y="614565"/>
                    <a:pt x="618242" y="922584"/>
                    <a:pt x="483014" y="993418"/>
                  </a:cubicBezTo>
                  <a:cubicBezTo>
                    <a:pt x="347786" y="1064252"/>
                    <a:pt x="265147" y="1085717"/>
                    <a:pt x="193240" y="1064252"/>
                  </a:cubicBezTo>
                  <a:cubicBezTo>
                    <a:pt x="121333" y="1042787"/>
                    <a:pt x="35474" y="960148"/>
                    <a:pt x="51572" y="864630"/>
                  </a:cubicBezTo>
                  <a:cubicBezTo>
                    <a:pt x="67670" y="769112"/>
                    <a:pt x="270513" y="545877"/>
                    <a:pt x="289831" y="491142"/>
                  </a:cubicBezTo>
                  <a:cubicBezTo>
                    <a:pt x="309149" y="436407"/>
                    <a:pt x="188947" y="554463"/>
                    <a:pt x="167482" y="536218"/>
                  </a:cubicBezTo>
                  <a:cubicBezTo>
                    <a:pt x="146017" y="517973"/>
                    <a:pt x="191094" y="475044"/>
                    <a:pt x="161043" y="381672"/>
                  </a:cubicBezTo>
                  <a:cubicBezTo>
                    <a:pt x="130992" y="288300"/>
                    <a:pt x="3277" y="-26159"/>
                    <a:pt x="57" y="1745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6324FA3A-239D-33F5-8AD1-A0430750FC31}"/>
              </a:ext>
            </a:extLst>
          </p:cNvPr>
          <p:cNvSpPr/>
          <p:nvPr/>
        </p:nvSpPr>
        <p:spPr>
          <a:xfrm>
            <a:off x="6428796" y="5491145"/>
            <a:ext cx="2230004" cy="1319866"/>
          </a:xfrm>
          <a:custGeom>
            <a:avLst/>
            <a:gdLst>
              <a:gd name="connsiteX0" fmla="*/ 579 w 2230004"/>
              <a:gd name="connsiteY0" fmla="*/ 359586 h 1319866"/>
              <a:gd name="connsiteX1" fmla="*/ 693523 w 2230004"/>
              <a:gd name="connsiteY1" fmla="*/ 80980 h 1319866"/>
              <a:gd name="connsiteX2" fmla="*/ 1022135 w 2230004"/>
              <a:gd name="connsiteY2" fmla="*/ 281005 h 1319866"/>
              <a:gd name="connsiteX3" fmla="*/ 979273 w 2230004"/>
              <a:gd name="connsiteY3" fmla="*/ 145274 h 1319866"/>
              <a:gd name="connsiteX4" fmla="*/ 1622210 w 2230004"/>
              <a:gd name="connsiteY4" fmla="*/ 666768 h 1319866"/>
              <a:gd name="connsiteX5" fmla="*/ 1572204 w 2230004"/>
              <a:gd name="connsiteY5" fmla="*/ 602474 h 1319866"/>
              <a:gd name="connsiteX6" fmla="*/ 2179423 w 2230004"/>
              <a:gd name="connsiteY6" fmla="*/ 1295418 h 1319866"/>
              <a:gd name="connsiteX7" fmla="*/ 2057979 w 2230004"/>
              <a:gd name="connsiteY7" fmla="*/ 1059674 h 1319866"/>
              <a:gd name="connsiteX8" fmla="*/ 964985 w 2230004"/>
              <a:gd name="connsiteY8" fmla="*/ 73836 h 1319866"/>
              <a:gd name="connsiteX9" fmla="*/ 850685 w 2230004"/>
              <a:gd name="connsiteY9" fmla="*/ 88124 h 1319866"/>
              <a:gd name="connsiteX10" fmla="*/ 579223 w 2230004"/>
              <a:gd name="connsiteY10" fmla="*/ 223855 h 1319866"/>
              <a:gd name="connsiteX11" fmla="*/ 579 w 2230004"/>
              <a:gd name="connsiteY11" fmla="*/ 359586 h 1319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30004" h="1319866">
                <a:moveTo>
                  <a:pt x="579" y="359586"/>
                </a:moveTo>
                <a:cubicBezTo>
                  <a:pt x="19629" y="335774"/>
                  <a:pt x="523264" y="94077"/>
                  <a:pt x="693523" y="80980"/>
                </a:cubicBezTo>
                <a:cubicBezTo>
                  <a:pt x="863782" y="67883"/>
                  <a:pt x="974510" y="270289"/>
                  <a:pt x="1022135" y="281005"/>
                </a:cubicBezTo>
                <a:cubicBezTo>
                  <a:pt x="1069760" y="291721"/>
                  <a:pt x="879261" y="80980"/>
                  <a:pt x="979273" y="145274"/>
                </a:cubicBezTo>
                <a:cubicBezTo>
                  <a:pt x="1079285" y="209568"/>
                  <a:pt x="1523388" y="590568"/>
                  <a:pt x="1622210" y="666768"/>
                </a:cubicBezTo>
                <a:cubicBezTo>
                  <a:pt x="1721032" y="742968"/>
                  <a:pt x="1479335" y="497699"/>
                  <a:pt x="1572204" y="602474"/>
                </a:cubicBezTo>
                <a:cubicBezTo>
                  <a:pt x="1665073" y="707249"/>
                  <a:pt x="2098461" y="1219218"/>
                  <a:pt x="2179423" y="1295418"/>
                </a:cubicBezTo>
                <a:cubicBezTo>
                  <a:pt x="2260385" y="1371618"/>
                  <a:pt x="2260385" y="1263271"/>
                  <a:pt x="2057979" y="1059674"/>
                </a:cubicBezTo>
                <a:cubicBezTo>
                  <a:pt x="1855573" y="856077"/>
                  <a:pt x="1166201" y="235761"/>
                  <a:pt x="964985" y="73836"/>
                </a:cubicBezTo>
                <a:cubicBezTo>
                  <a:pt x="763769" y="-88089"/>
                  <a:pt x="914979" y="63121"/>
                  <a:pt x="850685" y="88124"/>
                </a:cubicBezTo>
                <a:cubicBezTo>
                  <a:pt x="786391" y="113127"/>
                  <a:pt x="720907" y="180992"/>
                  <a:pt x="579223" y="223855"/>
                </a:cubicBezTo>
                <a:cubicBezTo>
                  <a:pt x="437539" y="266718"/>
                  <a:pt x="-18471" y="383398"/>
                  <a:pt x="579" y="35958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791EF34A-3383-2C8B-72E5-C3F6FA6A7D2E}"/>
              </a:ext>
            </a:extLst>
          </p:cNvPr>
          <p:cNvSpPr/>
          <p:nvPr/>
        </p:nvSpPr>
        <p:spPr>
          <a:xfrm>
            <a:off x="6057634" y="5554987"/>
            <a:ext cx="777945" cy="1883062"/>
          </a:xfrm>
          <a:custGeom>
            <a:avLst/>
            <a:gdLst>
              <a:gd name="connsiteX0" fmla="*/ 771791 w 777945"/>
              <a:gd name="connsiteY0" fmla="*/ 2851 h 1883062"/>
              <a:gd name="connsiteX1" fmla="*/ 543191 w 777945"/>
              <a:gd name="connsiteY1" fmla="*/ 510057 h 1883062"/>
              <a:gd name="connsiteX2" fmla="*/ 50272 w 777945"/>
              <a:gd name="connsiteY2" fmla="*/ 1774501 h 1883062"/>
              <a:gd name="connsiteX3" fmla="*/ 50272 w 777945"/>
              <a:gd name="connsiteY3" fmla="*/ 1695919 h 1883062"/>
              <a:gd name="connsiteX4" fmla="*/ 350310 w 777945"/>
              <a:gd name="connsiteY4" fmla="*/ 717226 h 1883062"/>
              <a:gd name="connsiteX5" fmla="*/ 521760 w 777945"/>
              <a:gd name="connsiteY5" fmla="*/ 317176 h 1883062"/>
              <a:gd name="connsiteX6" fmla="*/ 478897 w 777945"/>
              <a:gd name="connsiteY6" fmla="*/ 367182 h 1883062"/>
              <a:gd name="connsiteX7" fmla="*/ 314591 w 777945"/>
              <a:gd name="connsiteY7" fmla="*/ 702938 h 1883062"/>
              <a:gd name="connsiteX8" fmla="*/ 771791 w 777945"/>
              <a:gd name="connsiteY8" fmla="*/ 2851 h 188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45" h="1883062">
                <a:moveTo>
                  <a:pt x="771791" y="2851"/>
                </a:moveTo>
                <a:cubicBezTo>
                  <a:pt x="809891" y="-29296"/>
                  <a:pt x="663444" y="214782"/>
                  <a:pt x="543191" y="510057"/>
                </a:cubicBezTo>
                <a:cubicBezTo>
                  <a:pt x="422938" y="805332"/>
                  <a:pt x="132425" y="1576857"/>
                  <a:pt x="50272" y="1774501"/>
                </a:cubicBezTo>
                <a:cubicBezTo>
                  <a:pt x="-31881" y="1972145"/>
                  <a:pt x="266" y="1872131"/>
                  <a:pt x="50272" y="1695919"/>
                </a:cubicBezTo>
                <a:cubicBezTo>
                  <a:pt x="100278" y="1519707"/>
                  <a:pt x="271729" y="947017"/>
                  <a:pt x="350310" y="717226"/>
                </a:cubicBezTo>
                <a:cubicBezTo>
                  <a:pt x="428891" y="487436"/>
                  <a:pt x="500329" y="375517"/>
                  <a:pt x="521760" y="317176"/>
                </a:cubicBezTo>
                <a:cubicBezTo>
                  <a:pt x="543191" y="258835"/>
                  <a:pt x="513425" y="302888"/>
                  <a:pt x="478897" y="367182"/>
                </a:cubicBezTo>
                <a:cubicBezTo>
                  <a:pt x="444369" y="431476"/>
                  <a:pt x="272919" y="763660"/>
                  <a:pt x="314591" y="702938"/>
                </a:cubicBezTo>
                <a:cubicBezTo>
                  <a:pt x="356263" y="642216"/>
                  <a:pt x="733691" y="34998"/>
                  <a:pt x="771791" y="285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 1322">
            <a:extLst>
              <a:ext uri="{FF2B5EF4-FFF2-40B4-BE49-F238E27FC236}">
                <a16:creationId xmlns:a16="http://schemas.microsoft.com/office/drawing/2014/main" id="{3A0BCEE2-E021-C7B7-CB4C-5F70A4FC0E9B}"/>
              </a:ext>
            </a:extLst>
          </p:cNvPr>
          <p:cNvSpPr/>
          <p:nvPr/>
        </p:nvSpPr>
        <p:spPr>
          <a:xfrm>
            <a:off x="6035954" y="6050366"/>
            <a:ext cx="2537378" cy="1115243"/>
          </a:xfrm>
          <a:custGeom>
            <a:avLst/>
            <a:gdLst>
              <a:gd name="connsiteX0" fmla="*/ 515 w 2537378"/>
              <a:gd name="connsiteY0" fmla="*/ 1114815 h 1115243"/>
              <a:gd name="connsiteX1" fmla="*/ 829190 w 2537378"/>
              <a:gd name="connsiteY1" fmla="*/ 336147 h 1115243"/>
              <a:gd name="connsiteX2" fmla="*/ 1000640 w 2537378"/>
              <a:gd name="connsiteY2" fmla="*/ 207559 h 1115243"/>
              <a:gd name="connsiteX3" fmla="*/ 1593571 w 2537378"/>
              <a:gd name="connsiteY3" fmla="*/ 257565 h 1115243"/>
              <a:gd name="connsiteX4" fmla="*/ 1550709 w 2537378"/>
              <a:gd name="connsiteY4" fmla="*/ 100403 h 1115243"/>
              <a:gd name="connsiteX5" fmla="*/ 2172215 w 2537378"/>
              <a:gd name="connsiteY5" fmla="*/ 529028 h 1115243"/>
              <a:gd name="connsiteX6" fmla="*/ 2536546 w 2537378"/>
              <a:gd name="connsiteY6" fmla="*/ 786203 h 1115243"/>
              <a:gd name="connsiteX7" fmla="*/ 2243652 w 2537378"/>
              <a:gd name="connsiteY7" fmla="*/ 471878 h 1115243"/>
              <a:gd name="connsiteX8" fmla="*/ 1407834 w 2537378"/>
              <a:gd name="connsiteY8" fmla="*/ 14678 h 1115243"/>
              <a:gd name="connsiteX9" fmla="*/ 1414977 w 2537378"/>
              <a:gd name="connsiteY9" fmla="*/ 121834 h 1115243"/>
              <a:gd name="connsiteX10" fmla="*/ 864909 w 2537378"/>
              <a:gd name="connsiteY10" fmla="*/ 214703 h 1115243"/>
              <a:gd name="connsiteX11" fmla="*/ 707746 w 2537378"/>
              <a:gd name="connsiteY11" fmla="*/ 443303 h 1115243"/>
              <a:gd name="connsiteX12" fmla="*/ 515 w 2537378"/>
              <a:gd name="connsiteY12" fmla="*/ 1114815 h 111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37378" h="1115243">
                <a:moveTo>
                  <a:pt x="515" y="1114815"/>
                </a:moveTo>
                <a:cubicBezTo>
                  <a:pt x="20756" y="1096956"/>
                  <a:pt x="662503" y="487356"/>
                  <a:pt x="829190" y="336147"/>
                </a:cubicBezTo>
                <a:cubicBezTo>
                  <a:pt x="995877" y="184938"/>
                  <a:pt x="873243" y="220656"/>
                  <a:pt x="1000640" y="207559"/>
                </a:cubicBezTo>
                <a:cubicBezTo>
                  <a:pt x="1128037" y="194462"/>
                  <a:pt x="1501893" y="275424"/>
                  <a:pt x="1593571" y="257565"/>
                </a:cubicBezTo>
                <a:cubicBezTo>
                  <a:pt x="1685249" y="239706"/>
                  <a:pt x="1454268" y="55159"/>
                  <a:pt x="1550709" y="100403"/>
                </a:cubicBezTo>
                <a:cubicBezTo>
                  <a:pt x="1647150" y="145647"/>
                  <a:pt x="2007909" y="414728"/>
                  <a:pt x="2172215" y="529028"/>
                </a:cubicBezTo>
                <a:cubicBezTo>
                  <a:pt x="2336521" y="643328"/>
                  <a:pt x="2524640" y="795728"/>
                  <a:pt x="2536546" y="786203"/>
                </a:cubicBezTo>
                <a:cubicBezTo>
                  <a:pt x="2548452" y="776678"/>
                  <a:pt x="2431771" y="600466"/>
                  <a:pt x="2243652" y="471878"/>
                </a:cubicBezTo>
                <a:cubicBezTo>
                  <a:pt x="2055533" y="343290"/>
                  <a:pt x="1545947" y="73019"/>
                  <a:pt x="1407834" y="14678"/>
                </a:cubicBezTo>
                <a:cubicBezTo>
                  <a:pt x="1269721" y="-43663"/>
                  <a:pt x="1505465" y="88496"/>
                  <a:pt x="1414977" y="121834"/>
                </a:cubicBezTo>
                <a:cubicBezTo>
                  <a:pt x="1324489" y="155172"/>
                  <a:pt x="982781" y="161125"/>
                  <a:pt x="864909" y="214703"/>
                </a:cubicBezTo>
                <a:cubicBezTo>
                  <a:pt x="747037" y="268281"/>
                  <a:pt x="853002" y="299237"/>
                  <a:pt x="707746" y="443303"/>
                </a:cubicBezTo>
                <a:cubicBezTo>
                  <a:pt x="562490" y="587369"/>
                  <a:pt x="-19726" y="1132674"/>
                  <a:pt x="515" y="11148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943A6357-D996-82FA-C7E7-6A8F517220FA}"/>
              </a:ext>
            </a:extLst>
          </p:cNvPr>
          <p:cNvSpPr/>
          <p:nvPr/>
        </p:nvSpPr>
        <p:spPr>
          <a:xfrm>
            <a:off x="8685347" y="6807719"/>
            <a:ext cx="645605" cy="2124924"/>
          </a:xfrm>
          <a:custGeom>
            <a:avLst/>
            <a:gdLst>
              <a:gd name="connsiteX0" fmla="*/ 1453 w 645605"/>
              <a:gd name="connsiteY0" fmla="*/ 275 h 2124924"/>
              <a:gd name="connsiteX1" fmla="*/ 330066 w 645605"/>
              <a:gd name="connsiteY1" fmla="*/ 550344 h 2124924"/>
              <a:gd name="connsiteX2" fmla="*/ 544378 w 645605"/>
              <a:gd name="connsiteY2" fmla="*/ 871812 h 2124924"/>
              <a:gd name="connsiteX3" fmla="*/ 487228 w 645605"/>
              <a:gd name="connsiteY3" fmla="*/ 1121844 h 2124924"/>
              <a:gd name="connsiteX4" fmla="*/ 451509 w 645605"/>
              <a:gd name="connsiteY4" fmla="*/ 1329012 h 2124924"/>
              <a:gd name="connsiteX5" fmla="*/ 644391 w 645605"/>
              <a:gd name="connsiteY5" fmla="*/ 1650481 h 2124924"/>
              <a:gd name="connsiteX6" fmla="*/ 344353 w 645605"/>
              <a:gd name="connsiteY6" fmla="*/ 2121969 h 2124924"/>
              <a:gd name="connsiteX7" fmla="*/ 544378 w 645605"/>
              <a:gd name="connsiteY7" fmla="*/ 1836219 h 2124924"/>
              <a:gd name="connsiteX8" fmla="*/ 465797 w 645605"/>
              <a:gd name="connsiteY8" fmla="*/ 1543325 h 2124924"/>
              <a:gd name="connsiteX9" fmla="*/ 287203 w 645605"/>
              <a:gd name="connsiteY9" fmla="*/ 1279006 h 2124924"/>
              <a:gd name="connsiteX10" fmla="*/ 465797 w 645605"/>
              <a:gd name="connsiteY10" fmla="*/ 1443312 h 2124924"/>
              <a:gd name="connsiteX11" fmla="*/ 451509 w 645605"/>
              <a:gd name="connsiteY11" fmla="*/ 878956 h 2124924"/>
              <a:gd name="connsiteX12" fmla="*/ 8597 w 645605"/>
              <a:gd name="connsiteY12" fmla="*/ 193156 h 2124924"/>
              <a:gd name="connsiteX13" fmla="*/ 201478 w 645605"/>
              <a:gd name="connsiteY13" fmla="*/ 471762 h 2124924"/>
              <a:gd name="connsiteX14" fmla="*/ 1453 w 645605"/>
              <a:gd name="connsiteY14" fmla="*/ 275 h 2124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5605" h="2124924">
                <a:moveTo>
                  <a:pt x="1453" y="275"/>
                </a:moveTo>
                <a:cubicBezTo>
                  <a:pt x="22884" y="13372"/>
                  <a:pt x="239579" y="405088"/>
                  <a:pt x="330066" y="550344"/>
                </a:cubicBezTo>
                <a:cubicBezTo>
                  <a:pt x="420554" y="695600"/>
                  <a:pt x="518184" y="776562"/>
                  <a:pt x="544378" y="871812"/>
                </a:cubicBezTo>
                <a:cubicBezTo>
                  <a:pt x="570572" y="967062"/>
                  <a:pt x="502706" y="1045644"/>
                  <a:pt x="487228" y="1121844"/>
                </a:cubicBezTo>
                <a:cubicBezTo>
                  <a:pt x="471750" y="1198044"/>
                  <a:pt x="425315" y="1240906"/>
                  <a:pt x="451509" y="1329012"/>
                </a:cubicBezTo>
                <a:cubicBezTo>
                  <a:pt x="477703" y="1417118"/>
                  <a:pt x="662250" y="1518322"/>
                  <a:pt x="644391" y="1650481"/>
                </a:cubicBezTo>
                <a:cubicBezTo>
                  <a:pt x="626532" y="1782640"/>
                  <a:pt x="361022" y="2091013"/>
                  <a:pt x="344353" y="2121969"/>
                </a:cubicBezTo>
                <a:cubicBezTo>
                  <a:pt x="327684" y="2152925"/>
                  <a:pt x="524137" y="1932660"/>
                  <a:pt x="544378" y="1836219"/>
                </a:cubicBezTo>
                <a:cubicBezTo>
                  <a:pt x="564619" y="1739778"/>
                  <a:pt x="508659" y="1636194"/>
                  <a:pt x="465797" y="1543325"/>
                </a:cubicBezTo>
                <a:cubicBezTo>
                  <a:pt x="422935" y="1450456"/>
                  <a:pt x="287203" y="1295675"/>
                  <a:pt x="287203" y="1279006"/>
                </a:cubicBezTo>
                <a:cubicBezTo>
                  <a:pt x="287203" y="1262337"/>
                  <a:pt x="438413" y="1509987"/>
                  <a:pt x="465797" y="1443312"/>
                </a:cubicBezTo>
                <a:cubicBezTo>
                  <a:pt x="493181" y="1376637"/>
                  <a:pt x="527709" y="1087315"/>
                  <a:pt x="451509" y="878956"/>
                </a:cubicBezTo>
                <a:cubicBezTo>
                  <a:pt x="375309" y="670597"/>
                  <a:pt x="50269" y="261022"/>
                  <a:pt x="8597" y="193156"/>
                </a:cubicBezTo>
                <a:cubicBezTo>
                  <a:pt x="-33075" y="125290"/>
                  <a:pt x="200287" y="497956"/>
                  <a:pt x="201478" y="471762"/>
                </a:cubicBezTo>
                <a:cubicBezTo>
                  <a:pt x="202669" y="445568"/>
                  <a:pt x="-19978" y="-12822"/>
                  <a:pt x="1453" y="27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0441457D-BB2D-E9C8-1890-334DC3D18F3F}"/>
              </a:ext>
            </a:extLst>
          </p:cNvPr>
          <p:cNvSpPr/>
          <p:nvPr/>
        </p:nvSpPr>
        <p:spPr>
          <a:xfrm>
            <a:off x="8491603" y="6922285"/>
            <a:ext cx="631277" cy="1924981"/>
          </a:xfrm>
          <a:custGeom>
            <a:avLst/>
            <a:gdLst>
              <a:gd name="connsiteX0" fmla="*/ 59466 w 631277"/>
              <a:gd name="connsiteY0" fmla="*/ 9 h 1924981"/>
              <a:gd name="connsiteX1" fmla="*/ 445228 w 631277"/>
              <a:gd name="connsiteY1" fmla="*/ 464353 h 1924981"/>
              <a:gd name="connsiteX2" fmla="*/ 559528 w 631277"/>
              <a:gd name="connsiteY2" fmla="*/ 864403 h 1924981"/>
              <a:gd name="connsiteX3" fmla="*/ 459516 w 631277"/>
              <a:gd name="connsiteY3" fmla="*/ 671521 h 1924981"/>
              <a:gd name="connsiteX4" fmla="*/ 538097 w 631277"/>
              <a:gd name="connsiteY4" fmla="*/ 1150153 h 1924981"/>
              <a:gd name="connsiteX5" fmla="*/ 630966 w 631277"/>
              <a:gd name="connsiteY5" fmla="*/ 1921678 h 1924981"/>
              <a:gd name="connsiteX6" fmla="*/ 559528 w 631277"/>
              <a:gd name="connsiteY6" fmla="*/ 1393040 h 1924981"/>
              <a:gd name="connsiteX7" fmla="*/ 345216 w 631277"/>
              <a:gd name="connsiteY7" fmla="*/ 550078 h 1924981"/>
              <a:gd name="connsiteX8" fmla="*/ 595247 w 631277"/>
              <a:gd name="connsiteY8" fmla="*/ 928696 h 1924981"/>
              <a:gd name="connsiteX9" fmla="*/ 459516 w 631277"/>
              <a:gd name="connsiteY9" fmla="*/ 614371 h 1924981"/>
              <a:gd name="connsiteX10" fmla="*/ 2316 w 631277"/>
              <a:gd name="connsiteY10" fmla="*/ 157171 h 1924981"/>
              <a:gd name="connsiteX11" fmla="*/ 273778 w 631277"/>
              <a:gd name="connsiteY11" fmla="*/ 450065 h 1924981"/>
              <a:gd name="connsiteX12" fmla="*/ 59466 w 631277"/>
              <a:gd name="connsiteY12" fmla="*/ 9 h 1924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1277" h="1924981">
                <a:moveTo>
                  <a:pt x="59466" y="9"/>
                </a:moveTo>
                <a:cubicBezTo>
                  <a:pt x="88041" y="2390"/>
                  <a:pt x="361884" y="320287"/>
                  <a:pt x="445228" y="464353"/>
                </a:cubicBezTo>
                <a:cubicBezTo>
                  <a:pt x="528572" y="608419"/>
                  <a:pt x="557147" y="829875"/>
                  <a:pt x="559528" y="864403"/>
                </a:cubicBezTo>
                <a:cubicBezTo>
                  <a:pt x="561909" y="898931"/>
                  <a:pt x="463088" y="623896"/>
                  <a:pt x="459516" y="671521"/>
                </a:cubicBezTo>
                <a:cubicBezTo>
                  <a:pt x="455944" y="719146"/>
                  <a:pt x="509522" y="941793"/>
                  <a:pt x="538097" y="1150153"/>
                </a:cubicBezTo>
                <a:cubicBezTo>
                  <a:pt x="566672" y="1358513"/>
                  <a:pt x="627394" y="1881197"/>
                  <a:pt x="630966" y="1921678"/>
                </a:cubicBezTo>
                <a:cubicBezTo>
                  <a:pt x="634538" y="1962159"/>
                  <a:pt x="607153" y="1621640"/>
                  <a:pt x="559528" y="1393040"/>
                </a:cubicBezTo>
                <a:cubicBezTo>
                  <a:pt x="511903" y="1164440"/>
                  <a:pt x="339263" y="627469"/>
                  <a:pt x="345216" y="550078"/>
                </a:cubicBezTo>
                <a:cubicBezTo>
                  <a:pt x="351169" y="472687"/>
                  <a:pt x="576197" y="917981"/>
                  <a:pt x="595247" y="928696"/>
                </a:cubicBezTo>
                <a:cubicBezTo>
                  <a:pt x="614297" y="939412"/>
                  <a:pt x="558338" y="742958"/>
                  <a:pt x="459516" y="614371"/>
                </a:cubicBezTo>
                <a:cubicBezTo>
                  <a:pt x="360694" y="485784"/>
                  <a:pt x="33272" y="184555"/>
                  <a:pt x="2316" y="157171"/>
                </a:cubicBezTo>
                <a:cubicBezTo>
                  <a:pt x="-28640" y="129787"/>
                  <a:pt x="260681" y="469115"/>
                  <a:pt x="273778" y="450065"/>
                </a:cubicBezTo>
                <a:cubicBezTo>
                  <a:pt x="286875" y="431015"/>
                  <a:pt x="30891" y="-2372"/>
                  <a:pt x="59466" y="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8C033274-0F27-7498-F8FB-D82D31970A72}"/>
              </a:ext>
            </a:extLst>
          </p:cNvPr>
          <p:cNvSpPr/>
          <p:nvPr/>
        </p:nvSpPr>
        <p:spPr>
          <a:xfrm>
            <a:off x="7220474" y="8256479"/>
            <a:ext cx="1906489" cy="1081462"/>
          </a:xfrm>
          <a:custGeom>
            <a:avLst/>
            <a:gdLst>
              <a:gd name="connsiteX0" fmla="*/ 1857 w 1906489"/>
              <a:gd name="connsiteY0" fmla="*/ 1066115 h 1081462"/>
              <a:gd name="connsiteX1" fmla="*/ 1051989 w 1906489"/>
              <a:gd name="connsiteY1" fmla="*/ 1058971 h 1081462"/>
              <a:gd name="connsiteX2" fmla="*/ 1001982 w 1906489"/>
              <a:gd name="connsiteY2" fmla="*/ 1058971 h 1081462"/>
              <a:gd name="connsiteX3" fmla="*/ 1630632 w 1906489"/>
              <a:gd name="connsiteY3" fmla="*/ 751790 h 1081462"/>
              <a:gd name="connsiteX4" fmla="*/ 1480614 w 1906489"/>
              <a:gd name="connsiteY4" fmla="*/ 801796 h 1081462"/>
              <a:gd name="connsiteX5" fmla="*/ 1844945 w 1906489"/>
              <a:gd name="connsiteY5" fmla="*/ 466040 h 1081462"/>
              <a:gd name="connsiteX6" fmla="*/ 1852089 w 1906489"/>
              <a:gd name="connsiteY6" fmla="*/ 1696 h 1081462"/>
              <a:gd name="connsiteX7" fmla="*/ 1894951 w 1906489"/>
              <a:gd name="connsiteY7" fmla="*/ 316021 h 1081462"/>
              <a:gd name="connsiteX8" fmla="*/ 1887807 w 1906489"/>
              <a:gd name="connsiteY8" fmla="*/ 487471 h 1081462"/>
              <a:gd name="connsiteX9" fmla="*/ 1694926 w 1906489"/>
              <a:gd name="connsiteY9" fmla="*/ 687496 h 1081462"/>
              <a:gd name="connsiteX10" fmla="*/ 1023414 w 1906489"/>
              <a:gd name="connsiteY10" fmla="*/ 966102 h 1081462"/>
              <a:gd name="connsiteX11" fmla="*/ 1302020 w 1906489"/>
              <a:gd name="connsiteY11" fmla="*/ 916096 h 1081462"/>
              <a:gd name="connsiteX12" fmla="*/ 809101 w 1906489"/>
              <a:gd name="connsiteY12" fmla="*/ 1030396 h 1081462"/>
              <a:gd name="connsiteX13" fmla="*/ 1857 w 1906489"/>
              <a:gd name="connsiteY13" fmla="*/ 1066115 h 1081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06489" h="1081462">
                <a:moveTo>
                  <a:pt x="1857" y="1066115"/>
                </a:moveTo>
                <a:cubicBezTo>
                  <a:pt x="42338" y="1070877"/>
                  <a:pt x="885302" y="1060162"/>
                  <a:pt x="1051989" y="1058971"/>
                </a:cubicBezTo>
                <a:cubicBezTo>
                  <a:pt x="1218676" y="1057780"/>
                  <a:pt x="905542" y="1110168"/>
                  <a:pt x="1001982" y="1058971"/>
                </a:cubicBezTo>
                <a:cubicBezTo>
                  <a:pt x="1098423" y="1007774"/>
                  <a:pt x="1550860" y="794652"/>
                  <a:pt x="1630632" y="751790"/>
                </a:cubicBezTo>
                <a:cubicBezTo>
                  <a:pt x="1710404" y="708928"/>
                  <a:pt x="1444895" y="849421"/>
                  <a:pt x="1480614" y="801796"/>
                </a:cubicBezTo>
                <a:cubicBezTo>
                  <a:pt x="1516333" y="754171"/>
                  <a:pt x="1783033" y="599390"/>
                  <a:pt x="1844945" y="466040"/>
                </a:cubicBezTo>
                <a:cubicBezTo>
                  <a:pt x="1906857" y="332690"/>
                  <a:pt x="1843755" y="26699"/>
                  <a:pt x="1852089" y="1696"/>
                </a:cubicBezTo>
                <a:cubicBezTo>
                  <a:pt x="1860423" y="-23307"/>
                  <a:pt x="1888998" y="235059"/>
                  <a:pt x="1894951" y="316021"/>
                </a:cubicBezTo>
                <a:cubicBezTo>
                  <a:pt x="1900904" y="396983"/>
                  <a:pt x="1921144" y="425559"/>
                  <a:pt x="1887807" y="487471"/>
                </a:cubicBezTo>
                <a:cubicBezTo>
                  <a:pt x="1854470" y="549383"/>
                  <a:pt x="1838991" y="607724"/>
                  <a:pt x="1694926" y="687496"/>
                </a:cubicBezTo>
                <a:cubicBezTo>
                  <a:pt x="1550861" y="767268"/>
                  <a:pt x="1088898" y="928002"/>
                  <a:pt x="1023414" y="966102"/>
                </a:cubicBezTo>
                <a:cubicBezTo>
                  <a:pt x="957930" y="1004202"/>
                  <a:pt x="1337739" y="905380"/>
                  <a:pt x="1302020" y="916096"/>
                </a:cubicBezTo>
                <a:cubicBezTo>
                  <a:pt x="1266301" y="926812"/>
                  <a:pt x="1024604" y="1003012"/>
                  <a:pt x="809101" y="1030396"/>
                </a:cubicBezTo>
                <a:cubicBezTo>
                  <a:pt x="593598" y="1057780"/>
                  <a:pt x="-38624" y="1061353"/>
                  <a:pt x="1857" y="10661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 1326">
            <a:extLst>
              <a:ext uri="{FF2B5EF4-FFF2-40B4-BE49-F238E27FC236}">
                <a16:creationId xmlns:a16="http://schemas.microsoft.com/office/drawing/2014/main" id="{F7DFBF20-62DF-48CB-4B89-97EC25F9FA29}"/>
              </a:ext>
            </a:extLst>
          </p:cNvPr>
          <p:cNvSpPr/>
          <p:nvPr/>
        </p:nvSpPr>
        <p:spPr>
          <a:xfrm>
            <a:off x="7033728" y="8929587"/>
            <a:ext cx="2047272" cy="565269"/>
          </a:xfrm>
          <a:custGeom>
            <a:avLst/>
            <a:gdLst>
              <a:gd name="connsiteX0" fmla="*/ 2866 w 2047272"/>
              <a:gd name="connsiteY0" fmla="*/ 564457 h 565269"/>
              <a:gd name="connsiteX1" fmla="*/ 1238735 w 2047272"/>
              <a:gd name="connsiteY1" fmla="*/ 407294 h 565269"/>
              <a:gd name="connsiteX2" fmla="*/ 1160153 w 2047272"/>
              <a:gd name="connsiteY2" fmla="*/ 464444 h 565269"/>
              <a:gd name="connsiteX3" fmla="*/ 1953110 w 2047272"/>
              <a:gd name="connsiteY3" fmla="*/ 164407 h 565269"/>
              <a:gd name="connsiteX4" fmla="*/ 1710222 w 2047272"/>
              <a:gd name="connsiteY4" fmla="*/ 264419 h 565269"/>
              <a:gd name="connsiteX5" fmla="*/ 2045978 w 2047272"/>
              <a:gd name="connsiteY5" fmla="*/ 101 h 565269"/>
              <a:gd name="connsiteX6" fmla="*/ 1560203 w 2047272"/>
              <a:gd name="connsiteY6" fmla="*/ 235844 h 565269"/>
              <a:gd name="connsiteX7" fmla="*/ 917266 w 2047272"/>
              <a:gd name="connsiteY7" fmla="*/ 457301 h 565269"/>
              <a:gd name="connsiteX8" fmla="*/ 2866 w 2047272"/>
              <a:gd name="connsiteY8" fmla="*/ 564457 h 565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7272" h="565269">
                <a:moveTo>
                  <a:pt x="2866" y="564457"/>
                </a:moveTo>
                <a:cubicBezTo>
                  <a:pt x="56444" y="556123"/>
                  <a:pt x="1045854" y="423963"/>
                  <a:pt x="1238735" y="407294"/>
                </a:cubicBezTo>
                <a:cubicBezTo>
                  <a:pt x="1431616" y="390625"/>
                  <a:pt x="1041091" y="504925"/>
                  <a:pt x="1160153" y="464444"/>
                </a:cubicBezTo>
                <a:cubicBezTo>
                  <a:pt x="1279216" y="423963"/>
                  <a:pt x="1861432" y="197744"/>
                  <a:pt x="1953110" y="164407"/>
                </a:cubicBezTo>
                <a:cubicBezTo>
                  <a:pt x="2044788" y="131069"/>
                  <a:pt x="1694744" y="291803"/>
                  <a:pt x="1710222" y="264419"/>
                </a:cubicBezTo>
                <a:cubicBezTo>
                  <a:pt x="1725700" y="237035"/>
                  <a:pt x="2070981" y="4863"/>
                  <a:pt x="2045978" y="101"/>
                </a:cubicBezTo>
                <a:cubicBezTo>
                  <a:pt x="2020975" y="-4661"/>
                  <a:pt x="1748322" y="159644"/>
                  <a:pt x="1560203" y="235844"/>
                </a:cubicBezTo>
                <a:cubicBezTo>
                  <a:pt x="1372084" y="312044"/>
                  <a:pt x="1173250" y="398960"/>
                  <a:pt x="917266" y="457301"/>
                </a:cubicBezTo>
                <a:cubicBezTo>
                  <a:pt x="661282" y="515642"/>
                  <a:pt x="-50712" y="572791"/>
                  <a:pt x="2866" y="56445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A510BC9F-795D-0C88-1D45-1450585A5F60}"/>
              </a:ext>
            </a:extLst>
          </p:cNvPr>
          <p:cNvSpPr/>
          <p:nvPr/>
        </p:nvSpPr>
        <p:spPr>
          <a:xfrm>
            <a:off x="5484892" y="9220436"/>
            <a:ext cx="2122269" cy="3436816"/>
          </a:xfrm>
          <a:custGeom>
            <a:avLst/>
            <a:gdLst>
              <a:gd name="connsiteX0" fmla="*/ 2116058 w 2122269"/>
              <a:gd name="connsiteY0" fmla="*/ 95014 h 3436816"/>
              <a:gd name="connsiteX1" fmla="*/ 1101646 w 2122269"/>
              <a:gd name="connsiteY1" fmla="*/ 1495189 h 3436816"/>
              <a:gd name="connsiteX2" fmla="*/ 623014 w 2122269"/>
              <a:gd name="connsiteY2" fmla="*/ 2823927 h 3436816"/>
              <a:gd name="connsiteX3" fmla="*/ 637302 w 2122269"/>
              <a:gd name="connsiteY3" fmla="*/ 2745345 h 3436816"/>
              <a:gd name="connsiteX4" fmla="*/ 644446 w 2122269"/>
              <a:gd name="connsiteY4" fmla="*/ 3424002 h 3436816"/>
              <a:gd name="connsiteX5" fmla="*/ 501571 w 2122269"/>
              <a:gd name="connsiteY5" fmla="*/ 3102533 h 3436816"/>
              <a:gd name="connsiteX6" fmla="*/ 8652 w 2122269"/>
              <a:gd name="connsiteY6" fmla="*/ 2066689 h 3436816"/>
              <a:gd name="connsiteX7" fmla="*/ 965914 w 2122269"/>
              <a:gd name="connsiteY7" fmla="*/ 916545 h 3436816"/>
              <a:gd name="connsiteX8" fmla="*/ 844471 w 2122269"/>
              <a:gd name="connsiteY8" fmla="*/ 1059420 h 3436816"/>
              <a:gd name="connsiteX9" fmla="*/ 1630283 w 2122269"/>
              <a:gd name="connsiteY9" fmla="*/ 245033 h 3436816"/>
              <a:gd name="connsiteX10" fmla="*/ 1237377 w 2122269"/>
              <a:gd name="connsiteY10" fmla="*/ 466489 h 3436816"/>
              <a:gd name="connsiteX11" fmla="*/ 1758871 w 2122269"/>
              <a:gd name="connsiteY11" fmla="*/ 2145 h 3436816"/>
              <a:gd name="connsiteX12" fmla="*/ 1530271 w 2122269"/>
              <a:gd name="connsiteY12" fmla="*/ 287895 h 3436816"/>
              <a:gd name="connsiteX13" fmla="*/ 1737439 w 2122269"/>
              <a:gd name="connsiteY13" fmla="*/ 159308 h 3436816"/>
              <a:gd name="connsiteX14" fmla="*/ 1537414 w 2122269"/>
              <a:gd name="connsiteY14" fmla="*/ 287895 h 3436816"/>
              <a:gd name="connsiteX15" fmla="*/ 2116058 w 2122269"/>
              <a:gd name="connsiteY15" fmla="*/ 95014 h 343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22269" h="3436816">
                <a:moveTo>
                  <a:pt x="2116058" y="95014"/>
                </a:moveTo>
                <a:cubicBezTo>
                  <a:pt x="2043430" y="296230"/>
                  <a:pt x="1350487" y="1040370"/>
                  <a:pt x="1101646" y="1495189"/>
                </a:cubicBezTo>
                <a:cubicBezTo>
                  <a:pt x="852805" y="1950008"/>
                  <a:pt x="700405" y="2615568"/>
                  <a:pt x="623014" y="2823927"/>
                </a:cubicBezTo>
                <a:cubicBezTo>
                  <a:pt x="545623" y="3032286"/>
                  <a:pt x="633730" y="2645333"/>
                  <a:pt x="637302" y="2745345"/>
                </a:cubicBezTo>
                <a:cubicBezTo>
                  <a:pt x="640874" y="2845357"/>
                  <a:pt x="667068" y="3364471"/>
                  <a:pt x="644446" y="3424002"/>
                </a:cubicBezTo>
                <a:cubicBezTo>
                  <a:pt x="621824" y="3483533"/>
                  <a:pt x="607537" y="3328752"/>
                  <a:pt x="501571" y="3102533"/>
                </a:cubicBezTo>
                <a:cubicBezTo>
                  <a:pt x="395605" y="2876314"/>
                  <a:pt x="-68738" y="2431020"/>
                  <a:pt x="8652" y="2066689"/>
                </a:cubicBezTo>
                <a:cubicBezTo>
                  <a:pt x="86042" y="1702358"/>
                  <a:pt x="826611" y="1084423"/>
                  <a:pt x="965914" y="916545"/>
                </a:cubicBezTo>
                <a:cubicBezTo>
                  <a:pt x="1105217" y="748667"/>
                  <a:pt x="733743" y="1171339"/>
                  <a:pt x="844471" y="1059420"/>
                </a:cubicBezTo>
                <a:cubicBezTo>
                  <a:pt x="955199" y="947501"/>
                  <a:pt x="1564799" y="343855"/>
                  <a:pt x="1630283" y="245033"/>
                </a:cubicBezTo>
                <a:cubicBezTo>
                  <a:pt x="1695767" y="146211"/>
                  <a:pt x="1215946" y="506970"/>
                  <a:pt x="1237377" y="466489"/>
                </a:cubicBezTo>
                <a:cubicBezTo>
                  <a:pt x="1258808" y="426008"/>
                  <a:pt x="1710055" y="31911"/>
                  <a:pt x="1758871" y="2145"/>
                </a:cubicBezTo>
                <a:cubicBezTo>
                  <a:pt x="1807687" y="-27621"/>
                  <a:pt x="1533843" y="261701"/>
                  <a:pt x="1530271" y="287895"/>
                </a:cubicBezTo>
                <a:cubicBezTo>
                  <a:pt x="1526699" y="314089"/>
                  <a:pt x="1736249" y="159308"/>
                  <a:pt x="1737439" y="159308"/>
                </a:cubicBezTo>
                <a:cubicBezTo>
                  <a:pt x="1738629" y="159308"/>
                  <a:pt x="1473120" y="295039"/>
                  <a:pt x="1537414" y="287895"/>
                </a:cubicBezTo>
                <a:cubicBezTo>
                  <a:pt x="1601708" y="280751"/>
                  <a:pt x="2188686" y="-106202"/>
                  <a:pt x="2116058" y="9501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A6CD7D37-F5C0-035C-77A6-4BB1A5E64A6A}"/>
              </a:ext>
            </a:extLst>
          </p:cNvPr>
          <p:cNvSpPr/>
          <p:nvPr/>
        </p:nvSpPr>
        <p:spPr>
          <a:xfrm>
            <a:off x="4803219" y="10499543"/>
            <a:ext cx="1697646" cy="2344218"/>
          </a:xfrm>
          <a:custGeom>
            <a:avLst/>
            <a:gdLst>
              <a:gd name="connsiteX0" fmla="*/ 504587 w 1697646"/>
              <a:gd name="connsiteY0" fmla="*/ 744720 h 2344218"/>
              <a:gd name="connsiteX1" fmla="*/ 668894 w 1697646"/>
              <a:gd name="connsiteY1" fmla="*/ 1366226 h 2344218"/>
              <a:gd name="connsiteX2" fmla="*/ 1404700 w 1697646"/>
              <a:gd name="connsiteY2" fmla="*/ 2187757 h 2344218"/>
              <a:gd name="connsiteX3" fmla="*/ 1154669 w 1697646"/>
              <a:gd name="connsiteY3" fmla="*/ 1959157 h 2344218"/>
              <a:gd name="connsiteX4" fmla="*/ 1697594 w 1697646"/>
              <a:gd name="connsiteY4" fmla="*/ 2337776 h 2344218"/>
              <a:gd name="connsiteX5" fmla="*/ 1118950 w 1697646"/>
              <a:gd name="connsiteY5" fmla="*/ 2180613 h 2344218"/>
              <a:gd name="connsiteX6" fmla="*/ 747475 w 1697646"/>
              <a:gd name="connsiteY6" fmla="*/ 1959157 h 2344218"/>
              <a:gd name="connsiteX7" fmla="*/ 497444 w 1697646"/>
              <a:gd name="connsiteY7" fmla="*/ 1537676 h 2344218"/>
              <a:gd name="connsiteX8" fmla="*/ 97394 w 1697646"/>
              <a:gd name="connsiteY8" fmla="*/ 1130482 h 2344218"/>
              <a:gd name="connsiteX9" fmla="*/ 333137 w 1697646"/>
              <a:gd name="connsiteY9" fmla="*/ 994751 h 2344218"/>
              <a:gd name="connsiteX10" fmla="*/ 33100 w 1697646"/>
              <a:gd name="connsiteY10" fmla="*/ 951888 h 2344218"/>
              <a:gd name="connsiteX11" fmla="*/ 1268969 w 1697646"/>
              <a:gd name="connsiteY11" fmla="*/ 1770 h 2344218"/>
              <a:gd name="connsiteX12" fmla="*/ 547450 w 1697646"/>
              <a:gd name="connsiteY12" fmla="*/ 716145 h 2344218"/>
              <a:gd name="connsiteX13" fmla="*/ 504587 w 1697646"/>
              <a:gd name="connsiteY13" fmla="*/ 744720 h 2344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97646" h="2344218">
                <a:moveTo>
                  <a:pt x="504587" y="744720"/>
                </a:moveTo>
                <a:cubicBezTo>
                  <a:pt x="524828" y="853067"/>
                  <a:pt x="518875" y="1125720"/>
                  <a:pt x="668894" y="1366226"/>
                </a:cubicBezTo>
                <a:cubicBezTo>
                  <a:pt x="818913" y="1606732"/>
                  <a:pt x="1323738" y="2088935"/>
                  <a:pt x="1404700" y="2187757"/>
                </a:cubicBezTo>
                <a:cubicBezTo>
                  <a:pt x="1485663" y="2286579"/>
                  <a:pt x="1105853" y="1934154"/>
                  <a:pt x="1154669" y="1959157"/>
                </a:cubicBezTo>
                <a:cubicBezTo>
                  <a:pt x="1203485" y="1984160"/>
                  <a:pt x="1703547" y="2300867"/>
                  <a:pt x="1697594" y="2337776"/>
                </a:cubicBezTo>
                <a:cubicBezTo>
                  <a:pt x="1691641" y="2374685"/>
                  <a:pt x="1277303" y="2243716"/>
                  <a:pt x="1118950" y="2180613"/>
                </a:cubicBezTo>
                <a:cubicBezTo>
                  <a:pt x="960597" y="2117510"/>
                  <a:pt x="851059" y="2066313"/>
                  <a:pt x="747475" y="1959157"/>
                </a:cubicBezTo>
                <a:cubicBezTo>
                  <a:pt x="643891" y="1852001"/>
                  <a:pt x="605791" y="1675788"/>
                  <a:pt x="497444" y="1537676"/>
                </a:cubicBezTo>
                <a:cubicBezTo>
                  <a:pt x="389097" y="1399564"/>
                  <a:pt x="124778" y="1220969"/>
                  <a:pt x="97394" y="1130482"/>
                </a:cubicBezTo>
                <a:cubicBezTo>
                  <a:pt x="70010" y="1039995"/>
                  <a:pt x="343853" y="1024516"/>
                  <a:pt x="333137" y="994751"/>
                </a:cubicBezTo>
                <a:cubicBezTo>
                  <a:pt x="322421" y="964986"/>
                  <a:pt x="-122872" y="1117385"/>
                  <a:pt x="33100" y="951888"/>
                </a:cubicBezTo>
                <a:cubicBezTo>
                  <a:pt x="189072" y="786391"/>
                  <a:pt x="1183244" y="41060"/>
                  <a:pt x="1268969" y="1770"/>
                </a:cubicBezTo>
                <a:cubicBezTo>
                  <a:pt x="1354694" y="-37520"/>
                  <a:pt x="677228" y="588748"/>
                  <a:pt x="547450" y="716145"/>
                </a:cubicBezTo>
                <a:cubicBezTo>
                  <a:pt x="417672" y="843542"/>
                  <a:pt x="484346" y="636373"/>
                  <a:pt x="504587" y="74472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 1329">
            <a:extLst>
              <a:ext uri="{FF2B5EF4-FFF2-40B4-BE49-F238E27FC236}">
                <a16:creationId xmlns:a16="http://schemas.microsoft.com/office/drawing/2014/main" id="{48E2DF94-18D8-94A1-FB63-B1F1D00151CD}"/>
              </a:ext>
            </a:extLst>
          </p:cNvPr>
          <p:cNvSpPr/>
          <p:nvPr/>
        </p:nvSpPr>
        <p:spPr>
          <a:xfrm>
            <a:off x="2629362" y="11946123"/>
            <a:ext cx="2957140" cy="830589"/>
          </a:xfrm>
          <a:custGeom>
            <a:avLst/>
            <a:gdLst>
              <a:gd name="connsiteX0" fmla="*/ 6682 w 2957140"/>
              <a:gd name="connsiteY0" fmla="*/ 769752 h 830589"/>
              <a:gd name="connsiteX1" fmla="*/ 763919 w 2957140"/>
              <a:gd name="connsiteY1" fmla="*/ 619733 h 830589"/>
              <a:gd name="connsiteX2" fmla="*/ 1764044 w 2957140"/>
              <a:gd name="connsiteY2" fmla="*/ 5371 h 830589"/>
              <a:gd name="connsiteX3" fmla="*/ 1242551 w 2957140"/>
              <a:gd name="connsiteY3" fmla="*/ 341127 h 830589"/>
              <a:gd name="connsiteX4" fmla="*/ 2156951 w 2957140"/>
              <a:gd name="connsiteY4" fmla="*/ 698315 h 830589"/>
              <a:gd name="connsiteX5" fmla="*/ 2957051 w 2957140"/>
              <a:gd name="connsiteY5" fmla="*/ 826902 h 830589"/>
              <a:gd name="connsiteX6" fmla="*/ 2214101 w 2957140"/>
              <a:gd name="connsiteY6" fmla="*/ 798327 h 830589"/>
              <a:gd name="connsiteX7" fmla="*/ 1199688 w 2957140"/>
              <a:gd name="connsiteY7" fmla="*/ 762608 h 830589"/>
              <a:gd name="connsiteX8" fmla="*/ 6682 w 2957140"/>
              <a:gd name="connsiteY8" fmla="*/ 769752 h 830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7140" h="830589">
                <a:moveTo>
                  <a:pt x="6682" y="769752"/>
                </a:moveTo>
                <a:cubicBezTo>
                  <a:pt x="-65946" y="745940"/>
                  <a:pt x="471025" y="747130"/>
                  <a:pt x="763919" y="619733"/>
                </a:cubicBezTo>
                <a:cubicBezTo>
                  <a:pt x="1056813" y="492336"/>
                  <a:pt x="1684272" y="51805"/>
                  <a:pt x="1764044" y="5371"/>
                </a:cubicBezTo>
                <a:cubicBezTo>
                  <a:pt x="1843816" y="-41063"/>
                  <a:pt x="1177067" y="225636"/>
                  <a:pt x="1242551" y="341127"/>
                </a:cubicBezTo>
                <a:cubicBezTo>
                  <a:pt x="1308035" y="456618"/>
                  <a:pt x="1871201" y="617352"/>
                  <a:pt x="2156951" y="698315"/>
                </a:cubicBezTo>
                <a:cubicBezTo>
                  <a:pt x="2442701" y="779278"/>
                  <a:pt x="2947526" y="810233"/>
                  <a:pt x="2957051" y="826902"/>
                </a:cubicBezTo>
                <a:cubicBezTo>
                  <a:pt x="2966576" y="843571"/>
                  <a:pt x="2214101" y="798327"/>
                  <a:pt x="2214101" y="798327"/>
                </a:cubicBezTo>
                <a:cubicBezTo>
                  <a:pt x="1921207" y="787611"/>
                  <a:pt x="1565210" y="768561"/>
                  <a:pt x="1199688" y="762608"/>
                </a:cubicBezTo>
                <a:cubicBezTo>
                  <a:pt x="834166" y="756655"/>
                  <a:pt x="79310" y="793564"/>
                  <a:pt x="6682" y="76975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 1330">
            <a:extLst>
              <a:ext uri="{FF2B5EF4-FFF2-40B4-BE49-F238E27FC236}">
                <a16:creationId xmlns:a16="http://schemas.microsoft.com/office/drawing/2014/main" id="{237C7E45-5DA4-3ACB-511A-A7B3A20848A1}"/>
              </a:ext>
            </a:extLst>
          </p:cNvPr>
          <p:cNvSpPr/>
          <p:nvPr/>
        </p:nvSpPr>
        <p:spPr>
          <a:xfrm>
            <a:off x="2852169" y="9335554"/>
            <a:ext cx="1003683" cy="1068166"/>
          </a:xfrm>
          <a:custGeom>
            <a:avLst/>
            <a:gdLst>
              <a:gd name="connsiteX0" fmla="*/ 934019 w 1003683"/>
              <a:gd name="connsiteY0" fmla="*/ 29902 h 1068166"/>
              <a:gd name="connsiteX1" fmla="*/ 348231 w 1003683"/>
              <a:gd name="connsiteY1" fmla="*/ 551396 h 1068166"/>
              <a:gd name="connsiteX2" fmla="*/ 5331 w 1003683"/>
              <a:gd name="connsiteY2" fmla="*/ 1065746 h 1068166"/>
              <a:gd name="connsiteX3" fmla="*/ 148206 w 1003683"/>
              <a:gd name="connsiteY3" fmla="*/ 729990 h 1068166"/>
              <a:gd name="connsiteX4" fmla="*/ 269650 w 1003683"/>
              <a:gd name="connsiteY4" fmla="*/ 387090 h 1068166"/>
              <a:gd name="connsiteX5" fmla="*/ 683987 w 1003683"/>
              <a:gd name="connsiteY5" fmla="*/ 72765 h 1068166"/>
              <a:gd name="connsiteX6" fmla="*/ 569687 w 1003683"/>
              <a:gd name="connsiteY6" fmla="*/ 187065 h 1068166"/>
              <a:gd name="connsiteX7" fmla="*/ 948306 w 1003683"/>
              <a:gd name="connsiteY7" fmla="*/ 79909 h 1068166"/>
              <a:gd name="connsiteX8" fmla="*/ 934019 w 1003683"/>
              <a:gd name="connsiteY8" fmla="*/ 29902 h 1068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3683" h="1068166">
                <a:moveTo>
                  <a:pt x="934019" y="29902"/>
                </a:moveTo>
                <a:cubicBezTo>
                  <a:pt x="834006" y="108483"/>
                  <a:pt x="503012" y="378755"/>
                  <a:pt x="348231" y="551396"/>
                </a:cubicBezTo>
                <a:cubicBezTo>
                  <a:pt x="193450" y="724037"/>
                  <a:pt x="38668" y="1035980"/>
                  <a:pt x="5331" y="1065746"/>
                </a:cubicBezTo>
                <a:cubicBezTo>
                  <a:pt x="-28006" y="1095512"/>
                  <a:pt x="104153" y="843099"/>
                  <a:pt x="148206" y="729990"/>
                </a:cubicBezTo>
                <a:cubicBezTo>
                  <a:pt x="192259" y="616881"/>
                  <a:pt x="180353" y="496627"/>
                  <a:pt x="269650" y="387090"/>
                </a:cubicBezTo>
                <a:cubicBezTo>
                  <a:pt x="358947" y="277553"/>
                  <a:pt x="633981" y="106102"/>
                  <a:pt x="683987" y="72765"/>
                </a:cubicBezTo>
                <a:cubicBezTo>
                  <a:pt x="733993" y="39428"/>
                  <a:pt x="525634" y="185874"/>
                  <a:pt x="569687" y="187065"/>
                </a:cubicBezTo>
                <a:cubicBezTo>
                  <a:pt x="613740" y="188256"/>
                  <a:pt x="881631" y="110865"/>
                  <a:pt x="948306" y="79909"/>
                </a:cubicBezTo>
                <a:cubicBezTo>
                  <a:pt x="1014981" y="48953"/>
                  <a:pt x="1034032" y="-48679"/>
                  <a:pt x="934019" y="299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 1331">
            <a:extLst>
              <a:ext uri="{FF2B5EF4-FFF2-40B4-BE49-F238E27FC236}">
                <a16:creationId xmlns:a16="http://schemas.microsoft.com/office/drawing/2014/main" id="{07562735-61C3-E723-CE94-7F4267DA97CC}"/>
              </a:ext>
            </a:extLst>
          </p:cNvPr>
          <p:cNvSpPr/>
          <p:nvPr/>
        </p:nvSpPr>
        <p:spPr>
          <a:xfrm>
            <a:off x="586758" y="11420559"/>
            <a:ext cx="1394257" cy="142895"/>
          </a:xfrm>
          <a:custGeom>
            <a:avLst/>
            <a:gdLst>
              <a:gd name="connsiteX0" fmla="*/ 1392061 w 1394257"/>
              <a:gd name="connsiteY0" fmla="*/ 52304 h 142895"/>
              <a:gd name="connsiteX1" fmla="*/ 1084880 w 1394257"/>
              <a:gd name="connsiteY1" fmla="*/ 2297 h 142895"/>
              <a:gd name="connsiteX2" fmla="*/ 341930 w 1394257"/>
              <a:gd name="connsiteY2" fmla="*/ 130885 h 142895"/>
              <a:gd name="connsiteX3" fmla="*/ 6173 w 1394257"/>
              <a:gd name="connsiteY3" fmla="*/ 130885 h 142895"/>
              <a:gd name="connsiteX4" fmla="*/ 606248 w 1394257"/>
              <a:gd name="connsiteY4" fmla="*/ 73735 h 142895"/>
              <a:gd name="connsiteX5" fmla="*/ 1334911 w 1394257"/>
              <a:gd name="connsiteY5" fmla="*/ 130885 h 142895"/>
              <a:gd name="connsiteX6" fmla="*/ 1227755 w 1394257"/>
              <a:gd name="connsiteY6" fmla="*/ 102310 h 142895"/>
              <a:gd name="connsiteX7" fmla="*/ 1392061 w 1394257"/>
              <a:gd name="connsiteY7" fmla="*/ 52304 h 142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4257" h="142895">
                <a:moveTo>
                  <a:pt x="1392061" y="52304"/>
                </a:moveTo>
                <a:cubicBezTo>
                  <a:pt x="1368248" y="35635"/>
                  <a:pt x="1259902" y="-10800"/>
                  <a:pt x="1084880" y="2297"/>
                </a:cubicBezTo>
                <a:cubicBezTo>
                  <a:pt x="909858" y="15394"/>
                  <a:pt x="521714" y="109454"/>
                  <a:pt x="341930" y="130885"/>
                </a:cubicBezTo>
                <a:cubicBezTo>
                  <a:pt x="162145" y="152316"/>
                  <a:pt x="-37880" y="140410"/>
                  <a:pt x="6173" y="130885"/>
                </a:cubicBezTo>
                <a:cubicBezTo>
                  <a:pt x="50226" y="121360"/>
                  <a:pt x="384792" y="73735"/>
                  <a:pt x="606248" y="73735"/>
                </a:cubicBezTo>
                <a:cubicBezTo>
                  <a:pt x="827704" y="73735"/>
                  <a:pt x="1231326" y="126123"/>
                  <a:pt x="1334911" y="130885"/>
                </a:cubicBezTo>
                <a:cubicBezTo>
                  <a:pt x="1438496" y="135648"/>
                  <a:pt x="1217039" y="111835"/>
                  <a:pt x="1227755" y="102310"/>
                </a:cubicBezTo>
                <a:cubicBezTo>
                  <a:pt x="1238471" y="92785"/>
                  <a:pt x="1415874" y="68973"/>
                  <a:pt x="1392061" y="523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 1332">
            <a:extLst>
              <a:ext uri="{FF2B5EF4-FFF2-40B4-BE49-F238E27FC236}">
                <a16:creationId xmlns:a16="http://schemas.microsoft.com/office/drawing/2014/main" id="{FFC795DB-E8A2-5A9B-E47A-389A8AA49827}"/>
              </a:ext>
            </a:extLst>
          </p:cNvPr>
          <p:cNvSpPr/>
          <p:nvPr/>
        </p:nvSpPr>
        <p:spPr>
          <a:xfrm>
            <a:off x="157070" y="11457388"/>
            <a:ext cx="2001847" cy="472679"/>
          </a:xfrm>
          <a:custGeom>
            <a:avLst/>
            <a:gdLst>
              <a:gd name="connsiteX0" fmla="*/ 93 w 2001847"/>
              <a:gd name="connsiteY0" fmla="*/ 472675 h 472679"/>
              <a:gd name="connsiteX1" fmla="*/ 650174 w 2001847"/>
              <a:gd name="connsiteY1" fmla="*/ 165493 h 472679"/>
              <a:gd name="connsiteX2" fmla="*/ 1135949 w 2001847"/>
              <a:gd name="connsiteY2" fmla="*/ 101200 h 472679"/>
              <a:gd name="connsiteX3" fmla="*/ 1371693 w 2001847"/>
              <a:gd name="connsiteY3" fmla="*/ 186925 h 472679"/>
              <a:gd name="connsiteX4" fmla="*/ 1257393 w 2001847"/>
              <a:gd name="connsiteY4" fmla="*/ 108343 h 472679"/>
              <a:gd name="connsiteX5" fmla="*/ 1993199 w 2001847"/>
              <a:gd name="connsiteY5" fmla="*/ 451243 h 472679"/>
              <a:gd name="connsiteX6" fmla="*/ 1636011 w 2001847"/>
              <a:gd name="connsiteY6" fmla="*/ 244075 h 472679"/>
              <a:gd name="connsiteX7" fmla="*/ 1264536 w 2001847"/>
              <a:gd name="connsiteY7" fmla="*/ 1187 h 472679"/>
              <a:gd name="connsiteX8" fmla="*/ 757330 w 2001847"/>
              <a:gd name="connsiteY8" fmla="*/ 151206 h 472679"/>
              <a:gd name="connsiteX9" fmla="*/ 364424 w 2001847"/>
              <a:gd name="connsiteY9" fmla="*/ 151206 h 472679"/>
              <a:gd name="connsiteX10" fmla="*/ 600168 w 2001847"/>
              <a:gd name="connsiteY10" fmla="*/ 158350 h 472679"/>
              <a:gd name="connsiteX11" fmla="*/ 93 w 2001847"/>
              <a:gd name="connsiteY11" fmla="*/ 472675 h 472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1847" h="472679">
                <a:moveTo>
                  <a:pt x="93" y="472675"/>
                </a:moveTo>
                <a:cubicBezTo>
                  <a:pt x="8427" y="473865"/>
                  <a:pt x="460865" y="227405"/>
                  <a:pt x="650174" y="165493"/>
                </a:cubicBezTo>
                <a:cubicBezTo>
                  <a:pt x="839483" y="103580"/>
                  <a:pt x="1015696" y="97628"/>
                  <a:pt x="1135949" y="101200"/>
                </a:cubicBezTo>
                <a:cubicBezTo>
                  <a:pt x="1256202" y="104772"/>
                  <a:pt x="1351452" y="185735"/>
                  <a:pt x="1371693" y="186925"/>
                </a:cubicBezTo>
                <a:cubicBezTo>
                  <a:pt x="1391934" y="188115"/>
                  <a:pt x="1153809" y="64290"/>
                  <a:pt x="1257393" y="108343"/>
                </a:cubicBezTo>
                <a:cubicBezTo>
                  <a:pt x="1360977" y="152396"/>
                  <a:pt x="1930096" y="428621"/>
                  <a:pt x="1993199" y="451243"/>
                </a:cubicBezTo>
                <a:cubicBezTo>
                  <a:pt x="2056302" y="473865"/>
                  <a:pt x="1757455" y="319084"/>
                  <a:pt x="1636011" y="244075"/>
                </a:cubicBezTo>
                <a:cubicBezTo>
                  <a:pt x="1514567" y="169066"/>
                  <a:pt x="1410983" y="16665"/>
                  <a:pt x="1264536" y="1187"/>
                </a:cubicBezTo>
                <a:cubicBezTo>
                  <a:pt x="1118089" y="-14291"/>
                  <a:pt x="907349" y="126203"/>
                  <a:pt x="757330" y="151206"/>
                </a:cubicBezTo>
                <a:cubicBezTo>
                  <a:pt x="607311" y="176209"/>
                  <a:pt x="390618" y="150015"/>
                  <a:pt x="364424" y="151206"/>
                </a:cubicBezTo>
                <a:cubicBezTo>
                  <a:pt x="338230" y="152397"/>
                  <a:pt x="658509" y="108344"/>
                  <a:pt x="600168" y="158350"/>
                </a:cubicBezTo>
                <a:cubicBezTo>
                  <a:pt x="541827" y="208356"/>
                  <a:pt x="-8241" y="471485"/>
                  <a:pt x="93" y="4726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 1333">
            <a:extLst>
              <a:ext uri="{FF2B5EF4-FFF2-40B4-BE49-F238E27FC236}">
                <a16:creationId xmlns:a16="http://schemas.microsoft.com/office/drawing/2014/main" id="{03B0A345-AD6C-B457-6954-9D28BB37536F}"/>
              </a:ext>
            </a:extLst>
          </p:cNvPr>
          <p:cNvSpPr/>
          <p:nvPr/>
        </p:nvSpPr>
        <p:spPr>
          <a:xfrm>
            <a:off x="1221571" y="11827155"/>
            <a:ext cx="1151459" cy="860950"/>
          </a:xfrm>
          <a:custGeom>
            <a:avLst/>
            <a:gdLst>
              <a:gd name="connsiteX0" fmla="*/ 14298 w 1151459"/>
              <a:gd name="connsiteY0" fmla="*/ 10039 h 860950"/>
              <a:gd name="connsiteX1" fmla="*/ 785823 w 1151459"/>
              <a:gd name="connsiteY1" fmla="*/ 631545 h 860950"/>
              <a:gd name="connsiteX2" fmla="*/ 657235 w 1151459"/>
              <a:gd name="connsiteY2" fmla="*/ 431520 h 860950"/>
              <a:gd name="connsiteX3" fmla="*/ 1150154 w 1151459"/>
              <a:gd name="connsiteY3" fmla="*/ 860145 h 860950"/>
              <a:gd name="connsiteX4" fmla="*/ 785823 w 1151459"/>
              <a:gd name="connsiteY4" fmla="*/ 531533 h 860950"/>
              <a:gd name="connsiteX5" fmla="*/ 321479 w 1151459"/>
              <a:gd name="connsiteY5" fmla="*/ 267214 h 860950"/>
              <a:gd name="connsiteX6" fmla="*/ 14298 w 1151459"/>
              <a:gd name="connsiteY6" fmla="*/ 10039 h 860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1459" h="860950">
                <a:moveTo>
                  <a:pt x="14298" y="10039"/>
                </a:moveTo>
                <a:cubicBezTo>
                  <a:pt x="91689" y="70761"/>
                  <a:pt x="678667" y="561298"/>
                  <a:pt x="785823" y="631545"/>
                </a:cubicBezTo>
                <a:cubicBezTo>
                  <a:pt x="892979" y="701792"/>
                  <a:pt x="596513" y="393420"/>
                  <a:pt x="657235" y="431520"/>
                </a:cubicBezTo>
                <a:cubicBezTo>
                  <a:pt x="717957" y="469620"/>
                  <a:pt x="1128723" y="843476"/>
                  <a:pt x="1150154" y="860145"/>
                </a:cubicBezTo>
                <a:cubicBezTo>
                  <a:pt x="1171585" y="876814"/>
                  <a:pt x="923936" y="630355"/>
                  <a:pt x="785823" y="531533"/>
                </a:cubicBezTo>
                <a:cubicBezTo>
                  <a:pt x="647711" y="432711"/>
                  <a:pt x="450066" y="354130"/>
                  <a:pt x="321479" y="267214"/>
                </a:cubicBezTo>
                <a:cubicBezTo>
                  <a:pt x="192892" y="180298"/>
                  <a:pt x="-63093" y="-50683"/>
                  <a:pt x="14298" y="1003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 1334">
            <a:extLst>
              <a:ext uri="{FF2B5EF4-FFF2-40B4-BE49-F238E27FC236}">
                <a16:creationId xmlns:a16="http://schemas.microsoft.com/office/drawing/2014/main" id="{1C9E492A-B7BD-B478-985D-D4CA8736012B}"/>
              </a:ext>
            </a:extLst>
          </p:cNvPr>
          <p:cNvSpPr/>
          <p:nvPr/>
        </p:nvSpPr>
        <p:spPr>
          <a:xfrm>
            <a:off x="7604430" y="9490326"/>
            <a:ext cx="651593" cy="314146"/>
          </a:xfrm>
          <a:custGeom>
            <a:avLst/>
            <a:gdLst>
              <a:gd name="connsiteX0" fmla="*/ 46526 w 651593"/>
              <a:gd name="connsiteY0" fmla="*/ 46580 h 314146"/>
              <a:gd name="connsiteX1" fmla="*/ 639458 w 651593"/>
              <a:gd name="connsiteY1" fmla="*/ 310899 h 314146"/>
              <a:gd name="connsiteX2" fmla="*/ 418001 w 651593"/>
              <a:gd name="connsiteY2" fmla="*/ 182312 h 314146"/>
              <a:gd name="connsiteX3" fmla="*/ 82245 w 651593"/>
              <a:gd name="connsiteY3" fmla="*/ 10862 h 314146"/>
              <a:gd name="connsiteX4" fmla="*/ 46526 w 651593"/>
              <a:gd name="connsiteY4" fmla="*/ 46580 h 314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1593" h="314146">
                <a:moveTo>
                  <a:pt x="46526" y="46580"/>
                </a:moveTo>
                <a:cubicBezTo>
                  <a:pt x="139395" y="96586"/>
                  <a:pt x="577546" y="288277"/>
                  <a:pt x="639458" y="310899"/>
                </a:cubicBezTo>
                <a:cubicBezTo>
                  <a:pt x="701370" y="333521"/>
                  <a:pt x="510870" y="232318"/>
                  <a:pt x="418001" y="182312"/>
                </a:cubicBezTo>
                <a:cubicBezTo>
                  <a:pt x="325132" y="132306"/>
                  <a:pt x="146539" y="31103"/>
                  <a:pt x="82245" y="10862"/>
                </a:cubicBezTo>
                <a:cubicBezTo>
                  <a:pt x="17951" y="-9379"/>
                  <a:pt x="-46343" y="-3426"/>
                  <a:pt x="46526" y="4658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 1335">
            <a:extLst>
              <a:ext uri="{FF2B5EF4-FFF2-40B4-BE49-F238E27FC236}">
                <a16:creationId xmlns:a16="http://schemas.microsoft.com/office/drawing/2014/main" id="{D7D40C77-148F-9291-A4DA-6075BCB96250}"/>
              </a:ext>
            </a:extLst>
          </p:cNvPr>
          <p:cNvSpPr/>
          <p:nvPr/>
        </p:nvSpPr>
        <p:spPr>
          <a:xfrm>
            <a:off x="7447710" y="9832014"/>
            <a:ext cx="1659036" cy="194253"/>
          </a:xfrm>
          <a:custGeom>
            <a:avLst/>
            <a:gdLst>
              <a:gd name="connsiteX0" fmla="*/ 3221 w 1659036"/>
              <a:gd name="connsiteY0" fmla="*/ 154949 h 194253"/>
              <a:gd name="connsiteX1" fmla="*/ 660446 w 1659036"/>
              <a:gd name="connsiteY1" fmla="*/ 33505 h 194253"/>
              <a:gd name="connsiteX2" fmla="*/ 1274809 w 1659036"/>
              <a:gd name="connsiteY2" fmla="*/ 176380 h 194253"/>
              <a:gd name="connsiteX3" fmla="*/ 1510553 w 1659036"/>
              <a:gd name="connsiteY3" fmla="*/ 183524 h 194253"/>
              <a:gd name="connsiteX4" fmla="*/ 1639140 w 1659036"/>
              <a:gd name="connsiteY4" fmla="*/ 97799 h 194253"/>
              <a:gd name="connsiteX5" fmla="*/ 1081928 w 1659036"/>
              <a:gd name="connsiteY5" fmla="*/ 47792 h 194253"/>
              <a:gd name="connsiteX6" fmla="*/ 946196 w 1659036"/>
              <a:gd name="connsiteY6" fmla="*/ 4930 h 194253"/>
              <a:gd name="connsiteX7" fmla="*/ 3221 w 1659036"/>
              <a:gd name="connsiteY7" fmla="*/ 154949 h 194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9036" h="194253">
                <a:moveTo>
                  <a:pt x="3221" y="154949"/>
                </a:moveTo>
                <a:cubicBezTo>
                  <a:pt x="-44404" y="159711"/>
                  <a:pt x="448515" y="29933"/>
                  <a:pt x="660446" y="33505"/>
                </a:cubicBezTo>
                <a:cubicBezTo>
                  <a:pt x="872377" y="37077"/>
                  <a:pt x="1133125" y="151377"/>
                  <a:pt x="1274809" y="176380"/>
                </a:cubicBezTo>
                <a:cubicBezTo>
                  <a:pt x="1416493" y="201383"/>
                  <a:pt x="1449831" y="196621"/>
                  <a:pt x="1510553" y="183524"/>
                </a:cubicBezTo>
                <a:cubicBezTo>
                  <a:pt x="1571275" y="170427"/>
                  <a:pt x="1710577" y="120421"/>
                  <a:pt x="1639140" y="97799"/>
                </a:cubicBezTo>
                <a:cubicBezTo>
                  <a:pt x="1567703" y="75177"/>
                  <a:pt x="1197419" y="63270"/>
                  <a:pt x="1081928" y="47792"/>
                </a:cubicBezTo>
                <a:cubicBezTo>
                  <a:pt x="966437" y="32314"/>
                  <a:pt x="1131933" y="-15311"/>
                  <a:pt x="946196" y="4930"/>
                </a:cubicBezTo>
                <a:cubicBezTo>
                  <a:pt x="760459" y="25171"/>
                  <a:pt x="50846" y="150187"/>
                  <a:pt x="3221" y="1549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 1336">
            <a:extLst>
              <a:ext uri="{FF2B5EF4-FFF2-40B4-BE49-F238E27FC236}">
                <a16:creationId xmlns:a16="http://schemas.microsoft.com/office/drawing/2014/main" id="{22CB3D4B-61E6-7E67-E053-66D4DCACE2E6}"/>
              </a:ext>
            </a:extLst>
          </p:cNvPr>
          <p:cNvSpPr/>
          <p:nvPr/>
        </p:nvSpPr>
        <p:spPr>
          <a:xfrm>
            <a:off x="8086725" y="9417025"/>
            <a:ext cx="1022916" cy="355095"/>
          </a:xfrm>
          <a:custGeom>
            <a:avLst/>
            <a:gdLst>
              <a:gd name="connsiteX0" fmla="*/ 0 w 1022916"/>
              <a:gd name="connsiteY0" fmla="*/ 48444 h 355095"/>
              <a:gd name="connsiteX1" fmla="*/ 728663 w 1022916"/>
              <a:gd name="connsiteY1" fmla="*/ 69875 h 355095"/>
              <a:gd name="connsiteX2" fmla="*/ 928688 w 1022916"/>
              <a:gd name="connsiteY2" fmla="*/ 19869 h 355095"/>
              <a:gd name="connsiteX3" fmla="*/ 514350 w 1022916"/>
              <a:gd name="connsiteY3" fmla="*/ 184175 h 355095"/>
              <a:gd name="connsiteX4" fmla="*/ 742950 w 1022916"/>
              <a:gd name="connsiteY4" fmla="*/ 198463 h 355095"/>
              <a:gd name="connsiteX5" fmla="*/ 707231 w 1022916"/>
              <a:gd name="connsiteY5" fmla="*/ 298475 h 355095"/>
              <a:gd name="connsiteX6" fmla="*/ 914400 w 1022916"/>
              <a:gd name="connsiteY6" fmla="*/ 291331 h 355095"/>
              <a:gd name="connsiteX7" fmla="*/ 878681 w 1022916"/>
              <a:gd name="connsiteY7" fmla="*/ 341338 h 355095"/>
              <a:gd name="connsiteX8" fmla="*/ 1021556 w 1022916"/>
              <a:gd name="connsiteY8" fmla="*/ 348481 h 355095"/>
              <a:gd name="connsiteX9" fmla="*/ 778669 w 1022916"/>
              <a:gd name="connsiteY9" fmla="*/ 255613 h 355095"/>
              <a:gd name="connsiteX10" fmla="*/ 928688 w 1022916"/>
              <a:gd name="connsiteY10" fmla="*/ 12725 h 355095"/>
              <a:gd name="connsiteX11" fmla="*/ 892969 w 1022916"/>
              <a:gd name="connsiteY11" fmla="*/ 34156 h 355095"/>
              <a:gd name="connsiteX12" fmla="*/ 585788 w 1022916"/>
              <a:gd name="connsiteY12" fmla="*/ 34156 h 355095"/>
              <a:gd name="connsiteX13" fmla="*/ 0 w 1022916"/>
              <a:gd name="connsiteY13" fmla="*/ 48444 h 35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2916" h="355095">
                <a:moveTo>
                  <a:pt x="0" y="48444"/>
                </a:moveTo>
                <a:cubicBezTo>
                  <a:pt x="286941" y="61540"/>
                  <a:pt x="573882" y="74637"/>
                  <a:pt x="728663" y="69875"/>
                </a:cubicBezTo>
                <a:cubicBezTo>
                  <a:pt x="883444" y="65113"/>
                  <a:pt x="964407" y="819"/>
                  <a:pt x="928688" y="19869"/>
                </a:cubicBezTo>
                <a:cubicBezTo>
                  <a:pt x="892969" y="38919"/>
                  <a:pt x="545306" y="154409"/>
                  <a:pt x="514350" y="184175"/>
                </a:cubicBezTo>
                <a:cubicBezTo>
                  <a:pt x="483394" y="213941"/>
                  <a:pt x="710803" y="179413"/>
                  <a:pt x="742950" y="198463"/>
                </a:cubicBezTo>
                <a:cubicBezTo>
                  <a:pt x="775097" y="217513"/>
                  <a:pt x="678656" y="282997"/>
                  <a:pt x="707231" y="298475"/>
                </a:cubicBezTo>
                <a:cubicBezTo>
                  <a:pt x="735806" y="313953"/>
                  <a:pt x="885825" y="284187"/>
                  <a:pt x="914400" y="291331"/>
                </a:cubicBezTo>
                <a:cubicBezTo>
                  <a:pt x="942975" y="298475"/>
                  <a:pt x="860822" y="331813"/>
                  <a:pt x="878681" y="341338"/>
                </a:cubicBezTo>
                <a:cubicBezTo>
                  <a:pt x="896540" y="350863"/>
                  <a:pt x="1038225" y="362768"/>
                  <a:pt x="1021556" y="348481"/>
                </a:cubicBezTo>
                <a:cubicBezTo>
                  <a:pt x="1004887" y="334194"/>
                  <a:pt x="794147" y="311572"/>
                  <a:pt x="778669" y="255613"/>
                </a:cubicBezTo>
                <a:cubicBezTo>
                  <a:pt x="763191" y="199654"/>
                  <a:pt x="909638" y="49635"/>
                  <a:pt x="928688" y="12725"/>
                </a:cubicBezTo>
                <a:cubicBezTo>
                  <a:pt x="947738" y="-24185"/>
                  <a:pt x="950119" y="30584"/>
                  <a:pt x="892969" y="34156"/>
                </a:cubicBezTo>
                <a:cubicBezTo>
                  <a:pt x="835819" y="37728"/>
                  <a:pt x="585788" y="34156"/>
                  <a:pt x="585788" y="34156"/>
                </a:cubicBezTo>
                <a:lnTo>
                  <a:pt x="0" y="48444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 1337">
            <a:extLst>
              <a:ext uri="{FF2B5EF4-FFF2-40B4-BE49-F238E27FC236}">
                <a16:creationId xmlns:a16="http://schemas.microsoft.com/office/drawing/2014/main" id="{5342663E-1810-3EB5-8F2A-E7F17BF4878D}"/>
              </a:ext>
            </a:extLst>
          </p:cNvPr>
          <p:cNvSpPr/>
          <p:nvPr/>
        </p:nvSpPr>
        <p:spPr>
          <a:xfrm>
            <a:off x="7411162" y="9971782"/>
            <a:ext cx="1880039" cy="687584"/>
          </a:xfrm>
          <a:custGeom>
            <a:avLst/>
            <a:gdLst>
              <a:gd name="connsiteX0" fmla="*/ 32626 w 1880039"/>
              <a:gd name="connsiteY0" fmla="*/ 93762 h 687584"/>
              <a:gd name="connsiteX1" fmla="*/ 132638 w 1880039"/>
              <a:gd name="connsiteY1" fmla="*/ 108049 h 687584"/>
              <a:gd name="connsiteX2" fmla="*/ 1011319 w 1880039"/>
              <a:gd name="connsiteY2" fmla="*/ 200918 h 687584"/>
              <a:gd name="connsiteX3" fmla="*/ 1268494 w 1880039"/>
              <a:gd name="connsiteY3" fmla="*/ 372368 h 687584"/>
              <a:gd name="connsiteX4" fmla="*/ 1589963 w 1880039"/>
              <a:gd name="connsiteY4" fmla="*/ 572393 h 687584"/>
              <a:gd name="connsiteX5" fmla="*/ 1704263 w 1880039"/>
              <a:gd name="connsiteY5" fmla="*/ 686693 h 687584"/>
              <a:gd name="connsiteX6" fmla="*/ 1875713 w 1880039"/>
              <a:gd name="connsiteY6" fmla="*/ 615256 h 687584"/>
              <a:gd name="connsiteX7" fmla="*/ 1511382 w 1880039"/>
              <a:gd name="connsiteY7" fmla="*/ 436662 h 687584"/>
              <a:gd name="connsiteX8" fmla="*/ 1132763 w 1880039"/>
              <a:gd name="connsiteY8" fmla="*/ 286643 h 687584"/>
              <a:gd name="connsiteX9" fmla="*/ 575551 w 1880039"/>
              <a:gd name="connsiteY9" fmla="*/ 893 h 687584"/>
              <a:gd name="connsiteX10" fmla="*/ 804151 w 1880039"/>
              <a:gd name="connsiteY10" fmla="*/ 193774 h 687584"/>
              <a:gd name="connsiteX11" fmla="*/ 32626 w 1880039"/>
              <a:gd name="connsiteY11" fmla="*/ 93762 h 68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80039" h="687584">
                <a:moveTo>
                  <a:pt x="32626" y="93762"/>
                </a:moveTo>
                <a:cubicBezTo>
                  <a:pt x="-79293" y="79474"/>
                  <a:pt x="132638" y="108049"/>
                  <a:pt x="132638" y="108049"/>
                </a:cubicBezTo>
                <a:cubicBezTo>
                  <a:pt x="295753" y="125908"/>
                  <a:pt x="822010" y="156865"/>
                  <a:pt x="1011319" y="200918"/>
                </a:cubicBezTo>
                <a:cubicBezTo>
                  <a:pt x="1200628" y="244971"/>
                  <a:pt x="1172053" y="310456"/>
                  <a:pt x="1268494" y="372368"/>
                </a:cubicBezTo>
                <a:cubicBezTo>
                  <a:pt x="1364935" y="434281"/>
                  <a:pt x="1517335" y="520006"/>
                  <a:pt x="1589963" y="572393"/>
                </a:cubicBezTo>
                <a:cubicBezTo>
                  <a:pt x="1662591" y="624780"/>
                  <a:pt x="1656638" y="679549"/>
                  <a:pt x="1704263" y="686693"/>
                </a:cubicBezTo>
                <a:cubicBezTo>
                  <a:pt x="1751888" y="693837"/>
                  <a:pt x="1907860" y="656928"/>
                  <a:pt x="1875713" y="615256"/>
                </a:cubicBezTo>
                <a:cubicBezTo>
                  <a:pt x="1843566" y="573584"/>
                  <a:pt x="1635207" y="491431"/>
                  <a:pt x="1511382" y="436662"/>
                </a:cubicBezTo>
                <a:cubicBezTo>
                  <a:pt x="1387557" y="381893"/>
                  <a:pt x="1288735" y="359271"/>
                  <a:pt x="1132763" y="286643"/>
                </a:cubicBezTo>
                <a:cubicBezTo>
                  <a:pt x="976791" y="214015"/>
                  <a:pt x="630320" y="16371"/>
                  <a:pt x="575551" y="893"/>
                </a:cubicBezTo>
                <a:cubicBezTo>
                  <a:pt x="520782" y="-14585"/>
                  <a:pt x="891067" y="175915"/>
                  <a:pt x="804151" y="193774"/>
                </a:cubicBezTo>
                <a:cubicBezTo>
                  <a:pt x="717235" y="211633"/>
                  <a:pt x="144545" y="108050"/>
                  <a:pt x="32626" y="9376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 1338">
            <a:extLst>
              <a:ext uri="{FF2B5EF4-FFF2-40B4-BE49-F238E27FC236}">
                <a16:creationId xmlns:a16="http://schemas.microsoft.com/office/drawing/2014/main" id="{96B917C5-57AD-53AE-B070-06B7E17F8084}"/>
              </a:ext>
            </a:extLst>
          </p:cNvPr>
          <p:cNvSpPr/>
          <p:nvPr/>
        </p:nvSpPr>
        <p:spPr>
          <a:xfrm>
            <a:off x="7177868" y="10737040"/>
            <a:ext cx="2194840" cy="253037"/>
          </a:xfrm>
          <a:custGeom>
            <a:avLst/>
            <a:gdLst>
              <a:gd name="connsiteX0" fmla="*/ 1601 w 2194840"/>
              <a:gd name="connsiteY0" fmla="*/ 78598 h 253037"/>
              <a:gd name="connsiteX1" fmla="*/ 937432 w 2194840"/>
              <a:gd name="connsiteY1" fmla="*/ 85741 h 253037"/>
              <a:gd name="connsiteX2" fmla="*/ 1530363 w 2194840"/>
              <a:gd name="connsiteY2" fmla="*/ 107173 h 253037"/>
              <a:gd name="connsiteX3" fmla="*/ 2166157 w 2194840"/>
              <a:gd name="connsiteY3" fmla="*/ 16 h 253037"/>
              <a:gd name="connsiteX4" fmla="*/ 1723245 w 2194840"/>
              <a:gd name="connsiteY4" fmla="*/ 100029 h 253037"/>
              <a:gd name="connsiteX5" fmla="*/ 2194732 w 2194840"/>
              <a:gd name="connsiteY5" fmla="*/ 228616 h 253037"/>
              <a:gd name="connsiteX6" fmla="*/ 1673238 w 2194840"/>
              <a:gd name="connsiteY6" fmla="*/ 242904 h 253037"/>
              <a:gd name="connsiteX7" fmla="*/ 737407 w 2194840"/>
              <a:gd name="connsiteY7" fmla="*/ 114316 h 253037"/>
              <a:gd name="connsiteX8" fmla="*/ 1601 w 2194840"/>
              <a:gd name="connsiteY8" fmla="*/ 78598 h 253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4840" h="253037">
                <a:moveTo>
                  <a:pt x="1601" y="78598"/>
                </a:moveTo>
                <a:cubicBezTo>
                  <a:pt x="34938" y="73836"/>
                  <a:pt x="682638" y="80979"/>
                  <a:pt x="937432" y="85741"/>
                </a:cubicBezTo>
                <a:cubicBezTo>
                  <a:pt x="1192226" y="90503"/>
                  <a:pt x="1325576" y="121460"/>
                  <a:pt x="1530363" y="107173"/>
                </a:cubicBezTo>
                <a:cubicBezTo>
                  <a:pt x="1735150" y="92886"/>
                  <a:pt x="2134010" y="1207"/>
                  <a:pt x="2166157" y="16"/>
                </a:cubicBezTo>
                <a:cubicBezTo>
                  <a:pt x="2198304" y="-1175"/>
                  <a:pt x="1718483" y="61929"/>
                  <a:pt x="1723245" y="100029"/>
                </a:cubicBezTo>
                <a:cubicBezTo>
                  <a:pt x="1728008" y="138129"/>
                  <a:pt x="2203066" y="204804"/>
                  <a:pt x="2194732" y="228616"/>
                </a:cubicBezTo>
                <a:cubicBezTo>
                  <a:pt x="2186398" y="252428"/>
                  <a:pt x="1916126" y="261954"/>
                  <a:pt x="1673238" y="242904"/>
                </a:cubicBezTo>
                <a:cubicBezTo>
                  <a:pt x="1430351" y="223854"/>
                  <a:pt x="1011251" y="141700"/>
                  <a:pt x="737407" y="114316"/>
                </a:cubicBezTo>
                <a:cubicBezTo>
                  <a:pt x="463563" y="86932"/>
                  <a:pt x="-31736" y="83360"/>
                  <a:pt x="1601" y="7859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 1339">
            <a:extLst>
              <a:ext uri="{FF2B5EF4-FFF2-40B4-BE49-F238E27FC236}">
                <a16:creationId xmlns:a16="http://schemas.microsoft.com/office/drawing/2014/main" id="{54C4A12A-77A9-A13A-466F-01D57F70134E}"/>
              </a:ext>
            </a:extLst>
          </p:cNvPr>
          <p:cNvSpPr/>
          <p:nvPr/>
        </p:nvSpPr>
        <p:spPr>
          <a:xfrm>
            <a:off x="8633984" y="11014260"/>
            <a:ext cx="753356" cy="217360"/>
          </a:xfrm>
          <a:custGeom>
            <a:avLst/>
            <a:gdLst>
              <a:gd name="connsiteX0" fmla="*/ 752904 w 753356"/>
              <a:gd name="connsiteY0" fmla="*/ 1403 h 217360"/>
              <a:gd name="connsiteX1" fmla="*/ 288560 w 753356"/>
              <a:gd name="connsiteY1" fmla="*/ 115703 h 217360"/>
              <a:gd name="connsiteX2" fmla="*/ 124254 w 753356"/>
              <a:gd name="connsiteY2" fmla="*/ 179996 h 217360"/>
              <a:gd name="connsiteX3" fmla="*/ 467154 w 753356"/>
              <a:gd name="connsiteY3" fmla="*/ 215715 h 217360"/>
              <a:gd name="connsiteX4" fmla="*/ 2810 w 753356"/>
              <a:gd name="connsiteY4" fmla="*/ 201428 h 217360"/>
              <a:gd name="connsiteX5" fmla="*/ 731472 w 753356"/>
              <a:gd name="connsiteY5" fmla="*/ 115703 h 217360"/>
              <a:gd name="connsiteX6" fmla="*/ 381429 w 753356"/>
              <a:gd name="connsiteY6" fmla="*/ 201428 h 217360"/>
              <a:gd name="connsiteX7" fmla="*/ 752904 w 753356"/>
              <a:gd name="connsiteY7" fmla="*/ 1403 h 21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3356" h="217360">
                <a:moveTo>
                  <a:pt x="752904" y="1403"/>
                </a:moveTo>
                <a:cubicBezTo>
                  <a:pt x="737426" y="-12884"/>
                  <a:pt x="393335" y="85938"/>
                  <a:pt x="288560" y="115703"/>
                </a:cubicBezTo>
                <a:cubicBezTo>
                  <a:pt x="183785" y="145469"/>
                  <a:pt x="94488" y="163327"/>
                  <a:pt x="124254" y="179996"/>
                </a:cubicBezTo>
                <a:cubicBezTo>
                  <a:pt x="154020" y="196665"/>
                  <a:pt x="487395" y="212143"/>
                  <a:pt x="467154" y="215715"/>
                </a:cubicBezTo>
                <a:cubicBezTo>
                  <a:pt x="446913" y="219287"/>
                  <a:pt x="-41243" y="218097"/>
                  <a:pt x="2810" y="201428"/>
                </a:cubicBezTo>
                <a:cubicBezTo>
                  <a:pt x="46863" y="184759"/>
                  <a:pt x="668369" y="115703"/>
                  <a:pt x="731472" y="115703"/>
                </a:cubicBezTo>
                <a:cubicBezTo>
                  <a:pt x="794575" y="115703"/>
                  <a:pt x="381429" y="220478"/>
                  <a:pt x="381429" y="201428"/>
                </a:cubicBezTo>
                <a:cubicBezTo>
                  <a:pt x="381429" y="182378"/>
                  <a:pt x="768382" y="15690"/>
                  <a:pt x="752904" y="140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 1340">
            <a:extLst>
              <a:ext uri="{FF2B5EF4-FFF2-40B4-BE49-F238E27FC236}">
                <a16:creationId xmlns:a16="http://schemas.microsoft.com/office/drawing/2014/main" id="{81818660-0109-A01B-EBAE-79321047C85B}"/>
              </a:ext>
            </a:extLst>
          </p:cNvPr>
          <p:cNvSpPr/>
          <p:nvPr/>
        </p:nvSpPr>
        <p:spPr>
          <a:xfrm>
            <a:off x="7055127" y="11307432"/>
            <a:ext cx="2292390" cy="386945"/>
          </a:xfrm>
          <a:custGeom>
            <a:avLst/>
            <a:gdLst>
              <a:gd name="connsiteX0" fmla="*/ 10042 w 2292390"/>
              <a:gd name="connsiteY0" fmla="*/ 22556 h 386945"/>
              <a:gd name="connsiteX1" fmla="*/ 102911 w 2292390"/>
              <a:gd name="connsiteY1" fmla="*/ 22556 h 386945"/>
              <a:gd name="connsiteX2" fmla="*/ 1145898 w 2292390"/>
              <a:gd name="connsiteY2" fmla="*/ 36843 h 386945"/>
              <a:gd name="connsiteX3" fmla="*/ 1531661 w 2292390"/>
              <a:gd name="connsiteY3" fmla="*/ 1124 h 386945"/>
              <a:gd name="connsiteX4" fmla="*/ 2246036 w 2292390"/>
              <a:gd name="connsiteY4" fmla="*/ 8268 h 386945"/>
              <a:gd name="connsiteX5" fmla="*/ 2196029 w 2292390"/>
              <a:gd name="connsiteY5" fmla="*/ 22556 h 386945"/>
              <a:gd name="connsiteX6" fmla="*/ 2281754 w 2292390"/>
              <a:gd name="connsiteY6" fmla="*/ 251156 h 386945"/>
              <a:gd name="connsiteX7" fmla="*/ 1910279 w 2292390"/>
              <a:gd name="connsiteY7" fmla="*/ 158287 h 386945"/>
              <a:gd name="connsiteX8" fmla="*/ 1295917 w 2292390"/>
              <a:gd name="connsiteY8" fmla="*/ 386887 h 386945"/>
              <a:gd name="connsiteX9" fmla="*/ 1610242 w 2292390"/>
              <a:gd name="connsiteY9" fmla="*/ 179718 h 386945"/>
              <a:gd name="connsiteX10" fmla="*/ 1224479 w 2292390"/>
              <a:gd name="connsiteY10" fmla="*/ 86849 h 386945"/>
              <a:gd name="connsiteX11" fmla="*/ 731561 w 2292390"/>
              <a:gd name="connsiteY11" fmla="*/ 115424 h 386945"/>
              <a:gd name="connsiteX12" fmla="*/ 1217336 w 2292390"/>
              <a:gd name="connsiteY12" fmla="*/ 72562 h 386945"/>
              <a:gd name="connsiteX13" fmla="*/ 10042 w 2292390"/>
              <a:gd name="connsiteY13" fmla="*/ 22556 h 38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92390" h="386945">
                <a:moveTo>
                  <a:pt x="10042" y="22556"/>
                </a:moveTo>
                <a:cubicBezTo>
                  <a:pt x="-38178" y="21365"/>
                  <a:pt x="102911" y="22556"/>
                  <a:pt x="102911" y="22556"/>
                </a:cubicBezTo>
                <a:lnTo>
                  <a:pt x="1145898" y="36843"/>
                </a:lnTo>
                <a:cubicBezTo>
                  <a:pt x="1384023" y="33271"/>
                  <a:pt x="1348305" y="5886"/>
                  <a:pt x="1531661" y="1124"/>
                </a:cubicBezTo>
                <a:cubicBezTo>
                  <a:pt x="1715017" y="-3638"/>
                  <a:pt x="2246036" y="8268"/>
                  <a:pt x="2246036" y="8268"/>
                </a:cubicBezTo>
                <a:cubicBezTo>
                  <a:pt x="2356764" y="11840"/>
                  <a:pt x="2190076" y="-17925"/>
                  <a:pt x="2196029" y="22556"/>
                </a:cubicBezTo>
                <a:cubicBezTo>
                  <a:pt x="2201982" y="63037"/>
                  <a:pt x="2329379" y="228534"/>
                  <a:pt x="2281754" y="251156"/>
                </a:cubicBezTo>
                <a:cubicBezTo>
                  <a:pt x="2234129" y="273778"/>
                  <a:pt x="2074585" y="135665"/>
                  <a:pt x="1910279" y="158287"/>
                </a:cubicBezTo>
                <a:cubicBezTo>
                  <a:pt x="1745973" y="180909"/>
                  <a:pt x="1345923" y="383315"/>
                  <a:pt x="1295917" y="386887"/>
                </a:cubicBezTo>
                <a:cubicBezTo>
                  <a:pt x="1245911" y="390459"/>
                  <a:pt x="1622148" y="229724"/>
                  <a:pt x="1610242" y="179718"/>
                </a:cubicBezTo>
                <a:cubicBezTo>
                  <a:pt x="1598336" y="129712"/>
                  <a:pt x="1370926" y="97565"/>
                  <a:pt x="1224479" y="86849"/>
                </a:cubicBezTo>
                <a:cubicBezTo>
                  <a:pt x="1078032" y="76133"/>
                  <a:pt x="732751" y="117805"/>
                  <a:pt x="731561" y="115424"/>
                </a:cubicBezTo>
                <a:cubicBezTo>
                  <a:pt x="730371" y="113043"/>
                  <a:pt x="1344733" y="85659"/>
                  <a:pt x="1217336" y="72562"/>
                </a:cubicBezTo>
                <a:cubicBezTo>
                  <a:pt x="1089939" y="59465"/>
                  <a:pt x="528559" y="48154"/>
                  <a:pt x="10042" y="2255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 1341">
            <a:extLst>
              <a:ext uri="{FF2B5EF4-FFF2-40B4-BE49-F238E27FC236}">
                <a16:creationId xmlns:a16="http://schemas.microsoft.com/office/drawing/2014/main" id="{9C0077B7-A120-C953-0184-B8B5FF03728F}"/>
              </a:ext>
            </a:extLst>
          </p:cNvPr>
          <p:cNvSpPr/>
          <p:nvPr/>
        </p:nvSpPr>
        <p:spPr>
          <a:xfrm>
            <a:off x="6359197" y="11484172"/>
            <a:ext cx="2941966" cy="503685"/>
          </a:xfrm>
          <a:custGeom>
            <a:avLst/>
            <a:gdLst>
              <a:gd name="connsiteX0" fmla="*/ 327353 w 2941966"/>
              <a:gd name="connsiteY0" fmla="*/ 10122 h 503685"/>
              <a:gd name="connsiteX1" fmla="*/ 1027441 w 2941966"/>
              <a:gd name="connsiteY1" fmla="*/ 267297 h 503685"/>
              <a:gd name="connsiteX2" fmla="*/ 1848972 w 2941966"/>
              <a:gd name="connsiteY2" fmla="*/ 367309 h 503685"/>
              <a:gd name="connsiteX3" fmla="*/ 2791947 w 2941966"/>
              <a:gd name="connsiteY3" fmla="*/ 403028 h 503685"/>
              <a:gd name="connsiteX4" fmla="*/ 2941966 w 2941966"/>
              <a:gd name="connsiteY4" fmla="*/ 410172 h 503685"/>
              <a:gd name="connsiteX5" fmla="*/ 2663359 w 2941966"/>
              <a:gd name="connsiteY5" fmla="*/ 395884 h 503685"/>
              <a:gd name="connsiteX6" fmla="*/ 2884816 w 2941966"/>
              <a:gd name="connsiteY6" fmla="*/ 467322 h 503685"/>
              <a:gd name="connsiteX7" fmla="*/ 2070428 w 2941966"/>
              <a:gd name="connsiteY7" fmla="*/ 503041 h 503685"/>
              <a:gd name="connsiteX8" fmla="*/ 1606084 w 2941966"/>
              <a:gd name="connsiteY8" fmla="*/ 438747 h 503685"/>
              <a:gd name="connsiteX9" fmla="*/ 855991 w 2941966"/>
              <a:gd name="connsiteY9" fmla="*/ 453034 h 503685"/>
              <a:gd name="connsiteX10" fmla="*/ 691684 w 2941966"/>
              <a:gd name="connsiteY10" fmla="*/ 453034 h 503685"/>
              <a:gd name="connsiteX11" fmla="*/ 20172 w 2941966"/>
              <a:gd name="connsiteY11" fmla="*/ 10122 h 503685"/>
              <a:gd name="connsiteX12" fmla="*/ 241628 w 2941966"/>
              <a:gd name="connsiteY12" fmla="*/ 160141 h 503685"/>
              <a:gd name="connsiteX13" fmla="*/ 913141 w 2941966"/>
              <a:gd name="connsiteY13" fmla="*/ 360166 h 503685"/>
              <a:gd name="connsiteX14" fmla="*/ 1277472 w 2941966"/>
              <a:gd name="connsiteY14" fmla="*/ 360166 h 503685"/>
              <a:gd name="connsiteX15" fmla="*/ 870278 w 2941966"/>
              <a:gd name="connsiteY15" fmla="*/ 174428 h 503685"/>
              <a:gd name="connsiteX16" fmla="*/ 684541 w 2941966"/>
              <a:gd name="connsiteY16" fmla="*/ 95847 h 503685"/>
              <a:gd name="connsiteX17" fmla="*/ 327353 w 2941966"/>
              <a:gd name="connsiteY17" fmla="*/ 10122 h 50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41966" h="503685">
                <a:moveTo>
                  <a:pt x="327353" y="10122"/>
                </a:moveTo>
                <a:cubicBezTo>
                  <a:pt x="384503" y="38697"/>
                  <a:pt x="773838" y="207766"/>
                  <a:pt x="1027441" y="267297"/>
                </a:cubicBezTo>
                <a:cubicBezTo>
                  <a:pt x="1281044" y="326828"/>
                  <a:pt x="1554888" y="344687"/>
                  <a:pt x="1848972" y="367309"/>
                </a:cubicBezTo>
                <a:cubicBezTo>
                  <a:pt x="2143056" y="389931"/>
                  <a:pt x="2791947" y="403028"/>
                  <a:pt x="2791947" y="403028"/>
                </a:cubicBezTo>
                <a:lnTo>
                  <a:pt x="2941966" y="410172"/>
                </a:lnTo>
                <a:cubicBezTo>
                  <a:pt x="2920535" y="408981"/>
                  <a:pt x="2672884" y="386359"/>
                  <a:pt x="2663359" y="395884"/>
                </a:cubicBezTo>
                <a:cubicBezTo>
                  <a:pt x="2653834" y="405409"/>
                  <a:pt x="2983638" y="449463"/>
                  <a:pt x="2884816" y="467322"/>
                </a:cubicBezTo>
                <a:cubicBezTo>
                  <a:pt x="2785994" y="485181"/>
                  <a:pt x="2283550" y="507803"/>
                  <a:pt x="2070428" y="503041"/>
                </a:cubicBezTo>
                <a:cubicBezTo>
                  <a:pt x="1857306" y="498279"/>
                  <a:pt x="1808490" y="447081"/>
                  <a:pt x="1606084" y="438747"/>
                </a:cubicBezTo>
                <a:cubicBezTo>
                  <a:pt x="1403678" y="430413"/>
                  <a:pt x="1008391" y="450653"/>
                  <a:pt x="855991" y="453034"/>
                </a:cubicBezTo>
                <a:cubicBezTo>
                  <a:pt x="703591" y="455415"/>
                  <a:pt x="830987" y="526853"/>
                  <a:pt x="691684" y="453034"/>
                </a:cubicBezTo>
                <a:cubicBezTo>
                  <a:pt x="552381" y="379215"/>
                  <a:pt x="95181" y="58938"/>
                  <a:pt x="20172" y="10122"/>
                </a:cubicBezTo>
                <a:cubicBezTo>
                  <a:pt x="-54837" y="-38694"/>
                  <a:pt x="92800" y="101800"/>
                  <a:pt x="241628" y="160141"/>
                </a:cubicBezTo>
                <a:cubicBezTo>
                  <a:pt x="390456" y="218482"/>
                  <a:pt x="740500" y="326829"/>
                  <a:pt x="913141" y="360166"/>
                </a:cubicBezTo>
                <a:cubicBezTo>
                  <a:pt x="1085782" y="393503"/>
                  <a:pt x="1284616" y="391122"/>
                  <a:pt x="1277472" y="360166"/>
                </a:cubicBezTo>
                <a:cubicBezTo>
                  <a:pt x="1270328" y="329210"/>
                  <a:pt x="969100" y="218481"/>
                  <a:pt x="870278" y="174428"/>
                </a:cubicBezTo>
                <a:cubicBezTo>
                  <a:pt x="771456" y="130375"/>
                  <a:pt x="771457" y="120850"/>
                  <a:pt x="684541" y="95847"/>
                </a:cubicBezTo>
                <a:cubicBezTo>
                  <a:pt x="597625" y="70844"/>
                  <a:pt x="270203" y="-18453"/>
                  <a:pt x="327353" y="1012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 1342">
            <a:extLst>
              <a:ext uri="{FF2B5EF4-FFF2-40B4-BE49-F238E27FC236}">
                <a16:creationId xmlns:a16="http://schemas.microsoft.com/office/drawing/2014/main" id="{21464707-FB0A-AA07-4804-973683068BDE}"/>
              </a:ext>
            </a:extLst>
          </p:cNvPr>
          <p:cNvSpPr/>
          <p:nvPr/>
        </p:nvSpPr>
        <p:spPr>
          <a:xfrm>
            <a:off x="6182866" y="11651363"/>
            <a:ext cx="3177869" cy="909772"/>
          </a:xfrm>
          <a:custGeom>
            <a:avLst/>
            <a:gdLst>
              <a:gd name="connsiteX0" fmla="*/ 75059 w 3177869"/>
              <a:gd name="connsiteY0" fmla="*/ 93 h 909772"/>
              <a:gd name="connsiteX1" fmla="*/ 582265 w 3177869"/>
              <a:gd name="connsiteY1" fmla="*/ 350137 h 909772"/>
              <a:gd name="connsiteX2" fmla="*/ 1260922 w 3177869"/>
              <a:gd name="connsiteY2" fmla="*/ 614456 h 909772"/>
              <a:gd name="connsiteX3" fmla="*/ 1089472 w 3177869"/>
              <a:gd name="connsiteY3" fmla="*/ 593025 h 909772"/>
              <a:gd name="connsiteX4" fmla="*/ 1911003 w 3177869"/>
              <a:gd name="connsiteY4" fmla="*/ 743043 h 909772"/>
              <a:gd name="connsiteX5" fmla="*/ 1810990 w 3177869"/>
              <a:gd name="connsiteY5" fmla="*/ 757331 h 909772"/>
              <a:gd name="connsiteX6" fmla="*/ 2561084 w 3177869"/>
              <a:gd name="connsiteY6" fmla="*/ 900206 h 909772"/>
              <a:gd name="connsiteX7" fmla="*/ 3175447 w 3177869"/>
              <a:gd name="connsiteY7" fmla="*/ 893062 h 909772"/>
              <a:gd name="connsiteX8" fmla="*/ 2789684 w 3177869"/>
              <a:gd name="connsiteY8" fmla="*/ 864487 h 909772"/>
              <a:gd name="connsiteX9" fmla="*/ 1582390 w 3177869"/>
              <a:gd name="connsiteY9" fmla="*/ 728756 h 909772"/>
              <a:gd name="connsiteX10" fmla="*/ 75059 w 3177869"/>
              <a:gd name="connsiteY10" fmla="*/ 235837 h 909772"/>
              <a:gd name="connsiteX11" fmla="*/ 210790 w 3177869"/>
              <a:gd name="connsiteY11" fmla="*/ 314418 h 909772"/>
              <a:gd name="connsiteX12" fmla="*/ 75059 w 3177869"/>
              <a:gd name="connsiteY12" fmla="*/ 93 h 909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77869" h="909772">
                <a:moveTo>
                  <a:pt x="75059" y="93"/>
                </a:moveTo>
                <a:cubicBezTo>
                  <a:pt x="136971" y="6046"/>
                  <a:pt x="384621" y="247743"/>
                  <a:pt x="582265" y="350137"/>
                </a:cubicBezTo>
                <a:cubicBezTo>
                  <a:pt x="779909" y="452531"/>
                  <a:pt x="1176388" y="573975"/>
                  <a:pt x="1260922" y="614456"/>
                </a:cubicBezTo>
                <a:cubicBezTo>
                  <a:pt x="1345457" y="654937"/>
                  <a:pt x="981125" y="571594"/>
                  <a:pt x="1089472" y="593025"/>
                </a:cubicBezTo>
                <a:cubicBezTo>
                  <a:pt x="1197819" y="614456"/>
                  <a:pt x="1790750" y="715659"/>
                  <a:pt x="1911003" y="743043"/>
                </a:cubicBezTo>
                <a:cubicBezTo>
                  <a:pt x="2031256" y="770427"/>
                  <a:pt x="1702643" y="731137"/>
                  <a:pt x="1810990" y="757331"/>
                </a:cubicBezTo>
                <a:cubicBezTo>
                  <a:pt x="1919337" y="783525"/>
                  <a:pt x="2333675" y="877584"/>
                  <a:pt x="2561084" y="900206"/>
                </a:cubicBezTo>
                <a:cubicBezTo>
                  <a:pt x="2788494" y="922828"/>
                  <a:pt x="3137347" y="899015"/>
                  <a:pt x="3175447" y="893062"/>
                </a:cubicBezTo>
                <a:cubicBezTo>
                  <a:pt x="3213547" y="887109"/>
                  <a:pt x="2789684" y="864487"/>
                  <a:pt x="2789684" y="864487"/>
                </a:cubicBezTo>
                <a:cubicBezTo>
                  <a:pt x="2524175" y="837103"/>
                  <a:pt x="2034827" y="833531"/>
                  <a:pt x="1582390" y="728756"/>
                </a:cubicBezTo>
                <a:cubicBezTo>
                  <a:pt x="1129953" y="623981"/>
                  <a:pt x="303659" y="304893"/>
                  <a:pt x="75059" y="235837"/>
                </a:cubicBezTo>
                <a:cubicBezTo>
                  <a:pt x="-153541" y="166781"/>
                  <a:pt x="213171" y="354899"/>
                  <a:pt x="210790" y="314418"/>
                </a:cubicBezTo>
                <a:cubicBezTo>
                  <a:pt x="208409" y="273937"/>
                  <a:pt x="13147" y="-5860"/>
                  <a:pt x="75059" y="9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 1343">
            <a:extLst>
              <a:ext uri="{FF2B5EF4-FFF2-40B4-BE49-F238E27FC236}">
                <a16:creationId xmlns:a16="http://schemas.microsoft.com/office/drawing/2014/main" id="{C1CD46A2-8272-28FE-1A78-5C175712D328}"/>
              </a:ext>
            </a:extLst>
          </p:cNvPr>
          <p:cNvSpPr/>
          <p:nvPr/>
        </p:nvSpPr>
        <p:spPr>
          <a:xfrm>
            <a:off x="6182175" y="11936915"/>
            <a:ext cx="2557502" cy="821823"/>
          </a:xfrm>
          <a:custGeom>
            <a:avLst/>
            <a:gdLst>
              <a:gd name="connsiteX0" fmla="*/ 18600 w 2557502"/>
              <a:gd name="connsiteY0" fmla="*/ 7435 h 821823"/>
              <a:gd name="connsiteX1" fmla="*/ 754406 w 2557502"/>
              <a:gd name="connsiteY1" fmla="*/ 371766 h 821823"/>
              <a:gd name="connsiteX2" fmla="*/ 1490213 w 2557502"/>
              <a:gd name="connsiteY2" fmla="*/ 578935 h 821823"/>
              <a:gd name="connsiteX3" fmla="*/ 1447350 w 2557502"/>
              <a:gd name="connsiteY3" fmla="*/ 528929 h 821823"/>
              <a:gd name="connsiteX4" fmla="*/ 2297456 w 2557502"/>
              <a:gd name="connsiteY4" fmla="*/ 636085 h 821823"/>
              <a:gd name="connsiteX5" fmla="*/ 1747388 w 2557502"/>
              <a:gd name="connsiteY5" fmla="*/ 757529 h 821823"/>
              <a:gd name="connsiteX6" fmla="*/ 1261613 w 2557502"/>
              <a:gd name="connsiteY6" fmla="*/ 821823 h 821823"/>
              <a:gd name="connsiteX7" fmla="*/ 2547488 w 2557502"/>
              <a:gd name="connsiteY7" fmla="*/ 650373 h 821823"/>
              <a:gd name="connsiteX8" fmla="*/ 1783106 w 2557502"/>
              <a:gd name="connsiteY8" fmla="*/ 678948 h 821823"/>
              <a:gd name="connsiteX9" fmla="*/ 425794 w 2557502"/>
              <a:gd name="connsiteY9" fmla="*/ 307473 h 821823"/>
              <a:gd name="connsiteX10" fmla="*/ 590100 w 2557502"/>
              <a:gd name="connsiteY10" fmla="*/ 500354 h 821823"/>
              <a:gd name="connsiteX11" fmla="*/ 254344 w 2557502"/>
              <a:gd name="connsiteY11" fmla="*/ 157454 h 821823"/>
              <a:gd name="connsiteX12" fmla="*/ 18600 w 2557502"/>
              <a:gd name="connsiteY12" fmla="*/ 7435 h 821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57502" h="821823">
                <a:moveTo>
                  <a:pt x="18600" y="7435"/>
                </a:moveTo>
                <a:cubicBezTo>
                  <a:pt x="101944" y="43154"/>
                  <a:pt x="509137" y="276516"/>
                  <a:pt x="754406" y="371766"/>
                </a:cubicBezTo>
                <a:cubicBezTo>
                  <a:pt x="999675" y="467016"/>
                  <a:pt x="1374722" y="552741"/>
                  <a:pt x="1490213" y="578935"/>
                </a:cubicBezTo>
                <a:cubicBezTo>
                  <a:pt x="1605704" y="605129"/>
                  <a:pt x="1312810" y="519404"/>
                  <a:pt x="1447350" y="528929"/>
                </a:cubicBezTo>
                <a:cubicBezTo>
                  <a:pt x="1581890" y="538454"/>
                  <a:pt x="2247450" y="597985"/>
                  <a:pt x="2297456" y="636085"/>
                </a:cubicBezTo>
                <a:cubicBezTo>
                  <a:pt x="2347462" y="674185"/>
                  <a:pt x="1920028" y="726573"/>
                  <a:pt x="1747388" y="757529"/>
                </a:cubicBezTo>
                <a:cubicBezTo>
                  <a:pt x="1574748" y="788485"/>
                  <a:pt x="1261613" y="821823"/>
                  <a:pt x="1261613" y="821823"/>
                </a:cubicBezTo>
                <a:cubicBezTo>
                  <a:pt x="1394963" y="803964"/>
                  <a:pt x="2460573" y="674186"/>
                  <a:pt x="2547488" y="650373"/>
                </a:cubicBezTo>
                <a:cubicBezTo>
                  <a:pt x="2634404" y="626561"/>
                  <a:pt x="2136722" y="736098"/>
                  <a:pt x="1783106" y="678948"/>
                </a:cubicBezTo>
                <a:cubicBezTo>
                  <a:pt x="1429490" y="621798"/>
                  <a:pt x="624628" y="337239"/>
                  <a:pt x="425794" y="307473"/>
                </a:cubicBezTo>
                <a:cubicBezTo>
                  <a:pt x="226960" y="277707"/>
                  <a:pt x="618675" y="525357"/>
                  <a:pt x="590100" y="500354"/>
                </a:cubicBezTo>
                <a:cubicBezTo>
                  <a:pt x="561525" y="475351"/>
                  <a:pt x="355547" y="243179"/>
                  <a:pt x="254344" y="157454"/>
                </a:cubicBezTo>
                <a:cubicBezTo>
                  <a:pt x="153141" y="71729"/>
                  <a:pt x="-64744" y="-28284"/>
                  <a:pt x="18600" y="743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 1344">
            <a:extLst>
              <a:ext uri="{FF2B5EF4-FFF2-40B4-BE49-F238E27FC236}">
                <a16:creationId xmlns:a16="http://schemas.microsoft.com/office/drawing/2014/main" id="{E5B1F6FF-6207-2B71-1D20-5D0A21085BD2}"/>
              </a:ext>
            </a:extLst>
          </p:cNvPr>
          <p:cNvSpPr/>
          <p:nvPr/>
        </p:nvSpPr>
        <p:spPr>
          <a:xfrm>
            <a:off x="2598927" y="4255919"/>
            <a:ext cx="254111" cy="926925"/>
          </a:xfrm>
          <a:custGeom>
            <a:avLst/>
            <a:gdLst>
              <a:gd name="connsiteX0" fmla="*/ 76540 w 254111"/>
              <a:gd name="connsiteY0" fmla="*/ 2814 h 926925"/>
              <a:gd name="connsiteX1" fmla="*/ 182373 w 254111"/>
              <a:gd name="connsiteY1" fmla="*/ 235648 h 926925"/>
              <a:gd name="connsiteX2" fmla="*/ 135806 w 254111"/>
              <a:gd name="connsiteY2" fmla="*/ 417681 h 926925"/>
              <a:gd name="connsiteX3" fmla="*/ 190840 w 254111"/>
              <a:gd name="connsiteY3" fmla="*/ 358414 h 926925"/>
              <a:gd name="connsiteX4" fmla="*/ 224706 w 254111"/>
              <a:gd name="connsiteY4" fmla="*/ 608181 h 926925"/>
              <a:gd name="connsiteX5" fmla="*/ 250106 w 254111"/>
              <a:gd name="connsiteY5" fmla="*/ 925681 h 926925"/>
              <a:gd name="connsiteX6" fmla="*/ 135806 w 254111"/>
              <a:gd name="connsiteY6" fmla="*/ 697081 h 926925"/>
              <a:gd name="connsiteX7" fmla="*/ 68073 w 254111"/>
              <a:gd name="connsiteY7" fmla="*/ 184848 h 926925"/>
              <a:gd name="connsiteX8" fmla="*/ 340 w 254111"/>
              <a:gd name="connsiteY8" fmla="*/ 112881 h 926925"/>
              <a:gd name="connsiteX9" fmla="*/ 76540 w 254111"/>
              <a:gd name="connsiteY9" fmla="*/ 2814 h 926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4111" h="926925">
                <a:moveTo>
                  <a:pt x="76540" y="2814"/>
                </a:moveTo>
                <a:cubicBezTo>
                  <a:pt x="106879" y="23275"/>
                  <a:pt x="172495" y="166504"/>
                  <a:pt x="182373" y="235648"/>
                </a:cubicBezTo>
                <a:cubicBezTo>
                  <a:pt x="192251" y="304792"/>
                  <a:pt x="134395" y="397220"/>
                  <a:pt x="135806" y="417681"/>
                </a:cubicBezTo>
                <a:cubicBezTo>
                  <a:pt x="137217" y="438142"/>
                  <a:pt x="176023" y="326664"/>
                  <a:pt x="190840" y="358414"/>
                </a:cubicBezTo>
                <a:cubicBezTo>
                  <a:pt x="205657" y="390164"/>
                  <a:pt x="214828" y="513637"/>
                  <a:pt x="224706" y="608181"/>
                </a:cubicBezTo>
                <a:cubicBezTo>
                  <a:pt x="234584" y="702725"/>
                  <a:pt x="264923" y="910864"/>
                  <a:pt x="250106" y="925681"/>
                </a:cubicBezTo>
                <a:cubicBezTo>
                  <a:pt x="235289" y="940498"/>
                  <a:pt x="166145" y="820553"/>
                  <a:pt x="135806" y="697081"/>
                </a:cubicBezTo>
                <a:cubicBezTo>
                  <a:pt x="105467" y="573609"/>
                  <a:pt x="90651" y="282215"/>
                  <a:pt x="68073" y="184848"/>
                </a:cubicBezTo>
                <a:cubicBezTo>
                  <a:pt x="45495" y="87481"/>
                  <a:pt x="-4599" y="146748"/>
                  <a:pt x="340" y="112881"/>
                </a:cubicBezTo>
                <a:cubicBezTo>
                  <a:pt x="5279" y="79014"/>
                  <a:pt x="46201" y="-17647"/>
                  <a:pt x="76540" y="281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 1345">
            <a:extLst>
              <a:ext uri="{FF2B5EF4-FFF2-40B4-BE49-F238E27FC236}">
                <a16:creationId xmlns:a16="http://schemas.microsoft.com/office/drawing/2014/main" id="{5BA43D3F-4E42-B0AC-734D-EB94A0834421}"/>
              </a:ext>
            </a:extLst>
          </p:cNvPr>
          <p:cNvSpPr/>
          <p:nvPr/>
        </p:nvSpPr>
        <p:spPr>
          <a:xfrm>
            <a:off x="1659329" y="4372971"/>
            <a:ext cx="355238" cy="179765"/>
          </a:xfrm>
          <a:custGeom>
            <a:avLst/>
            <a:gdLst>
              <a:gd name="connsiteX0" fmla="*/ 138 w 355238"/>
              <a:gd name="connsiteY0" fmla="*/ 177862 h 179765"/>
              <a:gd name="connsiteX1" fmla="*/ 288004 w 355238"/>
              <a:gd name="connsiteY1" fmla="*/ 165162 h 179765"/>
              <a:gd name="connsiteX2" fmla="*/ 211804 w 355238"/>
              <a:gd name="connsiteY2" fmla="*/ 165162 h 179765"/>
              <a:gd name="connsiteX3" fmla="*/ 351504 w 355238"/>
              <a:gd name="connsiteY3" fmla="*/ 105896 h 179765"/>
              <a:gd name="connsiteX4" fmla="*/ 296471 w 355238"/>
              <a:gd name="connsiteY4" fmla="*/ 67796 h 179765"/>
              <a:gd name="connsiteX5" fmla="*/ 101738 w 355238"/>
              <a:gd name="connsiteY5" fmla="*/ 62 h 179765"/>
              <a:gd name="connsiteX6" fmla="*/ 254138 w 355238"/>
              <a:gd name="connsiteY6" fmla="*/ 80496 h 179765"/>
              <a:gd name="connsiteX7" fmla="*/ 249904 w 355238"/>
              <a:gd name="connsiteY7" fmla="*/ 118596 h 179765"/>
              <a:gd name="connsiteX8" fmla="*/ 138 w 355238"/>
              <a:gd name="connsiteY8" fmla="*/ 177862 h 179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238" h="179765">
                <a:moveTo>
                  <a:pt x="138" y="177862"/>
                </a:moveTo>
                <a:cubicBezTo>
                  <a:pt x="6488" y="185623"/>
                  <a:pt x="252726" y="167279"/>
                  <a:pt x="288004" y="165162"/>
                </a:cubicBezTo>
                <a:cubicBezTo>
                  <a:pt x="323282" y="163045"/>
                  <a:pt x="201221" y="175040"/>
                  <a:pt x="211804" y="165162"/>
                </a:cubicBezTo>
                <a:cubicBezTo>
                  <a:pt x="222387" y="155284"/>
                  <a:pt x="337393" y="122124"/>
                  <a:pt x="351504" y="105896"/>
                </a:cubicBezTo>
                <a:cubicBezTo>
                  <a:pt x="365615" y="89668"/>
                  <a:pt x="338099" y="85435"/>
                  <a:pt x="296471" y="67796"/>
                </a:cubicBezTo>
                <a:cubicBezTo>
                  <a:pt x="254843" y="50157"/>
                  <a:pt x="108793" y="-2055"/>
                  <a:pt x="101738" y="62"/>
                </a:cubicBezTo>
                <a:cubicBezTo>
                  <a:pt x="94683" y="2179"/>
                  <a:pt x="229444" y="60740"/>
                  <a:pt x="254138" y="80496"/>
                </a:cubicBezTo>
                <a:cubicBezTo>
                  <a:pt x="278832" y="100252"/>
                  <a:pt x="291532" y="104485"/>
                  <a:pt x="249904" y="118596"/>
                </a:cubicBezTo>
                <a:cubicBezTo>
                  <a:pt x="208276" y="132707"/>
                  <a:pt x="-6212" y="170101"/>
                  <a:pt x="138" y="17786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 1346">
            <a:extLst>
              <a:ext uri="{FF2B5EF4-FFF2-40B4-BE49-F238E27FC236}">
                <a16:creationId xmlns:a16="http://schemas.microsoft.com/office/drawing/2014/main" id="{F2E84952-9559-C69F-106A-5F8F6AC78012}"/>
              </a:ext>
            </a:extLst>
          </p:cNvPr>
          <p:cNvSpPr/>
          <p:nvPr/>
        </p:nvSpPr>
        <p:spPr>
          <a:xfrm>
            <a:off x="1787017" y="4402663"/>
            <a:ext cx="645923" cy="220149"/>
          </a:xfrm>
          <a:custGeom>
            <a:avLst/>
            <a:gdLst>
              <a:gd name="connsiteX0" fmla="*/ 304250 w 645923"/>
              <a:gd name="connsiteY0" fmla="*/ 4 h 220149"/>
              <a:gd name="connsiteX1" fmla="*/ 405850 w 645923"/>
              <a:gd name="connsiteY1" fmla="*/ 97370 h 220149"/>
              <a:gd name="connsiteX2" fmla="*/ 363516 w 645923"/>
              <a:gd name="connsiteY2" fmla="*/ 148170 h 220149"/>
              <a:gd name="connsiteX3" fmla="*/ 3683 w 645923"/>
              <a:gd name="connsiteY3" fmla="*/ 215904 h 220149"/>
              <a:gd name="connsiteX4" fmla="*/ 617516 w 645923"/>
              <a:gd name="connsiteY4" fmla="*/ 203204 h 220149"/>
              <a:gd name="connsiteX5" fmla="*/ 537083 w 645923"/>
              <a:gd name="connsiteY5" fmla="*/ 122770 h 220149"/>
              <a:gd name="connsiteX6" fmla="*/ 477816 w 645923"/>
              <a:gd name="connsiteY6" fmla="*/ 67737 h 220149"/>
              <a:gd name="connsiteX7" fmla="*/ 486283 w 645923"/>
              <a:gd name="connsiteY7" fmla="*/ 93137 h 220149"/>
              <a:gd name="connsiteX8" fmla="*/ 304250 w 645923"/>
              <a:gd name="connsiteY8" fmla="*/ 4 h 220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5923" h="220149">
                <a:moveTo>
                  <a:pt x="304250" y="4"/>
                </a:moveTo>
                <a:cubicBezTo>
                  <a:pt x="290845" y="709"/>
                  <a:pt x="395972" y="72676"/>
                  <a:pt x="405850" y="97370"/>
                </a:cubicBezTo>
                <a:cubicBezTo>
                  <a:pt x="415728" y="122064"/>
                  <a:pt x="430544" y="128414"/>
                  <a:pt x="363516" y="148170"/>
                </a:cubicBezTo>
                <a:cubicBezTo>
                  <a:pt x="296488" y="167926"/>
                  <a:pt x="-38650" y="206732"/>
                  <a:pt x="3683" y="215904"/>
                </a:cubicBezTo>
                <a:cubicBezTo>
                  <a:pt x="46016" y="225076"/>
                  <a:pt x="528616" y="218726"/>
                  <a:pt x="617516" y="203204"/>
                </a:cubicBezTo>
                <a:cubicBezTo>
                  <a:pt x="706416" y="187682"/>
                  <a:pt x="560366" y="145348"/>
                  <a:pt x="537083" y="122770"/>
                </a:cubicBezTo>
                <a:cubicBezTo>
                  <a:pt x="513800" y="100192"/>
                  <a:pt x="486283" y="72676"/>
                  <a:pt x="477816" y="67737"/>
                </a:cubicBezTo>
                <a:cubicBezTo>
                  <a:pt x="469349" y="62798"/>
                  <a:pt x="512388" y="100192"/>
                  <a:pt x="486283" y="93137"/>
                </a:cubicBezTo>
                <a:cubicBezTo>
                  <a:pt x="460178" y="86082"/>
                  <a:pt x="317655" y="-701"/>
                  <a:pt x="304250" y="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 1347">
            <a:extLst>
              <a:ext uri="{FF2B5EF4-FFF2-40B4-BE49-F238E27FC236}">
                <a16:creationId xmlns:a16="http://schemas.microsoft.com/office/drawing/2014/main" id="{37A01686-BD3D-02F3-9976-B04045A430C4}"/>
              </a:ext>
            </a:extLst>
          </p:cNvPr>
          <p:cNvSpPr/>
          <p:nvPr/>
        </p:nvSpPr>
        <p:spPr>
          <a:xfrm>
            <a:off x="1686697" y="4469323"/>
            <a:ext cx="230119" cy="400281"/>
          </a:xfrm>
          <a:custGeom>
            <a:avLst/>
            <a:gdLst>
              <a:gd name="connsiteX0" fmla="*/ 226770 w 230119"/>
              <a:gd name="connsiteY0" fmla="*/ 1077 h 400281"/>
              <a:gd name="connsiteX1" fmla="*/ 197136 w 230119"/>
              <a:gd name="connsiteY1" fmla="*/ 161944 h 400281"/>
              <a:gd name="connsiteX2" fmla="*/ 192903 w 230119"/>
              <a:gd name="connsiteY2" fmla="*/ 250844 h 400281"/>
              <a:gd name="connsiteX3" fmla="*/ 2403 w 230119"/>
              <a:gd name="connsiteY3" fmla="*/ 399010 h 400281"/>
              <a:gd name="connsiteX4" fmla="*/ 87070 w 230119"/>
              <a:gd name="connsiteY4" fmla="*/ 310110 h 400281"/>
              <a:gd name="connsiteX5" fmla="*/ 108236 w 230119"/>
              <a:gd name="connsiteY5" fmla="*/ 102677 h 400281"/>
              <a:gd name="connsiteX6" fmla="*/ 226770 w 230119"/>
              <a:gd name="connsiteY6" fmla="*/ 1077 h 400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119" h="400281">
                <a:moveTo>
                  <a:pt x="226770" y="1077"/>
                </a:moveTo>
                <a:cubicBezTo>
                  <a:pt x="241587" y="10955"/>
                  <a:pt x="202780" y="120316"/>
                  <a:pt x="197136" y="161944"/>
                </a:cubicBezTo>
                <a:cubicBezTo>
                  <a:pt x="191492" y="203572"/>
                  <a:pt x="225358" y="211333"/>
                  <a:pt x="192903" y="250844"/>
                </a:cubicBezTo>
                <a:cubicBezTo>
                  <a:pt x="160448" y="290355"/>
                  <a:pt x="20042" y="389132"/>
                  <a:pt x="2403" y="399010"/>
                </a:cubicBezTo>
                <a:cubicBezTo>
                  <a:pt x="-15236" y="408888"/>
                  <a:pt x="69431" y="359499"/>
                  <a:pt x="87070" y="310110"/>
                </a:cubicBezTo>
                <a:cubicBezTo>
                  <a:pt x="104709" y="260721"/>
                  <a:pt x="86364" y="154183"/>
                  <a:pt x="108236" y="102677"/>
                </a:cubicBezTo>
                <a:cubicBezTo>
                  <a:pt x="130108" y="51171"/>
                  <a:pt x="211953" y="-8801"/>
                  <a:pt x="226770" y="107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 1348">
            <a:extLst>
              <a:ext uri="{FF2B5EF4-FFF2-40B4-BE49-F238E27FC236}">
                <a16:creationId xmlns:a16="http://schemas.microsoft.com/office/drawing/2014/main" id="{86B3C754-0341-1402-66B2-DDDC1FAB23B1}"/>
              </a:ext>
            </a:extLst>
          </p:cNvPr>
          <p:cNvSpPr/>
          <p:nvPr/>
        </p:nvSpPr>
        <p:spPr>
          <a:xfrm>
            <a:off x="2539979" y="4240989"/>
            <a:ext cx="190706" cy="144777"/>
          </a:xfrm>
          <a:custGeom>
            <a:avLst/>
            <a:gdLst>
              <a:gd name="connsiteX0" fmla="*/ 21 w 190706"/>
              <a:gd name="connsiteY0" fmla="*/ 9278 h 144777"/>
              <a:gd name="connsiteX1" fmla="*/ 173588 w 190706"/>
              <a:gd name="connsiteY1" fmla="*/ 13511 h 144777"/>
              <a:gd name="connsiteX2" fmla="*/ 139721 w 190706"/>
              <a:gd name="connsiteY2" fmla="*/ 26211 h 144777"/>
              <a:gd name="connsiteX3" fmla="*/ 186288 w 190706"/>
              <a:gd name="connsiteY3" fmla="*/ 144744 h 144777"/>
              <a:gd name="connsiteX4" fmla="*/ 21 w 190706"/>
              <a:gd name="connsiteY4" fmla="*/ 9278 h 14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706" h="144777">
                <a:moveTo>
                  <a:pt x="21" y="9278"/>
                </a:moveTo>
                <a:cubicBezTo>
                  <a:pt x="-2096" y="-12594"/>
                  <a:pt x="150305" y="10689"/>
                  <a:pt x="173588" y="13511"/>
                </a:cubicBezTo>
                <a:cubicBezTo>
                  <a:pt x="196871" y="16333"/>
                  <a:pt x="137604" y="4339"/>
                  <a:pt x="139721" y="26211"/>
                </a:cubicBezTo>
                <a:cubicBezTo>
                  <a:pt x="141838" y="48083"/>
                  <a:pt x="208160" y="146861"/>
                  <a:pt x="186288" y="144744"/>
                </a:cubicBezTo>
                <a:cubicBezTo>
                  <a:pt x="164416" y="142627"/>
                  <a:pt x="2138" y="31150"/>
                  <a:pt x="21" y="927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 1349">
            <a:extLst>
              <a:ext uri="{FF2B5EF4-FFF2-40B4-BE49-F238E27FC236}">
                <a16:creationId xmlns:a16="http://schemas.microsoft.com/office/drawing/2014/main" id="{4E064FCA-1D29-1C96-39F7-82CD07D26F6D}"/>
              </a:ext>
            </a:extLst>
          </p:cNvPr>
          <p:cNvSpPr/>
          <p:nvPr/>
        </p:nvSpPr>
        <p:spPr>
          <a:xfrm>
            <a:off x="2804636" y="5126016"/>
            <a:ext cx="575863" cy="1397822"/>
          </a:xfrm>
          <a:custGeom>
            <a:avLst/>
            <a:gdLst>
              <a:gd name="connsiteX0" fmla="*/ 196797 w 575863"/>
              <a:gd name="connsiteY0" fmla="*/ 551 h 1397822"/>
              <a:gd name="connsiteX1" fmla="*/ 471964 w 575863"/>
              <a:gd name="connsiteY1" fmla="*/ 220684 h 1397822"/>
              <a:gd name="connsiteX2" fmla="*/ 573564 w 575863"/>
              <a:gd name="connsiteY2" fmla="*/ 398484 h 1397822"/>
              <a:gd name="connsiteX3" fmla="*/ 387297 w 575863"/>
              <a:gd name="connsiteY3" fmla="*/ 715984 h 1397822"/>
              <a:gd name="connsiteX4" fmla="*/ 141764 w 575863"/>
              <a:gd name="connsiteY4" fmla="*/ 1367917 h 1397822"/>
              <a:gd name="connsiteX5" fmla="*/ 205264 w 575863"/>
              <a:gd name="connsiteY5" fmla="*/ 1139317 h 1397822"/>
              <a:gd name="connsiteX6" fmla="*/ 2064 w 575863"/>
              <a:gd name="connsiteY6" fmla="*/ 1397551 h 1397822"/>
              <a:gd name="connsiteX7" fmla="*/ 112131 w 575863"/>
              <a:gd name="connsiteY7" fmla="*/ 1080051 h 1397822"/>
              <a:gd name="connsiteX8" fmla="*/ 302631 w 575863"/>
              <a:gd name="connsiteY8" fmla="*/ 842984 h 1397822"/>
              <a:gd name="connsiteX9" fmla="*/ 336497 w 575863"/>
              <a:gd name="connsiteY9" fmla="*/ 605917 h 1397822"/>
              <a:gd name="connsiteX10" fmla="*/ 412697 w 575863"/>
              <a:gd name="connsiteY10" fmla="*/ 377317 h 1397822"/>
              <a:gd name="connsiteX11" fmla="*/ 416931 w 575863"/>
              <a:gd name="connsiteY11" fmla="*/ 288417 h 1397822"/>
              <a:gd name="connsiteX12" fmla="*/ 196797 w 575863"/>
              <a:gd name="connsiteY12" fmla="*/ 551 h 1397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5863" h="1397822">
                <a:moveTo>
                  <a:pt x="196797" y="551"/>
                </a:moveTo>
                <a:cubicBezTo>
                  <a:pt x="205969" y="-10738"/>
                  <a:pt x="409170" y="154362"/>
                  <a:pt x="471964" y="220684"/>
                </a:cubicBezTo>
                <a:cubicBezTo>
                  <a:pt x="534758" y="287006"/>
                  <a:pt x="587675" y="315934"/>
                  <a:pt x="573564" y="398484"/>
                </a:cubicBezTo>
                <a:cubicBezTo>
                  <a:pt x="559453" y="481034"/>
                  <a:pt x="459264" y="554412"/>
                  <a:pt x="387297" y="715984"/>
                </a:cubicBezTo>
                <a:cubicBezTo>
                  <a:pt x="315330" y="877556"/>
                  <a:pt x="172103" y="1297362"/>
                  <a:pt x="141764" y="1367917"/>
                </a:cubicBezTo>
                <a:cubicBezTo>
                  <a:pt x="111425" y="1438472"/>
                  <a:pt x="228547" y="1134378"/>
                  <a:pt x="205264" y="1139317"/>
                </a:cubicBezTo>
                <a:cubicBezTo>
                  <a:pt x="181981" y="1144256"/>
                  <a:pt x="17586" y="1407429"/>
                  <a:pt x="2064" y="1397551"/>
                </a:cubicBezTo>
                <a:cubicBezTo>
                  <a:pt x="-13458" y="1387673"/>
                  <a:pt x="62036" y="1172479"/>
                  <a:pt x="112131" y="1080051"/>
                </a:cubicBezTo>
                <a:cubicBezTo>
                  <a:pt x="162225" y="987623"/>
                  <a:pt x="265237" y="922006"/>
                  <a:pt x="302631" y="842984"/>
                </a:cubicBezTo>
                <a:cubicBezTo>
                  <a:pt x="340025" y="763962"/>
                  <a:pt x="318153" y="683528"/>
                  <a:pt x="336497" y="605917"/>
                </a:cubicBezTo>
                <a:cubicBezTo>
                  <a:pt x="354841" y="528306"/>
                  <a:pt x="399291" y="430234"/>
                  <a:pt x="412697" y="377317"/>
                </a:cubicBezTo>
                <a:cubicBezTo>
                  <a:pt x="426103" y="324400"/>
                  <a:pt x="445859" y="349095"/>
                  <a:pt x="416931" y="288417"/>
                </a:cubicBezTo>
                <a:cubicBezTo>
                  <a:pt x="388003" y="227739"/>
                  <a:pt x="187625" y="11840"/>
                  <a:pt x="196797" y="55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 1350">
            <a:extLst>
              <a:ext uri="{FF2B5EF4-FFF2-40B4-BE49-F238E27FC236}">
                <a16:creationId xmlns:a16="http://schemas.microsoft.com/office/drawing/2014/main" id="{443735D3-E196-0A44-55AF-51231AEA2875}"/>
              </a:ext>
            </a:extLst>
          </p:cNvPr>
          <p:cNvSpPr/>
          <p:nvPr/>
        </p:nvSpPr>
        <p:spPr>
          <a:xfrm>
            <a:off x="2233213" y="6239292"/>
            <a:ext cx="793225" cy="1797891"/>
          </a:xfrm>
          <a:custGeom>
            <a:avLst/>
            <a:gdLst>
              <a:gd name="connsiteX0" fmla="*/ 780920 w 793225"/>
              <a:gd name="connsiteY0" fmla="*/ 182675 h 1797891"/>
              <a:gd name="connsiteX1" fmla="*/ 340654 w 793225"/>
              <a:gd name="connsiteY1" fmla="*/ 957375 h 1797891"/>
              <a:gd name="connsiteX2" fmla="*/ 90887 w 793225"/>
              <a:gd name="connsiteY2" fmla="*/ 1765941 h 1797891"/>
              <a:gd name="connsiteX3" fmla="*/ 128987 w 793225"/>
              <a:gd name="connsiteY3" fmla="*/ 1558508 h 1797891"/>
              <a:gd name="connsiteX4" fmla="*/ 319487 w 793225"/>
              <a:gd name="connsiteY4" fmla="*/ 843075 h 1797891"/>
              <a:gd name="connsiteX5" fmla="*/ 1987 w 793225"/>
              <a:gd name="connsiteY5" fmla="*/ 1524641 h 1797891"/>
              <a:gd name="connsiteX6" fmla="*/ 501520 w 793225"/>
              <a:gd name="connsiteY6" fmla="*/ 322375 h 1797891"/>
              <a:gd name="connsiteX7" fmla="*/ 776687 w 793225"/>
              <a:gd name="connsiteY7" fmla="*/ 641 h 1797891"/>
              <a:gd name="connsiteX8" fmla="*/ 679320 w 793225"/>
              <a:gd name="connsiteY8" fmla="*/ 237708 h 1797891"/>
              <a:gd name="connsiteX9" fmla="*/ 780920 w 793225"/>
              <a:gd name="connsiteY9" fmla="*/ 182675 h 1797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3225" h="1797891">
                <a:moveTo>
                  <a:pt x="780920" y="182675"/>
                </a:moveTo>
                <a:cubicBezTo>
                  <a:pt x="724476" y="302620"/>
                  <a:pt x="455660" y="693497"/>
                  <a:pt x="340654" y="957375"/>
                </a:cubicBezTo>
                <a:cubicBezTo>
                  <a:pt x="225648" y="1221253"/>
                  <a:pt x="126165" y="1665752"/>
                  <a:pt x="90887" y="1765941"/>
                </a:cubicBezTo>
                <a:cubicBezTo>
                  <a:pt x="55609" y="1866130"/>
                  <a:pt x="90887" y="1712319"/>
                  <a:pt x="128987" y="1558508"/>
                </a:cubicBezTo>
                <a:cubicBezTo>
                  <a:pt x="167087" y="1404697"/>
                  <a:pt x="340654" y="848719"/>
                  <a:pt x="319487" y="843075"/>
                </a:cubicBezTo>
                <a:cubicBezTo>
                  <a:pt x="298320" y="837431"/>
                  <a:pt x="-28352" y="1611424"/>
                  <a:pt x="1987" y="1524641"/>
                </a:cubicBezTo>
                <a:cubicBezTo>
                  <a:pt x="32326" y="1437858"/>
                  <a:pt x="372403" y="576375"/>
                  <a:pt x="501520" y="322375"/>
                </a:cubicBezTo>
                <a:cubicBezTo>
                  <a:pt x="630637" y="68375"/>
                  <a:pt x="747054" y="14752"/>
                  <a:pt x="776687" y="641"/>
                </a:cubicBezTo>
                <a:cubicBezTo>
                  <a:pt x="806320" y="-13470"/>
                  <a:pt x="677203" y="209486"/>
                  <a:pt x="679320" y="237708"/>
                </a:cubicBezTo>
                <a:cubicBezTo>
                  <a:pt x="681437" y="265930"/>
                  <a:pt x="837364" y="62730"/>
                  <a:pt x="780920" y="18267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 1351">
            <a:extLst>
              <a:ext uri="{FF2B5EF4-FFF2-40B4-BE49-F238E27FC236}">
                <a16:creationId xmlns:a16="http://schemas.microsoft.com/office/drawing/2014/main" id="{16E3CC13-1B40-014E-8286-BA37DCB14D56}"/>
              </a:ext>
            </a:extLst>
          </p:cNvPr>
          <p:cNvSpPr/>
          <p:nvPr/>
        </p:nvSpPr>
        <p:spPr>
          <a:xfrm>
            <a:off x="1897814" y="7885518"/>
            <a:ext cx="295231" cy="1429173"/>
          </a:xfrm>
          <a:custGeom>
            <a:avLst/>
            <a:gdLst>
              <a:gd name="connsiteX0" fmla="*/ 295053 w 295231"/>
              <a:gd name="connsiteY0" fmla="*/ 13882 h 1429173"/>
              <a:gd name="connsiteX1" fmla="*/ 87619 w 295231"/>
              <a:gd name="connsiteY1" fmla="*/ 602315 h 1429173"/>
              <a:gd name="connsiteX2" fmla="*/ 2953 w 295231"/>
              <a:gd name="connsiteY2" fmla="*/ 1381249 h 1429173"/>
              <a:gd name="connsiteX3" fmla="*/ 49519 w 295231"/>
              <a:gd name="connsiteY3" fmla="*/ 1199215 h 1429173"/>
              <a:gd name="connsiteX4" fmla="*/ 295053 w 295231"/>
              <a:gd name="connsiteY4" fmla="*/ 13882 h 1429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231" h="1429173">
                <a:moveTo>
                  <a:pt x="295053" y="13882"/>
                </a:moveTo>
                <a:cubicBezTo>
                  <a:pt x="301403" y="-85601"/>
                  <a:pt x="136302" y="374421"/>
                  <a:pt x="87619" y="602315"/>
                </a:cubicBezTo>
                <a:cubicBezTo>
                  <a:pt x="38936" y="830209"/>
                  <a:pt x="9303" y="1281766"/>
                  <a:pt x="2953" y="1381249"/>
                </a:cubicBezTo>
                <a:cubicBezTo>
                  <a:pt x="-3397" y="1480732"/>
                  <a:pt x="-4103" y="1427815"/>
                  <a:pt x="49519" y="1199215"/>
                </a:cubicBezTo>
                <a:cubicBezTo>
                  <a:pt x="103141" y="970615"/>
                  <a:pt x="288703" y="113365"/>
                  <a:pt x="295053" y="1388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 1352">
            <a:extLst>
              <a:ext uri="{FF2B5EF4-FFF2-40B4-BE49-F238E27FC236}">
                <a16:creationId xmlns:a16="http://schemas.microsoft.com/office/drawing/2014/main" id="{B3A81579-4342-CE83-4003-CA31F74CE00F}"/>
              </a:ext>
            </a:extLst>
          </p:cNvPr>
          <p:cNvSpPr/>
          <p:nvPr/>
        </p:nvSpPr>
        <p:spPr>
          <a:xfrm>
            <a:off x="1489012" y="4578363"/>
            <a:ext cx="201488" cy="971474"/>
          </a:xfrm>
          <a:custGeom>
            <a:avLst/>
            <a:gdLst>
              <a:gd name="connsiteX0" fmla="*/ 60388 w 201488"/>
              <a:gd name="connsiteY0" fmla="*/ 2104 h 971474"/>
              <a:gd name="connsiteX1" fmla="*/ 13821 w 201488"/>
              <a:gd name="connsiteY1" fmla="*/ 319604 h 971474"/>
              <a:gd name="connsiteX2" fmla="*/ 145055 w 201488"/>
              <a:gd name="connsiteY2" fmla="*/ 573604 h 971474"/>
              <a:gd name="connsiteX3" fmla="*/ 73088 w 201488"/>
              <a:gd name="connsiteY3" fmla="*/ 518570 h 971474"/>
              <a:gd name="connsiteX4" fmla="*/ 200088 w 201488"/>
              <a:gd name="connsiteY4" fmla="*/ 963070 h 971474"/>
              <a:gd name="connsiteX5" fmla="*/ 132355 w 201488"/>
              <a:gd name="connsiteY5" fmla="*/ 785270 h 971474"/>
              <a:gd name="connsiteX6" fmla="*/ 1121 w 201488"/>
              <a:gd name="connsiteY6" fmla="*/ 484704 h 971474"/>
              <a:gd name="connsiteX7" fmla="*/ 60388 w 201488"/>
              <a:gd name="connsiteY7" fmla="*/ 2104 h 971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488" h="971474">
                <a:moveTo>
                  <a:pt x="60388" y="2104"/>
                </a:moveTo>
                <a:cubicBezTo>
                  <a:pt x="62505" y="-25413"/>
                  <a:pt x="-290" y="224354"/>
                  <a:pt x="13821" y="319604"/>
                </a:cubicBezTo>
                <a:cubicBezTo>
                  <a:pt x="27932" y="414854"/>
                  <a:pt x="135177" y="540443"/>
                  <a:pt x="145055" y="573604"/>
                </a:cubicBezTo>
                <a:cubicBezTo>
                  <a:pt x="154933" y="606765"/>
                  <a:pt x="63916" y="453659"/>
                  <a:pt x="73088" y="518570"/>
                </a:cubicBezTo>
                <a:cubicBezTo>
                  <a:pt x="82260" y="583481"/>
                  <a:pt x="190210" y="918620"/>
                  <a:pt x="200088" y="963070"/>
                </a:cubicBezTo>
                <a:cubicBezTo>
                  <a:pt x="209966" y="1007520"/>
                  <a:pt x="165516" y="864998"/>
                  <a:pt x="132355" y="785270"/>
                </a:cubicBezTo>
                <a:cubicBezTo>
                  <a:pt x="99194" y="705542"/>
                  <a:pt x="11704" y="607471"/>
                  <a:pt x="1121" y="484704"/>
                </a:cubicBezTo>
                <a:cubicBezTo>
                  <a:pt x="-9462" y="361937"/>
                  <a:pt x="58271" y="29621"/>
                  <a:pt x="60388" y="210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 1353">
            <a:extLst>
              <a:ext uri="{FF2B5EF4-FFF2-40B4-BE49-F238E27FC236}">
                <a16:creationId xmlns:a16="http://schemas.microsoft.com/office/drawing/2014/main" id="{24DE2BA2-A873-BB95-BA04-BA800943509A}"/>
              </a:ext>
            </a:extLst>
          </p:cNvPr>
          <p:cNvSpPr/>
          <p:nvPr/>
        </p:nvSpPr>
        <p:spPr>
          <a:xfrm>
            <a:off x="1711986" y="5537882"/>
            <a:ext cx="144988" cy="667752"/>
          </a:xfrm>
          <a:custGeom>
            <a:avLst/>
            <a:gdLst>
              <a:gd name="connsiteX0" fmla="*/ 2514 w 144988"/>
              <a:gd name="connsiteY0" fmla="*/ 7785 h 667752"/>
              <a:gd name="connsiteX1" fmla="*/ 142214 w 144988"/>
              <a:gd name="connsiteY1" fmla="*/ 460751 h 667752"/>
              <a:gd name="connsiteX2" fmla="*/ 95647 w 144988"/>
              <a:gd name="connsiteY2" fmla="*/ 663951 h 667752"/>
              <a:gd name="connsiteX3" fmla="*/ 95647 w 144988"/>
              <a:gd name="connsiteY3" fmla="*/ 570818 h 667752"/>
              <a:gd name="connsiteX4" fmla="*/ 32147 w 144988"/>
              <a:gd name="connsiteY4" fmla="*/ 299885 h 667752"/>
              <a:gd name="connsiteX5" fmla="*/ 49081 w 144988"/>
              <a:gd name="connsiteY5" fmla="*/ 181351 h 667752"/>
              <a:gd name="connsiteX6" fmla="*/ 2514 w 144988"/>
              <a:gd name="connsiteY6" fmla="*/ 7785 h 667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988" h="667752">
                <a:moveTo>
                  <a:pt x="2514" y="7785"/>
                </a:moveTo>
                <a:cubicBezTo>
                  <a:pt x="18036" y="54352"/>
                  <a:pt x="126692" y="351390"/>
                  <a:pt x="142214" y="460751"/>
                </a:cubicBezTo>
                <a:cubicBezTo>
                  <a:pt x="157736" y="570112"/>
                  <a:pt x="103408" y="645607"/>
                  <a:pt x="95647" y="663951"/>
                </a:cubicBezTo>
                <a:cubicBezTo>
                  <a:pt x="87886" y="682295"/>
                  <a:pt x="106230" y="631496"/>
                  <a:pt x="95647" y="570818"/>
                </a:cubicBezTo>
                <a:cubicBezTo>
                  <a:pt x="85064" y="510140"/>
                  <a:pt x="39908" y="364796"/>
                  <a:pt x="32147" y="299885"/>
                </a:cubicBezTo>
                <a:cubicBezTo>
                  <a:pt x="24386" y="234974"/>
                  <a:pt x="49786" y="225801"/>
                  <a:pt x="49081" y="181351"/>
                </a:cubicBezTo>
                <a:cubicBezTo>
                  <a:pt x="48376" y="136901"/>
                  <a:pt x="-13008" y="-38782"/>
                  <a:pt x="2514" y="778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 1354">
            <a:extLst>
              <a:ext uri="{FF2B5EF4-FFF2-40B4-BE49-F238E27FC236}">
                <a16:creationId xmlns:a16="http://schemas.microsoft.com/office/drawing/2014/main" id="{F805E0C9-BCF9-F3FE-1688-713BC75E9175}"/>
              </a:ext>
            </a:extLst>
          </p:cNvPr>
          <p:cNvSpPr/>
          <p:nvPr/>
        </p:nvSpPr>
        <p:spPr>
          <a:xfrm>
            <a:off x="1441882" y="6277975"/>
            <a:ext cx="374902" cy="1140619"/>
          </a:xfrm>
          <a:custGeom>
            <a:avLst/>
            <a:gdLst>
              <a:gd name="connsiteX0" fmla="*/ 374218 w 374902"/>
              <a:gd name="connsiteY0" fmla="*/ 58 h 1140619"/>
              <a:gd name="connsiteX1" fmla="*/ 234518 w 374902"/>
              <a:gd name="connsiteY1" fmla="*/ 254058 h 1140619"/>
              <a:gd name="connsiteX2" fmla="*/ 1685 w 374902"/>
              <a:gd name="connsiteY2" fmla="*/ 1113425 h 1140619"/>
              <a:gd name="connsiteX3" fmla="*/ 137151 w 374902"/>
              <a:gd name="connsiteY3" fmla="*/ 863658 h 1140619"/>
              <a:gd name="connsiteX4" fmla="*/ 281085 w 374902"/>
              <a:gd name="connsiteY4" fmla="*/ 237125 h 1140619"/>
              <a:gd name="connsiteX5" fmla="*/ 374218 w 374902"/>
              <a:gd name="connsiteY5" fmla="*/ 58 h 1140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902" h="1140619">
                <a:moveTo>
                  <a:pt x="374218" y="58"/>
                </a:moveTo>
                <a:cubicBezTo>
                  <a:pt x="366457" y="2880"/>
                  <a:pt x="296607" y="68497"/>
                  <a:pt x="234518" y="254058"/>
                </a:cubicBezTo>
                <a:cubicBezTo>
                  <a:pt x="172429" y="439619"/>
                  <a:pt x="17913" y="1011825"/>
                  <a:pt x="1685" y="1113425"/>
                </a:cubicBezTo>
                <a:cubicBezTo>
                  <a:pt x="-14543" y="1215025"/>
                  <a:pt x="90584" y="1009708"/>
                  <a:pt x="137151" y="863658"/>
                </a:cubicBezTo>
                <a:cubicBezTo>
                  <a:pt x="183718" y="717608"/>
                  <a:pt x="240163" y="377530"/>
                  <a:pt x="281085" y="237125"/>
                </a:cubicBezTo>
                <a:cubicBezTo>
                  <a:pt x="322007" y="96720"/>
                  <a:pt x="381979" y="-2764"/>
                  <a:pt x="374218" y="5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 1355">
            <a:extLst>
              <a:ext uri="{FF2B5EF4-FFF2-40B4-BE49-F238E27FC236}">
                <a16:creationId xmlns:a16="http://schemas.microsoft.com/office/drawing/2014/main" id="{6F5ED6D9-954F-29E2-0FFF-2ABAF1C1DA46}"/>
              </a:ext>
            </a:extLst>
          </p:cNvPr>
          <p:cNvSpPr/>
          <p:nvPr/>
        </p:nvSpPr>
        <p:spPr>
          <a:xfrm>
            <a:off x="1098934" y="7524930"/>
            <a:ext cx="287693" cy="816454"/>
          </a:xfrm>
          <a:custGeom>
            <a:avLst/>
            <a:gdLst>
              <a:gd name="connsiteX0" fmla="*/ 285366 w 287693"/>
              <a:gd name="connsiteY0" fmla="*/ 14637 h 816454"/>
              <a:gd name="connsiteX1" fmla="*/ 18666 w 287693"/>
              <a:gd name="connsiteY1" fmla="*/ 776637 h 816454"/>
              <a:gd name="connsiteX2" fmla="*/ 35599 w 287693"/>
              <a:gd name="connsiteY2" fmla="*/ 666570 h 816454"/>
              <a:gd name="connsiteX3" fmla="*/ 141433 w 287693"/>
              <a:gd name="connsiteY3" fmla="*/ 302503 h 816454"/>
              <a:gd name="connsiteX4" fmla="*/ 285366 w 287693"/>
              <a:gd name="connsiteY4" fmla="*/ 14637 h 816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693" h="816454">
                <a:moveTo>
                  <a:pt x="285366" y="14637"/>
                </a:moveTo>
                <a:cubicBezTo>
                  <a:pt x="264905" y="93659"/>
                  <a:pt x="60294" y="667982"/>
                  <a:pt x="18666" y="776637"/>
                </a:cubicBezTo>
                <a:cubicBezTo>
                  <a:pt x="-22962" y="885293"/>
                  <a:pt x="15138" y="745592"/>
                  <a:pt x="35599" y="666570"/>
                </a:cubicBezTo>
                <a:cubicBezTo>
                  <a:pt x="56060" y="587548"/>
                  <a:pt x="96983" y="407631"/>
                  <a:pt x="141433" y="302503"/>
                </a:cubicBezTo>
                <a:cubicBezTo>
                  <a:pt x="185883" y="197375"/>
                  <a:pt x="305827" y="-64385"/>
                  <a:pt x="285366" y="1463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 1356">
            <a:extLst>
              <a:ext uri="{FF2B5EF4-FFF2-40B4-BE49-F238E27FC236}">
                <a16:creationId xmlns:a16="http://schemas.microsoft.com/office/drawing/2014/main" id="{4977F8DE-719B-B908-2458-29341AA5F00B}"/>
              </a:ext>
            </a:extLst>
          </p:cNvPr>
          <p:cNvSpPr/>
          <p:nvPr/>
        </p:nvSpPr>
        <p:spPr>
          <a:xfrm>
            <a:off x="654298" y="8334770"/>
            <a:ext cx="429340" cy="1270969"/>
          </a:xfrm>
          <a:custGeom>
            <a:avLst/>
            <a:gdLst>
              <a:gd name="connsiteX0" fmla="*/ 416735 w 429340"/>
              <a:gd name="connsiteY0" fmla="*/ 47230 h 1270969"/>
              <a:gd name="connsiteX1" fmla="*/ 52669 w 429340"/>
              <a:gd name="connsiteY1" fmla="*/ 1118263 h 1270969"/>
              <a:gd name="connsiteX2" fmla="*/ 6102 w 429340"/>
              <a:gd name="connsiteY2" fmla="*/ 1241030 h 1270969"/>
              <a:gd name="connsiteX3" fmla="*/ 90769 w 429340"/>
              <a:gd name="connsiteY3" fmla="*/ 898130 h 1270969"/>
              <a:gd name="connsiteX4" fmla="*/ 323602 w 429340"/>
              <a:gd name="connsiteY4" fmla="*/ 258897 h 1270969"/>
              <a:gd name="connsiteX5" fmla="*/ 416735 w 429340"/>
              <a:gd name="connsiteY5" fmla="*/ 47230 h 127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9340" h="1270969">
                <a:moveTo>
                  <a:pt x="416735" y="47230"/>
                </a:moveTo>
                <a:cubicBezTo>
                  <a:pt x="371579" y="190458"/>
                  <a:pt x="121108" y="919296"/>
                  <a:pt x="52669" y="1118263"/>
                </a:cubicBezTo>
                <a:cubicBezTo>
                  <a:pt x="-15770" y="1317230"/>
                  <a:pt x="-248" y="1277719"/>
                  <a:pt x="6102" y="1241030"/>
                </a:cubicBezTo>
                <a:cubicBezTo>
                  <a:pt x="12452" y="1204341"/>
                  <a:pt x="37852" y="1061819"/>
                  <a:pt x="90769" y="898130"/>
                </a:cubicBezTo>
                <a:cubicBezTo>
                  <a:pt x="143686" y="734441"/>
                  <a:pt x="272097" y="398597"/>
                  <a:pt x="323602" y="258897"/>
                </a:cubicBezTo>
                <a:cubicBezTo>
                  <a:pt x="375107" y="119197"/>
                  <a:pt x="461891" y="-95998"/>
                  <a:pt x="416735" y="4723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 1357">
            <a:extLst>
              <a:ext uri="{FF2B5EF4-FFF2-40B4-BE49-F238E27FC236}">
                <a16:creationId xmlns:a16="http://schemas.microsoft.com/office/drawing/2014/main" id="{4565FBE6-422A-414C-B80A-DEFECF96BBC3}"/>
              </a:ext>
            </a:extLst>
          </p:cNvPr>
          <p:cNvSpPr/>
          <p:nvPr/>
        </p:nvSpPr>
        <p:spPr>
          <a:xfrm>
            <a:off x="418020" y="9481068"/>
            <a:ext cx="229970" cy="878457"/>
          </a:xfrm>
          <a:custGeom>
            <a:avLst/>
            <a:gdLst>
              <a:gd name="connsiteX0" fmla="*/ 229680 w 229970"/>
              <a:gd name="connsiteY0" fmla="*/ 5832 h 878457"/>
              <a:gd name="connsiteX1" fmla="*/ 98447 w 229970"/>
              <a:gd name="connsiteY1" fmla="*/ 399532 h 878457"/>
              <a:gd name="connsiteX2" fmla="*/ 1080 w 229970"/>
              <a:gd name="connsiteY2" fmla="*/ 860965 h 878457"/>
              <a:gd name="connsiteX3" fmla="*/ 60347 w 229970"/>
              <a:gd name="connsiteY3" fmla="*/ 708565 h 878457"/>
              <a:gd name="connsiteX4" fmla="*/ 229680 w 229970"/>
              <a:gd name="connsiteY4" fmla="*/ 5832 h 878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970" h="878457">
                <a:moveTo>
                  <a:pt x="229680" y="5832"/>
                </a:moveTo>
                <a:cubicBezTo>
                  <a:pt x="236030" y="-45674"/>
                  <a:pt x="136547" y="257010"/>
                  <a:pt x="98447" y="399532"/>
                </a:cubicBezTo>
                <a:cubicBezTo>
                  <a:pt x="60347" y="542054"/>
                  <a:pt x="7430" y="809459"/>
                  <a:pt x="1080" y="860965"/>
                </a:cubicBezTo>
                <a:cubicBezTo>
                  <a:pt x="-5270" y="912471"/>
                  <a:pt x="16602" y="846854"/>
                  <a:pt x="60347" y="708565"/>
                </a:cubicBezTo>
                <a:cubicBezTo>
                  <a:pt x="104092" y="570276"/>
                  <a:pt x="223330" y="57338"/>
                  <a:pt x="229680" y="583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 1358">
            <a:extLst>
              <a:ext uri="{FF2B5EF4-FFF2-40B4-BE49-F238E27FC236}">
                <a16:creationId xmlns:a16="http://schemas.microsoft.com/office/drawing/2014/main" id="{2624E070-861D-8263-4CA7-54346FF89410}"/>
              </a:ext>
            </a:extLst>
          </p:cNvPr>
          <p:cNvSpPr/>
          <p:nvPr/>
        </p:nvSpPr>
        <p:spPr>
          <a:xfrm>
            <a:off x="1433982" y="9834033"/>
            <a:ext cx="413099" cy="1672606"/>
          </a:xfrm>
          <a:custGeom>
            <a:avLst/>
            <a:gdLst>
              <a:gd name="connsiteX0" fmla="*/ 301685 w 413099"/>
              <a:gd name="connsiteY0" fmla="*/ 0 h 1672606"/>
              <a:gd name="connsiteX1" fmla="*/ 250885 w 413099"/>
              <a:gd name="connsiteY1" fmla="*/ 554567 h 1672606"/>
              <a:gd name="connsiteX2" fmla="*/ 373651 w 413099"/>
              <a:gd name="connsiteY2" fmla="*/ 1134534 h 1672606"/>
              <a:gd name="connsiteX3" fmla="*/ 288985 w 413099"/>
              <a:gd name="connsiteY3" fmla="*/ 1143000 h 1672606"/>
              <a:gd name="connsiteX4" fmla="*/ 407518 w 413099"/>
              <a:gd name="connsiteY4" fmla="*/ 1371600 h 1672606"/>
              <a:gd name="connsiteX5" fmla="*/ 352485 w 413099"/>
              <a:gd name="connsiteY5" fmla="*/ 1452034 h 1672606"/>
              <a:gd name="connsiteX6" fmla="*/ 1118 w 413099"/>
              <a:gd name="connsiteY6" fmla="*/ 1672167 h 1672606"/>
              <a:gd name="connsiteX7" fmla="*/ 233951 w 413099"/>
              <a:gd name="connsiteY7" fmla="*/ 1507067 h 1672606"/>
              <a:gd name="connsiteX8" fmla="*/ 26518 w 413099"/>
              <a:gd name="connsiteY8" fmla="*/ 1447800 h 1672606"/>
              <a:gd name="connsiteX9" fmla="*/ 322851 w 413099"/>
              <a:gd name="connsiteY9" fmla="*/ 1375834 h 1672606"/>
              <a:gd name="connsiteX10" fmla="*/ 81551 w 413099"/>
              <a:gd name="connsiteY10" fmla="*/ 1392767 h 1672606"/>
              <a:gd name="connsiteX11" fmla="*/ 344018 w 413099"/>
              <a:gd name="connsiteY11" fmla="*/ 1244600 h 1672606"/>
              <a:gd name="connsiteX12" fmla="*/ 5351 w 413099"/>
              <a:gd name="connsiteY12" fmla="*/ 1316567 h 1672606"/>
              <a:gd name="connsiteX13" fmla="*/ 263585 w 413099"/>
              <a:gd name="connsiteY13" fmla="*/ 1092200 h 1672606"/>
              <a:gd name="connsiteX14" fmla="*/ 81551 w 413099"/>
              <a:gd name="connsiteY14" fmla="*/ 1130300 h 1672606"/>
              <a:gd name="connsiteX15" fmla="*/ 250885 w 413099"/>
              <a:gd name="connsiteY15" fmla="*/ 986367 h 1672606"/>
              <a:gd name="connsiteX16" fmla="*/ 39218 w 413099"/>
              <a:gd name="connsiteY16" fmla="*/ 1020234 h 1672606"/>
              <a:gd name="connsiteX17" fmla="*/ 204318 w 413099"/>
              <a:gd name="connsiteY17" fmla="*/ 884767 h 1672606"/>
              <a:gd name="connsiteX18" fmla="*/ 43451 w 413099"/>
              <a:gd name="connsiteY18" fmla="*/ 901700 h 1672606"/>
              <a:gd name="connsiteX19" fmla="*/ 250885 w 413099"/>
              <a:gd name="connsiteY19" fmla="*/ 778934 h 1672606"/>
              <a:gd name="connsiteX20" fmla="*/ 217018 w 413099"/>
              <a:gd name="connsiteY20" fmla="*/ 618067 h 1672606"/>
              <a:gd name="connsiteX21" fmla="*/ 195851 w 413099"/>
              <a:gd name="connsiteY21" fmla="*/ 342900 h 1672606"/>
              <a:gd name="connsiteX22" fmla="*/ 212785 w 413099"/>
              <a:gd name="connsiteY22" fmla="*/ 550334 h 1672606"/>
              <a:gd name="connsiteX23" fmla="*/ 301685 w 413099"/>
              <a:gd name="connsiteY23" fmla="*/ 0 h 167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13099" h="1672606">
                <a:moveTo>
                  <a:pt x="301685" y="0"/>
                </a:moveTo>
                <a:cubicBezTo>
                  <a:pt x="308035" y="705"/>
                  <a:pt x="238891" y="365478"/>
                  <a:pt x="250885" y="554567"/>
                </a:cubicBezTo>
                <a:cubicBezTo>
                  <a:pt x="262879" y="743656"/>
                  <a:pt x="367301" y="1036462"/>
                  <a:pt x="373651" y="1134534"/>
                </a:cubicBezTo>
                <a:cubicBezTo>
                  <a:pt x="380001" y="1232606"/>
                  <a:pt x="283341" y="1103489"/>
                  <a:pt x="288985" y="1143000"/>
                </a:cubicBezTo>
                <a:cubicBezTo>
                  <a:pt x="294629" y="1182511"/>
                  <a:pt x="396935" y="1320094"/>
                  <a:pt x="407518" y="1371600"/>
                </a:cubicBezTo>
                <a:cubicBezTo>
                  <a:pt x="418101" y="1423106"/>
                  <a:pt x="420218" y="1401940"/>
                  <a:pt x="352485" y="1452034"/>
                </a:cubicBezTo>
                <a:cubicBezTo>
                  <a:pt x="284752" y="1502128"/>
                  <a:pt x="20874" y="1662995"/>
                  <a:pt x="1118" y="1672167"/>
                </a:cubicBezTo>
                <a:cubicBezTo>
                  <a:pt x="-18638" y="1681339"/>
                  <a:pt x="229718" y="1544461"/>
                  <a:pt x="233951" y="1507067"/>
                </a:cubicBezTo>
                <a:cubicBezTo>
                  <a:pt x="238184" y="1469673"/>
                  <a:pt x="11701" y="1469672"/>
                  <a:pt x="26518" y="1447800"/>
                </a:cubicBezTo>
                <a:cubicBezTo>
                  <a:pt x="41335" y="1425928"/>
                  <a:pt x="313679" y="1385006"/>
                  <a:pt x="322851" y="1375834"/>
                </a:cubicBezTo>
                <a:cubicBezTo>
                  <a:pt x="332023" y="1366662"/>
                  <a:pt x="78023" y="1414639"/>
                  <a:pt x="81551" y="1392767"/>
                </a:cubicBezTo>
                <a:cubicBezTo>
                  <a:pt x="85079" y="1370895"/>
                  <a:pt x="356718" y="1257300"/>
                  <a:pt x="344018" y="1244600"/>
                </a:cubicBezTo>
                <a:cubicBezTo>
                  <a:pt x="331318" y="1231900"/>
                  <a:pt x="18756" y="1341967"/>
                  <a:pt x="5351" y="1316567"/>
                </a:cubicBezTo>
                <a:cubicBezTo>
                  <a:pt x="-8054" y="1291167"/>
                  <a:pt x="250885" y="1123245"/>
                  <a:pt x="263585" y="1092200"/>
                </a:cubicBezTo>
                <a:cubicBezTo>
                  <a:pt x="276285" y="1061156"/>
                  <a:pt x="83668" y="1147939"/>
                  <a:pt x="81551" y="1130300"/>
                </a:cubicBezTo>
                <a:cubicBezTo>
                  <a:pt x="79434" y="1112661"/>
                  <a:pt x="257940" y="1004711"/>
                  <a:pt x="250885" y="986367"/>
                </a:cubicBezTo>
                <a:cubicBezTo>
                  <a:pt x="243829" y="968023"/>
                  <a:pt x="46979" y="1037167"/>
                  <a:pt x="39218" y="1020234"/>
                </a:cubicBezTo>
                <a:cubicBezTo>
                  <a:pt x="31457" y="1003301"/>
                  <a:pt x="203613" y="904523"/>
                  <a:pt x="204318" y="884767"/>
                </a:cubicBezTo>
                <a:cubicBezTo>
                  <a:pt x="205023" y="865011"/>
                  <a:pt x="35690" y="919339"/>
                  <a:pt x="43451" y="901700"/>
                </a:cubicBezTo>
                <a:cubicBezTo>
                  <a:pt x="51212" y="884061"/>
                  <a:pt x="221957" y="826206"/>
                  <a:pt x="250885" y="778934"/>
                </a:cubicBezTo>
                <a:cubicBezTo>
                  <a:pt x="279813" y="731662"/>
                  <a:pt x="226190" y="690739"/>
                  <a:pt x="217018" y="618067"/>
                </a:cubicBezTo>
                <a:cubicBezTo>
                  <a:pt x="207846" y="545395"/>
                  <a:pt x="196556" y="354189"/>
                  <a:pt x="195851" y="342900"/>
                </a:cubicBezTo>
                <a:cubicBezTo>
                  <a:pt x="195146" y="331611"/>
                  <a:pt x="194440" y="611717"/>
                  <a:pt x="212785" y="550334"/>
                </a:cubicBezTo>
                <a:cubicBezTo>
                  <a:pt x="231130" y="488951"/>
                  <a:pt x="295335" y="-705"/>
                  <a:pt x="301685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 1359">
            <a:extLst>
              <a:ext uri="{FF2B5EF4-FFF2-40B4-BE49-F238E27FC236}">
                <a16:creationId xmlns:a16="http://schemas.microsoft.com/office/drawing/2014/main" id="{5C45F7B8-D0D8-2F0E-AB38-3E0E4A67D729}"/>
              </a:ext>
            </a:extLst>
          </p:cNvPr>
          <p:cNvSpPr/>
          <p:nvPr/>
        </p:nvSpPr>
        <p:spPr>
          <a:xfrm>
            <a:off x="1910698" y="7987121"/>
            <a:ext cx="693286" cy="1578593"/>
          </a:xfrm>
          <a:custGeom>
            <a:avLst/>
            <a:gdLst>
              <a:gd name="connsiteX0" fmla="*/ 286402 w 693286"/>
              <a:gd name="connsiteY0" fmla="*/ 47746 h 1578593"/>
              <a:gd name="connsiteX1" fmla="*/ 434569 w 693286"/>
              <a:gd name="connsiteY1" fmla="*/ 90079 h 1578593"/>
              <a:gd name="connsiteX2" fmla="*/ 688569 w 693286"/>
              <a:gd name="connsiteY2" fmla="*/ 1179 h 1578593"/>
              <a:gd name="connsiteX3" fmla="*/ 489602 w 693286"/>
              <a:gd name="connsiteY3" fmla="*/ 166279 h 1578593"/>
              <a:gd name="connsiteX4" fmla="*/ 692802 w 693286"/>
              <a:gd name="connsiteY4" fmla="*/ 221312 h 1578593"/>
              <a:gd name="connsiteX5" fmla="*/ 417635 w 693286"/>
              <a:gd name="connsiteY5" fmla="*/ 246712 h 1578593"/>
              <a:gd name="connsiteX6" fmla="*/ 265235 w 693286"/>
              <a:gd name="connsiteY6" fmla="*/ 585379 h 1578593"/>
              <a:gd name="connsiteX7" fmla="*/ 15469 w 693286"/>
              <a:gd name="connsiteY7" fmla="*/ 1550579 h 1578593"/>
              <a:gd name="connsiteX8" fmla="*/ 53569 w 693286"/>
              <a:gd name="connsiteY8" fmla="*/ 1220379 h 1578593"/>
              <a:gd name="connsiteX9" fmla="*/ 273702 w 693286"/>
              <a:gd name="connsiteY9" fmla="*/ 208612 h 1578593"/>
              <a:gd name="connsiteX10" fmla="*/ 286402 w 693286"/>
              <a:gd name="connsiteY10" fmla="*/ 47746 h 1578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3286" h="1578593">
                <a:moveTo>
                  <a:pt x="286402" y="47746"/>
                </a:moveTo>
                <a:cubicBezTo>
                  <a:pt x="313213" y="27991"/>
                  <a:pt x="367541" y="97840"/>
                  <a:pt x="434569" y="90079"/>
                </a:cubicBezTo>
                <a:cubicBezTo>
                  <a:pt x="501597" y="82318"/>
                  <a:pt x="679397" y="-11521"/>
                  <a:pt x="688569" y="1179"/>
                </a:cubicBezTo>
                <a:cubicBezTo>
                  <a:pt x="697741" y="13879"/>
                  <a:pt x="488897" y="129590"/>
                  <a:pt x="489602" y="166279"/>
                </a:cubicBezTo>
                <a:cubicBezTo>
                  <a:pt x="490307" y="202968"/>
                  <a:pt x="704796" y="207907"/>
                  <a:pt x="692802" y="221312"/>
                </a:cubicBezTo>
                <a:cubicBezTo>
                  <a:pt x="680808" y="234717"/>
                  <a:pt x="488896" y="186034"/>
                  <a:pt x="417635" y="246712"/>
                </a:cubicBezTo>
                <a:cubicBezTo>
                  <a:pt x="346374" y="307390"/>
                  <a:pt x="332263" y="368068"/>
                  <a:pt x="265235" y="585379"/>
                </a:cubicBezTo>
                <a:cubicBezTo>
                  <a:pt x="198207" y="802690"/>
                  <a:pt x="50747" y="1444746"/>
                  <a:pt x="15469" y="1550579"/>
                </a:cubicBezTo>
                <a:cubicBezTo>
                  <a:pt x="-19809" y="1656412"/>
                  <a:pt x="10530" y="1444040"/>
                  <a:pt x="53569" y="1220379"/>
                </a:cubicBezTo>
                <a:cubicBezTo>
                  <a:pt x="96608" y="996718"/>
                  <a:pt x="229252" y="398407"/>
                  <a:pt x="273702" y="208612"/>
                </a:cubicBezTo>
                <a:cubicBezTo>
                  <a:pt x="318152" y="18817"/>
                  <a:pt x="259591" y="67501"/>
                  <a:pt x="286402" y="4774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 1360">
            <a:extLst>
              <a:ext uri="{FF2B5EF4-FFF2-40B4-BE49-F238E27FC236}">
                <a16:creationId xmlns:a16="http://schemas.microsoft.com/office/drawing/2014/main" id="{3E1EACDD-A1DA-5ACF-7997-418263B39F56}"/>
              </a:ext>
            </a:extLst>
          </p:cNvPr>
          <p:cNvSpPr/>
          <p:nvPr/>
        </p:nvSpPr>
        <p:spPr>
          <a:xfrm>
            <a:off x="1710857" y="8274579"/>
            <a:ext cx="663824" cy="1869847"/>
          </a:xfrm>
          <a:custGeom>
            <a:avLst/>
            <a:gdLst>
              <a:gd name="connsiteX0" fmla="*/ 655576 w 663824"/>
              <a:gd name="connsiteY0" fmla="*/ 43921 h 1869847"/>
              <a:gd name="connsiteX1" fmla="*/ 41743 w 663824"/>
              <a:gd name="connsiteY1" fmla="*/ 1737254 h 1869847"/>
              <a:gd name="connsiteX2" fmla="*/ 101010 w 663824"/>
              <a:gd name="connsiteY2" fmla="*/ 1601788 h 1869847"/>
              <a:gd name="connsiteX3" fmla="*/ 473543 w 663824"/>
              <a:gd name="connsiteY3" fmla="*/ 344488 h 1869847"/>
              <a:gd name="connsiteX4" fmla="*/ 401576 w 663824"/>
              <a:gd name="connsiteY4" fmla="*/ 484188 h 1869847"/>
              <a:gd name="connsiteX5" fmla="*/ 655576 w 663824"/>
              <a:gd name="connsiteY5" fmla="*/ 43921 h 186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3824" h="1869847">
                <a:moveTo>
                  <a:pt x="655576" y="43921"/>
                </a:moveTo>
                <a:cubicBezTo>
                  <a:pt x="595604" y="252765"/>
                  <a:pt x="134171" y="1477610"/>
                  <a:pt x="41743" y="1737254"/>
                </a:cubicBezTo>
                <a:cubicBezTo>
                  <a:pt x="-50685" y="1996898"/>
                  <a:pt x="29043" y="1833916"/>
                  <a:pt x="101010" y="1601788"/>
                </a:cubicBezTo>
                <a:cubicBezTo>
                  <a:pt x="172977" y="1369660"/>
                  <a:pt x="423449" y="530755"/>
                  <a:pt x="473543" y="344488"/>
                </a:cubicBezTo>
                <a:cubicBezTo>
                  <a:pt x="523637" y="158221"/>
                  <a:pt x="373354" y="532166"/>
                  <a:pt x="401576" y="484188"/>
                </a:cubicBezTo>
                <a:cubicBezTo>
                  <a:pt x="429798" y="436210"/>
                  <a:pt x="715548" y="-164923"/>
                  <a:pt x="655576" y="4392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 1361">
            <a:extLst>
              <a:ext uri="{FF2B5EF4-FFF2-40B4-BE49-F238E27FC236}">
                <a16:creationId xmlns:a16="http://schemas.microsoft.com/office/drawing/2014/main" id="{A9CDDE88-CBE8-2FD3-DB7F-B3EDDCB40834}"/>
              </a:ext>
            </a:extLst>
          </p:cNvPr>
          <p:cNvSpPr/>
          <p:nvPr/>
        </p:nvSpPr>
        <p:spPr>
          <a:xfrm>
            <a:off x="3893819" y="4120636"/>
            <a:ext cx="2008312" cy="1709448"/>
          </a:xfrm>
          <a:custGeom>
            <a:avLst/>
            <a:gdLst>
              <a:gd name="connsiteX0" fmla="*/ 1479765 w 2008312"/>
              <a:gd name="connsiteY0" fmla="*/ 102 h 1709448"/>
              <a:gd name="connsiteX1" fmla="*/ 1289760 w 2008312"/>
              <a:gd name="connsiteY1" fmla="*/ 350424 h 1709448"/>
              <a:gd name="connsiteX2" fmla="*/ 452550 w 2008312"/>
              <a:gd name="connsiteY2" fmla="*/ 896689 h 1709448"/>
              <a:gd name="connsiteX3" fmla="*/ 678181 w 2008312"/>
              <a:gd name="connsiteY3" fmla="*/ 766060 h 1709448"/>
              <a:gd name="connsiteX4" fmla="*/ 48789 w 2008312"/>
              <a:gd name="connsiteY4" fmla="*/ 1039193 h 1709448"/>
              <a:gd name="connsiteX5" fmla="*/ 90352 w 2008312"/>
              <a:gd name="connsiteY5" fmla="*/ 1062943 h 1709448"/>
              <a:gd name="connsiteX6" fmla="*/ 476300 w 2008312"/>
              <a:gd name="connsiteY6" fmla="*/ 1686398 h 1709448"/>
              <a:gd name="connsiteX7" fmla="*/ 571303 w 2008312"/>
              <a:gd name="connsiteY7" fmla="*/ 1490455 h 1709448"/>
              <a:gd name="connsiteX8" fmla="*/ 1361012 w 2008312"/>
              <a:gd name="connsiteY8" fmla="*/ 694808 h 1709448"/>
              <a:gd name="connsiteX9" fmla="*/ 1194758 w 2008312"/>
              <a:gd name="connsiteY9" fmla="*/ 896689 h 1709448"/>
              <a:gd name="connsiteX10" fmla="*/ 1752898 w 2008312"/>
              <a:gd name="connsiteY10" fmla="*/ 178232 h 1709448"/>
              <a:gd name="connsiteX11" fmla="*/ 1396638 w 2008312"/>
              <a:gd name="connsiteY11" fmla="*/ 635432 h 1709448"/>
              <a:gd name="connsiteX12" fmla="*/ 2008217 w 2008312"/>
              <a:gd name="connsiteY12" fmla="*/ 213858 h 1709448"/>
              <a:gd name="connsiteX13" fmla="*/ 1444139 w 2008312"/>
              <a:gd name="connsiteY13" fmla="*/ 433551 h 1709448"/>
              <a:gd name="connsiteX14" fmla="*/ 1491641 w 2008312"/>
              <a:gd name="connsiteY14" fmla="*/ 314798 h 1709448"/>
              <a:gd name="connsiteX15" fmla="*/ 1479765 w 2008312"/>
              <a:gd name="connsiteY15" fmla="*/ 102 h 1709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08312" h="1709448">
                <a:moveTo>
                  <a:pt x="1479765" y="102"/>
                </a:moveTo>
                <a:cubicBezTo>
                  <a:pt x="1446118" y="6040"/>
                  <a:pt x="1460962" y="200993"/>
                  <a:pt x="1289760" y="350424"/>
                </a:cubicBezTo>
                <a:cubicBezTo>
                  <a:pt x="1118558" y="499855"/>
                  <a:pt x="554480" y="827416"/>
                  <a:pt x="452550" y="896689"/>
                </a:cubicBezTo>
                <a:cubicBezTo>
                  <a:pt x="350620" y="965962"/>
                  <a:pt x="745474" y="742309"/>
                  <a:pt x="678181" y="766060"/>
                </a:cubicBezTo>
                <a:cubicBezTo>
                  <a:pt x="610887" y="789811"/>
                  <a:pt x="48789" y="1039193"/>
                  <a:pt x="48789" y="1039193"/>
                </a:cubicBezTo>
                <a:cubicBezTo>
                  <a:pt x="-49182" y="1088673"/>
                  <a:pt x="19100" y="955076"/>
                  <a:pt x="90352" y="1062943"/>
                </a:cubicBezTo>
                <a:cubicBezTo>
                  <a:pt x="161604" y="1170810"/>
                  <a:pt x="396142" y="1615146"/>
                  <a:pt x="476300" y="1686398"/>
                </a:cubicBezTo>
                <a:cubicBezTo>
                  <a:pt x="556458" y="1757650"/>
                  <a:pt x="423851" y="1655720"/>
                  <a:pt x="571303" y="1490455"/>
                </a:cubicBezTo>
                <a:cubicBezTo>
                  <a:pt x="718755" y="1325190"/>
                  <a:pt x="1257103" y="793769"/>
                  <a:pt x="1361012" y="694808"/>
                </a:cubicBezTo>
                <a:cubicBezTo>
                  <a:pt x="1464921" y="595847"/>
                  <a:pt x="1129444" y="982785"/>
                  <a:pt x="1194758" y="896689"/>
                </a:cubicBezTo>
                <a:cubicBezTo>
                  <a:pt x="1260072" y="810593"/>
                  <a:pt x="1719251" y="221775"/>
                  <a:pt x="1752898" y="178232"/>
                </a:cubicBezTo>
                <a:cubicBezTo>
                  <a:pt x="1786545" y="134689"/>
                  <a:pt x="1354085" y="629494"/>
                  <a:pt x="1396638" y="635432"/>
                </a:cubicBezTo>
                <a:cubicBezTo>
                  <a:pt x="1439191" y="641370"/>
                  <a:pt x="2000300" y="247505"/>
                  <a:pt x="2008217" y="213858"/>
                </a:cubicBezTo>
                <a:cubicBezTo>
                  <a:pt x="2016134" y="180211"/>
                  <a:pt x="1530235" y="416728"/>
                  <a:pt x="1444139" y="433551"/>
                </a:cubicBezTo>
                <a:cubicBezTo>
                  <a:pt x="1358043" y="450374"/>
                  <a:pt x="1482735" y="382091"/>
                  <a:pt x="1491641" y="314798"/>
                </a:cubicBezTo>
                <a:cubicBezTo>
                  <a:pt x="1500547" y="247505"/>
                  <a:pt x="1513412" y="-5836"/>
                  <a:pt x="1479765" y="10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 1362">
            <a:extLst>
              <a:ext uri="{FF2B5EF4-FFF2-40B4-BE49-F238E27FC236}">
                <a16:creationId xmlns:a16="http://schemas.microsoft.com/office/drawing/2014/main" id="{7ED31297-C368-BCA5-F1B1-0FB8F91A9CC1}"/>
              </a:ext>
            </a:extLst>
          </p:cNvPr>
          <p:cNvSpPr/>
          <p:nvPr/>
        </p:nvSpPr>
        <p:spPr>
          <a:xfrm>
            <a:off x="5135099" y="2701216"/>
            <a:ext cx="1226766" cy="1904901"/>
          </a:xfrm>
          <a:custGeom>
            <a:avLst/>
            <a:gdLst>
              <a:gd name="connsiteX0" fmla="*/ 268174 w 1226766"/>
              <a:gd name="connsiteY0" fmla="*/ 420 h 1904901"/>
              <a:gd name="connsiteX1" fmla="*/ 214735 w 1226766"/>
              <a:gd name="connsiteY1" fmla="*/ 843568 h 1904901"/>
              <a:gd name="connsiteX2" fmla="*/ 979 w 1226766"/>
              <a:gd name="connsiteY2" fmla="*/ 1395771 h 1904901"/>
              <a:gd name="connsiteX3" fmla="*/ 131607 w 1226766"/>
              <a:gd name="connsiteY3" fmla="*/ 1330457 h 1904901"/>
              <a:gd name="connsiteX4" fmla="*/ 42543 w 1226766"/>
              <a:gd name="connsiteY4" fmla="*/ 1900472 h 1904901"/>
              <a:gd name="connsiteX5" fmla="*/ 256298 w 1226766"/>
              <a:gd name="connsiteY5" fmla="*/ 1573901 h 1904901"/>
              <a:gd name="connsiteX6" fmla="*/ 743187 w 1226766"/>
              <a:gd name="connsiteY6" fmla="*/ 1187953 h 1904901"/>
              <a:gd name="connsiteX7" fmla="*/ 915379 w 1226766"/>
              <a:gd name="connsiteY7" fmla="*/ 1009823 h 1904901"/>
              <a:gd name="connsiteX8" fmla="*/ 1117259 w 1226766"/>
              <a:gd name="connsiteY8" fmla="*/ 908883 h 1904901"/>
              <a:gd name="connsiteX9" fmla="*/ 1099446 w 1226766"/>
              <a:gd name="connsiteY9" fmla="*/ 760441 h 1904901"/>
              <a:gd name="connsiteX10" fmla="*/ 1206324 w 1226766"/>
              <a:gd name="connsiteY10" fmla="*/ 534810 h 1904901"/>
              <a:gd name="connsiteX11" fmla="*/ 630371 w 1226766"/>
              <a:gd name="connsiteY11" fmla="*/ 920758 h 1904901"/>
              <a:gd name="connsiteX12" fmla="*/ 820376 w 1226766"/>
              <a:gd name="connsiteY12" fmla="*/ 89485 h 1904901"/>
              <a:gd name="connsiteX13" fmla="*/ 677872 w 1226766"/>
              <a:gd name="connsiteY13" fmla="*/ 546685 h 1904901"/>
              <a:gd name="connsiteX14" fmla="*/ 553182 w 1226766"/>
              <a:gd name="connsiteY14" fmla="*/ 374493 h 1904901"/>
              <a:gd name="connsiteX15" fmla="*/ 499743 w 1226766"/>
              <a:gd name="connsiteY15" fmla="*/ 724815 h 1904901"/>
              <a:gd name="connsiteX16" fmla="*/ 268174 w 1226766"/>
              <a:gd name="connsiteY16" fmla="*/ 420 h 1904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26766" h="1904901">
                <a:moveTo>
                  <a:pt x="268174" y="420"/>
                </a:moveTo>
                <a:cubicBezTo>
                  <a:pt x="220673" y="20212"/>
                  <a:pt x="259267" y="611010"/>
                  <a:pt x="214735" y="843568"/>
                </a:cubicBezTo>
                <a:cubicBezTo>
                  <a:pt x="170202" y="1076127"/>
                  <a:pt x="14834" y="1314623"/>
                  <a:pt x="979" y="1395771"/>
                </a:cubicBezTo>
                <a:cubicBezTo>
                  <a:pt x="-12876" y="1476919"/>
                  <a:pt x="124680" y="1246340"/>
                  <a:pt x="131607" y="1330457"/>
                </a:cubicBezTo>
                <a:cubicBezTo>
                  <a:pt x="138534" y="1414574"/>
                  <a:pt x="21761" y="1859898"/>
                  <a:pt x="42543" y="1900472"/>
                </a:cubicBezTo>
                <a:cubicBezTo>
                  <a:pt x="63325" y="1941046"/>
                  <a:pt x="139524" y="1692654"/>
                  <a:pt x="256298" y="1573901"/>
                </a:cubicBezTo>
                <a:cubicBezTo>
                  <a:pt x="373072" y="1455148"/>
                  <a:pt x="633340" y="1281966"/>
                  <a:pt x="743187" y="1187953"/>
                </a:cubicBezTo>
                <a:cubicBezTo>
                  <a:pt x="853034" y="1093940"/>
                  <a:pt x="853034" y="1056335"/>
                  <a:pt x="915379" y="1009823"/>
                </a:cubicBezTo>
                <a:cubicBezTo>
                  <a:pt x="977724" y="963311"/>
                  <a:pt x="1086581" y="950447"/>
                  <a:pt x="1117259" y="908883"/>
                </a:cubicBezTo>
                <a:cubicBezTo>
                  <a:pt x="1147937" y="867319"/>
                  <a:pt x="1084602" y="822786"/>
                  <a:pt x="1099446" y="760441"/>
                </a:cubicBezTo>
                <a:cubicBezTo>
                  <a:pt x="1114290" y="698096"/>
                  <a:pt x="1284503" y="508091"/>
                  <a:pt x="1206324" y="534810"/>
                </a:cubicBezTo>
                <a:cubicBezTo>
                  <a:pt x="1128145" y="561530"/>
                  <a:pt x="694696" y="994979"/>
                  <a:pt x="630371" y="920758"/>
                </a:cubicBezTo>
                <a:cubicBezTo>
                  <a:pt x="566046" y="846537"/>
                  <a:pt x="812459" y="151831"/>
                  <a:pt x="820376" y="89485"/>
                </a:cubicBezTo>
                <a:cubicBezTo>
                  <a:pt x="828293" y="27139"/>
                  <a:pt x="722404" y="499184"/>
                  <a:pt x="677872" y="546685"/>
                </a:cubicBezTo>
                <a:cubicBezTo>
                  <a:pt x="633340" y="594186"/>
                  <a:pt x="582870" y="344805"/>
                  <a:pt x="553182" y="374493"/>
                </a:cubicBezTo>
                <a:cubicBezTo>
                  <a:pt x="523494" y="404181"/>
                  <a:pt x="549224" y="783202"/>
                  <a:pt x="499743" y="724815"/>
                </a:cubicBezTo>
                <a:cubicBezTo>
                  <a:pt x="450262" y="666428"/>
                  <a:pt x="315675" y="-19372"/>
                  <a:pt x="268174" y="420"/>
                </a:cubicBezTo>
                <a:close/>
              </a:path>
            </a:pathLst>
          </a:custGeom>
          <a:solidFill>
            <a:srgbClr val="FF85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 1363">
            <a:extLst>
              <a:ext uri="{FF2B5EF4-FFF2-40B4-BE49-F238E27FC236}">
                <a16:creationId xmlns:a16="http://schemas.microsoft.com/office/drawing/2014/main" id="{3268A08C-B2DA-BBBC-4122-A3675242A121}"/>
              </a:ext>
            </a:extLst>
          </p:cNvPr>
          <p:cNvSpPr/>
          <p:nvPr/>
        </p:nvSpPr>
        <p:spPr>
          <a:xfrm>
            <a:off x="4706628" y="373813"/>
            <a:ext cx="282418" cy="1763040"/>
          </a:xfrm>
          <a:custGeom>
            <a:avLst/>
            <a:gdLst>
              <a:gd name="connsiteX0" fmla="*/ 281008 w 282418"/>
              <a:gd name="connsiteY0" fmla="*/ 260 h 1763040"/>
              <a:gd name="connsiteX1" fmla="*/ 126629 w 282418"/>
              <a:gd name="connsiteY1" fmla="*/ 576213 h 1763040"/>
              <a:gd name="connsiteX2" fmla="*/ 85066 w 282418"/>
              <a:gd name="connsiteY2" fmla="*/ 1140291 h 1763040"/>
              <a:gd name="connsiteX3" fmla="*/ 73190 w 282418"/>
              <a:gd name="connsiteY3" fmla="*/ 962161 h 1763040"/>
              <a:gd name="connsiteX4" fmla="*/ 126629 w 282418"/>
              <a:gd name="connsiteY4" fmla="*/ 1751870 h 1763040"/>
              <a:gd name="connsiteX5" fmla="*/ 91003 w 282418"/>
              <a:gd name="connsiteY5" fmla="*/ 1365922 h 1763040"/>
              <a:gd name="connsiteX6" fmla="*/ 13814 w 282418"/>
              <a:gd name="connsiteY6" fmla="*/ 534649 h 1763040"/>
              <a:gd name="connsiteX7" fmla="*/ 25689 w 282418"/>
              <a:gd name="connsiteY7" fmla="*/ 647465 h 1763040"/>
              <a:gd name="connsiteX8" fmla="*/ 281008 w 282418"/>
              <a:gd name="connsiteY8" fmla="*/ 260 h 176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2418" h="1763040">
                <a:moveTo>
                  <a:pt x="281008" y="260"/>
                </a:moveTo>
                <a:cubicBezTo>
                  <a:pt x="297831" y="-11615"/>
                  <a:pt x="159286" y="386208"/>
                  <a:pt x="126629" y="576213"/>
                </a:cubicBezTo>
                <a:cubicBezTo>
                  <a:pt x="93972" y="766218"/>
                  <a:pt x="93972" y="1075966"/>
                  <a:pt x="85066" y="1140291"/>
                </a:cubicBezTo>
                <a:cubicBezTo>
                  <a:pt x="76160" y="1204616"/>
                  <a:pt x="66263" y="860231"/>
                  <a:pt x="73190" y="962161"/>
                </a:cubicBezTo>
                <a:cubicBezTo>
                  <a:pt x="80117" y="1064091"/>
                  <a:pt x="123660" y="1684577"/>
                  <a:pt x="126629" y="1751870"/>
                </a:cubicBezTo>
                <a:cubicBezTo>
                  <a:pt x="129598" y="1819163"/>
                  <a:pt x="109805" y="1568792"/>
                  <a:pt x="91003" y="1365922"/>
                </a:cubicBezTo>
                <a:cubicBezTo>
                  <a:pt x="72201" y="1163052"/>
                  <a:pt x="24700" y="654392"/>
                  <a:pt x="13814" y="534649"/>
                </a:cubicBezTo>
                <a:cubicBezTo>
                  <a:pt x="2928" y="414906"/>
                  <a:pt x="-15874" y="732571"/>
                  <a:pt x="25689" y="647465"/>
                </a:cubicBezTo>
                <a:cubicBezTo>
                  <a:pt x="67252" y="562359"/>
                  <a:pt x="264185" y="12135"/>
                  <a:pt x="281008" y="26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 1364">
            <a:extLst>
              <a:ext uri="{FF2B5EF4-FFF2-40B4-BE49-F238E27FC236}">
                <a16:creationId xmlns:a16="http://schemas.microsoft.com/office/drawing/2014/main" id="{36448E4B-192D-C9FB-40AA-3D3CAC6B37B7}"/>
              </a:ext>
            </a:extLst>
          </p:cNvPr>
          <p:cNvSpPr/>
          <p:nvPr/>
        </p:nvSpPr>
        <p:spPr>
          <a:xfrm>
            <a:off x="3954131" y="1151675"/>
            <a:ext cx="648546" cy="1072809"/>
          </a:xfrm>
          <a:custGeom>
            <a:avLst/>
            <a:gdLst>
              <a:gd name="connsiteX0" fmla="*/ 352 w 648546"/>
              <a:gd name="connsiteY0" fmla="*/ 1069011 h 1072809"/>
              <a:gd name="connsiteX1" fmla="*/ 267547 w 648546"/>
              <a:gd name="connsiteY1" fmla="*/ 706813 h 1072809"/>
              <a:gd name="connsiteX2" fmla="*/ 457552 w 648546"/>
              <a:gd name="connsiteY2" fmla="*/ 338678 h 1072809"/>
              <a:gd name="connsiteX3" fmla="*/ 410051 w 648546"/>
              <a:gd name="connsiteY3" fmla="*/ 522746 h 1072809"/>
              <a:gd name="connsiteX4" fmla="*/ 641620 w 648546"/>
              <a:gd name="connsiteY4" fmla="*/ 23982 h 1072809"/>
              <a:gd name="connsiteX5" fmla="*/ 564430 w 648546"/>
              <a:gd name="connsiteY5" fmla="*/ 118985 h 1072809"/>
              <a:gd name="connsiteX6" fmla="*/ 326924 w 648546"/>
              <a:gd name="connsiteY6" fmla="*/ 469307 h 1072809"/>
              <a:gd name="connsiteX7" fmla="*/ 352 w 648546"/>
              <a:gd name="connsiteY7" fmla="*/ 1069011 h 1072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8546" h="1072809">
                <a:moveTo>
                  <a:pt x="352" y="1069011"/>
                </a:moveTo>
                <a:cubicBezTo>
                  <a:pt x="-9544" y="1108595"/>
                  <a:pt x="191347" y="828535"/>
                  <a:pt x="267547" y="706813"/>
                </a:cubicBezTo>
                <a:cubicBezTo>
                  <a:pt x="343747" y="585091"/>
                  <a:pt x="433801" y="369356"/>
                  <a:pt x="457552" y="338678"/>
                </a:cubicBezTo>
                <a:cubicBezTo>
                  <a:pt x="481303" y="308000"/>
                  <a:pt x="379373" y="575195"/>
                  <a:pt x="410051" y="522746"/>
                </a:cubicBezTo>
                <a:cubicBezTo>
                  <a:pt x="440729" y="470297"/>
                  <a:pt x="615890" y="91275"/>
                  <a:pt x="641620" y="23982"/>
                </a:cubicBezTo>
                <a:cubicBezTo>
                  <a:pt x="667350" y="-43311"/>
                  <a:pt x="616879" y="44764"/>
                  <a:pt x="564430" y="118985"/>
                </a:cubicBezTo>
                <a:cubicBezTo>
                  <a:pt x="511981" y="193206"/>
                  <a:pt x="414999" y="313938"/>
                  <a:pt x="326924" y="469307"/>
                </a:cubicBezTo>
                <a:cubicBezTo>
                  <a:pt x="238849" y="624676"/>
                  <a:pt x="10248" y="1029427"/>
                  <a:pt x="352" y="106901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 1365">
            <a:extLst>
              <a:ext uri="{FF2B5EF4-FFF2-40B4-BE49-F238E27FC236}">
                <a16:creationId xmlns:a16="http://schemas.microsoft.com/office/drawing/2014/main" id="{17BD81F7-BB77-194C-D1E6-E717D1B14C3C}"/>
              </a:ext>
            </a:extLst>
          </p:cNvPr>
          <p:cNvSpPr/>
          <p:nvPr/>
        </p:nvSpPr>
        <p:spPr>
          <a:xfrm>
            <a:off x="4003172" y="3916227"/>
            <a:ext cx="1139642" cy="698477"/>
          </a:xfrm>
          <a:custGeom>
            <a:avLst/>
            <a:gdLst>
              <a:gd name="connsiteX0" fmla="*/ 4750 w 1139642"/>
              <a:gd name="connsiteY0" fmla="*/ 133259 h 698477"/>
              <a:gd name="connsiteX1" fmla="*/ 865711 w 1139642"/>
              <a:gd name="connsiteY1" fmla="*/ 2630 h 698477"/>
              <a:gd name="connsiteX2" fmla="*/ 545077 w 1139642"/>
              <a:gd name="connsiteY2" fmla="*/ 257950 h 698477"/>
              <a:gd name="connsiteX3" fmla="*/ 954776 w 1139642"/>
              <a:gd name="connsiteY3" fmla="*/ 50131 h 698477"/>
              <a:gd name="connsiteX4" fmla="*/ 699457 w 1139642"/>
              <a:gd name="connsiteY4" fmla="*/ 305451 h 698477"/>
              <a:gd name="connsiteX5" fmla="*/ 1138844 w 1139642"/>
              <a:gd name="connsiteY5" fmla="*/ 186698 h 698477"/>
              <a:gd name="connsiteX6" fmla="*/ 568828 w 1139642"/>
              <a:gd name="connsiteY6" fmla="*/ 412329 h 698477"/>
              <a:gd name="connsiteX7" fmla="*/ 105690 w 1139642"/>
              <a:gd name="connsiteY7" fmla="*/ 697337 h 698477"/>
              <a:gd name="connsiteX8" fmla="*/ 248194 w 1139642"/>
              <a:gd name="connsiteY8" fmla="*/ 501394 h 698477"/>
              <a:gd name="connsiteX9" fmla="*/ 153192 w 1139642"/>
              <a:gd name="connsiteY9" fmla="*/ 234199 h 698477"/>
              <a:gd name="connsiteX10" fmla="*/ 503514 w 1139642"/>
              <a:gd name="connsiteY10" fmla="*/ 263887 h 698477"/>
              <a:gd name="connsiteX11" fmla="*/ 4750 w 1139642"/>
              <a:gd name="connsiteY11" fmla="*/ 133259 h 69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9642" h="698477">
                <a:moveTo>
                  <a:pt x="4750" y="133259"/>
                </a:moveTo>
                <a:cubicBezTo>
                  <a:pt x="65116" y="89716"/>
                  <a:pt x="775657" y="-18152"/>
                  <a:pt x="865711" y="2630"/>
                </a:cubicBezTo>
                <a:cubicBezTo>
                  <a:pt x="955766" y="23412"/>
                  <a:pt x="530233" y="250033"/>
                  <a:pt x="545077" y="257950"/>
                </a:cubicBezTo>
                <a:cubicBezTo>
                  <a:pt x="559921" y="265867"/>
                  <a:pt x="929046" y="42214"/>
                  <a:pt x="954776" y="50131"/>
                </a:cubicBezTo>
                <a:cubicBezTo>
                  <a:pt x="980506" y="58048"/>
                  <a:pt x="668779" y="282690"/>
                  <a:pt x="699457" y="305451"/>
                </a:cubicBezTo>
                <a:cubicBezTo>
                  <a:pt x="730135" y="328212"/>
                  <a:pt x="1160616" y="168885"/>
                  <a:pt x="1138844" y="186698"/>
                </a:cubicBezTo>
                <a:cubicBezTo>
                  <a:pt x="1117073" y="204511"/>
                  <a:pt x="741020" y="327223"/>
                  <a:pt x="568828" y="412329"/>
                </a:cubicBezTo>
                <a:cubicBezTo>
                  <a:pt x="396636" y="497436"/>
                  <a:pt x="159129" y="682493"/>
                  <a:pt x="105690" y="697337"/>
                </a:cubicBezTo>
                <a:cubicBezTo>
                  <a:pt x="52251" y="712181"/>
                  <a:pt x="240277" y="578584"/>
                  <a:pt x="248194" y="501394"/>
                </a:cubicBezTo>
                <a:cubicBezTo>
                  <a:pt x="256111" y="424204"/>
                  <a:pt x="110639" y="273784"/>
                  <a:pt x="153192" y="234199"/>
                </a:cubicBezTo>
                <a:cubicBezTo>
                  <a:pt x="195745" y="194615"/>
                  <a:pt x="528254" y="283679"/>
                  <a:pt x="503514" y="263887"/>
                </a:cubicBezTo>
                <a:cubicBezTo>
                  <a:pt x="478774" y="244095"/>
                  <a:pt x="-55616" y="176802"/>
                  <a:pt x="4750" y="13325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 1366">
            <a:extLst>
              <a:ext uri="{FF2B5EF4-FFF2-40B4-BE49-F238E27FC236}">
                <a16:creationId xmlns:a16="http://schemas.microsoft.com/office/drawing/2014/main" id="{69408B51-3CB2-3084-A9D5-599461F0F3F7}"/>
              </a:ext>
            </a:extLst>
          </p:cNvPr>
          <p:cNvSpPr/>
          <p:nvPr/>
        </p:nvSpPr>
        <p:spPr>
          <a:xfrm>
            <a:off x="2961442" y="3573775"/>
            <a:ext cx="417856" cy="327741"/>
          </a:xfrm>
          <a:custGeom>
            <a:avLst/>
            <a:gdLst>
              <a:gd name="connsiteX0" fmla="*/ 1452 w 417856"/>
              <a:gd name="connsiteY0" fmla="*/ 327269 h 327741"/>
              <a:gd name="connsiteX1" fmla="*/ 203332 w 417856"/>
              <a:gd name="connsiteY1" fmla="*/ 226329 h 327741"/>
              <a:gd name="connsiteX2" fmla="*/ 72703 w 417856"/>
              <a:gd name="connsiteY2" fmla="*/ 238204 h 327741"/>
              <a:gd name="connsiteX3" fmla="*/ 411150 w 417856"/>
              <a:gd name="connsiteY3" fmla="*/ 214454 h 327741"/>
              <a:gd name="connsiteX4" fmla="*/ 286459 w 417856"/>
              <a:gd name="connsiteY4" fmla="*/ 202578 h 327741"/>
              <a:gd name="connsiteX5" fmla="*/ 143955 w 417856"/>
              <a:gd name="connsiteY5" fmla="*/ 95700 h 327741"/>
              <a:gd name="connsiteX6" fmla="*/ 191457 w 417856"/>
              <a:gd name="connsiteY6" fmla="*/ 131326 h 327741"/>
              <a:gd name="connsiteX7" fmla="*/ 66766 w 417856"/>
              <a:gd name="connsiteY7" fmla="*/ 698 h 327741"/>
              <a:gd name="connsiteX8" fmla="*/ 102392 w 417856"/>
              <a:gd name="connsiteY8" fmla="*/ 83825 h 327741"/>
              <a:gd name="connsiteX9" fmla="*/ 1452 w 417856"/>
              <a:gd name="connsiteY9" fmla="*/ 178828 h 327741"/>
              <a:gd name="connsiteX10" fmla="*/ 108329 w 417856"/>
              <a:gd name="connsiteY10" fmla="*/ 178828 h 327741"/>
              <a:gd name="connsiteX11" fmla="*/ 1452 w 417856"/>
              <a:gd name="connsiteY11" fmla="*/ 327269 h 327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7856" h="327741">
                <a:moveTo>
                  <a:pt x="1452" y="327269"/>
                </a:moveTo>
                <a:cubicBezTo>
                  <a:pt x="17286" y="335186"/>
                  <a:pt x="191457" y="241173"/>
                  <a:pt x="203332" y="226329"/>
                </a:cubicBezTo>
                <a:cubicBezTo>
                  <a:pt x="215207" y="211485"/>
                  <a:pt x="38067" y="240183"/>
                  <a:pt x="72703" y="238204"/>
                </a:cubicBezTo>
                <a:cubicBezTo>
                  <a:pt x="107339" y="236225"/>
                  <a:pt x="375524" y="220392"/>
                  <a:pt x="411150" y="214454"/>
                </a:cubicBezTo>
                <a:cubicBezTo>
                  <a:pt x="446776" y="208516"/>
                  <a:pt x="330992" y="222370"/>
                  <a:pt x="286459" y="202578"/>
                </a:cubicBezTo>
                <a:cubicBezTo>
                  <a:pt x="241926" y="182786"/>
                  <a:pt x="143955" y="95700"/>
                  <a:pt x="143955" y="95700"/>
                </a:cubicBezTo>
                <a:cubicBezTo>
                  <a:pt x="128121" y="83825"/>
                  <a:pt x="204322" y="147160"/>
                  <a:pt x="191457" y="131326"/>
                </a:cubicBezTo>
                <a:cubicBezTo>
                  <a:pt x="178592" y="115492"/>
                  <a:pt x="81610" y="8615"/>
                  <a:pt x="66766" y="698"/>
                </a:cubicBezTo>
                <a:cubicBezTo>
                  <a:pt x="51922" y="-7219"/>
                  <a:pt x="113278" y="54137"/>
                  <a:pt x="102392" y="83825"/>
                </a:cubicBezTo>
                <a:cubicBezTo>
                  <a:pt x="91506" y="113513"/>
                  <a:pt x="463" y="162994"/>
                  <a:pt x="1452" y="178828"/>
                </a:cubicBezTo>
                <a:cubicBezTo>
                  <a:pt x="2441" y="194662"/>
                  <a:pt x="112288" y="160025"/>
                  <a:pt x="108329" y="178828"/>
                </a:cubicBezTo>
                <a:cubicBezTo>
                  <a:pt x="104371" y="197630"/>
                  <a:pt x="-14382" y="319352"/>
                  <a:pt x="1452" y="32726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 1367">
            <a:extLst>
              <a:ext uri="{FF2B5EF4-FFF2-40B4-BE49-F238E27FC236}">
                <a16:creationId xmlns:a16="http://schemas.microsoft.com/office/drawing/2014/main" id="{756A3932-3038-5DC8-64EF-F4F60E38ACFB}"/>
              </a:ext>
            </a:extLst>
          </p:cNvPr>
          <p:cNvSpPr/>
          <p:nvPr/>
        </p:nvSpPr>
        <p:spPr>
          <a:xfrm>
            <a:off x="2897223" y="4328535"/>
            <a:ext cx="951932" cy="359343"/>
          </a:xfrm>
          <a:custGeom>
            <a:avLst/>
            <a:gdLst>
              <a:gd name="connsiteX0" fmla="*/ 41920 w 951932"/>
              <a:gd name="connsiteY0" fmla="*/ 255340 h 359343"/>
              <a:gd name="connsiteX1" fmla="*/ 505058 w 951932"/>
              <a:gd name="connsiteY1" fmla="*/ 285029 h 359343"/>
              <a:gd name="connsiteX2" fmla="*/ 374429 w 951932"/>
              <a:gd name="connsiteY2" fmla="*/ 356281 h 359343"/>
              <a:gd name="connsiteX3" fmla="*/ 944445 w 951932"/>
              <a:gd name="connsiteY3" fmla="*/ 172213 h 359343"/>
              <a:gd name="connsiteX4" fmla="*/ 683187 w 951932"/>
              <a:gd name="connsiteY4" fmla="*/ 207839 h 359343"/>
              <a:gd name="connsiteX5" fmla="*/ 433806 w 951932"/>
              <a:gd name="connsiteY5" fmla="*/ 225652 h 359343"/>
              <a:gd name="connsiteX6" fmla="*/ 77546 w 951932"/>
              <a:gd name="connsiteY6" fmla="*/ 89086 h 359343"/>
              <a:gd name="connsiteX7" fmla="*/ 148798 w 951932"/>
              <a:gd name="connsiteY7" fmla="*/ 148462 h 359343"/>
              <a:gd name="connsiteX8" fmla="*/ 356 w 951932"/>
              <a:gd name="connsiteY8" fmla="*/ 21 h 359343"/>
              <a:gd name="connsiteX9" fmla="*/ 107234 w 951932"/>
              <a:gd name="connsiteY9" fmla="*/ 160338 h 359343"/>
              <a:gd name="connsiteX10" fmla="*/ 107234 w 951932"/>
              <a:gd name="connsiteY10" fmla="*/ 219714 h 359343"/>
              <a:gd name="connsiteX11" fmla="*/ 41920 w 951932"/>
              <a:gd name="connsiteY11" fmla="*/ 255340 h 35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51932" h="359343">
                <a:moveTo>
                  <a:pt x="41920" y="255340"/>
                </a:moveTo>
                <a:cubicBezTo>
                  <a:pt x="108224" y="266226"/>
                  <a:pt x="449640" y="268206"/>
                  <a:pt x="505058" y="285029"/>
                </a:cubicBezTo>
                <a:cubicBezTo>
                  <a:pt x="560476" y="301852"/>
                  <a:pt x="301198" y="375084"/>
                  <a:pt x="374429" y="356281"/>
                </a:cubicBezTo>
                <a:cubicBezTo>
                  <a:pt x="447660" y="337478"/>
                  <a:pt x="892985" y="196953"/>
                  <a:pt x="944445" y="172213"/>
                </a:cubicBezTo>
                <a:cubicBezTo>
                  <a:pt x="995905" y="147473"/>
                  <a:pt x="768293" y="198933"/>
                  <a:pt x="683187" y="207839"/>
                </a:cubicBezTo>
                <a:cubicBezTo>
                  <a:pt x="598081" y="216745"/>
                  <a:pt x="534746" y="245444"/>
                  <a:pt x="433806" y="225652"/>
                </a:cubicBezTo>
                <a:cubicBezTo>
                  <a:pt x="332866" y="205860"/>
                  <a:pt x="125047" y="101951"/>
                  <a:pt x="77546" y="89086"/>
                </a:cubicBezTo>
                <a:cubicBezTo>
                  <a:pt x="30045" y="76221"/>
                  <a:pt x="161663" y="163306"/>
                  <a:pt x="148798" y="148462"/>
                </a:cubicBezTo>
                <a:cubicBezTo>
                  <a:pt x="135933" y="133618"/>
                  <a:pt x="7283" y="-1958"/>
                  <a:pt x="356" y="21"/>
                </a:cubicBezTo>
                <a:cubicBezTo>
                  <a:pt x="-6571" y="2000"/>
                  <a:pt x="89421" y="123723"/>
                  <a:pt x="107234" y="160338"/>
                </a:cubicBezTo>
                <a:cubicBezTo>
                  <a:pt x="125047" y="196953"/>
                  <a:pt x="118120" y="203880"/>
                  <a:pt x="107234" y="219714"/>
                </a:cubicBezTo>
                <a:cubicBezTo>
                  <a:pt x="96348" y="235548"/>
                  <a:pt x="-24384" y="244454"/>
                  <a:pt x="41920" y="25534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 1368">
            <a:extLst>
              <a:ext uri="{FF2B5EF4-FFF2-40B4-BE49-F238E27FC236}">
                <a16:creationId xmlns:a16="http://schemas.microsoft.com/office/drawing/2014/main" id="{1C121551-8023-BD9B-3A80-3466E29CCD5B}"/>
              </a:ext>
            </a:extLst>
          </p:cNvPr>
          <p:cNvSpPr/>
          <p:nvPr/>
        </p:nvSpPr>
        <p:spPr>
          <a:xfrm>
            <a:off x="3084671" y="2422357"/>
            <a:ext cx="373836" cy="975785"/>
          </a:xfrm>
          <a:custGeom>
            <a:avLst/>
            <a:gdLst>
              <a:gd name="connsiteX0" fmla="*/ 281984 w 373836"/>
              <a:gd name="connsiteY0" fmla="*/ 209 h 975785"/>
              <a:gd name="connsiteX1" fmla="*/ 371048 w 373836"/>
              <a:gd name="connsiteY1" fmla="*/ 314905 h 975785"/>
              <a:gd name="connsiteX2" fmla="*/ 157293 w 373836"/>
              <a:gd name="connsiteY2" fmla="*/ 623664 h 975785"/>
              <a:gd name="connsiteX3" fmla="*/ 270108 w 373836"/>
              <a:gd name="connsiteY3" fmla="*/ 546474 h 975785"/>
              <a:gd name="connsiteX4" fmla="*/ 127604 w 373836"/>
              <a:gd name="connsiteY4" fmla="*/ 766168 h 975785"/>
              <a:gd name="connsiteX5" fmla="*/ 2913 w 373836"/>
              <a:gd name="connsiteY5" fmla="*/ 973986 h 975785"/>
              <a:gd name="connsiteX6" fmla="*/ 56352 w 373836"/>
              <a:gd name="connsiteY6" fmla="*/ 843357 h 975785"/>
              <a:gd name="connsiteX7" fmla="*/ 240420 w 373836"/>
              <a:gd name="connsiteY7" fmla="*/ 457409 h 975785"/>
              <a:gd name="connsiteX8" fmla="*/ 323547 w 373836"/>
              <a:gd name="connsiteY8" fmla="*/ 362407 h 975785"/>
              <a:gd name="connsiteX9" fmla="*/ 281984 w 373836"/>
              <a:gd name="connsiteY9" fmla="*/ 209 h 975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3836" h="975785">
                <a:moveTo>
                  <a:pt x="281984" y="209"/>
                </a:moveTo>
                <a:cubicBezTo>
                  <a:pt x="289901" y="-7708"/>
                  <a:pt x="391830" y="210996"/>
                  <a:pt x="371048" y="314905"/>
                </a:cubicBezTo>
                <a:cubicBezTo>
                  <a:pt x="350266" y="418814"/>
                  <a:pt x="174116" y="585069"/>
                  <a:pt x="157293" y="623664"/>
                </a:cubicBezTo>
                <a:cubicBezTo>
                  <a:pt x="140470" y="662259"/>
                  <a:pt x="275056" y="522723"/>
                  <a:pt x="270108" y="546474"/>
                </a:cubicBezTo>
                <a:cubicBezTo>
                  <a:pt x="265160" y="570225"/>
                  <a:pt x="172136" y="694916"/>
                  <a:pt x="127604" y="766168"/>
                </a:cubicBezTo>
                <a:cubicBezTo>
                  <a:pt x="83072" y="837420"/>
                  <a:pt x="14788" y="961121"/>
                  <a:pt x="2913" y="973986"/>
                </a:cubicBezTo>
                <a:cubicBezTo>
                  <a:pt x="-8962" y="986851"/>
                  <a:pt x="16767" y="929453"/>
                  <a:pt x="56352" y="843357"/>
                </a:cubicBezTo>
                <a:cubicBezTo>
                  <a:pt x="95936" y="757261"/>
                  <a:pt x="195887" y="537567"/>
                  <a:pt x="240420" y="457409"/>
                </a:cubicBezTo>
                <a:cubicBezTo>
                  <a:pt x="284953" y="377251"/>
                  <a:pt x="315630" y="431680"/>
                  <a:pt x="323547" y="362407"/>
                </a:cubicBezTo>
                <a:cubicBezTo>
                  <a:pt x="331464" y="293134"/>
                  <a:pt x="274067" y="8126"/>
                  <a:pt x="281984" y="20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 1369">
            <a:extLst>
              <a:ext uri="{FF2B5EF4-FFF2-40B4-BE49-F238E27FC236}">
                <a16:creationId xmlns:a16="http://schemas.microsoft.com/office/drawing/2014/main" id="{70BDF3FF-CF53-2FBF-5053-936928EB0BBA}"/>
              </a:ext>
            </a:extLst>
          </p:cNvPr>
          <p:cNvSpPr/>
          <p:nvPr/>
        </p:nvSpPr>
        <p:spPr>
          <a:xfrm>
            <a:off x="3680342" y="2297794"/>
            <a:ext cx="329195" cy="690851"/>
          </a:xfrm>
          <a:custGeom>
            <a:avLst/>
            <a:gdLst>
              <a:gd name="connsiteX0" fmla="*/ 327580 w 329195"/>
              <a:gd name="connsiteY0" fmla="*/ 81 h 690851"/>
              <a:gd name="connsiteX1" fmla="*/ 208827 w 329195"/>
              <a:gd name="connsiteY1" fmla="*/ 207900 h 690851"/>
              <a:gd name="connsiteX2" fmla="*/ 232577 w 329195"/>
              <a:gd name="connsiteY2" fmla="*/ 421655 h 690851"/>
              <a:gd name="connsiteX3" fmla="*/ 167263 w 329195"/>
              <a:gd name="connsiteY3" fmla="*/ 338528 h 690851"/>
              <a:gd name="connsiteX4" fmla="*/ 250390 w 329195"/>
              <a:gd name="connsiteY4" fmla="*/ 688850 h 690851"/>
              <a:gd name="connsiteX5" fmla="*/ 161326 w 329195"/>
              <a:gd name="connsiteY5" fmla="*/ 469157 h 690851"/>
              <a:gd name="connsiteX6" fmla="*/ 1009 w 329195"/>
              <a:gd name="connsiteY6" fmla="*/ 207900 h 690851"/>
              <a:gd name="connsiteX7" fmla="*/ 244453 w 329195"/>
              <a:gd name="connsiteY7" fmla="*/ 219775 h 690851"/>
              <a:gd name="connsiteX8" fmla="*/ 107887 w 329195"/>
              <a:gd name="connsiteY8" fmla="*/ 231650 h 690851"/>
              <a:gd name="connsiteX9" fmla="*/ 327580 w 329195"/>
              <a:gd name="connsiteY9" fmla="*/ 81 h 690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9195" h="690851">
                <a:moveTo>
                  <a:pt x="327580" y="81"/>
                </a:moveTo>
                <a:cubicBezTo>
                  <a:pt x="344403" y="-3877"/>
                  <a:pt x="224661" y="137638"/>
                  <a:pt x="208827" y="207900"/>
                </a:cubicBezTo>
                <a:cubicBezTo>
                  <a:pt x="192993" y="278162"/>
                  <a:pt x="239504" y="399884"/>
                  <a:pt x="232577" y="421655"/>
                </a:cubicBezTo>
                <a:cubicBezTo>
                  <a:pt x="225650" y="443426"/>
                  <a:pt x="164294" y="293996"/>
                  <a:pt x="167263" y="338528"/>
                </a:cubicBezTo>
                <a:cubicBezTo>
                  <a:pt x="170232" y="383060"/>
                  <a:pt x="251379" y="667079"/>
                  <a:pt x="250390" y="688850"/>
                </a:cubicBezTo>
                <a:cubicBezTo>
                  <a:pt x="249401" y="710621"/>
                  <a:pt x="202889" y="549315"/>
                  <a:pt x="161326" y="469157"/>
                </a:cubicBezTo>
                <a:cubicBezTo>
                  <a:pt x="119763" y="388999"/>
                  <a:pt x="-12846" y="249464"/>
                  <a:pt x="1009" y="207900"/>
                </a:cubicBezTo>
                <a:cubicBezTo>
                  <a:pt x="14863" y="166336"/>
                  <a:pt x="226640" y="215817"/>
                  <a:pt x="244453" y="219775"/>
                </a:cubicBezTo>
                <a:cubicBezTo>
                  <a:pt x="262266" y="223733"/>
                  <a:pt x="97001" y="261338"/>
                  <a:pt x="107887" y="231650"/>
                </a:cubicBezTo>
                <a:cubicBezTo>
                  <a:pt x="118773" y="201962"/>
                  <a:pt x="310757" y="4039"/>
                  <a:pt x="327580" y="8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 1370">
            <a:extLst>
              <a:ext uri="{FF2B5EF4-FFF2-40B4-BE49-F238E27FC236}">
                <a16:creationId xmlns:a16="http://schemas.microsoft.com/office/drawing/2014/main" id="{0684C21E-A230-2F43-8ED0-96945FD264D9}"/>
              </a:ext>
            </a:extLst>
          </p:cNvPr>
          <p:cNvSpPr/>
          <p:nvPr/>
        </p:nvSpPr>
        <p:spPr>
          <a:xfrm>
            <a:off x="2850027" y="2517471"/>
            <a:ext cx="208475" cy="255521"/>
          </a:xfrm>
          <a:custGeom>
            <a:avLst/>
            <a:gdLst>
              <a:gd name="connsiteX0" fmla="*/ 51 w 208475"/>
              <a:gd name="connsiteY0" fmla="*/ 98 h 255521"/>
              <a:gd name="connsiteX1" fmla="*/ 53490 w 208475"/>
              <a:gd name="connsiteY1" fmla="*/ 178228 h 255521"/>
              <a:gd name="connsiteX2" fmla="*/ 89116 w 208475"/>
              <a:gd name="connsiteY2" fmla="*/ 190103 h 255521"/>
              <a:gd name="connsiteX3" fmla="*/ 65365 w 208475"/>
              <a:gd name="connsiteY3" fmla="*/ 142602 h 255521"/>
              <a:gd name="connsiteX4" fmla="*/ 172243 w 208475"/>
              <a:gd name="connsiteY4" fmla="*/ 231667 h 255521"/>
              <a:gd name="connsiteX5" fmla="*/ 207869 w 208475"/>
              <a:gd name="connsiteY5" fmla="*/ 255417 h 255521"/>
              <a:gd name="connsiteX6" fmla="*/ 148492 w 208475"/>
              <a:gd name="connsiteY6" fmla="*/ 225729 h 255521"/>
              <a:gd name="connsiteX7" fmla="*/ 65365 w 208475"/>
              <a:gd name="connsiteY7" fmla="*/ 207916 h 255521"/>
              <a:gd name="connsiteX8" fmla="*/ 51 w 208475"/>
              <a:gd name="connsiteY8" fmla="*/ 98 h 255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475" h="255521">
                <a:moveTo>
                  <a:pt x="51" y="98"/>
                </a:moveTo>
                <a:cubicBezTo>
                  <a:pt x="-1928" y="-4850"/>
                  <a:pt x="53490" y="178228"/>
                  <a:pt x="53490" y="178228"/>
                </a:cubicBezTo>
                <a:cubicBezTo>
                  <a:pt x="68334" y="209896"/>
                  <a:pt x="87137" y="196041"/>
                  <a:pt x="89116" y="190103"/>
                </a:cubicBezTo>
                <a:cubicBezTo>
                  <a:pt x="91095" y="184165"/>
                  <a:pt x="51511" y="135675"/>
                  <a:pt x="65365" y="142602"/>
                </a:cubicBezTo>
                <a:cubicBezTo>
                  <a:pt x="79219" y="149529"/>
                  <a:pt x="172243" y="231667"/>
                  <a:pt x="172243" y="231667"/>
                </a:cubicBezTo>
                <a:cubicBezTo>
                  <a:pt x="195994" y="250469"/>
                  <a:pt x="211828" y="256407"/>
                  <a:pt x="207869" y="255417"/>
                </a:cubicBezTo>
                <a:cubicBezTo>
                  <a:pt x="203910" y="254427"/>
                  <a:pt x="172243" y="233646"/>
                  <a:pt x="148492" y="225729"/>
                </a:cubicBezTo>
                <a:cubicBezTo>
                  <a:pt x="124741" y="217812"/>
                  <a:pt x="88126" y="239584"/>
                  <a:pt x="65365" y="207916"/>
                </a:cubicBezTo>
                <a:cubicBezTo>
                  <a:pt x="42604" y="176248"/>
                  <a:pt x="2030" y="5046"/>
                  <a:pt x="51" y="9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 1371">
            <a:extLst>
              <a:ext uri="{FF2B5EF4-FFF2-40B4-BE49-F238E27FC236}">
                <a16:creationId xmlns:a16="http://schemas.microsoft.com/office/drawing/2014/main" id="{F99B2A5F-9576-DF24-C05E-B35A58364A5A}"/>
              </a:ext>
            </a:extLst>
          </p:cNvPr>
          <p:cNvSpPr/>
          <p:nvPr/>
        </p:nvSpPr>
        <p:spPr>
          <a:xfrm>
            <a:off x="4015172" y="2871492"/>
            <a:ext cx="595275" cy="263617"/>
          </a:xfrm>
          <a:custGeom>
            <a:avLst/>
            <a:gdLst>
              <a:gd name="connsiteX0" fmla="*/ 4625 w 595275"/>
              <a:gd name="connsiteY0" fmla="*/ 2337 h 263617"/>
              <a:gd name="connsiteX1" fmla="*/ 206506 w 595275"/>
              <a:gd name="connsiteY1" fmla="*/ 204217 h 263617"/>
              <a:gd name="connsiteX2" fmla="*/ 473701 w 595275"/>
              <a:gd name="connsiteY2" fmla="*/ 263594 h 263617"/>
              <a:gd name="connsiteX3" fmla="*/ 360885 w 595275"/>
              <a:gd name="connsiteY3" fmla="*/ 210155 h 263617"/>
              <a:gd name="connsiteX4" fmla="*/ 592454 w 595275"/>
              <a:gd name="connsiteY4" fmla="*/ 121090 h 263617"/>
              <a:gd name="connsiteX5" fmla="*/ 473701 w 595275"/>
              <a:gd name="connsiteY5" fmla="*/ 121090 h 263617"/>
              <a:gd name="connsiteX6" fmla="*/ 242132 w 595275"/>
              <a:gd name="connsiteY6" fmla="*/ 192342 h 263617"/>
              <a:gd name="connsiteX7" fmla="*/ 224319 w 595275"/>
              <a:gd name="connsiteY7" fmla="*/ 150778 h 263617"/>
              <a:gd name="connsiteX8" fmla="*/ 218381 w 595275"/>
              <a:gd name="connsiteY8" fmla="*/ 180466 h 263617"/>
              <a:gd name="connsiteX9" fmla="*/ 75877 w 595275"/>
              <a:gd name="connsiteY9" fmla="*/ 97339 h 263617"/>
              <a:gd name="connsiteX10" fmla="*/ 4625 w 595275"/>
              <a:gd name="connsiteY10" fmla="*/ 2337 h 263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5275" h="263617">
                <a:moveTo>
                  <a:pt x="4625" y="2337"/>
                </a:moveTo>
                <a:cubicBezTo>
                  <a:pt x="26397" y="20150"/>
                  <a:pt x="128327" y="160674"/>
                  <a:pt x="206506" y="204217"/>
                </a:cubicBezTo>
                <a:cubicBezTo>
                  <a:pt x="284685" y="247760"/>
                  <a:pt x="447971" y="262604"/>
                  <a:pt x="473701" y="263594"/>
                </a:cubicBezTo>
                <a:cubicBezTo>
                  <a:pt x="499431" y="264584"/>
                  <a:pt x="341093" y="233906"/>
                  <a:pt x="360885" y="210155"/>
                </a:cubicBezTo>
                <a:cubicBezTo>
                  <a:pt x="380677" y="186404"/>
                  <a:pt x="573651" y="135934"/>
                  <a:pt x="592454" y="121090"/>
                </a:cubicBezTo>
                <a:cubicBezTo>
                  <a:pt x="611257" y="106246"/>
                  <a:pt x="532088" y="109215"/>
                  <a:pt x="473701" y="121090"/>
                </a:cubicBezTo>
                <a:cubicBezTo>
                  <a:pt x="415314" y="132965"/>
                  <a:pt x="283695" y="187394"/>
                  <a:pt x="242132" y="192342"/>
                </a:cubicBezTo>
                <a:cubicBezTo>
                  <a:pt x="200569" y="197290"/>
                  <a:pt x="224319" y="150778"/>
                  <a:pt x="224319" y="150778"/>
                </a:cubicBezTo>
                <a:cubicBezTo>
                  <a:pt x="220361" y="148799"/>
                  <a:pt x="243121" y="189372"/>
                  <a:pt x="218381" y="180466"/>
                </a:cubicBezTo>
                <a:cubicBezTo>
                  <a:pt x="193641" y="171560"/>
                  <a:pt x="108534" y="121089"/>
                  <a:pt x="75877" y="97339"/>
                </a:cubicBezTo>
                <a:cubicBezTo>
                  <a:pt x="43220" y="73589"/>
                  <a:pt x="-17147" y="-15476"/>
                  <a:pt x="4625" y="233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 1372">
            <a:extLst>
              <a:ext uri="{FF2B5EF4-FFF2-40B4-BE49-F238E27FC236}">
                <a16:creationId xmlns:a16="http://schemas.microsoft.com/office/drawing/2014/main" id="{8C7E1071-2D02-0C77-44CE-05DEA344A803}"/>
              </a:ext>
            </a:extLst>
          </p:cNvPr>
          <p:cNvSpPr/>
          <p:nvPr/>
        </p:nvSpPr>
        <p:spPr>
          <a:xfrm>
            <a:off x="3904068" y="4239190"/>
            <a:ext cx="282268" cy="528753"/>
          </a:xfrm>
          <a:custGeom>
            <a:avLst/>
            <a:gdLst>
              <a:gd name="connsiteX0" fmla="*/ 50415 w 282268"/>
              <a:gd name="connsiteY0" fmla="*/ 301 h 528753"/>
              <a:gd name="connsiteX1" fmla="*/ 2914 w 282268"/>
              <a:gd name="connsiteY1" fmla="*/ 273433 h 528753"/>
              <a:gd name="connsiteX2" fmla="*/ 151355 w 282268"/>
              <a:gd name="connsiteY2" fmla="*/ 404062 h 528753"/>
              <a:gd name="connsiteX3" fmla="*/ 91979 w 282268"/>
              <a:gd name="connsiteY3" fmla="*/ 433750 h 528753"/>
              <a:gd name="connsiteX4" fmla="*/ 281984 w 282268"/>
              <a:gd name="connsiteY4" fmla="*/ 528753 h 528753"/>
              <a:gd name="connsiteX5" fmla="*/ 133542 w 282268"/>
              <a:gd name="connsiteY5" fmla="*/ 433750 h 528753"/>
              <a:gd name="connsiteX6" fmla="*/ 80103 w 282268"/>
              <a:gd name="connsiteY6" fmla="*/ 243745 h 528753"/>
              <a:gd name="connsiteX7" fmla="*/ 20727 w 282268"/>
              <a:gd name="connsiteY7" fmla="*/ 219994 h 528753"/>
              <a:gd name="connsiteX8" fmla="*/ 50415 w 282268"/>
              <a:gd name="connsiteY8" fmla="*/ 301 h 52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2268" h="528753">
                <a:moveTo>
                  <a:pt x="50415" y="301"/>
                </a:moveTo>
                <a:cubicBezTo>
                  <a:pt x="47446" y="9207"/>
                  <a:pt x="-13909" y="206140"/>
                  <a:pt x="2914" y="273433"/>
                </a:cubicBezTo>
                <a:cubicBezTo>
                  <a:pt x="19737" y="340726"/>
                  <a:pt x="136511" y="377343"/>
                  <a:pt x="151355" y="404062"/>
                </a:cubicBezTo>
                <a:cubicBezTo>
                  <a:pt x="166199" y="430782"/>
                  <a:pt x="70208" y="412968"/>
                  <a:pt x="91979" y="433750"/>
                </a:cubicBezTo>
                <a:cubicBezTo>
                  <a:pt x="113750" y="454532"/>
                  <a:pt x="275057" y="528753"/>
                  <a:pt x="281984" y="528753"/>
                </a:cubicBezTo>
                <a:cubicBezTo>
                  <a:pt x="288911" y="528753"/>
                  <a:pt x="167189" y="481251"/>
                  <a:pt x="133542" y="433750"/>
                </a:cubicBezTo>
                <a:cubicBezTo>
                  <a:pt x="99895" y="386249"/>
                  <a:pt x="98905" y="279371"/>
                  <a:pt x="80103" y="243745"/>
                </a:cubicBezTo>
                <a:cubicBezTo>
                  <a:pt x="61301" y="208119"/>
                  <a:pt x="24685" y="257599"/>
                  <a:pt x="20727" y="219994"/>
                </a:cubicBezTo>
                <a:cubicBezTo>
                  <a:pt x="16769" y="182389"/>
                  <a:pt x="53384" y="-8605"/>
                  <a:pt x="50415" y="30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 1373">
            <a:extLst>
              <a:ext uri="{FF2B5EF4-FFF2-40B4-BE49-F238E27FC236}">
                <a16:creationId xmlns:a16="http://schemas.microsoft.com/office/drawing/2014/main" id="{EA2548B1-C95F-49C0-B1A0-888B3A501C11}"/>
              </a:ext>
            </a:extLst>
          </p:cNvPr>
          <p:cNvSpPr/>
          <p:nvPr/>
        </p:nvSpPr>
        <p:spPr>
          <a:xfrm>
            <a:off x="4027423" y="4369825"/>
            <a:ext cx="777982" cy="497971"/>
          </a:xfrm>
          <a:custGeom>
            <a:avLst/>
            <a:gdLst>
              <a:gd name="connsiteX0" fmla="*/ 633642 w 777982"/>
              <a:gd name="connsiteY0" fmla="*/ 294 h 497971"/>
              <a:gd name="connsiteX1" fmla="*/ 348634 w 777982"/>
              <a:gd name="connsiteY1" fmla="*/ 267489 h 497971"/>
              <a:gd name="connsiteX2" fmla="*/ 123003 w 777982"/>
              <a:gd name="connsiteY2" fmla="*/ 451557 h 497971"/>
              <a:gd name="connsiteX3" fmla="*/ 39876 w 777982"/>
              <a:gd name="connsiteY3" fmla="*/ 475307 h 497971"/>
              <a:gd name="connsiteX4" fmla="*/ 770208 w 777982"/>
              <a:gd name="connsiteY4" fmla="*/ 166549 h 497971"/>
              <a:gd name="connsiteX5" fmla="*/ 437699 w 777982"/>
              <a:gd name="connsiteY5" fmla="*/ 214050 h 497971"/>
              <a:gd name="connsiteX6" fmla="*/ 633642 w 777982"/>
              <a:gd name="connsiteY6" fmla="*/ 294 h 49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7982" h="497971">
                <a:moveTo>
                  <a:pt x="633642" y="294"/>
                </a:moveTo>
                <a:cubicBezTo>
                  <a:pt x="618798" y="9200"/>
                  <a:pt x="433740" y="192279"/>
                  <a:pt x="348634" y="267489"/>
                </a:cubicBezTo>
                <a:cubicBezTo>
                  <a:pt x="263528" y="342699"/>
                  <a:pt x="174463" y="416921"/>
                  <a:pt x="123003" y="451557"/>
                </a:cubicBezTo>
                <a:cubicBezTo>
                  <a:pt x="71543" y="486193"/>
                  <a:pt x="-67991" y="522808"/>
                  <a:pt x="39876" y="475307"/>
                </a:cubicBezTo>
                <a:cubicBezTo>
                  <a:pt x="147743" y="427806"/>
                  <a:pt x="703904" y="210092"/>
                  <a:pt x="770208" y="166549"/>
                </a:cubicBezTo>
                <a:cubicBezTo>
                  <a:pt x="836512" y="123006"/>
                  <a:pt x="457491" y="240770"/>
                  <a:pt x="437699" y="214050"/>
                </a:cubicBezTo>
                <a:cubicBezTo>
                  <a:pt x="417907" y="187330"/>
                  <a:pt x="648486" y="-8612"/>
                  <a:pt x="633642" y="29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 1374">
            <a:extLst>
              <a:ext uri="{FF2B5EF4-FFF2-40B4-BE49-F238E27FC236}">
                <a16:creationId xmlns:a16="http://schemas.microsoft.com/office/drawing/2014/main" id="{98AC2A44-6F84-E1E9-2A99-36D8B3BCDCEB}"/>
              </a:ext>
            </a:extLst>
          </p:cNvPr>
          <p:cNvSpPr/>
          <p:nvPr/>
        </p:nvSpPr>
        <p:spPr>
          <a:xfrm>
            <a:off x="3015262" y="4892355"/>
            <a:ext cx="1486493" cy="388647"/>
          </a:xfrm>
          <a:custGeom>
            <a:avLst/>
            <a:gdLst>
              <a:gd name="connsiteX0" fmla="*/ 1070 w 1486493"/>
              <a:gd name="connsiteY0" fmla="*/ 142783 h 388647"/>
              <a:gd name="connsiteX1" fmla="*/ 381081 w 1486493"/>
              <a:gd name="connsiteY1" fmla="*/ 279349 h 388647"/>
              <a:gd name="connsiteX2" fmla="*/ 1141102 w 1486493"/>
              <a:gd name="connsiteY2" fmla="*/ 190284 h 388647"/>
              <a:gd name="connsiteX3" fmla="*/ 1052037 w 1486493"/>
              <a:gd name="connsiteY3" fmla="*/ 148720 h 388647"/>
              <a:gd name="connsiteX4" fmla="*/ 1485486 w 1486493"/>
              <a:gd name="connsiteY4" fmla="*/ 279 h 388647"/>
              <a:gd name="connsiteX5" fmla="*/ 1158915 w 1486493"/>
              <a:gd name="connsiteY5" fmla="*/ 190284 h 388647"/>
              <a:gd name="connsiteX6" fmla="*/ 755154 w 1486493"/>
              <a:gd name="connsiteY6" fmla="*/ 350601 h 388647"/>
              <a:gd name="connsiteX7" fmla="*/ 487959 w 1486493"/>
              <a:gd name="connsiteY7" fmla="*/ 374351 h 388647"/>
              <a:gd name="connsiteX8" fmla="*/ 1070 w 1486493"/>
              <a:gd name="connsiteY8" fmla="*/ 142783 h 388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6493" h="388647">
                <a:moveTo>
                  <a:pt x="1070" y="142783"/>
                </a:moveTo>
                <a:cubicBezTo>
                  <a:pt x="-16743" y="126949"/>
                  <a:pt x="191076" y="271432"/>
                  <a:pt x="381081" y="279349"/>
                </a:cubicBezTo>
                <a:cubicBezTo>
                  <a:pt x="571086" y="287266"/>
                  <a:pt x="1029276" y="212055"/>
                  <a:pt x="1141102" y="190284"/>
                </a:cubicBezTo>
                <a:cubicBezTo>
                  <a:pt x="1252928" y="168513"/>
                  <a:pt x="994640" y="180387"/>
                  <a:pt x="1052037" y="148720"/>
                </a:cubicBezTo>
                <a:cubicBezTo>
                  <a:pt x="1109434" y="117053"/>
                  <a:pt x="1467673" y="-6648"/>
                  <a:pt x="1485486" y="279"/>
                </a:cubicBezTo>
                <a:cubicBezTo>
                  <a:pt x="1503299" y="7206"/>
                  <a:pt x="1280637" y="131897"/>
                  <a:pt x="1158915" y="190284"/>
                </a:cubicBezTo>
                <a:cubicBezTo>
                  <a:pt x="1037193" y="248671"/>
                  <a:pt x="866980" y="319923"/>
                  <a:pt x="755154" y="350601"/>
                </a:cubicBezTo>
                <a:cubicBezTo>
                  <a:pt x="643328" y="381279"/>
                  <a:pt x="609681" y="405029"/>
                  <a:pt x="487959" y="374351"/>
                </a:cubicBezTo>
                <a:cubicBezTo>
                  <a:pt x="366237" y="343673"/>
                  <a:pt x="18883" y="158617"/>
                  <a:pt x="1070" y="14278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 1375">
            <a:extLst>
              <a:ext uri="{FF2B5EF4-FFF2-40B4-BE49-F238E27FC236}">
                <a16:creationId xmlns:a16="http://schemas.microsoft.com/office/drawing/2014/main" id="{00E4A6ED-0679-7FEC-D034-EFE31F96BB6A}"/>
              </a:ext>
            </a:extLst>
          </p:cNvPr>
          <p:cNvSpPr/>
          <p:nvPr/>
        </p:nvSpPr>
        <p:spPr>
          <a:xfrm>
            <a:off x="4540901" y="6116013"/>
            <a:ext cx="1683729" cy="2897659"/>
          </a:xfrm>
          <a:custGeom>
            <a:avLst/>
            <a:gdLst>
              <a:gd name="connsiteX0" fmla="*/ 1580829 w 1683729"/>
              <a:gd name="connsiteY0" fmla="*/ 23530 h 2897659"/>
              <a:gd name="connsiteX1" fmla="*/ 820808 w 1683729"/>
              <a:gd name="connsiteY1" fmla="*/ 1591073 h 2897659"/>
              <a:gd name="connsiteX2" fmla="*/ 1082065 w 1683729"/>
              <a:gd name="connsiteY2" fmla="*/ 1205125 h 2897659"/>
              <a:gd name="connsiteX3" fmla="*/ 13286 w 1683729"/>
              <a:gd name="connsiteY3" fmla="*/ 2837982 h 2897659"/>
              <a:gd name="connsiteX4" fmla="*/ 559551 w 1683729"/>
              <a:gd name="connsiteY4" fmla="*/ 2357031 h 2897659"/>
              <a:gd name="connsiteX5" fmla="*/ 1658018 w 1683729"/>
              <a:gd name="connsiteY5" fmla="*/ 605421 h 2897659"/>
              <a:gd name="connsiteX6" fmla="*/ 1343322 w 1683729"/>
              <a:gd name="connsiteY6" fmla="*/ 1329816 h 2897659"/>
              <a:gd name="connsiteX7" fmla="*/ 1432387 w 1683729"/>
              <a:gd name="connsiteY7" fmla="*/ 694486 h 2897659"/>
              <a:gd name="connsiteX8" fmla="*/ 1580829 w 1683729"/>
              <a:gd name="connsiteY8" fmla="*/ 23530 h 2897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729" h="2897659">
                <a:moveTo>
                  <a:pt x="1580829" y="23530"/>
                </a:moveTo>
                <a:cubicBezTo>
                  <a:pt x="1478899" y="172961"/>
                  <a:pt x="903935" y="1394141"/>
                  <a:pt x="820808" y="1591073"/>
                </a:cubicBezTo>
                <a:cubicBezTo>
                  <a:pt x="737681" y="1788006"/>
                  <a:pt x="1216652" y="997307"/>
                  <a:pt x="1082065" y="1205125"/>
                </a:cubicBezTo>
                <a:cubicBezTo>
                  <a:pt x="947478" y="1412943"/>
                  <a:pt x="100372" y="2645998"/>
                  <a:pt x="13286" y="2837982"/>
                </a:cubicBezTo>
                <a:cubicBezTo>
                  <a:pt x="-73800" y="3029966"/>
                  <a:pt x="285429" y="2729125"/>
                  <a:pt x="559551" y="2357031"/>
                </a:cubicBezTo>
                <a:cubicBezTo>
                  <a:pt x="833673" y="1984938"/>
                  <a:pt x="1527390" y="776623"/>
                  <a:pt x="1658018" y="605421"/>
                </a:cubicBezTo>
                <a:cubicBezTo>
                  <a:pt x="1788646" y="434219"/>
                  <a:pt x="1380927" y="1314972"/>
                  <a:pt x="1343322" y="1329816"/>
                </a:cubicBezTo>
                <a:cubicBezTo>
                  <a:pt x="1305717" y="1344660"/>
                  <a:pt x="1397751" y="912200"/>
                  <a:pt x="1432387" y="694486"/>
                </a:cubicBezTo>
                <a:cubicBezTo>
                  <a:pt x="1467023" y="476772"/>
                  <a:pt x="1682759" y="-125901"/>
                  <a:pt x="1580829" y="2353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 1376">
            <a:extLst>
              <a:ext uri="{FF2B5EF4-FFF2-40B4-BE49-F238E27FC236}">
                <a16:creationId xmlns:a16="http://schemas.microsoft.com/office/drawing/2014/main" id="{1959DE7E-8364-DF3E-80D3-62208EE132E2}"/>
              </a:ext>
            </a:extLst>
          </p:cNvPr>
          <p:cNvSpPr/>
          <p:nvPr/>
        </p:nvSpPr>
        <p:spPr>
          <a:xfrm>
            <a:off x="5668622" y="529795"/>
            <a:ext cx="1208967" cy="1158770"/>
          </a:xfrm>
          <a:custGeom>
            <a:avLst/>
            <a:gdLst>
              <a:gd name="connsiteX0" fmla="*/ 1846 w 1208967"/>
              <a:gd name="connsiteY0" fmla="*/ 4595 h 1158770"/>
              <a:gd name="connsiteX1" fmla="*/ 607487 w 1208967"/>
              <a:gd name="connsiteY1" fmla="*/ 253976 h 1158770"/>
              <a:gd name="connsiteX2" fmla="*/ 1183440 w 1208967"/>
              <a:gd name="connsiteY2" fmla="*/ 1126813 h 1158770"/>
              <a:gd name="connsiteX3" fmla="*/ 1058749 w 1208967"/>
              <a:gd name="connsiteY3" fmla="*/ 883369 h 1158770"/>
              <a:gd name="connsiteX4" fmla="*/ 619362 w 1208967"/>
              <a:gd name="connsiteY4" fmla="*/ 69909 h 1158770"/>
              <a:gd name="connsiteX5" fmla="*/ 767804 w 1208967"/>
              <a:gd name="connsiteY5" fmla="*/ 360854 h 1158770"/>
              <a:gd name="connsiteX6" fmla="*/ 429357 w 1208967"/>
              <a:gd name="connsiteY6" fmla="*/ 111473 h 1158770"/>
              <a:gd name="connsiteX7" fmla="*/ 1846 w 1208967"/>
              <a:gd name="connsiteY7" fmla="*/ 4595 h 1158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8967" h="1158770">
                <a:moveTo>
                  <a:pt x="1846" y="4595"/>
                </a:moveTo>
                <a:cubicBezTo>
                  <a:pt x="31534" y="28345"/>
                  <a:pt x="410555" y="66940"/>
                  <a:pt x="607487" y="253976"/>
                </a:cubicBezTo>
                <a:cubicBezTo>
                  <a:pt x="804419" y="441012"/>
                  <a:pt x="1108230" y="1021914"/>
                  <a:pt x="1183440" y="1126813"/>
                </a:cubicBezTo>
                <a:cubicBezTo>
                  <a:pt x="1258650" y="1231712"/>
                  <a:pt x="1152762" y="1059520"/>
                  <a:pt x="1058749" y="883369"/>
                </a:cubicBezTo>
                <a:cubicBezTo>
                  <a:pt x="964736" y="707218"/>
                  <a:pt x="667853" y="156995"/>
                  <a:pt x="619362" y="69909"/>
                </a:cubicBezTo>
                <a:cubicBezTo>
                  <a:pt x="570871" y="-17177"/>
                  <a:pt x="799472" y="353927"/>
                  <a:pt x="767804" y="360854"/>
                </a:cubicBezTo>
                <a:cubicBezTo>
                  <a:pt x="736137" y="367781"/>
                  <a:pt x="550089" y="168870"/>
                  <a:pt x="429357" y="111473"/>
                </a:cubicBezTo>
                <a:cubicBezTo>
                  <a:pt x="308625" y="54076"/>
                  <a:pt x="-27842" y="-19155"/>
                  <a:pt x="1846" y="459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 1377">
            <a:extLst>
              <a:ext uri="{FF2B5EF4-FFF2-40B4-BE49-F238E27FC236}">
                <a16:creationId xmlns:a16="http://schemas.microsoft.com/office/drawing/2014/main" id="{3C714551-3A20-2098-05DB-9CBA6C1B7C51}"/>
              </a:ext>
            </a:extLst>
          </p:cNvPr>
          <p:cNvSpPr/>
          <p:nvPr/>
        </p:nvSpPr>
        <p:spPr>
          <a:xfrm>
            <a:off x="5246893" y="1302144"/>
            <a:ext cx="500843" cy="1805928"/>
          </a:xfrm>
          <a:custGeom>
            <a:avLst/>
            <a:gdLst>
              <a:gd name="connsiteX0" fmla="*/ 31689 w 500843"/>
              <a:gd name="connsiteY0" fmla="*/ 51643 h 1805928"/>
              <a:gd name="connsiteX1" fmla="*/ 257320 w 500843"/>
              <a:gd name="connsiteY1" fmla="*/ 1268864 h 1805928"/>
              <a:gd name="connsiteX2" fmla="*/ 500764 w 500843"/>
              <a:gd name="connsiteY2" fmla="*/ 1803253 h 1805928"/>
              <a:gd name="connsiteX3" fmla="*/ 281071 w 500843"/>
              <a:gd name="connsiteY3" fmla="*/ 1423243 h 1805928"/>
              <a:gd name="connsiteX4" fmla="*/ 25751 w 500843"/>
              <a:gd name="connsiteY4" fmla="*/ 342588 h 1805928"/>
              <a:gd name="connsiteX5" fmla="*/ 31689 w 500843"/>
              <a:gd name="connsiteY5" fmla="*/ 51643 h 1805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0843" h="1805928">
                <a:moveTo>
                  <a:pt x="31689" y="51643"/>
                </a:moveTo>
                <a:cubicBezTo>
                  <a:pt x="70284" y="206022"/>
                  <a:pt x="179141" y="976929"/>
                  <a:pt x="257320" y="1268864"/>
                </a:cubicBezTo>
                <a:cubicBezTo>
                  <a:pt x="335499" y="1560799"/>
                  <a:pt x="496806" y="1777523"/>
                  <a:pt x="500764" y="1803253"/>
                </a:cubicBezTo>
                <a:cubicBezTo>
                  <a:pt x="504722" y="1828983"/>
                  <a:pt x="360240" y="1666687"/>
                  <a:pt x="281071" y="1423243"/>
                </a:cubicBezTo>
                <a:cubicBezTo>
                  <a:pt x="201902" y="1179799"/>
                  <a:pt x="63356" y="568219"/>
                  <a:pt x="25751" y="342588"/>
                </a:cubicBezTo>
                <a:cubicBezTo>
                  <a:pt x="-11854" y="116957"/>
                  <a:pt x="-6906" y="-102736"/>
                  <a:pt x="31689" y="5164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 1378">
            <a:extLst>
              <a:ext uri="{FF2B5EF4-FFF2-40B4-BE49-F238E27FC236}">
                <a16:creationId xmlns:a16="http://schemas.microsoft.com/office/drawing/2014/main" id="{A7AFD080-13C5-1237-25DF-5B4828A5DCA8}"/>
              </a:ext>
            </a:extLst>
          </p:cNvPr>
          <p:cNvSpPr/>
          <p:nvPr/>
        </p:nvSpPr>
        <p:spPr>
          <a:xfrm>
            <a:off x="4874239" y="2752235"/>
            <a:ext cx="298775" cy="1381203"/>
          </a:xfrm>
          <a:custGeom>
            <a:avLst/>
            <a:gdLst>
              <a:gd name="connsiteX0" fmla="*/ 582 w 298775"/>
              <a:gd name="connsiteY0" fmla="*/ 2840 h 1381203"/>
              <a:gd name="connsiteX1" fmla="*/ 285590 w 298775"/>
              <a:gd name="connsiteY1" fmla="*/ 638170 h 1381203"/>
              <a:gd name="connsiteX2" fmla="*/ 249964 w 298775"/>
              <a:gd name="connsiteY2" fmla="*/ 465978 h 1381203"/>
              <a:gd name="connsiteX3" fmla="*/ 238088 w 298775"/>
              <a:gd name="connsiteY3" fmla="*/ 958804 h 1381203"/>
              <a:gd name="connsiteX4" fmla="*/ 119335 w 298775"/>
              <a:gd name="connsiteY4" fmla="*/ 1380378 h 1381203"/>
              <a:gd name="connsiteX5" fmla="*/ 238088 w 298775"/>
              <a:gd name="connsiteY5" fmla="*/ 1053807 h 1381203"/>
              <a:gd name="connsiteX6" fmla="*/ 297465 w 298775"/>
              <a:gd name="connsiteY6" fmla="*/ 620357 h 1381203"/>
              <a:gd name="connsiteX7" fmla="*/ 214338 w 298775"/>
              <a:gd name="connsiteY7" fmla="*/ 412539 h 1381203"/>
              <a:gd name="connsiteX8" fmla="*/ 582 w 298775"/>
              <a:gd name="connsiteY8" fmla="*/ 2840 h 1381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8775" h="1381203">
                <a:moveTo>
                  <a:pt x="582" y="2840"/>
                </a:moveTo>
                <a:cubicBezTo>
                  <a:pt x="12457" y="40445"/>
                  <a:pt x="244026" y="560980"/>
                  <a:pt x="285590" y="638170"/>
                </a:cubicBezTo>
                <a:cubicBezTo>
                  <a:pt x="327154" y="715360"/>
                  <a:pt x="257881" y="412539"/>
                  <a:pt x="249964" y="465978"/>
                </a:cubicBezTo>
                <a:cubicBezTo>
                  <a:pt x="242047" y="519417"/>
                  <a:pt x="259860" y="806404"/>
                  <a:pt x="238088" y="958804"/>
                </a:cubicBezTo>
                <a:cubicBezTo>
                  <a:pt x="216317" y="1111204"/>
                  <a:pt x="119335" y="1364544"/>
                  <a:pt x="119335" y="1380378"/>
                </a:cubicBezTo>
                <a:cubicBezTo>
                  <a:pt x="119335" y="1396212"/>
                  <a:pt x="208400" y="1180477"/>
                  <a:pt x="238088" y="1053807"/>
                </a:cubicBezTo>
                <a:cubicBezTo>
                  <a:pt x="267776" y="927137"/>
                  <a:pt x="301423" y="727235"/>
                  <a:pt x="297465" y="620357"/>
                </a:cubicBezTo>
                <a:cubicBezTo>
                  <a:pt x="293507" y="513479"/>
                  <a:pt x="266787" y="513479"/>
                  <a:pt x="214338" y="412539"/>
                </a:cubicBezTo>
                <a:cubicBezTo>
                  <a:pt x="161889" y="311599"/>
                  <a:pt x="-11293" y="-34765"/>
                  <a:pt x="582" y="284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 1379">
            <a:extLst>
              <a:ext uri="{FF2B5EF4-FFF2-40B4-BE49-F238E27FC236}">
                <a16:creationId xmlns:a16="http://schemas.microsoft.com/office/drawing/2014/main" id="{08A238C9-4169-EECD-52A0-94E9CB48A910}"/>
              </a:ext>
            </a:extLst>
          </p:cNvPr>
          <p:cNvSpPr/>
          <p:nvPr/>
        </p:nvSpPr>
        <p:spPr>
          <a:xfrm>
            <a:off x="3722710" y="4296872"/>
            <a:ext cx="1594995" cy="810779"/>
          </a:xfrm>
          <a:custGeom>
            <a:avLst/>
            <a:gdLst>
              <a:gd name="connsiteX0" fmla="*/ 204 w 1594995"/>
              <a:gd name="connsiteY0" fmla="*/ 809518 h 810779"/>
              <a:gd name="connsiteX1" fmla="*/ 1080859 w 1594995"/>
              <a:gd name="connsiteY1" fmla="*/ 263253 h 810779"/>
              <a:gd name="connsiteX2" fmla="*/ 920542 w 1594995"/>
              <a:gd name="connsiteY2" fmla="*/ 423570 h 810779"/>
              <a:gd name="connsiteX3" fmla="*/ 1585560 w 1594995"/>
              <a:gd name="connsiteY3" fmla="*/ 1996 h 810779"/>
              <a:gd name="connsiteX4" fmla="*/ 1282739 w 1594995"/>
              <a:gd name="connsiteY4" fmla="*/ 275128 h 810779"/>
              <a:gd name="connsiteX5" fmla="*/ 873041 w 1594995"/>
              <a:gd name="connsiteY5" fmla="*/ 518572 h 810779"/>
              <a:gd name="connsiteX6" fmla="*/ 593971 w 1594995"/>
              <a:gd name="connsiteY6" fmla="*/ 548260 h 810779"/>
              <a:gd name="connsiteX7" fmla="*/ 985856 w 1594995"/>
              <a:gd name="connsiteY7" fmla="*/ 417632 h 810779"/>
              <a:gd name="connsiteX8" fmla="*/ 204 w 1594995"/>
              <a:gd name="connsiteY8" fmla="*/ 809518 h 810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4995" h="810779">
                <a:moveTo>
                  <a:pt x="204" y="809518"/>
                </a:moveTo>
                <a:cubicBezTo>
                  <a:pt x="16038" y="783788"/>
                  <a:pt x="927469" y="327578"/>
                  <a:pt x="1080859" y="263253"/>
                </a:cubicBezTo>
                <a:cubicBezTo>
                  <a:pt x="1234249" y="198928"/>
                  <a:pt x="836425" y="467113"/>
                  <a:pt x="920542" y="423570"/>
                </a:cubicBezTo>
                <a:cubicBezTo>
                  <a:pt x="1004659" y="380027"/>
                  <a:pt x="1525194" y="26736"/>
                  <a:pt x="1585560" y="1996"/>
                </a:cubicBezTo>
                <a:cubicBezTo>
                  <a:pt x="1645926" y="-22744"/>
                  <a:pt x="1401492" y="189032"/>
                  <a:pt x="1282739" y="275128"/>
                </a:cubicBezTo>
                <a:cubicBezTo>
                  <a:pt x="1163986" y="361224"/>
                  <a:pt x="987836" y="473050"/>
                  <a:pt x="873041" y="518572"/>
                </a:cubicBezTo>
                <a:cubicBezTo>
                  <a:pt x="758246" y="564094"/>
                  <a:pt x="575169" y="565083"/>
                  <a:pt x="593971" y="548260"/>
                </a:cubicBezTo>
                <a:cubicBezTo>
                  <a:pt x="612773" y="531437"/>
                  <a:pt x="1079869" y="376068"/>
                  <a:pt x="985856" y="417632"/>
                </a:cubicBezTo>
                <a:cubicBezTo>
                  <a:pt x="891843" y="459196"/>
                  <a:pt x="-15630" y="835248"/>
                  <a:pt x="204" y="809518"/>
                </a:cubicBezTo>
                <a:close/>
              </a:path>
            </a:pathLst>
          </a:custGeom>
          <a:solidFill>
            <a:srgbClr val="FF85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 1380">
            <a:extLst>
              <a:ext uri="{FF2B5EF4-FFF2-40B4-BE49-F238E27FC236}">
                <a16:creationId xmlns:a16="http://schemas.microsoft.com/office/drawing/2014/main" id="{5379622C-F6F4-FB8F-5E19-B18C61619837}"/>
              </a:ext>
            </a:extLst>
          </p:cNvPr>
          <p:cNvSpPr/>
          <p:nvPr/>
        </p:nvSpPr>
        <p:spPr>
          <a:xfrm>
            <a:off x="3558773" y="5640624"/>
            <a:ext cx="997284" cy="3135998"/>
          </a:xfrm>
          <a:custGeom>
            <a:avLst/>
            <a:gdLst>
              <a:gd name="connsiteX0" fmla="*/ 466962 w 997284"/>
              <a:gd name="connsiteY0" fmla="*/ 155 h 3135998"/>
              <a:gd name="connsiteX1" fmla="*/ 936037 w 997284"/>
              <a:gd name="connsiteY1" fmla="*/ 1057059 h 3135998"/>
              <a:gd name="connsiteX2" fmla="*/ 585715 w 997284"/>
              <a:gd name="connsiteY2" fmla="*/ 1692389 h 3135998"/>
              <a:gd name="connsiteX3" fmla="*/ 817284 w 997284"/>
              <a:gd name="connsiteY3" fmla="*/ 2173340 h 3135998"/>
              <a:gd name="connsiteX4" fmla="*/ 746032 w 997284"/>
              <a:gd name="connsiteY4" fmla="*/ 2778981 h 3135998"/>
              <a:gd name="connsiteX5" fmla="*/ 781658 w 997284"/>
              <a:gd name="connsiteY5" fmla="*/ 3135241 h 3135998"/>
              <a:gd name="connsiteX6" fmla="*/ 799471 w 997284"/>
              <a:gd name="connsiteY6" fmla="*/ 2856171 h 3135998"/>
              <a:gd name="connsiteX7" fmla="*/ 716344 w 997284"/>
              <a:gd name="connsiteY7" fmla="*/ 2303968 h 3135998"/>
              <a:gd name="connsiteX8" fmla="*/ 3824 w 997284"/>
              <a:gd name="connsiteY8" fmla="*/ 1116436 h 3135998"/>
              <a:gd name="connsiteX9" fmla="*/ 455087 w 997284"/>
              <a:gd name="connsiteY9" fmla="*/ 1977397 h 3135998"/>
              <a:gd name="connsiteX10" fmla="*/ 936037 w 997284"/>
              <a:gd name="connsiteY10" fmla="*/ 1324254 h 3135998"/>
              <a:gd name="connsiteX11" fmla="*/ 941975 w 997284"/>
              <a:gd name="connsiteY11" fmla="*/ 1134249 h 3135998"/>
              <a:gd name="connsiteX12" fmla="*/ 466962 w 997284"/>
              <a:gd name="connsiteY12" fmla="*/ 155 h 313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7284" h="3135998">
                <a:moveTo>
                  <a:pt x="466962" y="155"/>
                </a:moveTo>
                <a:cubicBezTo>
                  <a:pt x="465972" y="-12710"/>
                  <a:pt x="916245" y="775020"/>
                  <a:pt x="936037" y="1057059"/>
                </a:cubicBezTo>
                <a:cubicBezTo>
                  <a:pt x="955829" y="1339098"/>
                  <a:pt x="605507" y="1506342"/>
                  <a:pt x="585715" y="1692389"/>
                </a:cubicBezTo>
                <a:cubicBezTo>
                  <a:pt x="565923" y="1878436"/>
                  <a:pt x="790565" y="1992241"/>
                  <a:pt x="817284" y="2173340"/>
                </a:cubicBezTo>
                <a:cubicBezTo>
                  <a:pt x="844003" y="2354439"/>
                  <a:pt x="751970" y="2618664"/>
                  <a:pt x="746032" y="2778981"/>
                </a:cubicBezTo>
                <a:cubicBezTo>
                  <a:pt x="740094" y="2939298"/>
                  <a:pt x="772752" y="3122376"/>
                  <a:pt x="781658" y="3135241"/>
                </a:cubicBezTo>
                <a:cubicBezTo>
                  <a:pt x="790565" y="3148106"/>
                  <a:pt x="810357" y="2994717"/>
                  <a:pt x="799471" y="2856171"/>
                </a:cubicBezTo>
                <a:cubicBezTo>
                  <a:pt x="788585" y="2717626"/>
                  <a:pt x="848952" y="2593924"/>
                  <a:pt x="716344" y="2303968"/>
                </a:cubicBezTo>
                <a:cubicBezTo>
                  <a:pt x="583736" y="2014012"/>
                  <a:pt x="47367" y="1170864"/>
                  <a:pt x="3824" y="1116436"/>
                </a:cubicBezTo>
                <a:cubicBezTo>
                  <a:pt x="-39719" y="1062008"/>
                  <a:pt x="299718" y="1942761"/>
                  <a:pt x="455087" y="1977397"/>
                </a:cubicBezTo>
                <a:cubicBezTo>
                  <a:pt x="610456" y="2012033"/>
                  <a:pt x="854889" y="1464779"/>
                  <a:pt x="936037" y="1324254"/>
                </a:cubicBezTo>
                <a:cubicBezTo>
                  <a:pt x="1017185" y="1183729"/>
                  <a:pt x="1016196" y="1359880"/>
                  <a:pt x="941975" y="1134249"/>
                </a:cubicBezTo>
                <a:cubicBezTo>
                  <a:pt x="867754" y="908618"/>
                  <a:pt x="467952" y="13020"/>
                  <a:pt x="466962" y="15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 1381">
            <a:extLst>
              <a:ext uri="{FF2B5EF4-FFF2-40B4-BE49-F238E27FC236}">
                <a16:creationId xmlns:a16="http://schemas.microsoft.com/office/drawing/2014/main" id="{9BB6701A-E7A3-A8B0-4ECE-2400AC33E8FB}"/>
              </a:ext>
            </a:extLst>
          </p:cNvPr>
          <p:cNvSpPr/>
          <p:nvPr/>
        </p:nvSpPr>
        <p:spPr>
          <a:xfrm>
            <a:off x="3734433" y="5420156"/>
            <a:ext cx="430578" cy="1777768"/>
          </a:xfrm>
          <a:custGeom>
            <a:avLst/>
            <a:gdLst>
              <a:gd name="connsiteX0" fmla="*/ 202237 w 430578"/>
              <a:gd name="connsiteY0" fmla="*/ 930 h 1777768"/>
              <a:gd name="connsiteX1" fmla="*/ 427868 w 430578"/>
              <a:gd name="connsiteY1" fmla="*/ 731262 h 1777768"/>
              <a:gd name="connsiteX2" fmla="*/ 320990 w 430578"/>
              <a:gd name="connsiteY2" fmla="*/ 1117210 h 1777768"/>
              <a:gd name="connsiteX3" fmla="*/ 231925 w 430578"/>
              <a:gd name="connsiteY3" fmla="*/ 1776291 h 1777768"/>
              <a:gd name="connsiteX4" fmla="*/ 190362 w 430578"/>
              <a:gd name="connsiteY4" fmla="*/ 921267 h 1777768"/>
              <a:gd name="connsiteX5" fmla="*/ 357 w 430578"/>
              <a:gd name="connsiteY5" fmla="*/ 1491283 h 1777768"/>
              <a:gd name="connsiteX6" fmla="*/ 243801 w 430578"/>
              <a:gd name="connsiteY6" fmla="*/ 547195 h 1777768"/>
              <a:gd name="connsiteX7" fmla="*/ 243801 w 430578"/>
              <a:gd name="connsiteY7" fmla="*/ 576883 h 1777768"/>
              <a:gd name="connsiteX8" fmla="*/ 202237 w 430578"/>
              <a:gd name="connsiteY8" fmla="*/ 930 h 1777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0578" h="1777768">
                <a:moveTo>
                  <a:pt x="202237" y="930"/>
                </a:moveTo>
                <a:cubicBezTo>
                  <a:pt x="232915" y="26660"/>
                  <a:pt x="408076" y="545215"/>
                  <a:pt x="427868" y="731262"/>
                </a:cubicBezTo>
                <a:cubicBezTo>
                  <a:pt x="447660" y="917309"/>
                  <a:pt x="353647" y="943039"/>
                  <a:pt x="320990" y="1117210"/>
                </a:cubicBezTo>
                <a:cubicBezTo>
                  <a:pt x="288333" y="1291381"/>
                  <a:pt x="253696" y="1808948"/>
                  <a:pt x="231925" y="1776291"/>
                </a:cubicBezTo>
                <a:cubicBezTo>
                  <a:pt x="210154" y="1743634"/>
                  <a:pt x="228957" y="968768"/>
                  <a:pt x="190362" y="921267"/>
                </a:cubicBezTo>
                <a:cubicBezTo>
                  <a:pt x="151767" y="873766"/>
                  <a:pt x="-8549" y="1553628"/>
                  <a:pt x="357" y="1491283"/>
                </a:cubicBezTo>
                <a:cubicBezTo>
                  <a:pt x="9263" y="1428938"/>
                  <a:pt x="203227" y="699595"/>
                  <a:pt x="243801" y="547195"/>
                </a:cubicBezTo>
                <a:cubicBezTo>
                  <a:pt x="284375" y="394795"/>
                  <a:pt x="248749" y="662979"/>
                  <a:pt x="243801" y="576883"/>
                </a:cubicBezTo>
                <a:cubicBezTo>
                  <a:pt x="238853" y="490787"/>
                  <a:pt x="171559" y="-24800"/>
                  <a:pt x="202237" y="93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 1382">
            <a:extLst>
              <a:ext uri="{FF2B5EF4-FFF2-40B4-BE49-F238E27FC236}">
                <a16:creationId xmlns:a16="http://schemas.microsoft.com/office/drawing/2014/main" id="{E4A70B87-08CA-4FC6-7CA2-250017739092}"/>
              </a:ext>
            </a:extLst>
          </p:cNvPr>
          <p:cNvSpPr/>
          <p:nvPr/>
        </p:nvSpPr>
        <p:spPr>
          <a:xfrm>
            <a:off x="3129776" y="8080853"/>
            <a:ext cx="1200645" cy="1573796"/>
          </a:xfrm>
          <a:custGeom>
            <a:avLst/>
            <a:gdLst>
              <a:gd name="connsiteX0" fmla="*/ 996899 w 1200645"/>
              <a:gd name="connsiteY0" fmla="*/ 309064 h 1573796"/>
              <a:gd name="connsiteX1" fmla="*/ 789081 w 1200645"/>
              <a:gd name="connsiteY1" fmla="*/ 695012 h 1573796"/>
              <a:gd name="connsiteX2" fmla="*/ 634702 w 1200645"/>
              <a:gd name="connsiteY2" fmla="*/ 896892 h 1573796"/>
              <a:gd name="connsiteX3" fmla="*/ 5310 w 1200645"/>
              <a:gd name="connsiteY3" fmla="*/ 1021583 h 1573796"/>
              <a:gd name="connsiteX4" fmla="*/ 337819 w 1200645"/>
              <a:gd name="connsiteY4" fmla="*/ 1045334 h 1573796"/>
              <a:gd name="connsiteX5" fmla="*/ 432821 w 1200645"/>
              <a:gd name="connsiteY5" fmla="*/ 1247215 h 1573796"/>
              <a:gd name="connsiteX6" fmla="*/ 694079 w 1200645"/>
              <a:gd name="connsiteY6" fmla="*/ 1318466 h 1573796"/>
              <a:gd name="connsiteX7" fmla="*/ 729705 w 1200645"/>
              <a:gd name="connsiteY7" fmla="*/ 1431282 h 1573796"/>
              <a:gd name="connsiteX8" fmla="*/ 1169092 w 1200645"/>
              <a:gd name="connsiteY8" fmla="*/ 1051272 h 1573796"/>
              <a:gd name="connsiteX9" fmla="*/ 1121590 w 1200645"/>
              <a:gd name="connsiteY9" fmla="*/ 1146274 h 1573796"/>
              <a:gd name="connsiteX10" fmla="*/ 1192842 w 1200645"/>
              <a:gd name="connsiteY10" fmla="*/ 1437220 h 1573796"/>
              <a:gd name="connsiteX11" fmla="*/ 901897 w 1200645"/>
              <a:gd name="connsiteY11" fmla="*/ 1573786 h 1573796"/>
              <a:gd name="connsiteX12" fmla="*/ 230941 w 1200645"/>
              <a:gd name="connsiteY12" fmla="*/ 1431282 h 1573796"/>
              <a:gd name="connsiteX13" fmla="*/ 112188 w 1200645"/>
              <a:gd name="connsiteY13" fmla="*/ 1365968 h 1573796"/>
              <a:gd name="connsiteX14" fmla="*/ 260629 w 1200645"/>
              <a:gd name="connsiteY14" fmla="*/ 1134399 h 1573796"/>
              <a:gd name="connsiteX15" fmla="*/ 82499 w 1200645"/>
              <a:gd name="connsiteY15" fmla="*/ 1057209 h 1573796"/>
              <a:gd name="connsiteX16" fmla="*/ 498136 w 1200645"/>
              <a:gd name="connsiteY16" fmla="*/ 890955 h 1573796"/>
              <a:gd name="connsiteX17" fmla="*/ 658453 w 1200645"/>
              <a:gd name="connsiteY17" fmla="*/ 6243 h 1573796"/>
              <a:gd name="connsiteX18" fmla="*/ 557512 w 1200645"/>
              <a:gd name="connsiteY18" fmla="*/ 487194 h 1573796"/>
              <a:gd name="connsiteX19" fmla="*/ 996899 w 1200645"/>
              <a:gd name="connsiteY19" fmla="*/ 309064 h 1573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00645" h="1573796">
                <a:moveTo>
                  <a:pt x="996899" y="309064"/>
                </a:moveTo>
                <a:cubicBezTo>
                  <a:pt x="1035494" y="343700"/>
                  <a:pt x="849447" y="597041"/>
                  <a:pt x="789081" y="695012"/>
                </a:cubicBezTo>
                <a:cubicBezTo>
                  <a:pt x="728715" y="792983"/>
                  <a:pt x="765330" y="842464"/>
                  <a:pt x="634702" y="896892"/>
                </a:cubicBezTo>
                <a:cubicBezTo>
                  <a:pt x="504074" y="951320"/>
                  <a:pt x="54790" y="996843"/>
                  <a:pt x="5310" y="1021583"/>
                </a:cubicBezTo>
                <a:cubicBezTo>
                  <a:pt x="-44170" y="1046323"/>
                  <a:pt x="266567" y="1007729"/>
                  <a:pt x="337819" y="1045334"/>
                </a:cubicBezTo>
                <a:cubicBezTo>
                  <a:pt x="409071" y="1082939"/>
                  <a:pt x="373444" y="1201693"/>
                  <a:pt x="432821" y="1247215"/>
                </a:cubicBezTo>
                <a:cubicBezTo>
                  <a:pt x="492198" y="1292737"/>
                  <a:pt x="644598" y="1287788"/>
                  <a:pt x="694079" y="1318466"/>
                </a:cubicBezTo>
                <a:cubicBezTo>
                  <a:pt x="743560" y="1349144"/>
                  <a:pt x="650536" y="1475814"/>
                  <a:pt x="729705" y="1431282"/>
                </a:cubicBezTo>
                <a:cubicBezTo>
                  <a:pt x="808874" y="1386750"/>
                  <a:pt x="1103778" y="1098773"/>
                  <a:pt x="1169092" y="1051272"/>
                </a:cubicBezTo>
                <a:cubicBezTo>
                  <a:pt x="1234406" y="1003771"/>
                  <a:pt x="1117632" y="1081949"/>
                  <a:pt x="1121590" y="1146274"/>
                </a:cubicBezTo>
                <a:cubicBezTo>
                  <a:pt x="1125548" y="1210599"/>
                  <a:pt x="1229458" y="1365968"/>
                  <a:pt x="1192842" y="1437220"/>
                </a:cubicBezTo>
                <a:cubicBezTo>
                  <a:pt x="1156227" y="1508472"/>
                  <a:pt x="1062214" y="1574776"/>
                  <a:pt x="901897" y="1573786"/>
                </a:cubicBezTo>
                <a:cubicBezTo>
                  <a:pt x="741580" y="1572796"/>
                  <a:pt x="362559" y="1465918"/>
                  <a:pt x="230941" y="1431282"/>
                </a:cubicBezTo>
                <a:cubicBezTo>
                  <a:pt x="99323" y="1396646"/>
                  <a:pt x="107240" y="1415448"/>
                  <a:pt x="112188" y="1365968"/>
                </a:cubicBezTo>
                <a:cubicBezTo>
                  <a:pt x="117136" y="1316488"/>
                  <a:pt x="265577" y="1185859"/>
                  <a:pt x="260629" y="1134399"/>
                </a:cubicBezTo>
                <a:cubicBezTo>
                  <a:pt x="255681" y="1082939"/>
                  <a:pt x="42915" y="1097783"/>
                  <a:pt x="82499" y="1057209"/>
                </a:cubicBezTo>
                <a:cubicBezTo>
                  <a:pt x="122083" y="1016635"/>
                  <a:pt x="402144" y="1066116"/>
                  <a:pt x="498136" y="890955"/>
                </a:cubicBezTo>
                <a:cubicBezTo>
                  <a:pt x="594128" y="715794"/>
                  <a:pt x="648557" y="73536"/>
                  <a:pt x="658453" y="6243"/>
                </a:cubicBezTo>
                <a:cubicBezTo>
                  <a:pt x="668349" y="-61051"/>
                  <a:pt x="505063" y="436724"/>
                  <a:pt x="557512" y="487194"/>
                </a:cubicBezTo>
                <a:cubicBezTo>
                  <a:pt x="609961" y="537664"/>
                  <a:pt x="958304" y="274428"/>
                  <a:pt x="996899" y="30906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 1383">
            <a:extLst>
              <a:ext uri="{FF2B5EF4-FFF2-40B4-BE49-F238E27FC236}">
                <a16:creationId xmlns:a16="http://schemas.microsoft.com/office/drawing/2014/main" id="{F88189B4-94B6-04D3-28C4-621AFCA99BB9}"/>
              </a:ext>
            </a:extLst>
          </p:cNvPr>
          <p:cNvSpPr/>
          <p:nvPr/>
        </p:nvSpPr>
        <p:spPr>
          <a:xfrm>
            <a:off x="4709780" y="7439712"/>
            <a:ext cx="604852" cy="1263894"/>
          </a:xfrm>
          <a:custGeom>
            <a:avLst/>
            <a:gdLst>
              <a:gd name="connsiteX0" fmla="*/ 604428 w 604852"/>
              <a:gd name="connsiteY0" fmla="*/ 179 h 1263894"/>
              <a:gd name="connsiteX1" fmla="*/ 277856 w 604852"/>
              <a:gd name="connsiteY1" fmla="*/ 409878 h 1263894"/>
              <a:gd name="connsiteX2" fmla="*/ 16599 w 604852"/>
              <a:gd name="connsiteY2" fmla="*/ 1205524 h 1263894"/>
              <a:gd name="connsiteX3" fmla="*/ 46288 w 604852"/>
              <a:gd name="connsiteY3" fmla="*/ 1110522 h 1263894"/>
              <a:gd name="connsiteX4" fmla="*/ 206604 w 604852"/>
              <a:gd name="connsiteY4" fmla="*/ 368314 h 1263894"/>
              <a:gd name="connsiteX5" fmla="*/ 604428 w 604852"/>
              <a:gd name="connsiteY5" fmla="*/ 179 h 1263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4852" h="1263894">
                <a:moveTo>
                  <a:pt x="604428" y="179"/>
                </a:moveTo>
                <a:cubicBezTo>
                  <a:pt x="616303" y="7106"/>
                  <a:pt x="375828" y="208987"/>
                  <a:pt x="277856" y="409878"/>
                </a:cubicBezTo>
                <a:cubicBezTo>
                  <a:pt x="179884" y="610769"/>
                  <a:pt x="55194" y="1088750"/>
                  <a:pt x="16599" y="1205524"/>
                </a:cubicBezTo>
                <a:cubicBezTo>
                  <a:pt x="-21996" y="1322298"/>
                  <a:pt x="14621" y="1250057"/>
                  <a:pt x="46288" y="1110522"/>
                </a:cubicBezTo>
                <a:cubicBezTo>
                  <a:pt x="77955" y="970987"/>
                  <a:pt x="116550" y="548423"/>
                  <a:pt x="206604" y="368314"/>
                </a:cubicBezTo>
                <a:cubicBezTo>
                  <a:pt x="296658" y="188205"/>
                  <a:pt x="592553" y="-6748"/>
                  <a:pt x="604428" y="17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 1384">
            <a:extLst>
              <a:ext uri="{FF2B5EF4-FFF2-40B4-BE49-F238E27FC236}">
                <a16:creationId xmlns:a16="http://schemas.microsoft.com/office/drawing/2014/main" id="{EBD3CD01-96E7-A4FF-68A7-877397FE4376}"/>
              </a:ext>
            </a:extLst>
          </p:cNvPr>
          <p:cNvSpPr/>
          <p:nvPr/>
        </p:nvSpPr>
        <p:spPr>
          <a:xfrm>
            <a:off x="6206670" y="4631744"/>
            <a:ext cx="511115" cy="2053933"/>
          </a:xfrm>
          <a:custGeom>
            <a:avLst/>
            <a:gdLst>
              <a:gd name="connsiteX0" fmla="*/ 443512 w 511115"/>
              <a:gd name="connsiteY0" fmla="*/ 5570 h 2053933"/>
              <a:gd name="connsiteX1" fmla="*/ 508826 w 511115"/>
              <a:gd name="connsiteY1" fmla="*/ 569648 h 2053933"/>
              <a:gd name="connsiteX2" fmla="*/ 360385 w 511115"/>
              <a:gd name="connsiteY2" fmla="*/ 1074350 h 2053933"/>
              <a:gd name="connsiteX3" fmla="*/ 425699 w 511115"/>
              <a:gd name="connsiteY3" fmla="*/ 1020911 h 2053933"/>
              <a:gd name="connsiteX4" fmla="*/ 4125 w 511115"/>
              <a:gd name="connsiteY4" fmla="*/ 2036251 h 2053933"/>
              <a:gd name="connsiteX5" fmla="*/ 223818 w 511115"/>
              <a:gd name="connsiteY5" fmla="*/ 1584988 h 2053933"/>
              <a:gd name="connsiteX6" fmla="*/ 437574 w 511115"/>
              <a:gd name="connsiteY6" fmla="*/ 563711 h 2053933"/>
              <a:gd name="connsiteX7" fmla="*/ 348509 w 511115"/>
              <a:gd name="connsiteY7" fmla="*/ 931846 h 2053933"/>
              <a:gd name="connsiteX8" fmla="*/ 443512 w 511115"/>
              <a:gd name="connsiteY8" fmla="*/ 5570 h 205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1115" h="2053933">
                <a:moveTo>
                  <a:pt x="443512" y="5570"/>
                </a:moveTo>
                <a:cubicBezTo>
                  <a:pt x="470231" y="-54796"/>
                  <a:pt x="522681" y="391518"/>
                  <a:pt x="508826" y="569648"/>
                </a:cubicBezTo>
                <a:cubicBezTo>
                  <a:pt x="494971" y="747778"/>
                  <a:pt x="374239" y="999140"/>
                  <a:pt x="360385" y="1074350"/>
                </a:cubicBezTo>
                <a:cubicBezTo>
                  <a:pt x="346530" y="1149561"/>
                  <a:pt x="485076" y="860594"/>
                  <a:pt x="425699" y="1020911"/>
                </a:cubicBezTo>
                <a:cubicBezTo>
                  <a:pt x="366322" y="1181228"/>
                  <a:pt x="37772" y="1942238"/>
                  <a:pt x="4125" y="2036251"/>
                </a:cubicBezTo>
                <a:cubicBezTo>
                  <a:pt x="-29522" y="2130264"/>
                  <a:pt x="151576" y="1830411"/>
                  <a:pt x="223818" y="1584988"/>
                </a:cubicBezTo>
                <a:cubicBezTo>
                  <a:pt x="296059" y="1339565"/>
                  <a:pt x="416792" y="672568"/>
                  <a:pt x="437574" y="563711"/>
                </a:cubicBezTo>
                <a:cubicBezTo>
                  <a:pt x="458356" y="454854"/>
                  <a:pt x="348509" y="1018932"/>
                  <a:pt x="348509" y="931846"/>
                </a:cubicBezTo>
                <a:cubicBezTo>
                  <a:pt x="348509" y="844760"/>
                  <a:pt x="416793" y="65936"/>
                  <a:pt x="443512" y="557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6" name="フリーフォーム 1385">
            <a:extLst>
              <a:ext uri="{FF2B5EF4-FFF2-40B4-BE49-F238E27FC236}">
                <a16:creationId xmlns:a16="http://schemas.microsoft.com/office/drawing/2014/main" id="{88FC9383-3239-7885-526E-2DAF5CF1A568}"/>
              </a:ext>
            </a:extLst>
          </p:cNvPr>
          <p:cNvSpPr/>
          <p:nvPr/>
        </p:nvSpPr>
        <p:spPr>
          <a:xfrm>
            <a:off x="2240451" y="5824815"/>
            <a:ext cx="953584" cy="2052179"/>
          </a:xfrm>
          <a:custGeom>
            <a:avLst/>
            <a:gdLst>
              <a:gd name="connsiteX0" fmla="*/ 948074 w 953584"/>
              <a:gd name="connsiteY0" fmla="*/ 32 h 2052179"/>
              <a:gd name="connsiteX1" fmla="*/ 900572 w 953584"/>
              <a:gd name="connsiteY1" fmla="*/ 160349 h 2052179"/>
              <a:gd name="connsiteX2" fmla="*/ 526500 w 953584"/>
              <a:gd name="connsiteY2" fmla="*/ 504733 h 2052179"/>
              <a:gd name="connsiteX3" fmla="*/ 366183 w 953584"/>
              <a:gd name="connsiteY3" fmla="*/ 1027247 h 2052179"/>
              <a:gd name="connsiteX4" fmla="*/ 544313 w 953584"/>
              <a:gd name="connsiteY4" fmla="*/ 866930 h 2052179"/>
              <a:gd name="connsiteX5" fmla="*/ 259305 w 953584"/>
              <a:gd name="connsiteY5" fmla="*/ 1223190 h 2052179"/>
              <a:gd name="connsiteX6" fmla="*/ 15861 w 953584"/>
              <a:gd name="connsiteY6" fmla="*/ 2024775 h 2052179"/>
              <a:gd name="connsiteX7" fmla="*/ 51487 w 953584"/>
              <a:gd name="connsiteY7" fmla="*/ 1763517 h 2052179"/>
              <a:gd name="connsiteX8" fmla="*/ 277118 w 953584"/>
              <a:gd name="connsiteY8" fmla="*/ 777866 h 2052179"/>
              <a:gd name="connsiteX9" fmla="*/ 639315 w 953584"/>
              <a:gd name="connsiteY9" fmla="*/ 385980 h 2052179"/>
              <a:gd name="connsiteX10" fmla="*/ 912448 w 953584"/>
              <a:gd name="connsiteY10" fmla="*/ 148473 h 2052179"/>
              <a:gd name="connsiteX11" fmla="*/ 948074 w 953584"/>
              <a:gd name="connsiteY11" fmla="*/ 32 h 205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53584" h="2052179">
                <a:moveTo>
                  <a:pt x="948074" y="32"/>
                </a:moveTo>
                <a:cubicBezTo>
                  <a:pt x="946095" y="2011"/>
                  <a:pt x="970834" y="76232"/>
                  <a:pt x="900572" y="160349"/>
                </a:cubicBezTo>
                <a:cubicBezTo>
                  <a:pt x="830310" y="244466"/>
                  <a:pt x="615565" y="360250"/>
                  <a:pt x="526500" y="504733"/>
                </a:cubicBezTo>
                <a:cubicBezTo>
                  <a:pt x="437435" y="649216"/>
                  <a:pt x="363214" y="966881"/>
                  <a:pt x="366183" y="1027247"/>
                </a:cubicBezTo>
                <a:cubicBezTo>
                  <a:pt x="369152" y="1087613"/>
                  <a:pt x="562126" y="834273"/>
                  <a:pt x="544313" y="866930"/>
                </a:cubicBezTo>
                <a:cubicBezTo>
                  <a:pt x="526500" y="899587"/>
                  <a:pt x="347380" y="1030216"/>
                  <a:pt x="259305" y="1223190"/>
                </a:cubicBezTo>
                <a:cubicBezTo>
                  <a:pt x="171230" y="1416164"/>
                  <a:pt x="50497" y="1934721"/>
                  <a:pt x="15861" y="2024775"/>
                </a:cubicBezTo>
                <a:cubicBezTo>
                  <a:pt x="-18775" y="2114829"/>
                  <a:pt x="7944" y="1971335"/>
                  <a:pt x="51487" y="1763517"/>
                </a:cubicBezTo>
                <a:cubicBezTo>
                  <a:pt x="95030" y="1555699"/>
                  <a:pt x="179147" y="1007456"/>
                  <a:pt x="277118" y="777866"/>
                </a:cubicBezTo>
                <a:cubicBezTo>
                  <a:pt x="375089" y="548277"/>
                  <a:pt x="533427" y="490879"/>
                  <a:pt x="639315" y="385980"/>
                </a:cubicBezTo>
                <a:cubicBezTo>
                  <a:pt x="745203" y="281081"/>
                  <a:pt x="853071" y="210819"/>
                  <a:pt x="912448" y="148473"/>
                </a:cubicBezTo>
                <a:cubicBezTo>
                  <a:pt x="971825" y="86128"/>
                  <a:pt x="950053" y="-1947"/>
                  <a:pt x="948074" y="3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 1386">
            <a:extLst>
              <a:ext uri="{FF2B5EF4-FFF2-40B4-BE49-F238E27FC236}">
                <a16:creationId xmlns:a16="http://schemas.microsoft.com/office/drawing/2014/main" id="{626DE84B-2A62-84D3-F40D-F551480A4ACF}"/>
              </a:ext>
            </a:extLst>
          </p:cNvPr>
          <p:cNvSpPr/>
          <p:nvPr/>
        </p:nvSpPr>
        <p:spPr>
          <a:xfrm>
            <a:off x="2240669" y="7095324"/>
            <a:ext cx="306659" cy="1284006"/>
          </a:xfrm>
          <a:custGeom>
            <a:avLst/>
            <a:gdLst>
              <a:gd name="connsiteX0" fmla="*/ 306588 w 306659"/>
              <a:gd name="connsiteY0" fmla="*/ 182 h 1284006"/>
              <a:gd name="connsiteX1" fmla="*/ 98770 w 306659"/>
              <a:gd name="connsiteY1" fmla="*/ 623637 h 1284006"/>
              <a:gd name="connsiteX2" fmla="*/ 9705 w 306659"/>
              <a:gd name="connsiteY2" fmla="*/ 1258967 h 1284006"/>
              <a:gd name="connsiteX3" fmla="*/ 9705 w 306659"/>
              <a:gd name="connsiteY3" fmla="*/ 1098650 h 1284006"/>
              <a:gd name="connsiteX4" fmla="*/ 75019 w 306659"/>
              <a:gd name="connsiteY4" fmla="*/ 564260 h 1284006"/>
              <a:gd name="connsiteX5" fmla="*/ 306588 w 306659"/>
              <a:gd name="connsiteY5" fmla="*/ 182 h 1284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659" h="1284006">
                <a:moveTo>
                  <a:pt x="306588" y="182"/>
                </a:moveTo>
                <a:cubicBezTo>
                  <a:pt x="310546" y="10078"/>
                  <a:pt x="148250" y="413840"/>
                  <a:pt x="98770" y="623637"/>
                </a:cubicBezTo>
                <a:cubicBezTo>
                  <a:pt x="49290" y="833434"/>
                  <a:pt x="24549" y="1179798"/>
                  <a:pt x="9705" y="1258967"/>
                </a:cubicBezTo>
                <a:cubicBezTo>
                  <a:pt x="-5139" y="1338136"/>
                  <a:pt x="-1181" y="1214435"/>
                  <a:pt x="9705" y="1098650"/>
                </a:cubicBezTo>
                <a:cubicBezTo>
                  <a:pt x="20591" y="982866"/>
                  <a:pt x="29497" y="742390"/>
                  <a:pt x="75019" y="564260"/>
                </a:cubicBezTo>
                <a:cubicBezTo>
                  <a:pt x="120541" y="386130"/>
                  <a:pt x="302630" y="-9714"/>
                  <a:pt x="306588" y="18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 1388">
            <a:extLst>
              <a:ext uri="{FF2B5EF4-FFF2-40B4-BE49-F238E27FC236}">
                <a16:creationId xmlns:a16="http://schemas.microsoft.com/office/drawing/2014/main" id="{4EF2F056-033F-FB95-64BC-EEB661AEA4FD}"/>
              </a:ext>
            </a:extLst>
          </p:cNvPr>
          <p:cNvSpPr/>
          <p:nvPr/>
        </p:nvSpPr>
        <p:spPr>
          <a:xfrm>
            <a:off x="457524" y="8697575"/>
            <a:ext cx="665192" cy="2449396"/>
          </a:xfrm>
          <a:custGeom>
            <a:avLst/>
            <a:gdLst>
              <a:gd name="connsiteX0" fmla="*/ 664694 w 665192"/>
              <a:gd name="connsiteY0" fmla="*/ 1100 h 2449396"/>
              <a:gd name="connsiteX1" fmla="*/ 338123 w 665192"/>
              <a:gd name="connsiteY1" fmla="*/ 1212383 h 2449396"/>
              <a:gd name="connsiteX2" fmla="*/ 296559 w 665192"/>
              <a:gd name="connsiteY2" fmla="*/ 909563 h 2449396"/>
              <a:gd name="connsiteX3" fmla="*/ 35302 w 665192"/>
              <a:gd name="connsiteY3" fmla="*/ 2352415 h 2449396"/>
              <a:gd name="connsiteX4" fmla="*/ 35302 w 665192"/>
              <a:gd name="connsiteY4" fmla="*/ 2085220 h 2449396"/>
              <a:gd name="connsiteX5" fmla="*/ 338123 w 665192"/>
              <a:gd name="connsiteY5" fmla="*/ 214856 h 2449396"/>
              <a:gd name="connsiteX6" fmla="*/ 254995 w 665192"/>
              <a:gd name="connsiteY6" fmla="*/ 980815 h 2449396"/>
              <a:gd name="connsiteX7" fmla="*/ 664694 w 665192"/>
              <a:gd name="connsiteY7" fmla="*/ 1100 h 244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5192" h="2449396">
                <a:moveTo>
                  <a:pt x="664694" y="1100"/>
                </a:moveTo>
                <a:cubicBezTo>
                  <a:pt x="678549" y="39695"/>
                  <a:pt x="399479" y="1060973"/>
                  <a:pt x="338123" y="1212383"/>
                </a:cubicBezTo>
                <a:cubicBezTo>
                  <a:pt x="276767" y="1363793"/>
                  <a:pt x="347029" y="719558"/>
                  <a:pt x="296559" y="909563"/>
                </a:cubicBezTo>
                <a:cubicBezTo>
                  <a:pt x="246089" y="1099568"/>
                  <a:pt x="78845" y="2156472"/>
                  <a:pt x="35302" y="2352415"/>
                </a:cubicBezTo>
                <a:cubicBezTo>
                  <a:pt x="-8241" y="2548358"/>
                  <a:pt x="-15168" y="2441480"/>
                  <a:pt x="35302" y="2085220"/>
                </a:cubicBezTo>
                <a:cubicBezTo>
                  <a:pt x="85772" y="1728960"/>
                  <a:pt x="301508" y="398923"/>
                  <a:pt x="338123" y="214856"/>
                </a:cubicBezTo>
                <a:cubicBezTo>
                  <a:pt x="374738" y="30789"/>
                  <a:pt x="201556" y="1009514"/>
                  <a:pt x="254995" y="980815"/>
                </a:cubicBezTo>
                <a:cubicBezTo>
                  <a:pt x="308434" y="952116"/>
                  <a:pt x="650839" y="-37495"/>
                  <a:pt x="664694" y="110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0" name="フリーフォーム 1389">
            <a:extLst>
              <a:ext uri="{FF2B5EF4-FFF2-40B4-BE49-F238E27FC236}">
                <a16:creationId xmlns:a16="http://schemas.microsoft.com/office/drawing/2014/main" id="{8B7F4EAE-51E4-9D13-09D4-A96597D23F9D}"/>
              </a:ext>
            </a:extLst>
          </p:cNvPr>
          <p:cNvSpPr/>
          <p:nvPr/>
        </p:nvSpPr>
        <p:spPr>
          <a:xfrm>
            <a:off x="6797837" y="6988607"/>
            <a:ext cx="1606006" cy="2082317"/>
          </a:xfrm>
          <a:custGeom>
            <a:avLst/>
            <a:gdLst>
              <a:gd name="connsiteX0" fmla="*/ 1277384 w 1606006"/>
              <a:gd name="connsiteY0" fmla="*/ 22 h 2082317"/>
              <a:gd name="connsiteX1" fmla="*/ 1413950 w 1606006"/>
              <a:gd name="connsiteY1" fmla="*/ 391907 h 2082317"/>
              <a:gd name="connsiteX2" fmla="*/ 1408012 w 1606006"/>
              <a:gd name="connsiteY2" fmla="*/ 605663 h 2082317"/>
              <a:gd name="connsiteX3" fmla="*/ 1336760 w 1606006"/>
              <a:gd name="connsiteY3" fmla="*/ 765980 h 2082317"/>
              <a:gd name="connsiteX4" fmla="*/ 612366 w 1606006"/>
              <a:gd name="connsiteY4" fmla="*/ 1312245 h 2082317"/>
              <a:gd name="connsiteX5" fmla="*/ 1081441 w 1606006"/>
              <a:gd name="connsiteY5" fmla="*/ 1181616 h 2082317"/>
              <a:gd name="connsiteX6" fmla="*/ 1253633 w 1606006"/>
              <a:gd name="connsiteY6" fmla="*/ 1104427 h 2082317"/>
              <a:gd name="connsiteX7" fmla="*/ 737057 w 1606006"/>
              <a:gd name="connsiteY7" fmla="*/ 1383497 h 2082317"/>
              <a:gd name="connsiteX8" fmla="*/ 786 w 1606006"/>
              <a:gd name="connsiteY8" fmla="*/ 2078203 h 2082317"/>
              <a:gd name="connsiteX9" fmla="*/ 612366 w 1606006"/>
              <a:gd name="connsiteY9" fmla="*/ 1644754 h 2082317"/>
              <a:gd name="connsiteX10" fmla="*/ 1419888 w 1606006"/>
              <a:gd name="connsiteY10" fmla="*/ 1092551 h 2082317"/>
              <a:gd name="connsiteX11" fmla="*/ 1479264 w 1606006"/>
              <a:gd name="connsiteY11" fmla="*/ 932235 h 2082317"/>
              <a:gd name="connsiteX12" fmla="*/ 1277384 w 1606006"/>
              <a:gd name="connsiteY12" fmla="*/ 1045050 h 2082317"/>
              <a:gd name="connsiteX13" fmla="*/ 1538641 w 1606006"/>
              <a:gd name="connsiteY13" fmla="*/ 647227 h 2082317"/>
              <a:gd name="connsiteX14" fmla="*/ 1603955 w 1606006"/>
              <a:gd name="connsiteY14" fmla="*/ 71274 h 2082317"/>
              <a:gd name="connsiteX15" fmla="*/ 1485202 w 1606006"/>
              <a:gd name="connsiteY15" fmla="*/ 427533 h 2082317"/>
              <a:gd name="connsiteX16" fmla="*/ 1586142 w 1606006"/>
              <a:gd name="connsiteY16" fmla="*/ 23772 h 2082317"/>
              <a:gd name="connsiteX17" fmla="*/ 1402075 w 1606006"/>
              <a:gd name="connsiteY17" fmla="*/ 409720 h 2082317"/>
              <a:gd name="connsiteX18" fmla="*/ 1277384 w 1606006"/>
              <a:gd name="connsiteY18" fmla="*/ 22 h 2082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606006" h="2082317">
                <a:moveTo>
                  <a:pt x="1277384" y="22"/>
                </a:moveTo>
                <a:cubicBezTo>
                  <a:pt x="1279363" y="-2947"/>
                  <a:pt x="1392179" y="290967"/>
                  <a:pt x="1413950" y="391907"/>
                </a:cubicBezTo>
                <a:cubicBezTo>
                  <a:pt x="1435721" y="492847"/>
                  <a:pt x="1420877" y="543318"/>
                  <a:pt x="1408012" y="605663"/>
                </a:cubicBezTo>
                <a:cubicBezTo>
                  <a:pt x="1395147" y="668009"/>
                  <a:pt x="1469368" y="648216"/>
                  <a:pt x="1336760" y="765980"/>
                </a:cubicBezTo>
                <a:cubicBezTo>
                  <a:pt x="1204152" y="883744"/>
                  <a:pt x="654919" y="1242972"/>
                  <a:pt x="612366" y="1312245"/>
                </a:cubicBezTo>
                <a:cubicBezTo>
                  <a:pt x="569813" y="1381518"/>
                  <a:pt x="974563" y="1216252"/>
                  <a:pt x="1081441" y="1181616"/>
                </a:cubicBezTo>
                <a:cubicBezTo>
                  <a:pt x="1188319" y="1146980"/>
                  <a:pt x="1311030" y="1070780"/>
                  <a:pt x="1253633" y="1104427"/>
                </a:cubicBezTo>
                <a:cubicBezTo>
                  <a:pt x="1196236" y="1138074"/>
                  <a:pt x="945865" y="1221201"/>
                  <a:pt x="737057" y="1383497"/>
                </a:cubicBezTo>
                <a:cubicBezTo>
                  <a:pt x="528249" y="1545793"/>
                  <a:pt x="21568" y="2034660"/>
                  <a:pt x="786" y="2078203"/>
                </a:cubicBezTo>
                <a:cubicBezTo>
                  <a:pt x="-19996" y="2121746"/>
                  <a:pt x="375849" y="1809029"/>
                  <a:pt x="612366" y="1644754"/>
                </a:cubicBezTo>
                <a:cubicBezTo>
                  <a:pt x="848883" y="1480479"/>
                  <a:pt x="1275405" y="1211304"/>
                  <a:pt x="1419888" y="1092551"/>
                </a:cubicBezTo>
                <a:cubicBezTo>
                  <a:pt x="1564371" y="973798"/>
                  <a:pt x="1503015" y="940152"/>
                  <a:pt x="1479264" y="932235"/>
                </a:cubicBezTo>
                <a:cubicBezTo>
                  <a:pt x="1455513" y="924318"/>
                  <a:pt x="1267488" y="1092551"/>
                  <a:pt x="1277384" y="1045050"/>
                </a:cubicBezTo>
                <a:cubicBezTo>
                  <a:pt x="1287280" y="997549"/>
                  <a:pt x="1484213" y="809523"/>
                  <a:pt x="1538641" y="647227"/>
                </a:cubicBezTo>
                <a:cubicBezTo>
                  <a:pt x="1593070" y="484931"/>
                  <a:pt x="1612861" y="107890"/>
                  <a:pt x="1603955" y="71274"/>
                </a:cubicBezTo>
                <a:cubicBezTo>
                  <a:pt x="1595049" y="34658"/>
                  <a:pt x="1488171" y="435450"/>
                  <a:pt x="1485202" y="427533"/>
                </a:cubicBezTo>
                <a:cubicBezTo>
                  <a:pt x="1482233" y="419616"/>
                  <a:pt x="1599996" y="26741"/>
                  <a:pt x="1586142" y="23772"/>
                </a:cubicBezTo>
                <a:cubicBezTo>
                  <a:pt x="1572288" y="20803"/>
                  <a:pt x="1450566" y="409720"/>
                  <a:pt x="1402075" y="409720"/>
                </a:cubicBezTo>
                <a:cubicBezTo>
                  <a:pt x="1353584" y="409720"/>
                  <a:pt x="1275405" y="2991"/>
                  <a:pt x="1277384" y="2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 1390">
            <a:extLst>
              <a:ext uri="{FF2B5EF4-FFF2-40B4-BE49-F238E27FC236}">
                <a16:creationId xmlns:a16="http://schemas.microsoft.com/office/drawing/2014/main" id="{2D567B29-B019-5026-D5AF-60C4EF2BEBD8}"/>
              </a:ext>
            </a:extLst>
          </p:cNvPr>
          <p:cNvSpPr/>
          <p:nvPr/>
        </p:nvSpPr>
        <p:spPr>
          <a:xfrm>
            <a:off x="5875555" y="8771806"/>
            <a:ext cx="2102960" cy="1879830"/>
          </a:xfrm>
          <a:custGeom>
            <a:avLst/>
            <a:gdLst>
              <a:gd name="connsiteX0" fmla="*/ 50232 w 2102960"/>
              <a:gd name="connsiteY0" fmla="*/ 1820984 h 1879830"/>
              <a:gd name="connsiteX1" fmla="*/ 91796 w 2102960"/>
              <a:gd name="connsiteY1" fmla="*/ 1779420 h 1879830"/>
              <a:gd name="connsiteX2" fmla="*/ 1392144 w 2102960"/>
              <a:gd name="connsiteY2" fmla="*/ 597825 h 1879830"/>
              <a:gd name="connsiteX3" fmla="*/ 2098726 w 2102960"/>
              <a:gd name="connsiteY3" fmla="*/ 33747 h 1879830"/>
              <a:gd name="connsiteX4" fmla="*/ 1694964 w 2102960"/>
              <a:gd name="connsiteY4" fmla="*/ 300942 h 1879830"/>
              <a:gd name="connsiteX5" fmla="*/ 1873094 w 2102960"/>
              <a:gd name="connsiteY5" fmla="*/ 4059 h 1879830"/>
              <a:gd name="connsiteX6" fmla="*/ 1249640 w 2102960"/>
              <a:gd name="connsiteY6" fmla="*/ 568137 h 1879830"/>
              <a:gd name="connsiteX7" fmla="*/ 857754 w 2102960"/>
              <a:gd name="connsiteY7" fmla="*/ 965960 h 1879830"/>
              <a:gd name="connsiteX8" fmla="*/ 893380 w 2102960"/>
              <a:gd name="connsiteY8" fmla="*/ 859082 h 1879830"/>
              <a:gd name="connsiteX9" fmla="*/ 50232 w 2102960"/>
              <a:gd name="connsiteY9" fmla="*/ 1820984 h 1879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02960" h="1879830">
                <a:moveTo>
                  <a:pt x="50232" y="1820984"/>
                </a:moveTo>
                <a:cubicBezTo>
                  <a:pt x="-83365" y="1974374"/>
                  <a:pt x="91796" y="1779420"/>
                  <a:pt x="91796" y="1779420"/>
                </a:cubicBezTo>
                <a:cubicBezTo>
                  <a:pt x="315448" y="1575560"/>
                  <a:pt x="1057656" y="888770"/>
                  <a:pt x="1392144" y="597825"/>
                </a:cubicBezTo>
                <a:cubicBezTo>
                  <a:pt x="1726632" y="306880"/>
                  <a:pt x="2048256" y="83227"/>
                  <a:pt x="2098726" y="33747"/>
                </a:cubicBezTo>
                <a:cubicBezTo>
                  <a:pt x="2149196" y="-15733"/>
                  <a:pt x="1732569" y="305890"/>
                  <a:pt x="1694964" y="300942"/>
                </a:cubicBezTo>
                <a:cubicBezTo>
                  <a:pt x="1657359" y="295994"/>
                  <a:pt x="1947315" y="-40473"/>
                  <a:pt x="1873094" y="4059"/>
                </a:cubicBezTo>
                <a:cubicBezTo>
                  <a:pt x="1798873" y="48591"/>
                  <a:pt x="1418863" y="407820"/>
                  <a:pt x="1249640" y="568137"/>
                </a:cubicBezTo>
                <a:cubicBezTo>
                  <a:pt x="1080417" y="728454"/>
                  <a:pt x="917131" y="917469"/>
                  <a:pt x="857754" y="965960"/>
                </a:cubicBezTo>
                <a:cubicBezTo>
                  <a:pt x="798377" y="1014451"/>
                  <a:pt x="1030936" y="720537"/>
                  <a:pt x="893380" y="859082"/>
                </a:cubicBezTo>
                <a:cubicBezTo>
                  <a:pt x="755824" y="997627"/>
                  <a:pt x="183829" y="1667594"/>
                  <a:pt x="50232" y="182098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3" name="フリーフォーム 1392">
            <a:extLst>
              <a:ext uri="{FF2B5EF4-FFF2-40B4-BE49-F238E27FC236}">
                <a16:creationId xmlns:a16="http://schemas.microsoft.com/office/drawing/2014/main" id="{CF40A405-9508-7C2D-EB9F-0861E8C0C427}"/>
              </a:ext>
            </a:extLst>
          </p:cNvPr>
          <p:cNvSpPr/>
          <p:nvPr/>
        </p:nvSpPr>
        <p:spPr>
          <a:xfrm>
            <a:off x="5269061" y="10818171"/>
            <a:ext cx="834893" cy="1635887"/>
          </a:xfrm>
          <a:custGeom>
            <a:avLst/>
            <a:gdLst>
              <a:gd name="connsiteX0" fmla="*/ 585474 w 834893"/>
              <a:gd name="connsiteY0" fmla="*/ 250 h 1635887"/>
              <a:gd name="connsiteX1" fmla="*/ 484534 w 834893"/>
              <a:gd name="connsiteY1" fmla="*/ 374323 h 1635887"/>
              <a:gd name="connsiteX2" fmla="*/ 466721 w 834893"/>
              <a:gd name="connsiteY2" fmla="*/ 1098717 h 1635887"/>
              <a:gd name="connsiteX3" fmla="*/ 508284 w 834893"/>
              <a:gd name="connsiteY3" fmla="*/ 1080904 h 1635887"/>
              <a:gd name="connsiteX4" fmla="*/ 834856 w 834893"/>
              <a:gd name="connsiteY4" fmla="*/ 1621232 h 1635887"/>
              <a:gd name="connsiteX5" fmla="*/ 526097 w 834893"/>
              <a:gd name="connsiteY5" fmla="*/ 1407476 h 1635887"/>
              <a:gd name="connsiteX6" fmla="*/ 15458 w 834893"/>
              <a:gd name="connsiteY6" fmla="*/ 629642 h 1635887"/>
              <a:gd name="connsiteX7" fmla="*/ 175775 w 834893"/>
              <a:gd name="connsiteY7" fmla="*/ 320884 h 1635887"/>
              <a:gd name="connsiteX8" fmla="*/ 585474 w 834893"/>
              <a:gd name="connsiteY8" fmla="*/ 250 h 1635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4893" h="1635887">
                <a:moveTo>
                  <a:pt x="585474" y="250"/>
                </a:moveTo>
                <a:cubicBezTo>
                  <a:pt x="636934" y="9157"/>
                  <a:pt x="504326" y="191245"/>
                  <a:pt x="484534" y="374323"/>
                </a:cubicBezTo>
                <a:cubicBezTo>
                  <a:pt x="464742" y="557401"/>
                  <a:pt x="462763" y="980954"/>
                  <a:pt x="466721" y="1098717"/>
                </a:cubicBezTo>
                <a:cubicBezTo>
                  <a:pt x="470679" y="1216480"/>
                  <a:pt x="446928" y="993818"/>
                  <a:pt x="508284" y="1080904"/>
                </a:cubicBezTo>
                <a:cubicBezTo>
                  <a:pt x="569640" y="1167990"/>
                  <a:pt x="831887" y="1566803"/>
                  <a:pt x="834856" y="1621232"/>
                </a:cubicBezTo>
                <a:cubicBezTo>
                  <a:pt x="837825" y="1675661"/>
                  <a:pt x="662663" y="1572741"/>
                  <a:pt x="526097" y="1407476"/>
                </a:cubicBezTo>
                <a:cubicBezTo>
                  <a:pt x="389531" y="1242211"/>
                  <a:pt x="73845" y="810741"/>
                  <a:pt x="15458" y="629642"/>
                </a:cubicBezTo>
                <a:cubicBezTo>
                  <a:pt x="-42929" y="448543"/>
                  <a:pt x="75824" y="419845"/>
                  <a:pt x="175775" y="320884"/>
                </a:cubicBezTo>
                <a:cubicBezTo>
                  <a:pt x="275726" y="221923"/>
                  <a:pt x="534014" y="-8657"/>
                  <a:pt x="585474" y="25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4" name="フリーフォーム 1393">
            <a:extLst>
              <a:ext uri="{FF2B5EF4-FFF2-40B4-BE49-F238E27FC236}">
                <a16:creationId xmlns:a16="http://schemas.microsoft.com/office/drawing/2014/main" id="{9505520B-D5B6-FE7F-33DF-D8C1C513F2A0}"/>
              </a:ext>
            </a:extLst>
          </p:cNvPr>
          <p:cNvSpPr/>
          <p:nvPr/>
        </p:nvSpPr>
        <p:spPr>
          <a:xfrm>
            <a:off x="7027931" y="6653217"/>
            <a:ext cx="2198424" cy="2735894"/>
          </a:xfrm>
          <a:custGeom>
            <a:avLst/>
            <a:gdLst>
              <a:gd name="connsiteX0" fmla="*/ 1308547 w 2198424"/>
              <a:gd name="connsiteY0" fmla="*/ 2902 h 2735894"/>
              <a:gd name="connsiteX1" fmla="*/ 1777622 w 2198424"/>
              <a:gd name="connsiteY1" fmla="*/ 946991 h 2735894"/>
              <a:gd name="connsiteX2" fmla="*/ 1890438 w 2198424"/>
              <a:gd name="connsiteY2" fmla="*/ 1570445 h 2735894"/>
              <a:gd name="connsiteX3" fmla="*/ 1617305 w 2198424"/>
              <a:gd name="connsiteY3" fmla="*/ 2092960 h 2735894"/>
              <a:gd name="connsiteX4" fmla="*/ 1682620 w 2198424"/>
              <a:gd name="connsiteY4" fmla="*/ 2092960 h 2735894"/>
              <a:gd name="connsiteX5" fmla="*/ 1635118 w 2198424"/>
              <a:gd name="connsiteY5" fmla="*/ 2294840 h 2735894"/>
              <a:gd name="connsiteX6" fmla="*/ 1373861 w 2198424"/>
              <a:gd name="connsiteY6" fmla="*/ 2496721 h 2735894"/>
              <a:gd name="connsiteX7" fmla="*/ 839472 w 2198424"/>
              <a:gd name="connsiteY7" fmla="*/ 2621412 h 2735894"/>
              <a:gd name="connsiteX8" fmla="*/ 2261 w 2198424"/>
              <a:gd name="connsiteY8" fmla="*/ 2734227 h 2735894"/>
              <a:gd name="connsiteX9" fmla="*/ 1112604 w 2198424"/>
              <a:gd name="connsiteY9" fmla="*/ 2532347 h 2735894"/>
              <a:gd name="connsiteX10" fmla="*/ 2133882 w 2198424"/>
              <a:gd name="connsiteY10" fmla="*/ 2164212 h 2735894"/>
              <a:gd name="connsiteX11" fmla="*/ 2062630 w 2198424"/>
              <a:gd name="connsiteY11" fmla="*/ 1867328 h 2735894"/>
              <a:gd name="connsiteX12" fmla="*/ 1813248 w 2198424"/>
              <a:gd name="connsiteY12" fmla="*/ 727297 h 2735894"/>
              <a:gd name="connsiteX13" fmla="*/ 1593555 w 2198424"/>
              <a:gd name="connsiteY13" fmla="*/ 436352 h 2735894"/>
              <a:gd name="connsiteX14" fmla="*/ 1611368 w 2198424"/>
              <a:gd name="connsiteY14" fmla="*/ 644170 h 2735894"/>
              <a:gd name="connsiteX15" fmla="*/ 1308547 w 2198424"/>
              <a:gd name="connsiteY15" fmla="*/ 2902 h 273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98424" h="2735894">
                <a:moveTo>
                  <a:pt x="1308547" y="2902"/>
                </a:moveTo>
                <a:cubicBezTo>
                  <a:pt x="1336256" y="53372"/>
                  <a:pt x="1680640" y="685734"/>
                  <a:pt x="1777622" y="946991"/>
                </a:cubicBezTo>
                <a:cubicBezTo>
                  <a:pt x="1874604" y="1208248"/>
                  <a:pt x="1917158" y="1379450"/>
                  <a:pt x="1890438" y="1570445"/>
                </a:cubicBezTo>
                <a:cubicBezTo>
                  <a:pt x="1863719" y="1761440"/>
                  <a:pt x="1651941" y="2005874"/>
                  <a:pt x="1617305" y="2092960"/>
                </a:cubicBezTo>
                <a:cubicBezTo>
                  <a:pt x="1582669" y="2180046"/>
                  <a:pt x="1679651" y="2059313"/>
                  <a:pt x="1682620" y="2092960"/>
                </a:cubicBezTo>
                <a:cubicBezTo>
                  <a:pt x="1685589" y="2126607"/>
                  <a:pt x="1686578" y="2227547"/>
                  <a:pt x="1635118" y="2294840"/>
                </a:cubicBezTo>
                <a:cubicBezTo>
                  <a:pt x="1583658" y="2362133"/>
                  <a:pt x="1506469" y="2442292"/>
                  <a:pt x="1373861" y="2496721"/>
                </a:cubicBezTo>
                <a:cubicBezTo>
                  <a:pt x="1241253" y="2551150"/>
                  <a:pt x="1068072" y="2581828"/>
                  <a:pt x="839472" y="2621412"/>
                </a:cubicBezTo>
                <a:cubicBezTo>
                  <a:pt x="610872" y="2660996"/>
                  <a:pt x="-43261" y="2749071"/>
                  <a:pt x="2261" y="2734227"/>
                </a:cubicBezTo>
                <a:cubicBezTo>
                  <a:pt x="47783" y="2719383"/>
                  <a:pt x="757334" y="2627350"/>
                  <a:pt x="1112604" y="2532347"/>
                </a:cubicBezTo>
                <a:cubicBezTo>
                  <a:pt x="1467874" y="2437344"/>
                  <a:pt x="1975544" y="2275048"/>
                  <a:pt x="2133882" y="2164212"/>
                </a:cubicBezTo>
                <a:cubicBezTo>
                  <a:pt x="2292220" y="2053376"/>
                  <a:pt x="2116069" y="2106814"/>
                  <a:pt x="2062630" y="1867328"/>
                </a:cubicBezTo>
                <a:cubicBezTo>
                  <a:pt x="2009191" y="1627842"/>
                  <a:pt x="1891427" y="965793"/>
                  <a:pt x="1813248" y="727297"/>
                </a:cubicBezTo>
                <a:cubicBezTo>
                  <a:pt x="1735069" y="488801"/>
                  <a:pt x="1627202" y="450206"/>
                  <a:pt x="1593555" y="436352"/>
                </a:cubicBezTo>
                <a:cubicBezTo>
                  <a:pt x="1559908" y="422498"/>
                  <a:pt x="1656890" y="712453"/>
                  <a:pt x="1611368" y="644170"/>
                </a:cubicBezTo>
                <a:cubicBezTo>
                  <a:pt x="1565846" y="575887"/>
                  <a:pt x="1280838" y="-47568"/>
                  <a:pt x="1308547" y="2902"/>
                </a:cubicBezTo>
                <a:close/>
              </a:path>
            </a:pathLst>
          </a:custGeom>
          <a:solidFill>
            <a:srgbClr val="FF85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5" name="フリーフォーム 1394">
            <a:extLst>
              <a:ext uri="{FF2B5EF4-FFF2-40B4-BE49-F238E27FC236}">
                <a16:creationId xmlns:a16="http://schemas.microsoft.com/office/drawing/2014/main" id="{E9D5DCA2-9E23-C1C3-75A6-3737BDF2ACF3}"/>
              </a:ext>
            </a:extLst>
          </p:cNvPr>
          <p:cNvSpPr/>
          <p:nvPr/>
        </p:nvSpPr>
        <p:spPr>
          <a:xfrm>
            <a:off x="5937888" y="8689990"/>
            <a:ext cx="1889833" cy="1716427"/>
          </a:xfrm>
          <a:custGeom>
            <a:avLst/>
            <a:gdLst>
              <a:gd name="connsiteX0" fmla="*/ 17587 w 1889833"/>
              <a:gd name="connsiteY0" fmla="*/ 1665293 h 1716427"/>
              <a:gd name="connsiteX1" fmla="*/ 1003239 w 1889833"/>
              <a:gd name="connsiteY1" fmla="*/ 436197 h 1716427"/>
              <a:gd name="connsiteX2" fmla="*/ 926050 w 1889833"/>
              <a:gd name="connsiteY2" fmla="*/ 661828 h 1716427"/>
              <a:gd name="connsiteX3" fmla="*/ 1822637 w 1889833"/>
              <a:gd name="connsiteY3" fmla="*/ 2748 h 1716427"/>
              <a:gd name="connsiteX4" fmla="*/ 1656382 w 1889833"/>
              <a:gd name="connsiteY4" fmla="*/ 418384 h 1716427"/>
              <a:gd name="connsiteX5" fmla="*/ 1887951 w 1889833"/>
              <a:gd name="connsiteY5" fmla="*/ 210566 h 1716427"/>
              <a:gd name="connsiteX6" fmla="*/ 1502003 w 1889833"/>
              <a:gd name="connsiteY6" fmla="*/ 483698 h 1716427"/>
              <a:gd name="connsiteX7" fmla="*/ 1151681 w 1889833"/>
              <a:gd name="connsiteY7" fmla="*/ 703392 h 1716427"/>
              <a:gd name="connsiteX8" fmla="*/ 427286 w 1889833"/>
              <a:gd name="connsiteY8" fmla="*/ 1409974 h 1716427"/>
              <a:gd name="connsiteX9" fmla="*/ 17587 w 1889833"/>
              <a:gd name="connsiteY9" fmla="*/ 1665293 h 171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89833" h="1716427">
                <a:moveTo>
                  <a:pt x="17587" y="1665293"/>
                </a:moveTo>
                <a:cubicBezTo>
                  <a:pt x="113579" y="1502997"/>
                  <a:pt x="851829" y="603441"/>
                  <a:pt x="1003239" y="436197"/>
                </a:cubicBezTo>
                <a:cubicBezTo>
                  <a:pt x="1154649" y="268953"/>
                  <a:pt x="789484" y="734069"/>
                  <a:pt x="926050" y="661828"/>
                </a:cubicBezTo>
                <a:cubicBezTo>
                  <a:pt x="1062616" y="589587"/>
                  <a:pt x="1700915" y="43322"/>
                  <a:pt x="1822637" y="2748"/>
                </a:cubicBezTo>
                <a:cubicBezTo>
                  <a:pt x="1944359" y="-37826"/>
                  <a:pt x="1645496" y="383748"/>
                  <a:pt x="1656382" y="418384"/>
                </a:cubicBezTo>
                <a:cubicBezTo>
                  <a:pt x="1667268" y="453020"/>
                  <a:pt x="1913681" y="199680"/>
                  <a:pt x="1887951" y="210566"/>
                </a:cubicBezTo>
                <a:cubicBezTo>
                  <a:pt x="1862221" y="221452"/>
                  <a:pt x="1624715" y="401560"/>
                  <a:pt x="1502003" y="483698"/>
                </a:cubicBezTo>
                <a:cubicBezTo>
                  <a:pt x="1379291" y="565836"/>
                  <a:pt x="1330800" y="549013"/>
                  <a:pt x="1151681" y="703392"/>
                </a:cubicBezTo>
                <a:cubicBezTo>
                  <a:pt x="972562" y="857771"/>
                  <a:pt x="613333" y="1254605"/>
                  <a:pt x="427286" y="1409974"/>
                </a:cubicBezTo>
                <a:cubicBezTo>
                  <a:pt x="241239" y="1565343"/>
                  <a:pt x="-78405" y="1827589"/>
                  <a:pt x="17587" y="1665293"/>
                </a:cubicBezTo>
                <a:close/>
              </a:path>
            </a:pathLst>
          </a:custGeom>
          <a:solidFill>
            <a:srgbClr val="FF85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6" name="フリーフォーム 1395">
            <a:extLst>
              <a:ext uri="{FF2B5EF4-FFF2-40B4-BE49-F238E27FC236}">
                <a16:creationId xmlns:a16="http://schemas.microsoft.com/office/drawing/2014/main" id="{45ACA505-394C-5E70-23BA-1A0E39C7FF10}"/>
              </a:ext>
            </a:extLst>
          </p:cNvPr>
          <p:cNvSpPr/>
          <p:nvPr/>
        </p:nvSpPr>
        <p:spPr>
          <a:xfrm>
            <a:off x="4506089" y="11408475"/>
            <a:ext cx="947349" cy="870429"/>
          </a:xfrm>
          <a:custGeom>
            <a:avLst/>
            <a:gdLst>
              <a:gd name="connsiteX0" fmla="*/ 891246 w 947349"/>
              <a:gd name="connsiteY0" fmla="*/ 21525 h 870429"/>
              <a:gd name="connsiteX1" fmla="*/ 481547 w 947349"/>
              <a:gd name="connsiteY1" fmla="*/ 146216 h 870429"/>
              <a:gd name="connsiteX2" fmla="*/ 772493 w 947349"/>
              <a:gd name="connsiteY2" fmla="*/ 419348 h 870429"/>
              <a:gd name="connsiteX3" fmla="*/ 665615 w 947349"/>
              <a:gd name="connsiteY3" fmla="*/ 443099 h 870429"/>
              <a:gd name="connsiteX4" fmla="*/ 897184 w 947349"/>
              <a:gd name="connsiteY4" fmla="*/ 745920 h 870429"/>
              <a:gd name="connsiteX5" fmla="*/ 926872 w 947349"/>
              <a:gd name="connsiteY5" fmla="*/ 858735 h 870429"/>
              <a:gd name="connsiteX6" fmla="*/ 647802 w 947349"/>
              <a:gd name="connsiteY6" fmla="*/ 484663 h 870429"/>
              <a:gd name="connsiteX7" fmla="*/ 398420 w 947349"/>
              <a:gd name="connsiteY7" fmla="*/ 205593 h 870429"/>
              <a:gd name="connsiteX8" fmla="*/ 196540 w 947349"/>
              <a:gd name="connsiteY8" fmla="*/ 282782 h 870429"/>
              <a:gd name="connsiteX9" fmla="*/ 597 w 947349"/>
              <a:gd name="connsiteY9" fmla="*/ 371847 h 870429"/>
              <a:gd name="connsiteX10" fmla="*/ 261854 w 947349"/>
              <a:gd name="connsiteY10" fmla="*/ 152154 h 870429"/>
              <a:gd name="connsiteX11" fmla="*/ 564675 w 947349"/>
              <a:gd name="connsiteY11" fmla="*/ 9650 h 870429"/>
              <a:gd name="connsiteX12" fmla="*/ 891246 w 947349"/>
              <a:gd name="connsiteY12" fmla="*/ 21525 h 870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47349" h="870429">
                <a:moveTo>
                  <a:pt x="891246" y="21525"/>
                </a:moveTo>
                <a:cubicBezTo>
                  <a:pt x="877391" y="44286"/>
                  <a:pt x="501339" y="79912"/>
                  <a:pt x="481547" y="146216"/>
                </a:cubicBezTo>
                <a:cubicBezTo>
                  <a:pt x="461755" y="212520"/>
                  <a:pt x="741815" y="369868"/>
                  <a:pt x="772493" y="419348"/>
                </a:cubicBezTo>
                <a:cubicBezTo>
                  <a:pt x="803171" y="468828"/>
                  <a:pt x="644833" y="388670"/>
                  <a:pt x="665615" y="443099"/>
                </a:cubicBezTo>
                <a:cubicBezTo>
                  <a:pt x="686397" y="497528"/>
                  <a:pt x="853641" y="676647"/>
                  <a:pt x="897184" y="745920"/>
                </a:cubicBezTo>
                <a:cubicBezTo>
                  <a:pt x="940727" y="815193"/>
                  <a:pt x="968435" y="902278"/>
                  <a:pt x="926872" y="858735"/>
                </a:cubicBezTo>
                <a:cubicBezTo>
                  <a:pt x="885309" y="815192"/>
                  <a:pt x="735877" y="593520"/>
                  <a:pt x="647802" y="484663"/>
                </a:cubicBezTo>
                <a:cubicBezTo>
                  <a:pt x="559727" y="375806"/>
                  <a:pt x="473630" y="239240"/>
                  <a:pt x="398420" y="205593"/>
                </a:cubicBezTo>
                <a:cubicBezTo>
                  <a:pt x="323210" y="171946"/>
                  <a:pt x="262844" y="255073"/>
                  <a:pt x="196540" y="282782"/>
                </a:cubicBezTo>
                <a:cubicBezTo>
                  <a:pt x="130236" y="310491"/>
                  <a:pt x="-10289" y="393618"/>
                  <a:pt x="597" y="371847"/>
                </a:cubicBezTo>
                <a:cubicBezTo>
                  <a:pt x="11483" y="350076"/>
                  <a:pt x="167841" y="212520"/>
                  <a:pt x="261854" y="152154"/>
                </a:cubicBezTo>
                <a:cubicBezTo>
                  <a:pt x="355867" y="91788"/>
                  <a:pt x="458787" y="26474"/>
                  <a:pt x="564675" y="9650"/>
                </a:cubicBezTo>
                <a:cubicBezTo>
                  <a:pt x="670563" y="-7174"/>
                  <a:pt x="905101" y="-1236"/>
                  <a:pt x="891246" y="2152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7" name="フリーフォーム 1396">
            <a:extLst>
              <a:ext uri="{FF2B5EF4-FFF2-40B4-BE49-F238E27FC236}">
                <a16:creationId xmlns:a16="http://schemas.microsoft.com/office/drawing/2014/main" id="{3F92D15B-0BAC-055F-B632-E13333294E1D}"/>
              </a:ext>
            </a:extLst>
          </p:cNvPr>
          <p:cNvSpPr/>
          <p:nvPr/>
        </p:nvSpPr>
        <p:spPr>
          <a:xfrm>
            <a:off x="1981098" y="4375350"/>
            <a:ext cx="556037" cy="388531"/>
          </a:xfrm>
          <a:custGeom>
            <a:avLst/>
            <a:gdLst>
              <a:gd name="connsiteX0" fmla="*/ 177083 w 556037"/>
              <a:gd name="connsiteY0" fmla="*/ 5 h 388531"/>
              <a:gd name="connsiteX1" fmla="*/ 339315 w 556037"/>
              <a:gd name="connsiteY1" fmla="*/ 108160 h 388531"/>
              <a:gd name="connsiteX2" fmla="*/ 309818 w 556037"/>
              <a:gd name="connsiteY2" fmla="*/ 137656 h 388531"/>
              <a:gd name="connsiteX3" fmla="*/ 388476 w 556037"/>
              <a:gd name="connsiteY3" fmla="*/ 226147 h 388531"/>
              <a:gd name="connsiteX4" fmla="*/ 555625 w 556037"/>
              <a:gd name="connsiteY4" fmla="*/ 388379 h 388531"/>
              <a:gd name="connsiteX5" fmla="*/ 427805 w 556037"/>
              <a:gd name="connsiteY5" fmla="*/ 255644 h 388531"/>
              <a:gd name="connsiteX6" fmla="*/ 186915 w 556037"/>
              <a:gd name="connsiteY6" fmla="*/ 255644 h 388531"/>
              <a:gd name="connsiteX7" fmla="*/ 102 w 556037"/>
              <a:gd name="connsiteY7" fmla="*/ 255644 h 388531"/>
              <a:gd name="connsiteX8" fmla="*/ 211496 w 556037"/>
              <a:gd name="connsiteY8" fmla="*/ 142573 h 388531"/>
              <a:gd name="connsiteX9" fmla="*/ 191831 w 556037"/>
              <a:gd name="connsiteY9" fmla="*/ 113076 h 388531"/>
              <a:gd name="connsiteX10" fmla="*/ 177083 w 556037"/>
              <a:gd name="connsiteY10" fmla="*/ 5 h 388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6037" h="388531">
                <a:moveTo>
                  <a:pt x="177083" y="5"/>
                </a:moveTo>
                <a:cubicBezTo>
                  <a:pt x="201664" y="-814"/>
                  <a:pt x="317193" y="85218"/>
                  <a:pt x="339315" y="108160"/>
                </a:cubicBezTo>
                <a:cubicBezTo>
                  <a:pt x="361437" y="131102"/>
                  <a:pt x="301624" y="117991"/>
                  <a:pt x="309818" y="137656"/>
                </a:cubicBezTo>
                <a:cubicBezTo>
                  <a:pt x="318012" y="157321"/>
                  <a:pt x="347508" y="184360"/>
                  <a:pt x="388476" y="226147"/>
                </a:cubicBezTo>
                <a:cubicBezTo>
                  <a:pt x="429444" y="267934"/>
                  <a:pt x="549070" y="383463"/>
                  <a:pt x="555625" y="388379"/>
                </a:cubicBezTo>
                <a:cubicBezTo>
                  <a:pt x="562180" y="393295"/>
                  <a:pt x="489257" y="277767"/>
                  <a:pt x="427805" y="255644"/>
                </a:cubicBezTo>
                <a:cubicBezTo>
                  <a:pt x="366353" y="233522"/>
                  <a:pt x="186915" y="255644"/>
                  <a:pt x="186915" y="255644"/>
                </a:cubicBezTo>
                <a:cubicBezTo>
                  <a:pt x="115631" y="255644"/>
                  <a:pt x="-3995" y="274489"/>
                  <a:pt x="102" y="255644"/>
                </a:cubicBezTo>
                <a:cubicBezTo>
                  <a:pt x="4199" y="236799"/>
                  <a:pt x="179541" y="166334"/>
                  <a:pt x="211496" y="142573"/>
                </a:cubicBezTo>
                <a:cubicBezTo>
                  <a:pt x="243451" y="118812"/>
                  <a:pt x="192651" y="131102"/>
                  <a:pt x="191831" y="113076"/>
                </a:cubicBezTo>
                <a:cubicBezTo>
                  <a:pt x="191012" y="95050"/>
                  <a:pt x="152502" y="824"/>
                  <a:pt x="177083" y="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8" name="フリーフォーム 1397">
            <a:extLst>
              <a:ext uri="{FF2B5EF4-FFF2-40B4-BE49-F238E27FC236}">
                <a16:creationId xmlns:a16="http://schemas.microsoft.com/office/drawing/2014/main" id="{59275DCF-F99E-B075-6CAA-C3393AFB18F0}"/>
              </a:ext>
            </a:extLst>
          </p:cNvPr>
          <p:cNvSpPr/>
          <p:nvPr/>
        </p:nvSpPr>
        <p:spPr>
          <a:xfrm>
            <a:off x="3028225" y="5055598"/>
            <a:ext cx="306318" cy="718417"/>
          </a:xfrm>
          <a:custGeom>
            <a:avLst/>
            <a:gdLst>
              <a:gd name="connsiteX0" fmla="*/ 110 w 306318"/>
              <a:gd name="connsiteY0" fmla="*/ 3099 h 718417"/>
              <a:gd name="connsiteX1" fmla="*/ 118098 w 306318"/>
              <a:gd name="connsiteY1" fmla="*/ 130918 h 718417"/>
              <a:gd name="connsiteX2" fmla="*/ 304910 w 306318"/>
              <a:gd name="connsiteY2" fmla="*/ 243989 h 718417"/>
              <a:gd name="connsiteX3" fmla="*/ 201672 w 306318"/>
              <a:gd name="connsiteY3" fmla="*/ 322647 h 718417"/>
              <a:gd name="connsiteX4" fmla="*/ 162343 w 306318"/>
              <a:gd name="connsiteY4" fmla="*/ 706105 h 718417"/>
              <a:gd name="connsiteX5" fmla="*/ 167259 w 306318"/>
              <a:gd name="connsiteY5" fmla="*/ 602867 h 718417"/>
              <a:gd name="connsiteX6" fmla="*/ 123014 w 306318"/>
              <a:gd name="connsiteY6" fmla="*/ 391473 h 718417"/>
              <a:gd name="connsiteX7" fmla="*/ 83685 w 306318"/>
              <a:gd name="connsiteY7" fmla="*/ 194828 h 718417"/>
              <a:gd name="connsiteX8" fmla="*/ 137762 w 306318"/>
              <a:gd name="connsiteY8" fmla="*/ 268570 h 718417"/>
              <a:gd name="connsiteX9" fmla="*/ 110 w 306318"/>
              <a:gd name="connsiteY9" fmla="*/ 3099 h 718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6318" h="718417">
                <a:moveTo>
                  <a:pt x="110" y="3099"/>
                </a:moveTo>
                <a:cubicBezTo>
                  <a:pt x="-3167" y="-19843"/>
                  <a:pt x="67298" y="90770"/>
                  <a:pt x="118098" y="130918"/>
                </a:cubicBezTo>
                <a:cubicBezTo>
                  <a:pt x="168898" y="171066"/>
                  <a:pt x="290981" y="212034"/>
                  <a:pt x="304910" y="243989"/>
                </a:cubicBezTo>
                <a:cubicBezTo>
                  <a:pt x="318839" y="275944"/>
                  <a:pt x="225433" y="245628"/>
                  <a:pt x="201672" y="322647"/>
                </a:cubicBezTo>
                <a:cubicBezTo>
                  <a:pt x="177911" y="399666"/>
                  <a:pt x="168078" y="659402"/>
                  <a:pt x="162343" y="706105"/>
                </a:cubicBezTo>
                <a:cubicBezTo>
                  <a:pt x="156608" y="752808"/>
                  <a:pt x="173814" y="655306"/>
                  <a:pt x="167259" y="602867"/>
                </a:cubicBezTo>
                <a:cubicBezTo>
                  <a:pt x="160704" y="550428"/>
                  <a:pt x="136943" y="459479"/>
                  <a:pt x="123014" y="391473"/>
                </a:cubicBezTo>
                <a:cubicBezTo>
                  <a:pt x="109085" y="323467"/>
                  <a:pt x="81227" y="215312"/>
                  <a:pt x="83685" y="194828"/>
                </a:cubicBezTo>
                <a:cubicBezTo>
                  <a:pt x="86143" y="174344"/>
                  <a:pt x="147594" y="294789"/>
                  <a:pt x="137762" y="268570"/>
                </a:cubicBezTo>
                <a:cubicBezTo>
                  <a:pt x="127930" y="242351"/>
                  <a:pt x="3387" y="26041"/>
                  <a:pt x="110" y="309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9" name="フリーフォーム 1398">
            <a:extLst>
              <a:ext uri="{FF2B5EF4-FFF2-40B4-BE49-F238E27FC236}">
                <a16:creationId xmlns:a16="http://schemas.microsoft.com/office/drawing/2014/main" id="{81A0165E-CA57-19F5-8C22-42C4C0D772C8}"/>
              </a:ext>
            </a:extLst>
          </p:cNvPr>
          <p:cNvSpPr/>
          <p:nvPr/>
        </p:nvSpPr>
        <p:spPr>
          <a:xfrm>
            <a:off x="2680688" y="5864880"/>
            <a:ext cx="476095" cy="803620"/>
          </a:xfrm>
          <a:custGeom>
            <a:avLst/>
            <a:gdLst>
              <a:gd name="connsiteX0" fmla="*/ 475467 w 476095"/>
              <a:gd name="connsiteY0" fmla="*/ 62 h 803620"/>
              <a:gd name="connsiteX1" fmla="*/ 190331 w 476095"/>
              <a:gd name="connsiteY1" fmla="*/ 324526 h 803620"/>
              <a:gd name="connsiteX2" fmla="*/ 8435 w 476095"/>
              <a:gd name="connsiteY2" fmla="*/ 791559 h 803620"/>
              <a:gd name="connsiteX3" fmla="*/ 37931 w 476095"/>
              <a:gd name="connsiteY3" fmla="*/ 639159 h 803620"/>
              <a:gd name="connsiteX4" fmla="*/ 106757 w 476095"/>
              <a:gd name="connsiteY4" fmla="*/ 349107 h 803620"/>
              <a:gd name="connsiteX5" fmla="*/ 475467 w 476095"/>
              <a:gd name="connsiteY5" fmla="*/ 62 h 803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6095" h="803620">
                <a:moveTo>
                  <a:pt x="475467" y="62"/>
                </a:moveTo>
                <a:cubicBezTo>
                  <a:pt x="489396" y="-4035"/>
                  <a:pt x="268170" y="192610"/>
                  <a:pt x="190331" y="324526"/>
                </a:cubicBezTo>
                <a:cubicBezTo>
                  <a:pt x="112492" y="456442"/>
                  <a:pt x="33835" y="739120"/>
                  <a:pt x="8435" y="791559"/>
                </a:cubicBezTo>
                <a:cubicBezTo>
                  <a:pt x="-16965" y="843998"/>
                  <a:pt x="21544" y="712901"/>
                  <a:pt x="37931" y="639159"/>
                </a:cubicBezTo>
                <a:cubicBezTo>
                  <a:pt x="54318" y="565417"/>
                  <a:pt x="29738" y="454804"/>
                  <a:pt x="106757" y="349107"/>
                </a:cubicBezTo>
                <a:cubicBezTo>
                  <a:pt x="183776" y="243410"/>
                  <a:pt x="461538" y="4159"/>
                  <a:pt x="475467" y="6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0" name="フリーフォーム 1399">
            <a:extLst>
              <a:ext uri="{FF2B5EF4-FFF2-40B4-BE49-F238E27FC236}">
                <a16:creationId xmlns:a16="http://schemas.microsoft.com/office/drawing/2014/main" id="{D9A4C6B2-6075-9CFD-A9A5-64FA677CD078}"/>
              </a:ext>
            </a:extLst>
          </p:cNvPr>
          <p:cNvSpPr/>
          <p:nvPr/>
        </p:nvSpPr>
        <p:spPr>
          <a:xfrm>
            <a:off x="1901260" y="6880509"/>
            <a:ext cx="527357" cy="1695430"/>
          </a:xfrm>
          <a:custGeom>
            <a:avLst/>
            <a:gdLst>
              <a:gd name="connsiteX0" fmla="*/ 527308 w 527357"/>
              <a:gd name="connsiteY0" fmla="*/ 129891 h 1695430"/>
              <a:gd name="connsiteX1" fmla="*/ 330663 w 527357"/>
              <a:gd name="connsiteY1" fmla="*/ 606756 h 1695430"/>
              <a:gd name="connsiteX2" fmla="*/ 281501 w 527357"/>
              <a:gd name="connsiteY2" fmla="*/ 941052 h 1695430"/>
              <a:gd name="connsiteX3" fmla="*/ 301166 w 527357"/>
              <a:gd name="connsiteY3" fmla="*/ 852562 h 1695430"/>
              <a:gd name="connsiteX4" fmla="*/ 134017 w 527357"/>
              <a:gd name="connsiteY4" fmla="*/ 1265517 h 1695430"/>
              <a:gd name="connsiteX5" fmla="*/ 1282 w 527357"/>
              <a:gd name="connsiteY5" fmla="*/ 1693220 h 1695430"/>
              <a:gd name="connsiteX6" fmla="*/ 89772 w 527357"/>
              <a:gd name="connsiteY6" fmla="*/ 1363839 h 1695430"/>
              <a:gd name="connsiteX7" fmla="*/ 433901 w 527357"/>
              <a:gd name="connsiteY7" fmla="*/ 46317 h 1695430"/>
              <a:gd name="connsiteX8" fmla="*/ 350327 w 527357"/>
              <a:gd name="connsiteY8" fmla="*/ 282291 h 1695430"/>
              <a:gd name="connsiteX9" fmla="*/ 527308 w 527357"/>
              <a:gd name="connsiteY9" fmla="*/ 129891 h 1695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7357" h="1695430">
                <a:moveTo>
                  <a:pt x="527308" y="129891"/>
                </a:moveTo>
                <a:cubicBezTo>
                  <a:pt x="524031" y="183969"/>
                  <a:pt x="371631" y="471563"/>
                  <a:pt x="330663" y="606756"/>
                </a:cubicBezTo>
                <a:cubicBezTo>
                  <a:pt x="289695" y="741949"/>
                  <a:pt x="286417" y="900084"/>
                  <a:pt x="281501" y="941052"/>
                </a:cubicBezTo>
                <a:cubicBezTo>
                  <a:pt x="276585" y="982020"/>
                  <a:pt x="325747" y="798485"/>
                  <a:pt x="301166" y="852562"/>
                </a:cubicBezTo>
                <a:cubicBezTo>
                  <a:pt x="276585" y="906639"/>
                  <a:pt x="183998" y="1125407"/>
                  <a:pt x="134017" y="1265517"/>
                </a:cubicBezTo>
                <a:cubicBezTo>
                  <a:pt x="84036" y="1405627"/>
                  <a:pt x="8656" y="1676833"/>
                  <a:pt x="1282" y="1693220"/>
                </a:cubicBezTo>
                <a:cubicBezTo>
                  <a:pt x="-6092" y="1709607"/>
                  <a:pt x="17669" y="1638323"/>
                  <a:pt x="89772" y="1363839"/>
                </a:cubicBezTo>
                <a:cubicBezTo>
                  <a:pt x="161875" y="1089355"/>
                  <a:pt x="390475" y="226575"/>
                  <a:pt x="433901" y="46317"/>
                </a:cubicBezTo>
                <a:cubicBezTo>
                  <a:pt x="477327" y="-133941"/>
                  <a:pt x="329843" y="269181"/>
                  <a:pt x="350327" y="282291"/>
                </a:cubicBezTo>
                <a:cubicBezTo>
                  <a:pt x="370811" y="295401"/>
                  <a:pt x="530585" y="75813"/>
                  <a:pt x="527308" y="129891"/>
                </a:cubicBezTo>
                <a:close/>
              </a:path>
            </a:pathLst>
          </a:custGeom>
          <a:solidFill>
            <a:srgbClr val="FF85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1" name="フリーフォーム 1400">
            <a:extLst>
              <a:ext uri="{FF2B5EF4-FFF2-40B4-BE49-F238E27FC236}">
                <a16:creationId xmlns:a16="http://schemas.microsoft.com/office/drawing/2014/main" id="{22C7C92D-8DF7-CDA7-FDD0-F3156B00DE7B}"/>
              </a:ext>
            </a:extLst>
          </p:cNvPr>
          <p:cNvSpPr/>
          <p:nvPr/>
        </p:nvSpPr>
        <p:spPr>
          <a:xfrm>
            <a:off x="1792733" y="5082777"/>
            <a:ext cx="530690" cy="423305"/>
          </a:xfrm>
          <a:custGeom>
            <a:avLst/>
            <a:gdLst>
              <a:gd name="connsiteX0" fmla="*/ 1654 w 530690"/>
              <a:gd name="connsiteY0" fmla="*/ 49662 h 423305"/>
              <a:gd name="connsiteX1" fmla="*/ 517848 w 530690"/>
              <a:gd name="connsiteY1" fmla="*/ 500 h 423305"/>
              <a:gd name="connsiteX2" fmla="*/ 380196 w 530690"/>
              <a:gd name="connsiteY2" fmla="*/ 39829 h 423305"/>
              <a:gd name="connsiteX3" fmla="*/ 449022 w 530690"/>
              <a:gd name="connsiteY3" fmla="*/ 246307 h 423305"/>
              <a:gd name="connsiteX4" fmla="*/ 503099 w 530690"/>
              <a:gd name="connsiteY4" fmla="*/ 423288 h 423305"/>
              <a:gd name="connsiteX5" fmla="*/ 409693 w 530690"/>
              <a:gd name="connsiteY5" fmla="*/ 256139 h 423305"/>
              <a:gd name="connsiteX6" fmla="*/ 296622 w 530690"/>
              <a:gd name="connsiteY6" fmla="*/ 84075 h 423305"/>
              <a:gd name="connsiteX7" fmla="*/ 350699 w 530690"/>
              <a:gd name="connsiteY7" fmla="*/ 84075 h 423305"/>
              <a:gd name="connsiteX8" fmla="*/ 1654 w 530690"/>
              <a:gd name="connsiteY8" fmla="*/ 49662 h 423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0690" h="423305">
                <a:moveTo>
                  <a:pt x="1654" y="49662"/>
                </a:moveTo>
                <a:cubicBezTo>
                  <a:pt x="29512" y="35733"/>
                  <a:pt x="454758" y="2139"/>
                  <a:pt x="517848" y="500"/>
                </a:cubicBezTo>
                <a:cubicBezTo>
                  <a:pt x="580938" y="-1139"/>
                  <a:pt x="391667" y="-1139"/>
                  <a:pt x="380196" y="39829"/>
                </a:cubicBezTo>
                <a:cubicBezTo>
                  <a:pt x="368725" y="80797"/>
                  <a:pt x="428538" y="182397"/>
                  <a:pt x="449022" y="246307"/>
                </a:cubicBezTo>
                <a:cubicBezTo>
                  <a:pt x="469506" y="310217"/>
                  <a:pt x="509654" y="421649"/>
                  <a:pt x="503099" y="423288"/>
                </a:cubicBezTo>
                <a:cubicBezTo>
                  <a:pt x="496544" y="424927"/>
                  <a:pt x="444106" y="312675"/>
                  <a:pt x="409693" y="256139"/>
                </a:cubicBezTo>
                <a:cubicBezTo>
                  <a:pt x="375280" y="199604"/>
                  <a:pt x="306454" y="112752"/>
                  <a:pt x="296622" y="84075"/>
                </a:cubicBezTo>
                <a:cubicBezTo>
                  <a:pt x="286790" y="55398"/>
                  <a:pt x="394944" y="92269"/>
                  <a:pt x="350699" y="84075"/>
                </a:cubicBezTo>
                <a:cubicBezTo>
                  <a:pt x="306454" y="75881"/>
                  <a:pt x="-26204" y="63591"/>
                  <a:pt x="1654" y="49662"/>
                </a:cubicBezTo>
                <a:close/>
              </a:path>
            </a:pathLst>
          </a:custGeom>
          <a:solidFill>
            <a:srgbClr val="FF85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2" name="フリーフォーム 1401">
            <a:extLst>
              <a:ext uri="{FF2B5EF4-FFF2-40B4-BE49-F238E27FC236}">
                <a16:creationId xmlns:a16="http://schemas.microsoft.com/office/drawing/2014/main" id="{37564625-4114-2041-6917-44EE4410653C}"/>
              </a:ext>
            </a:extLst>
          </p:cNvPr>
          <p:cNvSpPr/>
          <p:nvPr/>
        </p:nvSpPr>
        <p:spPr>
          <a:xfrm>
            <a:off x="1941415" y="6227826"/>
            <a:ext cx="593194" cy="84518"/>
          </a:xfrm>
          <a:custGeom>
            <a:avLst/>
            <a:gdLst>
              <a:gd name="connsiteX0" fmla="*/ 456 w 593194"/>
              <a:gd name="connsiteY0" fmla="*/ 84484 h 84518"/>
              <a:gd name="connsiteX1" fmla="*/ 560895 w 593194"/>
              <a:gd name="connsiteY1" fmla="*/ 15658 h 84518"/>
              <a:gd name="connsiteX2" fmla="*/ 467488 w 593194"/>
              <a:gd name="connsiteY2" fmla="*/ 5826 h 84518"/>
              <a:gd name="connsiteX3" fmla="*/ 456 w 593194"/>
              <a:gd name="connsiteY3" fmla="*/ 84484 h 84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94" h="84518">
                <a:moveTo>
                  <a:pt x="456" y="84484"/>
                </a:moveTo>
                <a:cubicBezTo>
                  <a:pt x="16024" y="86123"/>
                  <a:pt x="483056" y="28768"/>
                  <a:pt x="560895" y="15658"/>
                </a:cubicBezTo>
                <a:cubicBezTo>
                  <a:pt x="638734" y="2548"/>
                  <a:pt x="563352" y="-6464"/>
                  <a:pt x="467488" y="5826"/>
                </a:cubicBezTo>
                <a:cubicBezTo>
                  <a:pt x="371624" y="18116"/>
                  <a:pt x="-15112" y="82845"/>
                  <a:pt x="456" y="84484"/>
                </a:cubicBezTo>
                <a:close/>
              </a:path>
            </a:pathLst>
          </a:custGeom>
          <a:solidFill>
            <a:srgbClr val="FF85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4" name="フリーフォーム 1403">
            <a:extLst>
              <a:ext uri="{FF2B5EF4-FFF2-40B4-BE49-F238E27FC236}">
                <a16:creationId xmlns:a16="http://schemas.microsoft.com/office/drawing/2014/main" id="{6579E6BC-648F-44A9-8C57-A0134CA956BA}"/>
              </a:ext>
            </a:extLst>
          </p:cNvPr>
          <p:cNvSpPr/>
          <p:nvPr/>
        </p:nvSpPr>
        <p:spPr>
          <a:xfrm>
            <a:off x="988364" y="7068018"/>
            <a:ext cx="729812" cy="1873996"/>
          </a:xfrm>
          <a:custGeom>
            <a:avLst/>
            <a:gdLst>
              <a:gd name="connsiteX0" fmla="*/ 727365 w 729812"/>
              <a:gd name="connsiteY0" fmla="*/ 1376 h 1873996"/>
              <a:gd name="connsiteX1" fmla="*/ 520888 w 729812"/>
              <a:gd name="connsiteY1" fmla="*/ 389750 h 1873996"/>
              <a:gd name="connsiteX2" fmla="*/ 412733 w 729812"/>
              <a:gd name="connsiteY2" fmla="*/ 610976 h 1873996"/>
              <a:gd name="connsiteX3" fmla="*/ 250501 w 729812"/>
              <a:gd name="connsiteY3" fmla="*/ 1358227 h 1873996"/>
              <a:gd name="connsiteX4" fmla="*/ 265249 w 729812"/>
              <a:gd name="connsiteY4" fmla="*/ 1284485 h 1873996"/>
              <a:gd name="connsiteX5" fmla="*/ 4694 w 729812"/>
              <a:gd name="connsiteY5" fmla="*/ 1859672 h 1873996"/>
              <a:gd name="connsiteX6" fmla="*/ 117765 w 729812"/>
              <a:gd name="connsiteY6" fmla="*/ 1599117 h 1873996"/>
              <a:gd name="connsiteX7" fmla="*/ 368488 w 729812"/>
              <a:gd name="connsiteY7" fmla="*/ 537234 h 1873996"/>
              <a:gd name="connsiteX8" fmla="*/ 727365 w 729812"/>
              <a:gd name="connsiteY8" fmla="*/ 1376 h 1873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9812" h="1873996">
                <a:moveTo>
                  <a:pt x="727365" y="1376"/>
                </a:moveTo>
                <a:cubicBezTo>
                  <a:pt x="752765" y="-23205"/>
                  <a:pt x="573327" y="288150"/>
                  <a:pt x="520888" y="389750"/>
                </a:cubicBezTo>
                <a:cubicBezTo>
                  <a:pt x="468449" y="491350"/>
                  <a:pt x="457797" y="449563"/>
                  <a:pt x="412733" y="610976"/>
                </a:cubicBezTo>
                <a:cubicBezTo>
                  <a:pt x="367668" y="772389"/>
                  <a:pt x="275082" y="1245975"/>
                  <a:pt x="250501" y="1358227"/>
                </a:cubicBezTo>
                <a:cubicBezTo>
                  <a:pt x="225920" y="1470479"/>
                  <a:pt x="306217" y="1200911"/>
                  <a:pt x="265249" y="1284485"/>
                </a:cubicBezTo>
                <a:cubicBezTo>
                  <a:pt x="224281" y="1368059"/>
                  <a:pt x="29275" y="1807233"/>
                  <a:pt x="4694" y="1859672"/>
                </a:cubicBezTo>
                <a:cubicBezTo>
                  <a:pt x="-19887" y="1912111"/>
                  <a:pt x="57133" y="1819523"/>
                  <a:pt x="117765" y="1599117"/>
                </a:cubicBezTo>
                <a:cubicBezTo>
                  <a:pt x="178397" y="1378711"/>
                  <a:pt x="270165" y="796969"/>
                  <a:pt x="368488" y="537234"/>
                </a:cubicBezTo>
                <a:cubicBezTo>
                  <a:pt x="466811" y="277499"/>
                  <a:pt x="701965" y="25957"/>
                  <a:pt x="727365" y="1376"/>
                </a:cubicBezTo>
                <a:close/>
              </a:path>
            </a:pathLst>
          </a:custGeom>
          <a:solidFill>
            <a:srgbClr val="FF85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5" name="フリーフォーム 1404">
            <a:extLst>
              <a:ext uri="{FF2B5EF4-FFF2-40B4-BE49-F238E27FC236}">
                <a16:creationId xmlns:a16="http://schemas.microsoft.com/office/drawing/2014/main" id="{F74E3EA2-0610-6844-FE34-E87D3E4F01F7}"/>
              </a:ext>
            </a:extLst>
          </p:cNvPr>
          <p:cNvSpPr/>
          <p:nvPr/>
        </p:nvSpPr>
        <p:spPr>
          <a:xfrm>
            <a:off x="818907" y="10002879"/>
            <a:ext cx="269488" cy="1150008"/>
          </a:xfrm>
          <a:custGeom>
            <a:avLst/>
            <a:gdLst>
              <a:gd name="connsiteX0" fmla="*/ 56164 w 269488"/>
              <a:gd name="connsiteY0" fmla="*/ 1444 h 1150008"/>
              <a:gd name="connsiteX1" fmla="*/ 65996 w 269488"/>
              <a:gd name="connsiteY1" fmla="*/ 340656 h 1150008"/>
              <a:gd name="connsiteX2" fmla="*/ 262641 w 269488"/>
              <a:gd name="connsiteY2" fmla="*/ 198089 h 1150008"/>
              <a:gd name="connsiteX3" fmla="*/ 213480 w 269488"/>
              <a:gd name="connsiteY3" fmla="*/ 409482 h 1150008"/>
              <a:gd name="connsiteX4" fmla="*/ 105325 w 269488"/>
              <a:gd name="connsiteY4" fmla="*/ 910927 h 1150008"/>
              <a:gd name="connsiteX5" fmla="*/ 2087 w 269488"/>
              <a:gd name="connsiteY5" fmla="*/ 1141986 h 1150008"/>
              <a:gd name="connsiteX6" fmla="*/ 203648 w 269488"/>
              <a:gd name="connsiteY6" fmla="*/ 640540 h 1150008"/>
              <a:gd name="connsiteX7" fmla="*/ 124990 w 269488"/>
              <a:gd name="connsiteY7" fmla="*/ 458644 h 1150008"/>
              <a:gd name="connsiteX8" fmla="*/ 11919 w 269488"/>
              <a:gd name="connsiteY8" fmla="*/ 227586 h 1150008"/>
              <a:gd name="connsiteX9" fmla="*/ 56164 w 269488"/>
              <a:gd name="connsiteY9" fmla="*/ 1444 h 1150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488" h="1150008">
                <a:moveTo>
                  <a:pt x="56164" y="1444"/>
                </a:moveTo>
                <a:cubicBezTo>
                  <a:pt x="65177" y="20289"/>
                  <a:pt x="31583" y="307882"/>
                  <a:pt x="65996" y="340656"/>
                </a:cubicBezTo>
                <a:cubicBezTo>
                  <a:pt x="100409" y="373430"/>
                  <a:pt x="238060" y="186618"/>
                  <a:pt x="262641" y="198089"/>
                </a:cubicBezTo>
                <a:cubicBezTo>
                  <a:pt x="287222" y="209560"/>
                  <a:pt x="239699" y="290676"/>
                  <a:pt x="213480" y="409482"/>
                </a:cubicBezTo>
                <a:cubicBezTo>
                  <a:pt x="187261" y="528288"/>
                  <a:pt x="140557" y="788843"/>
                  <a:pt x="105325" y="910927"/>
                </a:cubicBezTo>
                <a:cubicBezTo>
                  <a:pt x="70093" y="1033011"/>
                  <a:pt x="-14300" y="1187051"/>
                  <a:pt x="2087" y="1141986"/>
                </a:cubicBezTo>
                <a:cubicBezTo>
                  <a:pt x="18474" y="1096922"/>
                  <a:pt x="183164" y="754430"/>
                  <a:pt x="203648" y="640540"/>
                </a:cubicBezTo>
                <a:cubicBezTo>
                  <a:pt x="224132" y="526650"/>
                  <a:pt x="156945" y="527470"/>
                  <a:pt x="124990" y="458644"/>
                </a:cubicBezTo>
                <a:cubicBezTo>
                  <a:pt x="93035" y="389818"/>
                  <a:pt x="26667" y="302147"/>
                  <a:pt x="11919" y="227586"/>
                </a:cubicBezTo>
                <a:cubicBezTo>
                  <a:pt x="-2830" y="153025"/>
                  <a:pt x="47151" y="-17401"/>
                  <a:pt x="56164" y="1444"/>
                </a:cubicBezTo>
                <a:close/>
              </a:path>
            </a:pathLst>
          </a:custGeom>
          <a:solidFill>
            <a:srgbClr val="FF85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6" name="フリーフォーム 1405">
            <a:extLst>
              <a:ext uri="{FF2B5EF4-FFF2-40B4-BE49-F238E27FC236}">
                <a16:creationId xmlns:a16="http://schemas.microsoft.com/office/drawing/2014/main" id="{34E9C32D-F8C4-C63E-B5CA-B78B4F5969FE}"/>
              </a:ext>
            </a:extLst>
          </p:cNvPr>
          <p:cNvSpPr/>
          <p:nvPr/>
        </p:nvSpPr>
        <p:spPr>
          <a:xfrm>
            <a:off x="982415" y="9900939"/>
            <a:ext cx="651327" cy="1516496"/>
          </a:xfrm>
          <a:custGeom>
            <a:avLst/>
            <a:gdLst>
              <a:gd name="connsiteX0" fmla="*/ 595662 w 651327"/>
              <a:gd name="connsiteY0" fmla="*/ 145 h 1516496"/>
              <a:gd name="connsiteX1" fmla="*/ 580914 w 651327"/>
              <a:gd name="connsiteY1" fmla="*/ 668738 h 1516496"/>
              <a:gd name="connsiteX2" fmla="*/ 575998 w 651327"/>
              <a:gd name="connsiteY2" fmla="*/ 580248 h 1516496"/>
              <a:gd name="connsiteX3" fmla="*/ 394101 w 651327"/>
              <a:gd name="connsiteY3" fmla="*/ 850635 h 1516496"/>
              <a:gd name="connsiteX4" fmla="*/ 310527 w 651327"/>
              <a:gd name="connsiteY4" fmla="*/ 929293 h 1516496"/>
              <a:gd name="connsiteX5" fmla="*/ 433430 w 651327"/>
              <a:gd name="connsiteY5" fmla="*/ 914545 h 1516496"/>
              <a:gd name="connsiteX6" fmla="*/ 354772 w 651327"/>
              <a:gd name="connsiteY6" fmla="*/ 1180016 h 1516496"/>
              <a:gd name="connsiteX7" fmla="*/ 433430 w 651327"/>
              <a:gd name="connsiteY7" fmla="*/ 1121022 h 1516496"/>
              <a:gd name="connsiteX8" fmla="*/ 99133 w 651327"/>
              <a:gd name="connsiteY8" fmla="*/ 1460235 h 1516496"/>
              <a:gd name="connsiteX9" fmla="*/ 5727 w 651327"/>
              <a:gd name="connsiteY9" fmla="*/ 1514313 h 1516496"/>
              <a:gd name="connsiteX10" fmla="*/ 231869 w 651327"/>
              <a:gd name="connsiteY10" fmla="*/ 1440571 h 1516496"/>
              <a:gd name="connsiteX11" fmla="*/ 566166 w 651327"/>
              <a:gd name="connsiteY11" fmla="*/ 1450403 h 1516496"/>
              <a:gd name="connsiteX12" fmla="*/ 443262 w 651327"/>
              <a:gd name="connsiteY12" fmla="*/ 1396326 h 1516496"/>
              <a:gd name="connsiteX13" fmla="*/ 610411 w 651327"/>
              <a:gd name="connsiteY13" fmla="*/ 1081693 h 1516496"/>
              <a:gd name="connsiteX14" fmla="*/ 526837 w 651327"/>
              <a:gd name="connsiteY14" fmla="*/ 1057113 h 1516496"/>
              <a:gd name="connsiteX15" fmla="*/ 561250 w 651327"/>
              <a:gd name="connsiteY15" fmla="*/ 830971 h 1516496"/>
              <a:gd name="connsiteX16" fmla="*/ 531753 w 651327"/>
              <a:gd name="connsiteY16" fmla="*/ 762145 h 1516496"/>
              <a:gd name="connsiteX17" fmla="*/ 649740 w 651327"/>
              <a:gd name="connsiteY17" fmla="*/ 609745 h 1516496"/>
              <a:gd name="connsiteX18" fmla="*/ 595662 w 651327"/>
              <a:gd name="connsiteY18" fmla="*/ 145 h 1516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51327" h="1516496">
                <a:moveTo>
                  <a:pt x="595662" y="145"/>
                </a:moveTo>
                <a:cubicBezTo>
                  <a:pt x="584191" y="9977"/>
                  <a:pt x="584191" y="572054"/>
                  <a:pt x="580914" y="668738"/>
                </a:cubicBezTo>
                <a:cubicBezTo>
                  <a:pt x="577637" y="765422"/>
                  <a:pt x="607133" y="549932"/>
                  <a:pt x="575998" y="580248"/>
                </a:cubicBezTo>
                <a:cubicBezTo>
                  <a:pt x="544863" y="610564"/>
                  <a:pt x="438346" y="792461"/>
                  <a:pt x="394101" y="850635"/>
                </a:cubicBezTo>
                <a:cubicBezTo>
                  <a:pt x="349856" y="908809"/>
                  <a:pt x="303972" y="918642"/>
                  <a:pt x="310527" y="929293"/>
                </a:cubicBezTo>
                <a:cubicBezTo>
                  <a:pt x="317082" y="939944"/>
                  <a:pt x="426056" y="872758"/>
                  <a:pt x="433430" y="914545"/>
                </a:cubicBezTo>
                <a:cubicBezTo>
                  <a:pt x="440804" y="956332"/>
                  <a:pt x="354772" y="1145603"/>
                  <a:pt x="354772" y="1180016"/>
                </a:cubicBezTo>
                <a:cubicBezTo>
                  <a:pt x="354772" y="1214429"/>
                  <a:pt x="476036" y="1074319"/>
                  <a:pt x="433430" y="1121022"/>
                </a:cubicBezTo>
                <a:cubicBezTo>
                  <a:pt x="390824" y="1167725"/>
                  <a:pt x="170417" y="1394687"/>
                  <a:pt x="99133" y="1460235"/>
                </a:cubicBezTo>
                <a:cubicBezTo>
                  <a:pt x="27849" y="1525783"/>
                  <a:pt x="-16396" y="1517590"/>
                  <a:pt x="5727" y="1514313"/>
                </a:cubicBezTo>
                <a:cubicBezTo>
                  <a:pt x="27850" y="1511036"/>
                  <a:pt x="138462" y="1451223"/>
                  <a:pt x="231869" y="1440571"/>
                </a:cubicBezTo>
                <a:cubicBezTo>
                  <a:pt x="325275" y="1429919"/>
                  <a:pt x="530934" y="1457777"/>
                  <a:pt x="566166" y="1450403"/>
                </a:cubicBezTo>
                <a:cubicBezTo>
                  <a:pt x="601398" y="1443029"/>
                  <a:pt x="435888" y="1457778"/>
                  <a:pt x="443262" y="1396326"/>
                </a:cubicBezTo>
                <a:cubicBezTo>
                  <a:pt x="450636" y="1334874"/>
                  <a:pt x="596482" y="1138228"/>
                  <a:pt x="610411" y="1081693"/>
                </a:cubicBezTo>
                <a:cubicBezTo>
                  <a:pt x="624340" y="1025158"/>
                  <a:pt x="535031" y="1098900"/>
                  <a:pt x="526837" y="1057113"/>
                </a:cubicBezTo>
                <a:cubicBezTo>
                  <a:pt x="518643" y="1015326"/>
                  <a:pt x="560431" y="880132"/>
                  <a:pt x="561250" y="830971"/>
                </a:cubicBezTo>
                <a:cubicBezTo>
                  <a:pt x="562069" y="781810"/>
                  <a:pt x="517005" y="799016"/>
                  <a:pt x="531753" y="762145"/>
                </a:cubicBezTo>
                <a:cubicBezTo>
                  <a:pt x="546501" y="725274"/>
                  <a:pt x="638269" y="736745"/>
                  <a:pt x="649740" y="609745"/>
                </a:cubicBezTo>
                <a:cubicBezTo>
                  <a:pt x="661211" y="482745"/>
                  <a:pt x="607133" y="-9687"/>
                  <a:pt x="595662" y="145"/>
                </a:cubicBezTo>
                <a:close/>
              </a:path>
            </a:pathLst>
          </a:custGeom>
          <a:solidFill>
            <a:srgbClr val="FF85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7" name="フリーフォーム 1406">
            <a:extLst>
              <a:ext uri="{FF2B5EF4-FFF2-40B4-BE49-F238E27FC236}">
                <a16:creationId xmlns:a16="http://schemas.microsoft.com/office/drawing/2014/main" id="{79CB0ED3-4838-1141-E755-EC436CDD5111}"/>
              </a:ext>
            </a:extLst>
          </p:cNvPr>
          <p:cNvSpPr/>
          <p:nvPr/>
        </p:nvSpPr>
        <p:spPr>
          <a:xfrm>
            <a:off x="8597538" y="7236411"/>
            <a:ext cx="331491" cy="1426433"/>
          </a:xfrm>
          <a:custGeom>
            <a:avLst/>
            <a:gdLst>
              <a:gd name="connsiteX0" fmla="*/ 772 w 331491"/>
              <a:gd name="connsiteY0" fmla="*/ 131 h 1426433"/>
              <a:gd name="connsiteX1" fmla="*/ 197417 w 331491"/>
              <a:gd name="connsiteY1" fmla="*/ 658892 h 1426433"/>
              <a:gd name="connsiteX2" fmla="*/ 192501 w 331491"/>
              <a:gd name="connsiteY2" fmla="*/ 614647 h 1426433"/>
              <a:gd name="connsiteX3" fmla="*/ 187585 w 331491"/>
              <a:gd name="connsiteY3" fmla="*/ 1071847 h 1426433"/>
              <a:gd name="connsiteX4" fmla="*/ 207249 w 331491"/>
              <a:gd name="connsiteY4" fmla="*/ 978441 h 1426433"/>
              <a:gd name="connsiteX5" fmla="*/ 20436 w 331491"/>
              <a:gd name="connsiteY5" fmla="*/ 1420892 h 1426433"/>
              <a:gd name="connsiteX6" fmla="*/ 153172 w 331491"/>
              <a:gd name="connsiteY6" fmla="*/ 1209499 h 1426433"/>
              <a:gd name="connsiteX7" fmla="*/ 330152 w 331491"/>
              <a:gd name="connsiteY7" fmla="*/ 953860 h 1426433"/>
              <a:gd name="connsiteX8" fmla="*/ 236746 w 331491"/>
              <a:gd name="connsiteY8" fmla="*/ 413086 h 1426433"/>
              <a:gd name="connsiteX9" fmla="*/ 280991 w 331491"/>
              <a:gd name="connsiteY9" fmla="*/ 599899 h 1426433"/>
              <a:gd name="connsiteX10" fmla="*/ 772 w 331491"/>
              <a:gd name="connsiteY10" fmla="*/ 131 h 1426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1491" h="1426433">
                <a:moveTo>
                  <a:pt x="772" y="131"/>
                </a:moveTo>
                <a:cubicBezTo>
                  <a:pt x="-13157" y="9963"/>
                  <a:pt x="165462" y="556473"/>
                  <a:pt x="197417" y="658892"/>
                </a:cubicBezTo>
                <a:cubicBezTo>
                  <a:pt x="229372" y="761311"/>
                  <a:pt x="194140" y="545821"/>
                  <a:pt x="192501" y="614647"/>
                </a:cubicBezTo>
                <a:cubicBezTo>
                  <a:pt x="190862" y="683473"/>
                  <a:pt x="185127" y="1011215"/>
                  <a:pt x="187585" y="1071847"/>
                </a:cubicBezTo>
                <a:cubicBezTo>
                  <a:pt x="190043" y="1132479"/>
                  <a:pt x="235107" y="920267"/>
                  <a:pt x="207249" y="978441"/>
                </a:cubicBezTo>
                <a:cubicBezTo>
                  <a:pt x="179391" y="1036615"/>
                  <a:pt x="29449" y="1382382"/>
                  <a:pt x="20436" y="1420892"/>
                </a:cubicBezTo>
                <a:cubicBezTo>
                  <a:pt x="11423" y="1459402"/>
                  <a:pt x="101553" y="1287338"/>
                  <a:pt x="153172" y="1209499"/>
                </a:cubicBezTo>
                <a:cubicBezTo>
                  <a:pt x="204791" y="1131660"/>
                  <a:pt x="316223" y="1086595"/>
                  <a:pt x="330152" y="953860"/>
                </a:cubicBezTo>
                <a:cubicBezTo>
                  <a:pt x="344081" y="821125"/>
                  <a:pt x="244940" y="472080"/>
                  <a:pt x="236746" y="413086"/>
                </a:cubicBezTo>
                <a:cubicBezTo>
                  <a:pt x="228553" y="354093"/>
                  <a:pt x="318681" y="662989"/>
                  <a:pt x="280991" y="599899"/>
                </a:cubicBezTo>
                <a:cubicBezTo>
                  <a:pt x="243301" y="536809"/>
                  <a:pt x="14701" y="-9701"/>
                  <a:pt x="772" y="13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8" name="フリーフォーム 1407">
            <a:extLst>
              <a:ext uri="{FF2B5EF4-FFF2-40B4-BE49-F238E27FC236}">
                <a16:creationId xmlns:a16="http://schemas.microsoft.com/office/drawing/2014/main" id="{24C1B01D-3E6E-88B4-F532-4EF9FE704068}"/>
              </a:ext>
            </a:extLst>
          </p:cNvPr>
          <p:cNvSpPr/>
          <p:nvPr/>
        </p:nvSpPr>
        <p:spPr>
          <a:xfrm>
            <a:off x="7107910" y="8531136"/>
            <a:ext cx="999838" cy="923543"/>
          </a:xfrm>
          <a:custGeom>
            <a:avLst/>
            <a:gdLst>
              <a:gd name="connsiteX0" fmla="*/ 10645 w 999838"/>
              <a:gd name="connsiteY0" fmla="*/ 603032 h 923543"/>
              <a:gd name="connsiteX1" fmla="*/ 959458 w 999838"/>
              <a:gd name="connsiteY1" fmla="*/ 3264 h 923543"/>
              <a:gd name="connsiteX2" fmla="*/ 556335 w 999838"/>
              <a:gd name="connsiteY2" fmla="*/ 352309 h 923543"/>
              <a:gd name="connsiteX3" fmla="*/ 998787 w 999838"/>
              <a:gd name="connsiteY3" fmla="*/ 111419 h 923543"/>
              <a:gd name="connsiteX4" fmla="*/ 664490 w 999838"/>
              <a:gd name="connsiteY4" fmla="*/ 426051 h 923543"/>
              <a:gd name="connsiteX5" fmla="*/ 192542 w 999838"/>
              <a:gd name="connsiteY5" fmla="*/ 922580 h 923543"/>
              <a:gd name="connsiteX6" fmla="*/ 433432 w 999838"/>
              <a:gd name="connsiteY6" fmla="*/ 553870 h 923543"/>
              <a:gd name="connsiteX7" fmla="*/ 10645 w 999838"/>
              <a:gd name="connsiteY7" fmla="*/ 603032 h 92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9838" h="923543">
                <a:moveTo>
                  <a:pt x="10645" y="603032"/>
                </a:moveTo>
                <a:cubicBezTo>
                  <a:pt x="98316" y="511264"/>
                  <a:pt x="868510" y="45051"/>
                  <a:pt x="959458" y="3264"/>
                </a:cubicBezTo>
                <a:cubicBezTo>
                  <a:pt x="1050406" y="-38523"/>
                  <a:pt x="549780" y="334283"/>
                  <a:pt x="556335" y="352309"/>
                </a:cubicBezTo>
                <a:cubicBezTo>
                  <a:pt x="562890" y="370335"/>
                  <a:pt x="980761" y="99129"/>
                  <a:pt x="998787" y="111419"/>
                </a:cubicBezTo>
                <a:cubicBezTo>
                  <a:pt x="1016813" y="123709"/>
                  <a:pt x="798864" y="290858"/>
                  <a:pt x="664490" y="426051"/>
                </a:cubicBezTo>
                <a:cubicBezTo>
                  <a:pt x="530116" y="561244"/>
                  <a:pt x="231052" y="901277"/>
                  <a:pt x="192542" y="922580"/>
                </a:cubicBezTo>
                <a:cubicBezTo>
                  <a:pt x="154032" y="943883"/>
                  <a:pt x="462110" y="605489"/>
                  <a:pt x="433432" y="553870"/>
                </a:cubicBezTo>
                <a:cubicBezTo>
                  <a:pt x="404755" y="502251"/>
                  <a:pt x="-77026" y="694800"/>
                  <a:pt x="10645" y="60303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9" name="フリーフォーム 1408">
            <a:extLst>
              <a:ext uri="{FF2B5EF4-FFF2-40B4-BE49-F238E27FC236}">
                <a16:creationId xmlns:a16="http://schemas.microsoft.com/office/drawing/2014/main" id="{F87B2F0E-6274-D1C0-675B-39CBA0D41FC5}"/>
              </a:ext>
            </a:extLst>
          </p:cNvPr>
          <p:cNvSpPr/>
          <p:nvPr/>
        </p:nvSpPr>
        <p:spPr>
          <a:xfrm>
            <a:off x="5319250" y="9210414"/>
            <a:ext cx="1408654" cy="1619211"/>
          </a:xfrm>
          <a:custGeom>
            <a:avLst/>
            <a:gdLst>
              <a:gd name="connsiteX0" fmla="*/ 1312608 w 1408654"/>
              <a:gd name="connsiteY0" fmla="*/ 2412 h 1619211"/>
              <a:gd name="connsiteX1" fmla="*/ 703008 w 1408654"/>
              <a:gd name="connsiteY1" fmla="*/ 843070 h 1619211"/>
              <a:gd name="connsiteX2" fmla="*/ 781666 w 1408654"/>
              <a:gd name="connsiteY2" fmla="*/ 798825 h 1619211"/>
              <a:gd name="connsiteX3" fmla="*/ 471950 w 1408654"/>
              <a:gd name="connsiteY3" fmla="*/ 1172451 h 1619211"/>
              <a:gd name="connsiteX4" fmla="*/ 2 w 1408654"/>
              <a:gd name="connsiteY4" fmla="*/ 1614902 h 1619211"/>
              <a:gd name="connsiteX5" fmla="*/ 467034 w 1408654"/>
              <a:gd name="connsiteY5" fmla="*/ 1339599 h 1619211"/>
              <a:gd name="connsiteX6" fmla="*/ 1386350 w 1408654"/>
              <a:gd name="connsiteY6" fmla="*/ 449780 h 1619211"/>
              <a:gd name="connsiteX7" fmla="*/ 1140544 w 1408654"/>
              <a:gd name="connsiteY7" fmla="*/ 582515 h 1619211"/>
              <a:gd name="connsiteX8" fmla="*/ 1312608 w 1408654"/>
              <a:gd name="connsiteY8" fmla="*/ 2412 h 1619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8654" h="1619211">
                <a:moveTo>
                  <a:pt x="1312608" y="2412"/>
                </a:moveTo>
                <a:cubicBezTo>
                  <a:pt x="1239686" y="45838"/>
                  <a:pt x="791498" y="710335"/>
                  <a:pt x="703008" y="843070"/>
                </a:cubicBezTo>
                <a:cubicBezTo>
                  <a:pt x="614518" y="975806"/>
                  <a:pt x="820176" y="743928"/>
                  <a:pt x="781666" y="798825"/>
                </a:cubicBezTo>
                <a:cubicBezTo>
                  <a:pt x="743156" y="853722"/>
                  <a:pt x="602227" y="1036438"/>
                  <a:pt x="471950" y="1172451"/>
                </a:cubicBezTo>
                <a:cubicBezTo>
                  <a:pt x="341673" y="1308464"/>
                  <a:pt x="821" y="1587044"/>
                  <a:pt x="2" y="1614902"/>
                </a:cubicBezTo>
                <a:cubicBezTo>
                  <a:pt x="-817" y="1642760"/>
                  <a:pt x="235976" y="1533786"/>
                  <a:pt x="467034" y="1339599"/>
                </a:cubicBezTo>
                <a:cubicBezTo>
                  <a:pt x="698092" y="1145412"/>
                  <a:pt x="1274098" y="575961"/>
                  <a:pt x="1386350" y="449780"/>
                </a:cubicBezTo>
                <a:cubicBezTo>
                  <a:pt x="1498602" y="323599"/>
                  <a:pt x="1151196" y="649702"/>
                  <a:pt x="1140544" y="582515"/>
                </a:cubicBezTo>
                <a:cubicBezTo>
                  <a:pt x="1129892" y="515328"/>
                  <a:pt x="1385530" y="-41014"/>
                  <a:pt x="1312608" y="241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0" name="フリーフォーム 1409">
            <a:extLst>
              <a:ext uri="{FF2B5EF4-FFF2-40B4-BE49-F238E27FC236}">
                <a16:creationId xmlns:a16="http://schemas.microsoft.com/office/drawing/2014/main" id="{6AA7E0CF-3979-82EE-E452-DF96B99BEA1B}"/>
              </a:ext>
            </a:extLst>
          </p:cNvPr>
          <p:cNvSpPr/>
          <p:nvPr/>
        </p:nvSpPr>
        <p:spPr>
          <a:xfrm>
            <a:off x="4871858" y="11496262"/>
            <a:ext cx="1428738" cy="1293544"/>
          </a:xfrm>
          <a:custGeom>
            <a:avLst/>
            <a:gdLst>
              <a:gd name="connsiteX0" fmla="*/ 26 w 1428738"/>
              <a:gd name="connsiteY0" fmla="*/ 2564 h 1293544"/>
              <a:gd name="connsiteX1" fmla="*/ 260581 w 1428738"/>
              <a:gd name="connsiteY1" fmla="*/ 346693 h 1293544"/>
              <a:gd name="connsiteX2" fmla="*/ 545716 w 1428738"/>
              <a:gd name="connsiteY2" fmla="*/ 607248 h 1293544"/>
              <a:gd name="connsiteX3" fmla="*/ 437561 w 1428738"/>
              <a:gd name="connsiteY3" fmla="*/ 597415 h 1293544"/>
              <a:gd name="connsiteX4" fmla="*/ 683368 w 1428738"/>
              <a:gd name="connsiteY4" fmla="*/ 936628 h 1293544"/>
              <a:gd name="connsiteX5" fmla="*/ 688284 w 1428738"/>
              <a:gd name="connsiteY5" fmla="*/ 961209 h 1293544"/>
              <a:gd name="connsiteX6" fmla="*/ 1410955 w 1428738"/>
              <a:gd name="connsiteY6" fmla="*/ 1275841 h 1293544"/>
              <a:gd name="connsiteX7" fmla="*/ 1224142 w 1428738"/>
              <a:gd name="connsiteY7" fmla="*/ 1256177 h 1293544"/>
              <a:gd name="connsiteX8" fmla="*/ 186839 w 1428738"/>
              <a:gd name="connsiteY8" fmla="*/ 1152938 h 1293544"/>
              <a:gd name="connsiteX9" fmla="*/ 757110 w 1428738"/>
              <a:gd name="connsiteY9" fmla="*/ 1138190 h 1293544"/>
              <a:gd name="connsiteX10" fmla="*/ 589961 w 1428738"/>
              <a:gd name="connsiteY10" fmla="*/ 735067 h 1293544"/>
              <a:gd name="connsiteX11" fmla="*/ 172090 w 1428738"/>
              <a:gd name="connsiteY11" fmla="*/ 484344 h 1293544"/>
              <a:gd name="connsiteX12" fmla="*/ 275329 w 1428738"/>
              <a:gd name="connsiteY12" fmla="*/ 538422 h 1293544"/>
              <a:gd name="connsiteX13" fmla="*/ 26 w 1428738"/>
              <a:gd name="connsiteY13" fmla="*/ 2564 h 1293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28738" h="1293544">
                <a:moveTo>
                  <a:pt x="26" y="2564"/>
                </a:moveTo>
                <a:cubicBezTo>
                  <a:pt x="-2432" y="-29391"/>
                  <a:pt x="169633" y="245912"/>
                  <a:pt x="260581" y="346693"/>
                </a:cubicBezTo>
                <a:cubicBezTo>
                  <a:pt x="351529" y="447474"/>
                  <a:pt x="516219" y="565461"/>
                  <a:pt x="545716" y="607248"/>
                </a:cubicBezTo>
                <a:cubicBezTo>
                  <a:pt x="575213" y="649035"/>
                  <a:pt x="414619" y="542518"/>
                  <a:pt x="437561" y="597415"/>
                </a:cubicBezTo>
                <a:cubicBezTo>
                  <a:pt x="460503" y="652312"/>
                  <a:pt x="641581" y="875996"/>
                  <a:pt x="683368" y="936628"/>
                </a:cubicBezTo>
                <a:cubicBezTo>
                  <a:pt x="725155" y="997260"/>
                  <a:pt x="567020" y="904674"/>
                  <a:pt x="688284" y="961209"/>
                </a:cubicBezTo>
                <a:cubicBezTo>
                  <a:pt x="809548" y="1017744"/>
                  <a:pt x="1321645" y="1226680"/>
                  <a:pt x="1410955" y="1275841"/>
                </a:cubicBezTo>
                <a:cubicBezTo>
                  <a:pt x="1500265" y="1325002"/>
                  <a:pt x="1224142" y="1256177"/>
                  <a:pt x="1224142" y="1256177"/>
                </a:cubicBezTo>
                <a:cubicBezTo>
                  <a:pt x="1020123" y="1235693"/>
                  <a:pt x="264678" y="1172602"/>
                  <a:pt x="186839" y="1152938"/>
                </a:cubicBezTo>
                <a:cubicBezTo>
                  <a:pt x="109000" y="1133274"/>
                  <a:pt x="689923" y="1207835"/>
                  <a:pt x="757110" y="1138190"/>
                </a:cubicBezTo>
                <a:cubicBezTo>
                  <a:pt x="824297" y="1068545"/>
                  <a:pt x="687464" y="844041"/>
                  <a:pt x="589961" y="735067"/>
                </a:cubicBezTo>
                <a:cubicBezTo>
                  <a:pt x="492458" y="626093"/>
                  <a:pt x="224529" y="517118"/>
                  <a:pt x="172090" y="484344"/>
                </a:cubicBezTo>
                <a:cubicBezTo>
                  <a:pt x="119651" y="451570"/>
                  <a:pt x="302368" y="616261"/>
                  <a:pt x="275329" y="538422"/>
                </a:cubicBezTo>
                <a:cubicBezTo>
                  <a:pt x="248290" y="460583"/>
                  <a:pt x="2484" y="34519"/>
                  <a:pt x="26" y="256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1" name="フリーフォーム 1410">
            <a:extLst>
              <a:ext uri="{FF2B5EF4-FFF2-40B4-BE49-F238E27FC236}">
                <a16:creationId xmlns:a16="http://schemas.microsoft.com/office/drawing/2014/main" id="{3F5A9C41-EADC-FB6A-3185-AFC23DAE9283}"/>
              </a:ext>
            </a:extLst>
          </p:cNvPr>
          <p:cNvSpPr/>
          <p:nvPr/>
        </p:nvSpPr>
        <p:spPr>
          <a:xfrm>
            <a:off x="4129264" y="11916404"/>
            <a:ext cx="1459267" cy="807694"/>
          </a:xfrm>
          <a:custGeom>
            <a:avLst/>
            <a:gdLst>
              <a:gd name="connsiteX0" fmla="*/ 78942 w 1459267"/>
              <a:gd name="connsiteY0" fmla="*/ 39622 h 807694"/>
              <a:gd name="connsiteX1" fmla="*/ 1106413 w 1459267"/>
              <a:gd name="connsiteY1" fmla="*/ 521402 h 807694"/>
              <a:gd name="connsiteX2" fmla="*/ 978594 w 1459267"/>
              <a:gd name="connsiteY2" fmla="*/ 506654 h 807694"/>
              <a:gd name="connsiteX3" fmla="*/ 1455459 w 1459267"/>
              <a:gd name="connsiteY3" fmla="*/ 791790 h 807694"/>
              <a:gd name="connsiteX4" fmla="*/ 1180155 w 1459267"/>
              <a:gd name="connsiteY4" fmla="*/ 659054 h 807694"/>
              <a:gd name="connsiteX5" fmla="*/ 781949 w 1459267"/>
              <a:gd name="connsiteY5" fmla="*/ 437828 h 807694"/>
              <a:gd name="connsiteX6" fmla="*/ 1204736 w 1459267"/>
              <a:gd name="connsiteY6" fmla="*/ 708215 h 807694"/>
              <a:gd name="connsiteX7" fmla="*/ 860607 w 1459267"/>
              <a:gd name="connsiteY7" fmla="*/ 575480 h 807694"/>
              <a:gd name="connsiteX8" fmla="*/ 284 w 1459267"/>
              <a:gd name="connsiteY8" fmla="*/ 226435 h 807694"/>
              <a:gd name="connsiteX9" fmla="*/ 772117 w 1459267"/>
              <a:gd name="connsiteY9" fmla="*/ 595144 h 807694"/>
              <a:gd name="connsiteX10" fmla="*/ 1342388 w 1459267"/>
              <a:gd name="connsiteY10" fmla="*/ 806538 h 807694"/>
              <a:gd name="connsiteX11" fmla="*/ 1013007 w 1459267"/>
              <a:gd name="connsiteY11" fmla="*/ 506654 h 807694"/>
              <a:gd name="connsiteX12" fmla="*/ 280504 w 1459267"/>
              <a:gd name="connsiteY12" fmla="*/ 78951 h 807694"/>
              <a:gd name="connsiteX13" fmla="*/ 78942 w 1459267"/>
              <a:gd name="connsiteY13" fmla="*/ 39622 h 807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9267" h="807694">
                <a:moveTo>
                  <a:pt x="78942" y="39622"/>
                </a:moveTo>
                <a:cubicBezTo>
                  <a:pt x="216593" y="113364"/>
                  <a:pt x="956471" y="443563"/>
                  <a:pt x="1106413" y="521402"/>
                </a:cubicBezTo>
                <a:cubicBezTo>
                  <a:pt x="1256355" y="599241"/>
                  <a:pt x="920420" y="461589"/>
                  <a:pt x="978594" y="506654"/>
                </a:cubicBezTo>
                <a:cubicBezTo>
                  <a:pt x="1036768" y="551719"/>
                  <a:pt x="1421866" y="766390"/>
                  <a:pt x="1455459" y="791790"/>
                </a:cubicBezTo>
                <a:cubicBezTo>
                  <a:pt x="1489052" y="817190"/>
                  <a:pt x="1292407" y="718048"/>
                  <a:pt x="1180155" y="659054"/>
                </a:cubicBezTo>
                <a:cubicBezTo>
                  <a:pt x="1067903" y="600060"/>
                  <a:pt x="777852" y="429635"/>
                  <a:pt x="781949" y="437828"/>
                </a:cubicBezTo>
                <a:cubicBezTo>
                  <a:pt x="786046" y="446021"/>
                  <a:pt x="1191626" y="685273"/>
                  <a:pt x="1204736" y="708215"/>
                </a:cubicBezTo>
                <a:cubicBezTo>
                  <a:pt x="1217846" y="731157"/>
                  <a:pt x="860607" y="575480"/>
                  <a:pt x="860607" y="575480"/>
                </a:cubicBezTo>
                <a:cubicBezTo>
                  <a:pt x="659865" y="495183"/>
                  <a:pt x="15032" y="223158"/>
                  <a:pt x="284" y="226435"/>
                </a:cubicBezTo>
                <a:cubicBezTo>
                  <a:pt x="-14464" y="229712"/>
                  <a:pt x="548433" y="498460"/>
                  <a:pt x="772117" y="595144"/>
                </a:cubicBezTo>
                <a:cubicBezTo>
                  <a:pt x="995801" y="691828"/>
                  <a:pt x="1302240" y="821286"/>
                  <a:pt x="1342388" y="806538"/>
                </a:cubicBezTo>
                <a:cubicBezTo>
                  <a:pt x="1382536" y="791790"/>
                  <a:pt x="1189988" y="627918"/>
                  <a:pt x="1013007" y="506654"/>
                </a:cubicBezTo>
                <a:cubicBezTo>
                  <a:pt x="836026" y="385390"/>
                  <a:pt x="431265" y="153512"/>
                  <a:pt x="280504" y="78951"/>
                </a:cubicBezTo>
                <a:cubicBezTo>
                  <a:pt x="129743" y="4390"/>
                  <a:pt x="-58709" y="-34120"/>
                  <a:pt x="78942" y="3962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2" name="フリーフォーム 1411">
            <a:extLst>
              <a:ext uri="{FF2B5EF4-FFF2-40B4-BE49-F238E27FC236}">
                <a16:creationId xmlns:a16="http://schemas.microsoft.com/office/drawing/2014/main" id="{4D22A474-C7B9-C7FD-C564-7BDE8278C415}"/>
              </a:ext>
            </a:extLst>
          </p:cNvPr>
          <p:cNvSpPr/>
          <p:nvPr/>
        </p:nvSpPr>
        <p:spPr>
          <a:xfrm>
            <a:off x="3711344" y="10357464"/>
            <a:ext cx="2531891" cy="2055540"/>
          </a:xfrm>
          <a:custGeom>
            <a:avLst/>
            <a:gdLst>
              <a:gd name="connsiteX0" fmla="*/ 2522308 w 2531891"/>
              <a:gd name="connsiteY0" fmla="*/ 10652 h 2055540"/>
              <a:gd name="connsiteX1" fmla="*/ 1091714 w 2531891"/>
              <a:gd name="connsiteY1" fmla="*/ 1116781 h 2055540"/>
              <a:gd name="connsiteX2" fmla="*/ 74075 w 2531891"/>
              <a:gd name="connsiteY2" fmla="*/ 1982020 h 2055540"/>
              <a:gd name="connsiteX3" fmla="*/ 226475 w 2531891"/>
              <a:gd name="connsiteY3" fmla="*/ 1854201 h 2055540"/>
              <a:gd name="connsiteX4" fmla="*/ 1406346 w 2531891"/>
              <a:gd name="connsiteY4" fmla="*/ 620252 h 2055540"/>
              <a:gd name="connsiteX5" fmla="*/ 1072050 w 2531891"/>
              <a:gd name="connsiteY5" fmla="*/ 915220 h 2055540"/>
              <a:gd name="connsiteX6" fmla="*/ 1686566 w 2531891"/>
              <a:gd name="connsiteY6" fmla="*/ 576007 h 2055540"/>
              <a:gd name="connsiteX7" fmla="*/ 2522308 w 2531891"/>
              <a:gd name="connsiteY7" fmla="*/ 10652 h 2055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31891" h="2055540">
                <a:moveTo>
                  <a:pt x="2522308" y="10652"/>
                </a:moveTo>
                <a:cubicBezTo>
                  <a:pt x="2423166" y="100781"/>
                  <a:pt x="1499753" y="788220"/>
                  <a:pt x="1091714" y="1116781"/>
                </a:cubicBezTo>
                <a:cubicBezTo>
                  <a:pt x="683675" y="1445342"/>
                  <a:pt x="218281" y="1859117"/>
                  <a:pt x="74075" y="1982020"/>
                </a:cubicBezTo>
                <a:cubicBezTo>
                  <a:pt x="-70131" y="2104923"/>
                  <a:pt x="4430" y="2081162"/>
                  <a:pt x="226475" y="1854201"/>
                </a:cubicBezTo>
                <a:cubicBezTo>
                  <a:pt x="448520" y="1627240"/>
                  <a:pt x="1265417" y="776749"/>
                  <a:pt x="1406346" y="620252"/>
                </a:cubicBezTo>
                <a:cubicBezTo>
                  <a:pt x="1547275" y="463755"/>
                  <a:pt x="1025347" y="922594"/>
                  <a:pt x="1072050" y="915220"/>
                </a:cubicBezTo>
                <a:cubicBezTo>
                  <a:pt x="1118753" y="907846"/>
                  <a:pt x="1448953" y="724310"/>
                  <a:pt x="1686566" y="576007"/>
                </a:cubicBezTo>
                <a:cubicBezTo>
                  <a:pt x="1924179" y="427704"/>
                  <a:pt x="2621450" y="-79477"/>
                  <a:pt x="2522308" y="1065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3" name="フリーフォーム 1412">
            <a:extLst>
              <a:ext uri="{FF2B5EF4-FFF2-40B4-BE49-F238E27FC236}">
                <a16:creationId xmlns:a16="http://schemas.microsoft.com/office/drawing/2014/main" id="{360F2EE6-4847-0592-43C5-DFF0B9C9C289}"/>
              </a:ext>
            </a:extLst>
          </p:cNvPr>
          <p:cNvSpPr/>
          <p:nvPr/>
        </p:nvSpPr>
        <p:spPr>
          <a:xfrm>
            <a:off x="2714169" y="11324802"/>
            <a:ext cx="2281211" cy="1339146"/>
          </a:xfrm>
          <a:custGeom>
            <a:avLst/>
            <a:gdLst>
              <a:gd name="connsiteX0" fmla="*/ 1936489 w 2281211"/>
              <a:gd name="connsiteY0" fmla="*/ 11792 h 1339146"/>
              <a:gd name="connsiteX1" fmla="*/ 648463 w 2281211"/>
              <a:gd name="connsiteY1" fmla="*/ 1014682 h 1339146"/>
              <a:gd name="connsiteX2" fmla="*/ 830360 w 2281211"/>
              <a:gd name="connsiteY2" fmla="*/ 960604 h 1339146"/>
              <a:gd name="connsiteX3" fmla="*/ 230592 w 2281211"/>
              <a:gd name="connsiteY3" fmla="*/ 1260488 h 1339146"/>
              <a:gd name="connsiteX4" fmla="*/ 191263 w 2281211"/>
              <a:gd name="connsiteY4" fmla="*/ 1280153 h 1339146"/>
              <a:gd name="connsiteX5" fmla="*/ 4450 w 2281211"/>
              <a:gd name="connsiteY5" fmla="*/ 1339146 h 1339146"/>
              <a:gd name="connsiteX6" fmla="*/ 402657 w 2281211"/>
              <a:gd name="connsiteY6" fmla="*/ 1280153 h 1339146"/>
              <a:gd name="connsiteX7" fmla="*/ 255173 w 2281211"/>
              <a:gd name="connsiteY7" fmla="*/ 1329314 h 1339146"/>
              <a:gd name="connsiteX8" fmla="*/ 1041754 w 2281211"/>
              <a:gd name="connsiteY8" fmla="*/ 1044179 h 1339146"/>
              <a:gd name="connsiteX9" fmla="*/ 2280618 w 2281211"/>
              <a:gd name="connsiteY9" fmla="*/ 46204 h 1339146"/>
              <a:gd name="connsiteX10" fmla="*/ 1213818 w 2281211"/>
              <a:gd name="connsiteY10" fmla="*/ 724630 h 1339146"/>
              <a:gd name="connsiteX11" fmla="*/ 1828334 w 2281211"/>
              <a:gd name="connsiteY11" fmla="*/ 296927 h 1339146"/>
              <a:gd name="connsiteX12" fmla="*/ 1685766 w 2281211"/>
              <a:gd name="connsiteY12" fmla="*/ 296927 h 1339146"/>
              <a:gd name="connsiteX13" fmla="*/ 1449792 w 2281211"/>
              <a:gd name="connsiteY13" fmla="*/ 454243 h 1339146"/>
              <a:gd name="connsiteX14" fmla="*/ 1936489 w 2281211"/>
              <a:gd name="connsiteY14" fmla="*/ 11792 h 133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81211" h="1339146">
                <a:moveTo>
                  <a:pt x="1936489" y="11792"/>
                </a:moveTo>
                <a:cubicBezTo>
                  <a:pt x="1802934" y="105198"/>
                  <a:pt x="832818" y="856547"/>
                  <a:pt x="648463" y="1014682"/>
                </a:cubicBezTo>
                <a:cubicBezTo>
                  <a:pt x="464108" y="1172817"/>
                  <a:pt x="900005" y="919636"/>
                  <a:pt x="830360" y="960604"/>
                </a:cubicBezTo>
                <a:cubicBezTo>
                  <a:pt x="760715" y="1001572"/>
                  <a:pt x="230592" y="1260488"/>
                  <a:pt x="230592" y="1260488"/>
                </a:cubicBezTo>
                <a:cubicBezTo>
                  <a:pt x="124076" y="1313746"/>
                  <a:pt x="228953" y="1267043"/>
                  <a:pt x="191263" y="1280153"/>
                </a:cubicBezTo>
                <a:cubicBezTo>
                  <a:pt x="153573" y="1293263"/>
                  <a:pt x="-30782" y="1339146"/>
                  <a:pt x="4450" y="1339146"/>
                </a:cubicBezTo>
                <a:cubicBezTo>
                  <a:pt x="39682" y="1339146"/>
                  <a:pt x="360870" y="1281792"/>
                  <a:pt x="402657" y="1280153"/>
                </a:cubicBezTo>
                <a:cubicBezTo>
                  <a:pt x="444444" y="1278514"/>
                  <a:pt x="255173" y="1329314"/>
                  <a:pt x="255173" y="1329314"/>
                </a:cubicBezTo>
                <a:cubicBezTo>
                  <a:pt x="361689" y="1289985"/>
                  <a:pt x="704180" y="1258031"/>
                  <a:pt x="1041754" y="1044179"/>
                </a:cubicBezTo>
                <a:cubicBezTo>
                  <a:pt x="1379328" y="830327"/>
                  <a:pt x="2251941" y="99462"/>
                  <a:pt x="2280618" y="46204"/>
                </a:cubicBezTo>
                <a:cubicBezTo>
                  <a:pt x="2309295" y="-7054"/>
                  <a:pt x="1289199" y="682843"/>
                  <a:pt x="1213818" y="724630"/>
                </a:cubicBezTo>
                <a:cubicBezTo>
                  <a:pt x="1138437" y="766417"/>
                  <a:pt x="1749676" y="368211"/>
                  <a:pt x="1828334" y="296927"/>
                </a:cubicBezTo>
                <a:cubicBezTo>
                  <a:pt x="1906992" y="225643"/>
                  <a:pt x="1748856" y="270708"/>
                  <a:pt x="1685766" y="296927"/>
                </a:cubicBezTo>
                <a:cubicBezTo>
                  <a:pt x="1622676" y="323146"/>
                  <a:pt x="1414560" y="499307"/>
                  <a:pt x="1449792" y="454243"/>
                </a:cubicBezTo>
                <a:cubicBezTo>
                  <a:pt x="1485024" y="409179"/>
                  <a:pt x="2070044" y="-81614"/>
                  <a:pt x="1936489" y="1179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4" name="フリーフォーム 1413">
            <a:extLst>
              <a:ext uri="{FF2B5EF4-FFF2-40B4-BE49-F238E27FC236}">
                <a16:creationId xmlns:a16="http://schemas.microsoft.com/office/drawing/2014/main" id="{C78DAECD-35C1-0A15-4919-61C91F9AEA4C}"/>
              </a:ext>
            </a:extLst>
          </p:cNvPr>
          <p:cNvSpPr/>
          <p:nvPr/>
        </p:nvSpPr>
        <p:spPr>
          <a:xfrm>
            <a:off x="1966155" y="11128260"/>
            <a:ext cx="694212" cy="1621053"/>
          </a:xfrm>
          <a:custGeom>
            <a:avLst/>
            <a:gdLst>
              <a:gd name="connsiteX0" fmla="*/ 5213 w 694212"/>
              <a:gd name="connsiteY0" fmla="*/ 1856 h 1621053"/>
              <a:gd name="connsiteX1" fmla="*/ 310013 w 694212"/>
              <a:gd name="connsiteY1" fmla="*/ 734359 h 1621053"/>
              <a:gd name="connsiteX2" fmla="*/ 329677 w 694212"/>
              <a:gd name="connsiteY2" fmla="*/ 660617 h 1621053"/>
              <a:gd name="connsiteX3" fmla="*/ 364090 w 694212"/>
              <a:gd name="connsiteY3" fmla="*/ 1117817 h 1621053"/>
              <a:gd name="connsiteX4" fmla="*/ 550903 w 694212"/>
              <a:gd name="connsiteY4" fmla="*/ 1378372 h 1621053"/>
              <a:gd name="connsiteX5" fmla="*/ 369006 w 694212"/>
              <a:gd name="connsiteY5" fmla="*/ 1348875 h 1621053"/>
              <a:gd name="connsiteX6" fmla="*/ 693471 w 694212"/>
              <a:gd name="connsiteY6" fmla="*/ 1619263 h 1621053"/>
              <a:gd name="connsiteX7" fmla="*/ 452580 w 694212"/>
              <a:gd name="connsiteY7" fmla="*/ 1447198 h 1621053"/>
              <a:gd name="connsiteX8" fmla="*/ 280516 w 694212"/>
              <a:gd name="connsiteY8" fmla="*/ 1083405 h 1621053"/>
              <a:gd name="connsiteX9" fmla="*/ 162529 w 694212"/>
              <a:gd name="connsiteY9" fmla="*/ 493469 h 1621053"/>
              <a:gd name="connsiteX10" fmla="*/ 118284 w 694212"/>
              <a:gd name="connsiteY10" fmla="*/ 522966 h 1621053"/>
              <a:gd name="connsiteX11" fmla="*/ 5213 w 694212"/>
              <a:gd name="connsiteY11" fmla="*/ 1856 h 1621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4212" h="1621053">
                <a:moveTo>
                  <a:pt x="5213" y="1856"/>
                </a:moveTo>
                <a:cubicBezTo>
                  <a:pt x="37168" y="37088"/>
                  <a:pt x="255936" y="624566"/>
                  <a:pt x="310013" y="734359"/>
                </a:cubicBezTo>
                <a:cubicBezTo>
                  <a:pt x="364090" y="844152"/>
                  <a:pt x="320664" y="596707"/>
                  <a:pt x="329677" y="660617"/>
                </a:cubicBezTo>
                <a:cubicBezTo>
                  <a:pt x="338690" y="724527"/>
                  <a:pt x="327219" y="998191"/>
                  <a:pt x="364090" y="1117817"/>
                </a:cubicBezTo>
                <a:cubicBezTo>
                  <a:pt x="400961" y="1237443"/>
                  <a:pt x="550084" y="1339862"/>
                  <a:pt x="550903" y="1378372"/>
                </a:cubicBezTo>
                <a:cubicBezTo>
                  <a:pt x="551722" y="1416882"/>
                  <a:pt x="345245" y="1308727"/>
                  <a:pt x="369006" y="1348875"/>
                </a:cubicBezTo>
                <a:cubicBezTo>
                  <a:pt x="392767" y="1389023"/>
                  <a:pt x="679542" y="1602876"/>
                  <a:pt x="693471" y="1619263"/>
                </a:cubicBezTo>
                <a:cubicBezTo>
                  <a:pt x="707400" y="1635650"/>
                  <a:pt x="521406" y="1536508"/>
                  <a:pt x="452580" y="1447198"/>
                </a:cubicBezTo>
                <a:cubicBezTo>
                  <a:pt x="383754" y="1357888"/>
                  <a:pt x="328858" y="1242360"/>
                  <a:pt x="280516" y="1083405"/>
                </a:cubicBezTo>
                <a:cubicBezTo>
                  <a:pt x="232174" y="924450"/>
                  <a:pt x="189568" y="586875"/>
                  <a:pt x="162529" y="493469"/>
                </a:cubicBezTo>
                <a:cubicBezTo>
                  <a:pt x="135490" y="400063"/>
                  <a:pt x="138768" y="602443"/>
                  <a:pt x="118284" y="522966"/>
                </a:cubicBezTo>
                <a:cubicBezTo>
                  <a:pt x="97800" y="443489"/>
                  <a:pt x="-26742" y="-33376"/>
                  <a:pt x="5213" y="185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5" name="フリーフォーム 1414">
            <a:extLst>
              <a:ext uri="{FF2B5EF4-FFF2-40B4-BE49-F238E27FC236}">
                <a16:creationId xmlns:a16="http://schemas.microsoft.com/office/drawing/2014/main" id="{9A74D7B1-9969-2DE7-AAAA-5D52C08DF640}"/>
              </a:ext>
            </a:extLst>
          </p:cNvPr>
          <p:cNvSpPr/>
          <p:nvPr/>
        </p:nvSpPr>
        <p:spPr>
          <a:xfrm>
            <a:off x="2357901" y="8312857"/>
            <a:ext cx="778909" cy="1710861"/>
          </a:xfrm>
          <a:custGeom>
            <a:avLst/>
            <a:gdLst>
              <a:gd name="connsiteX0" fmla="*/ 306641 w 778909"/>
              <a:gd name="connsiteY0" fmla="*/ 317 h 1710861"/>
              <a:gd name="connsiteX1" fmla="*/ 139493 w 778909"/>
              <a:gd name="connsiteY1" fmla="*/ 329698 h 1710861"/>
              <a:gd name="connsiteX2" fmla="*/ 164073 w 778909"/>
              <a:gd name="connsiteY2" fmla="*/ 536175 h 1710861"/>
              <a:gd name="connsiteX3" fmla="*/ 483622 w 778909"/>
              <a:gd name="connsiteY3" fmla="*/ 590253 h 1710861"/>
              <a:gd name="connsiteX4" fmla="*/ 331222 w 778909"/>
              <a:gd name="connsiteY4" fmla="*/ 619749 h 1710861"/>
              <a:gd name="connsiteX5" fmla="*/ 778589 w 778909"/>
              <a:gd name="connsiteY5" fmla="*/ 319866 h 1710861"/>
              <a:gd name="connsiteX6" fmla="*/ 400047 w 778909"/>
              <a:gd name="connsiteY6" fmla="*/ 683659 h 1710861"/>
              <a:gd name="connsiteX7" fmla="*/ 237815 w 778909"/>
              <a:gd name="connsiteY7" fmla="*/ 718072 h 1710861"/>
              <a:gd name="connsiteX8" fmla="*/ 114912 w 778909"/>
              <a:gd name="connsiteY8" fmla="*/ 521427 h 1710861"/>
              <a:gd name="connsiteX9" fmla="*/ 129660 w 778909"/>
              <a:gd name="connsiteY9" fmla="*/ 806562 h 1710861"/>
              <a:gd name="connsiteX10" fmla="*/ 355802 w 778909"/>
              <a:gd name="connsiteY10" fmla="*/ 1657053 h 1710861"/>
              <a:gd name="connsiteX11" fmla="*/ 257480 w 778909"/>
              <a:gd name="connsiteY11" fmla="*/ 1489904 h 1710861"/>
              <a:gd name="connsiteX12" fmla="*/ 41170 w 778909"/>
              <a:gd name="connsiteY12" fmla="*/ 403440 h 1710861"/>
              <a:gd name="connsiteX13" fmla="*/ 198486 w 778909"/>
              <a:gd name="connsiteY13" fmla="*/ 108472 h 1710861"/>
              <a:gd name="connsiteX14" fmla="*/ 1841 w 778909"/>
              <a:gd name="connsiteY14" fmla="*/ 265788 h 1710861"/>
              <a:gd name="connsiteX15" fmla="*/ 306641 w 778909"/>
              <a:gd name="connsiteY15" fmla="*/ 317 h 171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78909" h="1710861">
                <a:moveTo>
                  <a:pt x="306641" y="317"/>
                </a:moveTo>
                <a:cubicBezTo>
                  <a:pt x="329583" y="10969"/>
                  <a:pt x="163254" y="240388"/>
                  <a:pt x="139493" y="329698"/>
                </a:cubicBezTo>
                <a:cubicBezTo>
                  <a:pt x="115732" y="419008"/>
                  <a:pt x="106718" y="492749"/>
                  <a:pt x="164073" y="536175"/>
                </a:cubicBezTo>
                <a:cubicBezTo>
                  <a:pt x="221428" y="579601"/>
                  <a:pt x="455764" y="576324"/>
                  <a:pt x="483622" y="590253"/>
                </a:cubicBezTo>
                <a:cubicBezTo>
                  <a:pt x="511480" y="604182"/>
                  <a:pt x="282061" y="664813"/>
                  <a:pt x="331222" y="619749"/>
                </a:cubicBezTo>
                <a:cubicBezTo>
                  <a:pt x="380383" y="574685"/>
                  <a:pt x="767118" y="309214"/>
                  <a:pt x="778589" y="319866"/>
                </a:cubicBezTo>
                <a:cubicBezTo>
                  <a:pt x="790060" y="330518"/>
                  <a:pt x="490176" y="617291"/>
                  <a:pt x="400047" y="683659"/>
                </a:cubicBezTo>
                <a:cubicBezTo>
                  <a:pt x="309918" y="750027"/>
                  <a:pt x="285337" y="745111"/>
                  <a:pt x="237815" y="718072"/>
                </a:cubicBezTo>
                <a:cubicBezTo>
                  <a:pt x="190292" y="691033"/>
                  <a:pt x="132938" y="506679"/>
                  <a:pt x="114912" y="521427"/>
                </a:cubicBezTo>
                <a:cubicBezTo>
                  <a:pt x="96886" y="536175"/>
                  <a:pt x="89512" y="617291"/>
                  <a:pt x="129660" y="806562"/>
                </a:cubicBezTo>
                <a:cubicBezTo>
                  <a:pt x="169808" y="995833"/>
                  <a:pt x="334499" y="1543163"/>
                  <a:pt x="355802" y="1657053"/>
                </a:cubicBezTo>
                <a:cubicBezTo>
                  <a:pt x="377105" y="1770943"/>
                  <a:pt x="309919" y="1698839"/>
                  <a:pt x="257480" y="1489904"/>
                </a:cubicBezTo>
                <a:cubicBezTo>
                  <a:pt x="205041" y="1280969"/>
                  <a:pt x="51002" y="633679"/>
                  <a:pt x="41170" y="403440"/>
                </a:cubicBezTo>
                <a:cubicBezTo>
                  <a:pt x="31338" y="173201"/>
                  <a:pt x="205041" y="131414"/>
                  <a:pt x="198486" y="108472"/>
                </a:cubicBezTo>
                <a:cubicBezTo>
                  <a:pt x="191931" y="85530"/>
                  <a:pt x="-21920" y="281356"/>
                  <a:pt x="1841" y="265788"/>
                </a:cubicBezTo>
                <a:cubicBezTo>
                  <a:pt x="25602" y="250220"/>
                  <a:pt x="283699" y="-10335"/>
                  <a:pt x="306641" y="31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6" name="フリーフォーム 1415">
            <a:extLst>
              <a:ext uri="{FF2B5EF4-FFF2-40B4-BE49-F238E27FC236}">
                <a16:creationId xmlns:a16="http://schemas.microsoft.com/office/drawing/2014/main" id="{1E9A8BB8-EEFC-047F-9EA3-99F1394DCEBC}"/>
              </a:ext>
            </a:extLst>
          </p:cNvPr>
          <p:cNvSpPr/>
          <p:nvPr/>
        </p:nvSpPr>
        <p:spPr>
          <a:xfrm>
            <a:off x="2342622" y="8180334"/>
            <a:ext cx="316563" cy="1644013"/>
          </a:xfrm>
          <a:custGeom>
            <a:avLst/>
            <a:gdLst>
              <a:gd name="connsiteX0" fmla="*/ 312088 w 316563"/>
              <a:gd name="connsiteY0" fmla="*/ 105 h 1644013"/>
              <a:gd name="connsiteX1" fmla="*/ 179352 w 316563"/>
              <a:gd name="connsiteY1" fmla="*/ 309821 h 1644013"/>
              <a:gd name="connsiteX2" fmla="*/ 85946 w 316563"/>
              <a:gd name="connsiteY2" fmla="*/ 885008 h 1644013"/>
              <a:gd name="connsiteX3" fmla="*/ 228513 w 316563"/>
              <a:gd name="connsiteY3" fmla="*/ 1563434 h 1644013"/>
              <a:gd name="connsiteX4" fmla="*/ 189184 w 316563"/>
              <a:gd name="connsiteY4" fmla="*/ 1494608 h 1644013"/>
              <a:gd name="connsiteX5" fmla="*/ 2372 w 316563"/>
              <a:gd name="connsiteY5" fmla="*/ 339318 h 1644013"/>
              <a:gd name="connsiteX6" fmla="*/ 312088 w 316563"/>
              <a:gd name="connsiteY6" fmla="*/ 105 h 1644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563" h="1644013">
                <a:moveTo>
                  <a:pt x="312088" y="105"/>
                </a:moveTo>
                <a:cubicBezTo>
                  <a:pt x="341585" y="-4811"/>
                  <a:pt x="217042" y="162337"/>
                  <a:pt x="179352" y="309821"/>
                </a:cubicBezTo>
                <a:cubicBezTo>
                  <a:pt x="141662" y="457305"/>
                  <a:pt x="77752" y="676073"/>
                  <a:pt x="85946" y="885008"/>
                </a:cubicBezTo>
                <a:cubicBezTo>
                  <a:pt x="94139" y="1093944"/>
                  <a:pt x="211307" y="1461834"/>
                  <a:pt x="228513" y="1563434"/>
                </a:cubicBezTo>
                <a:cubicBezTo>
                  <a:pt x="245719" y="1665034"/>
                  <a:pt x="226874" y="1698627"/>
                  <a:pt x="189184" y="1494608"/>
                </a:cubicBezTo>
                <a:cubicBezTo>
                  <a:pt x="151494" y="1290589"/>
                  <a:pt x="-22209" y="581847"/>
                  <a:pt x="2372" y="339318"/>
                </a:cubicBezTo>
                <a:cubicBezTo>
                  <a:pt x="26953" y="96789"/>
                  <a:pt x="282591" y="5021"/>
                  <a:pt x="312088" y="105"/>
                </a:cubicBezTo>
                <a:close/>
              </a:path>
            </a:pathLst>
          </a:custGeom>
          <a:solidFill>
            <a:srgbClr val="FF85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7" name="フリーフォーム 1416">
            <a:extLst>
              <a:ext uri="{FF2B5EF4-FFF2-40B4-BE49-F238E27FC236}">
                <a16:creationId xmlns:a16="http://schemas.microsoft.com/office/drawing/2014/main" id="{99A9864B-670D-DBDC-7C37-F8524C0997CF}"/>
              </a:ext>
            </a:extLst>
          </p:cNvPr>
          <p:cNvSpPr/>
          <p:nvPr/>
        </p:nvSpPr>
        <p:spPr>
          <a:xfrm>
            <a:off x="2137179" y="6956559"/>
            <a:ext cx="1044327" cy="2086501"/>
          </a:xfrm>
          <a:custGeom>
            <a:avLst/>
            <a:gdLst>
              <a:gd name="connsiteX0" fmla="*/ 55415 w 1044327"/>
              <a:gd name="connsiteY0" fmla="*/ 1096060 h 2086501"/>
              <a:gd name="connsiteX1" fmla="*/ 438873 w 1044327"/>
              <a:gd name="connsiteY1" fmla="*/ 34176 h 2086501"/>
              <a:gd name="connsiteX2" fmla="*/ 355298 w 1044327"/>
              <a:gd name="connsiteY2" fmla="*/ 270151 h 2086501"/>
              <a:gd name="connsiteX3" fmla="*/ 768253 w 1044327"/>
              <a:gd name="connsiteY3" fmla="*/ 4680 h 2086501"/>
              <a:gd name="connsiteX4" fmla="*/ 689595 w 1044327"/>
              <a:gd name="connsiteY4" fmla="*/ 545454 h 2086501"/>
              <a:gd name="connsiteX5" fmla="*/ 719092 w 1044327"/>
              <a:gd name="connsiteY5" fmla="*/ 938744 h 2086501"/>
              <a:gd name="connsiteX6" fmla="*/ 861660 w 1044327"/>
              <a:gd name="connsiteY6" fmla="*/ 727351 h 2086501"/>
              <a:gd name="connsiteX7" fmla="*/ 999311 w 1044327"/>
              <a:gd name="connsiteY7" fmla="*/ 653609 h 2086501"/>
              <a:gd name="connsiteX8" fmla="*/ 1028808 w 1044327"/>
              <a:gd name="connsiteY8" fmla="*/ 938744 h 2086501"/>
              <a:gd name="connsiteX9" fmla="*/ 773169 w 1044327"/>
              <a:gd name="connsiteY9" fmla="*/ 1469686 h 2086501"/>
              <a:gd name="connsiteX10" fmla="*/ 542111 w 1044327"/>
              <a:gd name="connsiteY10" fmla="*/ 1612254 h 2086501"/>
              <a:gd name="connsiteX11" fmla="*/ 743673 w 1044327"/>
              <a:gd name="connsiteY11" fmla="*/ 2074370 h 2086501"/>
              <a:gd name="connsiteX12" fmla="*/ 306137 w 1044327"/>
              <a:gd name="connsiteY12" fmla="*/ 1917054 h 2086501"/>
              <a:gd name="connsiteX13" fmla="*/ 286473 w 1044327"/>
              <a:gd name="connsiteY13" fmla="*/ 1543428 h 2086501"/>
              <a:gd name="connsiteX14" fmla="*/ 384795 w 1044327"/>
              <a:gd name="connsiteY14" fmla="*/ 1282873 h 2086501"/>
              <a:gd name="connsiteX15" fmla="*/ 40666 w 1044327"/>
              <a:gd name="connsiteY15" fmla="*/ 1214047 h 2086501"/>
              <a:gd name="connsiteX16" fmla="*/ 55415 w 1044327"/>
              <a:gd name="connsiteY16" fmla="*/ 1096060 h 2086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44327" h="2086501">
                <a:moveTo>
                  <a:pt x="55415" y="1096060"/>
                </a:moveTo>
                <a:cubicBezTo>
                  <a:pt x="121783" y="899415"/>
                  <a:pt x="388893" y="171827"/>
                  <a:pt x="438873" y="34176"/>
                </a:cubicBezTo>
                <a:cubicBezTo>
                  <a:pt x="488853" y="-103475"/>
                  <a:pt x="300401" y="275067"/>
                  <a:pt x="355298" y="270151"/>
                </a:cubicBezTo>
                <a:cubicBezTo>
                  <a:pt x="410195" y="265235"/>
                  <a:pt x="712537" y="-41204"/>
                  <a:pt x="768253" y="4680"/>
                </a:cubicBezTo>
                <a:cubicBezTo>
                  <a:pt x="823969" y="50564"/>
                  <a:pt x="697788" y="389777"/>
                  <a:pt x="689595" y="545454"/>
                </a:cubicBezTo>
                <a:cubicBezTo>
                  <a:pt x="681402" y="701131"/>
                  <a:pt x="690415" y="908428"/>
                  <a:pt x="719092" y="938744"/>
                </a:cubicBezTo>
                <a:cubicBezTo>
                  <a:pt x="747769" y="969060"/>
                  <a:pt x="814957" y="774873"/>
                  <a:pt x="861660" y="727351"/>
                </a:cubicBezTo>
                <a:cubicBezTo>
                  <a:pt x="908363" y="679829"/>
                  <a:pt x="971453" y="618377"/>
                  <a:pt x="999311" y="653609"/>
                </a:cubicBezTo>
                <a:cubicBezTo>
                  <a:pt x="1027169" y="688841"/>
                  <a:pt x="1066498" y="802731"/>
                  <a:pt x="1028808" y="938744"/>
                </a:cubicBezTo>
                <a:cubicBezTo>
                  <a:pt x="991118" y="1074757"/>
                  <a:pt x="854285" y="1357434"/>
                  <a:pt x="773169" y="1469686"/>
                </a:cubicBezTo>
                <a:cubicBezTo>
                  <a:pt x="692053" y="1581938"/>
                  <a:pt x="547027" y="1511473"/>
                  <a:pt x="542111" y="1612254"/>
                </a:cubicBezTo>
                <a:cubicBezTo>
                  <a:pt x="537195" y="1713035"/>
                  <a:pt x="783002" y="2023570"/>
                  <a:pt x="743673" y="2074370"/>
                </a:cubicBezTo>
                <a:cubicBezTo>
                  <a:pt x="704344" y="2125170"/>
                  <a:pt x="382337" y="2005544"/>
                  <a:pt x="306137" y="1917054"/>
                </a:cubicBezTo>
                <a:cubicBezTo>
                  <a:pt x="229937" y="1828564"/>
                  <a:pt x="273363" y="1649125"/>
                  <a:pt x="286473" y="1543428"/>
                </a:cubicBezTo>
                <a:cubicBezTo>
                  <a:pt x="299583" y="1437731"/>
                  <a:pt x="425763" y="1337770"/>
                  <a:pt x="384795" y="1282873"/>
                </a:cubicBezTo>
                <a:cubicBezTo>
                  <a:pt x="343827" y="1227976"/>
                  <a:pt x="101298" y="1243544"/>
                  <a:pt x="40666" y="1214047"/>
                </a:cubicBezTo>
                <a:cubicBezTo>
                  <a:pt x="-19966" y="1184550"/>
                  <a:pt x="-10953" y="1292705"/>
                  <a:pt x="55415" y="109606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8" name="フリーフォーム 1417">
            <a:extLst>
              <a:ext uri="{FF2B5EF4-FFF2-40B4-BE49-F238E27FC236}">
                <a16:creationId xmlns:a16="http://schemas.microsoft.com/office/drawing/2014/main" id="{4DF572F8-1823-9619-11C9-D8FC5B1EB08A}"/>
              </a:ext>
            </a:extLst>
          </p:cNvPr>
          <p:cNvSpPr/>
          <p:nvPr/>
        </p:nvSpPr>
        <p:spPr>
          <a:xfrm>
            <a:off x="2102018" y="8218936"/>
            <a:ext cx="618924" cy="1939449"/>
          </a:xfrm>
          <a:custGeom>
            <a:avLst/>
            <a:gdLst>
              <a:gd name="connsiteX0" fmla="*/ 11917 w 618924"/>
              <a:gd name="connsiteY0" fmla="*/ 625180 h 1939449"/>
              <a:gd name="connsiteX1" fmla="*/ 326550 w 618924"/>
              <a:gd name="connsiteY1" fmla="*/ 10664 h 1939449"/>
              <a:gd name="connsiteX2" fmla="*/ 272472 w 618924"/>
              <a:gd name="connsiteY2" fmla="*/ 256470 h 1939449"/>
              <a:gd name="connsiteX3" fmla="*/ 292137 w 618924"/>
              <a:gd name="connsiteY3" fmla="*/ 531774 h 1939449"/>
              <a:gd name="connsiteX4" fmla="*/ 287221 w 618924"/>
              <a:gd name="connsiteY4" fmla="*/ 841490 h 1939449"/>
              <a:gd name="connsiteX5" fmla="*/ 424872 w 618924"/>
              <a:gd name="connsiteY5" fmla="*/ 1249529 h 1939449"/>
              <a:gd name="connsiteX6" fmla="*/ 405208 w 618924"/>
              <a:gd name="connsiteY6" fmla="*/ 1161038 h 1939449"/>
              <a:gd name="connsiteX7" fmla="*/ 616601 w 618924"/>
              <a:gd name="connsiteY7" fmla="*/ 1932870 h 1939449"/>
              <a:gd name="connsiteX8" fmla="*/ 503530 w 618924"/>
              <a:gd name="connsiteY8" fmla="*/ 1485503 h 1939449"/>
              <a:gd name="connsiteX9" fmla="*/ 282305 w 618924"/>
              <a:gd name="connsiteY9" fmla="*/ 669425 h 1939449"/>
              <a:gd name="connsiteX10" fmla="*/ 257724 w 618924"/>
              <a:gd name="connsiteY10" fmla="*/ 689090 h 1939449"/>
              <a:gd name="connsiteX11" fmla="*/ 198730 w 618924"/>
              <a:gd name="connsiteY11" fmla="*/ 546522 h 1939449"/>
              <a:gd name="connsiteX12" fmla="*/ 75827 w 618924"/>
              <a:gd name="connsiteY12" fmla="*/ 580935 h 1939449"/>
              <a:gd name="connsiteX13" fmla="*/ 11917 w 618924"/>
              <a:gd name="connsiteY13" fmla="*/ 625180 h 1939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8924" h="1939449">
                <a:moveTo>
                  <a:pt x="11917" y="625180"/>
                </a:moveTo>
                <a:cubicBezTo>
                  <a:pt x="53704" y="530135"/>
                  <a:pt x="283124" y="72116"/>
                  <a:pt x="326550" y="10664"/>
                </a:cubicBezTo>
                <a:cubicBezTo>
                  <a:pt x="369976" y="-50788"/>
                  <a:pt x="278208" y="169618"/>
                  <a:pt x="272472" y="256470"/>
                </a:cubicBezTo>
                <a:cubicBezTo>
                  <a:pt x="266736" y="343322"/>
                  <a:pt x="289679" y="434271"/>
                  <a:pt x="292137" y="531774"/>
                </a:cubicBezTo>
                <a:cubicBezTo>
                  <a:pt x="294595" y="629277"/>
                  <a:pt x="265099" y="721864"/>
                  <a:pt x="287221" y="841490"/>
                </a:cubicBezTo>
                <a:cubicBezTo>
                  <a:pt x="309343" y="961116"/>
                  <a:pt x="405208" y="1196271"/>
                  <a:pt x="424872" y="1249529"/>
                </a:cubicBezTo>
                <a:cubicBezTo>
                  <a:pt x="444537" y="1302787"/>
                  <a:pt x="373253" y="1047148"/>
                  <a:pt x="405208" y="1161038"/>
                </a:cubicBezTo>
                <a:cubicBezTo>
                  <a:pt x="437163" y="1274928"/>
                  <a:pt x="600214" y="1878793"/>
                  <a:pt x="616601" y="1932870"/>
                </a:cubicBezTo>
                <a:cubicBezTo>
                  <a:pt x="632988" y="1986947"/>
                  <a:pt x="559246" y="1696077"/>
                  <a:pt x="503530" y="1485503"/>
                </a:cubicBezTo>
                <a:cubicBezTo>
                  <a:pt x="447814" y="1274929"/>
                  <a:pt x="323273" y="802161"/>
                  <a:pt x="282305" y="669425"/>
                </a:cubicBezTo>
                <a:cubicBezTo>
                  <a:pt x="241337" y="536689"/>
                  <a:pt x="271653" y="709574"/>
                  <a:pt x="257724" y="689090"/>
                </a:cubicBezTo>
                <a:cubicBezTo>
                  <a:pt x="243795" y="668606"/>
                  <a:pt x="229046" y="564548"/>
                  <a:pt x="198730" y="546522"/>
                </a:cubicBezTo>
                <a:cubicBezTo>
                  <a:pt x="168414" y="528496"/>
                  <a:pt x="102046" y="571922"/>
                  <a:pt x="75827" y="580935"/>
                </a:cubicBezTo>
                <a:cubicBezTo>
                  <a:pt x="49608" y="589948"/>
                  <a:pt x="-29870" y="720225"/>
                  <a:pt x="11917" y="62518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9" name="フリーフォーム 1418">
            <a:extLst>
              <a:ext uri="{FF2B5EF4-FFF2-40B4-BE49-F238E27FC236}">
                <a16:creationId xmlns:a16="http://schemas.microsoft.com/office/drawing/2014/main" id="{82713EEB-4CA2-5295-3A19-5408BE47708A}"/>
              </a:ext>
            </a:extLst>
          </p:cNvPr>
          <p:cNvSpPr/>
          <p:nvPr/>
        </p:nvSpPr>
        <p:spPr>
          <a:xfrm>
            <a:off x="6916915" y="6471146"/>
            <a:ext cx="1573583" cy="1901052"/>
          </a:xfrm>
          <a:custGeom>
            <a:avLst/>
            <a:gdLst>
              <a:gd name="connsiteX0" fmla="*/ 79 w 1573583"/>
              <a:gd name="connsiteY0" fmla="*/ 23060 h 1901052"/>
              <a:gd name="connsiteX1" fmla="*/ 703085 w 1573583"/>
              <a:gd name="connsiteY1" fmla="*/ 18144 h 1901052"/>
              <a:gd name="connsiteX2" fmla="*/ 1071795 w 1573583"/>
              <a:gd name="connsiteY2" fmla="*/ 288531 h 1901052"/>
              <a:gd name="connsiteX3" fmla="*/ 1101291 w 1573583"/>
              <a:gd name="connsiteY3" fmla="*/ 219706 h 1901052"/>
              <a:gd name="connsiteX4" fmla="*/ 1283188 w 1573583"/>
              <a:gd name="connsiteY4" fmla="*/ 750648 h 1901052"/>
              <a:gd name="connsiteX5" fmla="*/ 1406091 w 1573583"/>
              <a:gd name="connsiteY5" fmla="*/ 612996 h 1901052"/>
              <a:gd name="connsiteX6" fmla="*/ 1489666 w 1573583"/>
              <a:gd name="connsiteY6" fmla="*/ 952209 h 1901052"/>
              <a:gd name="connsiteX7" fmla="*/ 1283188 w 1573583"/>
              <a:gd name="connsiteY7" fmla="*/ 1379912 h 1901052"/>
              <a:gd name="connsiteX8" fmla="*/ 1057046 w 1573583"/>
              <a:gd name="connsiteY8" fmla="*/ 1896106 h 1901052"/>
              <a:gd name="connsiteX9" fmla="*/ 1297937 w 1573583"/>
              <a:gd name="connsiteY9" fmla="*/ 1576557 h 1901052"/>
              <a:gd name="connsiteX10" fmla="*/ 1573240 w 1573583"/>
              <a:gd name="connsiteY10" fmla="*/ 578583 h 1901052"/>
              <a:gd name="connsiteX11" fmla="*/ 1356930 w 1573583"/>
              <a:gd name="connsiteY11" fmla="*/ 141048 h 1901052"/>
              <a:gd name="connsiteX12" fmla="*/ 1440504 w 1573583"/>
              <a:gd name="connsiteY12" fmla="*/ 406519 h 1901052"/>
              <a:gd name="connsiteX13" fmla="*/ 973472 w 1573583"/>
              <a:gd name="connsiteY13" fmla="*/ 86970 h 1901052"/>
              <a:gd name="connsiteX14" fmla="*/ 658840 w 1573583"/>
              <a:gd name="connsiteY14" fmla="*/ 8312 h 1901052"/>
              <a:gd name="connsiteX15" fmla="*/ 79 w 1573583"/>
              <a:gd name="connsiteY15" fmla="*/ 23060 h 1901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73583" h="1901052">
                <a:moveTo>
                  <a:pt x="79" y="23060"/>
                </a:moveTo>
                <a:cubicBezTo>
                  <a:pt x="7453" y="24699"/>
                  <a:pt x="524466" y="-26101"/>
                  <a:pt x="703085" y="18144"/>
                </a:cubicBezTo>
                <a:cubicBezTo>
                  <a:pt x="881704" y="62389"/>
                  <a:pt x="1005427" y="254937"/>
                  <a:pt x="1071795" y="288531"/>
                </a:cubicBezTo>
                <a:cubicBezTo>
                  <a:pt x="1138163" y="322125"/>
                  <a:pt x="1066059" y="142687"/>
                  <a:pt x="1101291" y="219706"/>
                </a:cubicBezTo>
                <a:cubicBezTo>
                  <a:pt x="1136523" y="296726"/>
                  <a:pt x="1232388" y="685100"/>
                  <a:pt x="1283188" y="750648"/>
                </a:cubicBezTo>
                <a:cubicBezTo>
                  <a:pt x="1333988" y="816196"/>
                  <a:pt x="1371678" y="579402"/>
                  <a:pt x="1406091" y="612996"/>
                </a:cubicBezTo>
                <a:cubicBezTo>
                  <a:pt x="1440504" y="646590"/>
                  <a:pt x="1510150" y="824390"/>
                  <a:pt x="1489666" y="952209"/>
                </a:cubicBezTo>
                <a:cubicBezTo>
                  <a:pt x="1469182" y="1080028"/>
                  <a:pt x="1355291" y="1222596"/>
                  <a:pt x="1283188" y="1379912"/>
                </a:cubicBezTo>
                <a:cubicBezTo>
                  <a:pt x="1211085" y="1537228"/>
                  <a:pt x="1054588" y="1863332"/>
                  <a:pt x="1057046" y="1896106"/>
                </a:cubicBezTo>
                <a:cubicBezTo>
                  <a:pt x="1059504" y="1928880"/>
                  <a:pt x="1211905" y="1796144"/>
                  <a:pt x="1297937" y="1576557"/>
                </a:cubicBezTo>
                <a:cubicBezTo>
                  <a:pt x="1383969" y="1356970"/>
                  <a:pt x="1563408" y="817834"/>
                  <a:pt x="1573240" y="578583"/>
                </a:cubicBezTo>
                <a:cubicBezTo>
                  <a:pt x="1583072" y="339332"/>
                  <a:pt x="1379053" y="169725"/>
                  <a:pt x="1356930" y="141048"/>
                </a:cubicBezTo>
                <a:cubicBezTo>
                  <a:pt x="1334807" y="112371"/>
                  <a:pt x="1504414" y="415532"/>
                  <a:pt x="1440504" y="406519"/>
                </a:cubicBezTo>
                <a:cubicBezTo>
                  <a:pt x="1376594" y="397506"/>
                  <a:pt x="1103749" y="153338"/>
                  <a:pt x="973472" y="86970"/>
                </a:cubicBezTo>
                <a:cubicBezTo>
                  <a:pt x="843195" y="20602"/>
                  <a:pt x="819434" y="18964"/>
                  <a:pt x="658840" y="8312"/>
                </a:cubicBezTo>
                <a:cubicBezTo>
                  <a:pt x="498246" y="-2340"/>
                  <a:pt x="-7295" y="21421"/>
                  <a:pt x="79" y="2306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0" name="フリーフォーム 1419">
            <a:extLst>
              <a:ext uri="{FF2B5EF4-FFF2-40B4-BE49-F238E27FC236}">
                <a16:creationId xmlns:a16="http://schemas.microsoft.com/office/drawing/2014/main" id="{3B68C968-E5F9-3DC8-63B5-DE40DE5B1998}"/>
              </a:ext>
            </a:extLst>
          </p:cNvPr>
          <p:cNvSpPr/>
          <p:nvPr/>
        </p:nvSpPr>
        <p:spPr>
          <a:xfrm>
            <a:off x="6809817" y="6107556"/>
            <a:ext cx="1592341" cy="727372"/>
          </a:xfrm>
          <a:custGeom>
            <a:avLst/>
            <a:gdLst>
              <a:gd name="connsiteX0" fmla="*/ 13770 w 1592341"/>
              <a:gd name="connsiteY0" fmla="*/ 273579 h 727372"/>
              <a:gd name="connsiteX1" fmla="*/ 746273 w 1592341"/>
              <a:gd name="connsiteY1" fmla="*/ 244083 h 727372"/>
              <a:gd name="connsiteX2" fmla="*/ 1183809 w 1592341"/>
              <a:gd name="connsiteY2" fmla="*/ 401399 h 727372"/>
              <a:gd name="connsiteX3" fmla="*/ 1090402 w 1592341"/>
              <a:gd name="connsiteY3" fmla="*/ 386650 h 727372"/>
              <a:gd name="connsiteX4" fmla="*/ 1572183 w 1592341"/>
              <a:gd name="connsiteY4" fmla="*/ 725863 h 727372"/>
              <a:gd name="connsiteX5" fmla="*/ 1468944 w 1592341"/>
              <a:gd name="connsiteY5" fmla="*/ 504638 h 727372"/>
              <a:gd name="connsiteX6" fmla="*/ 1169060 w 1592341"/>
              <a:gd name="connsiteY6" fmla="*/ 347321 h 727372"/>
              <a:gd name="connsiteX7" fmla="*/ 274325 w 1592341"/>
              <a:gd name="connsiteY7" fmla="*/ 17941 h 727372"/>
              <a:gd name="connsiteX8" fmla="*/ 466054 w 1592341"/>
              <a:gd name="connsiteY8" fmla="*/ 62186 h 727372"/>
              <a:gd name="connsiteX9" fmla="*/ 279241 w 1592341"/>
              <a:gd name="connsiteY9" fmla="*/ 219502 h 727372"/>
              <a:gd name="connsiteX10" fmla="*/ 13770 w 1592341"/>
              <a:gd name="connsiteY10" fmla="*/ 273579 h 727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92341" h="727372">
                <a:moveTo>
                  <a:pt x="13770" y="273579"/>
                </a:moveTo>
                <a:cubicBezTo>
                  <a:pt x="91609" y="277676"/>
                  <a:pt x="551267" y="222780"/>
                  <a:pt x="746273" y="244083"/>
                </a:cubicBezTo>
                <a:cubicBezTo>
                  <a:pt x="941279" y="265386"/>
                  <a:pt x="1126454" y="377638"/>
                  <a:pt x="1183809" y="401399"/>
                </a:cubicBezTo>
                <a:cubicBezTo>
                  <a:pt x="1241164" y="425160"/>
                  <a:pt x="1025673" y="332573"/>
                  <a:pt x="1090402" y="386650"/>
                </a:cubicBezTo>
                <a:cubicBezTo>
                  <a:pt x="1155131" y="440727"/>
                  <a:pt x="1509093" y="706198"/>
                  <a:pt x="1572183" y="725863"/>
                </a:cubicBezTo>
                <a:cubicBezTo>
                  <a:pt x="1635273" y="745528"/>
                  <a:pt x="1536131" y="567728"/>
                  <a:pt x="1468944" y="504638"/>
                </a:cubicBezTo>
                <a:cubicBezTo>
                  <a:pt x="1401757" y="441548"/>
                  <a:pt x="1368163" y="428437"/>
                  <a:pt x="1169060" y="347321"/>
                </a:cubicBezTo>
                <a:cubicBezTo>
                  <a:pt x="969957" y="266205"/>
                  <a:pt x="391493" y="65464"/>
                  <a:pt x="274325" y="17941"/>
                </a:cubicBezTo>
                <a:cubicBezTo>
                  <a:pt x="157157" y="-29582"/>
                  <a:pt x="465235" y="28593"/>
                  <a:pt x="466054" y="62186"/>
                </a:cubicBezTo>
                <a:cubicBezTo>
                  <a:pt x="466873" y="95779"/>
                  <a:pt x="348067" y="184270"/>
                  <a:pt x="279241" y="219502"/>
                </a:cubicBezTo>
                <a:cubicBezTo>
                  <a:pt x="210415" y="254734"/>
                  <a:pt x="-64069" y="269482"/>
                  <a:pt x="13770" y="27357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1" name="フリーフォーム 1420">
            <a:extLst>
              <a:ext uri="{FF2B5EF4-FFF2-40B4-BE49-F238E27FC236}">
                <a16:creationId xmlns:a16="http://schemas.microsoft.com/office/drawing/2014/main" id="{1E3A2BC9-3E58-4610-FC40-1FBF0A98F364}"/>
              </a:ext>
            </a:extLst>
          </p:cNvPr>
          <p:cNvSpPr/>
          <p:nvPr/>
        </p:nvSpPr>
        <p:spPr>
          <a:xfrm>
            <a:off x="5972499" y="6336243"/>
            <a:ext cx="1569072" cy="1260127"/>
          </a:xfrm>
          <a:custGeom>
            <a:avLst/>
            <a:gdLst>
              <a:gd name="connsiteX0" fmla="*/ 1568843 w 1569072"/>
              <a:gd name="connsiteY0" fmla="*/ 64557 h 1260127"/>
              <a:gd name="connsiteX1" fmla="*/ 870753 w 1569072"/>
              <a:gd name="connsiteY1" fmla="*/ 398854 h 1260127"/>
              <a:gd name="connsiteX2" fmla="*/ 334895 w 1569072"/>
              <a:gd name="connsiteY2" fmla="*/ 767563 h 1260127"/>
              <a:gd name="connsiteX3" fmla="*/ 598 w 1569072"/>
              <a:gd name="connsiteY3" fmla="*/ 1259176 h 1260127"/>
              <a:gd name="connsiteX4" fmla="*/ 266069 w 1569072"/>
              <a:gd name="connsiteY4" fmla="*/ 870802 h 1260127"/>
              <a:gd name="connsiteX5" fmla="*/ 728185 w 1569072"/>
              <a:gd name="connsiteY5" fmla="*/ 143215 h 1260127"/>
              <a:gd name="connsiteX6" fmla="*/ 526624 w 1569072"/>
              <a:gd name="connsiteY6" fmla="*/ 325112 h 1260127"/>
              <a:gd name="connsiteX7" fmla="*/ 1062482 w 1569072"/>
              <a:gd name="connsiteY7" fmla="*/ 5563 h 1260127"/>
              <a:gd name="connsiteX8" fmla="*/ 949411 w 1569072"/>
              <a:gd name="connsiteY8" fmla="*/ 118634 h 1260127"/>
              <a:gd name="connsiteX9" fmla="*/ 1568843 w 1569072"/>
              <a:gd name="connsiteY9" fmla="*/ 64557 h 126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9072" h="1260127">
                <a:moveTo>
                  <a:pt x="1568843" y="64557"/>
                </a:moveTo>
                <a:cubicBezTo>
                  <a:pt x="1555733" y="111260"/>
                  <a:pt x="1076411" y="281686"/>
                  <a:pt x="870753" y="398854"/>
                </a:cubicBezTo>
                <a:cubicBezTo>
                  <a:pt x="665095" y="516022"/>
                  <a:pt x="479921" y="624176"/>
                  <a:pt x="334895" y="767563"/>
                </a:cubicBezTo>
                <a:cubicBezTo>
                  <a:pt x="189869" y="910950"/>
                  <a:pt x="12069" y="1241970"/>
                  <a:pt x="598" y="1259176"/>
                </a:cubicBezTo>
                <a:cubicBezTo>
                  <a:pt x="-10873" y="1276383"/>
                  <a:pt x="144805" y="1056795"/>
                  <a:pt x="266069" y="870802"/>
                </a:cubicBezTo>
                <a:cubicBezTo>
                  <a:pt x="387333" y="684809"/>
                  <a:pt x="684759" y="234163"/>
                  <a:pt x="728185" y="143215"/>
                </a:cubicBezTo>
                <a:cubicBezTo>
                  <a:pt x="771611" y="52267"/>
                  <a:pt x="470908" y="348054"/>
                  <a:pt x="526624" y="325112"/>
                </a:cubicBezTo>
                <a:cubicBezTo>
                  <a:pt x="582340" y="302170"/>
                  <a:pt x="992018" y="39976"/>
                  <a:pt x="1062482" y="5563"/>
                </a:cubicBezTo>
                <a:cubicBezTo>
                  <a:pt x="1132946" y="-28850"/>
                  <a:pt x="869114" y="107163"/>
                  <a:pt x="949411" y="118634"/>
                </a:cubicBezTo>
                <a:cubicBezTo>
                  <a:pt x="1029708" y="130105"/>
                  <a:pt x="1581953" y="17854"/>
                  <a:pt x="1568843" y="6455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2" name="フリーフォーム 1421">
            <a:extLst>
              <a:ext uri="{FF2B5EF4-FFF2-40B4-BE49-F238E27FC236}">
                <a16:creationId xmlns:a16="http://schemas.microsoft.com/office/drawing/2014/main" id="{E7B50BD5-2E5A-CD07-265F-A2F6E791D219}"/>
              </a:ext>
            </a:extLst>
          </p:cNvPr>
          <p:cNvSpPr/>
          <p:nvPr/>
        </p:nvSpPr>
        <p:spPr>
          <a:xfrm>
            <a:off x="4782267" y="6963975"/>
            <a:ext cx="1935211" cy="2300197"/>
          </a:xfrm>
          <a:custGeom>
            <a:avLst/>
            <a:gdLst>
              <a:gd name="connsiteX0" fmla="*/ 1928249 w 1935211"/>
              <a:gd name="connsiteY0" fmla="*/ 2180 h 2300197"/>
              <a:gd name="connsiteX1" fmla="*/ 1461217 w 1935211"/>
              <a:gd name="connsiteY1" fmla="*/ 498709 h 2300197"/>
              <a:gd name="connsiteX2" fmla="*/ 694301 w 1935211"/>
              <a:gd name="connsiteY2" fmla="*/ 1216464 h 2300197"/>
              <a:gd name="connsiteX3" fmla="*/ 959772 w 1935211"/>
              <a:gd name="connsiteY3" fmla="*/ 1177135 h 2300197"/>
              <a:gd name="connsiteX4" fmla="*/ 428830 w 1935211"/>
              <a:gd name="connsiteY4" fmla="*/ 1880141 h 2300197"/>
              <a:gd name="connsiteX5" fmla="*/ 1127 w 1935211"/>
              <a:gd name="connsiteY5" fmla="*/ 2298012 h 2300197"/>
              <a:gd name="connsiteX6" fmla="*/ 330507 w 1935211"/>
              <a:gd name="connsiteY6" fmla="*/ 1708077 h 2300197"/>
              <a:gd name="connsiteX7" fmla="*/ 1087591 w 1935211"/>
              <a:gd name="connsiteY7" fmla="*/ 577367 h 2300197"/>
              <a:gd name="connsiteX8" fmla="*/ 935191 w 1935211"/>
              <a:gd name="connsiteY8" fmla="*/ 562619 h 2300197"/>
              <a:gd name="connsiteX9" fmla="*/ 1431720 w 1935211"/>
              <a:gd name="connsiteY9" fmla="*/ 154580 h 2300197"/>
              <a:gd name="connsiteX10" fmla="*/ 1112172 w 1935211"/>
              <a:gd name="connsiteY10" fmla="*/ 311896 h 2300197"/>
              <a:gd name="connsiteX11" fmla="*/ 1928249 w 1935211"/>
              <a:gd name="connsiteY11" fmla="*/ 2180 h 2300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35211" h="2300197">
                <a:moveTo>
                  <a:pt x="1928249" y="2180"/>
                </a:moveTo>
                <a:cubicBezTo>
                  <a:pt x="1986423" y="33315"/>
                  <a:pt x="1666875" y="296328"/>
                  <a:pt x="1461217" y="498709"/>
                </a:cubicBezTo>
                <a:cubicBezTo>
                  <a:pt x="1255559" y="701090"/>
                  <a:pt x="777875" y="1103393"/>
                  <a:pt x="694301" y="1216464"/>
                </a:cubicBezTo>
                <a:cubicBezTo>
                  <a:pt x="610727" y="1329535"/>
                  <a:pt x="1004017" y="1066522"/>
                  <a:pt x="959772" y="1177135"/>
                </a:cubicBezTo>
                <a:cubicBezTo>
                  <a:pt x="915527" y="1287748"/>
                  <a:pt x="588604" y="1693328"/>
                  <a:pt x="428830" y="1880141"/>
                </a:cubicBezTo>
                <a:cubicBezTo>
                  <a:pt x="269056" y="2066954"/>
                  <a:pt x="17514" y="2326689"/>
                  <a:pt x="1127" y="2298012"/>
                </a:cubicBezTo>
                <a:cubicBezTo>
                  <a:pt x="-15260" y="2269335"/>
                  <a:pt x="149430" y="1994851"/>
                  <a:pt x="330507" y="1708077"/>
                </a:cubicBezTo>
                <a:cubicBezTo>
                  <a:pt x="511584" y="1421303"/>
                  <a:pt x="986810" y="768277"/>
                  <a:pt x="1087591" y="577367"/>
                </a:cubicBezTo>
                <a:cubicBezTo>
                  <a:pt x="1188372" y="386457"/>
                  <a:pt x="877836" y="633083"/>
                  <a:pt x="935191" y="562619"/>
                </a:cubicBezTo>
                <a:cubicBezTo>
                  <a:pt x="992546" y="492155"/>
                  <a:pt x="1402223" y="196367"/>
                  <a:pt x="1431720" y="154580"/>
                </a:cubicBezTo>
                <a:cubicBezTo>
                  <a:pt x="1461217" y="112793"/>
                  <a:pt x="1032695" y="340573"/>
                  <a:pt x="1112172" y="311896"/>
                </a:cubicBezTo>
                <a:cubicBezTo>
                  <a:pt x="1191649" y="283219"/>
                  <a:pt x="1870075" y="-28955"/>
                  <a:pt x="1928249" y="2180"/>
                </a:cubicBezTo>
                <a:close/>
              </a:path>
            </a:pathLst>
          </a:custGeom>
          <a:solidFill>
            <a:srgbClr val="FF85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3" name="フリーフォーム 1422">
            <a:extLst>
              <a:ext uri="{FF2B5EF4-FFF2-40B4-BE49-F238E27FC236}">
                <a16:creationId xmlns:a16="http://schemas.microsoft.com/office/drawing/2014/main" id="{A5B41C04-AFA9-D868-4331-BBB529793A4C}"/>
              </a:ext>
            </a:extLst>
          </p:cNvPr>
          <p:cNvSpPr/>
          <p:nvPr/>
        </p:nvSpPr>
        <p:spPr>
          <a:xfrm>
            <a:off x="3096855" y="8709767"/>
            <a:ext cx="1973693" cy="2041015"/>
          </a:xfrm>
          <a:custGeom>
            <a:avLst/>
            <a:gdLst>
              <a:gd name="connsiteX0" fmla="*/ 1947093 w 1973693"/>
              <a:gd name="connsiteY0" fmla="*/ 31110 h 2041015"/>
              <a:gd name="connsiteX1" fmla="*/ 1897932 w 1973693"/>
              <a:gd name="connsiteY1" fmla="*/ 75356 h 2041015"/>
              <a:gd name="connsiteX2" fmla="*/ 949119 w 1973693"/>
              <a:gd name="connsiteY2" fmla="*/ 960259 h 2041015"/>
              <a:gd name="connsiteX3" fmla="*/ 1131016 w 1973693"/>
              <a:gd name="connsiteY3" fmla="*/ 920930 h 2041015"/>
              <a:gd name="connsiteX4" fmla="*/ 306 w 1973693"/>
              <a:gd name="connsiteY4" fmla="*/ 2036891 h 2041015"/>
              <a:gd name="connsiteX5" fmla="*/ 1022861 w 1973693"/>
              <a:gd name="connsiteY5" fmla="*/ 1279807 h 2041015"/>
              <a:gd name="connsiteX6" fmla="*/ 1553803 w 1973693"/>
              <a:gd name="connsiteY6" fmla="*/ 778362 h 2041015"/>
              <a:gd name="connsiteX7" fmla="*/ 1180177 w 1973693"/>
              <a:gd name="connsiteY7" fmla="*/ 989756 h 2041015"/>
              <a:gd name="connsiteX8" fmla="*/ 1612797 w 1973693"/>
              <a:gd name="connsiteY8" fmla="*/ 448981 h 2041015"/>
              <a:gd name="connsiteX9" fmla="*/ 1411235 w 1973693"/>
              <a:gd name="connsiteY9" fmla="*/ 616130 h 2041015"/>
              <a:gd name="connsiteX10" fmla="*/ 1947093 w 1973693"/>
              <a:gd name="connsiteY10" fmla="*/ 31110 h 2041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3693" h="2041015">
                <a:moveTo>
                  <a:pt x="1947093" y="31110"/>
                </a:moveTo>
                <a:cubicBezTo>
                  <a:pt x="2028209" y="-59019"/>
                  <a:pt x="1897932" y="75356"/>
                  <a:pt x="1897932" y="75356"/>
                </a:cubicBezTo>
                <a:cubicBezTo>
                  <a:pt x="1731603" y="230214"/>
                  <a:pt x="1076938" y="819330"/>
                  <a:pt x="949119" y="960259"/>
                </a:cubicBezTo>
                <a:cubicBezTo>
                  <a:pt x="821300" y="1101188"/>
                  <a:pt x="1289151" y="741491"/>
                  <a:pt x="1131016" y="920930"/>
                </a:cubicBezTo>
                <a:cubicBezTo>
                  <a:pt x="972880" y="1100369"/>
                  <a:pt x="18332" y="1977078"/>
                  <a:pt x="306" y="2036891"/>
                </a:cubicBezTo>
                <a:cubicBezTo>
                  <a:pt x="-17720" y="2096704"/>
                  <a:pt x="763945" y="1489562"/>
                  <a:pt x="1022861" y="1279807"/>
                </a:cubicBezTo>
                <a:cubicBezTo>
                  <a:pt x="1281777" y="1070052"/>
                  <a:pt x="1527584" y="826704"/>
                  <a:pt x="1553803" y="778362"/>
                </a:cubicBezTo>
                <a:cubicBezTo>
                  <a:pt x="1580022" y="730020"/>
                  <a:pt x="1170345" y="1044653"/>
                  <a:pt x="1180177" y="989756"/>
                </a:cubicBezTo>
                <a:cubicBezTo>
                  <a:pt x="1190009" y="934859"/>
                  <a:pt x="1574287" y="511252"/>
                  <a:pt x="1612797" y="448981"/>
                </a:cubicBezTo>
                <a:cubicBezTo>
                  <a:pt x="1651307" y="386710"/>
                  <a:pt x="1349784" y="685775"/>
                  <a:pt x="1411235" y="616130"/>
                </a:cubicBezTo>
                <a:cubicBezTo>
                  <a:pt x="1472686" y="546485"/>
                  <a:pt x="1865977" y="121239"/>
                  <a:pt x="1947093" y="31110"/>
                </a:cubicBezTo>
                <a:close/>
              </a:path>
            </a:pathLst>
          </a:custGeom>
          <a:solidFill>
            <a:srgbClr val="FF85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4" name="フリーフォーム 1423">
            <a:extLst>
              <a:ext uri="{FF2B5EF4-FFF2-40B4-BE49-F238E27FC236}">
                <a16:creationId xmlns:a16="http://schemas.microsoft.com/office/drawing/2014/main" id="{0FAD1BF5-55D7-8B17-4CD2-AB59F397D83D}"/>
              </a:ext>
            </a:extLst>
          </p:cNvPr>
          <p:cNvSpPr/>
          <p:nvPr/>
        </p:nvSpPr>
        <p:spPr>
          <a:xfrm>
            <a:off x="2543020" y="10637754"/>
            <a:ext cx="2876087" cy="1818408"/>
          </a:xfrm>
          <a:custGeom>
            <a:avLst/>
            <a:gdLst>
              <a:gd name="connsiteX0" fmla="*/ 2869638 w 2876087"/>
              <a:gd name="connsiteY0" fmla="*/ 5665 h 1818408"/>
              <a:gd name="connsiteX1" fmla="*/ 2068309 w 2876087"/>
              <a:gd name="connsiteY1" fmla="*/ 364543 h 1818408"/>
              <a:gd name="connsiteX2" fmla="*/ 1080167 w 2876087"/>
              <a:gd name="connsiteY2" fmla="*/ 752917 h 1818408"/>
              <a:gd name="connsiteX3" fmla="*/ 1561948 w 2876087"/>
              <a:gd name="connsiteY3" fmla="*/ 669343 h 1818408"/>
              <a:gd name="connsiteX4" fmla="*/ 858941 w 2876087"/>
              <a:gd name="connsiteY4" fmla="*/ 1033136 h 1818408"/>
              <a:gd name="connsiteX5" fmla="*/ 1163741 w 2876087"/>
              <a:gd name="connsiteY5" fmla="*/ 1033136 h 1818408"/>
              <a:gd name="connsiteX6" fmla="*/ 465651 w 2876087"/>
              <a:gd name="connsiteY6" fmla="*/ 1593575 h 1818408"/>
              <a:gd name="connsiteX7" fmla="*/ 264090 w 2876087"/>
              <a:gd name="connsiteY7" fmla="*/ 1686981 h 1818408"/>
              <a:gd name="connsiteX8" fmla="*/ 8451 w 2876087"/>
              <a:gd name="connsiteY8" fmla="*/ 1588659 h 1818408"/>
              <a:gd name="connsiteX9" fmla="*/ 598386 w 2876087"/>
              <a:gd name="connsiteY9" fmla="*/ 1750891 h 1818408"/>
              <a:gd name="connsiteX10" fmla="*/ 858941 w 2876087"/>
              <a:gd name="connsiteY10" fmla="*/ 1814801 h 1818408"/>
              <a:gd name="connsiteX11" fmla="*/ 795032 w 2876087"/>
              <a:gd name="connsiteY11" fmla="*/ 1652569 h 1818408"/>
              <a:gd name="connsiteX12" fmla="*/ 2264954 w 2876087"/>
              <a:gd name="connsiteY12" fmla="*/ 728336 h 1818408"/>
              <a:gd name="connsiteX13" fmla="*/ 2264954 w 2876087"/>
              <a:gd name="connsiteY13" fmla="*/ 546440 h 1818408"/>
              <a:gd name="connsiteX14" fmla="*/ 2092890 w 2876087"/>
              <a:gd name="connsiteY14" fmla="*/ 467781 h 1818408"/>
              <a:gd name="connsiteX15" fmla="*/ 1625857 w 2876087"/>
              <a:gd name="connsiteY15" fmla="*/ 659511 h 1818408"/>
              <a:gd name="connsiteX16" fmla="*/ 2869638 w 2876087"/>
              <a:gd name="connsiteY16" fmla="*/ 5665 h 1818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76087" h="1818408">
                <a:moveTo>
                  <a:pt x="2869638" y="5665"/>
                </a:moveTo>
                <a:cubicBezTo>
                  <a:pt x="2943380" y="-43496"/>
                  <a:pt x="2366554" y="240001"/>
                  <a:pt x="2068309" y="364543"/>
                </a:cubicBezTo>
                <a:cubicBezTo>
                  <a:pt x="1770064" y="489085"/>
                  <a:pt x="1164560" y="702117"/>
                  <a:pt x="1080167" y="752917"/>
                </a:cubicBezTo>
                <a:cubicBezTo>
                  <a:pt x="995774" y="803717"/>
                  <a:pt x="1598819" y="622640"/>
                  <a:pt x="1561948" y="669343"/>
                </a:cubicBezTo>
                <a:cubicBezTo>
                  <a:pt x="1525077" y="716046"/>
                  <a:pt x="925309" y="972504"/>
                  <a:pt x="858941" y="1033136"/>
                </a:cubicBezTo>
                <a:cubicBezTo>
                  <a:pt x="792573" y="1093768"/>
                  <a:pt x="1229289" y="939730"/>
                  <a:pt x="1163741" y="1033136"/>
                </a:cubicBezTo>
                <a:cubicBezTo>
                  <a:pt x="1098193" y="1126542"/>
                  <a:pt x="615593" y="1484601"/>
                  <a:pt x="465651" y="1593575"/>
                </a:cubicBezTo>
                <a:cubicBezTo>
                  <a:pt x="315709" y="1702549"/>
                  <a:pt x="340290" y="1687800"/>
                  <a:pt x="264090" y="1686981"/>
                </a:cubicBezTo>
                <a:cubicBezTo>
                  <a:pt x="187890" y="1686162"/>
                  <a:pt x="-47265" y="1578007"/>
                  <a:pt x="8451" y="1588659"/>
                </a:cubicBezTo>
                <a:cubicBezTo>
                  <a:pt x="64167" y="1599311"/>
                  <a:pt x="456638" y="1713201"/>
                  <a:pt x="598386" y="1750891"/>
                </a:cubicBezTo>
                <a:cubicBezTo>
                  <a:pt x="740134" y="1788581"/>
                  <a:pt x="826167" y="1831188"/>
                  <a:pt x="858941" y="1814801"/>
                </a:cubicBezTo>
                <a:cubicBezTo>
                  <a:pt x="891715" y="1798414"/>
                  <a:pt x="560696" y="1833647"/>
                  <a:pt x="795032" y="1652569"/>
                </a:cubicBezTo>
                <a:cubicBezTo>
                  <a:pt x="1029367" y="1471492"/>
                  <a:pt x="2019967" y="912691"/>
                  <a:pt x="2264954" y="728336"/>
                </a:cubicBezTo>
                <a:cubicBezTo>
                  <a:pt x="2509941" y="543981"/>
                  <a:pt x="2293631" y="589866"/>
                  <a:pt x="2264954" y="546440"/>
                </a:cubicBezTo>
                <a:cubicBezTo>
                  <a:pt x="2236277" y="503014"/>
                  <a:pt x="2199406" y="448936"/>
                  <a:pt x="2092890" y="467781"/>
                </a:cubicBezTo>
                <a:cubicBezTo>
                  <a:pt x="1986374" y="486626"/>
                  <a:pt x="1493941" y="734891"/>
                  <a:pt x="1625857" y="659511"/>
                </a:cubicBezTo>
                <a:cubicBezTo>
                  <a:pt x="1757773" y="584131"/>
                  <a:pt x="2795896" y="54826"/>
                  <a:pt x="2869638" y="5665"/>
                </a:cubicBezTo>
                <a:close/>
              </a:path>
            </a:pathLst>
          </a:custGeom>
          <a:solidFill>
            <a:srgbClr val="FF85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5" name="フリーフォーム 1424">
            <a:extLst>
              <a:ext uri="{FF2B5EF4-FFF2-40B4-BE49-F238E27FC236}">
                <a16:creationId xmlns:a16="http://schemas.microsoft.com/office/drawing/2014/main" id="{3549A793-7ECD-7AB6-770F-875B6B484B2D}"/>
              </a:ext>
            </a:extLst>
          </p:cNvPr>
          <p:cNvSpPr/>
          <p:nvPr/>
        </p:nvSpPr>
        <p:spPr>
          <a:xfrm>
            <a:off x="4984954" y="8184270"/>
            <a:ext cx="2246720" cy="2026840"/>
          </a:xfrm>
          <a:custGeom>
            <a:avLst/>
            <a:gdLst>
              <a:gd name="connsiteX0" fmla="*/ 2246672 w 2246720"/>
              <a:gd name="connsiteY0" fmla="*/ 1085 h 2026840"/>
              <a:gd name="connsiteX1" fmla="*/ 1268362 w 2246720"/>
              <a:gd name="connsiteY1" fmla="*/ 738504 h 2026840"/>
              <a:gd name="connsiteX2" fmla="*/ 422788 w 2246720"/>
              <a:gd name="connsiteY2" fmla="*/ 1672569 h 2026840"/>
              <a:gd name="connsiteX3" fmla="*/ 476865 w 2246720"/>
              <a:gd name="connsiteY3" fmla="*/ 1623407 h 2026840"/>
              <a:gd name="connsiteX4" fmla="*/ 1 w 2246720"/>
              <a:gd name="connsiteY4" fmla="*/ 2026530 h 2026840"/>
              <a:gd name="connsiteX5" fmla="*/ 471949 w 2246720"/>
              <a:gd name="connsiteY5" fmla="*/ 1549665 h 2026840"/>
              <a:gd name="connsiteX6" fmla="*/ 1066801 w 2246720"/>
              <a:gd name="connsiteY6" fmla="*/ 787665 h 2026840"/>
              <a:gd name="connsiteX7" fmla="*/ 1597743 w 2246720"/>
              <a:gd name="connsiteY7" fmla="*/ 477949 h 2026840"/>
              <a:gd name="connsiteX8" fmla="*/ 1312607 w 2246720"/>
              <a:gd name="connsiteY8" fmla="*/ 571356 h 2026840"/>
              <a:gd name="connsiteX9" fmla="*/ 2246672 w 2246720"/>
              <a:gd name="connsiteY9" fmla="*/ 1085 h 2026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46720" h="2026840">
                <a:moveTo>
                  <a:pt x="2246672" y="1085"/>
                </a:moveTo>
                <a:cubicBezTo>
                  <a:pt x="2239298" y="28943"/>
                  <a:pt x="1572343" y="459923"/>
                  <a:pt x="1268362" y="738504"/>
                </a:cubicBezTo>
                <a:cubicBezTo>
                  <a:pt x="964381" y="1017085"/>
                  <a:pt x="554704" y="1525085"/>
                  <a:pt x="422788" y="1672569"/>
                </a:cubicBezTo>
                <a:cubicBezTo>
                  <a:pt x="290872" y="1820053"/>
                  <a:pt x="476865" y="1623407"/>
                  <a:pt x="476865" y="1623407"/>
                </a:cubicBezTo>
                <a:cubicBezTo>
                  <a:pt x="406401" y="1682400"/>
                  <a:pt x="820" y="2038820"/>
                  <a:pt x="1" y="2026530"/>
                </a:cubicBezTo>
                <a:cubicBezTo>
                  <a:pt x="-818" y="2014240"/>
                  <a:pt x="294149" y="1756143"/>
                  <a:pt x="471949" y="1549665"/>
                </a:cubicBezTo>
                <a:cubicBezTo>
                  <a:pt x="649749" y="1343188"/>
                  <a:pt x="879169" y="966284"/>
                  <a:pt x="1066801" y="787665"/>
                </a:cubicBezTo>
                <a:cubicBezTo>
                  <a:pt x="1254433" y="609046"/>
                  <a:pt x="1556775" y="514001"/>
                  <a:pt x="1597743" y="477949"/>
                </a:cubicBezTo>
                <a:cubicBezTo>
                  <a:pt x="1638711" y="441897"/>
                  <a:pt x="1205271" y="652472"/>
                  <a:pt x="1312607" y="571356"/>
                </a:cubicBezTo>
                <a:cubicBezTo>
                  <a:pt x="1419943" y="490240"/>
                  <a:pt x="2254046" y="-26773"/>
                  <a:pt x="2246672" y="108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6" name="フリーフォーム 1425">
            <a:extLst>
              <a:ext uri="{FF2B5EF4-FFF2-40B4-BE49-F238E27FC236}">
                <a16:creationId xmlns:a16="http://schemas.microsoft.com/office/drawing/2014/main" id="{2C0D16C1-0C8A-A223-4203-A5C1614B1839}"/>
              </a:ext>
            </a:extLst>
          </p:cNvPr>
          <p:cNvSpPr/>
          <p:nvPr/>
        </p:nvSpPr>
        <p:spPr>
          <a:xfrm>
            <a:off x="6640269" y="6562763"/>
            <a:ext cx="1439553" cy="846170"/>
          </a:xfrm>
          <a:custGeom>
            <a:avLst/>
            <a:gdLst>
              <a:gd name="connsiteX0" fmla="*/ 1421 w 1439553"/>
              <a:gd name="connsiteY0" fmla="*/ 845843 h 846170"/>
              <a:gd name="connsiteX1" fmla="*/ 753589 w 1439553"/>
              <a:gd name="connsiteY1" fmla="*/ 349314 h 846170"/>
              <a:gd name="connsiteX2" fmla="*/ 945318 w 1439553"/>
              <a:gd name="connsiteY2" fmla="*/ 393560 h 846170"/>
              <a:gd name="connsiteX3" fmla="*/ 1092802 w 1439553"/>
              <a:gd name="connsiteY3" fmla="*/ 270656 h 846170"/>
              <a:gd name="connsiteX4" fmla="*/ 1436931 w 1439553"/>
              <a:gd name="connsiteY4" fmla="*/ 649198 h 846170"/>
              <a:gd name="connsiteX5" fmla="*/ 1235370 w 1439553"/>
              <a:gd name="connsiteY5" fmla="*/ 501714 h 846170"/>
              <a:gd name="connsiteX6" fmla="*/ 945318 w 1439553"/>
              <a:gd name="connsiteY6" fmla="*/ 10102 h 846170"/>
              <a:gd name="connsiteX7" fmla="*/ 1058389 w 1439553"/>
              <a:gd name="connsiteY7" fmla="*/ 177250 h 846170"/>
              <a:gd name="connsiteX8" fmla="*/ 964983 w 1439553"/>
              <a:gd name="connsiteY8" fmla="*/ 265740 h 846170"/>
              <a:gd name="connsiteX9" fmla="*/ 1421 w 1439553"/>
              <a:gd name="connsiteY9" fmla="*/ 845843 h 846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39553" h="846170">
                <a:moveTo>
                  <a:pt x="1421" y="845843"/>
                </a:moveTo>
                <a:cubicBezTo>
                  <a:pt x="-33811" y="859772"/>
                  <a:pt x="596273" y="424694"/>
                  <a:pt x="753589" y="349314"/>
                </a:cubicBezTo>
                <a:cubicBezTo>
                  <a:pt x="910905" y="273934"/>
                  <a:pt x="888783" y="406670"/>
                  <a:pt x="945318" y="393560"/>
                </a:cubicBezTo>
                <a:cubicBezTo>
                  <a:pt x="1001854" y="380450"/>
                  <a:pt x="1010867" y="228050"/>
                  <a:pt x="1092802" y="270656"/>
                </a:cubicBezTo>
                <a:cubicBezTo>
                  <a:pt x="1174738" y="313262"/>
                  <a:pt x="1413170" y="610688"/>
                  <a:pt x="1436931" y="649198"/>
                </a:cubicBezTo>
                <a:cubicBezTo>
                  <a:pt x="1460692" y="687708"/>
                  <a:pt x="1317305" y="608230"/>
                  <a:pt x="1235370" y="501714"/>
                </a:cubicBezTo>
                <a:cubicBezTo>
                  <a:pt x="1153435" y="395198"/>
                  <a:pt x="974815" y="64179"/>
                  <a:pt x="945318" y="10102"/>
                </a:cubicBezTo>
                <a:cubicBezTo>
                  <a:pt x="915821" y="-43975"/>
                  <a:pt x="1055112" y="134644"/>
                  <a:pt x="1058389" y="177250"/>
                </a:cubicBezTo>
                <a:cubicBezTo>
                  <a:pt x="1061667" y="219856"/>
                  <a:pt x="1141964" y="153488"/>
                  <a:pt x="964983" y="265740"/>
                </a:cubicBezTo>
                <a:cubicBezTo>
                  <a:pt x="788002" y="377992"/>
                  <a:pt x="36653" y="831914"/>
                  <a:pt x="1421" y="84584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7" name="フリーフォーム 1426">
            <a:extLst>
              <a:ext uri="{FF2B5EF4-FFF2-40B4-BE49-F238E27FC236}">
                <a16:creationId xmlns:a16="http://schemas.microsoft.com/office/drawing/2014/main" id="{85266AD6-1B23-19EF-15A9-89C6C0CD3597}"/>
              </a:ext>
            </a:extLst>
          </p:cNvPr>
          <p:cNvSpPr/>
          <p:nvPr/>
        </p:nvSpPr>
        <p:spPr>
          <a:xfrm>
            <a:off x="5330608" y="7544945"/>
            <a:ext cx="1653421" cy="1685320"/>
          </a:xfrm>
          <a:custGeom>
            <a:avLst/>
            <a:gdLst>
              <a:gd name="connsiteX0" fmla="*/ 62386 w 1653421"/>
              <a:gd name="connsiteY0" fmla="*/ 1574474 h 1685320"/>
              <a:gd name="connsiteX1" fmla="*/ 160708 w 1653421"/>
              <a:gd name="connsiteY1" fmla="*/ 1549894 h 1685320"/>
              <a:gd name="connsiteX2" fmla="*/ 617908 w 1653421"/>
              <a:gd name="connsiteY2" fmla="*/ 974707 h 1685320"/>
              <a:gd name="connsiteX3" fmla="*/ 986618 w 1653421"/>
              <a:gd name="connsiteY3" fmla="*/ 374939 h 1685320"/>
              <a:gd name="connsiteX4" fmla="*/ 1640463 w 1653421"/>
              <a:gd name="connsiteY4" fmla="*/ 6229 h 1685320"/>
              <a:gd name="connsiteX5" fmla="*/ 1394657 w 1653421"/>
              <a:gd name="connsiteY5" fmla="*/ 153713 h 1685320"/>
              <a:gd name="connsiteX6" fmla="*/ 1060360 w 1653421"/>
              <a:gd name="connsiteY6" fmla="*/ 291365 h 1685320"/>
              <a:gd name="connsiteX7" fmla="*/ 62386 w 1653421"/>
              <a:gd name="connsiteY7" fmla="*/ 1574474 h 168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3421" h="1685320">
                <a:moveTo>
                  <a:pt x="62386" y="1574474"/>
                </a:moveTo>
                <a:cubicBezTo>
                  <a:pt x="-87556" y="1784229"/>
                  <a:pt x="68121" y="1649855"/>
                  <a:pt x="160708" y="1549894"/>
                </a:cubicBezTo>
                <a:cubicBezTo>
                  <a:pt x="253295" y="1449933"/>
                  <a:pt x="480256" y="1170533"/>
                  <a:pt x="617908" y="974707"/>
                </a:cubicBezTo>
                <a:cubicBezTo>
                  <a:pt x="755560" y="778881"/>
                  <a:pt x="816192" y="536352"/>
                  <a:pt x="986618" y="374939"/>
                </a:cubicBezTo>
                <a:cubicBezTo>
                  <a:pt x="1157044" y="213526"/>
                  <a:pt x="1572457" y="43100"/>
                  <a:pt x="1640463" y="6229"/>
                </a:cubicBezTo>
                <a:cubicBezTo>
                  <a:pt x="1708469" y="-30642"/>
                  <a:pt x="1491341" y="106190"/>
                  <a:pt x="1394657" y="153713"/>
                </a:cubicBezTo>
                <a:cubicBezTo>
                  <a:pt x="1297973" y="201236"/>
                  <a:pt x="1279947" y="49655"/>
                  <a:pt x="1060360" y="291365"/>
                </a:cubicBezTo>
                <a:cubicBezTo>
                  <a:pt x="840773" y="533075"/>
                  <a:pt x="212328" y="1364719"/>
                  <a:pt x="62386" y="157447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8" name="フリーフォーム 1427">
            <a:extLst>
              <a:ext uri="{FF2B5EF4-FFF2-40B4-BE49-F238E27FC236}">
                <a16:creationId xmlns:a16="http://schemas.microsoft.com/office/drawing/2014/main" id="{50686798-E024-99E8-6EE6-AEC12C39A2A6}"/>
              </a:ext>
            </a:extLst>
          </p:cNvPr>
          <p:cNvSpPr/>
          <p:nvPr/>
        </p:nvSpPr>
        <p:spPr>
          <a:xfrm>
            <a:off x="3334809" y="9069278"/>
            <a:ext cx="2008346" cy="1626532"/>
          </a:xfrm>
          <a:custGeom>
            <a:avLst/>
            <a:gdLst>
              <a:gd name="connsiteX0" fmla="*/ 1984443 w 2008346"/>
              <a:gd name="connsiteY0" fmla="*/ 30477 h 1626532"/>
              <a:gd name="connsiteX1" fmla="*/ 1207694 w 2008346"/>
              <a:gd name="connsiteY1" fmla="*/ 777728 h 1626532"/>
              <a:gd name="connsiteX2" fmla="*/ 13075 w 2008346"/>
              <a:gd name="connsiteY2" fmla="*/ 1618387 h 1626532"/>
              <a:gd name="connsiteX3" fmla="*/ 607926 w 2008346"/>
              <a:gd name="connsiteY3" fmla="*/ 1171019 h 1626532"/>
              <a:gd name="connsiteX4" fmla="*/ 1183114 w 2008346"/>
              <a:gd name="connsiteY4" fmla="*/ 620412 h 1626532"/>
              <a:gd name="connsiteX5" fmla="*/ 1020881 w 2008346"/>
              <a:gd name="connsiteY5" fmla="*/ 723651 h 1626532"/>
              <a:gd name="connsiteX6" fmla="*/ 1433836 w 2008346"/>
              <a:gd name="connsiteY6" fmla="*/ 295948 h 1626532"/>
              <a:gd name="connsiteX7" fmla="*/ 1286352 w 2008346"/>
              <a:gd name="connsiteY7" fmla="*/ 359857 h 1626532"/>
              <a:gd name="connsiteX8" fmla="*/ 1763217 w 2008346"/>
              <a:gd name="connsiteY8" fmla="*/ 163212 h 1626532"/>
              <a:gd name="connsiteX9" fmla="*/ 1984443 w 2008346"/>
              <a:gd name="connsiteY9" fmla="*/ 30477 h 1626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08346" h="1626532">
                <a:moveTo>
                  <a:pt x="1984443" y="30477"/>
                </a:moveTo>
                <a:cubicBezTo>
                  <a:pt x="1891856" y="132896"/>
                  <a:pt x="1536255" y="513076"/>
                  <a:pt x="1207694" y="777728"/>
                </a:cubicBezTo>
                <a:cubicBezTo>
                  <a:pt x="879133" y="1042380"/>
                  <a:pt x="113036" y="1552839"/>
                  <a:pt x="13075" y="1618387"/>
                </a:cubicBezTo>
                <a:cubicBezTo>
                  <a:pt x="-86886" y="1683936"/>
                  <a:pt x="412920" y="1337348"/>
                  <a:pt x="607926" y="1171019"/>
                </a:cubicBezTo>
                <a:cubicBezTo>
                  <a:pt x="802932" y="1004690"/>
                  <a:pt x="1114288" y="694973"/>
                  <a:pt x="1183114" y="620412"/>
                </a:cubicBezTo>
                <a:cubicBezTo>
                  <a:pt x="1251940" y="545851"/>
                  <a:pt x="979094" y="777728"/>
                  <a:pt x="1020881" y="723651"/>
                </a:cubicBezTo>
                <a:cubicBezTo>
                  <a:pt x="1062668" y="669574"/>
                  <a:pt x="1389591" y="356580"/>
                  <a:pt x="1433836" y="295948"/>
                </a:cubicBezTo>
                <a:cubicBezTo>
                  <a:pt x="1478081" y="235316"/>
                  <a:pt x="1286352" y="359857"/>
                  <a:pt x="1286352" y="359857"/>
                </a:cubicBezTo>
                <a:lnTo>
                  <a:pt x="1763217" y="163212"/>
                </a:lnTo>
                <a:cubicBezTo>
                  <a:pt x="1878746" y="112412"/>
                  <a:pt x="2077030" y="-71942"/>
                  <a:pt x="1984443" y="30477"/>
                </a:cubicBezTo>
                <a:close/>
              </a:path>
            </a:pathLst>
          </a:custGeom>
          <a:solidFill>
            <a:srgbClr val="FF85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9" name="フリーフォーム 1428">
            <a:extLst>
              <a:ext uri="{FF2B5EF4-FFF2-40B4-BE49-F238E27FC236}">
                <a16:creationId xmlns:a16="http://schemas.microsoft.com/office/drawing/2014/main" id="{00C9EA63-4DB8-BFD2-F9EC-3F660C459E8C}"/>
              </a:ext>
            </a:extLst>
          </p:cNvPr>
          <p:cNvSpPr/>
          <p:nvPr/>
        </p:nvSpPr>
        <p:spPr>
          <a:xfrm>
            <a:off x="3768286" y="9812142"/>
            <a:ext cx="2259481" cy="1365649"/>
          </a:xfrm>
          <a:custGeom>
            <a:avLst/>
            <a:gdLst>
              <a:gd name="connsiteX0" fmla="*/ 2258888 w 2259481"/>
              <a:gd name="connsiteY0" fmla="*/ 452 h 1365649"/>
              <a:gd name="connsiteX1" fmla="*/ 1575546 w 2259481"/>
              <a:gd name="connsiteY1" fmla="*/ 521561 h 1365649"/>
              <a:gd name="connsiteX2" fmla="*/ 26966 w 2259481"/>
              <a:gd name="connsiteY2" fmla="*/ 1347471 h 1365649"/>
              <a:gd name="connsiteX3" fmla="*/ 602153 w 2259481"/>
              <a:gd name="connsiteY3" fmla="*/ 1091832 h 1365649"/>
              <a:gd name="connsiteX4" fmla="*/ 744720 w 2259481"/>
              <a:gd name="connsiteY4" fmla="*/ 1082000 h 1365649"/>
              <a:gd name="connsiteX5" fmla="*/ 1782024 w 2259481"/>
              <a:gd name="connsiteY5" fmla="*/ 673961 h 1365649"/>
              <a:gd name="connsiteX6" fmla="*/ 1295327 w 2259481"/>
              <a:gd name="connsiteY6" fmla="*/ 1096748 h 1365649"/>
              <a:gd name="connsiteX7" fmla="*/ 1870514 w 2259481"/>
              <a:gd name="connsiteY7" fmla="*/ 462568 h 1365649"/>
              <a:gd name="connsiteX8" fmla="*/ 1698449 w 2259481"/>
              <a:gd name="connsiteY8" fmla="*/ 605135 h 1365649"/>
              <a:gd name="connsiteX9" fmla="*/ 2258888 w 2259481"/>
              <a:gd name="connsiteY9" fmla="*/ 452 h 1365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59481" h="1365649">
                <a:moveTo>
                  <a:pt x="2258888" y="452"/>
                </a:moveTo>
                <a:cubicBezTo>
                  <a:pt x="2238404" y="-13477"/>
                  <a:pt x="1947533" y="297058"/>
                  <a:pt x="1575546" y="521561"/>
                </a:cubicBezTo>
                <a:cubicBezTo>
                  <a:pt x="1203559" y="746064"/>
                  <a:pt x="189198" y="1252426"/>
                  <a:pt x="26966" y="1347471"/>
                </a:cubicBezTo>
                <a:cubicBezTo>
                  <a:pt x="-135266" y="1442516"/>
                  <a:pt x="482527" y="1136077"/>
                  <a:pt x="602153" y="1091832"/>
                </a:cubicBezTo>
                <a:cubicBezTo>
                  <a:pt x="721779" y="1047587"/>
                  <a:pt x="548075" y="1151645"/>
                  <a:pt x="744720" y="1082000"/>
                </a:cubicBezTo>
                <a:cubicBezTo>
                  <a:pt x="941365" y="1012355"/>
                  <a:pt x="1690256" y="671503"/>
                  <a:pt x="1782024" y="673961"/>
                </a:cubicBezTo>
                <a:cubicBezTo>
                  <a:pt x="1873792" y="676419"/>
                  <a:pt x="1280579" y="1131980"/>
                  <a:pt x="1295327" y="1096748"/>
                </a:cubicBezTo>
                <a:cubicBezTo>
                  <a:pt x="1310075" y="1061516"/>
                  <a:pt x="1803327" y="544503"/>
                  <a:pt x="1870514" y="462568"/>
                </a:cubicBezTo>
                <a:cubicBezTo>
                  <a:pt x="1937701" y="380633"/>
                  <a:pt x="1633720" y="678058"/>
                  <a:pt x="1698449" y="605135"/>
                </a:cubicBezTo>
                <a:cubicBezTo>
                  <a:pt x="1763178" y="532212"/>
                  <a:pt x="2279372" y="14381"/>
                  <a:pt x="2258888" y="45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0" name="フリーフォーム 1429">
            <a:extLst>
              <a:ext uri="{FF2B5EF4-FFF2-40B4-BE49-F238E27FC236}">
                <a16:creationId xmlns:a16="http://schemas.microsoft.com/office/drawing/2014/main" id="{7AE84BAD-6F76-5094-8847-B9600F8BE700}"/>
              </a:ext>
            </a:extLst>
          </p:cNvPr>
          <p:cNvSpPr/>
          <p:nvPr/>
        </p:nvSpPr>
        <p:spPr>
          <a:xfrm>
            <a:off x="2782258" y="4906162"/>
            <a:ext cx="405869" cy="1460244"/>
          </a:xfrm>
          <a:custGeom>
            <a:avLst/>
            <a:gdLst>
              <a:gd name="connsiteX0" fmla="*/ 59265 w 405869"/>
              <a:gd name="connsiteY0" fmla="*/ 14883 h 1460244"/>
              <a:gd name="connsiteX1" fmla="*/ 93677 w 405869"/>
              <a:gd name="connsiteY1" fmla="*/ 64044 h 1460244"/>
              <a:gd name="connsiteX2" fmla="*/ 329652 w 405869"/>
              <a:gd name="connsiteY2" fmla="*/ 354096 h 1460244"/>
              <a:gd name="connsiteX3" fmla="*/ 329652 w 405869"/>
              <a:gd name="connsiteY3" fmla="*/ 255773 h 1460244"/>
              <a:gd name="connsiteX4" fmla="*/ 398477 w 405869"/>
              <a:gd name="connsiteY4" fmla="*/ 531077 h 1460244"/>
              <a:gd name="connsiteX5" fmla="*/ 403394 w 405869"/>
              <a:gd name="connsiteY5" fmla="*/ 717890 h 1460244"/>
              <a:gd name="connsiteX6" fmla="*/ 393561 w 405869"/>
              <a:gd name="connsiteY6" fmla="*/ 845709 h 1460244"/>
              <a:gd name="connsiteX7" fmla="*/ 285407 w 405869"/>
              <a:gd name="connsiteY7" fmla="*/ 1022690 h 1460244"/>
              <a:gd name="connsiteX8" fmla="*/ 388645 w 405869"/>
              <a:gd name="connsiteY8" fmla="*/ 988277 h 1460244"/>
              <a:gd name="connsiteX9" fmla="*/ 265742 w 405869"/>
              <a:gd name="connsiteY9" fmla="*/ 1150509 h 1460244"/>
              <a:gd name="connsiteX10" fmla="*/ 15019 w 405869"/>
              <a:gd name="connsiteY10" fmla="*/ 1460225 h 1460244"/>
              <a:gd name="connsiteX11" fmla="*/ 137923 w 405869"/>
              <a:gd name="connsiteY11" fmla="*/ 1135761 h 1460244"/>
              <a:gd name="connsiteX12" fmla="*/ 280490 w 405869"/>
              <a:gd name="connsiteY12" fmla="*/ 845709 h 1460244"/>
              <a:gd name="connsiteX13" fmla="*/ 329652 w 405869"/>
              <a:gd name="connsiteY13" fmla="*/ 668728 h 1460244"/>
              <a:gd name="connsiteX14" fmla="*/ 231329 w 405869"/>
              <a:gd name="connsiteY14" fmla="*/ 334432 h 1460244"/>
              <a:gd name="connsiteX15" fmla="*/ 275574 w 405869"/>
              <a:gd name="connsiteY15" fmla="*/ 324599 h 1460244"/>
              <a:gd name="connsiteX16" fmla="*/ 271 w 405869"/>
              <a:gd name="connsiteY16" fmla="*/ 241025 h 1460244"/>
              <a:gd name="connsiteX17" fmla="*/ 221497 w 405869"/>
              <a:gd name="connsiteY17" fmla="*/ 265606 h 1460244"/>
              <a:gd name="connsiteX18" fmla="*/ 59265 w 405869"/>
              <a:gd name="connsiteY18" fmla="*/ 14883 h 146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05869" h="1460244">
                <a:moveTo>
                  <a:pt x="59265" y="14883"/>
                </a:moveTo>
                <a:cubicBezTo>
                  <a:pt x="37962" y="-18711"/>
                  <a:pt x="48612" y="7508"/>
                  <a:pt x="93677" y="64044"/>
                </a:cubicBezTo>
                <a:cubicBezTo>
                  <a:pt x="138742" y="120580"/>
                  <a:pt x="290323" y="322141"/>
                  <a:pt x="329652" y="354096"/>
                </a:cubicBezTo>
                <a:cubicBezTo>
                  <a:pt x="368981" y="386051"/>
                  <a:pt x="318181" y="226276"/>
                  <a:pt x="329652" y="255773"/>
                </a:cubicBezTo>
                <a:cubicBezTo>
                  <a:pt x="341123" y="285270"/>
                  <a:pt x="386187" y="454058"/>
                  <a:pt x="398477" y="531077"/>
                </a:cubicBezTo>
                <a:cubicBezTo>
                  <a:pt x="410767" y="608096"/>
                  <a:pt x="404213" y="665451"/>
                  <a:pt x="403394" y="717890"/>
                </a:cubicBezTo>
                <a:cubicBezTo>
                  <a:pt x="402575" y="770329"/>
                  <a:pt x="413226" y="794909"/>
                  <a:pt x="393561" y="845709"/>
                </a:cubicBezTo>
                <a:cubicBezTo>
                  <a:pt x="373897" y="896509"/>
                  <a:pt x="286226" y="998929"/>
                  <a:pt x="285407" y="1022690"/>
                </a:cubicBezTo>
                <a:cubicBezTo>
                  <a:pt x="284588" y="1046451"/>
                  <a:pt x="391923" y="966974"/>
                  <a:pt x="388645" y="988277"/>
                </a:cubicBezTo>
                <a:cubicBezTo>
                  <a:pt x="385367" y="1009580"/>
                  <a:pt x="328013" y="1071851"/>
                  <a:pt x="265742" y="1150509"/>
                </a:cubicBezTo>
                <a:cubicBezTo>
                  <a:pt x="203471" y="1229167"/>
                  <a:pt x="36322" y="1462683"/>
                  <a:pt x="15019" y="1460225"/>
                </a:cubicBezTo>
                <a:cubicBezTo>
                  <a:pt x="-6284" y="1457767"/>
                  <a:pt x="93678" y="1238180"/>
                  <a:pt x="137923" y="1135761"/>
                </a:cubicBezTo>
                <a:cubicBezTo>
                  <a:pt x="182168" y="1033342"/>
                  <a:pt x="248535" y="923548"/>
                  <a:pt x="280490" y="845709"/>
                </a:cubicBezTo>
                <a:cubicBezTo>
                  <a:pt x="312445" y="767870"/>
                  <a:pt x="337845" y="753941"/>
                  <a:pt x="329652" y="668728"/>
                </a:cubicBezTo>
                <a:cubicBezTo>
                  <a:pt x="321459" y="583515"/>
                  <a:pt x="240342" y="391787"/>
                  <a:pt x="231329" y="334432"/>
                </a:cubicBezTo>
                <a:cubicBezTo>
                  <a:pt x="222316" y="277077"/>
                  <a:pt x="314084" y="340167"/>
                  <a:pt x="275574" y="324599"/>
                </a:cubicBezTo>
                <a:cubicBezTo>
                  <a:pt x="237064" y="309031"/>
                  <a:pt x="9284" y="250857"/>
                  <a:pt x="271" y="241025"/>
                </a:cubicBezTo>
                <a:cubicBezTo>
                  <a:pt x="-8742" y="231193"/>
                  <a:pt x="209207" y="298380"/>
                  <a:pt x="221497" y="265606"/>
                </a:cubicBezTo>
                <a:cubicBezTo>
                  <a:pt x="233787" y="232832"/>
                  <a:pt x="80568" y="48477"/>
                  <a:pt x="59265" y="148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1" name="フリーフォーム 1430">
            <a:extLst>
              <a:ext uri="{FF2B5EF4-FFF2-40B4-BE49-F238E27FC236}">
                <a16:creationId xmlns:a16="http://schemas.microsoft.com/office/drawing/2014/main" id="{A533F1D2-3C6E-5801-91D6-B2EDDA8839F8}"/>
              </a:ext>
            </a:extLst>
          </p:cNvPr>
          <p:cNvSpPr/>
          <p:nvPr/>
        </p:nvSpPr>
        <p:spPr>
          <a:xfrm>
            <a:off x="2359733" y="4295040"/>
            <a:ext cx="331931" cy="285318"/>
          </a:xfrm>
          <a:custGeom>
            <a:avLst/>
            <a:gdLst>
              <a:gd name="connsiteX0" fmla="*/ 280228 w 331931"/>
              <a:gd name="connsiteY0" fmla="*/ 1657 h 285318"/>
              <a:gd name="connsiteX1" fmla="*/ 309725 w 331931"/>
              <a:gd name="connsiteY1" fmla="*/ 252379 h 285318"/>
              <a:gd name="connsiteX2" fmla="*/ 329390 w 331931"/>
              <a:gd name="connsiteY2" fmla="*/ 281876 h 285318"/>
              <a:gd name="connsiteX3" fmla="*/ 250732 w 331931"/>
              <a:gd name="connsiteY3" fmla="*/ 247463 h 285318"/>
              <a:gd name="connsiteX4" fmla="*/ 9 w 331931"/>
              <a:gd name="connsiteY4" fmla="*/ 247463 h 285318"/>
              <a:gd name="connsiteX5" fmla="*/ 240899 w 331931"/>
              <a:gd name="connsiteY5" fmla="*/ 247463 h 285318"/>
              <a:gd name="connsiteX6" fmla="*/ 240899 w 331931"/>
              <a:gd name="connsiteY6" fmla="*/ 188470 h 285318"/>
              <a:gd name="connsiteX7" fmla="*/ 275312 w 331931"/>
              <a:gd name="connsiteY7" fmla="*/ 144225 h 285318"/>
              <a:gd name="connsiteX8" fmla="*/ 280228 w 331931"/>
              <a:gd name="connsiteY8" fmla="*/ 1657 h 28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931" h="285318">
                <a:moveTo>
                  <a:pt x="280228" y="1657"/>
                </a:moveTo>
                <a:cubicBezTo>
                  <a:pt x="285963" y="19683"/>
                  <a:pt x="301531" y="205676"/>
                  <a:pt x="309725" y="252379"/>
                </a:cubicBezTo>
                <a:cubicBezTo>
                  <a:pt x="317919" y="299082"/>
                  <a:pt x="339222" y="282695"/>
                  <a:pt x="329390" y="281876"/>
                </a:cubicBezTo>
                <a:cubicBezTo>
                  <a:pt x="319558" y="281057"/>
                  <a:pt x="305629" y="253198"/>
                  <a:pt x="250732" y="247463"/>
                </a:cubicBezTo>
                <a:cubicBezTo>
                  <a:pt x="195835" y="241728"/>
                  <a:pt x="9" y="247463"/>
                  <a:pt x="9" y="247463"/>
                </a:cubicBezTo>
                <a:cubicBezTo>
                  <a:pt x="-1630" y="247463"/>
                  <a:pt x="200751" y="257295"/>
                  <a:pt x="240899" y="247463"/>
                </a:cubicBezTo>
                <a:cubicBezTo>
                  <a:pt x="281047" y="237631"/>
                  <a:pt x="235164" y="205676"/>
                  <a:pt x="240899" y="188470"/>
                </a:cubicBezTo>
                <a:cubicBezTo>
                  <a:pt x="246634" y="171264"/>
                  <a:pt x="269576" y="170444"/>
                  <a:pt x="275312" y="144225"/>
                </a:cubicBezTo>
                <a:cubicBezTo>
                  <a:pt x="281048" y="118006"/>
                  <a:pt x="274493" y="-16369"/>
                  <a:pt x="280228" y="165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2" name="フリーフォーム 1431">
            <a:extLst>
              <a:ext uri="{FF2B5EF4-FFF2-40B4-BE49-F238E27FC236}">
                <a16:creationId xmlns:a16="http://schemas.microsoft.com/office/drawing/2014/main" id="{55E8C866-CCB5-522B-A869-3C4D8A19D457}"/>
              </a:ext>
            </a:extLst>
          </p:cNvPr>
          <p:cNvSpPr/>
          <p:nvPr/>
        </p:nvSpPr>
        <p:spPr>
          <a:xfrm>
            <a:off x="2206394" y="4605703"/>
            <a:ext cx="108564" cy="463349"/>
          </a:xfrm>
          <a:custGeom>
            <a:avLst/>
            <a:gdLst>
              <a:gd name="connsiteX0" fmla="*/ 30445 w 108564"/>
              <a:gd name="connsiteY0" fmla="*/ 710 h 463349"/>
              <a:gd name="connsiteX1" fmla="*/ 89438 w 108564"/>
              <a:gd name="connsiteY1" fmla="*/ 103949 h 463349"/>
              <a:gd name="connsiteX2" fmla="*/ 89438 w 108564"/>
              <a:gd name="connsiteY2" fmla="*/ 256349 h 463349"/>
              <a:gd name="connsiteX3" fmla="*/ 104187 w 108564"/>
              <a:gd name="connsiteY3" fmla="*/ 172774 h 463349"/>
              <a:gd name="connsiteX4" fmla="*/ 948 w 108564"/>
              <a:gd name="connsiteY4" fmla="*/ 457910 h 463349"/>
              <a:gd name="connsiteX5" fmla="*/ 50109 w 108564"/>
              <a:gd name="connsiteY5" fmla="*/ 339923 h 463349"/>
              <a:gd name="connsiteX6" fmla="*/ 948 w 108564"/>
              <a:gd name="connsiteY6" fmla="*/ 94116 h 463349"/>
              <a:gd name="connsiteX7" fmla="*/ 69774 w 108564"/>
              <a:gd name="connsiteY7" fmla="*/ 197355 h 463349"/>
              <a:gd name="connsiteX8" fmla="*/ 104187 w 108564"/>
              <a:gd name="connsiteY8" fmla="*/ 64620 h 463349"/>
              <a:gd name="connsiteX9" fmla="*/ 30445 w 108564"/>
              <a:gd name="connsiteY9" fmla="*/ 710 h 463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564" h="463349">
                <a:moveTo>
                  <a:pt x="30445" y="710"/>
                </a:moveTo>
                <a:cubicBezTo>
                  <a:pt x="27987" y="7265"/>
                  <a:pt x="79606" y="61343"/>
                  <a:pt x="89438" y="103949"/>
                </a:cubicBezTo>
                <a:cubicBezTo>
                  <a:pt x="99270" y="146556"/>
                  <a:pt x="86980" y="244878"/>
                  <a:pt x="89438" y="256349"/>
                </a:cubicBezTo>
                <a:cubicBezTo>
                  <a:pt x="91896" y="267820"/>
                  <a:pt x="118935" y="139181"/>
                  <a:pt x="104187" y="172774"/>
                </a:cubicBezTo>
                <a:cubicBezTo>
                  <a:pt x="89439" y="206367"/>
                  <a:pt x="9961" y="430052"/>
                  <a:pt x="948" y="457910"/>
                </a:cubicBezTo>
                <a:cubicBezTo>
                  <a:pt x="-8065" y="485768"/>
                  <a:pt x="50109" y="400555"/>
                  <a:pt x="50109" y="339923"/>
                </a:cubicBezTo>
                <a:cubicBezTo>
                  <a:pt x="50109" y="279291"/>
                  <a:pt x="-2329" y="117877"/>
                  <a:pt x="948" y="94116"/>
                </a:cubicBezTo>
                <a:cubicBezTo>
                  <a:pt x="4225" y="70355"/>
                  <a:pt x="52568" y="202271"/>
                  <a:pt x="69774" y="197355"/>
                </a:cubicBezTo>
                <a:cubicBezTo>
                  <a:pt x="86981" y="192439"/>
                  <a:pt x="105006" y="94936"/>
                  <a:pt x="104187" y="64620"/>
                </a:cubicBezTo>
                <a:cubicBezTo>
                  <a:pt x="103368" y="34304"/>
                  <a:pt x="32903" y="-5845"/>
                  <a:pt x="30445" y="71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3" name="フリーフォーム 1432">
            <a:extLst>
              <a:ext uri="{FF2B5EF4-FFF2-40B4-BE49-F238E27FC236}">
                <a16:creationId xmlns:a16="http://schemas.microsoft.com/office/drawing/2014/main" id="{2E459EDF-5075-4CDF-0D86-CA4130F27250}"/>
              </a:ext>
            </a:extLst>
          </p:cNvPr>
          <p:cNvSpPr/>
          <p:nvPr/>
        </p:nvSpPr>
        <p:spPr>
          <a:xfrm>
            <a:off x="2048803" y="5250039"/>
            <a:ext cx="255826" cy="516592"/>
          </a:xfrm>
          <a:custGeom>
            <a:avLst/>
            <a:gdLst>
              <a:gd name="connsiteX0" fmla="*/ 1223 w 255826"/>
              <a:gd name="connsiteY0" fmla="*/ 387 h 516592"/>
              <a:gd name="connsiteX1" fmla="*/ 227365 w 255826"/>
              <a:gd name="connsiteY1" fmla="*/ 226529 h 516592"/>
              <a:gd name="connsiteX2" fmla="*/ 242113 w 255826"/>
              <a:gd name="connsiteY2" fmla="*/ 437922 h 516592"/>
              <a:gd name="connsiteX3" fmla="*/ 251945 w 255826"/>
              <a:gd name="connsiteY3" fmla="*/ 344516 h 516592"/>
              <a:gd name="connsiteX4" fmla="*/ 173287 w 255826"/>
              <a:gd name="connsiteY4" fmla="*/ 516580 h 516592"/>
              <a:gd name="connsiteX5" fmla="*/ 178203 w 255826"/>
              <a:gd name="connsiteY5" fmla="*/ 334684 h 516592"/>
              <a:gd name="connsiteX6" fmla="*/ 138874 w 255826"/>
              <a:gd name="connsiteY6" fmla="*/ 177367 h 516592"/>
              <a:gd name="connsiteX7" fmla="*/ 1223 w 255826"/>
              <a:gd name="connsiteY7" fmla="*/ 387 h 516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5826" h="516592">
                <a:moveTo>
                  <a:pt x="1223" y="387"/>
                </a:moveTo>
                <a:cubicBezTo>
                  <a:pt x="15971" y="8581"/>
                  <a:pt x="187217" y="153607"/>
                  <a:pt x="227365" y="226529"/>
                </a:cubicBezTo>
                <a:cubicBezTo>
                  <a:pt x="267513" y="299451"/>
                  <a:pt x="238016" y="418258"/>
                  <a:pt x="242113" y="437922"/>
                </a:cubicBezTo>
                <a:cubicBezTo>
                  <a:pt x="246210" y="457587"/>
                  <a:pt x="263416" y="331406"/>
                  <a:pt x="251945" y="344516"/>
                </a:cubicBezTo>
                <a:cubicBezTo>
                  <a:pt x="240474" y="357626"/>
                  <a:pt x="185577" y="518219"/>
                  <a:pt x="173287" y="516580"/>
                </a:cubicBezTo>
                <a:cubicBezTo>
                  <a:pt x="160997" y="514941"/>
                  <a:pt x="183938" y="391219"/>
                  <a:pt x="178203" y="334684"/>
                </a:cubicBezTo>
                <a:cubicBezTo>
                  <a:pt x="172468" y="278149"/>
                  <a:pt x="168371" y="238819"/>
                  <a:pt x="138874" y="177367"/>
                </a:cubicBezTo>
                <a:cubicBezTo>
                  <a:pt x="109377" y="115915"/>
                  <a:pt x="-13525" y="-7807"/>
                  <a:pt x="1223" y="38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4" name="フリーフォーム 1433">
            <a:extLst>
              <a:ext uri="{FF2B5EF4-FFF2-40B4-BE49-F238E27FC236}">
                <a16:creationId xmlns:a16="http://schemas.microsoft.com/office/drawing/2014/main" id="{785E2179-8C26-9D11-3FE1-3FCB78DB6865}"/>
              </a:ext>
            </a:extLst>
          </p:cNvPr>
          <p:cNvSpPr/>
          <p:nvPr/>
        </p:nvSpPr>
        <p:spPr>
          <a:xfrm>
            <a:off x="1670230" y="5313465"/>
            <a:ext cx="389557" cy="883399"/>
          </a:xfrm>
          <a:custGeom>
            <a:avLst/>
            <a:gdLst>
              <a:gd name="connsiteX0" fmla="*/ 16002 w 389557"/>
              <a:gd name="connsiteY0" fmla="*/ 870 h 883399"/>
              <a:gd name="connsiteX1" fmla="*/ 251976 w 389557"/>
              <a:gd name="connsiteY1" fmla="*/ 408909 h 883399"/>
              <a:gd name="connsiteX2" fmla="*/ 207731 w 389557"/>
              <a:gd name="connsiteY2" fmla="*/ 708793 h 883399"/>
              <a:gd name="connsiteX3" fmla="*/ 266725 w 389557"/>
              <a:gd name="connsiteY3" fmla="*/ 576058 h 883399"/>
              <a:gd name="connsiteX4" fmla="*/ 281473 w 389557"/>
              <a:gd name="connsiteY4" fmla="*/ 733374 h 883399"/>
              <a:gd name="connsiteX5" fmla="*/ 315886 w 389557"/>
              <a:gd name="connsiteY5" fmla="*/ 757954 h 883399"/>
              <a:gd name="connsiteX6" fmla="*/ 360131 w 389557"/>
              <a:gd name="connsiteY6" fmla="*/ 856277 h 883399"/>
              <a:gd name="connsiteX7" fmla="*/ 384712 w 389557"/>
              <a:gd name="connsiteY7" fmla="*/ 875941 h 883399"/>
              <a:gd name="connsiteX8" fmla="*/ 261809 w 389557"/>
              <a:gd name="connsiteY8" fmla="*/ 856277 h 883399"/>
              <a:gd name="connsiteX9" fmla="*/ 217564 w 389557"/>
              <a:gd name="connsiteY9" fmla="*/ 600638 h 883399"/>
              <a:gd name="connsiteX10" fmla="*/ 1254 w 389557"/>
              <a:gd name="connsiteY10" fmla="*/ 168019 h 883399"/>
              <a:gd name="connsiteX11" fmla="*/ 124157 w 389557"/>
              <a:gd name="connsiteY11" fmla="*/ 295838 h 883399"/>
              <a:gd name="connsiteX12" fmla="*/ 16002 w 389557"/>
              <a:gd name="connsiteY12" fmla="*/ 870 h 883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9557" h="883399">
                <a:moveTo>
                  <a:pt x="16002" y="870"/>
                </a:moveTo>
                <a:cubicBezTo>
                  <a:pt x="37305" y="19715"/>
                  <a:pt x="220021" y="290922"/>
                  <a:pt x="251976" y="408909"/>
                </a:cubicBezTo>
                <a:cubicBezTo>
                  <a:pt x="283931" y="526896"/>
                  <a:pt x="205273" y="680935"/>
                  <a:pt x="207731" y="708793"/>
                </a:cubicBezTo>
                <a:cubicBezTo>
                  <a:pt x="210189" y="736651"/>
                  <a:pt x="254435" y="571961"/>
                  <a:pt x="266725" y="576058"/>
                </a:cubicBezTo>
                <a:cubicBezTo>
                  <a:pt x="279015" y="580155"/>
                  <a:pt x="273280" y="703058"/>
                  <a:pt x="281473" y="733374"/>
                </a:cubicBezTo>
                <a:cubicBezTo>
                  <a:pt x="289666" y="763690"/>
                  <a:pt x="302776" y="737470"/>
                  <a:pt x="315886" y="757954"/>
                </a:cubicBezTo>
                <a:cubicBezTo>
                  <a:pt x="328996" y="778438"/>
                  <a:pt x="348660" y="836613"/>
                  <a:pt x="360131" y="856277"/>
                </a:cubicBezTo>
                <a:cubicBezTo>
                  <a:pt x="371602" y="875941"/>
                  <a:pt x="401099" y="875941"/>
                  <a:pt x="384712" y="875941"/>
                </a:cubicBezTo>
                <a:cubicBezTo>
                  <a:pt x="368325" y="875941"/>
                  <a:pt x="289667" y="902161"/>
                  <a:pt x="261809" y="856277"/>
                </a:cubicBezTo>
                <a:cubicBezTo>
                  <a:pt x="233951" y="810393"/>
                  <a:pt x="260990" y="715347"/>
                  <a:pt x="217564" y="600638"/>
                </a:cubicBezTo>
                <a:cubicBezTo>
                  <a:pt x="174138" y="485929"/>
                  <a:pt x="16822" y="218819"/>
                  <a:pt x="1254" y="168019"/>
                </a:cubicBezTo>
                <a:cubicBezTo>
                  <a:pt x="-14314" y="117219"/>
                  <a:pt x="120060" y="316322"/>
                  <a:pt x="124157" y="295838"/>
                </a:cubicBezTo>
                <a:cubicBezTo>
                  <a:pt x="128254" y="275354"/>
                  <a:pt x="-5301" y="-17975"/>
                  <a:pt x="16002" y="87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5" name="フリーフォーム 1434">
            <a:extLst>
              <a:ext uri="{FF2B5EF4-FFF2-40B4-BE49-F238E27FC236}">
                <a16:creationId xmlns:a16="http://schemas.microsoft.com/office/drawing/2014/main" id="{E8990F98-669B-1F07-C594-2C0F04FC5B72}"/>
              </a:ext>
            </a:extLst>
          </p:cNvPr>
          <p:cNvSpPr/>
          <p:nvPr/>
        </p:nvSpPr>
        <p:spPr>
          <a:xfrm>
            <a:off x="2170892" y="6222933"/>
            <a:ext cx="587178" cy="979987"/>
          </a:xfrm>
          <a:custGeom>
            <a:avLst/>
            <a:gdLst>
              <a:gd name="connsiteX0" fmla="*/ 587056 w 587178"/>
              <a:gd name="connsiteY0" fmla="*/ 5802 h 979987"/>
              <a:gd name="connsiteX1" fmla="*/ 90527 w 587178"/>
              <a:gd name="connsiteY1" fmla="*/ 694061 h 979987"/>
              <a:gd name="connsiteX2" fmla="*/ 2037 w 587178"/>
              <a:gd name="connsiteY2" fmla="*/ 979196 h 979987"/>
              <a:gd name="connsiteX3" fmla="*/ 41366 w 587178"/>
              <a:gd name="connsiteY3" fmla="*/ 767802 h 979987"/>
              <a:gd name="connsiteX4" fmla="*/ 183934 w 587178"/>
              <a:gd name="connsiteY4" fmla="*/ 438422 h 979987"/>
              <a:gd name="connsiteX5" fmla="*/ 51198 w 587178"/>
              <a:gd name="connsiteY5" fmla="*/ 885790 h 979987"/>
              <a:gd name="connsiteX6" fmla="*/ 306837 w 587178"/>
              <a:gd name="connsiteY6" fmla="*/ 477751 h 979987"/>
              <a:gd name="connsiteX7" fmla="*/ 188850 w 587178"/>
              <a:gd name="connsiteY7" fmla="*/ 566241 h 979987"/>
              <a:gd name="connsiteX8" fmla="*/ 292089 w 587178"/>
              <a:gd name="connsiteY8" fmla="*/ 217196 h 979987"/>
              <a:gd name="connsiteX9" fmla="*/ 139689 w 587178"/>
              <a:gd name="connsiteY9" fmla="*/ 354848 h 979987"/>
              <a:gd name="connsiteX10" fmla="*/ 587056 w 587178"/>
              <a:gd name="connsiteY10" fmla="*/ 5802 h 97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7178" h="979987">
                <a:moveTo>
                  <a:pt x="587056" y="5802"/>
                </a:moveTo>
                <a:cubicBezTo>
                  <a:pt x="578862" y="62337"/>
                  <a:pt x="188030" y="531829"/>
                  <a:pt x="90527" y="694061"/>
                </a:cubicBezTo>
                <a:cubicBezTo>
                  <a:pt x="-6976" y="856293"/>
                  <a:pt x="10230" y="966906"/>
                  <a:pt x="2037" y="979196"/>
                </a:cubicBezTo>
                <a:cubicBezTo>
                  <a:pt x="-6157" y="991486"/>
                  <a:pt x="11050" y="857931"/>
                  <a:pt x="41366" y="767802"/>
                </a:cubicBezTo>
                <a:cubicBezTo>
                  <a:pt x="71682" y="677673"/>
                  <a:pt x="182295" y="418757"/>
                  <a:pt x="183934" y="438422"/>
                </a:cubicBezTo>
                <a:cubicBezTo>
                  <a:pt x="185573" y="458087"/>
                  <a:pt x="30714" y="879235"/>
                  <a:pt x="51198" y="885790"/>
                </a:cubicBezTo>
                <a:cubicBezTo>
                  <a:pt x="71682" y="892345"/>
                  <a:pt x="283895" y="531009"/>
                  <a:pt x="306837" y="477751"/>
                </a:cubicBezTo>
                <a:cubicBezTo>
                  <a:pt x="329779" y="424493"/>
                  <a:pt x="191308" y="609667"/>
                  <a:pt x="188850" y="566241"/>
                </a:cubicBezTo>
                <a:cubicBezTo>
                  <a:pt x="186392" y="522815"/>
                  <a:pt x="300283" y="252428"/>
                  <a:pt x="292089" y="217196"/>
                </a:cubicBezTo>
                <a:cubicBezTo>
                  <a:pt x="283895" y="181964"/>
                  <a:pt x="89708" y="385983"/>
                  <a:pt x="139689" y="354848"/>
                </a:cubicBezTo>
                <a:cubicBezTo>
                  <a:pt x="189670" y="323713"/>
                  <a:pt x="595250" y="-50733"/>
                  <a:pt x="587056" y="580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6" name="フリーフォーム 1435">
            <a:extLst>
              <a:ext uri="{FF2B5EF4-FFF2-40B4-BE49-F238E27FC236}">
                <a16:creationId xmlns:a16="http://schemas.microsoft.com/office/drawing/2014/main" id="{C4F5063C-1D9F-0C01-DB49-0798EC349335}"/>
              </a:ext>
            </a:extLst>
          </p:cNvPr>
          <p:cNvSpPr/>
          <p:nvPr/>
        </p:nvSpPr>
        <p:spPr>
          <a:xfrm>
            <a:off x="1867446" y="7085950"/>
            <a:ext cx="595565" cy="1980280"/>
          </a:xfrm>
          <a:custGeom>
            <a:avLst/>
            <a:gdLst>
              <a:gd name="connsiteX0" fmla="*/ 595535 w 595565"/>
              <a:gd name="connsiteY0" fmla="*/ 8024 h 1980280"/>
              <a:gd name="connsiteX1" fmla="*/ 280902 w 595565"/>
              <a:gd name="connsiteY1" fmla="*/ 745444 h 1980280"/>
              <a:gd name="connsiteX2" fmla="*/ 334980 w 595565"/>
              <a:gd name="connsiteY2" fmla="*/ 715947 h 1980280"/>
              <a:gd name="connsiteX3" fmla="*/ 25264 w 595565"/>
              <a:gd name="connsiteY3" fmla="*/ 1758166 h 1980280"/>
              <a:gd name="connsiteX4" fmla="*/ 20348 w 595565"/>
              <a:gd name="connsiteY4" fmla="*/ 1979392 h 1980280"/>
              <a:gd name="connsiteX5" fmla="*/ 40012 w 595565"/>
              <a:gd name="connsiteY5" fmla="*/ 1723753 h 1980280"/>
              <a:gd name="connsiteX6" fmla="*/ 389057 w 595565"/>
              <a:gd name="connsiteY6" fmla="*/ 165340 h 1980280"/>
              <a:gd name="connsiteX7" fmla="*/ 300567 w 595565"/>
              <a:gd name="connsiteY7" fmla="*/ 342321 h 1980280"/>
              <a:gd name="connsiteX8" fmla="*/ 595535 w 595565"/>
              <a:gd name="connsiteY8" fmla="*/ 8024 h 1980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5565" h="1980280">
                <a:moveTo>
                  <a:pt x="595535" y="8024"/>
                </a:moveTo>
                <a:cubicBezTo>
                  <a:pt x="592257" y="75211"/>
                  <a:pt x="324328" y="627457"/>
                  <a:pt x="280902" y="745444"/>
                </a:cubicBezTo>
                <a:cubicBezTo>
                  <a:pt x="237476" y="863431"/>
                  <a:pt x="377586" y="547160"/>
                  <a:pt x="334980" y="715947"/>
                </a:cubicBezTo>
                <a:cubicBezTo>
                  <a:pt x="292374" y="884734"/>
                  <a:pt x="77703" y="1547592"/>
                  <a:pt x="25264" y="1758166"/>
                </a:cubicBezTo>
                <a:cubicBezTo>
                  <a:pt x="-27175" y="1968740"/>
                  <a:pt x="17890" y="1985127"/>
                  <a:pt x="20348" y="1979392"/>
                </a:cubicBezTo>
                <a:cubicBezTo>
                  <a:pt x="22806" y="1973657"/>
                  <a:pt x="-21440" y="2026095"/>
                  <a:pt x="40012" y="1723753"/>
                </a:cubicBezTo>
                <a:cubicBezTo>
                  <a:pt x="101463" y="1421411"/>
                  <a:pt x="345631" y="395579"/>
                  <a:pt x="389057" y="165340"/>
                </a:cubicBezTo>
                <a:cubicBezTo>
                  <a:pt x="432483" y="-64899"/>
                  <a:pt x="266973" y="367721"/>
                  <a:pt x="300567" y="342321"/>
                </a:cubicBezTo>
                <a:cubicBezTo>
                  <a:pt x="334161" y="316921"/>
                  <a:pt x="598813" y="-59163"/>
                  <a:pt x="595535" y="802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7" name="フリーフォーム 1436">
            <a:extLst>
              <a:ext uri="{FF2B5EF4-FFF2-40B4-BE49-F238E27FC236}">
                <a16:creationId xmlns:a16="http://schemas.microsoft.com/office/drawing/2014/main" id="{2BB6DBB2-CB1E-C71F-DF8E-14F5B1EFB275}"/>
              </a:ext>
            </a:extLst>
          </p:cNvPr>
          <p:cNvSpPr/>
          <p:nvPr/>
        </p:nvSpPr>
        <p:spPr>
          <a:xfrm>
            <a:off x="1621027" y="7778273"/>
            <a:ext cx="598152" cy="2307108"/>
          </a:xfrm>
          <a:custGeom>
            <a:avLst/>
            <a:gdLst>
              <a:gd name="connsiteX0" fmla="*/ 596147 w 598152"/>
              <a:gd name="connsiteY0" fmla="*/ 3959 h 2307108"/>
              <a:gd name="connsiteX1" fmla="*/ 379838 w 598152"/>
              <a:gd name="connsiteY1" fmla="*/ 1365727 h 2307108"/>
              <a:gd name="connsiteX2" fmla="*/ 20960 w 598152"/>
              <a:gd name="connsiteY2" fmla="*/ 2235882 h 2307108"/>
              <a:gd name="connsiteX3" fmla="*/ 75038 w 598152"/>
              <a:gd name="connsiteY3" fmla="*/ 2068733 h 2307108"/>
              <a:gd name="connsiteX4" fmla="*/ 345425 w 598152"/>
              <a:gd name="connsiteY4" fmla="*/ 584062 h 2307108"/>
              <a:gd name="connsiteX5" fmla="*/ 256934 w 598152"/>
              <a:gd name="connsiteY5" fmla="*/ 938024 h 2307108"/>
              <a:gd name="connsiteX6" fmla="*/ 596147 w 598152"/>
              <a:gd name="connsiteY6" fmla="*/ 3959 h 230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8152" h="2307108">
                <a:moveTo>
                  <a:pt x="596147" y="3959"/>
                </a:moveTo>
                <a:cubicBezTo>
                  <a:pt x="616631" y="75243"/>
                  <a:pt x="475702" y="993740"/>
                  <a:pt x="379838" y="1365727"/>
                </a:cubicBezTo>
                <a:cubicBezTo>
                  <a:pt x="283974" y="1737714"/>
                  <a:pt x="71760" y="2118714"/>
                  <a:pt x="20960" y="2235882"/>
                </a:cubicBezTo>
                <a:cubicBezTo>
                  <a:pt x="-29840" y="2353050"/>
                  <a:pt x="20961" y="2344036"/>
                  <a:pt x="75038" y="2068733"/>
                </a:cubicBezTo>
                <a:cubicBezTo>
                  <a:pt x="129115" y="1793430"/>
                  <a:pt x="315109" y="772514"/>
                  <a:pt x="345425" y="584062"/>
                </a:cubicBezTo>
                <a:cubicBezTo>
                  <a:pt x="375741" y="395610"/>
                  <a:pt x="215966" y="1029792"/>
                  <a:pt x="256934" y="938024"/>
                </a:cubicBezTo>
                <a:cubicBezTo>
                  <a:pt x="297902" y="846256"/>
                  <a:pt x="575663" y="-67325"/>
                  <a:pt x="596147" y="3959"/>
                </a:cubicBezTo>
                <a:close/>
              </a:path>
            </a:pathLst>
          </a:custGeom>
          <a:solidFill>
            <a:srgbClr val="FF85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8" name="フリーフォーム 1437">
            <a:extLst>
              <a:ext uri="{FF2B5EF4-FFF2-40B4-BE49-F238E27FC236}">
                <a16:creationId xmlns:a16="http://schemas.microsoft.com/office/drawing/2014/main" id="{DC9E481E-D1B9-7105-DADE-038A87B4276D}"/>
              </a:ext>
            </a:extLst>
          </p:cNvPr>
          <p:cNvSpPr/>
          <p:nvPr/>
        </p:nvSpPr>
        <p:spPr>
          <a:xfrm>
            <a:off x="725696" y="9674900"/>
            <a:ext cx="1171664" cy="1909442"/>
          </a:xfrm>
          <a:custGeom>
            <a:avLst/>
            <a:gdLst>
              <a:gd name="connsiteX0" fmla="*/ 1167014 w 1171664"/>
              <a:gd name="connsiteY0" fmla="*/ 42 h 1909442"/>
              <a:gd name="connsiteX1" fmla="*/ 1039194 w 1171664"/>
              <a:gd name="connsiteY1" fmla="*/ 575229 h 1909442"/>
              <a:gd name="connsiteX2" fmla="*/ 1063775 w 1171664"/>
              <a:gd name="connsiteY2" fmla="*/ 963603 h 1909442"/>
              <a:gd name="connsiteX3" fmla="*/ 1004781 w 1171664"/>
              <a:gd name="connsiteY3" fmla="*/ 801371 h 1909442"/>
              <a:gd name="connsiteX4" fmla="*/ 788472 w 1171664"/>
              <a:gd name="connsiteY4" fmla="*/ 1096339 h 1909442"/>
              <a:gd name="connsiteX5" fmla="*/ 916291 w 1171664"/>
              <a:gd name="connsiteY5" fmla="*/ 1248739 h 1909442"/>
              <a:gd name="connsiteX6" fmla="*/ 817969 w 1171664"/>
              <a:gd name="connsiteY6" fmla="*/ 1415887 h 1909442"/>
              <a:gd name="connsiteX7" fmla="*/ 1093272 w 1171664"/>
              <a:gd name="connsiteY7" fmla="*/ 1401139 h 1909442"/>
              <a:gd name="connsiteX8" fmla="*/ 822885 w 1171664"/>
              <a:gd name="connsiteY8" fmla="*/ 1474881 h 1909442"/>
              <a:gd name="connsiteX9" fmla="*/ 1108020 w 1171664"/>
              <a:gd name="connsiteY9" fmla="*/ 1519126 h 1909442"/>
              <a:gd name="connsiteX10" fmla="*/ 695065 w 1171664"/>
              <a:gd name="connsiteY10" fmla="*/ 1848506 h 1909442"/>
              <a:gd name="connsiteX11" fmla="*/ 429594 w 1171664"/>
              <a:gd name="connsiteY11" fmla="*/ 1838674 h 1909442"/>
              <a:gd name="connsiteX12" fmla="*/ 1891 w 1171664"/>
              <a:gd name="connsiteY12" fmla="*/ 1907500 h 1909442"/>
              <a:gd name="connsiteX13" fmla="*/ 611491 w 1171664"/>
              <a:gd name="connsiteY13" fmla="*/ 1750184 h 1909442"/>
              <a:gd name="connsiteX14" fmla="*/ 891710 w 1171664"/>
              <a:gd name="connsiteY14" fmla="*/ 1656777 h 1909442"/>
              <a:gd name="connsiteX15" fmla="*/ 847465 w 1171664"/>
              <a:gd name="connsiteY15" fmla="*/ 1356894 h 1909442"/>
              <a:gd name="connsiteX16" fmla="*/ 1029362 w 1171664"/>
              <a:gd name="connsiteY16" fmla="*/ 427745 h 1909442"/>
              <a:gd name="connsiteX17" fmla="*/ 847465 w 1171664"/>
              <a:gd name="connsiteY17" fmla="*/ 604726 h 1909442"/>
              <a:gd name="connsiteX18" fmla="*/ 1167014 w 1171664"/>
              <a:gd name="connsiteY18" fmla="*/ 42 h 1909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71664" h="1909442">
                <a:moveTo>
                  <a:pt x="1167014" y="42"/>
                </a:moveTo>
                <a:cubicBezTo>
                  <a:pt x="1198969" y="-4874"/>
                  <a:pt x="1056401" y="414635"/>
                  <a:pt x="1039194" y="575229"/>
                </a:cubicBezTo>
                <a:cubicBezTo>
                  <a:pt x="1021987" y="735823"/>
                  <a:pt x="1069510" y="925913"/>
                  <a:pt x="1063775" y="963603"/>
                </a:cubicBezTo>
                <a:cubicBezTo>
                  <a:pt x="1058039" y="1001293"/>
                  <a:pt x="1050665" y="779248"/>
                  <a:pt x="1004781" y="801371"/>
                </a:cubicBezTo>
                <a:cubicBezTo>
                  <a:pt x="958897" y="823494"/>
                  <a:pt x="803220" y="1021778"/>
                  <a:pt x="788472" y="1096339"/>
                </a:cubicBezTo>
                <a:cubicBezTo>
                  <a:pt x="773724" y="1170900"/>
                  <a:pt x="911375" y="1195481"/>
                  <a:pt x="916291" y="1248739"/>
                </a:cubicBezTo>
                <a:cubicBezTo>
                  <a:pt x="921207" y="1301997"/>
                  <a:pt x="788472" y="1390487"/>
                  <a:pt x="817969" y="1415887"/>
                </a:cubicBezTo>
                <a:cubicBezTo>
                  <a:pt x="847466" y="1441287"/>
                  <a:pt x="1092453" y="1391307"/>
                  <a:pt x="1093272" y="1401139"/>
                </a:cubicBezTo>
                <a:cubicBezTo>
                  <a:pt x="1094091" y="1410971"/>
                  <a:pt x="820427" y="1455217"/>
                  <a:pt x="822885" y="1474881"/>
                </a:cubicBezTo>
                <a:cubicBezTo>
                  <a:pt x="825343" y="1494545"/>
                  <a:pt x="1129323" y="1456855"/>
                  <a:pt x="1108020" y="1519126"/>
                </a:cubicBezTo>
                <a:cubicBezTo>
                  <a:pt x="1086717" y="1581397"/>
                  <a:pt x="808136" y="1795248"/>
                  <a:pt x="695065" y="1848506"/>
                </a:cubicBezTo>
                <a:cubicBezTo>
                  <a:pt x="581994" y="1901764"/>
                  <a:pt x="545123" y="1828842"/>
                  <a:pt x="429594" y="1838674"/>
                </a:cubicBezTo>
                <a:cubicBezTo>
                  <a:pt x="314065" y="1848506"/>
                  <a:pt x="-28425" y="1922248"/>
                  <a:pt x="1891" y="1907500"/>
                </a:cubicBezTo>
                <a:cubicBezTo>
                  <a:pt x="32207" y="1892752"/>
                  <a:pt x="463188" y="1791971"/>
                  <a:pt x="611491" y="1750184"/>
                </a:cubicBezTo>
                <a:cubicBezTo>
                  <a:pt x="759794" y="1708397"/>
                  <a:pt x="852381" y="1722325"/>
                  <a:pt x="891710" y="1656777"/>
                </a:cubicBezTo>
                <a:cubicBezTo>
                  <a:pt x="931039" y="1591229"/>
                  <a:pt x="824523" y="1561733"/>
                  <a:pt x="847465" y="1356894"/>
                </a:cubicBezTo>
                <a:cubicBezTo>
                  <a:pt x="870407" y="1152055"/>
                  <a:pt x="1029362" y="553106"/>
                  <a:pt x="1029362" y="427745"/>
                </a:cubicBezTo>
                <a:cubicBezTo>
                  <a:pt x="1029362" y="302384"/>
                  <a:pt x="823704" y="671913"/>
                  <a:pt x="847465" y="604726"/>
                </a:cubicBezTo>
                <a:cubicBezTo>
                  <a:pt x="871226" y="537539"/>
                  <a:pt x="1135059" y="4958"/>
                  <a:pt x="1167014" y="4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9" name="フリーフォーム 1438">
            <a:extLst>
              <a:ext uri="{FF2B5EF4-FFF2-40B4-BE49-F238E27FC236}">
                <a16:creationId xmlns:a16="http://schemas.microsoft.com/office/drawing/2014/main" id="{4F3A9418-C40B-CBAD-6C0C-CE57AF328D6D}"/>
              </a:ext>
            </a:extLst>
          </p:cNvPr>
          <p:cNvSpPr/>
          <p:nvPr/>
        </p:nvSpPr>
        <p:spPr>
          <a:xfrm>
            <a:off x="1262819" y="6339668"/>
            <a:ext cx="561081" cy="1835859"/>
          </a:xfrm>
          <a:custGeom>
            <a:avLst/>
            <a:gdLst>
              <a:gd name="connsiteX0" fmla="*/ 561065 w 561081"/>
              <a:gd name="connsiteY0" fmla="*/ 2138 h 1835859"/>
              <a:gd name="connsiteX1" fmla="*/ 403749 w 561081"/>
              <a:gd name="connsiteY1" fmla="*/ 685480 h 1835859"/>
              <a:gd name="connsiteX2" fmla="*/ 477491 w 561081"/>
              <a:gd name="connsiteY2" fmla="*/ 606822 h 1835859"/>
              <a:gd name="connsiteX3" fmla="*/ 236600 w 561081"/>
              <a:gd name="connsiteY3" fmla="*/ 1118100 h 1835859"/>
              <a:gd name="connsiteX4" fmla="*/ 226768 w 561081"/>
              <a:gd name="connsiteY4" fmla="*/ 1447480 h 1835859"/>
              <a:gd name="connsiteX5" fmla="*/ 251349 w 561081"/>
              <a:gd name="connsiteY5" fmla="*/ 1324577 h 1835859"/>
              <a:gd name="connsiteX6" fmla="*/ 626 w 561081"/>
              <a:gd name="connsiteY6" fmla="*/ 1835855 h 1835859"/>
              <a:gd name="connsiteX7" fmla="*/ 187439 w 561081"/>
              <a:gd name="connsiteY7" fmla="*/ 1314745 h 1835859"/>
              <a:gd name="connsiteX8" fmla="*/ 418497 w 561081"/>
              <a:gd name="connsiteY8" fmla="*/ 331519 h 1835859"/>
              <a:gd name="connsiteX9" fmla="*/ 413581 w 561081"/>
              <a:gd name="connsiteY9" fmla="*/ 464255 h 1835859"/>
              <a:gd name="connsiteX10" fmla="*/ 561065 w 561081"/>
              <a:gd name="connsiteY10" fmla="*/ 2138 h 183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1081" h="1835859">
                <a:moveTo>
                  <a:pt x="561065" y="2138"/>
                </a:moveTo>
                <a:cubicBezTo>
                  <a:pt x="559426" y="39009"/>
                  <a:pt x="417678" y="584699"/>
                  <a:pt x="403749" y="685480"/>
                </a:cubicBezTo>
                <a:cubicBezTo>
                  <a:pt x="389820" y="786261"/>
                  <a:pt x="505349" y="534719"/>
                  <a:pt x="477491" y="606822"/>
                </a:cubicBezTo>
                <a:cubicBezTo>
                  <a:pt x="449633" y="678925"/>
                  <a:pt x="278387" y="977990"/>
                  <a:pt x="236600" y="1118100"/>
                </a:cubicBezTo>
                <a:cubicBezTo>
                  <a:pt x="194813" y="1258210"/>
                  <a:pt x="224310" y="1413067"/>
                  <a:pt x="226768" y="1447480"/>
                </a:cubicBezTo>
                <a:cubicBezTo>
                  <a:pt x="229226" y="1481893"/>
                  <a:pt x="289039" y="1259848"/>
                  <a:pt x="251349" y="1324577"/>
                </a:cubicBezTo>
                <a:cubicBezTo>
                  <a:pt x="213659" y="1389306"/>
                  <a:pt x="11278" y="1837494"/>
                  <a:pt x="626" y="1835855"/>
                </a:cubicBezTo>
                <a:cubicBezTo>
                  <a:pt x="-10026" y="1834216"/>
                  <a:pt x="117794" y="1565468"/>
                  <a:pt x="187439" y="1314745"/>
                </a:cubicBezTo>
                <a:cubicBezTo>
                  <a:pt x="257084" y="1064022"/>
                  <a:pt x="380807" y="473267"/>
                  <a:pt x="418497" y="331519"/>
                </a:cubicBezTo>
                <a:cubicBezTo>
                  <a:pt x="456187" y="189771"/>
                  <a:pt x="389000" y="511778"/>
                  <a:pt x="413581" y="464255"/>
                </a:cubicBezTo>
                <a:cubicBezTo>
                  <a:pt x="438162" y="416733"/>
                  <a:pt x="562704" y="-34733"/>
                  <a:pt x="561065" y="213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0" name="フリーフォーム 1439">
            <a:extLst>
              <a:ext uri="{FF2B5EF4-FFF2-40B4-BE49-F238E27FC236}">
                <a16:creationId xmlns:a16="http://schemas.microsoft.com/office/drawing/2014/main" id="{D3AA2CA3-EF1A-989B-B844-B932EA1D9B88}"/>
              </a:ext>
            </a:extLst>
          </p:cNvPr>
          <p:cNvSpPr/>
          <p:nvPr/>
        </p:nvSpPr>
        <p:spPr>
          <a:xfrm>
            <a:off x="692071" y="8035584"/>
            <a:ext cx="606128" cy="1739235"/>
          </a:xfrm>
          <a:custGeom>
            <a:avLst/>
            <a:gdLst>
              <a:gd name="connsiteX0" fmla="*/ 605787 w 606128"/>
              <a:gd name="connsiteY0" fmla="*/ 12119 h 1739235"/>
              <a:gd name="connsiteX1" fmla="*/ 227245 w 606128"/>
              <a:gd name="connsiteY1" fmla="*/ 1078919 h 1739235"/>
              <a:gd name="connsiteX2" fmla="*/ 35516 w 606128"/>
              <a:gd name="connsiteY2" fmla="*/ 1668855 h 1739235"/>
              <a:gd name="connsiteX3" fmla="*/ 35516 w 606128"/>
              <a:gd name="connsiteY3" fmla="*/ 1560700 h 1739235"/>
              <a:gd name="connsiteX4" fmla="*/ 399310 w 606128"/>
              <a:gd name="connsiteY4" fmla="*/ 169435 h 1739235"/>
              <a:gd name="connsiteX5" fmla="*/ 296071 w 606128"/>
              <a:gd name="connsiteY5" fmla="*/ 484068 h 1739235"/>
              <a:gd name="connsiteX6" fmla="*/ 605787 w 606128"/>
              <a:gd name="connsiteY6" fmla="*/ 12119 h 1739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6128" h="1739235">
                <a:moveTo>
                  <a:pt x="605787" y="12119"/>
                </a:moveTo>
                <a:cubicBezTo>
                  <a:pt x="594316" y="111261"/>
                  <a:pt x="322290" y="802796"/>
                  <a:pt x="227245" y="1078919"/>
                </a:cubicBezTo>
                <a:cubicBezTo>
                  <a:pt x="132200" y="1355042"/>
                  <a:pt x="67471" y="1588558"/>
                  <a:pt x="35516" y="1668855"/>
                </a:cubicBezTo>
                <a:cubicBezTo>
                  <a:pt x="3561" y="1749152"/>
                  <a:pt x="-25116" y="1810603"/>
                  <a:pt x="35516" y="1560700"/>
                </a:cubicBezTo>
                <a:cubicBezTo>
                  <a:pt x="96148" y="1310797"/>
                  <a:pt x="355884" y="348874"/>
                  <a:pt x="399310" y="169435"/>
                </a:cubicBezTo>
                <a:cubicBezTo>
                  <a:pt x="442736" y="-10004"/>
                  <a:pt x="255923" y="514384"/>
                  <a:pt x="296071" y="484068"/>
                </a:cubicBezTo>
                <a:cubicBezTo>
                  <a:pt x="336219" y="453752"/>
                  <a:pt x="617258" y="-87023"/>
                  <a:pt x="605787" y="1211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1" name="フリーフォーム 1440">
            <a:extLst>
              <a:ext uri="{FF2B5EF4-FFF2-40B4-BE49-F238E27FC236}">
                <a16:creationId xmlns:a16="http://schemas.microsoft.com/office/drawing/2014/main" id="{C158C91D-F202-F057-C8C1-8A727775AB7D}"/>
              </a:ext>
            </a:extLst>
          </p:cNvPr>
          <p:cNvSpPr/>
          <p:nvPr/>
        </p:nvSpPr>
        <p:spPr>
          <a:xfrm>
            <a:off x="422491" y="9591263"/>
            <a:ext cx="359932" cy="1949896"/>
          </a:xfrm>
          <a:custGeom>
            <a:avLst/>
            <a:gdLst>
              <a:gd name="connsiteX0" fmla="*/ 359174 w 359932"/>
              <a:gd name="connsiteY0" fmla="*/ 137756 h 1949896"/>
              <a:gd name="connsiteX1" fmla="*/ 231354 w 359932"/>
              <a:gd name="connsiteY1" fmla="*/ 781769 h 1949896"/>
              <a:gd name="connsiteX2" fmla="*/ 255935 w 359932"/>
              <a:gd name="connsiteY2" fmla="*/ 727692 h 1949896"/>
              <a:gd name="connsiteX3" fmla="*/ 241186 w 359932"/>
              <a:gd name="connsiteY3" fmla="*/ 1445447 h 1949896"/>
              <a:gd name="connsiteX4" fmla="*/ 211690 w 359932"/>
              <a:gd name="connsiteY4" fmla="*/ 1415950 h 1949896"/>
              <a:gd name="connsiteX5" fmla="*/ 187109 w 359932"/>
              <a:gd name="connsiteY5" fmla="*/ 1937060 h 1949896"/>
              <a:gd name="connsiteX6" fmla="*/ 83870 w 359932"/>
              <a:gd name="connsiteY6" fmla="*/ 1720750 h 1949896"/>
              <a:gd name="connsiteX7" fmla="*/ 296 w 359932"/>
              <a:gd name="connsiteY7" fmla="*/ 968582 h 1949896"/>
              <a:gd name="connsiteX8" fmla="*/ 113367 w 359932"/>
              <a:gd name="connsiteY8" fmla="*/ 182002 h 1949896"/>
              <a:gd name="connsiteX9" fmla="*/ 98619 w 359932"/>
              <a:gd name="connsiteY9" fmla="*/ 403227 h 1949896"/>
              <a:gd name="connsiteX10" fmla="*/ 246103 w 359932"/>
              <a:gd name="connsiteY10" fmla="*/ 105 h 1949896"/>
              <a:gd name="connsiteX11" fmla="*/ 162528 w 359932"/>
              <a:gd name="connsiteY11" fmla="*/ 447472 h 1949896"/>
              <a:gd name="connsiteX12" fmla="*/ 359174 w 359932"/>
              <a:gd name="connsiteY12" fmla="*/ 137756 h 194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9932" h="1949896">
                <a:moveTo>
                  <a:pt x="359174" y="137756"/>
                </a:moveTo>
                <a:cubicBezTo>
                  <a:pt x="370645" y="193472"/>
                  <a:pt x="248560" y="683446"/>
                  <a:pt x="231354" y="781769"/>
                </a:cubicBezTo>
                <a:cubicBezTo>
                  <a:pt x="214148" y="880092"/>
                  <a:pt x="254296" y="617079"/>
                  <a:pt x="255935" y="727692"/>
                </a:cubicBezTo>
                <a:cubicBezTo>
                  <a:pt x="257574" y="838305"/>
                  <a:pt x="248560" y="1330737"/>
                  <a:pt x="241186" y="1445447"/>
                </a:cubicBezTo>
                <a:cubicBezTo>
                  <a:pt x="233812" y="1560157"/>
                  <a:pt x="220703" y="1334015"/>
                  <a:pt x="211690" y="1415950"/>
                </a:cubicBezTo>
                <a:cubicBezTo>
                  <a:pt x="202677" y="1497886"/>
                  <a:pt x="208412" y="1886260"/>
                  <a:pt x="187109" y="1937060"/>
                </a:cubicBezTo>
                <a:cubicBezTo>
                  <a:pt x="165806" y="1987860"/>
                  <a:pt x="115005" y="1882163"/>
                  <a:pt x="83870" y="1720750"/>
                </a:cubicBezTo>
                <a:cubicBezTo>
                  <a:pt x="52735" y="1559337"/>
                  <a:pt x="-4620" y="1225040"/>
                  <a:pt x="296" y="968582"/>
                </a:cubicBezTo>
                <a:cubicBezTo>
                  <a:pt x="5212" y="712124"/>
                  <a:pt x="96980" y="276228"/>
                  <a:pt x="113367" y="182002"/>
                </a:cubicBezTo>
                <a:cubicBezTo>
                  <a:pt x="129754" y="87776"/>
                  <a:pt x="76496" y="433543"/>
                  <a:pt x="98619" y="403227"/>
                </a:cubicBezTo>
                <a:cubicBezTo>
                  <a:pt x="120742" y="372911"/>
                  <a:pt x="235452" y="-7269"/>
                  <a:pt x="246103" y="105"/>
                </a:cubicBezTo>
                <a:cubicBezTo>
                  <a:pt x="256754" y="7479"/>
                  <a:pt x="146960" y="417156"/>
                  <a:pt x="162528" y="447472"/>
                </a:cubicBezTo>
                <a:cubicBezTo>
                  <a:pt x="178096" y="477788"/>
                  <a:pt x="347703" y="82040"/>
                  <a:pt x="359174" y="13775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2" name="フリーフォーム 1441">
            <a:extLst>
              <a:ext uri="{FF2B5EF4-FFF2-40B4-BE49-F238E27FC236}">
                <a16:creationId xmlns:a16="http://schemas.microsoft.com/office/drawing/2014/main" id="{326BD05C-2761-B619-A23E-28A3CF705930}"/>
              </a:ext>
            </a:extLst>
          </p:cNvPr>
          <p:cNvSpPr/>
          <p:nvPr/>
        </p:nvSpPr>
        <p:spPr>
          <a:xfrm>
            <a:off x="3468733" y="374670"/>
            <a:ext cx="1167397" cy="2004980"/>
          </a:xfrm>
          <a:custGeom>
            <a:avLst/>
            <a:gdLst>
              <a:gd name="connsiteX0" fmla="*/ 1167177 w 1167397"/>
              <a:gd name="connsiteY0" fmla="*/ 3872 h 2004980"/>
              <a:gd name="connsiteX1" fmla="*/ 803383 w 1167397"/>
              <a:gd name="connsiteY1" fmla="*/ 898607 h 2004980"/>
              <a:gd name="connsiteX2" fmla="*/ 655899 w 1167397"/>
              <a:gd name="connsiteY2" fmla="*/ 1154246 h 2004980"/>
              <a:gd name="connsiteX3" fmla="*/ 714893 w 1167397"/>
              <a:gd name="connsiteY3" fmla="*/ 1119833 h 2004980"/>
              <a:gd name="connsiteX4" fmla="*/ 360932 w 1167397"/>
              <a:gd name="connsiteY4" fmla="*/ 1827756 h 2004980"/>
              <a:gd name="connsiteX5" fmla="*/ 100377 w 1167397"/>
              <a:gd name="connsiteY5" fmla="*/ 1930995 h 2004980"/>
              <a:gd name="connsiteX6" fmla="*/ 2054 w 1167397"/>
              <a:gd name="connsiteY6" fmla="*/ 2004736 h 2004980"/>
              <a:gd name="connsiteX7" fmla="*/ 179035 w 1167397"/>
              <a:gd name="connsiteY7" fmla="*/ 1906414 h 2004980"/>
              <a:gd name="connsiteX8" fmla="*/ 434673 w 1167397"/>
              <a:gd name="connsiteY8" fmla="*/ 1660607 h 2004980"/>
              <a:gd name="connsiteX9" fmla="*/ 621486 w 1167397"/>
              <a:gd name="connsiteY9" fmla="*/ 1055924 h 2004980"/>
              <a:gd name="connsiteX10" fmla="*/ 739473 w 1167397"/>
              <a:gd name="connsiteY10" fmla="*/ 520065 h 2004980"/>
              <a:gd name="connsiteX11" fmla="*/ 513332 w 1167397"/>
              <a:gd name="connsiteY11" fmla="*/ 918272 h 2004980"/>
              <a:gd name="connsiteX12" fmla="*/ 886957 w 1167397"/>
              <a:gd name="connsiteY12" fmla="*/ 475820 h 2004980"/>
              <a:gd name="connsiteX13" fmla="*/ 857461 w 1167397"/>
              <a:gd name="connsiteY13" fmla="*/ 569227 h 2004980"/>
              <a:gd name="connsiteX14" fmla="*/ 1167177 w 1167397"/>
              <a:gd name="connsiteY14" fmla="*/ 3872 h 200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67397" h="2004980">
                <a:moveTo>
                  <a:pt x="1167177" y="3872"/>
                </a:moveTo>
                <a:cubicBezTo>
                  <a:pt x="1158164" y="58769"/>
                  <a:pt x="888596" y="706878"/>
                  <a:pt x="803383" y="898607"/>
                </a:cubicBezTo>
                <a:cubicBezTo>
                  <a:pt x="718170" y="1090336"/>
                  <a:pt x="670647" y="1117375"/>
                  <a:pt x="655899" y="1154246"/>
                </a:cubicBezTo>
                <a:cubicBezTo>
                  <a:pt x="641151" y="1191117"/>
                  <a:pt x="764054" y="1007581"/>
                  <a:pt x="714893" y="1119833"/>
                </a:cubicBezTo>
                <a:cubicBezTo>
                  <a:pt x="665732" y="1232085"/>
                  <a:pt x="463351" y="1692562"/>
                  <a:pt x="360932" y="1827756"/>
                </a:cubicBezTo>
                <a:cubicBezTo>
                  <a:pt x="258513" y="1962950"/>
                  <a:pt x="160190" y="1901498"/>
                  <a:pt x="100377" y="1930995"/>
                </a:cubicBezTo>
                <a:cubicBezTo>
                  <a:pt x="40564" y="1960492"/>
                  <a:pt x="-11056" y="2008833"/>
                  <a:pt x="2054" y="2004736"/>
                </a:cubicBezTo>
                <a:cubicBezTo>
                  <a:pt x="15164" y="2000639"/>
                  <a:pt x="106932" y="1963769"/>
                  <a:pt x="179035" y="1906414"/>
                </a:cubicBezTo>
                <a:cubicBezTo>
                  <a:pt x="251138" y="1849059"/>
                  <a:pt x="360931" y="1802355"/>
                  <a:pt x="434673" y="1660607"/>
                </a:cubicBezTo>
                <a:cubicBezTo>
                  <a:pt x="508415" y="1518859"/>
                  <a:pt x="570686" y="1246014"/>
                  <a:pt x="621486" y="1055924"/>
                </a:cubicBezTo>
                <a:cubicBezTo>
                  <a:pt x="672286" y="865834"/>
                  <a:pt x="757499" y="543007"/>
                  <a:pt x="739473" y="520065"/>
                </a:cubicBezTo>
                <a:cubicBezTo>
                  <a:pt x="721447" y="497123"/>
                  <a:pt x="488751" y="925646"/>
                  <a:pt x="513332" y="918272"/>
                </a:cubicBezTo>
                <a:cubicBezTo>
                  <a:pt x="537913" y="910898"/>
                  <a:pt x="829602" y="533994"/>
                  <a:pt x="886957" y="475820"/>
                </a:cubicBezTo>
                <a:cubicBezTo>
                  <a:pt x="944312" y="417646"/>
                  <a:pt x="809119" y="643788"/>
                  <a:pt x="857461" y="569227"/>
                </a:cubicBezTo>
                <a:cubicBezTo>
                  <a:pt x="905803" y="494666"/>
                  <a:pt x="1176190" y="-51025"/>
                  <a:pt x="1167177" y="387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3" name="フリーフォーム 1442">
            <a:extLst>
              <a:ext uri="{FF2B5EF4-FFF2-40B4-BE49-F238E27FC236}">
                <a16:creationId xmlns:a16="http://schemas.microsoft.com/office/drawing/2014/main" id="{E86662B4-352C-3A3A-89CE-EB5C0595BA45}"/>
              </a:ext>
            </a:extLst>
          </p:cNvPr>
          <p:cNvSpPr/>
          <p:nvPr/>
        </p:nvSpPr>
        <p:spPr>
          <a:xfrm>
            <a:off x="3213172" y="284840"/>
            <a:ext cx="1191704" cy="1351304"/>
          </a:xfrm>
          <a:custGeom>
            <a:avLst/>
            <a:gdLst>
              <a:gd name="connsiteX0" fmla="*/ 1191680 w 1191704"/>
              <a:gd name="connsiteY0" fmla="*/ 295 h 1351304"/>
              <a:gd name="connsiteX1" fmla="*/ 483757 w 1191704"/>
              <a:gd name="connsiteY1" fmla="*/ 609895 h 1351304"/>
              <a:gd name="connsiteX2" fmla="*/ 6893 w 1191704"/>
              <a:gd name="connsiteY2" fmla="*/ 1337483 h 1351304"/>
              <a:gd name="connsiteX3" fmla="*/ 233034 w 1191704"/>
              <a:gd name="connsiteY3" fmla="*/ 1032683 h 1351304"/>
              <a:gd name="connsiteX4" fmla="*/ 670570 w 1191704"/>
              <a:gd name="connsiteY4" fmla="*/ 369005 h 1351304"/>
              <a:gd name="connsiteX5" fmla="*/ 459176 w 1191704"/>
              <a:gd name="connsiteY5" fmla="*/ 526321 h 1351304"/>
              <a:gd name="connsiteX6" fmla="*/ 1191680 w 1191704"/>
              <a:gd name="connsiteY6" fmla="*/ 295 h 135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1704" h="1351304">
                <a:moveTo>
                  <a:pt x="1191680" y="295"/>
                </a:moveTo>
                <a:cubicBezTo>
                  <a:pt x="1195777" y="14224"/>
                  <a:pt x="681221" y="387030"/>
                  <a:pt x="483757" y="609895"/>
                </a:cubicBezTo>
                <a:cubicBezTo>
                  <a:pt x="286293" y="832760"/>
                  <a:pt x="48680" y="1267018"/>
                  <a:pt x="6893" y="1337483"/>
                </a:cubicBezTo>
                <a:cubicBezTo>
                  <a:pt x="-34894" y="1407948"/>
                  <a:pt x="122421" y="1194096"/>
                  <a:pt x="233034" y="1032683"/>
                </a:cubicBezTo>
                <a:cubicBezTo>
                  <a:pt x="343647" y="871270"/>
                  <a:pt x="632880" y="453399"/>
                  <a:pt x="670570" y="369005"/>
                </a:cubicBezTo>
                <a:cubicBezTo>
                  <a:pt x="708260" y="284611"/>
                  <a:pt x="373963" y="582856"/>
                  <a:pt x="459176" y="526321"/>
                </a:cubicBezTo>
                <a:cubicBezTo>
                  <a:pt x="544389" y="469786"/>
                  <a:pt x="1187583" y="-13634"/>
                  <a:pt x="1191680" y="29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4" name="フリーフォーム 1443">
            <a:extLst>
              <a:ext uri="{FF2B5EF4-FFF2-40B4-BE49-F238E27FC236}">
                <a16:creationId xmlns:a16="http://schemas.microsoft.com/office/drawing/2014/main" id="{DC169162-460C-52AD-FB54-B1F76D3BAE17}"/>
              </a:ext>
            </a:extLst>
          </p:cNvPr>
          <p:cNvSpPr/>
          <p:nvPr/>
        </p:nvSpPr>
        <p:spPr>
          <a:xfrm>
            <a:off x="2882457" y="2172436"/>
            <a:ext cx="515947" cy="256456"/>
          </a:xfrm>
          <a:custGeom>
            <a:avLst/>
            <a:gdLst>
              <a:gd name="connsiteX0" fmla="*/ 8227 w 515947"/>
              <a:gd name="connsiteY0" fmla="*/ 74235 h 256456"/>
              <a:gd name="connsiteX1" fmla="*/ 140962 w 515947"/>
              <a:gd name="connsiteY1" fmla="*/ 29990 h 256456"/>
              <a:gd name="connsiteX2" fmla="*/ 298278 w 515947"/>
              <a:gd name="connsiteY2" fmla="*/ 182390 h 256456"/>
              <a:gd name="connsiteX3" fmla="*/ 313027 w 515947"/>
              <a:gd name="connsiteY3" fmla="*/ 84067 h 256456"/>
              <a:gd name="connsiteX4" fmla="*/ 386769 w 515947"/>
              <a:gd name="connsiteY4" fmla="*/ 157809 h 256456"/>
              <a:gd name="connsiteX5" fmla="*/ 514588 w 515947"/>
              <a:gd name="connsiteY5" fmla="*/ 256132 h 256456"/>
              <a:gd name="connsiteX6" fmla="*/ 455595 w 515947"/>
              <a:gd name="connsiteY6" fmla="*/ 182390 h 256456"/>
              <a:gd name="connsiteX7" fmla="*/ 480175 w 515947"/>
              <a:gd name="connsiteY7" fmla="*/ 493 h 256456"/>
              <a:gd name="connsiteX8" fmla="*/ 426098 w 515947"/>
              <a:gd name="connsiteY8" fmla="*/ 128312 h 256456"/>
              <a:gd name="connsiteX9" fmla="*/ 283530 w 515947"/>
              <a:gd name="connsiteY9" fmla="*/ 118480 h 256456"/>
              <a:gd name="connsiteX10" fmla="*/ 199956 w 515947"/>
              <a:gd name="connsiteY10" fmla="*/ 29990 h 256456"/>
              <a:gd name="connsiteX11" fmla="*/ 32808 w 515947"/>
              <a:gd name="connsiteY11" fmla="*/ 15241 h 256456"/>
              <a:gd name="connsiteX12" fmla="*/ 8227 w 515947"/>
              <a:gd name="connsiteY12" fmla="*/ 74235 h 25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5947" h="256456">
                <a:moveTo>
                  <a:pt x="8227" y="74235"/>
                </a:moveTo>
                <a:cubicBezTo>
                  <a:pt x="26253" y="76693"/>
                  <a:pt x="92620" y="11964"/>
                  <a:pt x="140962" y="29990"/>
                </a:cubicBezTo>
                <a:cubicBezTo>
                  <a:pt x="189304" y="48016"/>
                  <a:pt x="269601" y="173377"/>
                  <a:pt x="298278" y="182390"/>
                </a:cubicBezTo>
                <a:cubicBezTo>
                  <a:pt x="326956" y="191403"/>
                  <a:pt x="298279" y="88164"/>
                  <a:pt x="313027" y="84067"/>
                </a:cubicBezTo>
                <a:cubicBezTo>
                  <a:pt x="327775" y="79970"/>
                  <a:pt x="353176" y="129132"/>
                  <a:pt x="386769" y="157809"/>
                </a:cubicBezTo>
                <a:cubicBezTo>
                  <a:pt x="420362" y="186486"/>
                  <a:pt x="503117" y="252035"/>
                  <a:pt x="514588" y="256132"/>
                </a:cubicBezTo>
                <a:cubicBezTo>
                  <a:pt x="526059" y="260229"/>
                  <a:pt x="461330" y="224996"/>
                  <a:pt x="455595" y="182390"/>
                </a:cubicBezTo>
                <a:cubicBezTo>
                  <a:pt x="449860" y="139784"/>
                  <a:pt x="485091" y="9506"/>
                  <a:pt x="480175" y="493"/>
                </a:cubicBezTo>
                <a:cubicBezTo>
                  <a:pt x="475259" y="-8520"/>
                  <a:pt x="458872" y="108648"/>
                  <a:pt x="426098" y="128312"/>
                </a:cubicBezTo>
                <a:cubicBezTo>
                  <a:pt x="393324" y="147977"/>
                  <a:pt x="321220" y="134867"/>
                  <a:pt x="283530" y="118480"/>
                </a:cubicBezTo>
                <a:cubicBezTo>
                  <a:pt x="245840" y="102093"/>
                  <a:pt x="241743" y="47196"/>
                  <a:pt x="199956" y="29990"/>
                </a:cubicBezTo>
                <a:cubicBezTo>
                  <a:pt x="158169" y="12784"/>
                  <a:pt x="62305" y="9506"/>
                  <a:pt x="32808" y="15241"/>
                </a:cubicBezTo>
                <a:cubicBezTo>
                  <a:pt x="3311" y="20976"/>
                  <a:pt x="-9799" y="71777"/>
                  <a:pt x="8227" y="7423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5" name="フリーフォーム 1444">
            <a:extLst>
              <a:ext uri="{FF2B5EF4-FFF2-40B4-BE49-F238E27FC236}">
                <a16:creationId xmlns:a16="http://schemas.microsoft.com/office/drawing/2014/main" id="{6342BADD-54A2-EA19-42FB-2E52807552FE}"/>
              </a:ext>
            </a:extLst>
          </p:cNvPr>
          <p:cNvSpPr/>
          <p:nvPr/>
        </p:nvSpPr>
        <p:spPr>
          <a:xfrm>
            <a:off x="4303505" y="4341825"/>
            <a:ext cx="1612257" cy="2491864"/>
          </a:xfrm>
          <a:custGeom>
            <a:avLst/>
            <a:gdLst>
              <a:gd name="connsiteX0" fmla="*/ 866 w 1612257"/>
              <a:gd name="connsiteY0" fmla="*/ 1512565 h 2491864"/>
              <a:gd name="connsiteX1" fmla="*/ 575154 w 1612257"/>
              <a:gd name="connsiteY1" fmla="*/ 854643 h 2491864"/>
              <a:gd name="connsiteX2" fmla="*/ 1355739 w 1612257"/>
              <a:gd name="connsiteY2" fmla="*/ 274780 h 2491864"/>
              <a:gd name="connsiteX3" fmla="*/ 1110412 w 1612257"/>
              <a:gd name="connsiteY3" fmla="*/ 704102 h 2491864"/>
              <a:gd name="connsiteX4" fmla="*/ 1037929 w 1612257"/>
              <a:gd name="connsiteY4" fmla="*/ 1389902 h 2491864"/>
              <a:gd name="connsiteX5" fmla="*/ 987749 w 1612257"/>
              <a:gd name="connsiteY5" fmla="*/ 1718863 h 2491864"/>
              <a:gd name="connsiteX6" fmla="*/ 642061 w 1612257"/>
              <a:gd name="connsiteY6" fmla="*/ 2159336 h 2491864"/>
              <a:gd name="connsiteX7" fmla="*/ 770300 w 1612257"/>
              <a:gd name="connsiteY7" fmla="*/ 1947463 h 2491864"/>
              <a:gd name="connsiteX8" fmla="*/ 196012 w 1612257"/>
              <a:gd name="connsiteY8" fmla="*/ 2031097 h 2491864"/>
              <a:gd name="connsiteX9" fmla="*/ 586305 w 1612257"/>
              <a:gd name="connsiteY9" fmla="*/ 2053399 h 2491864"/>
              <a:gd name="connsiteX10" fmla="*/ 396734 w 1612257"/>
              <a:gd name="connsiteY10" fmla="*/ 2460419 h 2491864"/>
              <a:gd name="connsiteX11" fmla="*/ 491519 w 1612257"/>
              <a:gd name="connsiteY11" fmla="*/ 2393512 h 2491864"/>
              <a:gd name="connsiteX12" fmla="*/ 948719 w 1612257"/>
              <a:gd name="connsiteY12" fmla="*/ 1830375 h 2491864"/>
              <a:gd name="connsiteX13" fmla="*/ 1188471 w 1612257"/>
              <a:gd name="connsiteY13" fmla="*/ 927126 h 2491864"/>
              <a:gd name="connsiteX14" fmla="*/ 1612217 w 1612257"/>
              <a:gd name="connsiteY14" fmla="*/ 29453 h 2491864"/>
              <a:gd name="connsiteX15" fmla="*/ 1210773 w 1612257"/>
              <a:gd name="connsiteY15" fmla="*/ 241326 h 2491864"/>
              <a:gd name="connsiteX16" fmla="*/ 703393 w 1612257"/>
              <a:gd name="connsiteY16" fmla="*/ 486653 h 2491864"/>
              <a:gd name="connsiteX17" fmla="*/ 363280 w 1612257"/>
              <a:gd name="connsiteY17" fmla="*/ 815614 h 2491864"/>
              <a:gd name="connsiteX18" fmla="*/ 313100 w 1612257"/>
              <a:gd name="connsiteY18" fmla="*/ 782160 h 2491864"/>
              <a:gd name="connsiteX19" fmla="*/ 279646 w 1612257"/>
              <a:gd name="connsiteY19" fmla="*/ 888097 h 2491864"/>
              <a:gd name="connsiteX20" fmla="*/ 34319 w 1612257"/>
              <a:gd name="connsiteY20" fmla="*/ 1322995 h 2491864"/>
              <a:gd name="connsiteX21" fmla="*/ 435763 w 1612257"/>
              <a:gd name="connsiteY21" fmla="*/ 759858 h 2491864"/>
              <a:gd name="connsiteX22" fmla="*/ 866 w 1612257"/>
              <a:gd name="connsiteY22" fmla="*/ 1512565 h 2491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612257" h="2491864">
                <a:moveTo>
                  <a:pt x="866" y="1512565"/>
                </a:moveTo>
                <a:cubicBezTo>
                  <a:pt x="24098" y="1528362"/>
                  <a:pt x="349342" y="1060940"/>
                  <a:pt x="575154" y="854643"/>
                </a:cubicBezTo>
                <a:cubicBezTo>
                  <a:pt x="800966" y="648345"/>
                  <a:pt x="1266529" y="299870"/>
                  <a:pt x="1355739" y="274780"/>
                </a:cubicBezTo>
                <a:cubicBezTo>
                  <a:pt x="1444949" y="249690"/>
                  <a:pt x="1163380" y="518248"/>
                  <a:pt x="1110412" y="704102"/>
                </a:cubicBezTo>
                <a:cubicBezTo>
                  <a:pt x="1057444" y="889956"/>
                  <a:pt x="1058373" y="1220775"/>
                  <a:pt x="1037929" y="1389902"/>
                </a:cubicBezTo>
                <a:cubicBezTo>
                  <a:pt x="1017485" y="1559029"/>
                  <a:pt x="1053727" y="1590624"/>
                  <a:pt x="987749" y="1718863"/>
                </a:cubicBezTo>
                <a:cubicBezTo>
                  <a:pt x="921771" y="1847102"/>
                  <a:pt x="678302" y="2121236"/>
                  <a:pt x="642061" y="2159336"/>
                </a:cubicBezTo>
                <a:cubicBezTo>
                  <a:pt x="605820" y="2197436"/>
                  <a:pt x="844642" y="1968836"/>
                  <a:pt x="770300" y="1947463"/>
                </a:cubicBezTo>
                <a:cubicBezTo>
                  <a:pt x="695958" y="1926090"/>
                  <a:pt x="226678" y="2013441"/>
                  <a:pt x="196012" y="2031097"/>
                </a:cubicBezTo>
                <a:cubicBezTo>
                  <a:pt x="165346" y="2048753"/>
                  <a:pt x="552851" y="1981845"/>
                  <a:pt x="586305" y="2053399"/>
                </a:cubicBezTo>
                <a:cubicBezTo>
                  <a:pt x="619759" y="2124953"/>
                  <a:pt x="412532" y="2403733"/>
                  <a:pt x="396734" y="2460419"/>
                </a:cubicBezTo>
                <a:cubicBezTo>
                  <a:pt x="380936" y="2517105"/>
                  <a:pt x="399521" y="2498519"/>
                  <a:pt x="491519" y="2393512"/>
                </a:cubicBezTo>
                <a:cubicBezTo>
                  <a:pt x="583517" y="2288505"/>
                  <a:pt x="832560" y="2074773"/>
                  <a:pt x="948719" y="1830375"/>
                </a:cubicBezTo>
                <a:cubicBezTo>
                  <a:pt x="1064878" y="1585977"/>
                  <a:pt x="1077888" y="1227280"/>
                  <a:pt x="1188471" y="927126"/>
                </a:cubicBezTo>
                <a:cubicBezTo>
                  <a:pt x="1299054" y="626972"/>
                  <a:pt x="1608500" y="143753"/>
                  <a:pt x="1612217" y="29453"/>
                </a:cubicBezTo>
                <a:cubicBezTo>
                  <a:pt x="1615934" y="-84847"/>
                  <a:pt x="1362244" y="165126"/>
                  <a:pt x="1210773" y="241326"/>
                </a:cubicBezTo>
                <a:cubicBezTo>
                  <a:pt x="1059302" y="317526"/>
                  <a:pt x="844642" y="390938"/>
                  <a:pt x="703393" y="486653"/>
                </a:cubicBezTo>
                <a:cubicBezTo>
                  <a:pt x="562144" y="582368"/>
                  <a:pt x="428329" y="766363"/>
                  <a:pt x="363280" y="815614"/>
                </a:cubicBezTo>
                <a:cubicBezTo>
                  <a:pt x="298231" y="864865"/>
                  <a:pt x="327039" y="770080"/>
                  <a:pt x="313100" y="782160"/>
                </a:cubicBezTo>
                <a:cubicBezTo>
                  <a:pt x="299161" y="794240"/>
                  <a:pt x="326110" y="797958"/>
                  <a:pt x="279646" y="888097"/>
                </a:cubicBezTo>
                <a:cubicBezTo>
                  <a:pt x="233183" y="978236"/>
                  <a:pt x="8300" y="1344368"/>
                  <a:pt x="34319" y="1322995"/>
                </a:cubicBezTo>
                <a:cubicBezTo>
                  <a:pt x="60338" y="1301622"/>
                  <a:pt x="442268" y="734768"/>
                  <a:pt x="435763" y="759858"/>
                </a:cubicBezTo>
                <a:cubicBezTo>
                  <a:pt x="429258" y="784948"/>
                  <a:pt x="-22366" y="1496768"/>
                  <a:pt x="866" y="151256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7" name="フリーフォーム 1446">
            <a:extLst>
              <a:ext uri="{FF2B5EF4-FFF2-40B4-BE49-F238E27FC236}">
                <a16:creationId xmlns:a16="http://schemas.microsoft.com/office/drawing/2014/main" id="{53EEC7A0-9C07-DFAD-5BCC-257DCEECDDF0}"/>
              </a:ext>
            </a:extLst>
          </p:cNvPr>
          <p:cNvSpPr/>
          <p:nvPr/>
        </p:nvSpPr>
        <p:spPr>
          <a:xfrm>
            <a:off x="2615880" y="2358074"/>
            <a:ext cx="225992" cy="775931"/>
          </a:xfrm>
          <a:custGeom>
            <a:avLst/>
            <a:gdLst>
              <a:gd name="connsiteX0" fmla="*/ 222570 w 225992"/>
              <a:gd name="connsiteY0" fmla="*/ 951 h 775931"/>
              <a:gd name="connsiteX1" fmla="*/ 219395 w 225992"/>
              <a:gd name="connsiteY1" fmla="*/ 159701 h 775931"/>
              <a:gd name="connsiteX2" fmla="*/ 190820 w 225992"/>
              <a:gd name="connsiteY2" fmla="*/ 251776 h 775931"/>
              <a:gd name="connsiteX3" fmla="*/ 95570 w 225992"/>
              <a:gd name="connsiteY3" fmla="*/ 439101 h 775931"/>
              <a:gd name="connsiteX4" fmla="*/ 143195 w 225992"/>
              <a:gd name="connsiteY4" fmla="*/ 413701 h 775931"/>
              <a:gd name="connsiteX5" fmla="*/ 82870 w 225992"/>
              <a:gd name="connsiteY5" fmla="*/ 518476 h 775931"/>
              <a:gd name="connsiteX6" fmla="*/ 32070 w 225992"/>
              <a:gd name="connsiteY6" fmla="*/ 635951 h 775931"/>
              <a:gd name="connsiteX7" fmla="*/ 320 w 225992"/>
              <a:gd name="connsiteY7" fmla="*/ 775651 h 775931"/>
              <a:gd name="connsiteX8" fmla="*/ 51120 w 225992"/>
              <a:gd name="connsiteY8" fmla="*/ 597851 h 775931"/>
              <a:gd name="connsiteX9" fmla="*/ 140020 w 225992"/>
              <a:gd name="connsiteY9" fmla="*/ 235901 h 775931"/>
              <a:gd name="connsiteX10" fmla="*/ 114620 w 225992"/>
              <a:gd name="connsiteY10" fmla="*/ 305751 h 775931"/>
              <a:gd name="connsiteX11" fmla="*/ 178120 w 225992"/>
              <a:gd name="connsiteY11" fmla="*/ 102551 h 775931"/>
              <a:gd name="connsiteX12" fmla="*/ 222570 w 225992"/>
              <a:gd name="connsiteY12" fmla="*/ 951 h 775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5992" h="775931">
                <a:moveTo>
                  <a:pt x="222570" y="951"/>
                </a:moveTo>
                <a:cubicBezTo>
                  <a:pt x="229449" y="10476"/>
                  <a:pt x="224687" y="117897"/>
                  <a:pt x="219395" y="159701"/>
                </a:cubicBezTo>
                <a:cubicBezTo>
                  <a:pt x="214103" y="201505"/>
                  <a:pt x="211458" y="205209"/>
                  <a:pt x="190820" y="251776"/>
                </a:cubicBezTo>
                <a:cubicBezTo>
                  <a:pt x="170182" y="298343"/>
                  <a:pt x="103507" y="412114"/>
                  <a:pt x="95570" y="439101"/>
                </a:cubicBezTo>
                <a:cubicBezTo>
                  <a:pt x="87633" y="466088"/>
                  <a:pt x="145312" y="400472"/>
                  <a:pt x="143195" y="413701"/>
                </a:cubicBezTo>
                <a:cubicBezTo>
                  <a:pt x="141078" y="426930"/>
                  <a:pt x="101391" y="481434"/>
                  <a:pt x="82870" y="518476"/>
                </a:cubicBezTo>
                <a:cubicBezTo>
                  <a:pt x="64349" y="555518"/>
                  <a:pt x="45828" y="593089"/>
                  <a:pt x="32070" y="635951"/>
                </a:cubicBezTo>
                <a:cubicBezTo>
                  <a:pt x="18312" y="678813"/>
                  <a:pt x="-2855" y="782001"/>
                  <a:pt x="320" y="775651"/>
                </a:cubicBezTo>
                <a:cubicBezTo>
                  <a:pt x="3495" y="769301"/>
                  <a:pt x="27837" y="687809"/>
                  <a:pt x="51120" y="597851"/>
                </a:cubicBezTo>
                <a:cubicBezTo>
                  <a:pt x="74403" y="507893"/>
                  <a:pt x="129437" y="284584"/>
                  <a:pt x="140020" y="235901"/>
                </a:cubicBezTo>
                <a:cubicBezTo>
                  <a:pt x="150603" y="187218"/>
                  <a:pt x="108270" y="327976"/>
                  <a:pt x="114620" y="305751"/>
                </a:cubicBezTo>
                <a:cubicBezTo>
                  <a:pt x="120970" y="283526"/>
                  <a:pt x="160128" y="149647"/>
                  <a:pt x="178120" y="102551"/>
                </a:cubicBezTo>
                <a:cubicBezTo>
                  <a:pt x="196112" y="55455"/>
                  <a:pt x="215691" y="-8574"/>
                  <a:pt x="222570" y="95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8" name="フリーフォーム 1447">
            <a:extLst>
              <a:ext uri="{FF2B5EF4-FFF2-40B4-BE49-F238E27FC236}">
                <a16:creationId xmlns:a16="http://schemas.microsoft.com/office/drawing/2014/main" id="{01305514-1EF5-252F-C32A-AA2F439DE757}"/>
              </a:ext>
            </a:extLst>
          </p:cNvPr>
          <p:cNvSpPr/>
          <p:nvPr/>
        </p:nvSpPr>
        <p:spPr>
          <a:xfrm>
            <a:off x="2676576" y="3587738"/>
            <a:ext cx="108434" cy="538285"/>
          </a:xfrm>
          <a:custGeom>
            <a:avLst/>
            <a:gdLst>
              <a:gd name="connsiteX0" fmla="*/ 18999 w 108434"/>
              <a:gd name="connsiteY0" fmla="*/ 3187 h 538285"/>
              <a:gd name="connsiteX1" fmla="*/ 34874 w 108434"/>
              <a:gd name="connsiteY1" fmla="*/ 314337 h 538285"/>
              <a:gd name="connsiteX2" fmla="*/ 47574 w 108434"/>
              <a:gd name="connsiteY2" fmla="*/ 276237 h 538285"/>
              <a:gd name="connsiteX3" fmla="*/ 107899 w 108434"/>
              <a:gd name="connsiteY3" fmla="*/ 536587 h 538285"/>
              <a:gd name="connsiteX4" fmla="*/ 72974 w 108434"/>
              <a:gd name="connsiteY4" fmla="*/ 377837 h 538285"/>
              <a:gd name="connsiteX5" fmla="*/ 3124 w 108434"/>
              <a:gd name="connsiteY5" fmla="*/ 165112 h 538285"/>
              <a:gd name="connsiteX6" fmla="*/ 18999 w 108434"/>
              <a:gd name="connsiteY6" fmla="*/ 3187 h 538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434" h="538285">
                <a:moveTo>
                  <a:pt x="18999" y="3187"/>
                </a:moveTo>
                <a:cubicBezTo>
                  <a:pt x="24291" y="28058"/>
                  <a:pt x="30112" y="268829"/>
                  <a:pt x="34874" y="314337"/>
                </a:cubicBezTo>
                <a:cubicBezTo>
                  <a:pt x="39636" y="359845"/>
                  <a:pt x="35403" y="239196"/>
                  <a:pt x="47574" y="276237"/>
                </a:cubicBezTo>
                <a:cubicBezTo>
                  <a:pt x="59745" y="313278"/>
                  <a:pt x="103666" y="519654"/>
                  <a:pt x="107899" y="536587"/>
                </a:cubicBezTo>
                <a:cubicBezTo>
                  <a:pt x="112132" y="553520"/>
                  <a:pt x="90436" y="439749"/>
                  <a:pt x="72974" y="377837"/>
                </a:cubicBezTo>
                <a:cubicBezTo>
                  <a:pt x="55512" y="315925"/>
                  <a:pt x="14236" y="224908"/>
                  <a:pt x="3124" y="165112"/>
                </a:cubicBezTo>
                <a:cubicBezTo>
                  <a:pt x="-7989" y="105316"/>
                  <a:pt x="13707" y="-21684"/>
                  <a:pt x="18999" y="318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9" name="フリーフォーム 1448">
            <a:extLst>
              <a:ext uri="{FF2B5EF4-FFF2-40B4-BE49-F238E27FC236}">
                <a16:creationId xmlns:a16="http://schemas.microsoft.com/office/drawing/2014/main" id="{ABACD49B-4EAC-0A88-DB5C-2D6643B98104}"/>
              </a:ext>
            </a:extLst>
          </p:cNvPr>
          <p:cNvSpPr/>
          <p:nvPr/>
        </p:nvSpPr>
        <p:spPr>
          <a:xfrm>
            <a:off x="2965402" y="3978275"/>
            <a:ext cx="203779" cy="76200"/>
          </a:xfrm>
          <a:custGeom>
            <a:avLst/>
            <a:gdLst>
              <a:gd name="connsiteX0" fmla="*/ 48 w 203779"/>
              <a:gd name="connsiteY0" fmla="*/ 50800 h 76200"/>
              <a:gd name="connsiteX1" fmla="*/ 104823 w 203779"/>
              <a:gd name="connsiteY1" fmla="*/ 34925 h 76200"/>
              <a:gd name="connsiteX2" fmla="*/ 203248 w 203779"/>
              <a:gd name="connsiteY2" fmla="*/ 76200 h 76200"/>
              <a:gd name="connsiteX3" fmla="*/ 142923 w 203779"/>
              <a:gd name="connsiteY3" fmla="*/ 34925 h 76200"/>
              <a:gd name="connsiteX4" fmla="*/ 117523 w 203779"/>
              <a:gd name="connsiteY4" fmla="*/ 0 h 76200"/>
              <a:gd name="connsiteX5" fmla="*/ 92123 w 203779"/>
              <a:gd name="connsiteY5" fmla="*/ 34925 h 76200"/>
              <a:gd name="connsiteX6" fmla="*/ 48 w 203779"/>
              <a:gd name="connsiteY6" fmla="*/ 5080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779" h="76200">
                <a:moveTo>
                  <a:pt x="48" y="50800"/>
                </a:moveTo>
                <a:cubicBezTo>
                  <a:pt x="2165" y="50800"/>
                  <a:pt x="70956" y="30692"/>
                  <a:pt x="104823" y="34925"/>
                </a:cubicBezTo>
                <a:cubicBezTo>
                  <a:pt x="138690" y="39158"/>
                  <a:pt x="196898" y="76200"/>
                  <a:pt x="203248" y="76200"/>
                </a:cubicBezTo>
                <a:cubicBezTo>
                  <a:pt x="209598" y="76200"/>
                  <a:pt x="157211" y="47625"/>
                  <a:pt x="142923" y="34925"/>
                </a:cubicBezTo>
                <a:cubicBezTo>
                  <a:pt x="128636" y="22225"/>
                  <a:pt x="125990" y="0"/>
                  <a:pt x="117523" y="0"/>
                </a:cubicBezTo>
                <a:cubicBezTo>
                  <a:pt x="109056" y="0"/>
                  <a:pt x="118581" y="23283"/>
                  <a:pt x="92123" y="34925"/>
                </a:cubicBezTo>
                <a:cubicBezTo>
                  <a:pt x="65665" y="46567"/>
                  <a:pt x="-2069" y="50800"/>
                  <a:pt x="48" y="5080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0" name="フリーフォーム 1449">
            <a:extLst>
              <a:ext uri="{FF2B5EF4-FFF2-40B4-BE49-F238E27FC236}">
                <a16:creationId xmlns:a16="http://schemas.microsoft.com/office/drawing/2014/main" id="{F9FCAEA2-65D3-8064-A0E0-C182364FC0D2}"/>
              </a:ext>
            </a:extLst>
          </p:cNvPr>
          <p:cNvSpPr/>
          <p:nvPr/>
        </p:nvSpPr>
        <p:spPr>
          <a:xfrm>
            <a:off x="3241647" y="4079780"/>
            <a:ext cx="493919" cy="194629"/>
          </a:xfrm>
          <a:custGeom>
            <a:avLst/>
            <a:gdLst>
              <a:gd name="connsiteX0" fmla="*/ 28 w 493919"/>
              <a:gd name="connsiteY0" fmla="*/ 95 h 194629"/>
              <a:gd name="connsiteX1" fmla="*/ 139728 w 493919"/>
              <a:gd name="connsiteY1" fmla="*/ 35020 h 194629"/>
              <a:gd name="connsiteX2" fmla="*/ 149253 w 493919"/>
              <a:gd name="connsiteY2" fmla="*/ 19145 h 194629"/>
              <a:gd name="connsiteX3" fmla="*/ 269903 w 493919"/>
              <a:gd name="connsiteY3" fmla="*/ 95345 h 194629"/>
              <a:gd name="connsiteX4" fmla="*/ 231803 w 493919"/>
              <a:gd name="connsiteY4" fmla="*/ 60420 h 194629"/>
              <a:gd name="connsiteX5" fmla="*/ 492153 w 493919"/>
              <a:gd name="connsiteY5" fmla="*/ 193770 h 194629"/>
              <a:gd name="connsiteX6" fmla="*/ 336578 w 493919"/>
              <a:gd name="connsiteY6" fmla="*/ 114395 h 194629"/>
              <a:gd name="connsiteX7" fmla="*/ 152428 w 493919"/>
              <a:gd name="connsiteY7" fmla="*/ 47720 h 194629"/>
              <a:gd name="connsiteX8" fmla="*/ 28 w 493919"/>
              <a:gd name="connsiteY8" fmla="*/ 95 h 19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3919" h="194629">
                <a:moveTo>
                  <a:pt x="28" y="95"/>
                </a:moveTo>
                <a:cubicBezTo>
                  <a:pt x="-2089" y="-2022"/>
                  <a:pt x="114857" y="31845"/>
                  <a:pt x="139728" y="35020"/>
                </a:cubicBezTo>
                <a:cubicBezTo>
                  <a:pt x="164599" y="38195"/>
                  <a:pt x="127557" y="9091"/>
                  <a:pt x="149253" y="19145"/>
                </a:cubicBezTo>
                <a:cubicBezTo>
                  <a:pt x="170949" y="29199"/>
                  <a:pt x="256145" y="88466"/>
                  <a:pt x="269903" y="95345"/>
                </a:cubicBezTo>
                <a:cubicBezTo>
                  <a:pt x="283661" y="102224"/>
                  <a:pt x="194761" y="44016"/>
                  <a:pt x="231803" y="60420"/>
                </a:cubicBezTo>
                <a:cubicBezTo>
                  <a:pt x="268845" y="76824"/>
                  <a:pt x="492153" y="193770"/>
                  <a:pt x="492153" y="193770"/>
                </a:cubicBezTo>
                <a:cubicBezTo>
                  <a:pt x="509616" y="202766"/>
                  <a:pt x="393199" y="138737"/>
                  <a:pt x="336578" y="114395"/>
                </a:cubicBezTo>
                <a:cubicBezTo>
                  <a:pt x="279957" y="90053"/>
                  <a:pt x="204815" y="65182"/>
                  <a:pt x="152428" y="47720"/>
                </a:cubicBezTo>
                <a:cubicBezTo>
                  <a:pt x="100041" y="30258"/>
                  <a:pt x="2145" y="2212"/>
                  <a:pt x="28" y="9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1" name="フリーフォーム 1450">
            <a:extLst>
              <a:ext uri="{FF2B5EF4-FFF2-40B4-BE49-F238E27FC236}">
                <a16:creationId xmlns:a16="http://schemas.microsoft.com/office/drawing/2014/main" id="{CCF2A49F-E926-1F33-C000-A1576747F85A}"/>
              </a:ext>
            </a:extLst>
          </p:cNvPr>
          <p:cNvSpPr/>
          <p:nvPr/>
        </p:nvSpPr>
        <p:spPr>
          <a:xfrm>
            <a:off x="2841554" y="4051253"/>
            <a:ext cx="66783" cy="143121"/>
          </a:xfrm>
          <a:custGeom>
            <a:avLst/>
            <a:gdLst>
              <a:gd name="connsiteX0" fmla="*/ 28646 w 66783"/>
              <a:gd name="connsiteY0" fmla="*/ 47 h 143121"/>
              <a:gd name="connsiteX1" fmla="*/ 28646 w 66783"/>
              <a:gd name="connsiteY1" fmla="*/ 95297 h 143121"/>
              <a:gd name="connsiteX2" fmla="*/ 66746 w 66783"/>
              <a:gd name="connsiteY2" fmla="*/ 142922 h 143121"/>
              <a:gd name="connsiteX3" fmla="*/ 34996 w 66783"/>
              <a:gd name="connsiteY3" fmla="*/ 111172 h 143121"/>
              <a:gd name="connsiteX4" fmla="*/ 71 w 66783"/>
              <a:gd name="connsiteY4" fmla="*/ 82597 h 143121"/>
              <a:gd name="connsiteX5" fmla="*/ 28646 w 66783"/>
              <a:gd name="connsiteY5" fmla="*/ 47 h 14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83" h="143121">
                <a:moveTo>
                  <a:pt x="28646" y="47"/>
                </a:moveTo>
                <a:cubicBezTo>
                  <a:pt x="33408" y="2164"/>
                  <a:pt x="22296" y="71485"/>
                  <a:pt x="28646" y="95297"/>
                </a:cubicBezTo>
                <a:cubicBezTo>
                  <a:pt x="34996" y="119109"/>
                  <a:pt x="65688" y="140276"/>
                  <a:pt x="66746" y="142922"/>
                </a:cubicBezTo>
                <a:cubicBezTo>
                  <a:pt x="67804" y="145568"/>
                  <a:pt x="46108" y="121226"/>
                  <a:pt x="34996" y="111172"/>
                </a:cubicBezTo>
                <a:cubicBezTo>
                  <a:pt x="23884" y="101118"/>
                  <a:pt x="1658" y="97414"/>
                  <a:pt x="71" y="82597"/>
                </a:cubicBezTo>
                <a:cubicBezTo>
                  <a:pt x="-1516" y="67780"/>
                  <a:pt x="23884" y="-2070"/>
                  <a:pt x="28646" y="4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2" name="フリーフォーム 1451">
            <a:extLst>
              <a:ext uri="{FF2B5EF4-FFF2-40B4-BE49-F238E27FC236}">
                <a16:creationId xmlns:a16="http://schemas.microsoft.com/office/drawing/2014/main" id="{15F288C7-3BA2-82B6-DFC8-1FE538119B8D}"/>
              </a:ext>
            </a:extLst>
          </p:cNvPr>
          <p:cNvSpPr/>
          <p:nvPr/>
        </p:nvSpPr>
        <p:spPr>
          <a:xfrm>
            <a:off x="3675899" y="4222728"/>
            <a:ext cx="259910" cy="119416"/>
          </a:xfrm>
          <a:custGeom>
            <a:avLst/>
            <a:gdLst>
              <a:gd name="connsiteX0" fmla="*/ 751 w 259910"/>
              <a:gd name="connsiteY0" fmla="*/ 41297 h 119416"/>
              <a:gd name="connsiteX1" fmla="*/ 67426 w 259910"/>
              <a:gd name="connsiteY1" fmla="*/ 92097 h 119416"/>
              <a:gd name="connsiteX2" fmla="*/ 191251 w 259910"/>
              <a:gd name="connsiteY2" fmla="*/ 107972 h 119416"/>
              <a:gd name="connsiteX3" fmla="*/ 162676 w 259910"/>
              <a:gd name="connsiteY3" fmla="*/ 22 h 119416"/>
              <a:gd name="connsiteX4" fmla="*/ 242051 w 259910"/>
              <a:gd name="connsiteY4" fmla="*/ 98447 h 119416"/>
              <a:gd name="connsiteX5" fmla="*/ 257926 w 259910"/>
              <a:gd name="connsiteY5" fmla="*/ 101622 h 119416"/>
              <a:gd name="connsiteX6" fmla="*/ 210301 w 259910"/>
              <a:gd name="connsiteY6" fmla="*/ 98447 h 119416"/>
              <a:gd name="connsiteX7" fmla="*/ 108701 w 259910"/>
              <a:gd name="connsiteY7" fmla="*/ 117497 h 119416"/>
              <a:gd name="connsiteX8" fmla="*/ 751 w 259910"/>
              <a:gd name="connsiteY8" fmla="*/ 41297 h 119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910" h="119416">
                <a:moveTo>
                  <a:pt x="751" y="41297"/>
                </a:moveTo>
                <a:cubicBezTo>
                  <a:pt x="-6128" y="37064"/>
                  <a:pt x="35676" y="80985"/>
                  <a:pt x="67426" y="92097"/>
                </a:cubicBezTo>
                <a:cubicBezTo>
                  <a:pt x="99176" y="103209"/>
                  <a:pt x="175376" y="123318"/>
                  <a:pt x="191251" y="107972"/>
                </a:cubicBezTo>
                <a:cubicBezTo>
                  <a:pt x="207126" y="92626"/>
                  <a:pt x="154209" y="1609"/>
                  <a:pt x="162676" y="22"/>
                </a:cubicBezTo>
                <a:cubicBezTo>
                  <a:pt x="171143" y="-1565"/>
                  <a:pt x="226176" y="81514"/>
                  <a:pt x="242051" y="98447"/>
                </a:cubicBezTo>
                <a:cubicBezTo>
                  <a:pt x="257926" y="115380"/>
                  <a:pt x="263218" y="101622"/>
                  <a:pt x="257926" y="101622"/>
                </a:cubicBezTo>
                <a:cubicBezTo>
                  <a:pt x="252634" y="101622"/>
                  <a:pt x="235172" y="95801"/>
                  <a:pt x="210301" y="98447"/>
                </a:cubicBezTo>
                <a:cubicBezTo>
                  <a:pt x="185430" y="101093"/>
                  <a:pt x="143097" y="126493"/>
                  <a:pt x="108701" y="117497"/>
                </a:cubicBezTo>
                <a:cubicBezTo>
                  <a:pt x="74305" y="108501"/>
                  <a:pt x="7630" y="45530"/>
                  <a:pt x="751" y="4129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3" name="フリーフォーム 1452">
            <a:extLst>
              <a:ext uri="{FF2B5EF4-FFF2-40B4-BE49-F238E27FC236}">
                <a16:creationId xmlns:a16="http://schemas.microsoft.com/office/drawing/2014/main" id="{2D6D4564-4018-8C3C-21D9-F4EED6D75D64}"/>
              </a:ext>
            </a:extLst>
          </p:cNvPr>
          <p:cNvSpPr/>
          <p:nvPr/>
        </p:nvSpPr>
        <p:spPr>
          <a:xfrm>
            <a:off x="3384159" y="4740252"/>
            <a:ext cx="541642" cy="92606"/>
          </a:xfrm>
          <a:custGeom>
            <a:avLst/>
            <a:gdLst>
              <a:gd name="connsiteX0" fmla="*/ 391 w 541642"/>
              <a:gd name="connsiteY0" fmla="*/ 23 h 92606"/>
              <a:gd name="connsiteX1" fmla="*/ 89291 w 541642"/>
              <a:gd name="connsiteY1" fmla="*/ 15898 h 92606"/>
              <a:gd name="connsiteX2" fmla="*/ 228991 w 541642"/>
              <a:gd name="connsiteY2" fmla="*/ 92098 h 92606"/>
              <a:gd name="connsiteX3" fmla="*/ 194066 w 541642"/>
              <a:gd name="connsiteY3" fmla="*/ 50823 h 92606"/>
              <a:gd name="connsiteX4" fmla="*/ 536966 w 541642"/>
              <a:gd name="connsiteY4" fmla="*/ 85748 h 92606"/>
              <a:gd name="connsiteX5" fmla="*/ 381391 w 541642"/>
              <a:gd name="connsiteY5" fmla="*/ 60348 h 92606"/>
              <a:gd name="connsiteX6" fmla="*/ 216291 w 541642"/>
              <a:gd name="connsiteY6" fmla="*/ 38123 h 92606"/>
              <a:gd name="connsiteX7" fmla="*/ 63891 w 541642"/>
              <a:gd name="connsiteY7" fmla="*/ 12723 h 92606"/>
              <a:gd name="connsiteX8" fmla="*/ 391 w 541642"/>
              <a:gd name="connsiteY8" fmla="*/ 23 h 9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1642" h="92606">
                <a:moveTo>
                  <a:pt x="391" y="23"/>
                </a:moveTo>
                <a:cubicBezTo>
                  <a:pt x="4624" y="552"/>
                  <a:pt x="51191" y="552"/>
                  <a:pt x="89291" y="15898"/>
                </a:cubicBezTo>
                <a:cubicBezTo>
                  <a:pt x="127391" y="31244"/>
                  <a:pt x="211529" y="86277"/>
                  <a:pt x="228991" y="92098"/>
                </a:cubicBezTo>
                <a:cubicBezTo>
                  <a:pt x="246453" y="97919"/>
                  <a:pt x="142737" y="51881"/>
                  <a:pt x="194066" y="50823"/>
                </a:cubicBezTo>
                <a:cubicBezTo>
                  <a:pt x="245395" y="49765"/>
                  <a:pt x="505745" y="84161"/>
                  <a:pt x="536966" y="85748"/>
                </a:cubicBezTo>
                <a:cubicBezTo>
                  <a:pt x="568187" y="87335"/>
                  <a:pt x="434837" y="68286"/>
                  <a:pt x="381391" y="60348"/>
                </a:cubicBezTo>
                <a:cubicBezTo>
                  <a:pt x="327945" y="52411"/>
                  <a:pt x="269208" y="46061"/>
                  <a:pt x="216291" y="38123"/>
                </a:cubicBezTo>
                <a:cubicBezTo>
                  <a:pt x="163374" y="30185"/>
                  <a:pt x="100933" y="17485"/>
                  <a:pt x="63891" y="12723"/>
                </a:cubicBezTo>
                <a:cubicBezTo>
                  <a:pt x="26849" y="7961"/>
                  <a:pt x="-3842" y="-506"/>
                  <a:pt x="391" y="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4" name="フリーフォーム 1453">
            <a:extLst>
              <a:ext uri="{FF2B5EF4-FFF2-40B4-BE49-F238E27FC236}">
                <a16:creationId xmlns:a16="http://schemas.microsoft.com/office/drawing/2014/main" id="{EC22AB87-569B-E909-00A5-17E7259E9F87}"/>
              </a:ext>
            </a:extLst>
          </p:cNvPr>
          <p:cNvSpPr/>
          <p:nvPr/>
        </p:nvSpPr>
        <p:spPr>
          <a:xfrm>
            <a:off x="4248147" y="3238439"/>
            <a:ext cx="74378" cy="130341"/>
          </a:xfrm>
          <a:custGeom>
            <a:avLst/>
            <a:gdLst>
              <a:gd name="connsiteX0" fmla="*/ 3 w 74378"/>
              <a:gd name="connsiteY0" fmla="*/ 61 h 130341"/>
              <a:gd name="connsiteX1" fmla="*/ 69853 w 74378"/>
              <a:gd name="connsiteY1" fmla="*/ 73086 h 130341"/>
              <a:gd name="connsiteX2" fmla="*/ 50803 w 74378"/>
              <a:gd name="connsiteY2" fmla="*/ 130236 h 130341"/>
              <a:gd name="connsiteX3" fmla="*/ 73028 w 74378"/>
              <a:gd name="connsiteY3" fmla="*/ 85786 h 130341"/>
              <a:gd name="connsiteX4" fmla="*/ 3 w 74378"/>
              <a:gd name="connsiteY4" fmla="*/ 61 h 130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378" h="130341">
                <a:moveTo>
                  <a:pt x="3" y="61"/>
                </a:moveTo>
                <a:cubicBezTo>
                  <a:pt x="-526" y="-2056"/>
                  <a:pt x="61386" y="51390"/>
                  <a:pt x="69853" y="73086"/>
                </a:cubicBezTo>
                <a:cubicBezTo>
                  <a:pt x="78320" y="94782"/>
                  <a:pt x="50274" y="128119"/>
                  <a:pt x="50803" y="130236"/>
                </a:cubicBezTo>
                <a:cubicBezTo>
                  <a:pt x="51332" y="132353"/>
                  <a:pt x="80966" y="102190"/>
                  <a:pt x="73028" y="85786"/>
                </a:cubicBezTo>
                <a:cubicBezTo>
                  <a:pt x="65091" y="69382"/>
                  <a:pt x="532" y="2178"/>
                  <a:pt x="3" y="6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5" name="フリーフォーム 1454">
            <a:extLst>
              <a:ext uri="{FF2B5EF4-FFF2-40B4-BE49-F238E27FC236}">
                <a16:creationId xmlns:a16="http://schemas.microsoft.com/office/drawing/2014/main" id="{1C9F1A6B-6C96-02FB-C82F-20D2D8311161}"/>
              </a:ext>
            </a:extLst>
          </p:cNvPr>
          <p:cNvSpPr/>
          <p:nvPr/>
        </p:nvSpPr>
        <p:spPr>
          <a:xfrm>
            <a:off x="3832180" y="3082923"/>
            <a:ext cx="70045" cy="124223"/>
          </a:xfrm>
          <a:custGeom>
            <a:avLst/>
            <a:gdLst>
              <a:gd name="connsiteX0" fmla="*/ 45 w 70045"/>
              <a:gd name="connsiteY0" fmla="*/ 2 h 124223"/>
              <a:gd name="connsiteX1" fmla="*/ 47670 w 70045"/>
              <a:gd name="connsiteY1" fmla="*/ 73027 h 124223"/>
              <a:gd name="connsiteX2" fmla="*/ 54020 w 70045"/>
              <a:gd name="connsiteY2" fmla="*/ 123827 h 124223"/>
              <a:gd name="connsiteX3" fmla="*/ 63545 w 70045"/>
              <a:gd name="connsiteY3" fmla="*/ 92077 h 124223"/>
              <a:gd name="connsiteX4" fmla="*/ 69895 w 70045"/>
              <a:gd name="connsiteY4" fmla="*/ 12702 h 124223"/>
              <a:gd name="connsiteX5" fmla="*/ 57195 w 70045"/>
              <a:gd name="connsiteY5" fmla="*/ 69852 h 124223"/>
              <a:gd name="connsiteX6" fmla="*/ 45 w 70045"/>
              <a:gd name="connsiteY6" fmla="*/ 2 h 124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45" h="124223">
                <a:moveTo>
                  <a:pt x="45" y="2"/>
                </a:moveTo>
                <a:cubicBezTo>
                  <a:pt x="-1542" y="531"/>
                  <a:pt x="38674" y="52390"/>
                  <a:pt x="47670" y="73027"/>
                </a:cubicBezTo>
                <a:cubicBezTo>
                  <a:pt x="56666" y="93665"/>
                  <a:pt x="51374" y="120652"/>
                  <a:pt x="54020" y="123827"/>
                </a:cubicBezTo>
                <a:cubicBezTo>
                  <a:pt x="56666" y="127002"/>
                  <a:pt x="60899" y="110598"/>
                  <a:pt x="63545" y="92077"/>
                </a:cubicBezTo>
                <a:cubicBezTo>
                  <a:pt x="66191" y="73556"/>
                  <a:pt x="70953" y="16406"/>
                  <a:pt x="69895" y="12702"/>
                </a:cubicBezTo>
                <a:cubicBezTo>
                  <a:pt x="68837" y="8998"/>
                  <a:pt x="66720" y="65089"/>
                  <a:pt x="57195" y="69852"/>
                </a:cubicBezTo>
                <a:cubicBezTo>
                  <a:pt x="47670" y="74615"/>
                  <a:pt x="1632" y="-527"/>
                  <a:pt x="45" y="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6" name="フリーフォーム 1455">
            <a:extLst>
              <a:ext uri="{FF2B5EF4-FFF2-40B4-BE49-F238E27FC236}">
                <a16:creationId xmlns:a16="http://schemas.microsoft.com/office/drawing/2014/main" id="{2AE05A3E-01C2-626F-1ECC-F7CD14B6D7B6}"/>
              </a:ext>
            </a:extLst>
          </p:cNvPr>
          <p:cNvSpPr/>
          <p:nvPr/>
        </p:nvSpPr>
        <p:spPr>
          <a:xfrm>
            <a:off x="3957926" y="3394072"/>
            <a:ext cx="65404" cy="89007"/>
          </a:xfrm>
          <a:custGeom>
            <a:avLst/>
            <a:gdLst>
              <a:gd name="connsiteX0" fmla="*/ 1299 w 65404"/>
              <a:gd name="connsiteY0" fmla="*/ 3 h 89007"/>
              <a:gd name="connsiteX1" fmla="*/ 36224 w 65404"/>
              <a:gd name="connsiteY1" fmla="*/ 76203 h 89007"/>
              <a:gd name="connsiteX2" fmla="*/ 64799 w 65404"/>
              <a:gd name="connsiteY2" fmla="*/ 88903 h 89007"/>
              <a:gd name="connsiteX3" fmla="*/ 52099 w 65404"/>
              <a:gd name="connsiteY3" fmla="*/ 79378 h 89007"/>
              <a:gd name="connsiteX4" fmla="*/ 10824 w 65404"/>
              <a:gd name="connsiteY4" fmla="*/ 73028 h 89007"/>
              <a:gd name="connsiteX5" fmla="*/ 1299 w 65404"/>
              <a:gd name="connsiteY5" fmla="*/ 3 h 89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404" h="89007">
                <a:moveTo>
                  <a:pt x="1299" y="3"/>
                </a:moveTo>
                <a:cubicBezTo>
                  <a:pt x="5532" y="532"/>
                  <a:pt x="25641" y="61386"/>
                  <a:pt x="36224" y="76203"/>
                </a:cubicBezTo>
                <a:cubicBezTo>
                  <a:pt x="46807" y="91020"/>
                  <a:pt x="64799" y="88903"/>
                  <a:pt x="64799" y="88903"/>
                </a:cubicBezTo>
                <a:cubicBezTo>
                  <a:pt x="67445" y="89432"/>
                  <a:pt x="61095" y="82024"/>
                  <a:pt x="52099" y="79378"/>
                </a:cubicBezTo>
                <a:cubicBezTo>
                  <a:pt x="43103" y="76732"/>
                  <a:pt x="17703" y="81495"/>
                  <a:pt x="10824" y="73028"/>
                </a:cubicBezTo>
                <a:cubicBezTo>
                  <a:pt x="3945" y="64561"/>
                  <a:pt x="-2934" y="-526"/>
                  <a:pt x="1299" y="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7" name="フリーフォーム 1456">
            <a:extLst>
              <a:ext uri="{FF2B5EF4-FFF2-40B4-BE49-F238E27FC236}">
                <a16:creationId xmlns:a16="http://schemas.microsoft.com/office/drawing/2014/main" id="{32C92435-409A-2407-809F-D5FCEB6F72DC}"/>
              </a:ext>
            </a:extLst>
          </p:cNvPr>
          <p:cNvSpPr/>
          <p:nvPr/>
        </p:nvSpPr>
        <p:spPr>
          <a:xfrm>
            <a:off x="4513032" y="3476618"/>
            <a:ext cx="103466" cy="172515"/>
          </a:xfrm>
          <a:custGeom>
            <a:avLst/>
            <a:gdLst>
              <a:gd name="connsiteX0" fmla="*/ 103418 w 103466"/>
              <a:gd name="connsiteY0" fmla="*/ 7 h 172515"/>
              <a:gd name="connsiteX1" fmla="*/ 20868 w 103466"/>
              <a:gd name="connsiteY1" fmla="*/ 57157 h 172515"/>
              <a:gd name="connsiteX2" fmla="*/ 1818 w 103466"/>
              <a:gd name="connsiteY2" fmla="*/ 171457 h 172515"/>
              <a:gd name="connsiteX3" fmla="*/ 4993 w 103466"/>
              <a:gd name="connsiteY3" fmla="*/ 111132 h 172515"/>
              <a:gd name="connsiteX4" fmla="*/ 8168 w 103466"/>
              <a:gd name="connsiteY4" fmla="*/ 60332 h 172515"/>
              <a:gd name="connsiteX5" fmla="*/ 103418 w 103466"/>
              <a:gd name="connsiteY5" fmla="*/ 7 h 1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466" h="172515">
                <a:moveTo>
                  <a:pt x="103418" y="7"/>
                </a:moveTo>
                <a:cubicBezTo>
                  <a:pt x="105535" y="-522"/>
                  <a:pt x="37801" y="28582"/>
                  <a:pt x="20868" y="57157"/>
                </a:cubicBezTo>
                <a:cubicBezTo>
                  <a:pt x="3935" y="85732"/>
                  <a:pt x="4464" y="162461"/>
                  <a:pt x="1818" y="171457"/>
                </a:cubicBezTo>
                <a:cubicBezTo>
                  <a:pt x="-828" y="180453"/>
                  <a:pt x="3935" y="129653"/>
                  <a:pt x="4993" y="111132"/>
                </a:cubicBezTo>
                <a:cubicBezTo>
                  <a:pt x="6051" y="92611"/>
                  <a:pt x="-8765" y="76736"/>
                  <a:pt x="8168" y="60332"/>
                </a:cubicBezTo>
                <a:cubicBezTo>
                  <a:pt x="25101" y="43928"/>
                  <a:pt x="101301" y="536"/>
                  <a:pt x="103418" y="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8" name="フリーフォーム 1457">
            <a:extLst>
              <a:ext uri="{FF2B5EF4-FFF2-40B4-BE49-F238E27FC236}">
                <a16:creationId xmlns:a16="http://schemas.microsoft.com/office/drawing/2014/main" id="{7CE5D8F1-EB89-9504-995A-28ED275FC34F}"/>
              </a:ext>
            </a:extLst>
          </p:cNvPr>
          <p:cNvSpPr/>
          <p:nvPr/>
        </p:nvSpPr>
        <p:spPr>
          <a:xfrm>
            <a:off x="3673475" y="4029075"/>
            <a:ext cx="67129" cy="47725"/>
          </a:xfrm>
          <a:custGeom>
            <a:avLst/>
            <a:gdLst>
              <a:gd name="connsiteX0" fmla="*/ 0 w 67129"/>
              <a:gd name="connsiteY0" fmla="*/ 0 h 47725"/>
              <a:gd name="connsiteX1" fmla="*/ 66675 w 67129"/>
              <a:gd name="connsiteY1" fmla="*/ 47625 h 47725"/>
              <a:gd name="connsiteX2" fmla="*/ 0 w 67129"/>
              <a:gd name="connsiteY2" fmla="*/ 0 h 47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129" h="47725">
                <a:moveTo>
                  <a:pt x="0" y="0"/>
                </a:moveTo>
                <a:cubicBezTo>
                  <a:pt x="0" y="0"/>
                  <a:pt x="59796" y="44979"/>
                  <a:pt x="66675" y="47625"/>
                </a:cubicBezTo>
                <a:cubicBezTo>
                  <a:pt x="73554" y="50271"/>
                  <a:pt x="0" y="0"/>
                  <a:pt x="0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9" name="フリーフォーム 1458">
            <a:extLst>
              <a:ext uri="{FF2B5EF4-FFF2-40B4-BE49-F238E27FC236}">
                <a16:creationId xmlns:a16="http://schemas.microsoft.com/office/drawing/2014/main" id="{8BC31690-3B58-E8B0-99AB-C37C86DA22E0}"/>
              </a:ext>
            </a:extLst>
          </p:cNvPr>
          <p:cNvSpPr/>
          <p:nvPr/>
        </p:nvSpPr>
        <p:spPr>
          <a:xfrm>
            <a:off x="3952821" y="4171945"/>
            <a:ext cx="162012" cy="98559"/>
          </a:xfrm>
          <a:custGeom>
            <a:avLst/>
            <a:gdLst>
              <a:gd name="connsiteX0" fmla="*/ 54 w 162012"/>
              <a:gd name="connsiteY0" fmla="*/ 5 h 98559"/>
              <a:gd name="connsiteX1" fmla="*/ 69904 w 162012"/>
              <a:gd name="connsiteY1" fmla="*/ 53980 h 98559"/>
              <a:gd name="connsiteX2" fmla="*/ 69904 w 162012"/>
              <a:gd name="connsiteY2" fmla="*/ 98430 h 98559"/>
              <a:gd name="connsiteX3" fmla="*/ 92129 w 162012"/>
              <a:gd name="connsiteY3" fmla="*/ 66680 h 98559"/>
              <a:gd name="connsiteX4" fmla="*/ 161979 w 162012"/>
              <a:gd name="connsiteY4" fmla="*/ 41280 h 98559"/>
              <a:gd name="connsiteX5" fmla="*/ 82604 w 162012"/>
              <a:gd name="connsiteY5" fmla="*/ 57155 h 98559"/>
              <a:gd name="connsiteX6" fmla="*/ 54 w 162012"/>
              <a:gd name="connsiteY6" fmla="*/ 5 h 98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012" h="98559">
                <a:moveTo>
                  <a:pt x="54" y="5"/>
                </a:moveTo>
                <a:cubicBezTo>
                  <a:pt x="-2063" y="-524"/>
                  <a:pt x="58262" y="37576"/>
                  <a:pt x="69904" y="53980"/>
                </a:cubicBezTo>
                <a:cubicBezTo>
                  <a:pt x="81546" y="70384"/>
                  <a:pt x="66200" y="96313"/>
                  <a:pt x="69904" y="98430"/>
                </a:cubicBezTo>
                <a:cubicBezTo>
                  <a:pt x="73608" y="100547"/>
                  <a:pt x="76783" y="76205"/>
                  <a:pt x="92129" y="66680"/>
                </a:cubicBezTo>
                <a:cubicBezTo>
                  <a:pt x="107475" y="57155"/>
                  <a:pt x="163566" y="42867"/>
                  <a:pt x="161979" y="41280"/>
                </a:cubicBezTo>
                <a:cubicBezTo>
                  <a:pt x="160392" y="39693"/>
                  <a:pt x="105358" y="59801"/>
                  <a:pt x="82604" y="57155"/>
                </a:cubicBezTo>
                <a:cubicBezTo>
                  <a:pt x="59850" y="54509"/>
                  <a:pt x="2171" y="534"/>
                  <a:pt x="54" y="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0" name="フリーフォーム 1459">
            <a:extLst>
              <a:ext uri="{FF2B5EF4-FFF2-40B4-BE49-F238E27FC236}">
                <a16:creationId xmlns:a16="http://schemas.microsoft.com/office/drawing/2014/main" id="{EFB8B828-21F7-0DE7-6DAE-AAB071D96D35}"/>
              </a:ext>
            </a:extLst>
          </p:cNvPr>
          <p:cNvSpPr/>
          <p:nvPr/>
        </p:nvSpPr>
        <p:spPr>
          <a:xfrm>
            <a:off x="3532876" y="4081234"/>
            <a:ext cx="139611" cy="46325"/>
          </a:xfrm>
          <a:custGeom>
            <a:avLst/>
            <a:gdLst>
              <a:gd name="connsiteX0" fmla="*/ 899 w 139611"/>
              <a:gd name="connsiteY0" fmla="*/ 1816 h 46325"/>
              <a:gd name="connsiteX1" fmla="*/ 137424 w 139611"/>
              <a:gd name="connsiteY1" fmla="*/ 46266 h 46325"/>
              <a:gd name="connsiteX2" fmla="*/ 80274 w 139611"/>
              <a:gd name="connsiteY2" fmla="*/ 11341 h 46325"/>
              <a:gd name="connsiteX3" fmla="*/ 899 w 139611"/>
              <a:gd name="connsiteY3" fmla="*/ 1816 h 4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611" h="46325">
                <a:moveTo>
                  <a:pt x="899" y="1816"/>
                </a:moveTo>
                <a:cubicBezTo>
                  <a:pt x="10424" y="7637"/>
                  <a:pt x="124195" y="44679"/>
                  <a:pt x="137424" y="46266"/>
                </a:cubicBezTo>
                <a:cubicBezTo>
                  <a:pt x="150653" y="47853"/>
                  <a:pt x="100382" y="17162"/>
                  <a:pt x="80274" y="11341"/>
                </a:cubicBezTo>
                <a:cubicBezTo>
                  <a:pt x="60166" y="5520"/>
                  <a:pt x="-8626" y="-4005"/>
                  <a:pt x="899" y="181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1" name="フリーフォーム 1460">
            <a:extLst>
              <a:ext uri="{FF2B5EF4-FFF2-40B4-BE49-F238E27FC236}">
                <a16:creationId xmlns:a16="http://schemas.microsoft.com/office/drawing/2014/main" id="{197D9E42-258C-AC15-7B39-AFFECA8E2839}"/>
              </a:ext>
            </a:extLst>
          </p:cNvPr>
          <p:cNvSpPr/>
          <p:nvPr/>
        </p:nvSpPr>
        <p:spPr>
          <a:xfrm>
            <a:off x="3603348" y="3901469"/>
            <a:ext cx="118122" cy="48652"/>
          </a:xfrm>
          <a:custGeom>
            <a:avLst/>
            <a:gdLst>
              <a:gd name="connsiteX0" fmla="*/ 277 w 118122"/>
              <a:gd name="connsiteY0" fmla="*/ 606 h 48652"/>
              <a:gd name="connsiteX1" fmla="*/ 114577 w 118122"/>
              <a:gd name="connsiteY1" fmla="*/ 48231 h 48652"/>
              <a:gd name="connsiteX2" fmla="*/ 82827 w 118122"/>
              <a:gd name="connsiteY2" fmla="*/ 22831 h 48652"/>
              <a:gd name="connsiteX3" fmla="*/ 277 w 118122"/>
              <a:gd name="connsiteY3" fmla="*/ 606 h 48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122" h="48652">
                <a:moveTo>
                  <a:pt x="277" y="606"/>
                </a:moveTo>
                <a:cubicBezTo>
                  <a:pt x="5569" y="4839"/>
                  <a:pt x="100819" y="44527"/>
                  <a:pt x="114577" y="48231"/>
                </a:cubicBezTo>
                <a:cubicBezTo>
                  <a:pt x="128335" y="51935"/>
                  <a:pt x="98702" y="30239"/>
                  <a:pt x="82827" y="22831"/>
                </a:cubicBezTo>
                <a:cubicBezTo>
                  <a:pt x="66952" y="15423"/>
                  <a:pt x="-5015" y="-3627"/>
                  <a:pt x="277" y="60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2" name="フリーフォーム 1461">
            <a:extLst>
              <a:ext uri="{FF2B5EF4-FFF2-40B4-BE49-F238E27FC236}">
                <a16:creationId xmlns:a16="http://schemas.microsoft.com/office/drawing/2014/main" id="{4A29EBE1-5669-8616-44D6-470D40D57615}"/>
              </a:ext>
            </a:extLst>
          </p:cNvPr>
          <p:cNvSpPr/>
          <p:nvPr/>
        </p:nvSpPr>
        <p:spPr>
          <a:xfrm>
            <a:off x="3666979" y="3723641"/>
            <a:ext cx="143203" cy="93316"/>
          </a:xfrm>
          <a:custGeom>
            <a:avLst/>
            <a:gdLst>
              <a:gd name="connsiteX0" fmla="*/ 146 w 143203"/>
              <a:gd name="connsiteY0" fmla="*/ 92709 h 93316"/>
              <a:gd name="connsiteX1" fmla="*/ 69996 w 143203"/>
              <a:gd name="connsiteY1" fmla="*/ 57784 h 93316"/>
              <a:gd name="connsiteX2" fmla="*/ 143021 w 143203"/>
              <a:gd name="connsiteY2" fmla="*/ 634 h 93316"/>
              <a:gd name="connsiteX3" fmla="*/ 89046 w 143203"/>
              <a:gd name="connsiteY3" fmla="*/ 29209 h 93316"/>
              <a:gd name="connsiteX4" fmla="*/ 146 w 143203"/>
              <a:gd name="connsiteY4" fmla="*/ 92709 h 93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203" h="93316">
                <a:moveTo>
                  <a:pt x="146" y="92709"/>
                </a:moveTo>
                <a:cubicBezTo>
                  <a:pt x="-3029" y="97471"/>
                  <a:pt x="46184" y="73130"/>
                  <a:pt x="69996" y="57784"/>
                </a:cubicBezTo>
                <a:cubicBezTo>
                  <a:pt x="93808" y="42438"/>
                  <a:pt x="139846" y="5396"/>
                  <a:pt x="143021" y="634"/>
                </a:cubicBezTo>
                <a:cubicBezTo>
                  <a:pt x="146196" y="-4128"/>
                  <a:pt x="107038" y="19155"/>
                  <a:pt x="89046" y="29209"/>
                </a:cubicBezTo>
                <a:cubicBezTo>
                  <a:pt x="71054" y="39263"/>
                  <a:pt x="3321" y="87947"/>
                  <a:pt x="146" y="9270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3" name="フリーフォーム 1462">
            <a:extLst>
              <a:ext uri="{FF2B5EF4-FFF2-40B4-BE49-F238E27FC236}">
                <a16:creationId xmlns:a16="http://schemas.microsoft.com/office/drawing/2014/main" id="{D403D2FA-12D9-1279-0C0E-1B28A19CE196}"/>
              </a:ext>
            </a:extLst>
          </p:cNvPr>
          <p:cNvSpPr/>
          <p:nvPr/>
        </p:nvSpPr>
        <p:spPr>
          <a:xfrm>
            <a:off x="3888901" y="3904709"/>
            <a:ext cx="111602" cy="223538"/>
          </a:xfrm>
          <a:custGeom>
            <a:avLst/>
            <a:gdLst>
              <a:gd name="connsiteX0" fmla="*/ 474 w 111602"/>
              <a:gd name="connsiteY0" fmla="*/ 105316 h 223538"/>
              <a:gd name="connsiteX1" fmla="*/ 73499 w 111602"/>
              <a:gd name="connsiteY1" fmla="*/ 187866 h 223538"/>
              <a:gd name="connsiteX2" fmla="*/ 67149 w 111602"/>
              <a:gd name="connsiteY2" fmla="*/ 216441 h 223538"/>
              <a:gd name="connsiteX3" fmla="*/ 73499 w 111602"/>
              <a:gd name="connsiteY3" fmla="*/ 159291 h 223538"/>
              <a:gd name="connsiteX4" fmla="*/ 48099 w 111602"/>
              <a:gd name="connsiteY4" fmla="*/ 541 h 223538"/>
              <a:gd name="connsiteX5" fmla="*/ 111599 w 111602"/>
              <a:gd name="connsiteY5" fmla="*/ 219616 h 223538"/>
              <a:gd name="connsiteX6" fmla="*/ 44924 w 111602"/>
              <a:gd name="connsiteY6" fmla="*/ 140241 h 223538"/>
              <a:gd name="connsiteX7" fmla="*/ 474 w 111602"/>
              <a:gd name="connsiteY7" fmla="*/ 105316 h 223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602" h="223538">
                <a:moveTo>
                  <a:pt x="474" y="105316"/>
                </a:moveTo>
                <a:cubicBezTo>
                  <a:pt x="5237" y="113254"/>
                  <a:pt x="62387" y="169345"/>
                  <a:pt x="73499" y="187866"/>
                </a:cubicBezTo>
                <a:cubicBezTo>
                  <a:pt x="84612" y="206387"/>
                  <a:pt x="67149" y="221203"/>
                  <a:pt x="67149" y="216441"/>
                </a:cubicBezTo>
                <a:cubicBezTo>
                  <a:pt x="67149" y="211679"/>
                  <a:pt x="76674" y="195274"/>
                  <a:pt x="73499" y="159291"/>
                </a:cubicBezTo>
                <a:cubicBezTo>
                  <a:pt x="70324" y="123308"/>
                  <a:pt x="41749" y="-9513"/>
                  <a:pt x="48099" y="541"/>
                </a:cubicBezTo>
                <a:cubicBezTo>
                  <a:pt x="54449" y="10595"/>
                  <a:pt x="112128" y="196333"/>
                  <a:pt x="111599" y="219616"/>
                </a:cubicBezTo>
                <a:cubicBezTo>
                  <a:pt x="111070" y="242899"/>
                  <a:pt x="61857" y="155587"/>
                  <a:pt x="44924" y="140241"/>
                </a:cubicBezTo>
                <a:cubicBezTo>
                  <a:pt x="27991" y="124895"/>
                  <a:pt x="-4289" y="97378"/>
                  <a:pt x="474" y="10531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4" name="フリーフォーム 1463">
            <a:extLst>
              <a:ext uri="{FF2B5EF4-FFF2-40B4-BE49-F238E27FC236}">
                <a16:creationId xmlns:a16="http://schemas.microsoft.com/office/drawing/2014/main" id="{A1EC906A-D3BB-229A-8E0F-4E913C0C659D}"/>
              </a:ext>
            </a:extLst>
          </p:cNvPr>
          <p:cNvSpPr/>
          <p:nvPr/>
        </p:nvSpPr>
        <p:spPr>
          <a:xfrm>
            <a:off x="2971549" y="2727141"/>
            <a:ext cx="375756" cy="104978"/>
          </a:xfrm>
          <a:custGeom>
            <a:avLst/>
            <a:gdLst>
              <a:gd name="connsiteX0" fmla="*/ 374901 w 375756"/>
              <a:gd name="connsiteY0" fmla="*/ 184 h 104978"/>
              <a:gd name="connsiteX1" fmla="*/ 305051 w 375756"/>
              <a:gd name="connsiteY1" fmla="*/ 31934 h 104978"/>
              <a:gd name="connsiteX2" fmla="*/ 244726 w 375756"/>
              <a:gd name="connsiteY2" fmla="*/ 104959 h 104978"/>
              <a:gd name="connsiteX3" fmla="*/ 292351 w 375756"/>
              <a:gd name="connsiteY3" fmla="*/ 35109 h 104978"/>
              <a:gd name="connsiteX4" fmla="*/ 222501 w 375756"/>
              <a:gd name="connsiteY4" fmla="*/ 57334 h 104978"/>
              <a:gd name="connsiteX5" fmla="*/ 251 w 375756"/>
              <a:gd name="connsiteY5" fmla="*/ 104959 h 104978"/>
              <a:gd name="connsiteX6" fmla="*/ 174876 w 375756"/>
              <a:gd name="connsiteY6" fmla="*/ 63684 h 104978"/>
              <a:gd name="connsiteX7" fmla="*/ 254251 w 375756"/>
              <a:gd name="connsiteY7" fmla="*/ 44634 h 104978"/>
              <a:gd name="connsiteX8" fmla="*/ 374901 w 375756"/>
              <a:gd name="connsiteY8" fmla="*/ 184 h 104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5756" h="104978">
                <a:moveTo>
                  <a:pt x="374901" y="184"/>
                </a:moveTo>
                <a:cubicBezTo>
                  <a:pt x="383368" y="-1933"/>
                  <a:pt x="326747" y="14472"/>
                  <a:pt x="305051" y="31934"/>
                </a:cubicBezTo>
                <a:cubicBezTo>
                  <a:pt x="283355" y="49396"/>
                  <a:pt x="246843" y="104430"/>
                  <a:pt x="244726" y="104959"/>
                </a:cubicBezTo>
                <a:cubicBezTo>
                  <a:pt x="242609" y="105488"/>
                  <a:pt x="296055" y="43046"/>
                  <a:pt x="292351" y="35109"/>
                </a:cubicBezTo>
                <a:cubicBezTo>
                  <a:pt x="288647" y="27172"/>
                  <a:pt x="271184" y="45692"/>
                  <a:pt x="222501" y="57334"/>
                </a:cubicBezTo>
                <a:cubicBezTo>
                  <a:pt x="173818" y="68976"/>
                  <a:pt x="8188" y="103901"/>
                  <a:pt x="251" y="104959"/>
                </a:cubicBezTo>
                <a:cubicBezTo>
                  <a:pt x="-7686" y="106017"/>
                  <a:pt x="174876" y="63684"/>
                  <a:pt x="174876" y="63684"/>
                </a:cubicBezTo>
                <a:cubicBezTo>
                  <a:pt x="217209" y="53630"/>
                  <a:pt x="225147" y="49396"/>
                  <a:pt x="254251" y="44634"/>
                </a:cubicBezTo>
                <a:cubicBezTo>
                  <a:pt x="283355" y="39872"/>
                  <a:pt x="366434" y="2301"/>
                  <a:pt x="374901" y="18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5" name="フリーフォーム 1464">
            <a:extLst>
              <a:ext uri="{FF2B5EF4-FFF2-40B4-BE49-F238E27FC236}">
                <a16:creationId xmlns:a16="http://schemas.microsoft.com/office/drawing/2014/main" id="{0634EDC0-78E9-45B0-7335-85D02C996DA3}"/>
              </a:ext>
            </a:extLst>
          </p:cNvPr>
          <p:cNvSpPr/>
          <p:nvPr/>
        </p:nvSpPr>
        <p:spPr>
          <a:xfrm>
            <a:off x="3943153" y="2835181"/>
            <a:ext cx="321156" cy="298601"/>
          </a:xfrm>
          <a:custGeom>
            <a:avLst/>
            <a:gdLst>
              <a:gd name="connsiteX0" fmla="*/ 197 w 321156"/>
              <a:gd name="connsiteY0" fmla="*/ 94 h 298601"/>
              <a:gd name="connsiteX1" fmla="*/ 63697 w 321156"/>
              <a:gd name="connsiteY1" fmla="*/ 117569 h 298601"/>
              <a:gd name="connsiteX2" fmla="*/ 95447 w 321156"/>
              <a:gd name="connsiteY2" fmla="*/ 142969 h 298601"/>
              <a:gd name="connsiteX3" fmla="*/ 57347 w 321156"/>
              <a:gd name="connsiteY3" fmla="*/ 133444 h 298601"/>
              <a:gd name="connsiteX4" fmla="*/ 184347 w 321156"/>
              <a:gd name="connsiteY4" fmla="*/ 238219 h 298601"/>
              <a:gd name="connsiteX5" fmla="*/ 320872 w 321156"/>
              <a:gd name="connsiteY5" fmla="*/ 298544 h 298601"/>
              <a:gd name="connsiteX6" fmla="*/ 216097 w 321156"/>
              <a:gd name="connsiteY6" fmla="*/ 247744 h 298601"/>
              <a:gd name="connsiteX7" fmla="*/ 79572 w 321156"/>
              <a:gd name="connsiteY7" fmla="*/ 174719 h 298601"/>
              <a:gd name="connsiteX8" fmla="*/ 44647 w 321156"/>
              <a:gd name="connsiteY8" fmla="*/ 98519 h 298601"/>
              <a:gd name="connsiteX9" fmla="*/ 197 w 321156"/>
              <a:gd name="connsiteY9" fmla="*/ 94 h 29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1156" h="298601">
                <a:moveTo>
                  <a:pt x="197" y="94"/>
                </a:moveTo>
                <a:cubicBezTo>
                  <a:pt x="3372" y="3269"/>
                  <a:pt x="47822" y="93757"/>
                  <a:pt x="63697" y="117569"/>
                </a:cubicBezTo>
                <a:cubicBezTo>
                  <a:pt x="79572" y="141382"/>
                  <a:pt x="96505" y="140323"/>
                  <a:pt x="95447" y="142969"/>
                </a:cubicBezTo>
                <a:cubicBezTo>
                  <a:pt x="94389" y="145615"/>
                  <a:pt x="42530" y="117569"/>
                  <a:pt x="57347" y="133444"/>
                </a:cubicBezTo>
                <a:cubicBezTo>
                  <a:pt x="72164" y="149319"/>
                  <a:pt x="140426" y="210702"/>
                  <a:pt x="184347" y="238219"/>
                </a:cubicBezTo>
                <a:cubicBezTo>
                  <a:pt x="228268" y="265736"/>
                  <a:pt x="315580" y="296957"/>
                  <a:pt x="320872" y="298544"/>
                </a:cubicBezTo>
                <a:cubicBezTo>
                  <a:pt x="326164" y="300131"/>
                  <a:pt x="256313" y="268381"/>
                  <a:pt x="216097" y="247744"/>
                </a:cubicBezTo>
                <a:cubicBezTo>
                  <a:pt x="175881" y="227107"/>
                  <a:pt x="108147" y="199590"/>
                  <a:pt x="79572" y="174719"/>
                </a:cubicBezTo>
                <a:cubicBezTo>
                  <a:pt x="50997" y="149848"/>
                  <a:pt x="56289" y="122332"/>
                  <a:pt x="44647" y="98519"/>
                </a:cubicBezTo>
                <a:cubicBezTo>
                  <a:pt x="33005" y="74706"/>
                  <a:pt x="-2978" y="-3081"/>
                  <a:pt x="197" y="9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6" name="フリーフォーム 1465">
            <a:extLst>
              <a:ext uri="{FF2B5EF4-FFF2-40B4-BE49-F238E27FC236}">
                <a16:creationId xmlns:a16="http://schemas.microsoft.com/office/drawing/2014/main" id="{2C2ED50B-AB2F-B066-4D49-03A7C9BD519D}"/>
              </a:ext>
            </a:extLst>
          </p:cNvPr>
          <p:cNvSpPr/>
          <p:nvPr/>
        </p:nvSpPr>
        <p:spPr>
          <a:xfrm>
            <a:off x="3695423" y="2809446"/>
            <a:ext cx="52217" cy="227269"/>
          </a:xfrm>
          <a:custGeom>
            <a:avLst/>
            <a:gdLst>
              <a:gd name="connsiteX0" fmla="*/ 277 w 52217"/>
              <a:gd name="connsiteY0" fmla="*/ 3604 h 227269"/>
              <a:gd name="connsiteX1" fmla="*/ 51077 w 52217"/>
              <a:gd name="connsiteY1" fmla="*/ 225854 h 227269"/>
              <a:gd name="connsiteX2" fmla="*/ 32027 w 52217"/>
              <a:gd name="connsiteY2" fmla="*/ 95679 h 227269"/>
              <a:gd name="connsiteX3" fmla="*/ 277 w 52217"/>
              <a:gd name="connsiteY3" fmla="*/ 3604 h 227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17" h="227269">
                <a:moveTo>
                  <a:pt x="277" y="3604"/>
                </a:moveTo>
                <a:cubicBezTo>
                  <a:pt x="3452" y="25300"/>
                  <a:pt x="45785" y="210508"/>
                  <a:pt x="51077" y="225854"/>
                </a:cubicBezTo>
                <a:cubicBezTo>
                  <a:pt x="56369" y="241200"/>
                  <a:pt x="42081" y="127429"/>
                  <a:pt x="32027" y="95679"/>
                </a:cubicBezTo>
                <a:cubicBezTo>
                  <a:pt x="21973" y="63929"/>
                  <a:pt x="-2898" y="-18092"/>
                  <a:pt x="277" y="360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7" name="フリーフォーム 1466">
            <a:extLst>
              <a:ext uri="{FF2B5EF4-FFF2-40B4-BE49-F238E27FC236}">
                <a16:creationId xmlns:a16="http://schemas.microsoft.com/office/drawing/2014/main" id="{74B1CE1C-A644-5F26-B99F-7ADA4AEB4ACD}"/>
              </a:ext>
            </a:extLst>
          </p:cNvPr>
          <p:cNvSpPr/>
          <p:nvPr/>
        </p:nvSpPr>
        <p:spPr>
          <a:xfrm>
            <a:off x="2958273" y="2959578"/>
            <a:ext cx="148183" cy="142646"/>
          </a:xfrm>
          <a:custGeom>
            <a:avLst/>
            <a:gdLst>
              <a:gd name="connsiteX0" fmla="*/ 96077 w 148183"/>
              <a:gd name="connsiteY0" fmla="*/ 2697 h 142646"/>
              <a:gd name="connsiteX1" fmla="*/ 26227 w 148183"/>
              <a:gd name="connsiteY1" fmla="*/ 53497 h 142646"/>
              <a:gd name="connsiteX2" fmla="*/ 16702 w 148183"/>
              <a:gd name="connsiteY2" fmla="*/ 142397 h 142646"/>
              <a:gd name="connsiteX3" fmla="*/ 10352 w 148183"/>
              <a:gd name="connsiteY3" fmla="*/ 78897 h 142646"/>
              <a:gd name="connsiteX4" fmla="*/ 10352 w 148183"/>
              <a:gd name="connsiteY4" fmla="*/ 40797 h 142646"/>
              <a:gd name="connsiteX5" fmla="*/ 146877 w 148183"/>
              <a:gd name="connsiteY5" fmla="*/ 12222 h 142646"/>
              <a:gd name="connsiteX6" fmla="*/ 96077 w 148183"/>
              <a:gd name="connsiteY6" fmla="*/ 2697 h 142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183" h="142646">
                <a:moveTo>
                  <a:pt x="96077" y="2697"/>
                </a:moveTo>
                <a:cubicBezTo>
                  <a:pt x="75969" y="9576"/>
                  <a:pt x="39456" y="30214"/>
                  <a:pt x="26227" y="53497"/>
                </a:cubicBezTo>
                <a:cubicBezTo>
                  <a:pt x="12998" y="76780"/>
                  <a:pt x="19348" y="138164"/>
                  <a:pt x="16702" y="142397"/>
                </a:cubicBezTo>
                <a:cubicBezTo>
                  <a:pt x="14056" y="146630"/>
                  <a:pt x="11410" y="95830"/>
                  <a:pt x="10352" y="78897"/>
                </a:cubicBezTo>
                <a:cubicBezTo>
                  <a:pt x="9294" y="61964"/>
                  <a:pt x="-12402" y="51909"/>
                  <a:pt x="10352" y="40797"/>
                </a:cubicBezTo>
                <a:cubicBezTo>
                  <a:pt x="33106" y="29685"/>
                  <a:pt x="137881" y="21218"/>
                  <a:pt x="146877" y="12222"/>
                </a:cubicBezTo>
                <a:cubicBezTo>
                  <a:pt x="155873" y="3226"/>
                  <a:pt x="116185" y="-4182"/>
                  <a:pt x="96077" y="269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8" name="フリーフォーム 1467">
            <a:extLst>
              <a:ext uri="{FF2B5EF4-FFF2-40B4-BE49-F238E27FC236}">
                <a16:creationId xmlns:a16="http://schemas.microsoft.com/office/drawing/2014/main" id="{F98D6889-E796-A362-BA94-AD9FFBC19763}"/>
              </a:ext>
            </a:extLst>
          </p:cNvPr>
          <p:cNvSpPr/>
          <p:nvPr/>
        </p:nvSpPr>
        <p:spPr>
          <a:xfrm>
            <a:off x="3946522" y="3247985"/>
            <a:ext cx="60328" cy="56028"/>
          </a:xfrm>
          <a:custGeom>
            <a:avLst/>
            <a:gdLst>
              <a:gd name="connsiteX0" fmla="*/ 3 w 60328"/>
              <a:gd name="connsiteY0" fmla="*/ 40 h 56028"/>
              <a:gd name="connsiteX1" fmla="*/ 53978 w 60328"/>
              <a:gd name="connsiteY1" fmla="*/ 44490 h 56028"/>
              <a:gd name="connsiteX2" fmla="*/ 57153 w 60328"/>
              <a:gd name="connsiteY2" fmla="*/ 54015 h 56028"/>
              <a:gd name="connsiteX3" fmla="*/ 3 w 60328"/>
              <a:gd name="connsiteY3" fmla="*/ 40 h 56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328" h="56028">
                <a:moveTo>
                  <a:pt x="3" y="40"/>
                </a:moveTo>
                <a:cubicBezTo>
                  <a:pt x="-526" y="-1547"/>
                  <a:pt x="53978" y="44490"/>
                  <a:pt x="53978" y="44490"/>
                </a:cubicBezTo>
                <a:cubicBezTo>
                  <a:pt x="63503" y="53486"/>
                  <a:pt x="60328" y="59307"/>
                  <a:pt x="57153" y="54015"/>
                </a:cubicBezTo>
                <a:cubicBezTo>
                  <a:pt x="53978" y="48723"/>
                  <a:pt x="532" y="1627"/>
                  <a:pt x="3" y="4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9" name="フリーフォーム 1468">
            <a:extLst>
              <a:ext uri="{FF2B5EF4-FFF2-40B4-BE49-F238E27FC236}">
                <a16:creationId xmlns:a16="http://schemas.microsoft.com/office/drawing/2014/main" id="{E44AF45A-876F-3113-F92B-55C97178FB15}"/>
              </a:ext>
            </a:extLst>
          </p:cNvPr>
          <p:cNvSpPr/>
          <p:nvPr/>
        </p:nvSpPr>
        <p:spPr>
          <a:xfrm>
            <a:off x="4179359" y="3638207"/>
            <a:ext cx="158111" cy="96328"/>
          </a:xfrm>
          <a:custGeom>
            <a:avLst/>
            <a:gdLst>
              <a:gd name="connsiteX0" fmla="*/ 2116 w 158111"/>
              <a:gd name="connsiteY0" fmla="*/ 343 h 96328"/>
              <a:gd name="connsiteX1" fmla="*/ 21166 w 158111"/>
              <a:gd name="connsiteY1" fmla="*/ 57493 h 96328"/>
              <a:gd name="connsiteX2" fmla="*/ 154516 w 158111"/>
              <a:gd name="connsiteY2" fmla="*/ 95593 h 96328"/>
              <a:gd name="connsiteX3" fmla="*/ 113241 w 158111"/>
              <a:gd name="connsiteY3" fmla="*/ 82893 h 96328"/>
              <a:gd name="connsiteX4" fmla="*/ 40216 w 158111"/>
              <a:gd name="connsiteY4" fmla="*/ 86068 h 96328"/>
              <a:gd name="connsiteX5" fmla="*/ 2116 w 158111"/>
              <a:gd name="connsiteY5" fmla="*/ 343 h 96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111" h="96328">
                <a:moveTo>
                  <a:pt x="2116" y="343"/>
                </a:moveTo>
                <a:cubicBezTo>
                  <a:pt x="-1059" y="-4419"/>
                  <a:pt x="-4234" y="41618"/>
                  <a:pt x="21166" y="57493"/>
                </a:cubicBezTo>
                <a:cubicBezTo>
                  <a:pt x="46566" y="73368"/>
                  <a:pt x="139170" y="91360"/>
                  <a:pt x="154516" y="95593"/>
                </a:cubicBezTo>
                <a:cubicBezTo>
                  <a:pt x="169862" y="99826"/>
                  <a:pt x="132291" y="84480"/>
                  <a:pt x="113241" y="82893"/>
                </a:cubicBezTo>
                <a:cubicBezTo>
                  <a:pt x="94191" y="81306"/>
                  <a:pt x="56620" y="96651"/>
                  <a:pt x="40216" y="86068"/>
                </a:cubicBezTo>
                <a:cubicBezTo>
                  <a:pt x="23812" y="75485"/>
                  <a:pt x="5291" y="5105"/>
                  <a:pt x="2116" y="34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0" name="フリーフォーム 1469">
            <a:extLst>
              <a:ext uri="{FF2B5EF4-FFF2-40B4-BE49-F238E27FC236}">
                <a16:creationId xmlns:a16="http://schemas.microsoft.com/office/drawing/2014/main" id="{4D5AEC6F-7FB1-837A-368C-30F9F6C4002B}"/>
              </a:ext>
            </a:extLst>
          </p:cNvPr>
          <p:cNvSpPr/>
          <p:nvPr/>
        </p:nvSpPr>
        <p:spPr>
          <a:xfrm>
            <a:off x="3502009" y="3886133"/>
            <a:ext cx="64989" cy="95377"/>
          </a:xfrm>
          <a:custGeom>
            <a:avLst/>
            <a:gdLst>
              <a:gd name="connsiteX0" fmla="*/ 16 w 64989"/>
              <a:gd name="connsiteY0" fmla="*/ 67 h 95377"/>
              <a:gd name="connsiteX1" fmla="*/ 57166 w 64989"/>
              <a:gd name="connsiteY1" fmla="*/ 50867 h 95377"/>
              <a:gd name="connsiteX2" fmla="*/ 57166 w 64989"/>
              <a:gd name="connsiteY2" fmla="*/ 95317 h 95377"/>
              <a:gd name="connsiteX3" fmla="*/ 63516 w 64989"/>
              <a:gd name="connsiteY3" fmla="*/ 41342 h 95377"/>
              <a:gd name="connsiteX4" fmla="*/ 16 w 64989"/>
              <a:gd name="connsiteY4" fmla="*/ 67 h 95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89" h="95377">
                <a:moveTo>
                  <a:pt x="16" y="67"/>
                </a:moveTo>
                <a:cubicBezTo>
                  <a:pt x="-1042" y="1655"/>
                  <a:pt x="47641" y="34992"/>
                  <a:pt x="57166" y="50867"/>
                </a:cubicBezTo>
                <a:cubicBezTo>
                  <a:pt x="66691" y="66742"/>
                  <a:pt x="56108" y="96905"/>
                  <a:pt x="57166" y="95317"/>
                </a:cubicBezTo>
                <a:cubicBezTo>
                  <a:pt x="58224" y="93729"/>
                  <a:pt x="68808" y="57217"/>
                  <a:pt x="63516" y="41342"/>
                </a:cubicBezTo>
                <a:cubicBezTo>
                  <a:pt x="58224" y="25467"/>
                  <a:pt x="1074" y="-1521"/>
                  <a:pt x="16" y="6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 1387">
            <a:extLst>
              <a:ext uri="{FF2B5EF4-FFF2-40B4-BE49-F238E27FC236}">
                <a16:creationId xmlns:a16="http://schemas.microsoft.com/office/drawing/2014/main" id="{EFBD92F1-8095-D565-E88C-EC4E89171BB3}"/>
              </a:ext>
            </a:extLst>
          </p:cNvPr>
          <p:cNvSpPr/>
          <p:nvPr/>
        </p:nvSpPr>
        <p:spPr>
          <a:xfrm>
            <a:off x="1498867" y="3770095"/>
            <a:ext cx="988859" cy="1146889"/>
          </a:xfrm>
          <a:custGeom>
            <a:avLst/>
            <a:gdLst>
              <a:gd name="connsiteX0" fmla="*/ 977047 w 988859"/>
              <a:gd name="connsiteY0" fmla="*/ 119622 h 1146889"/>
              <a:gd name="connsiteX1" fmla="*/ 505779 w 988859"/>
              <a:gd name="connsiteY1" fmla="*/ 133690 h 1146889"/>
              <a:gd name="connsiteX2" fmla="*/ 576118 w 988859"/>
              <a:gd name="connsiteY2" fmla="*/ 161825 h 1146889"/>
              <a:gd name="connsiteX3" fmla="*/ 175188 w 988859"/>
              <a:gd name="connsiteY3" fmla="*/ 393942 h 1146889"/>
              <a:gd name="connsiteX4" fmla="*/ 358068 w 988859"/>
              <a:gd name="connsiteY4" fmla="*/ 365807 h 1146889"/>
              <a:gd name="connsiteX5" fmla="*/ 83748 w 988859"/>
              <a:gd name="connsiteY5" fmla="*/ 562754 h 1146889"/>
              <a:gd name="connsiteX6" fmla="*/ 132985 w 988859"/>
              <a:gd name="connsiteY6" fmla="*/ 724533 h 1146889"/>
              <a:gd name="connsiteX7" fmla="*/ 6376 w 988859"/>
              <a:gd name="connsiteY7" fmla="*/ 808939 h 1146889"/>
              <a:gd name="connsiteX8" fmla="*/ 20444 w 988859"/>
              <a:gd name="connsiteY8" fmla="*/ 1146563 h 1146889"/>
              <a:gd name="connsiteX9" fmla="*/ 34511 w 988859"/>
              <a:gd name="connsiteY9" fmla="*/ 858176 h 1146889"/>
              <a:gd name="connsiteX10" fmla="*/ 351035 w 988859"/>
              <a:gd name="connsiteY10" fmla="*/ 253265 h 1146889"/>
              <a:gd name="connsiteX11" fmla="*/ 773065 w 988859"/>
              <a:gd name="connsiteY11" fmla="*/ 133690 h 1146889"/>
              <a:gd name="connsiteX12" fmla="*/ 864505 w 988859"/>
              <a:gd name="connsiteY12" fmla="*/ 105554 h 1146889"/>
              <a:gd name="connsiteX13" fmla="*/ 850438 w 988859"/>
              <a:gd name="connsiteY13" fmla="*/ 47 h 1146889"/>
              <a:gd name="connsiteX14" fmla="*/ 977047 w 988859"/>
              <a:gd name="connsiteY14" fmla="*/ 119622 h 1146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859" h="1146889">
                <a:moveTo>
                  <a:pt x="977047" y="119622"/>
                </a:moveTo>
                <a:cubicBezTo>
                  <a:pt x="919604" y="141896"/>
                  <a:pt x="572600" y="126656"/>
                  <a:pt x="505779" y="133690"/>
                </a:cubicBezTo>
                <a:cubicBezTo>
                  <a:pt x="438958" y="140724"/>
                  <a:pt x="631216" y="118450"/>
                  <a:pt x="576118" y="161825"/>
                </a:cubicBezTo>
                <a:cubicBezTo>
                  <a:pt x="521020" y="205200"/>
                  <a:pt x="211530" y="359945"/>
                  <a:pt x="175188" y="393942"/>
                </a:cubicBezTo>
                <a:cubicBezTo>
                  <a:pt x="138846" y="427939"/>
                  <a:pt x="373308" y="337672"/>
                  <a:pt x="358068" y="365807"/>
                </a:cubicBezTo>
                <a:cubicBezTo>
                  <a:pt x="342828" y="393942"/>
                  <a:pt x="121262" y="502966"/>
                  <a:pt x="83748" y="562754"/>
                </a:cubicBezTo>
                <a:cubicBezTo>
                  <a:pt x="46234" y="622542"/>
                  <a:pt x="145880" y="683502"/>
                  <a:pt x="132985" y="724533"/>
                </a:cubicBezTo>
                <a:cubicBezTo>
                  <a:pt x="120090" y="765564"/>
                  <a:pt x="25133" y="738601"/>
                  <a:pt x="6376" y="808939"/>
                </a:cubicBezTo>
                <a:cubicBezTo>
                  <a:pt x="-12381" y="879277"/>
                  <a:pt x="15755" y="1138357"/>
                  <a:pt x="20444" y="1146563"/>
                </a:cubicBezTo>
                <a:cubicBezTo>
                  <a:pt x="25133" y="1154769"/>
                  <a:pt x="-20588" y="1007059"/>
                  <a:pt x="34511" y="858176"/>
                </a:cubicBezTo>
                <a:cubicBezTo>
                  <a:pt x="89610" y="709293"/>
                  <a:pt x="227943" y="374013"/>
                  <a:pt x="351035" y="253265"/>
                </a:cubicBezTo>
                <a:cubicBezTo>
                  <a:pt x="474127" y="132517"/>
                  <a:pt x="687487" y="158309"/>
                  <a:pt x="773065" y="133690"/>
                </a:cubicBezTo>
                <a:cubicBezTo>
                  <a:pt x="858643" y="109071"/>
                  <a:pt x="851610" y="127828"/>
                  <a:pt x="864505" y="105554"/>
                </a:cubicBezTo>
                <a:cubicBezTo>
                  <a:pt x="877400" y="83280"/>
                  <a:pt x="836370" y="-2298"/>
                  <a:pt x="850438" y="47"/>
                </a:cubicBezTo>
                <a:cubicBezTo>
                  <a:pt x="864506" y="2392"/>
                  <a:pt x="1034490" y="97348"/>
                  <a:pt x="977047" y="11962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 1391">
            <a:extLst>
              <a:ext uri="{FF2B5EF4-FFF2-40B4-BE49-F238E27FC236}">
                <a16:creationId xmlns:a16="http://schemas.microsoft.com/office/drawing/2014/main" id="{BD6228DF-0699-1B23-AC10-CBB913F8A91F}"/>
              </a:ext>
            </a:extLst>
          </p:cNvPr>
          <p:cNvSpPr/>
          <p:nvPr/>
        </p:nvSpPr>
        <p:spPr>
          <a:xfrm>
            <a:off x="2557581" y="2852379"/>
            <a:ext cx="136867" cy="1067399"/>
          </a:xfrm>
          <a:custGeom>
            <a:avLst/>
            <a:gdLst>
              <a:gd name="connsiteX0" fmla="*/ 136851 w 136867"/>
              <a:gd name="connsiteY0" fmla="*/ 549 h 1067399"/>
              <a:gd name="connsiteX1" fmla="*/ 63699 w 136867"/>
              <a:gd name="connsiteY1" fmla="*/ 262677 h 1067399"/>
              <a:gd name="connsiteX2" fmla="*/ 51507 w 136867"/>
              <a:gd name="connsiteY2" fmla="*/ 591861 h 1067399"/>
              <a:gd name="connsiteX3" fmla="*/ 39315 w 136867"/>
              <a:gd name="connsiteY3" fmla="*/ 469941 h 1067399"/>
              <a:gd name="connsiteX4" fmla="*/ 94179 w 136867"/>
              <a:gd name="connsiteY4" fmla="*/ 908853 h 1067399"/>
              <a:gd name="connsiteX5" fmla="*/ 75891 w 136867"/>
              <a:gd name="connsiteY5" fmla="*/ 1067349 h 1067399"/>
              <a:gd name="connsiteX6" fmla="*/ 33219 w 136867"/>
              <a:gd name="connsiteY6" fmla="*/ 927141 h 1067399"/>
              <a:gd name="connsiteX7" fmla="*/ 14931 w 136867"/>
              <a:gd name="connsiteY7" fmla="*/ 1030773 h 1067399"/>
              <a:gd name="connsiteX8" fmla="*/ 2739 w 136867"/>
              <a:gd name="connsiteY8" fmla="*/ 482133 h 1067399"/>
              <a:gd name="connsiteX9" fmla="*/ 69795 w 136867"/>
              <a:gd name="connsiteY9" fmla="*/ 201717 h 1067399"/>
              <a:gd name="connsiteX10" fmla="*/ 136851 w 136867"/>
              <a:gd name="connsiteY10" fmla="*/ 549 h 106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867" h="1067399">
                <a:moveTo>
                  <a:pt x="136851" y="549"/>
                </a:moveTo>
                <a:cubicBezTo>
                  <a:pt x="135835" y="10709"/>
                  <a:pt x="77923" y="164125"/>
                  <a:pt x="63699" y="262677"/>
                </a:cubicBezTo>
                <a:cubicBezTo>
                  <a:pt x="49475" y="361229"/>
                  <a:pt x="55571" y="557317"/>
                  <a:pt x="51507" y="591861"/>
                </a:cubicBezTo>
                <a:cubicBezTo>
                  <a:pt x="47443" y="626405"/>
                  <a:pt x="32203" y="417109"/>
                  <a:pt x="39315" y="469941"/>
                </a:cubicBezTo>
                <a:cubicBezTo>
                  <a:pt x="46427" y="522773"/>
                  <a:pt x="88083" y="809285"/>
                  <a:pt x="94179" y="908853"/>
                </a:cubicBezTo>
                <a:cubicBezTo>
                  <a:pt x="100275" y="1008421"/>
                  <a:pt x="86051" y="1064301"/>
                  <a:pt x="75891" y="1067349"/>
                </a:cubicBezTo>
                <a:cubicBezTo>
                  <a:pt x="65731" y="1070397"/>
                  <a:pt x="43379" y="933237"/>
                  <a:pt x="33219" y="927141"/>
                </a:cubicBezTo>
                <a:cubicBezTo>
                  <a:pt x="23059" y="921045"/>
                  <a:pt x="20011" y="1104941"/>
                  <a:pt x="14931" y="1030773"/>
                </a:cubicBezTo>
                <a:cubicBezTo>
                  <a:pt x="9851" y="956605"/>
                  <a:pt x="-6405" y="620309"/>
                  <a:pt x="2739" y="482133"/>
                </a:cubicBezTo>
                <a:cubicBezTo>
                  <a:pt x="11883" y="343957"/>
                  <a:pt x="47443" y="279949"/>
                  <a:pt x="69795" y="201717"/>
                </a:cubicBezTo>
                <a:cubicBezTo>
                  <a:pt x="92147" y="123485"/>
                  <a:pt x="137867" y="-9611"/>
                  <a:pt x="136851" y="54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3" name="フリーフォーム 1402">
            <a:extLst>
              <a:ext uri="{FF2B5EF4-FFF2-40B4-BE49-F238E27FC236}">
                <a16:creationId xmlns:a16="http://schemas.microsoft.com/office/drawing/2014/main" id="{961B6E00-884A-4C05-C9FB-FE6F2DB4F6F6}"/>
              </a:ext>
            </a:extLst>
          </p:cNvPr>
          <p:cNvSpPr/>
          <p:nvPr/>
        </p:nvSpPr>
        <p:spPr>
          <a:xfrm>
            <a:off x="1979371" y="5254685"/>
            <a:ext cx="1050277" cy="920391"/>
          </a:xfrm>
          <a:custGeom>
            <a:avLst/>
            <a:gdLst>
              <a:gd name="connsiteX0" fmla="*/ 914436 w 1050277"/>
              <a:gd name="connsiteY0" fmla="*/ 91866 h 920391"/>
              <a:gd name="connsiteX1" fmla="*/ 1032770 w 1050277"/>
              <a:gd name="connsiteY1" fmla="*/ 307019 h 920391"/>
              <a:gd name="connsiteX2" fmla="*/ 731556 w 1050277"/>
              <a:gd name="connsiteY2" fmla="*/ 586717 h 920391"/>
              <a:gd name="connsiteX3" fmla="*/ 903678 w 1050277"/>
              <a:gd name="connsiteY3" fmla="*/ 543687 h 920391"/>
              <a:gd name="connsiteX4" fmla="*/ 731556 w 1050277"/>
              <a:gd name="connsiteY4" fmla="*/ 812628 h 920391"/>
              <a:gd name="connsiteX5" fmla="*/ 36 w 1050277"/>
              <a:gd name="connsiteY5" fmla="*/ 920204 h 920391"/>
              <a:gd name="connsiteX6" fmla="*/ 763829 w 1050277"/>
              <a:gd name="connsiteY6" fmla="*/ 791113 h 920391"/>
              <a:gd name="connsiteX7" fmla="*/ 1022013 w 1050277"/>
              <a:gd name="connsiteY7" fmla="*/ 565202 h 920391"/>
              <a:gd name="connsiteX8" fmla="*/ 1043528 w 1050277"/>
              <a:gd name="connsiteY8" fmla="*/ 274746 h 920391"/>
              <a:gd name="connsiteX9" fmla="*/ 1022013 w 1050277"/>
              <a:gd name="connsiteY9" fmla="*/ 5804 h 920391"/>
              <a:gd name="connsiteX10" fmla="*/ 1043528 w 1050277"/>
              <a:gd name="connsiteY10" fmla="*/ 91866 h 920391"/>
              <a:gd name="connsiteX11" fmla="*/ 914436 w 1050277"/>
              <a:gd name="connsiteY11" fmla="*/ 91866 h 920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50277" h="920391">
                <a:moveTo>
                  <a:pt x="914436" y="91866"/>
                </a:moveTo>
                <a:cubicBezTo>
                  <a:pt x="912643" y="127725"/>
                  <a:pt x="1063250" y="224544"/>
                  <a:pt x="1032770" y="307019"/>
                </a:cubicBezTo>
                <a:cubicBezTo>
                  <a:pt x="1002290" y="389494"/>
                  <a:pt x="753071" y="547272"/>
                  <a:pt x="731556" y="586717"/>
                </a:cubicBezTo>
                <a:cubicBezTo>
                  <a:pt x="710041" y="626162"/>
                  <a:pt x="903678" y="506035"/>
                  <a:pt x="903678" y="543687"/>
                </a:cubicBezTo>
                <a:cubicBezTo>
                  <a:pt x="903678" y="581339"/>
                  <a:pt x="882163" y="749875"/>
                  <a:pt x="731556" y="812628"/>
                </a:cubicBezTo>
                <a:cubicBezTo>
                  <a:pt x="580949" y="875381"/>
                  <a:pt x="-5343" y="923790"/>
                  <a:pt x="36" y="920204"/>
                </a:cubicBezTo>
                <a:cubicBezTo>
                  <a:pt x="5415" y="916618"/>
                  <a:pt x="593499" y="850280"/>
                  <a:pt x="763829" y="791113"/>
                </a:cubicBezTo>
                <a:cubicBezTo>
                  <a:pt x="934159" y="731946"/>
                  <a:pt x="975396" y="651263"/>
                  <a:pt x="1022013" y="565202"/>
                </a:cubicBezTo>
                <a:cubicBezTo>
                  <a:pt x="1068630" y="479141"/>
                  <a:pt x="1043528" y="367979"/>
                  <a:pt x="1043528" y="274746"/>
                </a:cubicBezTo>
                <a:cubicBezTo>
                  <a:pt x="1043528" y="181513"/>
                  <a:pt x="1022013" y="36284"/>
                  <a:pt x="1022013" y="5804"/>
                </a:cubicBezTo>
                <a:cubicBezTo>
                  <a:pt x="1022013" y="-24676"/>
                  <a:pt x="1066836" y="73936"/>
                  <a:pt x="1043528" y="91866"/>
                </a:cubicBezTo>
                <a:cubicBezTo>
                  <a:pt x="1020220" y="109796"/>
                  <a:pt x="916229" y="56007"/>
                  <a:pt x="914436" y="9186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1" name="フリーフォーム 1470">
            <a:extLst>
              <a:ext uri="{FF2B5EF4-FFF2-40B4-BE49-F238E27FC236}">
                <a16:creationId xmlns:a16="http://schemas.microsoft.com/office/drawing/2014/main" id="{C7F113F0-B18C-A28F-6E98-043807CEDB26}"/>
              </a:ext>
            </a:extLst>
          </p:cNvPr>
          <p:cNvSpPr/>
          <p:nvPr/>
        </p:nvSpPr>
        <p:spPr>
          <a:xfrm>
            <a:off x="3333004" y="3664575"/>
            <a:ext cx="414709" cy="119890"/>
          </a:xfrm>
          <a:custGeom>
            <a:avLst/>
            <a:gdLst>
              <a:gd name="connsiteX0" fmla="*/ 81357 w 414709"/>
              <a:gd name="connsiteY0" fmla="*/ 105636 h 119890"/>
              <a:gd name="connsiteX1" fmla="*/ 45321 w 414709"/>
              <a:gd name="connsiteY1" fmla="*/ 47078 h 119890"/>
              <a:gd name="connsiteX2" fmla="*/ 277 w 414709"/>
              <a:gd name="connsiteY2" fmla="*/ 6538 h 119890"/>
              <a:gd name="connsiteX3" fmla="*/ 67843 w 414709"/>
              <a:gd name="connsiteY3" fmla="*/ 42574 h 119890"/>
              <a:gd name="connsiteX4" fmla="*/ 139914 w 414709"/>
              <a:gd name="connsiteY4" fmla="*/ 11043 h 119890"/>
              <a:gd name="connsiteX5" fmla="*/ 225498 w 414709"/>
              <a:gd name="connsiteY5" fmla="*/ 29060 h 119890"/>
              <a:gd name="connsiteX6" fmla="*/ 198472 w 414709"/>
              <a:gd name="connsiteY6" fmla="*/ 51583 h 119890"/>
              <a:gd name="connsiteX7" fmla="*/ 230003 w 414709"/>
              <a:gd name="connsiteY7" fmla="*/ 119149 h 119890"/>
              <a:gd name="connsiteX8" fmla="*/ 414685 w 414709"/>
              <a:gd name="connsiteY8" fmla="*/ 87618 h 119890"/>
              <a:gd name="connsiteX9" fmla="*/ 216490 w 414709"/>
              <a:gd name="connsiteY9" fmla="*/ 87618 h 119890"/>
              <a:gd name="connsiteX10" fmla="*/ 108383 w 414709"/>
              <a:gd name="connsiteY10" fmla="*/ 6538 h 119890"/>
              <a:gd name="connsiteX11" fmla="*/ 49826 w 414709"/>
              <a:gd name="connsiteY11" fmla="*/ 6538 h 119890"/>
              <a:gd name="connsiteX12" fmla="*/ 58834 w 414709"/>
              <a:gd name="connsiteY12" fmla="*/ 20052 h 119890"/>
              <a:gd name="connsiteX13" fmla="*/ 81357 w 414709"/>
              <a:gd name="connsiteY13" fmla="*/ 105636 h 119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4709" h="119890">
                <a:moveTo>
                  <a:pt x="81357" y="105636"/>
                </a:moveTo>
                <a:cubicBezTo>
                  <a:pt x="79105" y="110140"/>
                  <a:pt x="58834" y="63594"/>
                  <a:pt x="45321" y="47078"/>
                </a:cubicBezTo>
                <a:cubicBezTo>
                  <a:pt x="31808" y="30562"/>
                  <a:pt x="-3477" y="7289"/>
                  <a:pt x="277" y="6538"/>
                </a:cubicBezTo>
                <a:cubicBezTo>
                  <a:pt x="4031" y="5787"/>
                  <a:pt x="44570" y="41823"/>
                  <a:pt x="67843" y="42574"/>
                </a:cubicBezTo>
                <a:cubicBezTo>
                  <a:pt x="91116" y="43325"/>
                  <a:pt x="113638" y="13295"/>
                  <a:pt x="139914" y="11043"/>
                </a:cubicBezTo>
                <a:cubicBezTo>
                  <a:pt x="166190" y="8791"/>
                  <a:pt x="225498" y="29060"/>
                  <a:pt x="225498" y="29060"/>
                </a:cubicBezTo>
                <a:cubicBezTo>
                  <a:pt x="235258" y="35817"/>
                  <a:pt x="197721" y="36568"/>
                  <a:pt x="198472" y="51583"/>
                </a:cubicBezTo>
                <a:cubicBezTo>
                  <a:pt x="199223" y="66598"/>
                  <a:pt x="193968" y="113143"/>
                  <a:pt x="230003" y="119149"/>
                </a:cubicBezTo>
                <a:cubicBezTo>
                  <a:pt x="266039" y="125155"/>
                  <a:pt x="416937" y="92873"/>
                  <a:pt x="414685" y="87618"/>
                </a:cubicBezTo>
                <a:cubicBezTo>
                  <a:pt x="412433" y="82363"/>
                  <a:pt x="267540" y="101131"/>
                  <a:pt x="216490" y="87618"/>
                </a:cubicBezTo>
                <a:cubicBezTo>
                  <a:pt x="165440" y="74105"/>
                  <a:pt x="136160" y="20051"/>
                  <a:pt x="108383" y="6538"/>
                </a:cubicBezTo>
                <a:cubicBezTo>
                  <a:pt x="80606" y="-6975"/>
                  <a:pt x="58084" y="4286"/>
                  <a:pt x="49826" y="6538"/>
                </a:cubicBezTo>
                <a:cubicBezTo>
                  <a:pt x="41568" y="8790"/>
                  <a:pt x="58083" y="6539"/>
                  <a:pt x="58834" y="20052"/>
                </a:cubicBezTo>
                <a:cubicBezTo>
                  <a:pt x="59585" y="33565"/>
                  <a:pt x="83609" y="101132"/>
                  <a:pt x="81357" y="10563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160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楽天ブックス: 指原莉乃×週刊プレイボーイ2019 2019年 6/30号 [雑誌] - 集英社 - 4910206780698 : 雑誌" hidden="1">
            <a:extLst>
              <a:ext uri="{FF2B5EF4-FFF2-40B4-BE49-F238E27FC236}">
                <a16:creationId xmlns:a16="http://schemas.microsoft.com/office/drawing/2014/main" id="{1D6BE015-556B-AE39-9B04-D560282D68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84" t="15536" r="11954" b="10875"/>
          <a:stretch/>
        </p:blipFill>
        <p:spPr bwMode="auto">
          <a:xfrm>
            <a:off x="331236" y="14346"/>
            <a:ext cx="8938727" cy="12787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46" name="グループ化 1445">
            <a:extLst>
              <a:ext uri="{FF2B5EF4-FFF2-40B4-BE49-F238E27FC236}">
                <a16:creationId xmlns:a16="http://schemas.microsoft.com/office/drawing/2014/main" id="{3C8A2A70-33BE-963C-53B3-D33248C97C32}"/>
              </a:ext>
            </a:extLst>
          </p:cNvPr>
          <p:cNvGrpSpPr/>
          <p:nvPr/>
        </p:nvGrpSpPr>
        <p:grpSpPr>
          <a:xfrm>
            <a:off x="157070" y="159550"/>
            <a:ext cx="9230270" cy="12684211"/>
            <a:chOff x="157070" y="159550"/>
            <a:chExt cx="9230270" cy="12684211"/>
          </a:xfrm>
        </p:grpSpPr>
        <p:grpSp>
          <p:nvGrpSpPr>
            <p:cNvPr id="1320" name="グループ化 1319">
              <a:extLst>
                <a:ext uri="{FF2B5EF4-FFF2-40B4-BE49-F238E27FC236}">
                  <a16:creationId xmlns:a16="http://schemas.microsoft.com/office/drawing/2014/main" id="{74DC2A14-D92F-6FB0-2169-4F01643363B0}"/>
                </a:ext>
              </a:extLst>
            </p:cNvPr>
            <p:cNvGrpSpPr/>
            <p:nvPr/>
          </p:nvGrpSpPr>
          <p:grpSpPr>
            <a:xfrm>
              <a:off x="391315" y="159550"/>
              <a:ext cx="7885958" cy="12496007"/>
              <a:chOff x="391315" y="159550"/>
              <a:chExt cx="7885958" cy="12496007"/>
            </a:xfrm>
          </p:grpSpPr>
          <p:grpSp>
            <p:nvGrpSpPr>
              <p:cNvPr id="1073" name="グループ化 1072">
                <a:extLst>
                  <a:ext uri="{FF2B5EF4-FFF2-40B4-BE49-F238E27FC236}">
                    <a16:creationId xmlns:a16="http://schemas.microsoft.com/office/drawing/2014/main" id="{0B179FD0-1042-6D6F-26BF-E91CEB91A025}"/>
                  </a:ext>
                </a:extLst>
              </p:cNvPr>
              <p:cNvGrpSpPr/>
              <p:nvPr/>
            </p:nvGrpSpPr>
            <p:grpSpPr>
              <a:xfrm>
                <a:off x="2614809" y="2088992"/>
                <a:ext cx="3802543" cy="3022560"/>
                <a:chOff x="2614809" y="2088992"/>
                <a:chExt cx="3802543" cy="3022560"/>
              </a:xfrm>
            </p:grpSpPr>
            <p:sp>
              <p:nvSpPr>
                <p:cNvPr id="5" name="フリーフォーム 4">
                  <a:extLst>
                    <a:ext uri="{FF2B5EF4-FFF2-40B4-BE49-F238E27FC236}">
                      <a16:creationId xmlns:a16="http://schemas.microsoft.com/office/drawing/2014/main" id="{45374C0C-34AD-C728-32A3-C3906DB73B2F}"/>
                    </a:ext>
                  </a:extLst>
                </p:cNvPr>
                <p:cNvSpPr/>
                <p:nvPr/>
              </p:nvSpPr>
              <p:spPr>
                <a:xfrm>
                  <a:off x="3948145" y="2729353"/>
                  <a:ext cx="137460" cy="99591"/>
                </a:xfrm>
                <a:custGeom>
                  <a:avLst/>
                  <a:gdLst>
                    <a:gd name="connsiteX0" fmla="*/ 1555 w 137460"/>
                    <a:gd name="connsiteY0" fmla="*/ 96397 h 99591"/>
                    <a:gd name="connsiteX1" fmla="*/ 134905 w 137460"/>
                    <a:gd name="connsiteY1" fmla="*/ 1147 h 99591"/>
                    <a:gd name="connsiteX2" fmla="*/ 87280 w 137460"/>
                    <a:gd name="connsiteY2" fmla="*/ 45597 h 99591"/>
                    <a:gd name="connsiteX3" fmla="*/ 61880 w 137460"/>
                    <a:gd name="connsiteY3" fmla="*/ 74172 h 99591"/>
                    <a:gd name="connsiteX4" fmla="*/ 1555 w 137460"/>
                    <a:gd name="connsiteY4" fmla="*/ 96397 h 995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7460" h="99591">
                      <a:moveTo>
                        <a:pt x="1555" y="96397"/>
                      </a:moveTo>
                      <a:cubicBezTo>
                        <a:pt x="13726" y="84226"/>
                        <a:pt x="120617" y="9614"/>
                        <a:pt x="134905" y="1147"/>
                      </a:cubicBezTo>
                      <a:cubicBezTo>
                        <a:pt x="149193" y="-7320"/>
                        <a:pt x="99451" y="33426"/>
                        <a:pt x="87280" y="45597"/>
                      </a:cubicBezTo>
                      <a:cubicBezTo>
                        <a:pt x="75109" y="57768"/>
                        <a:pt x="71405" y="65705"/>
                        <a:pt x="61880" y="74172"/>
                      </a:cubicBezTo>
                      <a:cubicBezTo>
                        <a:pt x="52355" y="82639"/>
                        <a:pt x="-10616" y="108568"/>
                        <a:pt x="1555" y="9639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" name="フリーフォーム 6">
                  <a:extLst>
                    <a:ext uri="{FF2B5EF4-FFF2-40B4-BE49-F238E27FC236}">
                      <a16:creationId xmlns:a16="http://schemas.microsoft.com/office/drawing/2014/main" id="{CC6CC663-CCB2-7E46-8A05-D72779F4E0FB}"/>
                    </a:ext>
                  </a:extLst>
                </p:cNvPr>
                <p:cNvSpPr/>
                <p:nvPr/>
              </p:nvSpPr>
              <p:spPr>
                <a:xfrm>
                  <a:off x="4031192" y="2571687"/>
                  <a:ext cx="598065" cy="234074"/>
                </a:xfrm>
                <a:custGeom>
                  <a:avLst/>
                  <a:gdLst>
                    <a:gd name="connsiteX0" fmla="*/ 4233 w 598065"/>
                    <a:gd name="connsiteY0" fmla="*/ 184213 h 234074"/>
                    <a:gd name="connsiteX1" fmla="*/ 213783 w 598065"/>
                    <a:gd name="connsiteY1" fmla="*/ 101663 h 234074"/>
                    <a:gd name="connsiteX2" fmla="*/ 416983 w 598065"/>
                    <a:gd name="connsiteY2" fmla="*/ 146113 h 234074"/>
                    <a:gd name="connsiteX3" fmla="*/ 524933 w 598065"/>
                    <a:gd name="connsiteY3" fmla="*/ 206438 h 234074"/>
                    <a:gd name="connsiteX4" fmla="*/ 543983 w 598065"/>
                    <a:gd name="connsiteY4" fmla="*/ 231838 h 234074"/>
                    <a:gd name="connsiteX5" fmla="*/ 597958 w 598065"/>
                    <a:gd name="connsiteY5" fmla="*/ 152463 h 234074"/>
                    <a:gd name="connsiteX6" fmla="*/ 556683 w 598065"/>
                    <a:gd name="connsiteY6" fmla="*/ 190563 h 234074"/>
                    <a:gd name="connsiteX7" fmla="*/ 515408 w 598065"/>
                    <a:gd name="connsiteY7" fmla="*/ 168338 h 234074"/>
                    <a:gd name="connsiteX8" fmla="*/ 566208 w 598065"/>
                    <a:gd name="connsiteY8" fmla="*/ 104838 h 234074"/>
                    <a:gd name="connsiteX9" fmla="*/ 505883 w 598065"/>
                    <a:gd name="connsiteY9" fmla="*/ 146113 h 234074"/>
                    <a:gd name="connsiteX10" fmla="*/ 483658 w 598065"/>
                    <a:gd name="connsiteY10" fmla="*/ 142938 h 234074"/>
                    <a:gd name="connsiteX11" fmla="*/ 528108 w 598065"/>
                    <a:gd name="connsiteY11" fmla="*/ 73088 h 234074"/>
                    <a:gd name="connsiteX12" fmla="*/ 464608 w 598065"/>
                    <a:gd name="connsiteY12" fmla="*/ 142938 h 234074"/>
                    <a:gd name="connsiteX13" fmla="*/ 455083 w 598065"/>
                    <a:gd name="connsiteY13" fmla="*/ 130238 h 234074"/>
                    <a:gd name="connsiteX14" fmla="*/ 499533 w 598065"/>
                    <a:gd name="connsiteY14" fmla="*/ 54038 h 234074"/>
                    <a:gd name="connsiteX15" fmla="*/ 445558 w 598065"/>
                    <a:gd name="connsiteY15" fmla="*/ 123888 h 234074"/>
                    <a:gd name="connsiteX16" fmla="*/ 429683 w 598065"/>
                    <a:gd name="connsiteY16" fmla="*/ 114363 h 234074"/>
                    <a:gd name="connsiteX17" fmla="*/ 429683 w 598065"/>
                    <a:gd name="connsiteY17" fmla="*/ 76263 h 234074"/>
                    <a:gd name="connsiteX18" fmla="*/ 451908 w 598065"/>
                    <a:gd name="connsiteY18" fmla="*/ 19113 h 234074"/>
                    <a:gd name="connsiteX19" fmla="*/ 429683 w 598065"/>
                    <a:gd name="connsiteY19" fmla="*/ 60388 h 234074"/>
                    <a:gd name="connsiteX20" fmla="*/ 397933 w 598065"/>
                    <a:gd name="connsiteY20" fmla="*/ 111188 h 234074"/>
                    <a:gd name="connsiteX21" fmla="*/ 378883 w 598065"/>
                    <a:gd name="connsiteY21" fmla="*/ 73088 h 234074"/>
                    <a:gd name="connsiteX22" fmla="*/ 382058 w 598065"/>
                    <a:gd name="connsiteY22" fmla="*/ 104838 h 234074"/>
                    <a:gd name="connsiteX23" fmla="*/ 363008 w 598065"/>
                    <a:gd name="connsiteY23" fmla="*/ 92138 h 234074"/>
                    <a:gd name="connsiteX24" fmla="*/ 356658 w 598065"/>
                    <a:gd name="connsiteY24" fmla="*/ 66738 h 234074"/>
                    <a:gd name="connsiteX25" fmla="*/ 369358 w 598065"/>
                    <a:gd name="connsiteY25" fmla="*/ 9588 h 234074"/>
                    <a:gd name="connsiteX26" fmla="*/ 363008 w 598065"/>
                    <a:gd name="connsiteY26" fmla="*/ 34988 h 234074"/>
                    <a:gd name="connsiteX27" fmla="*/ 328083 w 598065"/>
                    <a:gd name="connsiteY27" fmla="*/ 85788 h 234074"/>
                    <a:gd name="connsiteX28" fmla="*/ 309033 w 598065"/>
                    <a:gd name="connsiteY28" fmla="*/ 63563 h 234074"/>
                    <a:gd name="connsiteX29" fmla="*/ 321733 w 598065"/>
                    <a:gd name="connsiteY29" fmla="*/ 63 h 234074"/>
                    <a:gd name="connsiteX30" fmla="*/ 299508 w 598065"/>
                    <a:gd name="connsiteY30" fmla="*/ 76263 h 234074"/>
                    <a:gd name="connsiteX31" fmla="*/ 274108 w 598065"/>
                    <a:gd name="connsiteY31" fmla="*/ 88963 h 234074"/>
                    <a:gd name="connsiteX32" fmla="*/ 270933 w 598065"/>
                    <a:gd name="connsiteY32" fmla="*/ 50863 h 234074"/>
                    <a:gd name="connsiteX33" fmla="*/ 267758 w 598065"/>
                    <a:gd name="connsiteY33" fmla="*/ 3238 h 234074"/>
                    <a:gd name="connsiteX34" fmla="*/ 258233 w 598065"/>
                    <a:gd name="connsiteY34" fmla="*/ 60388 h 234074"/>
                    <a:gd name="connsiteX35" fmla="*/ 248708 w 598065"/>
                    <a:gd name="connsiteY35" fmla="*/ 85788 h 234074"/>
                    <a:gd name="connsiteX36" fmla="*/ 220133 w 598065"/>
                    <a:gd name="connsiteY36" fmla="*/ 69913 h 234074"/>
                    <a:gd name="connsiteX37" fmla="*/ 207433 w 598065"/>
                    <a:gd name="connsiteY37" fmla="*/ 41338 h 234074"/>
                    <a:gd name="connsiteX38" fmla="*/ 201083 w 598065"/>
                    <a:gd name="connsiteY38" fmla="*/ 82613 h 234074"/>
                    <a:gd name="connsiteX39" fmla="*/ 159808 w 598065"/>
                    <a:gd name="connsiteY39" fmla="*/ 44513 h 234074"/>
                    <a:gd name="connsiteX40" fmla="*/ 169333 w 598065"/>
                    <a:gd name="connsiteY40" fmla="*/ 95313 h 234074"/>
                    <a:gd name="connsiteX41" fmla="*/ 153458 w 598065"/>
                    <a:gd name="connsiteY41" fmla="*/ 98488 h 234074"/>
                    <a:gd name="connsiteX42" fmla="*/ 96308 w 598065"/>
                    <a:gd name="connsiteY42" fmla="*/ 41338 h 234074"/>
                    <a:gd name="connsiteX43" fmla="*/ 124883 w 598065"/>
                    <a:gd name="connsiteY43" fmla="*/ 82613 h 234074"/>
                    <a:gd name="connsiteX44" fmla="*/ 112183 w 598065"/>
                    <a:gd name="connsiteY44" fmla="*/ 133413 h 234074"/>
                    <a:gd name="connsiteX45" fmla="*/ 55033 w 598065"/>
                    <a:gd name="connsiteY45" fmla="*/ 66738 h 234074"/>
                    <a:gd name="connsiteX46" fmla="*/ 80433 w 598065"/>
                    <a:gd name="connsiteY46" fmla="*/ 120713 h 234074"/>
                    <a:gd name="connsiteX47" fmla="*/ 70908 w 598065"/>
                    <a:gd name="connsiteY47" fmla="*/ 146113 h 234074"/>
                    <a:gd name="connsiteX48" fmla="*/ 4233 w 598065"/>
                    <a:gd name="connsiteY48" fmla="*/ 184213 h 2340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</a:cxnLst>
                  <a:rect l="l" t="t" r="r" b="b"/>
                  <a:pathLst>
                    <a:path w="598065" h="234074">
                      <a:moveTo>
                        <a:pt x="4233" y="184213"/>
                      </a:moveTo>
                      <a:cubicBezTo>
                        <a:pt x="28046" y="176805"/>
                        <a:pt x="144991" y="108013"/>
                        <a:pt x="213783" y="101663"/>
                      </a:cubicBezTo>
                      <a:cubicBezTo>
                        <a:pt x="282575" y="95313"/>
                        <a:pt x="365125" y="128650"/>
                        <a:pt x="416983" y="146113"/>
                      </a:cubicBezTo>
                      <a:cubicBezTo>
                        <a:pt x="468841" y="163575"/>
                        <a:pt x="503766" y="192151"/>
                        <a:pt x="524933" y="206438"/>
                      </a:cubicBezTo>
                      <a:cubicBezTo>
                        <a:pt x="546100" y="220726"/>
                        <a:pt x="531812" y="240834"/>
                        <a:pt x="543983" y="231838"/>
                      </a:cubicBezTo>
                      <a:cubicBezTo>
                        <a:pt x="556154" y="222842"/>
                        <a:pt x="595841" y="159342"/>
                        <a:pt x="597958" y="152463"/>
                      </a:cubicBezTo>
                      <a:cubicBezTo>
                        <a:pt x="600075" y="145584"/>
                        <a:pt x="570441" y="187917"/>
                        <a:pt x="556683" y="190563"/>
                      </a:cubicBezTo>
                      <a:cubicBezTo>
                        <a:pt x="542925" y="193209"/>
                        <a:pt x="513821" y="182625"/>
                        <a:pt x="515408" y="168338"/>
                      </a:cubicBezTo>
                      <a:cubicBezTo>
                        <a:pt x="516995" y="154051"/>
                        <a:pt x="567795" y="108542"/>
                        <a:pt x="566208" y="104838"/>
                      </a:cubicBezTo>
                      <a:cubicBezTo>
                        <a:pt x="564621" y="101134"/>
                        <a:pt x="519641" y="139763"/>
                        <a:pt x="505883" y="146113"/>
                      </a:cubicBezTo>
                      <a:cubicBezTo>
                        <a:pt x="492125" y="152463"/>
                        <a:pt x="479954" y="155109"/>
                        <a:pt x="483658" y="142938"/>
                      </a:cubicBezTo>
                      <a:cubicBezTo>
                        <a:pt x="487362" y="130767"/>
                        <a:pt x="531283" y="73088"/>
                        <a:pt x="528108" y="73088"/>
                      </a:cubicBezTo>
                      <a:cubicBezTo>
                        <a:pt x="524933" y="73088"/>
                        <a:pt x="464608" y="142938"/>
                        <a:pt x="464608" y="142938"/>
                      </a:cubicBezTo>
                      <a:cubicBezTo>
                        <a:pt x="452437" y="152463"/>
                        <a:pt x="449262" y="145055"/>
                        <a:pt x="455083" y="130238"/>
                      </a:cubicBezTo>
                      <a:cubicBezTo>
                        <a:pt x="460904" y="115421"/>
                        <a:pt x="501121" y="55096"/>
                        <a:pt x="499533" y="54038"/>
                      </a:cubicBezTo>
                      <a:cubicBezTo>
                        <a:pt x="497945" y="52980"/>
                        <a:pt x="445558" y="123888"/>
                        <a:pt x="445558" y="123888"/>
                      </a:cubicBezTo>
                      <a:cubicBezTo>
                        <a:pt x="433916" y="133942"/>
                        <a:pt x="432329" y="122300"/>
                        <a:pt x="429683" y="114363"/>
                      </a:cubicBezTo>
                      <a:cubicBezTo>
                        <a:pt x="427037" y="106426"/>
                        <a:pt x="425979" y="92138"/>
                        <a:pt x="429683" y="76263"/>
                      </a:cubicBezTo>
                      <a:cubicBezTo>
                        <a:pt x="433387" y="60388"/>
                        <a:pt x="451908" y="21759"/>
                        <a:pt x="451908" y="19113"/>
                      </a:cubicBezTo>
                      <a:cubicBezTo>
                        <a:pt x="451908" y="16467"/>
                        <a:pt x="438679" y="45042"/>
                        <a:pt x="429683" y="60388"/>
                      </a:cubicBezTo>
                      <a:cubicBezTo>
                        <a:pt x="420687" y="75734"/>
                        <a:pt x="406400" y="109071"/>
                        <a:pt x="397933" y="111188"/>
                      </a:cubicBezTo>
                      <a:cubicBezTo>
                        <a:pt x="389466" y="113305"/>
                        <a:pt x="381529" y="74146"/>
                        <a:pt x="378883" y="73088"/>
                      </a:cubicBezTo>
                      <a:cubicBezTo>
                        <a:pt x="376237" y="72030"/>
                        <a:pt x="382058" y="104838"/>
                        <a:pt x="382058" y="104838"/>
                      </a:cubicBezTo>
                      <a:cubicBezTo>
                        <a:pt x="379412" y="108013"/>
                        <a:pt x="367241" y="98488"/>
                        <a:pt x="363008" y="92138"/>
                      </a:cubicBezTo>
                      <a:cubicBezTo>
                        <a:pt x="358775" y="85788"/>
                        <a:pt x="355600" y="80496"/>
                        <a:pt x="356658" y="66738"/>
                      </a:cubicBezTo>
                      <a:cubicBezTo>
                        <a:pt x="357716" y="52980"/>
                        <a:pt x="368300" y="14879"/>
                        <a:pt x="369358" y="9588"/>
                      </a:cubicBezTo>
                      <a:cubicBezTo>
                        <a:pt x="370416" y="4297"/>
                        <a:pt x="369887" y="22288"/>
                        <a:pt x="363008" y="34988"/>
                      </a:cubicBezTo>
                      <a:cubicBezTo>
                        <a:pt x="356129" y="47688"/>
                        <a:pt x="328083" y="85788"/>
                        <a:pt x="328083" y="85788"/>
                      </a:cubicBezTo>
                      <a:cubicBezTo>
                        <a:pt x="319087" y="90550"/>
                        <a:pt x="310091" y="77850"/>
                        <a:pt x="309033" y="63563"/>
                      </a:cubicBezTo>
                      <a:cubicBezTo>
                        <a:pt x="307975" y="49276"/>
                        <a:pt x="323321" y="-2054"/>
                        <a:pt x="321733" y="63"/>
                      </a:cubicBezTo>
                      <a:cubicBezTo>
                        <a:pt x="320145" y="2180"/>
                        <a:pt x="307446" y="61446"/>
                        <a:pt x="299508" y="76263"/>
                      </a:cubicBezTo>
                      <a:cubicBezTo>
                        <a:pt x="291571" y="91080"/>
                        <a:pt x="278870" y="93196"/>
                        <a:pt x="274108" y="88963"/>
                      </a:cubicBezTo>
                      <a:cubicBezTo>
                        <a:pt x="269346" y="84730"/>
                        <a:pt x="271991" y="65150"/>
                        <a:pt x="270933" y="50863"/>
                      </a:cubicBezTo>
                      <a:cubicBezTo>
                        <a:pt x="269875" y="36576"/>
                        <a:pt x="269875" y="1650"/>
                        <a:pt x="267758" y="3238"/>
                      </a:cubicBezTo>
                      <a:cubicBezTo>
                        <a:pt x="265641" y="4826"/>
                        <a:pt x="261408" y="46630"/>
                        <a:pt x="258233" y="60388"/>
                      </a:cubicBezTo>
                      <a:cubicBezTo>
                        <a:pt x="255058" y="74146"/>
                        <a:pt x="255058" y="84200"/>
                        <a:pt x="248708" y="85788"/>
                      </a:cubicBezTo>
                      <a:cubicBezTo>
                        <a:pt x="242358" y="87375"/>
                        <a:pt x="227012" y="77321"/>
                        <a:pt x="220133" y="69913"/>
                      </a:cubicBezTo>
                      <a:cubicBezTo>
                        <a:pt x="213254" y="62505"/>
                        <a:pt x="210608" y="39221"/>
                        <a:pt x="207433" y="41338"/>
                      </a:cubicBezTo>
                      <a:cubicBezTo>
                        <a:pt x="204258" y="43455"/>
                        <a:pt x="209021" y="82084"/>
                        <a:pt x="201083" y="82613"/>
                      </a:cubicBezTo>
                      <a:cubicBezTo>
                        <a:pt x="193146" y="83142"/>
                        <a:pt x="165100" y="42396"/>
                        <a:pt x="159808" y="44513"/>
                      </a:cubicBezTo>
                      <a:cubicBezTo>
                        <a:pt x="154516" y="46630"/>
                        <a:pt x="169333" y="95313"/>
                        <a:pt x="169333" y="95313"/>
                      </a:cubicBezTo>
                      <a:cubicBezTo>
                        <a:pt x="168275" y="104309"/>
                        <a:pt x="165629" y="107484"/>
                        <a:pt x="153458" y="98488"/>
                      </a:cubicBezTo>
                      <a:cubicBezTo>
                        <a:pt x="141287" y="89492"/>
                        <a:pt x="101070" y="43984"/>
                        <a:pt x="96308" y="41338"/>
                      </a:cubicBezTo>
                      <a:cubicBezTo>
                        <a:pt x="91546" y="38692"/>
                        <a:pt x="122237" y="67267"/>
                        <a:pt x="124883" y="82613"/>
                      </a:cubicBezTo>
                      <a:cubicBezTo>
                        <a:pt x="127529" y="97959"/>
                        <a:pt x="123825" y="136059"/>
                        <a:pt x="112183" y="133413"/>
                      </a:cubicBezTo>
                      <a:cubicBezTo>
                        <a:pt x="100541" y="130767"/>
                        <a:pt x="60325" y="68855"/>
                        <a:pt x="55033" y="66738"/>
                      </a:cubicBezTo>
                      <a:cubicBezTo>
                        <a:pt x="49741" y="64621"/>
                        <a:pt x="77787" y="107484"/>
                        <a:pt x="80433" y="120713"/>
                      </a:cubicBezTo>
                      <a:cubicBezTo>
                        <a:pt x="83079" y="133942"/>
                        <a:pt x="77258" y="138176"/>
                        <a:pt x="70908" y="146113"/>
                      </a:cubicBezTo>
                      <a:cubicBezTo>
                        <a:pt x="64558" y="154050"/>
                        <a:pt x="-19580" y="191621"/>
                        <a:pt x="4233" y="18421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" name="フリーフォーム 7">
                  <a:extLst>
                    <a:ext uri="{FF2B5EF4-FFF2-40B4-BE49-F238E27FC236}">
                      <a16:creationId xmlns:a16="http://schemas.microsoft.com/office/drawing/2014/main" id="{941AAF36-2E1F-A13A-CB97-5FAD694856A9}"/>
                    </a:ext>
                  </a:extLst>
                </p:cNvPr>
                <p:cNvSpPr/>
                <p:nvPr/>
              </p:nvSpPr>
              <p:spPr>
                <a:xfrm>
                  <a:off x="4540234" y="2768167"/>
                  <a:ext cx="168579" cy="200885"/>
                </a:xfrm>
                <a:custGeom>
                  <a:avLst/>
                  <a:gdLst>
                    <a:gd name="connsiteX0" fmla="*/ 16 w 168579"/>
                    <a:gd name="connsiteY0" fmla="*/ 433 h 200885"/>
                    <a:gd name="connsiteX1" fmla="*/ 73041 w 168579"/>
                    <a:gd name="connsiteY1" fmla="*/ 63933 h 200885"/>
                    <a:gd name="connsiteX2" fmla="*/ 149241 w 168579"/>
                    <a:gd name="connsiteY2" fmla="*/ 146483 h 200885"/>
                    <a:gd name="connsiteX3" fmla="*/ 168291 w 168579"/>
                    <a:gd name="connsiteY3" fmla="*/ 200458 h 200885"/>
                    <a:gd name="connsiteX4" fmla="*/ 139716 w 168579"/>
                    <a:gd name="connsiteY4" fmla="*/ 168708 h 200885"/>
                    <a:gd name="connsiteX5" fmla="*/ 63516 w 168579"/>
                    <a:gd name="connsiteY5" fmla="*/ 114733 h 200885"/>
                    <a:gd name="connsiteX6" fmla="*/ 120666 w 168579"/>
                    <a:gd name="connsiteY6" fmla="*/ 127433 h 200885"/>
                    <a:gd name="connsiteX7" fmla="*/ 53991 w 168579"/>
                    <a:gd name="connsiteY7" fmla="*/ 67108 h 200885"/>
                    <a:gd name="connsiteX8" fmla="*/ 79391 w 168579"/>
                    <a:gd name="connsiteY8" fmla="*/ 95683 h 200885"/>
                    <a:gd name="connsiteX9" fmla="*/ 16 w 168579"/>
                    <a:gd name="connsiteY9" fmla="*/ 433 h 2008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8579" h="200885">
                      <a:moveTo>
                        <a:pt x="16" y="433"/>
                      </a:moveTo>
                      <a:cubicBezTo>
                        <a:pt x="-1042" y="-4858"/>
                        <a:pt x="48170" y="39591"/>
                        <a:pt x="73041" y="63933"/>
                      </a:cubicBezTo>
                      <a:cubicBezTo>
                        <a:pt x="97912" y="88275"/>
                        <a:pt x="133366" y="123729"/>
                        <a:pt x="149241" y="146483"/>
                      </a:cubicBezTo>
                      <a:cubicBezTo>
                        <a:pt x="165116" y="169237"/>
                        <a:pt x="169878" y="196754"/>
                        <a:pt x="168291" y="200458"/>
                      </a:cubicBezTo>
                      <a:cubicBezTo>
                        <a:pt x="166704" y="204162"/>
                        <a:pt x="157178" y="182995"/>
                        <a:pt x="139716" y="168708"/>
                      </a:cubicBezTo>
                      <a:cubicBezTo>
                        <a:pt x="122254" y="154421"/>
                        <a:pt x="66691" y="121612"/>
                        <a:pt x="63516" y="114733"/>
                      </a:cubicBezTo>
                      <a:cubicBezTo>
                        <a:pt x="60341" y="107854"/>
                        <a:pt x="122254" y="135371"/>
                        <a:pt x="120666" y="127433"/>
                      </a:cubicBezTo>
                      <a:cubicBezTo>
                        <a:pt x="119078" y="119495"/>
                        <a:pt x="60870" y="72400"/>
                        <a:pt x="53991" y="67108"/>
                      </a:cubicBezTo>
                      <a:cubicBezTo>
                        <a:pt x="47112" y="61816"/>
                        <a:pt x="85212" y="104679"/>
                        <a:pt x="79391" y="95683"/>
                      </a:cubicBezTo>
                      <a:cubicBezTo>
                        <a:pt x="73570" y="86687"/>
                        <a:pt x="1074" y="5724"/>
                        <a:pt x="16" y="43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" name="フリーフォーム 8">
                  <a:extLst>
                    <a:ext uri="{FF2B5EF4-FFF2-40B4-BE49-F238E27FC236}">
                      <a16:creationId xmlns:a16="http://schemas.microsoft.com/office/drawing/2014/main" id="{F046154A-330D-1278-D27E-38AA8D521C04}"/>
                    </a:ext>
                  </a:extLst>
                </p:cNvPr>
                <p:cNvSpPr/>
                <p:nvPr/>
              </p:nvSpPr>
              <p:spPr>
                <a:xfrm>
                  <a:off x="4035425" y="2679673"/>
                  <a:ext cx="139812" cy="188694"/>
                </a:xfrm>
                <a:custGeom>
                  <a:avLst/>
                  <a:gdLst>
                    <a:gd name="connsiteX0" fmla="*/ 139700 w 139812"/>
                    <a:gd name="connsiteY0" fmla="*/ 27 h 188694"/>
                    <a:gd name="connsiteX1" fmla="*/ 63500 w 139812"/>
                    <a:gd name="connsiteY1" fmla="*/ 85752 h 188694"/>
                    <a:gd name="connsiteX2" fmla="*/ 53975 w 139812"/>
                    <a:gd name="connsiteY2" fmla="*/ 123852 h 188694"/>
                    <a:gd name="connsiteX3" fmla="*/ 66675 w 139812"/>
                    <a:gd name="connsiteY3" fmla="*/ 187352 h 188694"/>
                    <a:gd name="connsiteX4" fmla="*/ 47625 w 139812"/>
                    <a:gd name="connsiteY4" fmla="*/ 161952 h 188694"/>
                    <a:gd name="connsiteX5" fmla="*/ 0 w 139812"/>
                    <a:gd name="connsiteY5" fmla="*/ 101627 h 188694"/>
                    <a:gd name="connsiteX6" fmla="*/ 47625 w 139812"/>
                    <a:gd name="connsiteY6" fmla="*/ 130202 h 188694"/>
                    <a:gd name="connsiteX7" fmla="*/ 44450 w 139812"/>
                    <a:gd name="connsiteY7" fmla="*/ 95277 h 188694"/>
                    <a:gd name="connsiteX8" fmla="*/ 139700 w 139812"/>
                    <a:gd name="connsiteY8" fmla="*/ 27 h 1886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9812" h="188694">
                      <a:moveTo>
                        <a:pt x="139700" y="27"/>
                      </a:moveTo>
                      <a:cubicBezTo>
                        <a:pt x="142875" y="-1560"/>
                        <a:pt x="77787" y="65115"/>
                        <a:pt x="63500" y="85752"/>
                      </a:cubicBezTo>
                      <a:cubicBezTo>
                        <a:pt x="49213" y="106389"/>
                        <a:pt x="53446" y="106919"/>
                        <a:pt x="53975" y="123852"/>
                      </a:cubicBezTo>
                      <a:cubicBezTo>
                        <a:pt x="54504" y="140785"/>
                        <a:pt x="67733" y="181002"/>
                        <a:pt x="66675" y="187352"/>
                      </a:cubicBezTo>
                      <a:cubicBezTo>
                        <a:pt x="65617" y="193702"/>
                        <a:pt x="58737" y="176240"/>
                        <a:pt x="47625" y="161952"/>
                      </a:cubicBezTo>
                      <a:cubicBezTo>
                        <a:pt x="36512" y="147665"/>
                        <a:pt x="0" y="106919"/>
                        <a:pt x="0" y="101627"/>
                      </a:cubicBezTo>
                      <a:cubicBezTo>
                        <a:pt x="0" y="96335"/>
                        <a:pt x="40217" y="131260"/>
                        <a:pt x="47625" y="130202"/>
                      </a:cubicBezTo>
                      <a:cubicBezTo>
                        <a:pt x="55033" y="129144"/>
                        <a:pt x="30163" y="115914"/>
                        <a:pt x="44450" y="95277"/>
                      </a:cubicBezTo>
                      <a:cubicBezTo>
                        <a:pt x="58737" y="74640"/>
                        <a:pt x="136525" y="1614"/>
                        <a:pt x="139700" y="2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" name="フリーフォーム 9">
                  <a:extLst>
                    <a:ext uri="{FF2B5EF4-FFF2-40B4-BE49-F238E27FC236}">
                      <a16:creationId xmlns:a16="http://schemas.microsoft.com/office/drawing/2014/main" id="{194ED863-820F-674A-511A-60E460230CDF}"/>
                    </a:ext>
                  </a:extLst>
                </p:cNvPr>
                <p:cNvSpPr/>
                <p:nvPr/>
              </p:nvSpPr>
              <p:spPr>
                <a:xfrm>
                  <a:off x="4038674" y="2863670"/>
                  <a:ext cx="95405" cy="67405"/>
                </a:xfrm>
                <a:custGeom>
                  <a:avLst/>
                  <a:gdLst>
                    <a:gd name="connsiteX0" fmla="*/ 95176 w 95405"/>
                    <a:gd name="connsiteY0" fmla="*/ 180 h 67405"/>
                    <a:gd name="connsiteX1" fmla="*/ 28501 w 95405"/>
                    <a:gd name="connsiteY1" fmla="*/ 47805 h 67405"/>
                    <a:gd name="connsiteX2" fmla="*/ 3101 w 95405"/>
                    <a:gd name="connsiteY2" fmla="*/ 66855 h 67405"/>
                    <a:gd name="connsiteX3" fmla="*/ 95176 w 95405"/>
                    <a:gd name="connsiteY3" fmla="*/ 180 h 674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5405" h="67405">
                      <a:moveTo>
                        <a:pt x="95176" y="180"/>
                      </a:moveTo>
                      <a:cubicBezTo>
                        <a:pt x="99409" y="-2995"/>
                        <a:pt x="43847" y="36693"/>
                        <a:pt x="28501" y="47805"/>
                      </a:cubicBezTo>
                      <a:cubicBezTo>
                        <a:pt x="13155" y="58917"/>
                        <a:pt x="-8012" y="70030"/>
                        <a:pt x="3101" y="66855"/>
                      </a:cubicBezTo>
                      <a:cubicBezTo>
                        <a:pt x="14214" y="63680"/>
                        <a:pt x="90943" y="3355"/>
                        <a:pt x="95176" y="18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" name="フリーフォーム 10">
                  <a:extLst>
                    <a:ext uri="{FF2B5EF4-FFF2-40B4-BE49-F238E27FC236}">
                      <a16:creationId xmlns:a16="http://schemas.microsoft.com/office/drawing/2014/main" id="{7224521D-C22C-B2E3-7944-9A140F53F382}"/>
                    </a:ext>
                  </a:extLst>
                </p:cNvPr>
                <p:cNvSpPr/>
                <p:nvPr/>
              </p:nvSpPr>
              <p:spPr>
                <a:xfrm>
                  <a:off x="3968728" y="2835124"/>
                  <a:ext cx="327221" cy="104976"/>
                </a:xfrm>
                <a:custGeom>
                  <a:avLst/>
                  <a:gdLst>
                    <a:gd name="connsiteX0" fmla="*/ 22 w 327221"/>
                    <a:gd name="connsiteY0" fmla="*/ 151 h 104976"/>
                    <a:gd name="connsiteX1" fmla="*/ 114322 w 327221"/>
                    <a:gd name="connsiteY1" fmla="*/ 38251 h 104976"/>
                    <a:gd name="connsiteX2" fmla="*/ 241322 w 327221"/>
                    <a:gd name="connsiteY2" fmla="*/ 73176 h 104976"/>
                    <a:gd name="connsiteX3" fmla="*/ 327047 w 327221"/>
                    <a:gd name="connsiteY3" fmla="*/ 104926 h 104976"/>
                    <a:gd name="connsiteX4" fmla="*/ 260372 w 327221"/>
                    <a:gd name="connsiteY4" fmla="*/ 79526 h 104976"/>
                    <a:gd name="connsiteX5" fmla="*/ 152422 w 327221"/>
                    <a:gd name="connsiteY5" fmla="*/ 41426 h 104976"/>
                    <a:gd name="connsiteX6" fmla="*/ 104797 w 327221"/>
                    <a:gd name="connsiteY6" fmla="*/ 25551 h 104976"/>
                    <a:gd name="connsiteX7" fmla="*/ 22 w 327221"/>
                    <a:gd name="connsiteY7" fmla="*/ 151 h 1049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27221" h="104976">
                      <a:moveTo>
                        <a:pt x="22" y="151"/>
                      </a:moveTo>
                      <a:cubicBezTo>
                        <a:pt x="1610" y="2268"/>
                        <a:pt x="74105" y="26080"/>
                        <a:pt x="114322" y="38251"/>
                      </a:cubicBezTo>
                      <a:cubicBezTo>
                        <a:pt x="154539" y="50422"/>
                        <a:pt x="205868" y="62064"/>
                        <a:pt x="241322" y="73176"/>
                      </a:cubicBezTo>
                      <a:cubicBezTo>
                        <a:pt x="276776" y="84289"/>
                        <a:pt x="323872" y="103868"/>
                        <a:pt x="327047" y="104926"/>
                      </a:cubicBezTo>
                      <a:cubicBezTo>
                        <a:pt x="330222" y="105984"/>
                        <a:pt x="289476" y="90109"/>
                        <a:pt x="260372" y="79526"/>
                      </a:cubicBezTo>
                      <a:cubicBezTo>
                        <a:pt x="231268" y="68943"/>
                        <a:pt x="178351" y="50422"/>
                        <a:pt x="152422" y="41426"/>
                      </a:cubicBezTo>
                      <a:cubicBezTo>
                        <a:pt x="126493" y="32430"/>
                        <a:pt x="127551" y="32430"/>
                        <a:pt x="104797" y="25551"/>
                      </a:cubicBezTo>
                      <a:cubicBezTo>
                        <a:pt x="82043" y="18672"/>
                        <a:pt x="-1566" y="-1966"/>
                        <a:pt x="22" y="15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" name="フリーフォーム 11">
                  <a:extLst>
                    <a:ext uri="{FF2B5EF4-FFF2-40B4-BE49-F238E27FC236}">
                      <a16:creationId xmlns:a16="http://schemas.microsoft.com/office/drawing/2014/main" id="{A67F2BBC-D0D7-ACDC-13CA-D558F48AAFCD}"/>
                    </a:ext>
                  </a:extLst>
                </p:cNvPr>
                <p:cNvSpPr/>
                <p:nvPr/>
              </p:nvSpPr>
              <p:spPr>
                <a:xfrm>
                  <a:off x="4286753" y="2911329"/>
                  <a:ext cx="293374" cy="123008"/>
                </a:xfrm>
                <a:custGeom>
                  <a:avLst/>
                  <a:gdLst>
                    <a:gd name="connsiteX0" fmla="*/ 5847 w 293374"/>
                    <a:gd name="connsiteY0" fmla="*/ 9671 h 123008"/>
                    <a:gd name="connsiteX1" fmla="*/ 180472 w 293374"/>
                    <a:gd name="connsiteY1" fmla="*/ 28721 h 123008"/>
                    <a:gd name="connsiteX2" fmla="*/ 291597 w 293374"/>
                    <a:gd name="connsiteY2" fmla="*/ 146 h 123008"/>
                    <a:gd name="connsiteX3" fmla="*/ 250322 w 293374"/>
                    <a:gd name="connsiteY3" fmla="*/ 19196 h 123008"/>
                    <a:gd name="connsiteX4" fmla="*/ 269372 w 293374"/>
                    <a:gd name="connsiteY4" fmla="*/ 54121 h 123008"/>
                    <a:gd name="connsiteX5" fmla="*/ 193172 w 293374"/>
                    <a:gd name="connsiteY5" fmla="*/ 25546 h 123008"/>
                    <a:gd name="connsiteX6" fmla="*/ 212222 w 293374"/>
                    <a:gd name="connsiteY6" fmla="*/ 73171 h 123008"/>
                    <a:gd name="connsiteX7" fmla="*/ 167772 w 293374"/>
                    <a:gd name="connsiteY7" fmla="*/ 35071 h 123008"/>
                    <a:gd name="connsiteX8" fmla="*/ 139197 w 293374"/>
                    <a:gd name="connsiteY8" fmla="*/ 60471 h 123008"/>
                    <a:gd name="connsiteX9" fmla="*/ 148722 w 293374"/>
                    <a:gd name="connsiteY9" fmla="*/ 82696 h 123008"/>
                    <a:gd name="connsiteX10" fmla="*/ 167772 w 293374"/>
                    <a:gd name="connsiteY10" fmla="*/ 98571 h 123008"/>
                    <a:gd name="connsiteX11" fmla="*/ 126497 w 293374"/>
                    <a:gd name="connsiteY11" fmla="*/ 57296 h 123008"/>
                    <a:gd name="connsiteX12" fmla="*/ 85222 w 293374"/>
                    <a:gd name="connsiteY12" fmla="*/ 31896 h 123008"/>
                    <a:gd name="connsiteX13" fmla="*/ 66172 w 293374"/>
                    <a:gd name="connsiteY13" fmla="*/ 60471 h 123008"/>
                    <a:gd name="connsiteX14" fmla="*/ 72522 w 293374"/>
                    <a:gd name="connsiteY14" fmla="*/ 120796 h 123008"/>
                    <a:gd name="connsiteX15" fmla="*/ 69347 w 293374"/>
                    <a:gd name="connsiteY15" fmla="*/ 104921 h 123008"/>
                    <a:gd name="connsiteX16" fmla="*/ 40772 w 293374"/>
                    <a:gd name="connsiteY16" fmla="*/ 57296 h 123008"/>
                    <a:gd name="connsiteX17" fmla="*/ 5847 w 293374"/>
                    <a:gd name="connsiteY17" fmla="*/ 9671 h 1230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93374" h="123008">
                      <a:moveTo>
                        <a:pt x="5847" y="9671"/>
                      </a:moveTo>
                      <a:cubicBezTo>
                        <a:pt x="29130" y="4908"/>
                        <a:pt x="132847" y="30308"/>
                        <a:pt x="180472" y="28721"/>
                      </a:cubicBezTo>
                      <a:cubicBezTo>
                        <a:pt x="228097" y="27134"/>
                        <a:pt x="279955" y="1733"/>
                        <a:pt x="291597" y="146"/>
                      </a:cubicBezTo>
                      <a:cubicBezTo>
                        <a:pt x="303239" y="-1441"/>
                        <a:pt x="254026" y="10200"/>
                        <a:pt x="250322" y="19196"/>
                      </a:cubicBezTo>
                      <a:cubicBezTo>
                        <a:pt x="246618" y="28192"/>
                        <a:pt x="278897" y="53063"/>
                        <a:pt x="269372" y="54121"/>
                      </a:cubicBezTo>
                      <a:cubicBezTo>
                        <a:pt x="259847" y="55179"/>
                        <a:pt x="202697" y="22371"/>
                        <a:pt x="193172" y="25546"/>
                      </a:cubicBezTo>
                      <a:cubicBezTo>
                        <a:pt x="183647" y="28721"/>
                        <a:pt x="216455" y="71584"/>
                        <a:pt x="212222" y="73171"/>
                      </a:cubicBezTo>
                      <a:cubicBezTo>
                        <a:pt x="207989" y="74758"/>
                        <a:pt x="179943" y="37188"/>
                        <a:pt x="167772" y="35071"/>
                      </a:cubicBezTo>
                      <a:cubicBezTo>
                        <a:pt x="155601" y="32954"/>
                        <a:pt x="139197" y="60471"/>
                        <a:pt x="139197" y="60471"/>
                      </a:cubicBezTo>
                      <a:cubicBezTo>
                        <a:pt x="136022" y="68409"/>
                        <a:pt x="143960" y="76346"/>
                        <a:pt x="148722" y="82696"/>
                      </a:cubicBezTo>
                      <a:cubicBezTo>
                        <a:pt x="153484" y="89046"/>
                        <a:pt x="171476" y="102804"/>
                        <a:pt x="167772" y="98571"/>
                      </a:cubicBezTo>
                      <a:cubicBezTo>
                        <a:pt x="164068" y="94338"/>
                        <a:pt x="140255" y="68409"/>
                        <a:pt x="126497" y="57296"/>
                      </a:cubicBezTo>
                      <a:cubicBezTo>
                        <a:pt x="112739" y="46183"/>
                        <a:pt x="95276" y="31367"/>
                        <a:pt x="85222" y="31896"/>
                      </a:cubicBezTo>
                      <a:cubicBezTo>
                        <a:pt x="75168" y="32425"/>
                        <a:pt x="68289" y="45654"/>
                        <a:pt x="66172" y="60471"/>
                      </a:cubicBezTo>
                      <a:cubicBezTo>
                        <a:pt x="64055" y="75288"/>
                        <a:pt x="72522" y="120796"/>
                        <a:pt x="72522" y="120796"/>
                      </a:cubicBezTo>
                      <a:cubicBezTo>
                        <a:pt x="73051" y="128204"/>
                        <a:pt x="74639" y="115504"/>
                        <a:pt x="69347" y="104921"/>
                      </a:cubicBezTo>
                      <a:cubicBezTo>
                        <a:pt x="64055" y="94338"/>
                        <a:pt x="45534" y="68938"/>
                        <a:pt x="40772" y="57296"/>
                      </a:cubicBezTo>
                      <a:cubicBezTo>
                        <a:pt x="36010" y="45654"/>
                        <a:pt x="-17436" y="14434"/>
                        <a:pt x="5847" y="967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" name="フリーフォーム 12">
                  <a:extLst>
                    <a:ext uri="{FF2B5EF4-FFF2-40B4-BE49-F238E27FC236}">
                      <a16:creationId xmlns:a16="http://schemas.microsoft.com/office/drawing/2014/main" id="{4E48C3BF-4115-AEE1-9CE3-410316C20208}"/>
                    </a:ext>
                  </a:extLst>
                </p:cNvPr>
                <p:cNvSpPr/>
                <p:nvPr/>
              </p:nvSpPr>
              <p:spPr>
                <a:xfrm>
                  <a:off x="4117931" y="2886075"/>
                  <a:ext cx="177066" cy="117684"/>
                </a:xfrm>
                <a:custGeom>
                  <a:avLst/>
                  <a:gdLst>
                    <a:gd name="connsiteX0" fmla="*/ 3219 w 177066"/>
                    <a:gd name="connsiteY0" fmla="*/ 0 h 117684"/>
                    <a:gd name="connsiteX1" fmla="*/ 158794 w 177066"/>
                    <a:gd name="connsiteY1" fmla="*/ 31750 h 117684"/>
                    <a:gd name="connsiteX2" fmla="*/ 174669 w 177066"/>
                    <a:gd name="connsiteY2" fmla="*/ 57150 h 117684"/>
                    <a:gd name="connsiteX3" fmla="*/ 165144 w 177066"/>
                    <a:gd name="connsiteY3" fmla="*/ 117475 h 117684"/>
                    <a:gd name="connsiteX4" fmla="*/ 171494 w 177066"/>
                    <a:gd name="connsiteY4" fmla="*/ 76200 h 117684"/>
                    <a:gd name="connsiteX5" fmla="*/ 155619 w 177066"/>
                    <a:gd name="connsiteY5" fmla="*/ 53975 h 117684"/>
                    <a:gd name="connsiteX6" fmla="*/ 117519 w 177066"/>
                    <a:gd name="connsiteY6" fmla="*/ 104775 h 117684"/>
                    <a:gd name="connsiteX7" fmla="*/ 136569 w 177066"/>
                    <a:gd name="connsiteY7" fmla="*/ 57150 h 117684"/>
                    <a:gd name="connsiteX8" fmla="*/ 111169 w 177066"/>
                    <a:gd name="connsiteY8" fmla="*/ 34925 h 117684"/>
                    <a:gd name="connsiteX9" fmla="*/ 85769 w 177066"/>
                    <a:gd name="connsiteY9" fmla="*/ 53975 h 117684"/>
                    <a:gd name="connsiteX10" fmla="*/ 101644 w 177066"/>
                    <a:gd name="connsiteY10" fmla="*/ 31750 h 117684"/>
                    <a:gd name="connsiteX11" fmla="*/ 69894 w 177066"/>
                    <a:gd name="connsiteY11" fmla="*/ 25400 h 117684"/>
                    <a:gd name="connsiteX12" fmla="*/ 28619 w 177066"/>
                    <a:gd name="connsiteY12" fmla="*/ 60325 h 117684"/>
                    <a:gd name="connsiteX13" fmla="*/ 44 w 177066"/>
                    <a:gd name="connsiteY13" fmla="*/ 88900 h 117684"/>
                    <a:gd name="connsiteX14" fmla="*/ 34969 w 177066"/>
                    <a:gd name="connsiteY14" fmla="*/ 41275 h 1176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77066" h="117684">
                      <a:moveTo>
                        <a:pt x="3219" y="0"/>
                      </a:moveTo>
                      <a:cubicBezTo>
                        <a:pt x="66719" y="11112"/>
                        <a:pt x="130219" y="22225"/>
                        <a:pt x="158794" y="31750"/>
                      </a:cubicBezTo>
                      <a:cubicBezTo>
                        <a:pt x="187369" y="41275"/>
                        <a:pt x="173611" y="42863"/>
                        <a:pt x="174669" y="57150"/>
                      </a:cubicBezTo>
                      <a:cubicBezTo>
                        <a:pt x="175727" y="71437"/>
                        <a:pt x="165673" y="114300"/>
                        <a:pt x="165144" y="117475"/>
                      </a:cubicBezTo>
                      <a:cubicBezTo>
                        <a:pt x="164615" y="120650"/>
                        <a:pt x="173082" y="86783"/>
                        <a:pt x="171494" y="76200"/>
                      </a:cubicBezTo>
                      <a:cubicBezTo>
                        <a:pt x="169907" y="65617"/>
                        <a:pt x="164615" y="49213"/>
                        <a:pt x="155619" y="53975"/>
                      </a:cubicBezTo>
                      <a:cubicBezTo>
                        <a:pt x="146623" y="58737"/>
                        <a:pt x="120694" y="104246"/>
                        <a:pt x="117519" y="104775"/>
                      </a:cubicBezTo>
                      <a:cubicBezTo>
                        <a:pt x="114344" y="105304"/>
                        <a:pt x="137627" y="68792"/>
                        <a:pt x="136569" y="57150"/>
                      </a:cubicBezTo>
                      <a:cubicBezTo>
                        <a:pt x="135511" y="45508"/>
                        <a:pt x="119636" y="35454"/>
                        <a:pt x="111169" y="34925"/>
                      </a:cubicBezTo>
                      <a:cubicBezTo>
                        <a:pt x="102702" y="34396"/>
                        <a:pt x="87356" y="54504"/>
                        <a:pt x="85769" y="53975"/>
                      </a:cubicBezTo>
                      <a:cubicBezTo>
                        <a:pt x="84182" y="53446"/>
                        <a:pt x="104290" y="36512"/>
                        <a:pt x="101644" y="31750"/>
                      </a:cubicBezTo>
                      <a:cubicBezTo>
                        <a:pt x="98998" y="26988"/>
                        <a:pt x="82065" y="20638"/>
                        <a:pt x="69894" y="25400"/>
                      </a:cubicBezTo>
                      <a:cubicBezTo>
                        <a:pt x="57723" y="30162"/>
                        <a:pt x="40261" y="49742"/>
                        <a:pt x="28619" y="60325"/>
                      </a:cubicBezTo>
                      <a:cubicBezTo>
                        <a:pt x="16977" y="70908"/>
                        <a:pt x="-1014" y="92075"/>
                        <a:pt x="44" y="88900"/>
                      </a:cubicBezTo>
                      <a:cubicBezTo>
                        <a:pt x="1102" y="85725"/>
                        <a:pt x="18035" y="63500"/>
                        <a:pt x="34969" y="41275"/>
                      </a:cubicBezTo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" name="フリーフォーム 13">
                  <a:extLst>
                    <a:ext uri="{FF2B5EF4-FFF2-40B4-BE49-F238E27FC236}">
                      <a16:creationId xmlns:a16="http://schemas.microsoft.com/office/drawing/2014/main" id="{EFBEA7C9-5ACE-6EEA-33C3-2BAFECDD4CB5}"/>
                    </a:ext>
                  </a:extLst>
                </p:cNvPr>
                <p:cNvSpPr/>
                <p:nvPr/>
              </p:nvSpPr>
              <p:spPr>
                <a:xfrm>
                  <a:off x="4095746" y="2899995"/>
                  <a:ext cx="215116" cy="128997"/>
                </a:xfrm>
                <a:custGeom>
                  <a:avLst/>
                  <a:gdLst>
                    <a:gd name="connsiteX0" fmla="*/ 4 w 215116"/>
                    <a:gd name="connsiteY0" fmla="*/ 65455 h 128997"/>
                    <a:gd name="connsiteX1" fmla="*/ 63504 w 215116"/>
                    <a:gd name="connsiteY1" fmla="*/ 27355 h 128997"/>
                    <a:gd name="connsiteX2" fmla="*/ 149229 w 215116"/>
                    <a:gd name="connsiteY2" fmla="*/ 30530 h 128997"/>
                    <a:gd name="connsiteX3" fmla="*/ 212729 w 215116"/>
                    <a:gd name="connsiteY3" fmla="*/ 52755 h 128997"/>
                    <a:gd name="connsiteX4" fmla="*/ 200029 w 215116"/>
                    <a:gd name="connsiteY4" fmla="*/ 40055 h 128997"/>
                    <a:gd name="connsiteX5" fmla="*/ 184154 w 215116"/>
                    <a:gd name="connsiteY5" fmla="*/ 128955 h 128997"/>
                    <a:gd name="connsiteX6" fmla="*/ 171454 w 215116"/>
                    <a:gd name="connsiteY6" fmla="*/ 27355 h 128997"/>
                    <a:gd name="connsiteX7" fmla="*/ 136529 w 215116"/>
                    <a:gd name="connsiteY7" fmla="*/ 84505 h 128997"/>
                    <a:gd name="connsiteX8" fmla="*/ 142879 w 215116"/>
                    <a:gd name="connsiteY8" fmla="*/ 52755 h 128997"/>
                    <a:gd name="connsiteX9" fmla="*/ 127004 w 215116"/>
                    <a:gd name="connsiteY9" fmla="*/ 14655 h 128997"/>
                    <a:gd name="connsiteX10" fmla="*/ 111129 w 215116"/>
                    <a:gd name="connsiteY10" fmla="*/ 52755 h 128997"/>
                    <a:gd name="connsiteX11" fmla="*/ 120654 w 215116"/>
                    <a:gd name="connsiteY11" fmla="*/ 1955 h 128997"/>
                    <a:gd name="connsiteX12" fmla="*/ 92079 w 215116"/>
                    <a:gd name="connsiteY12" fmla="*/ 11480 h 128997"/>
                    <a:gd name="connsiteX13" fmla="*/ 60329 w 215116"/>
                    <a:gd name="connsiteY13" fmla="*/ 21005 h 128997"/>
                    <a:gd name="connsiteX14" fmla="*/ 4 w 215116"/>
                    <a:gd name="connsiteY14" fmla="*/ 65455 h 1289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15116" h="128997">
                      <a:moveTo>
                        <a:pt x="4" y="65455"/>
                      </a:moveTo>
                      <a:cubicBezTo>
                        <a:pt x="533" y="66513"/>
                        <a:pt x="38633" y="33176"/>
                        <a:pt x="63504" y="27355"/>
                      </a:cubicBezTo>
                      <a:cubicBezTo>
                        <a:pt x="88375" y="21534"/>
                        <a:pt x="124358" y="26297"/>
                        <a:pt x="149229" y="30530"/>
                      </a:cubicBezTo>
                      <a:cubicBezTo>
                        <a:pt x="174100" y="34763"/>
                        <a:pt x="212729" y="52755"/>
                        <a:pt x="212729" y="52755"/>
                      </a:cubicBezTo>
                      <a:cubicBezTo>
                        <a:pt x="221196" y="54342"/>
                        <a:pt x="204792" y="27355"/>
                        <a:pt x="200029" y="40055"/>
                      </a:cubicBezTo>
                      <a:cubicBezTo>
                        <a:pt x="195266" y="52755"/>
                        <a:pt x="188916" y="131072"/>
                        <a:pt x="184154" y="128955"/>
                      </a:cubicBezTo>
                      <a:cubicBezTo>
                        <a:pt x="179392" y="126838"/>
                        <a:pt x="179392" y="34763"/>
                        <a:pt x="171454" y="27355"/>
                      </a:cubicBezTo>
                      <a:cubicBezTo>
                        <a:pt x="163517" y="19947"/>
                        <a:pt x="141291" y="80272"/>
                        <a:pt x="136529" y="84505"/>
                      </a:cubicBezTo>
                      <a:cubicBezTo>
                        <a:pt x="131767" y="88738"/>
                        <a:pt x="144466" y="64397"/>
                        <a:pt x="142879" y="52755"/>
                      </a:cubicBezTo>
                      <a:cubicBezTo>
                        <a:pt x="141292" y="41113"/>
                        <a:pt x="132296" y="14655"/>
                        <a:pt x="127004" y="14655"/>
                      </a:cubicBezTo>
                      <a:cubicBezTo>
                        <a:pt x="121712" y="14655"/>
                        <a:pt x="112187" y="54872"/>
                        <a:pt x="111129" y="52755"/>
                      </a:cubicBezTo>
                      <a:cubicBezTo>
                        <a:pt x="110071" y="50638"/>
                        <a:pt x="123829" y="8834"/>
                        <a:pt x="120654" y="1955"/>
                      </a:cubicBezTo>
                      <a:cubicBezTo>
                        <a:pt x="117479" y="-4924"/>
                        <a:pt x="102133" y="8305"/>
                        <a:pt x="92079" y="11480"/>
                      </a:cubicBezTo>
                      <a:cubicBezTo>
                        <a:pt x="82025" y="14655"/>
                        <a:pt x="71442" y="13597"/>
                        <a:pt x="60329" y="21005"/>
                      </a:cubicBezTo>
                      <a:cubicBezTo>
                        <a:pt x="49217" y="28413"/>
                        <a:pt x="-525" y="64397"/>
                        <a:pt x="4" y="6545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" name="フリーフォーム 14">
                  <a:extLst>
                    <a:ext uri="{FF2B5EF4-FFF2-40B4-BE49-F238E27FC236}">
                      <a16:creationId xmlns:a16="http://schemas.microsoft.com/office/drawing/2014/main" id="{1004B882-39F7-036A-DDAF-F92D4A88ED5E}"/>
                    </a:ext>
                  </a:extLst>
                </p:cNvPr>
                <p:cNvSpPr/>
                <p:nvPr/>
              </p:nvSpPr>
              <p:spPr>
                <a:xfrm>
                  <a:off x="4432085" y="2856597"/>
                  <a:ext cx="203800" cy="99328"/>
                </a:xfrm>
                <a:custGeom>
                  <a:avLst/>
                  <a:gdLst>
                    <a:gd name="connsiteX0" fmla="*/ 215 w 203800"/>
                    <a:gd name="connsiteY0" fmla="*/ 99328 h 99328"/>
                    <a:gd name="connsiteX1" fmla="*/ 146265 w 203800"/>
                    <a:gd name="connsiteY1" fmla="*/ 64403 h 99328"/>
                    <a:gd name="connsiteX2" fmla="*/ 203415 w 203800"/>
                    <a:gd name="connsiteY2" fmla="*/ 903 h 99328"/>
                    <a:gd name="connsiteX3" fmla="*/ 168490 w 203800"/>
                    <a:gd name="connsiteY3" fmla="*/ 29478 h 99328"/>
                    <a:gd name="connsiteX4" fmla="*/ 114515 w 203800"/>
                    <a:gd name="connsiteY4" fmla="*/ 64403 h 99328"/>
                    <a:gd name="connsiteX5" fmla="*/ 215 w 203800"/>
                    <a:gd name="connsiteY5" fmla="*/ 99328 h 993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3800" h="99328">
                      <a:moveTo>
                        <a:pt x="215" y="99328"/>
                      </a:moveTo>
                      <a:cubicBezTo>
                        <a:pt x="5507" y="99328"/>
                        <a:pt x="112398" y="80807"/>
                        <a:pt x="146265" y="64403"/>
                      </a:cubicBezTo>
                      <a:cubicBezTo>
                        <a:pt x="180132" y="47999"/>
                        <a:pt x="199711" y="6724"/>
                        <a:pt x="203415" y="903"/>
                      </a:cubicBezTo>
                      <a:cubicBezTo>
                        <a:pt x="207119" y="-4918"/>
                        <a:pt x="183307" y="18895"/>
                        <a:pt x="168490" y="29478"/>
                      </a:cubicBezTo>
                      <a:cubicBezTo>
                        <a:pt x="153673" y="40061"/>
                        <a:pt x="140444" y="54349"/>
                        <a:pt x="114515" y="64403"/>
                      </a:cubicBezTo>
                      <a:cubicBezTo>
                        <a:pt x="88586" y="74457"/>
                        <a:pt x="-5077" y="99328"/>
                        <a:pt x="215" y="9932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" name="フリーフォーム 15">
                  <a:extLst>
                    <a:ext uri="{FF2B5EF4-FFF2-40B4-BE49-F238E27FC236}">
                      <a16:creationId xmlns:a16="http://schemas.microsoft.com/office/drawing/2014/main" id="{3AD3418F-1DB6-80A0-D3DF-D63D3CB5FE84}"/>
                    </a:ext>
                  </a:extLst>
                </p:cNvPr>
                <p:cNvSpPr/>
                <p:nvPr/>
              </p:nvSpPr>
              <p:spPr>
                <a:xfrm>
                  <a:off x="4184239" y="2661940"/>
                  <a:ext cx="394473" cy="249560"/>
                </a:xfrm>
                <a:custGeom>
                  <a:avLst/>
                  <a:gdLst>
                    <a:gd name="connsiteX0" fmla="*/ 411 w 394473"/>
                    <a:gd name="connsiteY0" fmla="*/ 24110 h 249560"/>
                    <a:gd name="connsiteX1" fmla="*/ 98836 w 394473"/>
                    <a:gd name="connsiteY1" fmla="*/ 52685 h 249560"/>
                    <a:gd name="connsiteX2" fmla="*/ 92486 w 394473"/>
                    <a:gd name="connsiteY2" fmla="*/ 103485 h 249560"/>
                    <a:gd name="connsiteX3" fmla="*/ 89311 w 394473"/>
                    <a:gd name="connsiteY3" fmla="*/ 141585 h 249560"/>
                    <a:gd name="connsiteX4" fmla="*/ 102011 w 394473"/>
                    <a:gd name="connsiteY4" fmla="*/ 217785 h 249560"/>
                    <a:gd name="connsiteX5" fmla="*/ 149636 w 394473"/>
                    <a:gd name="connsiteY5" fmla="*/ 236835 h 249560"/>
                    <a:gd name="connsiteX6" fmla="*/ 267111 w 394473"/>
                    <a:gd name="connsiteY6" fmla="*/ 249535 h 249560"/>
                    <a:gd name="connsiteX7" fmla="*/ 349661 w 394473"/>
                    <a:gd name="connsiteY7" fmla="*/ 233660 h 249560"/>
                    <a:gd name="connsiteX8" fmla="*/ 384586 w 394473"/>
                    <a:gd name="connsiteY8" fmla="*/ 189210 h 249560"/>
                    <a:gd name="connsiteX9" fmla="*/ 394111 w 394473"/>
                    <a:gd name="connsiteY9" fmla="*/ 147935 h 249560"/>
                    <a:gd name="connsiteX10" fmla="*/ 375061 w 394473"/>
                    <a:gd name="connsiteY10" fmla="*/ 106660 h 249560"/>
                    <a:gd name="connsiteX11" fmla="*/ 321086 w 394473"/>
                    <a:gd name="connsiteY11" fmla="*/ 62210 h 249560"/>
                    <a:gd name="connsiteX12" fmla="*/ 213136 w 394473"/>
                    <a:gd name="connsiteY12" fmla="*/ 24110 h 249560"/>
                    <a:gd name="connsiteX13" fmla="*/ 111536 w 394473"/>
                    <a:gd name="connsiteY13" fmla="*/ 5060 h 249560"/>
                    <a:gd name="connsiteX14" fmla="*/ 67086 w 394473"/>
                    <a:gd name="connsiteY14" fmla="*/ 1885 h 249560"/>
                    <a:gd name="connsiteX15" fmla="*/ 411 w 394473"/>
                    <a:gd name="connsiteY15" fmla="*/ 24110 h 2495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94473" h="249560">
                      <a:moveTo>
                        <a:pt x="411" y="24110"/>
                      </a:moveTo>
                      <a:cubicBezTo>
                        <a:pt x="5703" y="32577"/>
                        <a:pt x="83490" y="39456"/>
                        <a:pt x="98836" y="52685"/>
                      </a:cubicBezTo>
                      <a:cubicBezTo>
                        <a:pt x="114182" y="65914"/>
                        <a:pt x="94073" y="88668"/>
                        <a:pt x="92486" y="103485"/>
                      </a:cubicBezTo>
                      <a:cubicBezTo>
                        <a:pt x="90899" y="118302"/>
                        <a:pt x="87724" y="122535"/>
                        <a:pt x="89311" y="141585"/>
                      </a:cubicBezTo>
                      <a:cubicBezTo>
                        <a:pt x="90898" y="160635"/>
                        <a:pt x="91957" y="201910"/>
                        <a:pt x="102011" y="217785"/>
                      </a:cubicBezTo>
                      <a:cubicBezTo>
                        <a:pt x="112065" y="233660"/>
                        <a:pt x="122119" y="231543"/>
                        <a:pt x="149636" y="236835"/>
                      </a:cubicBezTo>
                      <a:cubicBezTo>
                        <a:pt x="177153" y="242127"/>
                        <a:pt x="233774" y="250064"/>
                        <a:pt x="267111" y="249535"/>
                      </a:cubicBezTo>
                      <a:cubicBezTo>
                        <a:pt x="300448" y="249006"/>
                        <a:pt x="330082" y="243714"/>
                        <a:pt x="349661" y="233660"/>
                      </a:cubicBezTo>
                      <a:cubicBezTo>
                        <a:pt x="369240" y="223606"/>
                        <a:pt x="377178" y="203497"/>
                        <a:pt x="384586" y="189210"/>
                      </a:cubicBezTo>
                      <a:cubicBezTo>
                        <a:pt x="391994" y="174923"/>
                        <a:pt x="395698" y="161693"/>
                        <a:pt x="394111" y="147935"/>
                      </a:cubicBezTo>
                      <a:cubicBezTo>
                        <a:pt x="392524" y="134177"/>
                        <a:pt x="387232" y="120947"/>
                        <a:pt x="375061" y="106660"/>
                      </a:cubicBezTo>
                      <a:cubicBezTo>
                        <a:pt x="362890" y="92373"/>
                        <a:pt x="348074" y="75968"/>
                        <a:pt x="321086" y="62210"/>
                      </a:cubicBezTo>
                      <a:cubicBezTo>
                        <a:pt x="294099" y="48452"/>
                        <a:pt x="248061" y="33635"/>
                        <a:pt x="213136" y="24110"/>
                      </a:cubicBezTo>
                      <a:cubicBezTo>
                        <a:pt x="178211" y="14585"/>
                        <a:pt x="135878" y="8764"/>
                        <a:pt x="111536" y="5060"/>
                      </a:cubicBezTo>
                      <a:cubicBezTo>
                        <a:pt x="87194" y="1356"/>
                        <a:pt x="91957" y="-2348"/>
                        <a:pt x="67086" y="1885"/>
                      </a:cubicBezTo>
                      <a:cubicBezTo>
                        <a:pt x="42215" y="6118"/>
                        <a:pt x="-4881" y="15643"/>
                        <a:pt x="411" y="2411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" name="円/楕円 17">
                  <a:extLst>
                    <a:ext uri="{FF2B5EF4-FFF2-40B4-BE49-F238E27FC236}">
                      <a16:creationId xmlns:a16="http://schemas.microsoft.com/office/drawing/2014/main" id="{FAEBEFF5-9151-1136-341E-C67935DC0F3F}"/>
                    </a:ext>
                  </a:extLst>
                </p:cNvPr>
                <p:cNvSpPr/>
                <p:nvPr/>
              </p:nvSpPr>
              <p:spPr>
                <a:xfrm>
                  <a:off x="4373537" y="2719794"/>
                  <a:ext cx="68063" cy="6806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" name="フリーフォーム 18">
                  <a:extLst>
                    <a:ext uri="{FF2B5EF4-FFF2-40B4-BE49-F238E27FC236}">
                      <a16:creationId xmlns:a16="http://schemas.microsoft.com/office/drawing/2014/main" id="{0F27017C-34DA-1816-72E8-8CFBE0ADED28}"/>
                    </a:ext>
                  </a:extLst>
                </p:cNvPr>
                <p:cNvSpPr/>
                <p:nvPr/>
              </p:nvSpPr>
              <p:spPr>
                <a:xfrm>
                  <a:off x="3958042" y="2594686"/>
                  <a:ext cx="221080" cy="171284"/>
                </a:xfrm>
                <a:custGeom>
                  <a:avLst/>
                  <a:gdLst>
                    <a:gd name="connsiteX0" fmla="*/ 1183 w 221080"/>
                    <a:gd name="connsiteY0" fmla="*/ 170739 h 171284"/>
                    <a:gd name="connsiteX1" fmla="*/ 99608 w 221080"/>
                    <a:gd name="connsiteY1" fmla="*/ 69139 h 171284"/>
                    <a:gd name="connsiteX2" fmla="*/ 220258 w 221080"/>
                    <a:gd name="connsiteY2" fmla="*/ 2464 h 171284"/>
                    <a:gd name="connsiteX3" fmla="*/ 150408 w 221080"/>
                    <a:gd name="connsiteY3" fmla="*/ 18339 h 171284"/>
                    <a:gd name="connsiteX4" fmla="*/ 105958 w 221080"/>
                    <a:gd name="connsiteY4" fmla="*/ 56439 h 171284"/>
                    <a:gd name="connsiteX5" fmla="*/ 48808 w 221080"/>
                    <a:gd name="connsiteY5" fmla="*/ 107239 h 171284"/>
                    <a:gd name="connsiteX6" fmla="*/ 1183 w 221080"/>
                    <a:gd name="connsiteY6" fmla="*/ 170739 h 1712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1080" h="171284">
                      <a:moveTo>
                        <a:pt x="1183" y="170739"/>
                      </a:moveTo>
                      <a:cubicBezTo>
                        <a:pt x="9650" y="164389"/>
                        <a:pt x="63096" y="97185"/>
                        <a:pt x="99608" y="69139"/>
                      </a:cubicBezTo>
                      <a:cubicBezTo>
                        <a:pt x="136120" y="41093"/>
                        <a:pt x="211791" y="10931"/>
                        <a:pt x="220258" y="2464"/>
                      </a:cubicBezTo>
                      <a:cubicBezTo>
                        <a:pt x="228725" y="-6003"/>
                        <a:pt x="169458" y="9343"/>
                        <a:pt x="150408" y="18339"/>
                      </a:cubicBezTo>
                      <a:cubicBezTo>
                        <a:pt x="131358" y="27335"/>
                        <a:pt x="122891" y="41622"/>
                        <a:pt x="105958" y="56439"/>
                      </a:cubicBezTo>
                      <a:cubicBezTo>
                        <a:pt x="89025" y="71256"/>
                        <a:pt x="65741" y="88189"/>
                        <a:pt x="48808" y="107239"/>
                      </a:cubicBezTo>
                      <a:cubicBezTo>
                        <a:pt x="31875" y="126289"/>
                        <a:pt x="-7284" y="177089"/>
                        <a:pt x="1183" y="17073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" name="フリーフォーム 19">
                  <a:extLst>
                    <a:ext uri="{FF2B5EF4-FFF2-40B4-BE49-F238E27FC236}">
                      <a16:creationId xmlns:a16="http://schemas.microsoft.com/office/drawing/2014/main" id="{F7D2030B-6752-9453-99CC-782D4E965770}"/>
                    </a:ext>
                  </a:extLst>
                </p:cNvPr>
                <p:cNvSpPr/>
                <p:nvPr/>
              </p:nvSpPr>
              <p:spPr>
                <a:xfrm>
                  <a:off x="4181467" y="2590774"/>
                  <a:ext cx="289881" cy="57760"/>
                </a:xfrm>
                <a:custGeom>
                  <a:avLst/>
                  <a:gdLst>
                    <a:gd name="connsiteX0" fmla="*/ 8 w 289881"/>
                    <a:gd name="connsiteY0" fmla="*/ 9551 h 57760"/>
                    <a:gd name="connsiteX1" fmla="*/ 127008 w 289881"/>
                    <a:gd name="connsiteY1" fmla="*/ 15901 h 57760"/>
                    <a:gd name="connsiteX2" fmla="*/ 279408 w 289881"/>
                    <a:gd name="connsiteY2" fmla="*/ 57176 h 57760"/>
                    <a:gd name="connsiteX3" fmla="*/ 266708 w 289881"/>
                    <a:gd name="connsiteY3" fmla="*/ 38126 h 57760"/>
                    <a:gd name="connsiteX4" fmla="*/ 187333 w 289881"/>
                    <a:gd name="connsiteY4" fmla="*/ 9551 h 57760"/>
                    <a:gd name="connsiteX5" fmla="*/ 120658 w 289881"/>
                    <a:gd name="connsiteY5" fmla="*/ 26 h 57760"/>
                    <a:gd name="connsiteX6" fmla="*/ 8 w 289881"/>
                    <a:gd name="connsiteY6" fmla="*/ 9551 h 577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9881" h="57760">
                      <a:moveTo>
                        <a:pt x="8" y="9551"/>
                      </a:moveTo>
                      <a:cubicBezTo>
                        <a:pt x="1066" y="12197"/>
                        <a:pt x="80441" y="7964"/>
                        <a:pt x="127008" y="15901"/>
                      </a:cubicBezTo>
                      <a:cubicBezTo>
                        <a:pt x="173575" y="23838"/>
                        <a:pt x="256125" y="53472"/>
                        <a:pt x="279408" y="57176"/>
                      </a:cubicBezTo>
                      <a:cubicBezTo>
                        <a:pt x="302691" y="60880"/>
                        <a:pt x="282054" y="46063"/>
                        <a:pt x="266708" y="38126"/>
                      </a:cubicBezTo>
                      <a:cubicBezTo>
                        <a:pt x="251362" y="30189"/>
                        <a:pt x="211675" y="15901"/>
                        <a:pt x="187333" y="9551"/>
                      </a:cubicBezTo>
                      <a:cubicBezTo>
                        <a:pt x="162991" y="3201"/>
                        <a:pt x="147645" y="555"/>
                        <a:pt x="120658" y="26"/>
                      </a:cubicBezTo>
                      <a:cubicBezTo>
                        <a:pt x="93671" y="-503"/>
                        <a:pt x="-1050" y="6905"/>
                        <a:pt x="8" y="955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" name="フリーフォーム 20">
                  <a:extLst>
                    <a:ext uri="{FF2B5EF4-FFF2-40B4-BE49-F238E27FC236}">
                      <a16:creationId xmlns:a16="http://schemas.microsoft.com/office/drawing/2014/main" id="{AE31430C-7E64-51DE-D0B9-5A9D2B421F47}"/>
                    </a:ext>
                  </a:extLst>
                </p:cNvPr>
                <p:cNvSpPr/>
                <p:nvPr/>
              </p:nvSpPr>
              <p:spPr>
                <a:xfrm>
                  <a:off x="4482729" y="2638367"/>
                  <a:ext cx="232162" cy="209321"/>
                </a:xfrm>
                <a:custGeom>
                  <a:avLst/>
                  <a:gdLst>
                    <a:gd name="connsiteX0" fmla="*/ 371 w 232162"/>
                    <a:gd name="connsiteY0" fmla="*/ 58 h 209321"/>
                    <a:gd name="connsiteX1" fmla="*/ 95621 w 232162"/>
                    <a:gd name="connsiteY1" fmla="*/ 63558 h 209321"/>
                    <a:gd name="connsiteX2" fmla="*/ 222621 w 232162"/>
                    <a:gd name="connsiteY2" fmla="*/ 203258 h 209321"/>
                    <a:gd name="connsiteX3" fmla="*/ 213096 w 232162"/>
                    <a:gd name="connsiteY3" fmla="*/ 177858 h 209321"/>
                    <a:gd name="connsiteX4" fmla="*/ 133721 w 232162"/>
                    <a:gd name="connsiteY4" fmla="*/ 120708 h 209321"/>
                    <a:gd name="connsiteX5" fmla="*/ 165471 w 232162"/>
                    <a:gd name="connsiteY5" fmla="*/ 127058 h 209321"/>
                    <a:gd name="connsiteX6" fmla="*/ 130546 w 232162"/>
                    <a:gd name="connsiteY6" fmla="*/ 73083 h 209321"/>
                    <a:gd name="connsiteX7" fmla="*/ 371 w 232162"/>
                    <a:gd name="connsiteY7" fmla="*/ 58 h 209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32162" h="209321">
                      <a:moveTo>
                        <a:pt x="371" y="58"/>
                      </a:moveTo>
                      <a:cubicBezTo>
                        <a:pt x="-5450" y="-1530"/>
                        <a:pt x="58579" y="29691"/>
                        <a:pt x="95621" y="63558"/>
                      </a:cubicBezTo>
                      <a:cubicBezTo>
                        <a:pt x="132663" y="97425"/>
                        <a:pt x="203042" y="184208"/>
                        <a:pt x="222621" y="203258"/>
                      </a:cubicBezTo>
                      <a:cubicBezTo>
                        <a:pt x="242200" y="222308"/>
                        <a:pt x="227913" y="191616"/>
                        <a:pt x="213096" y="177858"/>
                      </a:cubicBezTo>
                      <a:cubicBezTo>
                        <a:pt x="198279" y="164100"/>
                        <a:pt x="141659" y="129175"/>
                        <a:pt x="133721" y="120708"/>
                      </a:cubicBezTo>
                      <a:cubicBezTo>
                        <a:pt x="125784" y="112241"/>
                        <a:pt x="166000" y="134996"/>
                        <a:pt x="165471" y="127058"/>
                      </a:cubicBezTo>
                      <a:cubicBezTo>
                        <a:pt x="164942" y="119121"/>
                        <a:pt x="153300" y="91604"/>
                        <a:pt x="130546" y="73083"/>
                      </a:cubicBezTo>
                      <a:cubicBezTo>
                        <a:pt x="107792" y="54562"/>
                        <a:pt x="6192" y="1646"/>
                        <a:pt x="371" y="5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" name="フリーフォーム 21">
                  <a:extLst>
                    <a:ext uri="{FF2B5EF4-FFF2-40B4-BE49-F238E27FC236}">
                      <a16:creationId xmlns:a16="http://schemas.microsoft.com/office/drawing/2014/main" id="{F93517FE-F7EA-CED8-DF84-C5E8D4FD41F0}"/>
                    </a:ext>
                  </a:extLst>
                </p:cNvPr>
                <p:cNvSpPr/>
                <p:nvPr/>
              </p:nvSpPr>
              <p:spPr>
                <a:xfrm>
                  <a:off x="4301977" y="2897375"/>
                  <a:ext cx="371053" cy="112535"/>
                </a:xfrm>
                <a:custGeom>
                  <a:avLst/>
                  <a:gdLst>
                    <a:gd name="connsiteX0" fmla="*/ 148 w 371053"/>
                    <a:gd name="connsiteY0" fmla="*/ 112525 h 112535"/>
                    <a:gd name="connsiteX1" fmla="*/ 228748 w 371053"/>
                    <a:gd name="connsiteY1" fmla="*/ 74425 h 112535"/>
                    <a:gd name="connsiteX2" fmla="*/ 368448 w 371053"/>
                    <a:gd name="connsiteY2" fmla="*/ 1400 h 112535"/>
                    <a:gd name="connsiteX3" fmla="*/ 311298 w 371053"/>
                    <a:gd name="connsiteY3" fmla="*/ 29975 h 112535"/>
                    <a:gd name="connsiteX4" fmla="*/ 206523 w 371053"/>
                    <a:gd name="connsiteY4" fmla="*/ 74425 h 112535"/>
                    <a:gd name="connsiteX5" fmla="*/ 193823 w 371053"/>
                    <a:gd name="connsiteY5" fmla="*/ 71250 h 112535"/>
                    <a:gd name="connsiteX6" fmla="*/ 148 w 371053"/>
                    <a:gd name="connsiteY6" fmla="*/ 112525 h 1125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71053" h="112535">
                      <a:moveTo>
                        <a:pt x="148" y="112525"/>
                      </a:moveTo>
                      <a:cubicBezTo>
                        <a:pt x="5969" y="113054"/>
                        <a:pt x="167365" y="92946"/>
                        <a:pt x="228748" y="74425"/>
                      </a:cubicBezTo>
                      <a:cubicBezTo>
                        <a:pt x="290131" y="55904"/>
                        <a:pt x="354690" y="8808"/>
                        <a:pt x="368448" y="1400"/>
                      </a:cubicBezTo>
                      <a:cubicBezTo>
                        <a:pt x="382206" y="-6008"/>
                        <a:pt x="338286" y="17804"/>
                        <a:pt x="311298" y="29975"/>
                      </a:cubicBezTo>
                      <a:cubicBezTo>
                        <a:pt x="284311" y="42146"/>
                        <a:pt x="226102" y="67546"/>
                        <a:pt x="206523" y="74425"/>
                      </a:cubicBezTo>
                      <a:cubicBezTo>
                        <a:pt x="186944" y="81304"/>
                        <a:pt x="226631" y="62783"/>
                        <a:pt x="193823" y="71250"/>
                      </a:cubicBezTo>
                      <a:cubicBezTo>
                        <a:pt x="161015" y="79717"/>
                        <a:pt x="-5673" y="111996"/>
                        <a:pt x="148" y="11252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" name="フリーフォーム 22">
                  <a:extLst>
                    <a:ext uri="{FF2B5EF4-FFF2-40B4-BE49-F238E27FC236}">
                      <a16:creationId xmlns:a16="http://schemas.microsoft.com/office/drawing/2014/main" id="{C18CD0EF-C1F3-0EE2-64A2-DD9A269E8D63}"/>
                    </a:ext>
                  </a:extLst>
                </p:cNvPr>
                <p:cNvSpPr/>
                <p:nvPr/>
              </p:nvSpPr>
              <p:spPr>
                <a:xfrm>
                  <a:off x="3940764" y="2713918"/>
                  <a:ext cx="104544" cy="154047"/>
                </a:xfrm>
                <a:custGeom>
                  <a:avLst/>
                  <a:gdLst>
                    <a:gd name="connsiteX0" fmla="*/ 104186 w 104544"/>
                    <a:gd name="connsiteY0" fmla="*/ 707 h 154047"/>
                    <a:gd name="connsiteX1" fmla="*/ 15286 w 104544"/>
                    <a:gd name="connsiteY1" fmla="*/ 102307 h 154047"/>
                    <a:gd name="connsiteX2" fmla="*/ 2586 w 104544"/>
                    <a:gd name="connsiteY2" fmla="*/ 153107 h 154047"/>
                    <a:gd name="connsiteX3" fmla="*/ 43861 w 104544"/>
                    <a:gd name="connsiteY3" fmla="*/ 61032 h 154047"/>
                    <a:gd name="connsiteX4" fmla="*/ 104186 w 104544"/>
                    <a:gd name="connsiteY4" fmla="*/ 707 h 154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544" h="154047">
                      <a:moveTo>
                        <a:pt x="104186" y="707"/>
                      </a:moveTo>
                      <a:cubicBezTo>
                        <a:pt x="99424" y="7586"/>
                        <a:pt x="32219" y="76907"/>
                        <a:pt x="15286" y="102307"/>
                      </a:cubicBezTo>
                      <a:cubicBezTo>
                        <a:pt x="-1647" y="127707"/>
                        <a:pt x="-2176" y="159986"/>
                        <a:pt x="2586" y="153107"/>
                      </a:cubicBezTo>
                      <a:cubicBezTo>
                        <a:pt x="7348" y="146228"/>
                        <a:pt x="22694" y="83257"/>
                        <a:pt x="43861" y="61032"/>
                      </a:cubicBezTo>
                      <a:cubicBezTo>
                        <a:pt x="65028" y="38807"/>
                        <a:pt x="108948" y="-6172"/>
                        <a:pt x="104186" y="70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" name="フリーフォーム 23">
                  <a:extLst>
                    <a:ext uri="{FF2B5EF4-FFF2-40B4-BE49-F238E27FC236}">
                      <a16:creationId xmlns:a16="http://schemas.microsoft.com/office/drawing/2014/main" id="{534F9354-7368-9F37-44D3-F821810248CC}"/>
                    </a:ext>
                  </a:extLst>
                </p:cNvPr>
                <p:cNvSpPr/>
                <p:nvPr/>
              </p:nvSpPr>
              <p:spPr>
                <a:xfrm>
                  <a:off x="4403478" y="2908297"/>
                  <a:ext cx="352853" cy="136474"/>
                </a:xfrm>
                <a:custGeom>
                  <a:avLst/>
                  <a:gdLst>
                    <a:gd name="connsiteX0" fmla="*/ 3422 w 352853"/>
                    <a:gd name="connsiteY0" fmla="*/ 133353 h 136474"/>
                    <a:gd name="connsiteX1" fmla="*/ 212972 w 352853"/>
                    <a:gd name="connsiteY1" fmla="*/ 60328 h 136474"/>
                    <a:gd name="connsiteX2" fmla="*/ 260597 w 352853"/>
                    <a:gd name="connsiteY2" fmla="*/ 3 h 136474"/>
                    <a:gd name="connsiteX3" fmla="*/ 219322 w 352853"/>
                    <a:gd name="connsiteY3" fmla="*/ 57153 h 136474"/>
                    <a:gd name="connsiteX4" fmla="*/ 238372 w 352853"/>
                    <a:gd name="connsiteY4" fmla="*/ 69853 h 136474"/>
                    <a:gd name="connsiteX5" fmla="*/ 352672 w 352853"/>
                    <a:gd name="connsiteY5" fmla="*/ 44453 h 136474"/>
                    <a:gd name="connsiteX6" fmla="*/ 266947 w 352853"/>
                    <a:gd name="connsiteY6" fmla="*/ 60328 h 136474"/>
                    <a:gd name="connsiteX7" fmla="*/ 200272 w 352853"/>
                    <a:gd name="connsiteY7" fmla="*/ 73028 h 136474"/>
                    <a:gd name="connsiteX8" fmla="*/ 152647 w 352853"/>
                    <a:gd name="connsiteY8" fmla="*/ 85728 h 136474"/>
                    <a:gd name="connsiteX9" fmla="*/ 251072 w 352853"/>
                    <a:gd name="connsiteY9" fmla="*/ 69853 h 136474"/>
                    <a:gd name="connsiteX10" fmla="*/ 92322 w 352853"/>
                    <a:gd name="connsiteY10" fmla="*/ 117478 h 136474"/>
                    <a:gd name="connsiteX11" fmla="*/ 3422 w 352853"/>
                    <a:gd name="connsiteY11" fmla="*/ 133353 h 1364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52853" h="136474">
                      <a:moveTo>
                        <a:pt x="3422" y="133353"/>
                      </a:moveTo>
                      <a:cubicBezTo>
                        <a:pt x="23530" y="123828"/>
                        <a:pt x="170110" y="82553"/>
                        <a:pt x="212972" y="60328"/>
                      </a:cubicBezTo>
                      <a:cubicBezTo>
                        <a:pt x="255834" y="38103"/>
                        <a:pt x="259539" y="532"/>
                        <a:pt x="260597" y="3"/>
                      </a:cubicBezTo>
                      <a:cubicBezTo>
                        <a:pt x="261655" y="-526"/>
                        <a:pt x="219322" y="57153"/>
                        <a:pt x="219322" y="57153"/>
                      </a:cubicBezTo>
                      <a:cubicBezTo>
                        <a:pt x="215618" y="68795"/>
                        <a:pt x="216147" y="71970"/>
                        <a:pt x="238372" y="69853"/>
                      </a:cubicBezTo>
                      <a:cubicBezTo>
                        <a:pt x="260597" y="67736"/>
                        <a:pt x="347910" y="46040"/>
                        <a:pt x="352672" y="44453"/>
                      </a:cubicBezTo>
                      <a:cubicBezTo>
                        <a:pt x="357434" y="42866"/>
                        <a:pt x="266947" y="60328"/>
                        <a:pt x="266947" y="60328"/>
                      </a:cubicBezTo>
                      <a:cubicBezTo>
                        <a:pt x="241547" y="65090"/>
                        <a:pt x="219322" y="68795"/>
                        <a:pt x="200272" y="73028"/>
                      </a:cubicBezTo>
                      <a:cubicBezTo>
                        <a:pt x="181222" y="77261"/>
                        <a:pt x="144180" y="86257"/>
                        <a:pt x="152647" y="85728"/>
                      </a:cubicBezTo>
                      <a:cubicBezTo>
                        <a:pt x="161114" y="85199"/>
                        <a:pt x="261126" y="64561"/>
                        <a:pt x="251072" y="69853"/>
                      </a:cubicBezTo>
                      <a:cubicBezTo>
                        <a:pt x="241018" y="75145"/>
                        <a:pt x="127776" y="106365"/>
                        <a:pt x="92322" y="117478"/>
                      </a:cubicBezTo>
                      <a:cubicBezTo>
                        <a:pt x="56868" y="128590"/>
                        <a:pt x="-16686" y="142878"/>
                        <a:pt x="3422" y="13335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" name="フリーフォーム 24">
                  <a:extLst>
                    <a:ext uri="{FF2B5EF4-FFF2-40B4-BE49-F238E27FC236}">
                      <a16:creationId xmlns:a16="http://schemas.microsoft.com/office/drawing/2014/main" id="{8BCC7CDE-64FD-7960-1498-B1948FC7C185}"/>
                    </a:ext>
                  </a:extLst>
                </p:cNvPr>
                <p:cNvSpPr/>
                <p:nvPr/>
              </p:nvSpPr>
              <p:spPr>
                <a:xfrm>
                  <a:off x="4293281" y="2797116"/>
                  <a:ext cx="314169" cy="114392"/>
                </a:xfrm>
                <a:custGeom>
                  <a:avLst/>
                  <a:gdLst>
                    <a:gd name="connsiteX0" fmla="*/ 2494 w 314169"/>
                    <a:gd name="connsiteY0" fmla="*/ 101659 h 114392"/>
                    <a:gd name="connsiteX1" fmla="*/ 78694 w 314169"/>
                    <a:gd name="connsiteY1" fmla="*/ 114359 h 114392"/>
                    <a:gd name="connsiteX2" fmla="*/ 221569 w 314169"/>
                    <a:gd name="connsiteY2" fmla="*/ 98484 h 114392"/>
                    <a:gd name="connsiteX3" fmla="*/ 310469 w 314169"/>
                    <a:gd name="connsiteY3" fmla="*/ 60384 h 114392"/>
                    <a:gd name="connsiteX4" fmla="*/ 294594 w 314169"/>
                    <a:gd name="connsiteY4" fmla="*/ 22284 h 114392"/>
                    <a:gd name="connsiteX5" fmla="*/ 269194 w 314169"/>
                    <a:gd name="connsiteY5" fmla="*/ 59 h 114392"/>
                    <a:gd name="connsiteX6" fmla="*/ 240619 w 314169"/>
                    <a:gd name="connsiteY6" fmla="*/ 28634 h 114392"/>
                    <a:gd name="connsiteX7" fmla="*/ 167594 w 314169"/>
                    <a:gd name="connsiteY7" fmla="*/ 69909 h 114392"/>
                    <a:gd name="connsiteX8" fmla="*/ 2494 w 314169"/>
                    <a:gd name="connsiteY8" fmla="*/ 101659 h 1143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14169" h="114392">
                      <a:moveTo>
                        <a:pt x="2494" y="101659"/>
                      </a:moveTo>
                      <a:cubicBezTo>
                        <a:pt x="-12323" y="109067"/>
                        <a:pt x="42182" y="114888"/>
                        <a:pt x="78694" y="114359"/>
                      </a:cubicBezTo>
                      <a:cubicBezTo>
                        <a:pt x="115206" y="113830"/>
                        <a:pt x="182940" y="107480"/>
                        <a:pt x="221569" y="98484"/>
                      </a:cubicBezTo>
                      <a:cubicBezTo>
                        <a:pt x="260198" y="89488"/>
                        <a:pt x="298298" y="73084"/>
                        <a:pt x="310469" y="60384"/>
                      </a:cubicBezTo>
                      <a:cubicBezTo>
                        <a:pt x="322640" y="47684"/>
                        <a:pt x="301473" y="32338"/>
                        <a:pt x="294594" y="22284"/>
                      </a:cubicBezTo>
                      <a:cubicBezTo>
                        <a:pt x="287715" y="12230"/>
                        <a:pt x="278190" y="-999"/>
                        <a:pt x="269194" y="59"/>
                      </a:cubicBezTo>
                      <a:cubicBezTo>
                        <a:pt x="260198" y="1117"/>
                        <a:pt x="257552" y="16992"/>
                        <a:pt x="240619" y="28634"/>
                      </a:cubicBezTo>
                      <a:cubicBezTo>
                        <a:pt x="223686" y="40276"/>
                        <a:pt x="205165" y="58267"/>
                        <a:pt x="167594" y="69909"/>
                      </a:cubicBezTo>
                      <a:cubicBezTo>
                        <a:pt x="130023" y="81551"/>
                        <a:pt x="17311" y="94251"/>
                        <a:pt x="2494" y="10165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" name="フリーフォーム 25">
                  <a:extLst>
                    <a:ext uri="{FF2B5EF4-FFF2-40B4-BE49-F238E27FC236}">
                      <a16:creationId xmlns:a16="http://schemas.microsoft.com/office/drawing/2014/main" id="{2BA64A43-A3D6-E1B7-E8DB-D01E125DE2AB}"/>
                    </a:ext>
                  </a:extLst>
                </p:cNvPr>
                <p:cNvSpPr/>
                <p:nvPr/>
              </p:nvSpPr>
              <p:spPr>
                <a:xfrm>
                  <a:off x="3927320" y="2088992"/>
                  <a:ext cx="149479" cy="218715"/>
                </a:xfrm>
                <a:custGeom>
                  <a:avLst/>
                  <a:gdLst>
                    <a:gd name="connsiteX0" fmla="*/ 149380 w 149479"/>
                    <a:gd name="connsiteY0" fmla="*/ 158 h 218715"/>
                    <a:gd name="connsiteX1" fmla="*/ 63655 w 149479"/>
                    <a:gd name="connsiteY1" fmla="*/ 101758 h 218715"/>
                    <a:gd name="connsiteX2" fmla="*/ 57305 w 149479"/>
                    <a:gd name="connsiteY2" fmla="*/ 146208 h 218715"/>
                    <a:gd name="connsiteX3" fmla="*/ 79530 w 149479"/>
                    <a:gd name="connsiteY3" fmla="*/ 216058 h 218715"/>
                    <a:gd name="connsiteX4" fmla="*/ 73180 w 149479"/>
                    <a:gd name="connsiteY4" fmla="*/ 197008 h 218715"/>
                    <a:gd name="connsiteX5" fmla="*/ 155 w 149479"/>
                    <a:gd name="connsiteY5" fmla="*/ 130333 h 218715"/>
                    <a:gd name="connsiteX6" fmla="*/ 95405 w 149479"/>
                    <a:gd name="connsiteY6" fmla="*/ 181133 h 218715"/>
                    <a:gd name="connsiteX7" fmla="*/ 57305 w 149479"/>
                    <a:gd name="connsiteY7" fmla="*/ 139858 h 218715"/>
                    <a:gd name="connsiteX8" fmla="*/ 44605 w 149479"/>
                    <a:gd name="connsiteY8" fmla="*/ 127158 h 218715"/>
                    <a:gd name="connsiteX9" fmla="*/ 149380 w 149479"/>
                    <a:gd name="connsiteY9" fmla="*/ 158 h 2187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49479" h="218715">
                      <a:moveTo>
                        <a:pt x="149380" y="158"/>
                      </a:moveTo>
                      <a:cubicBezTo>
                        <a:pt x="152555" y="-4075"/>
                        <a:pt x="79001" y="77416"/>
                        <a:pt x="63655" y="101758"/>
                      </a:cubicBezTo>
                      <a:cubicBezTo>
                        <a:pt x="48309" y="126100"/>
                        <a:pt x="54659" y="127158"/>
                        <a:pt x="57305" y="146208"/>
                      </a:cubicBezTo>
                      <a:cubicBezTo>
                        <a:pt x="59951" y="165258"/>
                        <a:pt x="79530" y="216058"/>
                        <a:pt x="79530" y="216058"/>
                      </a:cubicBezTo>
                      <a:cubicBezTo>
                        <a:pt x="82176" y="224525"/>
                        <a:pt x="86409" y="211296"/>
                        <a:pt x="73180" y="197008"/>
                      </a:cubicBezTo>
                      <a:cubicBezTo>
                        <a:pt x="59951" y="182721"/>
                        <a:pt x="-3549" y="132979"/>
                        <a:pt x="155" y="130333"/>
                      </a:cubicBezTo>
                      <a:cubicBezTo>
                        <a:pt x="3859" y="127687"/>
                        <a:pt x="85880" y="179546"/>
                        <a:pt x="95405" y="181133"/>
                      </a:cubicBezTo>
                      <a:cubicBezTo>
                        <a:pt x="104930" y="182721"/>
                        <a:pt x="57305" y="139858"/>
                        <a:pt x="57305" y="139858"/>
                      </a:cubicBezTo>
                      <a:cubicBezTo>
                        <a:pt x="48838" y="130862"/>
                        <a:pt x="27143" y="147795"/>
                        <a:pt x="44605" y="127158"/>
                      </a:cubicBezTo>
                      <a:cubicBezTo>
                        <a:pt x="62067" y="106521"/>
                        <a:pt x="146205" y="4391"/>
                        <a:pt x="149380" y="15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" name="フリーフォーム 26">
                  <a:extLst>
                    <a:ext uri="{FF2B5EF4-FFF2-40B4-BE49-F238E27FC236}">
                      <a16:creationId xmlns:a16="http://schemas.microsoft.com/office/drawing/2014/main" id="{7BE165B6-1C28-2215-B446-E722619EF0B1}"/>
                    </a:ext>
                  </a:extLst>
                </p:cNvPr>
                <p:cNvSpPr/>
                <p:nvPr/>
              </p:nvSpPr>
              <p:spPr>
                <a:xfrm>
                  <a:off x="4501970" y="2203441"/>
                  <a:ext cx="367175" cy="234514"/>
                </a:xfrm>
                <a:custGeom>
                  <a:avLst/>
                  <a:gdLst>
                    <a:gd name="connsiteX0" fmla="*/ 180 w 367175"/>
                    <a:gd name="connsiteY0" fmla="*/ 9 h 234514"/>
                    <a:gd name="connsiteX1" fmla="*/ 212905 w 367175"/>
                    <a:gd name="connsiteY1" fmla="*/ 111134 h 234514"/>
                    <a:gd name="connsiteX2" fmla="*/ 174805 w 367175"/>
                    <a:gd name="connsiteY2" fmla="*/ 107959 h 234514"/>
                    <a:gd name="connsiteX3" fmla="*/ 358955 w 367175"/>
                    <a:gd name="connsiteY3" fmla="*/ 231784 h 234514"/>
                    <a:gd name="connsiteX4" fmla="*/ 317680 w 367175"/>
                    <a:gd name="connsiteY4" fmla="*/ 187334 h 234514"/>
                    <a:gd name="connsiteX5" fmla="*/ 162105 w 367175"/>
                    <a:gd name="connsiteY5" fmla="*/ 114309 h 234514"/>
                    <a:gd name="connsiteX6" fmla="*/ 124005 w 367175"/>
                    <a:gd name="connsiteY6" fmla="*/ 82559 h 234514"/>
                    <a:gd name="connsiteX7" fmla="*/ 174805 w 367175"/>
                    <a:gd name="connsiteY7" fmla="*/ 104784 h 234514"/>
                    <a:gd name="connsiteX8" fmla="*/ 180 w 367175"/>
                    <a:gd name="connsiteY8" fmla="*/ 9 h 2345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67175" h="234514">
                      <a:moveTo>
                        <a:pt x="180" y="9"/>
                      </a:moveTo>
                      <a:cubicBezTo>
                        <a:pt x="6530" y="1067"/>
                        <a:pt x="183801" y="93142"/>
                        <a:pt x="212905" y="111134"/>
                      </a:cubicBezTo>
                      <a:cubicBezTo>
                        <a:pt x="242009" y="129126"/>
                        <a:pt x="150463" y="87851"/>
                        <a:pt x="174805" y="107959"/>
                      </a:cubicBezTo>
                      <a:cubicBezTo>
                        <a:pt x="199147" y="128067"/>
                        <a:pt x="335143" y="218555"/>
                        <a:pt x="358955" y="231784"/>
                      </a:cubicBezTo>
                      <a:cubicBezTo>
                        <a:pt x="382767" y="245013"/>
                        <a:pt x="350488" y="206913"/>
                        <a:pt x="317680" y="187334"/>
                      </a:cubicBezTo>
                      <a:cubicBezTo>
                        <a:pt x="284872" y="167755"/>
                        <a:pt x="194384" y="131771"/>
                        <a:pt x="162105" y="114309"/>
                      </a:cubicBezTo>
                      <a:cubicBezTo>
                        <a:pt x="129826" y="96847"/>
                        <a:pt x="121888" y="84147"/>
                        <a:pt x="124005" y="82559"/>
                      </a:cubicBezTo>
                      <a:cubicBezTo>
                        <a:pt x="126122" y="80971"/>
                        <a:pt x="192797" y="119072"/>
                        <a:pt x="174805" y="104784"/>
                      </a:cubicBezTo>
                      <a:cubicBezTo>
                        <a:pt x="156813" y="90496"/>
                        <a:pt x="-6170" y="-1049"/>
                        <a:pt x="180" y="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" name="フリーフォーム 27">
                  <a:extLst>
                    <a:ext uri="{FF2B5EF4-FFF2-40B4-BE49-F238E27FC236}">
                      <a16:creationId xmlns:a16="http://schemas.microsoft.com/office/drawing/2014/main" id="{773A6541-EB1D-AF76-56B7-B56021BB1381}"/>
                    </a:ext>
                  </a:extLst>
                </p:cNvPr>
                <p:cNvSpPr/>
                <p:nvPr/>
              </p:nvSpPr>
              <p:spPr>
                <a:xfrm>
                  <a:off x="4070218" y="2117530"/>
                  <a:ext cx="257695" cy="79588"/>
                </a:xfrm>
                <a:custGeom>
                  <a:avLst/>
                  <a:gdLst>
                    <a:gd name="connsiteX0" fmla="*/ 132 w 257695"/>
                    <a:gd name="connsiteY0" fmla="*/ 28770 h 79588"/>
                    <a:gd name="connsiteX1" fmla="*/ 152532 w 257695"/>
                    <a:gd name="connsiteY1" fmla="*/ 79570 h 79588"/>
                    <a:gd name="connsiteX2" fmla="*/ 85857 w 257695"/>
                    <a:gd name="connsiteY2" fmla="*/ 35120 h 79588"/>
                    <a:gd name="connsiteX3" fmla="*/ 257307 w 257695"/>
                    <a:gd name="connsiteY3" fmla="*/ 76395 h 79588"/>
                    <a:gd name="connsiteX4" fmla="*/ 130307 w 257695"/>
                    <a:gd name="connsiteY4" fmla="*/ 35120 h 79588"/>
                    <a:gd name="connsiteX5" fmla="*/ 54107 w 257695"/>
                    <a:gd name="connsiteY5" fmla="*/ 195 h 79588"/>
                    <a:gd name="connsiteX6" fmla="*/ 123957 w 257695"/>
                    <a:gd name="connsiteY6" fmla="*/ 50995 h 79588"/>
                    <a:gd name="connsiteX7" fmla="*/ 132 w 257695"/>
                    <a:gd name="connsiteY7" fmla="*/ 28770 h 79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57695" h="79588">
                      <a:moveTo>
                        <a:pt x="132" y="28770"/>
                      </a:moveTo>
                      <a:cubicBezTo>
                        <a:pt x="4894" y="33532"/>
                        <a:pt x="138245" y="78512"/>
                        <a:pt x="152532" y="79570"/>
                      </a:cubicBezTo>
                      <a:cubicBezTo>
                        <a:pt x="166819" y="80628"/>
                        <a:pt x="68395" y="35649"/>
                        <a:pt x="85857" y="35120"/>
                      </a:cubicBezTo>
                      <a:cubicBezTo>
                        <a:pt x="103319" y="34591"/>
                        <a:pt x="249899" y="76395"/>
                        <a:pt x="257307" y="76395"/>
                      </a:cubicBezTo>
                      <a:cubicBezTo>
                        <a:pt x="264715" y="76395"/>
                        <a:pt x="164174" y="47820"/>
                        <a:pt x="130307" y="35120"/>
                      </a:cubicBezTo>
                      <a:cubicBezTo>
                        <a:pt x="96440" y="22420"/>
                        <a:pt x="55165" y="-2451"/>
                        <a:pt x="54107" y="195"/>
                      </a:cubicBezTo>
                      <a:cubicBezTo>
                        <a:pt x="53049" y="2841"/>
                        <a:pt x="127132" y="45703"/>
                        <a:pt x="123957" y="50995"/>
                      </a:cubicBezTo>
                      <a:cubicBezTo>
                        <a:pt x="120782" y="56287"/>
                        <a:pt x="-4630" y="24008"/>
                        <a:pt x="132" y="2877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" name="フリーフォーム 28">
                  <a:extLst>
                    <a:ext uri="{FF2B5EF4-FFF2-40B4-BE49-F238E27FC236}">
                      <a16:creationId xmlns:a16="http://schemas.microsoft.com/office/drawing/2014/main" id="{A2259BF2-3E63-FE5D-3187-3ABC89A85BBA}"/>
                    </a:ext>
                  </a:extLst>
                </p:cNvPr>
                <p:cNvSpPr/>
                <p:nvPr/>
              </p:nvSpPr>
              <p:spPr>
                <a:xfrm>
                  <a:off x="4371792" y="2195496"/>
                  <a:ext cx="293000" cy="135039"/>
                </a:xfrm>
                <a:custGeom>
                  <a:avLst/>
                  <a:gdLst>
                    <a:gd name="connsiteX0" fmla="*/ 183 w 293000"/>
                    <a:gd name="connsiteY0" fmla="*/ 1604 h 135039"/>
                    <a:gd name="connsiteX1" fmla="*/ 133533 w 293000"/>
                    <a:gd name="connsiteY1" fmla="*/ 68279 h 135039"/>
                    <a:gd name="connsiteX2" fmla="*/ 120833 w 293000"/>
                    <a:gd name="connsiteY2" fmla="*/ 65104 h 135039"/>
                    <a:gd name="connsiteX3" fmla="*/ 292283 w 293000"/>
                    <a:gd name="connsiteY3" fmla="*/ 134954 h 135039"/>
                    <a:gd name="connsiteX4" fmla="*/ 177983 w 293000"/>
                    <a:gd name="connsiteY4" fmla="*/ 77804 h 135039"/>
                    <a:gd name="connsiteX5" fmla="*/ 76383 w 293000"/>
                    <a:gd name="connsiteY5" fmla="*/ 4779 h 135039"/>
                    <a:gd name="connsiteX6" fmla="*/ 136708 w 293000"/>
                    <a:gd name="connsiteY6" fmla="*/ 55579 h 135039"/>
                    <a:gd name="connsiteX7" fmla="*/ 104958 w 293000"/>
                    <a:gd name="connsiteY7" fmla="*/ 23829 h 135039"/>
                    <a:gd name="connsiteX8" fmla="*/ 183 w 293000"/>
                    <a:gd name="connsiteY8" fmla="*/ 1604 h 1350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93000" h="135039">
                      <a:moveTo>
                        <a:pt x="183" y="1604"/>
                      </a:moveTo>
                      <a:cubicBezTo>
                        <a:pt x="4946" y="9012"/>
                        <a:pt x="113425" y="57696"/>
                        <a:pt x="133533" y="68279"/>
                      </a:cubicBezTo>
                      <a:cubicBezTo>
                        <a:pt x="153641" y="78862"/>
                        <a:pt x="94375" y="53992"/>
                        <a:pt x="120833" y="65104"/>
                      </a:cubicBezTo>
                      <a:cubicBezTo>
                        <a:pt x="147291" y="76217"/>
                        <a:pt x="282758" y="132837"/>
                        <a:pt x="292283" y="134954"/>
                      </a:cubicBezTo>
                      <a:cubicBezTo>
                        <a:pt x="301808" y="137071"/>
                        <a:pt x="213966" y="99500"/>
                        <a:pt x="177983" y="77804"/>
                      </a:cubicBezTo>
                      <a:cubicBezTo>
                        <a:pt x="142000" y="56108"/>
                        <a:pt x="83262" y="8483"/>
                        <a:pt x="76383" y="4779"/>
                      </a:cubicBezTo>
                      <a:cubicBezTo>
                        <a:pt x="69504" y="1075"/>
                        <a:pt x="131946" y="52404"/>
                        <a:pt x="136708" y="55579"/>
                      </a:cubicBezTo>
                      <a:cubicBezTo>
                        <a:pt x="141470" y="58754"/>
                        <a:pt x="125066" y="33354"/>
                        <a:pt x="104958" y="23829"/>
                      </a:cubicBezTo>
                      <a:cubicBezTo>
                        <a:pt x="84850" y="14304"/>
                        <a:pt x="-4580" y="-5804"/>
                        <a:pt x="183" y="160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" name="フリーフォーム 29">
                  <a:extLst>
                    <a:ext uri="{FF2B5EF4-FFF2-40B4-BE49-F238E27FC236}">
                      <a16:creationId xmlns:a16="http://schemas.microsoft.com/office/drawing/2014/main" id="{916C8548-C916-0C7E-EF05-9012E3464A1E}"/>
                    </a:ext>
                  </a:extLst>
                </p:cNvPr>
                <p:cNvSpPr/>
                <p:nvPr/>
              </p:nvSpPr>
              <p:spPr>
                <a:xfrm>
                  <a:off x="4058630" y="2230184"/>
                  <a:ext cx="212165" cy="98008"/>
                </a:xfrm>
                <a:custGeom>
                  <a:avLst/>
                  <a:gdLst>
                    <a:gd name="connsiteX0" fmla="*/ 8545 w 212165"/>
                    <a:gd name="connsiteY0" fmla="*/ 1841 h 98008"/>
                    <a:gd name="connsiteX1" fmla="*/ 211745 w 212165"/>
                    <a:gd name="connsiteY1" fmla="*/ 97091 h 98008"/>
                    <a:gd name="connsiteX2" fmla="*/ 65695 w 212165"/>
                    <a:gd name="connsiteY2" fmla="*/ 52641 h 98008"/>
                    <a:gd name="connsiteX3" fmla="*/ 148245 w 212165"/>
                    <a:gd name="connsiteY3" fmla="*/ 78041 h 98008"/>
                    <a:gd name="connsiteX4" fmla="*/ 46645 w 212165"/>
                    <a:gd name="connsiteY4" fmla="*/ 36766 h 98008"/>
                    <a:gd name="connsiteX5" fmla="*/ 8545 w 212165"/>
                    <a:gd name="connsiteY5" fmla="*/ 1841 h 980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2165" h="98008">
                      <a:moveTo>
                        <a:pt x="8545" y="1841"/>
                      </a:moveTo>
                      <a:cubicBezTo>
                        <a:pt x="36062" y="11895"/>
                        <a:pt x="202220" y="88624"/>
                        <a:pt x="211745" y="97091"/>
                      </a:cubicBezTo>
                      <a:cubicBezTo>
                        <a:pt x="221270" y="105558"/>
                        <a:pt x="65695" y="52641"/>
                        <a:pt x="65695" y="52641"/>
                      </a:cubicBezTo>
                      <a:cubicBezTo>
                        <a:pt x="55112" y="49466"/>
                        <a:pt x="151420" y="80687"/>
                        <a:pt x="148245" y="78041"/>
                      </a:cubicBezTo>
                      <a:cubicBezTo>
                        <a:pt x="145070" y="75395"/>
                        <a:pt x="66224" y="47878"/>
                        <a:pt x="46645" y="36766"/>
                      </a:cubicBezTo>
                      <a:cubicBezTo>
                        <a:pt x="27066" y="25654"/>
                        <a:pt x="-18972" y="-8213"/>
                        <a:pt x="8545" y="184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" name="フリーフォーム 30">
                  <a:extLst>
                    <a:ext uri="{FF2B5EF4-FFF2-40B4-BE49-F238E27FC236}">
                      <a16:creationId xmlns:a16="http://schemas.microsoft.com/office/drawing/2014/main" id="{4BD07A9F-F6ED-D45E-9098-3DC41BFB424B}"/>
                    </a:ext>
                  </a:extLst>
                </p:cNvPr>
                <p:cNvSpPr/>
                <p:nvPr/>
              </p:nvSpPr>
              <p:spPr>
                <a:xfrm>
                  <a:off x="4229099" y="2251065"/>
                  <a:ext cx="381163" cy="140271"/>
                </a:xfrm>
                <a:custGeom>
                  <a:avLst/>
                  <a:gdLst>
                    <a:gd name="connsiteX0" fmla="*/ 1 w 381163"/>
                    <a:gd name="connsiteY0" fmla="*/ 10 h 140271"/>
                    <a:gd name="connsiteX1" fmla="*/ 161926 w 381163"/>
                    <a:gd name="connsiteY1" fmla="*/ 88910 h 140271"/>
                    <a:gd name="connsiteX2" fmla="*/ 155576 w 381163"/>
                    <a:gd name="connsiteY2" fmla="*/ 79385 h 140271"/>
                    <a:gd name="connsiteX3" fmla="*/ 292101 w 381163"/>
                    <a:gd name="connsiteY3" fmla="*/ 139710 h 140271"/>
                    <a:gd name="connsiteX4" fmla="*/ 244476 w 381163"/>
                    <a:gd name="connsiteY4" fmla="*/ 111135 h 140271"/>
                    <a:gd name="connsiteX5" fmla="*/ 381001 w 381163"/>
                    <a:gd name="connsiteY5" fmla="*/ 139710 h 140271"/>
                    <a:gd name="connsiteX6" fmla="*/ 269876 w 381163"/>
                    <a:gd name="connsiteY6" fmla="*/ 111135 h 140271"/>
                    <a:gd name="connsiteX7" fmla="*/ 165101 w 381163"/>
                    <a:gd name="connsiteY7" fmla="*/ 95260 h 140271"/>
                    <a:gd name="connsiteX8" fmla="*/ 1 w 381163"/>
                    <a:gd name="connsiteY8" fmla="*/ 10 h 1402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81163" h="140271">
                      <a:moveTo>
                        <a:pt x="1" y="10"/>
                      </a:moveTo>
                      <a:cubicBezTo>
                        <a:pt x="-528" y="-1048"/>
                        <a:pt x="135997" y="75681"/>
                        <a:pt x="161926" y="88910"/>
                      </a:cubicBezTo>
                      <a:cubicBezTo>
                        <a:pt x="187855" y="102139"/>
                        <a:pt x="133880" y="70918"/>
                        <a:pt x="155576" y="79385"/>
                      </a:cubicBezTo>
                      <a:cubicBezTo>
                        <a:pt x="177272" y="87852"/>
                        <a:pt x="277284" y="134418"/>
                        <a:pt x="292101" y="139710"/>
                      </a:cubicBezTo>
                      <a:cubicBezTo>
                        <a:pt x="306918" y="145002"/>
                        <a:pt x="229659" y="111135"/>
                        <a:pt x="244476" y="111135"/>
                      </a:cubicBezTo>
                      <a:cubicBezTo>
                        <a:pt x="259293" y="111135"/>
                        <a:pt x="376768" y="139710"/>
                        <a:pt x="381001" y="139710"/>
                      </a:cubicBezTo>
                      <a:cubicBezTo>
                        <a:pt x="385234" y="139710"/>
                        <a:pt x="305859" y="118543"/>
                        <a:pt x="269876" y="111135"/>
                      </a:cubicBezTo>
                      <a:cubicBezTo>
                        <a:pt x="233893" y="103727"/>
                        <a:pt x="204259" y="110077"/>
                        <a:pt x="165101" y="95260"/>
                      </a:cubicBezTo>
                      <a:cubicBezTo>
                        <a:pt x="125943" y="80443"/>
                        <a:pt x="530" y="1068"/>
                        <a:pt x="1" y="1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" name="フリーフォーム 31">
                  <a:extLst>
                    <a:ext uri="{FF2B5EF4-FFF2-40B4-BE49-F238E27FC236}">
                      <a16:creationId xmlns:a16="http://schemas.microsoft.com/office/drawing/2014/main" id="{9CFA8303-018C-6C9A-1E0C-742C8C2E240F}"/>
                    </a:ext>
                  </a:extLst>
                </p:cNvPr>
                <p:cNvSpPr/>
                <p:nvPr/>
              </p:nvSpPr>
              <p:spPr>
                <a:xfrm>
                  <a:off x="4521180" y="2333593"/>
                  <a:ext cx="323949" cy="127126"/>
                </a:xfrm>
                <a:custGeom>
                  <a:avLst/>
                  <a:gdLst>
                    <a:gd name="connsiteX0" fmla="*/ 20 w 323949"/>
                    <a:gd name="connsiteY0" fmla="*/ 32 h 127126"/>
                    <a:gd name="connsiteX1" fmla="*/ 180995 w 323949"/>
                    <a:gd name="connsiteY1" fmla="*/ 79407 h 127126"/>
                    <a:gd name="connsiteX2" fmla="*/ 117495 w 323949"/>
                    <a:gd name="connsiteY2" fmla="*/ 54007 h 127126"/>
                    <a:gd name="connsiteX3" fmla="*/ 250845 w 323949"/>
                    <a:gd name="connsiteY3" fmla="*/ 107982 h 127126"/>
                    <a:gd name="connsiteX4" fmla="*/ 323870 w 323949"/>
                    <a:gd name="connsiteY4" fmla="*/ 127032 h 127126"/>
                    <a:gd name="connsiteX5" fmla="*/ 238145 w 323949"/>
                    <a:gd name="connsiteY5" fmla="*/ 101632 h 127126"/>
                    <a:gd name="connsiteX6" fmla="*/ 247670 w 323949"/>
                    <a:gd name="connsiteY6" fmla="*/ 101632 h 127126"/>
                    <a:gd name="connsiteX7" fmla="*/ 193695 w 323949"/>
                    <a:gd name="connsiteY7" fmla="*/ 69882 h 127126"/>
                    <a:gd name="connsiteX8" fmla="*/ 20 w 323949"/>
                    <a:gd name="connsiteY8" fmla="*/ 32 h 1271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23949" h="127126">
                      <a:moveTo>
                        <a:pt x="20" y="32"/>
                      </a:moveTo>
                      <a:cubicBezTo>
                        <a:pt x="-2097" y="1620"/>
                        <a:pt x="161416" y="70411"/>
                        <a:pt x="180995" y="79407"/>
                      </a:cubicBezTo>
                      <a:cubicBezTo>
                        <a:pt x="200574" y="88403"/>
                        <a:pt x="117495" y="54007"/>
                        <a:pt x="117495" y="54007"/>
                      </a:cubicBezTo>
                      <a:cubicBezTo>
                        <a:pt x="129137" y="58769"/>
                        <a:pt x="216449" y="95811"/>
                        <a:pt x="250845" y="107982"/>
                      </a:cubicBezTo>
                      <a:cubicBezTo>
                        <a:pt x="285241" y="120153"/>
                        <a:pt x="325987" y="128090"/>
                        <a:pt x="323870" y="127032"/>
                      </a:cubicBezTo>
                      <a:cubicBezTo>
                        <a:pt x="321753" y="125974"/>
                        <a:pt x="250845" y="105865"/>
                        <a:pt x="238145" y="101632"/>
                      </a:cubicBezTo>
                      <a:cubicBezTo>
                        <a:pt x="225445" y="97399"/>
                        <a:pt x="255078" y="106924"/>
                        <a:pt x="247670" y="101632"/>
                      </a:cubicBezTo>
                      <a:cubicBezTo>
                        <a:pt x="240262" y="96340"/>
                        <a:pt x="230207" y="84699"/>
                        <a:pt x="193695" y="69882"/>
                      </a:cubicBezTo>
                      <a:cubicBezTo>
                        <a:pt x="157183" y="55065"/>
                        <a:pt x="2137" y="-1556"/>
                        <a:pt x="20" y="3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" name="フリーフォーム 32">
                  <a:extLst>
                    <a:ext uri="{FF2B5EF4-FFF2-40B4-BE49-F238E27FC236}">
                      <a16:creationId xmlns:a16="http://schemas.microsoft.com/office/drawing/2014/main" id="{7C4B2D03-B076-8190-AC7C-6C261392099F}"/>
                    </a:ext>
                  </a:extLst>
                </p:cNvPr>
                <p:cNvSpPr/>
                <p:nvPr/>
              </p:nvSpPr>
              <p:spPr>
                <a:xfrm>
                  <a:off x="4594224" y="2793994"/>
                  <a:ext cx="191159" cy="193782"/>
                </a:xfrm>
                <a:custGeom>
                  <a:avLst/>
                  <a:gdLst>
                    <a:gd name="connsiteX0" fmla="*/ 1 w 191159"/>
                    <a:gd name="connsiteY0" fmla="*/ 6 h 193782"/>
                    <a:gd name="connsiteX1" fmla="*/ 161926 w 191159"/>
                    <a:gd name="connsiteY1" fmla="*/ 155581 h 193782"/>
                    <a:gd name="connsiteX2" fmla="*/ 190501 w 191159"/>
                    <a:gd name="connsiteY2" fmla="*/ 193681 h 193782"/>
                    <a:gd name="connsiteX3" fmla="*/ 165101 w 191159"/>
                    <a:gd name="connsiteY3" fmla="*/ 149231 h 193782"/>
                    <a:gd name="connsiteX4" fmla="*/ 1 w 191159"/>
                    <a:gd name="connsiteY4" fmla="*/ 6 h 1937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1159" h="193782">
                      <a:moveTo>
                        <a:pt x="1" y="6"/>
                      </a:moveTo>
                      <a:cubicBezTo>
                        <a:pt x="-528" y="1064"/>
                        <a:pt x="130176" y="123302"/>
                        <a:pt x="161926" y="155581"/>
                      </a:cubicBezTo>
                      <a:cubicBezTo>
                        <a:pt x="193676" y="187860"/>
                        <a:pt x="189972" y="194739"/>
                        <a:pt x="190501" y="193681"/>
                      </a:cubicBezTo>
                      <a:cubicBezTo>
                        <a:pt x="191030" y="192623"/>
                        <a:pt x="196322" y="179393"/>
                        <a:pt x="165101" y="149231"/>
                      </a:cubicBezTo>
                      <a:cubicBezTo>
                        <a:pt x="133880" y="119069"/>
                        <a:pt x="530" y="-1052"/>
                        <a:pt x="1" y="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" name="フリーフォーム 33">
                  <a:extLst>
                    <a:ext uri="{FF2B5EF4-FFF2-40B4-BE49-F238E27FC236}">
                      <a16:creationId xmlns:a16="http://schemas.microsoft.com/office/drawing/2014/main" id="{219F6189-DBD8-C249-530E-3B22600A3FDD}"/>
                    </a:ext>
                  </a:extLst>
                </p:cNvPr>
                <p:cNvSpPr/>
                <p:nvPr/>
              </p:nvSpPr>
              <p:spPr>
                <a:xfrm>
                  <a:off x="4006849" y="2632035"/>
                  <a:ext cx="215934" cy="162115"/>
                </a:xfrm>
                <a:custGeom>
                  <a:avLst/>
                  <a:gdLst>
                    <a:gd name="connsiteX0" fmla="*/ 1 w 215934"/>
                    <a:gd name="connsiteY0" fmla="*/ 161965 h 162115"/>
                    <a:gd name="connsiteX1" fmla="*/ 136526 w 215934"/>
                    <a:gd name="connsiteY1" fmla="*/ 79415 h 162115"/>
                    <a:gd name="connsiteX2" fmla="*/ 215901 w 215934"/>
                    <a:gd name="connsiteY2" fmla="*/ 38140 h 162115"/>
                    <a:gd name="connsiteX3" fmla="*/ 146051 w 215934"/>
                    <a:gd name="connsiteY3" fmla="*/ 54015 h 162115"/>
                    <a:gd name="connsiteX4" fmla="*/ 123826 w 215934"/>
                    <a:gd name="connsiteY4" fmla="*/ 40 h 162115"/>
                    <a:gd name="connsiteX5" fmla="*/ 133351 w 215934"/>
                    <a:gd name="connsiteY5" fmla="*/ 44490 h 162115"/>
                    <a:gd name="connsiteX6" fmla="*/ 133351 w 215934"/>
                    <a:gd name="connsiteY6" fmla="*/ 57190 h 162115"/>
                    <a:gd name="connsiteX7" fmla="*/ 1 w 215934"/>
                    <a:gd name="connsiteY7" fmla="*/ 161965 h 162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15934" h="162115">
                      <a:moveTo>
                        <a:pt x="1" y="161965"/>
                      </a:moveTo>
                      <a:cubicBezTo>
                        <a:pt x="530" y="165669"/>
                        <a:pt x="100543" y="100052"/>
                        <a:pt x="136526" y="79415"/>
                      </a:cubicBezTo>
                      <a:cubicBezTo>
                        <a:pt x="172509" y="58778"/>
                        <a:pt x="214314" y="42373"/>
                        <a:pt x="215901" y="38140"/>
                      </a:cubicBezTo>
                      <a:cubicBezTo>
                        <a:pt x="217488" y="33907"/>
                        <a:pt x="161397" y="60365"/>
                        <a:pt x="146051" y="54015"/>
                      </a:cubicBezTo>
                      <a:cubicBezTo>
                        <a:pt x="130705" y="47665"/>
                        <a:pt x="125943" y="1628"/>
                        <a:pt x="123826" y="40"/>
                      </a:cubicBezTo>
                      <a:cubicBezTo>
                        <a:pt x="121709" y="-1548"/>
                        <a:pt x="133351" y="44490"/>
                        <a:pt x="133351" y="44490"/>
                      </a:cubicBezTo>
                      <a:cubicBezTo>
                        <a:pt x="134939" y="54015"/>
                        <a:pt x="154518" y="40257"/>
                        <a:pt x="133351" y="57190"/>
                      </a:cubicBezTo>
                      <a:cubicBezTo>
                        <a:pt x="112184" y="74123"/>
                        <a:pt x="-528" y="158261"/>
                        <a:pt x="1" y="16196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" name="フリーフォーム 34">
                  <a:extLst>
                    <a:ext uri="{FF2B5EF4-FFF2-40B4-BE49-F238E27FC236}">
                      <a16:creationId xmlns:a16="http://schemas.microsoft.com/office/drawing/2014/main" id="{385170B2-5B98-3587-01A4-6348AA5BC388}"/>
                    </a:ext>
                  </a:extLst>
                </p:cNvPr>
                <p:cNvSpPr/>
                <p:nvPr/>
              </p:nvSpPr>
              <p:spPr>
                <a:xfrm>
                  <a:off x="3973930" y="2676382"/>
                  <a:ext cx="147858" cy="118433"/>
                </a:xfrm>
                <a:custGeom>
                  <a:avLst/>
                  <a:gdLst>
                    <a:gd name="connsiteX0" fmla="*/ 147220 w 147858"/>
                    <a:gd name="connsiteY0" fmla="*/ 143 h 118433"/>
                    <a:gd name="connsiteX1" fmla="*/ 1170 w 147858"/>
                    <a:gd name="connsiteY1" fmla="*/ 117618 h 118433"/>
                    <a:gd name="connsiteX2" fmla="*/ 77370 w 147858"/>
                    <a:gd name="connsiteY2" fmla="*/ 54118 h 118433"/>
                    <a:gd name="connsiteX3" fmla="*/ 55145 w 147858"/>
                    <a:gd name="connsiteY3" fmla="*/ 92218 h 118433"/>
                    <a:gd name="connsiteX4" fmla="*/ 147220 w 147858"/>
                    <a:gd name="connsiteY4" fmla="*/ 143 h 1184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7858" h="118433">
                      <a:moveTo>
                        <a:pt x="147220" y="143"/>
                      </a:moveTo>
                      <a:cubicBezTo>
                        <a:pt x="138224" y="4376"/>
                        <a:pt x="12812" y="108622"/>
                        <a:pt x="1170" y="117618"/>
                      </a:cubicBezTo>
                      <a:cubicBezTo>
                        <a:pt x="-10472" y="126614"/>
                        <a:pt x="68374" y="58351"/>
                        <a:pt x="77370" y="54118"/>
                      </a:cubicBezTo>
                      <a:cubicBezTo>
                        <a:pt x="86366" y="49885"/>
                        <a:pt x="42974" y="97510"/>
                        <a:pt x="55145" y="92218"/>
                      </a:cubicBezTo>
                      <a:cubicBezTo>
                        <a:pt x="67316" y="86926"/>
                        <a:pt x="156216" y="-4090"/>
                        <a:pt x="147220" y="14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6" name="フリーフォーム 35">
                  <a:extLst>
                    <a:ext uri="{FF2B5EF4-FFF2-40B4-BE49-F238E27FC236}">
                      <a16:creationId xmlns:a16="http://schemas.microsoft.com/office/drawing/2014/main" id="{5BFC3A0A-82D2-DA7C-C379-7C04A6B3E07A}"/>
                    </a:ext>
                  </a:extLst>
                </p:cNvPr>
                <p:cNvSpPr/>
                <p:nvPr/>
              </p:nvSpPr>
              <p:spPr>
                <a:xfrm>
                  <a:off x="2759013" y="2263527"/>
                  <a:ext cx="441391" cy="320989"/>
                </a:xfrm>
                <a:custGeom>
                  <a:avLst/>
                  <a:gdLst>
                    <a:gd name="connsiteX0" fmla="*/ 85787 w 441391"/>
                    <a:gd name="connsiteY0" fmla="*/ 320923 h 320989"/>
                    <a:gd name="connsiteX1" fmla="*/ 181037 w 441391"/>
                    <a:gd name="connsiteY1" fmla="*/ 178048 h 320989"/>
                    <a:gd name="connsiteX2" fmla="*/ 146112 w 441391"/>
                    <a:gd name="connsiteY2" fmla="*/ 219323 h 320989"/>
                    <a:gd name="connsiteX3" fmla="*/ 200087 w 441391"/>
                    <a:gd name="connsiteY3" fmla="*/ 165348 h 320989"/>
                    <a:gd name="connsiteX4" fmla="*/ 358837 w 441391"/>
                    <a:gd name="connsiteY4" fmla="*/ 178048 h 320989"/>
                    <a:gd name="connsiteX5" fmla="*/ 441387 w 441391"/>
                    <a:gd name="connsiteY5" fmla="*/ 200273 h 320989"/>
                    <a:gd name="connsiteX6" fmla="*/ 355662 w 441391"/>
                    <a:gd name="connsiteY6" fmla="*/ 168523 h 320989"/>
                    <a:gd name="connsiteX7" fmla="*/ 317562 w 441391"/>
                    <a:gd name="connsiteY7" fmla="*/ 133598 h 320989"/>
                    <a:gd name="connsiteX8" fmla="*/ 298512 w 441391"/>
                    <a:gd name="connsiteY8" fmla="*/ 73273 h 320989"/>
                    <a:gd name="connsiteX9" fmla="*/ 301687 w 441391"/>
                    <a:gd name="connsiteY9" fmla="*/ 120898 h 320989"/>
                    <a:gd name="connsiteX10" fmla="*/ 298512 w 441391"/>
                    <a:gd name="connsiteY10" fmla="*/ 143123 h 320989"/>
                    <a:gd name="connsiteX11" fmla="*/ 263587 w 441391"/>
                    <a:gd name="connsiteY11" fmla="*/ 108198 h 320989"/>
                    <a:gd name="connsiteX12" fmla="*/ 266762 w 441391"/>
                    <a:gd name="connsiteY12" fmla="*/ 60573 h 320989"/>
                    <a:gd name="connsiteX13" fmla="*/ 260412 w 441391"/>
                    <a:gd name="connsiteY13" fmla="*/ 105023 h 320989"/>
                    <a:gd name="connsiteX14" fmla="*/ 228662 w 441391"/>
                    <a:gd name="connsiteY14" fmla="*/ 124073 h 320989"/>
                    <a:gd name="connsiteX15" fmla="*/ 206437 w 441391"/>
                    <a:gd name="connsiteY15" fmla="*/ 98673 h 320989"/>
                    <a:gd name="connsiteX16" fmla="*/ 200087 w 441391"/>
                    <a:gd name="connsiteY16" fmla="*/ 57398 h 320989"/>
                    <a:gd name="connsiteX17" fmla="*/ 203262 w 441391"/>
                    <a:gd name="connsiteY17" fmla="*/ 248 h 320989"/>
                    <a:gd name="connsiteX18" fmla="*/ 187387 w 441391"/>
                    <a:gd name="connsiteY18" fmla="*/ 38348 h 320989"/>
                    <a:gd name="connsiteX19" fmla="*/ 184212 w 441391"/>
                    <a:gd name="connsiteY19" fmla="*/ 79623 h 320989"/>
                    <a:gd name="connsiteX20" fmla="*/ 196912 w 441391"/>
                    <a:gd name="connsiteY20" fmla="*/ 120898 h 320989"/>
                    <a:gd name="connsiteX21" fmla="*/ 171512 w 441391"/>
                    <a:gd name="connsiteY21" fmla="*/ 120898 h 320989"/>
                    <a:gd name="connsiteX22" fmla="*/ 139762 w 441391"/>
                    <a:gd name="connsiteY22" fmla="*/ 108198 h 320989"/>
                    <a:gd name="connsiteX23" fmla="*/ 120712 w 441391"/>
                    <a:gd name="connsiteY23" fmla="*/ 57398 h 320989"/>
                    <a:gd name="connsiteX24" fmla="*/ 136587 w 441391"/>
                    <a:gd name="connsiteY24" fmla="*/ 117723 h 320989"/>
                    <a:gd name="connsiteX25" fmla="*/ 117537 w 441391"/>
                    <a:gd name="connsiteY25" fmla="*/ 149473 h 320989"/>
                    <a:gd name="connsiteX26" fmla="*/ 69912 w 441391"/>
                    <a:gd name="connsiteY26" fmla="*/ 133598 h 320989"/>
                    <a:gd name="connsiteX27" fmla="*/ 44512 w 441391"/>
                    <a:gd name="connsiteY27" fmla="*/ 79623 h 320989"/>
                    <a:gd name="connsiteX28" fmla="*/ 47687 w 441391"/>
                    <a:gd name="connsiteY28" fmla="*/ 111373 h 320989"/>
                    <a:gd name="connsiteX29" fmla="*/ 76262 w 441391"/>
                    <a:gd name="connsiteY29" fmla="*/ 181223 h 320989"/>
                    <a:gd name="connsiteX30" fmla="*/ 50862 w 441391"/>
                    <a:gd name="connsiteY30" fmla="*/ 165348 h 320989"/>
                    <a:gd name="connsiteX31" fmla="*/ 62 w 441391"/>
                    <a:gd name="connsiteY31" fmla="*/ 124073 h 320989"/>
                    <a:gd name="connsiteX32" fmla="*/ 41337 w 441391"/>
                    <a:gd name="connsiteY32" fmla="*/ 149473 h 320989"/>
                    <a:gd name="connsiteX33" fmla="*/ 82612 w 441391"/>
                    <a:gd name="connsiteY33" fmla="*/ 184398 h 320989"/>
                    <a:gd name="connsiteX34" fmla="*/ 98487 w 441391"/>
                    <a:gd name="connsiteY34" fmla="*/ 197098 h 320989"/>
                    <a:gd name="connsiteX35" fmla="*/ 85787 w 441391"/>
                    <a:gd name="connsiteY35" fmla="*/ 320923 h 3209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</a:cxnLst>
                  <a:rect l="l" t="t" r="r" b="b"/>
                  <a:pathLst>
                    <a:path w="441391" h="320989">
                      <a:moveTo>
                        <a:pt x="85787" y="320923"/>
                      </a:moveTo>
                      <a:cubicBezTo>
                        <a:pt x="99545" y="317748"/>
                        <a:pt x="170983" y="194981"/>
                        <a:pt x="181037" y="178048"/>
                      </a:cubicBezTo>
                      <a:cubicBezTo>
                        <a:pt x="191091" y="161115"/>
                        <a:pt x="142937" y="221440"/>
                        <a:pt x="146112" y="219323"/>
                      </a:cubicBezTo>
                      <a:cubicBezTo>
                        <a:pt x="149287" y="217206"/>
                        <a:pt x="164633" y="172227"/>
                        <a:pt x="200087" y="165348"/>
                      </a:cubicBezTo>
                      <a:cubicBezTo>
                        <a:pt x="235541" y="158469"/>
                        <a:pt x="318620" y="172227"/>
                        <a:pt x="358837" y="178048"/>
                      </a:cubicBezTo>
                      <a:cubicBezTo>
                        <a:pt x="399054" y="183869"/>
                        <a:pt x="441916" y="201860"/>
                        <a:pt x="441387" y="200273"/>
                      </a:cubicBezTo>
                      <a:cubicBezTo>
                        <a:pt x="440858" y="198686"/>
                        <a:pt x="376299" y="179635"/>
                        <a:pt x="355662" y="168523"/>
                      </a:cubicBezTo>
                      <a:cubicBezTo>
                        <a:pt x="335025" y="157411"/>
                        <a:pt x="327087" y="149473"/>
                        <a:pt x="317562" y="133598"/>
                      </a:cubicBezTo>
                      <a:cubicBezTo>
                        <a:pt x="308037" y="117723"/>
                        <a:pt x="301158" y="75390"/>
                        <a:pt x="298512" y="73273"/>
                      </a:cubicBezTo>
                      <a:cubicBezTo>
                        <a:pt x="295866" y="71156"/>
                        <a:pt x="301687" y="109256"/>
                        <a:pt x="301687" y="120898"/>
                      </a:cubicBezTo>
                      <a:cubicBezTo>
                        <a:pt x="301687" y="132540"/>
                        <a:pt x="304862" y="145240"/>
                        <a:pt x="298512" y="143123"/>
                      </a:cubicBezTo>
                      <a:cubicBezTo>
                        <a:pt x="292162" y="141006"/>
                        <a:pt x="268879" y="121956"/>
                        <a:pt x="263587" y="108198"/>
                      </a:cubicBezTo>
                      <a:cubicBezTo>
                        <a:pt x="258295" y="94440"/>
                        <a:pt x="267291" y="61102"/>
                        <a:pt x="266762" y="60573"/>
                      </a:cubicBezTo>
                      <a:cubicBezTo>
                        <a:pt x="266233" y="60044"/>
                        <a:pt x="266762" y="94440"/>
                        <a:pt x="260412" y="105023"/>
                      </a:cubicBezTo>
                      <a:cubicBezTo>
                        <a:pt x="254062" y="115606"/>
                        <a:pt x="237658" y="125131"/>
                        <a:pt x="228662" y="124073"/>
                      </a:cubicBezTo>
                      <a:cubicBezTo>
                        <a:pt x="219666" y="123015"/>
                        <a:pt x="211199" y="109785"/>
                        <a:pt x="206437" y="98673"/>
                      </a:cubicBezTo>
                      <a:cubicBezTo>
                        <a:pt x="201675" y="87561"/>
                        <a:pt x="200616" y="73802"/>
                        <a:pt x="200087" y="57398"/>
                      </a:cubicBezTo>
                      <a:cubicBezTo>
                        <a:pt x="199558" y="40994"/>
                        <a:pt x="205379" y="3423"/>
                        <a:pt x="203262" y="248"/>
                      </a:cubicBezTo>
                      <a:cubicBezTo>
                        <a:pt x="201145" y="-2927"/>
                        <a:pt x="190562" y="25119"/>
                        <a:pt x="187387" y="38348"/>
                      </a:cubicBezTo>
                      <a:cubicBezTo>
                        <a:pt x="184212" y="51577"/>
                        <a:pt x="182625" y="65865"/>
                        <a:pt x="184212" y="79623"/>
                      </a:cubicBezTo>
                      <a:cubicBezTo>
                        <a:pt x="185799" y="93381"/>
                        <a:pt x="199029" y="114019"/>
                        <a:pt x="196912" y="120898"/>
                      </a:cubicBezTo>
                      <a:cubicBezTo>
                        <a:pt x="194795" y="127777"/>
                        <a:pt x="181037" y="123015"/>
                        <a:pt x="171512" y="120898"/>
                      </a:cubicBezTo>
                      <a:cubicBezTo>
                        <a:pt x="161987" y="118781"/>
                        <a:pt x="148229" y="118781"/>
                        <a:pt x="139762" y="108198"/>
                      </a:cubicBezTo>
                      <a:cubicBezTo>
                        <a:pt x="131295" y="97615"/>
                        <a:pt x="121241" y="55811"/>
                        <a:pt x="120712" y="57398"/>
                      </a:cubicBezTo>
                      <a:cubicBezTo>
                        <a:pt x="120183" y="58985"/>
                        <a:pt x="137116" y="102377"/>
                        <a:pt x="136587" y="117723"/>
                      </a:cubicBezTo>
                      <a:cubicBezTo>
                        <a:pt x="136058" y="133069"/>
                        <a:pt x="128650" y="146827"/>
                        <a:pt x="117537" y="149473"/>
                      </a:cubicBezTo>
                      <a:cubicBezTo>
                        <a:pt x="106424" y="152119"/>
                        <a:pt x="82083" y="145240"/>
                        <a:pt x="69912" y="133598"/>
                      </a:cubicBezTo>
                      <a:cubicBezTo>
                        <a:pt x="57741" y="121956"/>
                        <a:pt x="48216" y="83327"/>
                        <a:pt x="44512" y="79623"/>
                      </a:cubicBezTo>
                      <a:cubicBezTo>
                        <a:pt x="40808" y="75919"/>
                        <a:pt x="42395" y="94440"/>
                        <a:pt x="47687" y="111373"/>
                      </a:cubicBezTo>
                      <a:cubicBezTo>
                        <a:pt x="52979" y="128306"/>
                        <a:pt x="76262" y="181223"/>
                        <a:pt x="76262" y="181223"/>
                      </a:cubicBezTo>
                      <a:cubicBezTo>
                        <a:pt x="76791" y="190219"/>
                        <a:pt x="63562" y="174873"/>
                        <a:pt x="50862" y="165348"/>
                      </a:cubicBezTo>
                      <a:cubicBezTo>
                        <a:pt x="38162" y="155823"/>
                        <a:pt x="1649" y="126719"/>
                        <a:pt x="62" y="124073"/>
                      </a:cubicBezTo>
                      <a:cubicBezTo>
                        <a:pt x="-1526" y="121427"/>
                        <a:pt x="27579" y="139419"/>
                        <a:pt x="41337" y="149473"/>
                      </a:cubicBezTo>
                      <a:cubicBezTo>
                        <a:pt x="55095" y="159527"/>
                        <a:pt x="82612" y="184398"/>
                        <a:pt x="82612" y="184398"/>
                      </a:cubicBezTo>
                      <a:cubicBezTo>
                        <a:pt x="92137" y="192335"/>
                        <a:pt x="97429" y="181223"/>
                        <a:pt x="98487" y="197098"/>
                      </a:cubicBezTo>
                      <a:cubicBezTo>
                        <a:pt x="99545" y="212973"/>
                        <a:pt x="72029" y="324098"/>
                        <a:pt x="85787" y="32092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" name="フリーフォーム 36">
                  <a:extLst>
                    <a:ext uri="{FF2B5EF4-FFF2-40B4-BE49-F238E27FC236}">
                      <a16:creationId xmlns:a16="http://schemas.microsoft.com/office/drawing/2014/main" id="{500F0740-1495-2286-CBA2-C8F41F91C5C4}"/>
                    </a:ext>
                  </a:extLst>
                </p:cNvPr>
                <p:cNvSpPr/>
                <p:nvPr/>
              </p:nvSpPr>
              <p:spPr>
                <a:xfrm>
                  <a:off x="3101962" y="2400055"/>
                  <a:ext cx="226711" cy="353020"/>
                </a:xfrm>
                <a:custGeom>
                  <a:avLst/>
                  <a:gdLst>
                    <a:gd name="connsiteX0" fmla="*/ 13 w 226711"/>
                    <a:gd name="connsiteY0" fmla="*/ 245 h 353020"/>
                    <a:gd name="connsiteX1" fmla="*/ 95263 w 226711"/>
                    <a:gd name="connsiteY1" fmla="*/ 57395 h 353020"/>
                    <a:gd name="connsiteX2" fmla="*/ 203213 w 226711"/>
                    <a:gd name="connsiteY2" fmla="*/ 193920 h 353020"/>
                    <a:gd name="connsiteX3" fmla="*/ 219088 w 226711"/>
                    <a:gd name="connsiteY3" fmla="*/ 263770 h 353020"/>
                    <a:gd name="connsiteX4" fmla="*/ 219088 w 226711"/>
                    <a:gd name="connsiteY4" fmla="*/ 352670 h 353020"/>
                    <a:gd name="connsiteX5" fmla="*/ 225438 w 226711"/>
                    <a:gd name="connsiteY5" fmla="*/ 228845 h 353020"/>
                    <a:gd name="connsiteX6" fmla="*/ 190513 w 226711"/>
                    <a:gd name="connsiteY6" fmla="*/ 152645 h 353020"/>
                    <a:gd name="connsiteX7" fmla="*/ 101613 w 226711"/>
                    <a:gd name="connsiteY7" fmla="*/ 76445 h 353020"/>
                    <a:gd name="connsiteX8" fmla="*/ 13 w 226711"/>
                    <a:gd name="connsiteY8" fmla="*/ 245 h 3530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6711" h="353020">
                      <a:moveTo>
                        <a:pt x="13" y="245"/>
                      </a:moveTo>
                      <a:cubicBezTo>
                        <a:pt x="-1045" y="-2930"/>
                        <a:pt x="61396" y="25116"/>
                        <a:pt x="95263" y="57395"/>
                      </a:cubicBezTo>
                      <a:cubicBezTo>
                        <a:pt x="129130" y="89674"/>
                        <a:pt x="182576" y="159524"/>
                        <a:pt x="203213" y="193920"/>
                      </a:cubicBezTo>
                      <a:cubicBezTo>
                        <a:pt x="223850" y="228316"/>
                        <a:pt x="216442" y="237312"/>
                        <a:pt x="219088" y="263770"/>
                      </a:cubicBezTo>
                      <a:cubicBezTo>
                        <a:pt x="221734" y="290228"/>
                        <a:pt x="218030" y="358491"/>
                        <a:pt x="219088" y="352670"/>
                      </a:cubicBezTo>
                      <a:cubicBezTo>
                        <a:pt x="220146" y="346849"/>
                        <a:pt x="230200" y="262182"/>
                        <a:pt x="225438" y="228845"/>
                      </a:cubicBezTo>
                      <a:cubicBezTo>
                        <a:pt x="220676" y="195508"/>
                        <a:pt x="211151" y="178045"/>
                        <a:pt x="190513" y="152645"/>
                      </a:cubicBezTo>
                      <a:cubicBezTo>
                        <a:pt x="169875" y="127245"/>
                        <a:pt x="128071" y="97083"/>
                        <a:pt x="101613" y="76445"/>
                      </a:cubicBezTo>
                      <a:cubicBezTo>
                        <a:pt x="75155" y="55807"/>
                        <a:pt x="1071" y="3420"/>
                        <a:pt x="13" y="24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" name="フリーフォーム 37">
                  <a:extLst>
                    <a:ext uri="{FF2B5EF4-FFF2-40B4-BE49-F238E27FC236}">
                      <a16:creationId xmlns:a16="http://schemas.microsoft.com/office/drawing/2014/main" id="{C00DD119-0CD7-5A40-2FEF-125298A02584}"/>
                    </a:ext>
                  </a:extLst>
                </p:cNvPr>
                <p:cNvSpPr/>
                <p:nvPr/>
              </p:nvSpPr>
              <p:spPr>
                <a:xfrm>
                  <a:off x="2878365" y="2507744"/>
                  <a:ext cx="125458" cy="171962"/>
                </a:xfrm>
                <a:custGeom>
                  <a:avLst/>
                  <a:gdLst>
                    <a:gd name="connsiteX0" fmla="*/ 1360 w 125458"/>
                    <a:gd name="connsiteY0" fmla="*/ 506 h 171962"/>
                    <a:gd name="connsiteX1" fmla="*/ 17235 w 125458"/>
                    <a:gd name="connsiteY1" fmla="*/ 70356 h 171962"/>
                    <a:gd name="connsiteX2" fmla="*/ 45810 w 125458"/>
                    <a:gd name="connsiteY2" fmla="*/ 127506 h 171962"/>
                    <a:gd name="connsiteX3" fmla="*/ 125185 w 125458"/>
                    <a:gd name="connsiteY3" fmla="*/ 171956 h 171962"/>
                    <a:gd name="connsiteX4" fmla="*/ 71210 w 125458"/>
                    <a:gd name="connsiteY4" fmla="*/ 130681 h 171962"/>
                    <a:gd name="connsiteX5" fmla="*/ 52160 w 125458"/>
                    <a:gd name="connsiteY5" fmla="*/ 108456 h 171962"/>
                    <a:gd name="connsiteX6" fmla="*/ 1360 w 125458"/>
                    <a:gd name="connsiteY6" fmla="*/ 506 h 1719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25458" h="171962">
                      <a:moveTo>
                        <a:pt x="1360" y="506"/>
                      </a:moveTo>
                      <a:cubicBezTo>
                        <a:pt x="-4461" y="-5844"/>
                        <a:pt x="9827" y="49189"/>
                        <a:pt x="17235" y="70356"/>
                      </a:cubicBezTo>
                      <a:cubicBezTo>
                        <a:pt x="24643" y="91523"/>
                        <a:pt x="27818" y="110573"/>
                        <a:pt x="45810" y="127506"/>
                      </a:cubicBezTo>
                      <a:cubicBezTo>
                        <a:pt x="63802" y="144439"/>
                        <a:pt x="120952" y="171427"/>
                        <a:pt x="125185" y="171956"/>
                      </a:cubicBezTo>
                      <a:cubicBezTo>
                        <a:pt x="129418" y="172485"/>
                        <a:pt x="83381" y="141264"/>
                        <a:pt x="71210" y="130681"/>
                      </a:cubicBezTo>
                      <a:cubicBezTo>
                        <a:pt x="59039" y="120098"/>
                        <a:pt x="61685" y="124860"/>
                        <a:pt x="52160" y="108456"/>
                      </a:cubicBezTo>
                      <a:cubicBezTo>
                        <a:pt x="42635" y="92052"/>
                        <a:pt x="7181" y="6856"/>
                        <a:pt x="1360" y="50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" name="フリーフォーム 38">
                  <a:extLst>
                    <a:ext uri="{FF2B5EF4-FFF2-40B4-BE49-F238E27FC236}">
                      <a16:creationId xmlns:a16="http://schemas.microsoft.com/office/drawing/2014/main" id="{397AF78D-D120-B361-958F-FFA231729744}"/>
                    </a:ext>
                  </a:extLst>
                </p:cNvPr>
                <p:cNvSpPr/>
                <p:nvPr/>
              </p:nvSpPr>
              <p:spPr>
                <a:xfrm>
                  <a:off x="2860480" y="2565385"/>
                  <a:ext cx="187639" cy="136551"/>
                </a:xfrm>
                <a:custGeom>
                  <a:avLst/>
                  <a:gdLst>
                    <a:gd name="connsiteX0" fmla="*/ 195 w 187639"/>
                    <a:gd name="connsiteY0" fmla="*/ 15 h 136551"/>
                    <a:gd name="connsiteX1" fmla="*/ 41470 w 187639"/>
                    <a:gd name="connsiteY1" fmla="*/ 73040 h 136551"/>
                    <a:gd name="connsiteX2" fmla="*/ 47820 w 187639"/>
                    <a:gd name="connsiteY2" fmla="*/ 120665 h 136551"/>
                    <a:gd name="connsiteX3" fmla="*/ 60520 w 187639"/>
                    <a:gd name="connsiteY3" fmla="*/ 92090 h 136551"/>
                    <a:gd name="connsiteX4" fmla="*/ 127195 w 187639"/>
                    <a:gd name="connsiteY4" fmla="*/ 111140 h 136551"/>
                    <a:gd name="connsiteX5" fmla="*/ 187520 w 187639"/>
                    <a:gd name="connsiteY5" fmla="*/ 136540 h 136551"/>
                    <a:gd name="connsiteX6" fmla="*/ 111320 w 187639"/>
                    <a:gd name="connsiteY6" fmla="*/ 107965 h 136551"/>
                    <a:gd name="connsiteX7" fmla="*/ 76395 w 187639"/>
                    <a:gd name="connsiteY7" fmla="*/ 92090 h 136551"/>
                    <a:gd name="connsiteX8" fmla="*/ 60520 w 187639"/>
                    <a:gd name="connsiteY8" fmla="*/ 79390 h 136551"/>
                    <a:gd name="connsiteX9" fmla="*/ 195 w 187639"/>
                    <a:gd name="connsiteY9" fmla="*/ 15 h 1365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7639" h="136551">
                      <a:moveTo>
                        <a:pt x="195" y="15"/>
                      </a:moveTo>
                      <a:cubicBezTo>
                        <a:pt x="-2980" y="-1043"/>
                        <a:pt x="33533" y="52932"/>
                        <a:pt x="41470" y="73040"/>
                      </a:cubicBezTo>
                      <a:cubicBezTo>
                        <a:pt x="49407" y="93148"/>
                        <a:pt x="44645" y="117490"/>
                        <a:pt x="47820" y="120665"/>
                      </a:cubicBezTo>
                      <a:cubicBezTo>
                        <a:pt x="50995" y="123840"/>
                        <a:pt x="47291" y="93677"/>
                        <a:pt x="60520" y="92090"/>
                      </a:cubicBezTo>
                      <a:cubicBezTo>
                        <a:pt x="73749" y="90503"/>
                        <a:pt x="106028" y="103732"/>
                        <a:pt x="127195" y="111140"/>
                      </a:cubicBezTo>
                      <a:cubicBezTo>
                        <a:pt x="148362" y="118548"/>
                        <a:pt x="190166" y="137069"/>
                        <a:pt x="187520" y="136540"/>
                      </a:cubicBezTo>
                      <a:cubicBezTo>
                        <a:pt x="184874" y="136011"/>
                        <a:pt x="129841" y="115373"/>
                        <a:pt x="111320" y="107965"/>
                      </a:cubicBezTo>
                      <a:cubicBezTo>
                        <a:pt x="92799" y="100557"/>
                        <a:pt x="76395" y="92090"/>
                        <a:pt x="76395" y="92090"/>
                      </a:cubicBezTo>
                      <a:cubicBezTo>
                        <a:pt x="67928" y="87327"/>
                        <a:pt x="71103" y="89973"/>
                        <a:pt x="60520" y="79390"/>
                      </a:cubicBezTo>
                      <a:cubicBezTo>
                        <a:pt x="49937" y="68807"/>
                        <a:pt x="3370" y="1073"/>
                        <a:pt x="195" y="1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" name="フリーフォーム 39">
                  <a:extLst>
                    <a:ext uri="{FF2B5EF4-FFF2-40B4-BE49-F238E27FC236}">
                      <a16:creationId xmlns:a16="http://schemas.microsoft.com/office/drawing/2014/main" id="{5D9D7BB7-A5FC-FFA6-BABA-E30BB9F69759}"/>
                    </a:ext>
                  </a:extLst>
                </p:cNvPr>
                <p:cNvSpPr/>
                <p:nvPr/>
              </p:nvSpPr>
              <p:spPr>
                <a:xfrm>
                  <a:off x="2924175" y="2676411"/>
                  <a:ext cx="292243" cy="60444"/>
                </a:xfrm>
                <a:custGeom>
                  <a:avLst/>
                  <a:gdLst>
                    <a:gd name="connsiteX0" fmla="*/ 292100 w 292243"/>
                    <a:gd name="connsiteY0" fmla="*/ 15989 h 60444"/>
                    <a:gd name="connsiteX1" fmla="*/ 171450 w 292243"/>
                    <a:gd name="connsiteY1" fmla="*/ 12814 h 60444"/>
                    <a:gd name="connsiteX2" fmla="*/ 85725 w 292243"/>
                    <a:gd name="connsiteY2" fmla="*/ 60439 h 60444"/>
                    <a:gd name="connsiteX3" fmla="*/ 136525 w 292243"/>
                    <a:gd name="connsiteY3" fmla="*/ 9639 h 60444"/>
                    <a:gd name="connsiteX4" fmla="*/ 79375 w 292243"/>
                    <a:gd name="connsiteY4" fmla="*/ 31864 h 60444"/>
                    <a:gd name="connsiteX5" fmla="*/ 44450 w 292243"/>
                    <a:gd name="connsiteY5" fmla="*/ 60439 h 60444"/>
                    <a:gd name="connsiteX6" fmla="*/ 69850 w 292243"/>
                    <a:gd name="connsiteY6" fmla="*/ 31864 h 60444"/>
                    <a:gd name="connsiteX7" fmla="*/ 41275 w 292243"/>
                    <a:gd name="connsiteY7" fmla="*/ 3289 h 60444"/>
                    <a:gd name="connsiteX8" fmla="*/ 0 w 292243"/>
                    <a:gd name="connsiteY8" fmla="*/ 28689 h 60444"/>
                    <a:gd name="connsiteX9" fmla="*/ 41275 w 292243"/>
                    <a:gd name="connsiteY9" fmla="*/ 6464 h 60444"/>
                    <a:gd name="connsiteX10" fmla="*/ 127000 w 292243"/>
                    <a:gd name="connsiteY10" fmla="*/ 12814 h 60444"/>
                    <a:gd name="connsiteX11" fmla="*/ 146050 w 292243"/>
                    <a:gd name="connsiteY11" fmla="*/ 114 h 60444"/>
                    <a:gd name="connsiteX12" fmla="*/ 292100 w 292243"/>
                    <a:gd name="connsiteY12" fmla="*/ 15989 h 604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92243" h="60444">
                      <a:moveTo>
                        <a:pt x="292100" y="15989"/>
                      </a:moveTo>
                      <a:cubicBezTo>
                        <a:pt x="296333" y="18106"/>
                        <a:pt x="205846" y="5406"/>
                        <a:pt x="171450" y="12814"/>
                      </a:cubicBezTo>
                      <a:cubicBezTo>
                        <a:pt x="137054" y="20222"/>
                        <a:pt x="91546" y="60968"/>
                        <a:pt x="85725" y="60439"/>
                      </a:cubicBezTo>
                      <a:cubicBezTo>
                        <a:pt x="79904" y="59910"/>
                        <a:pt x="137583" y="14401"/>
                        <a:pt x="136525" y="9639"/>
                      </a:cubicBezTo>
                      <a:cubicBezTo>
                        <a:pt x="135467" y="4877"/>
                        <a:pt x="94721" y="23397"/>
                        <a:pt x="79375" y="31864"/>
                      </a:cubicBezTo>
                      <a:cubicBezTo>
                        <a:pt x="64029" y="40331"/>
                        <a:pt x="46037" y="60439"/>
                        <a:pt x="44450" y="60439"/>
                      </a:cubicBezTo>
                      <a:cubicBezTo>
                        <a:pt x="42863" y="60439"/>
                        <a:pt x="70379" y="41389"/>
                        <a:pt x="69850" y="31864"/>
                      </a:cubicBezTo>
                      <a:cubicBezTo>
                        <a:pt x="69321" y="22339"/>
                        <a:pt x="52917" y="3818"/>
                        <a:pt x="41275" y="3289"/>
                      </a:cubicBezTo>
                      <a:cubicBezTo>
                        <a:pt x="29633" y="2760"/>
                        <a:pt x="0" y="28160"/>
                        <a:pt x="0" y="28689"/>
                      </a:cubicBezTo>
                      <a:cubicBezTo>
                        <a:pt x="0" y="29218"/>
                        <a:pt x="20108" y="9110"/>
                        <a:pt x="41275" y="6464"/>
                      </a:cubicBezTo>
                      <a:cubicBezTo>
                        <a:pt x="62442" y="3818"/>
                        <a:pt x="127000" y="12814"/>
                        <a:pt x="127000" y="12814"/>
                      </a:cubicBezTo>
                      <a:cubicBezTo>
                        <a:pt x="144462" y="11756"/>
                        <a:pt x="123825" y="1701"/>
                        <a:pt x="146050" y="114"/>
                      </a:cubicBezTo>
                      <a:cubicBezTo>
                        <a:pt x="168275" y="-1473"/>
                        <a:pt x="287867" y="13872"/>
                        <a:pt x="292100" y="1598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" name="フリーフォーム 40">
                  <a:extLst>
                    <a:ext uri="{FF2B5EF4-FFF2-40B4-BE49-F238E27FC236}">
                      <a16:creationId xmlns:a16="http://schemas.microsoft.com/office/drawing/2014/main" id="{989B3177-0C7C-B7A7-2F1A-A756DC0A8276}"/>
                    </a:ext>
                  </a:extLst>
                </p:cNvPr>
                <p:cNvSpPr/>
                <p:nvPr/>
              </p:nvSpPr>
              <p:spPr>
                <a:xfrm>
                  <a:off x="2984393" y="2717894"/>
                  <a:ext cx="341775" cy="50807"/>
                </a:xfrm>
                <a:custGeom>
                  <a:avLst/>
                  <a:gdLst>
                    <a:gd name="connsiteX0" fmla="*/ 107 w 341775"/>
                    <a:gd name="connsiteY0" fmla="*/ 50706 h 50807"/>
                    <a:gd name="connsiteX1" fmla="*/ 146157 w 341775"/>
                    <a:gd name="connsiteY1" fmla="*/ 15781 h 50807"/>
                    <a:gd name="connsiteX2" fmla="*/ 339832 w 341775"/>
                    <a:gd name="connsiteY2" fmla="*/ 18956 h 50807"/>
                    <a:gd name="connsiteX3" fmla="*/ 241407 w 341775"/>
                    <a:gd name="connsiteY3" fmla="*/ 6256 h 50807"/>
                    <a:gd name="connsiteX4" fmla="*/ 168382 w 341775"/>
                    <a:gd name="connsiteY4" fmla="*/ 3081 h 50807"/>
                    <a:gd name="connsiteX5" fmla="*/ 107 w 341775"/>
                    <a:gd name="connsiteY5" fmla="*/ 50706 h 508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41775" h="50807">
                      <a:moveTo>
                        <a:pt x="107" y="50706"/>
                      </a:moveTo>
                      <a:cubicBezTo>
                        <a:pt x="-3597" y="52823"/>
                        <a:pt x="89536" y="21073"/>
                        <a:pt x="146157" y="15781"/>
                      </a:cubicBezTo>
                      <a:cubicBezTo>
                        <a:pt x="202778" y="10489"/>
                        <a:pt x="323957" y="20543"/>
                        <a:pt x="339832" y="18956"/>
                      </a:cubicBezTo>
                      <a:cubicBezTo>
                        <a:pt x="355707" y="17368"/>
                        <a:pt x="269982" y="8902"/>
                        <a:pt x="241407" y="6256"/>
                      </a:cubicBezTo>
                      <a:cubicBezTo>
                        <a:pt x="212832" y="3610"/>
                        <a:pt x="213361" y="-4327"/>
                        <a:pt x="168382" y="3081"/>
                      </a:cubicBezTo>
                      <a:cubicBezTo>
                        <a:pt x="123403" y="10489"/>
                        <a:pt x="3811" y="48589"/>
                        <a:pt x="107" y="5070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" name="フリーフォーム 41">
                  <a:extLst>
                    <a:ext uri="{FF2B5EF4-FFF2-40B4-BE49-F238E27FC236}">
                      <a16:creationId xmlns:a16="http://schemas.microsoft.com/office/drawing/2014/main" id="{6FC64C67-19ED-EFD9-24AA-89DD809C5BBD}"/>
                    </a:ext>
                  </a:extLst>
                </p:cNvPr>
                <p:cNvSpPr/>
                <p:nvPr/>
              </p:nvSpPr>
              <p:spPr>
                <a:xfrm>
                  <a:off x="3060671" y="2672635"/>
                  <a:ext cx="273568" cy="39666"/>
                </a:xfrm>
                <a:custGeom>
                  <a:avLst/>
                  <a:gdLst>
                    <a:gd name="connsiteX0" fmla="*/ 29 w 273568"/>
                    <a:gd name="connsiteY0" fmla="*/ 13415 h 39666"/>
                    <a:gd name="connsiteX1" fmla="*/ 146079 w 273568"/>
                    <a:gd name="connsiteY1" fmla="*/ 715 h 39666"/>
                    <a:gd name="connsiteX2" fmla="*/ 269904 w 273568"/>
                    <a:gd name="connsiteY2" fmla="*/ 38815 h 39666"/>
                    <a:gd name="connsiteX3" fmla="*/ 234979 w 273568"/>
                    <a:gd name="connsiteY3" fmla="*/ 26115 h 39666"/>
                    <a:gd name="connsiteX4" fmla="*/ 174654 w 273568"/>
                    <a:gd name="connsiteY4" fmla="*/ 13415 h 39666"/>
                    <a:gd name="connsiteX5" fmla="*/ 133379 w 273568"/>
                    <a:gd name="connsiteY5" fmla="*/ 7065 h 39666"/>
                    <a:gd name="connsiteX6" fmla="*/ 29 w 273568"/>
                    <a:gd name="connsiteY6" fmla="*/ 13415 h 39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73568" h="39666">
                      <a:moveTo>
                        <a:pt x="29" y="13415"/>
                      </a:moveTo>
                      <a:cubicBezTo>
                        <a:pt x="2146" y="12357"/>
                        <a:pt x="101100" y="-3518"/>
                        <a:pt x="146079" y="715"/>
                      </a:cubicBezTo>
                      <a:cubicBezTo>
                        <a:pt x="191058" y="4948"/>
                        <a:pt x="255087" y="34582"/>
                        <a:pt x="269904" y="38815"/>
                      </a:cubicBezTo>
                      <a:cubicBezTo>
                        <a:pt x="284721" y="43048"/>
                        <a:pt x="250854" y="30348"/>
                        <a:pt x="234979" y="26115"/>
                      </a:cubicBezTo>
                      <a:cubicBezTo>
                        <a:pt x="219104" y="21882"/>
                        <a:pt x="191587" y="16590"/>
                        <a:pt x="174654" y="13415"/>
                      </a:cubicBezTo>
                      <a:cubicBezTo>
                        <a:pt x="157721" y="10240"/>
                        <a:pt x="157192" y="5477"/>
                        <a:pt x="133379" y="7065"/>
                      </a:cubicBezTo>
                      <a:cubicBezTo>
                        <a:pt x="109566" y="8653"/>
                        <a:pt x="-2088" y="14473"/>
                        <a:pt x="29" y="1341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" name="フリーフォーム 42">
                  <a:extLst>
                    <a:ext uri="{FF2B5EF4-FFF2-40B4-BE49-F238E27FC236}">
                      <a16:creationId xmlns:a16="http://schemas.microsoft.com/office/drawing/2014/main" id="{776FE78B-734A-CEEF-5F97-A09401459382}"/>
                    </a:ext>
                  </a:extLst>
                </p:cNvPr>
                <p:cNvSpPr/>
                <p:nvPr/>
              </p:nvSpPr>
              <p:spPr>
                <a:xfrm>
                  <a:off x="2863850" y="2555875"/>
                  <a:ext cx="35281" cy="145422"/>
                </a:xfrm>
                <a:custGeom>
                  <a:avLst/>
                  <a:gdLst>
                    <a:gd name="connsiteX0" fmla="*/ 0 w 35281"/>
                    <a:gd name="connsiteY0" fmla="*/ 0 h 145422"/>
                    <a:gd name="connsiteX1" fmla="*/ 34925 w 35281"/>
                    <a:gd name="connsiteY1" fmla="*/ 142875 h 145422"/>
                    <a:gd name="connsiteX2" fmla="*/ 19050 w 35281"/>
                    <a:gd name="connsiteY2" fmla="*/ 95250 h 145422"/>
                    <a:gd name="connsiteX3" fmla="*/ 0 w 35281"/>
                    <a:gd name="connsiteY3" fmla="*/ 0 h 1454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5281" h="145422">
                      <a:moveTo>
                        <a:pt x="0" y="0"/>
                      </a:moveTo>
                      <a:cubicBezTo>
                        <a:pt x="15875" y="63500"/>
                        <a:pt x="31750" y="127000"/>
                        <a:pt x="34925" y="142875"/>
                      </a:cubicBezTo>
                      <a:cubicBezTo>
                        <a:pt x="38100" y="158750"/>
                        <a:pt x="19050" y="95250"/>
                        <a:pt x="19050" y="9525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" name="フリーフォーム 43">
                  <a:extLst>
                    <a:ext uri="{FF2B5EF4-FFF2-40B4-BE49-F238E27FC236}">
                      <a16:creationId xmlns:a16="http://schemas.microsoft.com/office/drawing/2014/main" id="{12AAF603-D605-B4FF-FFEE-C9D04E822FF0}"/>
                    </a:ext>
                  </a:extLst>
                </p:cNvPr>
                <p:cNvSpPr/>
                <p:nvPr/>
              </p:nvSpPr>
              <p:spPr>
                <a:xfrm>
                  <a:off x="2835232" y="2571654"/>
                  <a:ext cx="73386" cy="214968"/>
                </a:xfrm>
                <a:custGeom>
                  <a:avLst/>
                  <a:gdLst>
                    <a:gd name="connsiteX0" fmla="*/ 43 w 73386"/>
                    <a:gd name="connsiteY0" fmla="*/ 96 h 214968"/>
                    <a:gd name="connsiteX1" fmla="*/ 15918 w 73386"/>
                    <a:gd name="connsiteY1" fmla="*/ 108046 h 214968"/>
                    <a:gd name="connsiteX2" fmla="*/ 73068 w 73386"/>
                    <a:gd name="connsiteY2" fmla="*/ 212821 h 214968"/>
                    <a:gd name="connsiteX3" fmla="*/ 38143 w 73386"/>
                    <a:gd name="connsiteY3" fmla="*/ 174721 h 214968"/>
                    <a:gd name="connsiteX4" fmla="*/ 19093 w 73386"/>
                    <a:gd name="connsiteY4" fmla="*/ 127096 h 214968"/>
                    <a:gd name="connsiteX5" fmla="*/ 43 w 73386"/>
                    <a:gd name="connsiteY5" fmla="*/ 96 h 21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3386" h="214968">
                      <a:moveTo>
                        <a:pt x="43" y="96"/>
                      </a:moveTo>
                      <a:cubicBezTo>
                        <a:pt x="-486" y="-3079"/>
                        <a:pt x="3747" y="72592"/>
                        <a:pt x="15918" y="108046"/>
                      </a:cubicBezTo>
                      <a:cubicBezTo>
                        <a:pt x="28089" y="143500"/>
                        <a:pt x="69364" y="201709"/>
                        <a:pt x="73068" y="212821"/>
                      </a:cubicBezTo>
                      <a:cubicBezTo>
                        <a:pt x="76772" y="223933"/>
                        <a:pt x="47139" y="189008"/>
                        <a:pt x="38143" y="174721"/>
                      </a:cubicBezTo>
                      <a:cubicBezTo>
                        <a:pt x="29147" y="160434"/>
                        <a:pt x="25443" y="152496"/>
                        <a:pt x="19093" y="127096"/>
                      </a:cubicBezTo>
                      <a:cubicBezTo>
                        <a:pt x="12743" y="101696"/>
                        <a:pt x="572" y="3271"/>
                        <a:pt x="43" y="9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" name="フリーフォーム 44">
                  <a:extLst>
                    <a:ext uri="{FF2B5EF4-FFF2-40B4-BE49-F238E27FC236}">
                      <a16:creationId xmlns:a16="http://schemas.microsoft.com/office/drawing/2014/main" id="{1823CEAA-D45A-7942-4152-6B2611A12AF0}"/>
                    </a:ext>
                  </a:extLst>
                </p:cNvPr>
                <p:cNvSpPr/>
                <p:nvPr/>
              </p:nvSpPr>
              <p:spPr>
                <a:xfrm>
                  <a:off x="2901889" y="2733667"/>
                  <a:ext cx="328716" cy="85932"/>
                </a:xfrm>
                <a:custGeom>
                  <a:avLst/>
                  <a:gdLst>
                    <a:gd name="connsiteX0" fmla="*/ 61 w 328716"/>
                    <a:gd name="connsiteY0" fmla="*/ 12708 h 85932"/>
                    <a:gd name="connsiteX1" fmla="*/ 149286 w 328716"/>
                    <a:gd name="connsiteY1" fmla="*/ 41283 h 85932"/>
                    <a:gd name="connsiteX2" fmla="*/ 327086 w 328716"/>
                    <a:gd name="connsiteY2" fmla="*/ 8 h 85932"/>
                    <a:gd name="connsiteX3" fmla="*/ 228661 w 328716"/>
                    <a:gd name="connsiteY3" fmla="*/ 38108 h 85932"/>
                    <a:gd name="connsiteX4" fmla="*/ 79436 w 328716"/>
                    <a:gd name="connsiteY4" fmla="*/ 85733 h 85932"/>
                    <a:gd name="connsiteX5" fmla="*/ 130236 w 328716"/>
                    <a:gd name="connsiteY5" fmla="*/ 53983 h 85932"/>
                    <a:gd name="connsiteX6" fmla="*/ 61 w 328716"/>
                    <a:gd name="connsiteY6" fmla="*/ 12708 h 859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8716" h="85932">
                      <a:moveTo>
                        <a:pt x="61" y="12708"/>
                      </a:moveTo>
                      <a:cubicBezTo>
                        <a:pt x="3236" y="10591"/>
                        <a:pt x="94782" y="43400"/>
                        <a:pt x="149286" y="41283"/>
                      </a:cubicBezTo>
                      <a:cubicBezTo>
                        <a:pt x="203790" y="39166"/>
                        <a:pt x="313857" y="537"/>
                        <a:pt x="327086" y="8"/>
                      </a:cubicBezTo>
                      <a:cubicBezTo>
                        <a:pt x="340315" y="-521"/>
                        <a:pt x="269936" y="23821"/>
                        <a:pt x="228661" y="38108"/>
                      </a:cubicBezTo>
                      <a:cubicBezTo>
                        <a:pt x="187386" y="52396"/>
                        <a:pt x="95840" y="83087"/>
                        <a:pt x="79436" y="85733"/>
                      </a:cubicBezTo>
                      <a:cubicBezTo>
                        <a:pt x="63032" y="88379"/>
                        <a:pt x="142936" y="64037"/>
                        <a:pt x="130236" y="53983"/>
                      </a:cubicBezTo>
                      <a:cubicBezTo>
                        <a:pt x="117536" y="43929"/>
                        <a:pt x="-3114" y="14825"/>
                        <a:pt x="61" y="1270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" name="フリーフォーム 45">
                  <a:extLst>
                    <a:ext uri="{FF2B5EF4-FFF2-40B4-BE49-F238E27FC236}">
                      <a16:creationId xmlns:a16="http://schemas.microsoft.com/office/drawing/2014/main" id="{0279389C-4A84-3980-BD5D-E4C368A07939}"/>
                    </a:ext>
                  </a:extLst>
                </p:cNvPr>
                <p:cNvSpPr/>
                <p:nvPr/>
              </p:nvSpPr>
              <p:spPr>
                <a:xfrm>
                  <a:off x="3289158" y="2558927"/>
                  <a:ext cx="28953" cy="193945"/>
                </a:xfrm>
                <a:custGeom>
                  <a:avLst/>
                  <a:gdLst>
                    <a:gd name="connsiteX0" fmla="*/ 142 w 28953"/>
                    <a:gd name="connsiteY0" fmla="*/ 123 h 193945"/>
                    <a:gd name="connsiteX1" fmla="*/ 12842 w 28953"/>
                    <a:gd name="connsiteY1" fmla="*/ 117598 h 193945"/>
                    <a:gd name="connsiteX2" fmla="*/ 12842 w 28953"/>
                    <a:gd name="connsiteY2" fmla="*/ 162048 h 193945"/>
                    <a:gd name="connsiteX3" fmla="*/ 28717 w 28953"/>
                    <a:gd name="connsiteY3" fmla="*/ 193798 h 193945"/>
                    <a:gd name="connsiteX4" fmla="*/ 22367 w 28953"/>
                    <a:gd name="connsiteY4" fmla="*/ 149348 h 193945"/>
                    <a:gd name="connsiteX5" fmla="*/ 22367 w 28953"/>
                    <a:gd name="connsiteY5" fmla="*/ 95373 h 193945"/>
                    <a:gd name="connsiteX6" fmla="*/ 142 w 28953"/>
                    <a:gd name="connsiteY6" fmla="*/ 123 h 1939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953" h="193945">
                      <a:moveTo>
                        <a:pt x="142" y="123"/>
                      </a:moveTo>
                      <a:cubicBezTo>
                        <a:pt x="-1445" y="3827"/>
                        <a:pt x="10725" y="90611"/>
                        <a:pt x="12842" y="117598"/>
                      </a:cubicBezTo>
                      <a:cubicBezTo>
                        <a:pt x="14959" y="144586"/>
                        <a:pt x="10196" y="149348"/>
                        <a:pt x="12842" y="162048"/>
                      </a:cubicBezTo>
                      <a:cubicBezTo>
                        <a:pt x="15488" y="174748"/>
                        <a:pt x="27129" y="195915"/>
                        <a:pt x="28717" y="193798"/>
                      </a:cubicBezTo>
                      <a:cubicBezTo>
                        <a:pt x="30305" y="191681"/>
                        <a:pt x="23425" y="165752"/>
                        <a:pt x="22367" y="149348"/>
                      </a:cubicBezTo>
                      <a:cubicBezTo>
                        <a:pt x="21309" y="132944"/>
                        <a:pt x="25542" y="113894"/>
                        <a:pt x="22367" y="95373"/>
                      </a:cubicBezTo>
                      <a:cubicBezTo>
                        <a:pt x="19192" y="76852"/>
                        <a:pt x="1729" y="-3581"/>
                        <a:pt x="142" y="12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" name="フリーフォーム 46">
                  <a:extLst>
                    <a:ext uri="{FF2B5EF4-FFF2-40B4-BE49-F238E27FC236}">
                      <a16:creationId xmlns:a16="http://schemas.microsoft.com/office/drawing/2014/main" id="{D585AC2A-60F0-38F1-2A1C-531747FDFBC4}"/>
                    </a:ext>
                  </a:extLst>
                </p:cNvPr>
                <p:cNvSpPr/>
                <p:nvPr/>
              </p:nvSpPr>
              <p:spPr>
                <a:xfrm>
                  <a:off x="3044315" y="2393863"/>
                  <a:ext cx="267377" cy="294965"/>
                </a:xfrm>
                <a:custGeom>
                  <a:avLst/>
                  <a:gdLst>
                    <a:gd name="connsiteX0" fmla="*/ 32260 w 267377"/>
                    <a:gd name="connsiteY0" fmla="*/ 87 h 294965"/>
                    <a:gd name="connsiteX1" fmla="*/ 54485 w 267377"/>
                    <a:gd name="connsiteY1" fmla="*/ 50887 h 294965"/>
                    <a:gd name="connsiteX2" fmla="*/ 16385 w 267377"/>
                    <a:gd name="connsiteY2" fmla="*/ 95337 h 294965"/>
                    <a:gd name="connsiteX3" fmla="*/ 510 w 267377"/>
                    <a:gd name="connsiteY3" fmla="*/ 133437 h 294965"/>
                    <a:gd name="connsiteX4" fmla="*/ 6860 w 267377"/>
                    <a:gd name="connsiteY4" fmla="*/ 196937 h 294965"/>
                    <a:gd name="connsiteX5" fmla="*/ 35435 w 267377"/>
                    <a:gd name="connsiteY5" fmla="*/ 250912 h 294965"/>
                    <a:gd name="connsiteX6" fmla="*/ 79885 w 267377"/>
                    <a:gd name="connsiteY6" fmla="*/ 269962 h 294965"/>
                    <a:gd name="connsiteX7" fmla="*/ 168785 w 267377"/>
                    <a:gd name="connsiteY7" fmla="*/ 292187 h 294965"/>
                    <a:gd name="connsiteX8" fmla="*/ 222760 w 267377"/>
                    <a:gd name="connsiteY8" fmla="*/ 292187 h 294965"/>
                    <a:gd name="connsiteX9" fmla="*/ 251335 w 267377"/>
                    <a:gd name="connsiteY9" fmla="*/ 269962 h 294965"/>
                    <a:gd name="connsiteX10" fmla="*/ 267210 w 267377"/>
                    <a:gd name="connsiteY10" fmla="*/ 222337 h 294965"/>
                    <a:gd name="connsiteX11" fmla="*/ 241810 w 267377"/>
                    <a:gd name="connsiteY11" fmla="*/ 165187 h 294965"/>
                    <a:gd name="connsiteX12" fmla="*/ 146560 w 267377"/>
                    <a:gd name="connsiteY12" fmla="*/ 63587 h 294965"/>
                    <a:gd name="connsiteX13" fmla="*/ 32260 w 267377"/>
                    <a:gd name="connsiteY13" fmla="*/ 87 h 2949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7377" h="294965">
                      <a:moveTo>
                        <a:pt x="32260" y="87"/>
                      </a:moveTo>
                      <a:cubicBezTo>
                        <a:pt x="16914" y="-2030"/>
                        <a:pt x="57131" y="35012"/>
                        <a:pt x="54485" y="50887"/>
                      </a:cubicBezTo>
                      <a:cubicBezTo>
                        <a:pt x="51839" y="66762"/>
                        <a:pt x="25381" y="81579"/>
                        <a:pt x="16385" y="95337"/>
                      </a:cubicBezTo>
                      <a:cubicBezTo>
                        <a:pt x="7389" y="109095"/>
                        <a:pt x="2097" y="116504"/>
                        <a:pt x="510" y="133437"/>
                      </a:cubicBezTo>
                      <a:cubicBezTo>
                        <a:pt x="-1078" y="150370"/>
                        <a:pt x="1039" y="177358"/>
                        <a:pt x="6860" y="196937"/>
                      </a:cubicBezTo>
                      <a:cubicBezTo>
                        <a:pt x="12681" y="216516"/>
                        <a:pt x="23264" y="238741"/>
                        <a:pt x="35435" y="250912"/>
                      </a:cubicBezTo>
                      <a:cubicBezTo>
                        <a:pt x="47606" y="263083"/>
                        <a:pt x="57660" y="263083"/>
                        <a:pt x="79885" y="269962"/>
                      </a:cubicBezTo>
                      <a:cubicBezTo>
                        <a:pt x="102110" y="276841"/>
                        <a:pt x="144973" y="288483"/>
                        <a:pt x="168785" y="292187"/>
                      </a:cubicBezTo>
                      <a:cubicBezTo>
                        <a:pt x="192598" y="295891"/>
                        <a:pt x="209002" y="295891"/>
                        <a:pt x="222760" y="292187"/>
                      </a:cubicBezTo>
                      <a:cubicBezTo>
                        <a:pt x="236518" y="288483"/>
                        <a:pt x="243927" y="281604"/>
                        <a:pt x="251335" y="269962"/>
                      </a:cubicBezTo>
                      <a:cubicBezTo>
                        <a:pt x="258743" y="258320"/>
                        <a:pt x="268797" y="239799"/>
                        <a:pt x="267210" y="222337"/>
                      </a:cubicBezTo>
                      <a:cubicBezTo>
                        <a:pt x="265623" y="204875"/>
                        <a:pt x="261918" y="191645"/>
                        <a:pt x="241810" y="165187"/>
                      </a:cubicBezTo>
                      <a:cubicBezTo>
                        <a:pt x="221702" y="138729"/>
                        <a:pt x="176723" y="88458"/>
                        <a:pt x="146560" y="63587"/>
                      </a:cubicBezTo>
                      <a:cubicBezTo>
                        <a:pt x="116398" y="38716"/>
                        <a:pt x="47606" y="2204"/>
                        <a:pt x="32260" y="8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" name="円/楕円 47">
                  <a:extLst>
                    <a:ext uri="{FF2B5EF4-FFF2-40B4-BE49-F238E27FC236}">
                      <a16:creationId xmlns:a16="http://schemas.microsoft.com/office/drawing/2014/main" id="{511D213C-473F-62D5-4A9D-A30989164D85}"/>
                    </a:ext>
                  </a:extLst>
                </p:cNvPr>
                <p:cNvSpPr/>
                <p:nvPr/>
              </p:nvSpPr>
              <p:spPr>
                <a:xfrm>
                  <a:off x="3149078" y="2487275"/>
                  <a:ext cx="62250" cy="622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" name="フリーフォーム 48">
                  <a:extLst>
                    <a:ext uri="{FF2B5EF4-FFF2-40B4-BE49-F238E27FC236}">
                      <a16:creationId xmlns:a16="http://schemas.microsoft.com/office/drawing/2014/main" id="{53E10F1B-22C3-DEEB-91F8-03AC294E7827}"/>
                    </a:ext>
                  </a:extLst>
                </p:cNvPr>
                <p:cNvSpPr/>
                <p:nvPr/>
              </p:nvSpPr>
              <p:spPr>
                <a:xfrm>
                  <a:off x="3215951" y="2771348"/>
                  <a:ext cx="283332" cy="455349"/>
                </a:xfrm>
                <a:custGeom>
                  <a:avLst/>
                  <a:gdLst>
                    <a:gd name="connsiteX0" fmla="*/ 324 w 283332"/>
                    <a:gd name="connsiteY0" fmla="*/ 454452 h 455349"/>
                    <a:gd name="connsiteX1" fmla="*/ 187649 w 283332"/>
                    <a:gd name="connsiteY1" fmla="*/ 146477 h 455349"/>
                    <a:gd name="connsiteX2" fmla="*/ 282899 w 283332"/>
                    <a:gd name="connsiteY2" fmla="*/ 427 h 455349"/>
                    <a:gd name="connsiteX3" fmla="*/ 152724 w 283332"/>
                    <a:gd name="connsiteY3" fmla="*/ 187752 h 455349"/>
                    <a:gd name="connsiteX4" fmla="*/ 73349 w 283332"/>
                    <a:gd name="connsiteY4" fmla="*/ 365552 h 455349"/>
                    <a:gd name="connsiteX5" fmla="*/ 140024 w 283332"/>
                    <a:gd name="connsiteY5" fmla="*/ 244902 h 455349"/>
                    <a:gd name="connsiteX6" fmla="*/ 324 w 283332"/>
                    <a:gd name="connsiteY6" fmla="*/ 454452 h 4553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3332" h="455349">
                      <a:moveTo>
                        <a:pt x="324" y="454452"/>
                      </a:moveTo>
                      <a:cubicBezTo>
                        <a:pt x="8262" y="438048"/>
                        <a:pt x="140553" y="222148"/>
                        <a:pt x="187649" y="146477"/>
                      </a:cubicBezTo>
                      <a:cubicBezTo>
                        <a:pt x="234745" y="70806"/>
                        <a:pt x="288720" y="-6452"/>
                        <a:pt x="282899" y="427"/>
                      </a:cubicBezTo>
                      <a:cubicBezTo>
                        <a:pt x="277078" y="7306"/>
                        <a:pt x="187649" y="126898"/>
                        <a:pt x="152724" y="187752"/>
                      </a:cubicBezTo>
                      <a:cubicBezTo>
                        <a:pt x="117799" y="248606"/>
                        <a:pt x="75466" y="356027"/>
                        <a:pt x="73349" y="365552"/>
                      </a:cubicBezTo>
                      <a:cubicBezTo>
                        <a:pt x="71232" y="375077"/>
                        <a:pt x="147432" y="232731"/>
                        <a:pt x="140024" y="244902"/>
                      </a:cubicBezTo>
                      <a:cubicBezTo>
                        <a:pt x="132616" y="257073"/>
                        <a:pt x="-7614" y="470856"/>
                        <a:pt x="324" y="45445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" name="フリーフォーム 49">
                  <a:extLst>
                    <a:ext uri="{FF2B5EF4-FFF2-40B4-BE49-F238E27FC236}">
                      <a16:creationId xmlns:a16="http://schemas.microsoft.com/office/drawing/2014/main" id="{5AD68B74-DCA4-24B5-576C-885FF2D7CBCC}"/>
                    </a:ext>
                  </a:extLst>
                </p:cNvPr>
                <p:cNvSpPr/>
                <p:nvPr/>
              </p:nvSpPr>
              <p:spPr>
                <a:xfrm>
                  <a:off x="3056559" y="3253187"/>
                  <a:ext cx="135071" cy="304155"/>
                </a:xfrm>
                <a:custGeom>
                  <a:avLst/>
                  <a:gdLst>
                    <a:gd name="connsiteX0" fmla="*/ 134316 w 135071"/>
                    <a:gd name="connsiteY0" fmla="*/ 1188 h 304155"/>
                    <a:gd name="connsiteX1" fmla="*/ 35891 w 135071"/>
                    <a:gd name="connsiteY1" fmla="*/ 125013 h 304155"/>
                    <a:gd name="connsiteX2" fmla="*/ 10491 w 135071"/>
                    <a:gd name="connsiteY2" fmla="*/ 210738 h 304155"/>
                    <a:gd name="connsiteX3" fmla="*/ 26366 w 135071"/>
                    <a:gd name="connsiteY3" fmla="*/ 144063 h 304155"/>
                    <a:gd name="connsiteX4" fmla="*/ 26366 w 135071"/>
                    <a:gd name="connsiteY4" fmla="*/ 223438 h 304155"/>
                    <a:gd name="connsiteX5" fmla="*/ 61291 w 135071"/>
                    <a:gd name="connsiteY5" fmla="*/ 302813 h 304155"/>
                    <a:gd name="connsiteX6" fmla="*/ 35891 w 135071"/>
                    <a:gd name="connsiteY6" fmla="*/ 267888 h 304155"/>
                    <a:gd name="connsiteX7" fmla="*/ 966 w 135071"/>
                    <a:gd name="connsiteY7" fmla="*/ 198038 h 304155"/>
                    <a:gd name="connsiteX8" fmla="*/ 77166 w 135071"/>
                    <a:gd name="connsiteY8" fmla="*/ 71038 h 304155"/>
                    <a:gd name="connsiteX9" fmla="*/ 134316 w 135071"/>
                    <a:gd name="connsiteY9" fmla="*/ 1188 h 3041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35071" h="304155">
                      <a:moveTo>
                        <a:pt x="134316" y="1188"/>
                      </a:moveTo>
                      <a:cubicBezTo>
                        <a:pt x="127437" y="10184"/>
                        <a:pt x="56529" y="90088"/>
                        <a:pt x="35891" y="125013"/>
                      </a:cubicBezTo>
                      <a:cubicBezTo>
                        <a:pt x="15253" y="159938"/>
                        <a:pt x="12078" y="207563"/>
                        <a:pt x="10491" y="210738"/>
                      </a:cubicBezTo>
                      <a:cubicBezTo>
                        <a:pt x="8904" y="213913"/>
                        <a:pt x="23720" y="141946"/>
                        <a:pt x="26366" y="144063"/>
                      </a:cubicBezTo>
                      <a:cubicBezTo>
                        <a:pt x="29012" y="146180"/>
                        <a:pt x="20545" y="196980"/>
                        <a:pt x="26366" y="223438"/>
                      </a:cubicBezTo>
                      <a:cubicBezTo>
                        <a:pt x="32187" y="249896"/>
                        <a:pt x="59704" y="295405"/>
                        <a:pt x="61291" y="302813"/>
                      </a:cubicBezTo>
                      <a:cubicBezTo>
                        <a:pt x="62878" y="310221"/>
                        <a:pt x="45945" y="285350"/>
                        <a:pt x="35891" y="267888"/>
                      </a:cubicBezTo>
                      <a:cubicBezTo>
                        <a:pt x="25837" y="250426"/>
                        <a:pt x="-5913" y="230846"/>
                        <a:pt x="966" y="198038"/>
                      </a:cubicBezTo>
                      <a:cubicBezTo>
                        <a:pt x="7845" y="165230"/>
                        <a:pt x="54941" y="105963"/>
                        <a:pt x="77166" y="71038"/>
                      </a:cubicBezTo>
                      <a:cubicBezTo>
                        <a:pt x="99391" y="36113"/>
                        <a:pt x="141195" y="-7808"/>
                        <a:pt x="134316" y="118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1" name="フリーフォーム 50">
                  <a:extLst>
                    <a:ext uri="{FF2B5EF4-FFF2-40B4-BE49-F238E27FC236}">
                      <a16:creationId xmlns:a16="http://schemas.microsoft.com/office/drawing/2014/main" id="{A1DFA8F1-B1E8-F4FB-3122-90B543C0F5B8}"/>
                    </a:ext>
                  </a:extLst>
                </p:cNvPr>
                <p:cNvSpPr/>
                <p:nvPr/>
              </p:nvSpPr>
              <p:spPr>
                <a:xfrm>
                  <a:off x="3378005" y="2700835"/>
                  <a:ext cx="215207" cy="478223"/>
                </a:xfrm>
                <a:custGeom>
                  <a:avLst/>
                  <a:gdLst>
                    <a:gd name="connsiteX0" fmla="*/ 212920 w 215207"/>
                    <a:gd name="connsiteY0" fmla="*/ 4265 h 478223"/>
                    <a:gd name="connsiteX1" fmla="*/ 139895 w 215207"/>
                    <a:gd name="connsiteY1" fmla="*/ 194765 h 478223"/>
                    <a:gd name="connsiteX2" fmla="*/ 195 w 215207"/>
                    <a:gd name="connsiteY2" fmla="*/ 477340 h 478223"/>
                    <a:gd name="connsiteX3" fmla="*/ 108145 w 215207"/>
                    <a:gd name="connsiteY3" fmla="*/ 286840 h 478223"/>
                    <a:gd name="connsiteX4" fmla="*/ 57345 w 215207"/>
                    <a:gd name="connsiteY4" fmla="*/ 378915 h 478223"/>
                    <a:gd name="connsiteX5" fmla="*/ 212920 w 215207"/>
                    <a:gd name="connsiteY5" fmla="*/ 4265 h 4782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5207" h="478223">
                      <a:moveTo>
                        <a:pt x="212920" y="4265"/>
                      </a:moveTo>
                      <a:cubicBezTo>
                        <a:pt x="226678" y="-26427"/>
                        <a:pt x="175349" y="115919"/>
                        <a:pt x="139895" y="194765"/>
                      </a:cubicBezTo>
                      <a:cubicBezTo>
                        <a:pt x="104441" y="273611"/>
                        <a:pt x="5487" y="461994"/>
                        <a:pt x="195" y="477340"/>
                      </a:cubicBezTo>
                      <a:cubicBezTo>
                        <a:pt x="-5097" y="492686"/>
                        <a:pt x="98620" y="303244"/>
                        <a:pt x="108145" y="286840"/>
                      </a:cubicBezTo>
                      <a:cubicBezTo>
                        <a:pt x="117670" y="270436"/>
                        <a:pt x="39882" y="419661"/>
                        <a:pt x="57345" y="378915"/>
                      </a:cubicBezTo>
                      <a:cubicBezTo>
                        <a:pt x="74807" y="338169"/>
                        <a:pt x="199162" y="34957"/>
                        <a:pt x="212920" y="426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" name="フリーフォーム 51">
                  <a:extLst>
                    <a:ext uri="{FF2B5EF4-FFF2-40B4-BE49-F238E27FC236}">
                      <a16:creationId xmlns:a16="http://schemas.microsoft.com/office/drawing/2014/main" id="{5F0107F2-B747-D7C3-1499-88B140ABCC3F}"/>
                    </a:ext>
                  </a:extLst>
                </p:cNvPr>
                <p:cNvSpPr/>
                <p:nvPr/>
              </p:nvSpPr>
              <p:spPr>
                <a:xfrm>
                  <a:off x="3197223" y="3190612"/>
                  <a:ext cx="125548" cy="235433"/>
                </a:xfrm>
                <a:custGeom>
                  <a:avLst/>
                  <a:gdLst>
                    <a:gd name="connsiteX0" fmla="*/ 123827 w 125548"/>
                    <a:gd name="connsiteY0" fmla="*/ 263 h 235433"/>
                    <a:gd name="connsiteX1" fmla="*/ 111127 w 125548"/>
                    <a:gd name="connsiteY1" fmla="*/ 95513 h 235433"/>
                    <a:gd name="connsiteX2" fmla="*/ 2 w 125548"/>
                    <a:gd name="connsiteY2" fmla="*/ 235213 h 235433"/>
                    <a:gd name="connsiteX3" fmla="*/ 107952 w 125548"/>
                    <a:gd name="connsiteY3" fmla="*/ 124088 h 235433"/>
                    <a:gd name="connsiteX4" fmla="*/ 123827 w 125548"/>
                    <a:gd name="connsiteY4" fmla="*/ 263 h 2354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5548" h="235433">
                      <a:moveTo>
                        <a:pt x="123827" y="263"/>
                      </a:moveTo>
                      <a:cubicBezTo>
                        <a:pt x="124356" y="-4500"/>
                        <a:pt x="131764" y="56355"/>
                        <a:pt x="111127" y="95513"/>
                      </a:cubicBezTo>
                      <a:cubicBezTo>
                        <a:pt x="90490" y="134671"/>
                        <a:pt x="531" y="230451"/>
                        <a:pt x="2" y="235213"/>
                      </a:cubicBezTo>
                      <a:cubicBezTo>
                        <a:pt x="-527" y="239976"/>
                        <a:pt x="85198" y="166421"/>
                        <a:pt x="107952" y="124088"/>
                      </a:cubicBezTo>
                      <a:cubicBezTo>
                        <a:pt x="130706" y="81755"/>
                        <a:pt x="123298" y="5026"/>
                        <a:pt x="123827" y="26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" name="フリーフォーム 52">
                  <a:extLst>
                    <a:ext uri="{FF2B5EF4-FFF2-40B4-BE49-F238E27FC236}">
                      <a16:creationId xmlns:a16="http://schemas.microsoft.com/office/drawing/2014/main" id="{DB7E8D2C-EE9D-55B8-DA23-5396C8CB64F8}"/>
                    </a:ext>
                  </a:extLst>
                </p:cNvPr>
                <p:cNvSpPr/>
                <p:nvPr/>
              </p:nvSpPr>
              <p:spPr>
                <a:xfrm>
                  <a:off x="3209039" y="3349611"/>
                  <a:ext cx="148815" cy="130323"/>
                </a:xfrm>
                <a:custGeom>
                  <a:avLst/>
                  <a:gdLst>
                    <a:gd name="connsiteX0" fmla="*/ 131061 w 148815"/>
                    <a:gd name="connsiteY0" fmla="*/ 14 h 130323"/>
                    <a:gd name="connsiteX1" fmla="*/ 140586 w 148815"/>
                    <a:gd name="connsiteY1" fmla="*/ 79389 h 130323"/>
                    <a:gd name="connsiteX2" fmla="*/ 77086 w 148815"/>
                    <a:gd name="connsiteY2" fmla="*/ 117489 h 130323"/>
                    <a:gd name="connsiteX3" fmla="*/ 886 w 148815"/>
                    <a:gd name="connsiteY3" fmla="*/ 130189 h 130323"/>
                    <a:gd name="connsiteX4" fmla="*/ 131061 w 148815"/>
                    <a:gd name="connsiteY4" fmla="*/ 111139 h 130323"/>
                    <a:gd name="connsiteX5" fmla="*/ 146936 w 148815"/>
                    <a:gd name="connsiteY5" fmla="*/ 73039 h 130323"/>
                    <a:gd name="connsiteX6" fmla="*/ 131061 w 148815"/>
                    <a:gd name="connsiteY6" fmla="*/ 14 h 1303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48815" h="130323">
                      <a:moveTo>
                        <a:pt x="131061" y="14"/>
                      </a:moveTo>
                      <a:cubicBezTo>
                        <a:pt x="130003" y="1072"/>
                        <a:pt x="149582" y="59810"/>
                        <a:pt x="140586" y="79389"/>
                      </a:cubicBezTo>
                      <a:cubicBezTo>
                        <a:pt x="131590" y="98968"/>
                        <a:pt x="100369" y="109022"/>
                        <a:pt x="77086" y="117489"/>
                      </a:cubicBezTo>
                      <a:cubicBezTo>
                        <a:pt x="53803" y="125956"/>
                        <a:pt x="-8110" y="131247"/>
                        <a:pt x="886" y="130189"/>
                      </a:cubicBezTo>
                      <a:cubicBezTo>
                        <a:pt x="9882" y="129131"/>
                        <a:pt x="106719" y="120664"/>
                        <a:pt x="131061" y="111139"/>
                      </a:cubicBezTo>
                      <a:cubicBezTo>
                        <a:pt x="155403" y="101614"/>
                        <a:pt x="147994" y="88385"/>
                        <a:pt x="146936" y="73039"/>
                      </a:cubicBezTo>
                      <a:cubicBezTo>
                        <a:pt x="145878" y="57693"/>
                        <a:pt x="132119" y="-1044"/>
                        <a:pt x="131061" y="1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" name="フリーフォーム 53">
                  <a:extLst>
                    <a:ext uri="{FF2B5EF4-FFF2-40B4-BE49-F238E27FC236}">
                      <a16:creationId xmlns:a16="http://schemas.microsoft.com/office/drawing/2014/main" id="{253D907C-5ED0-3833-9F64-589EE730A828}"/>
                    </a:ext>
                  </a:extLst>
                </p:cNvPr>
                <p:cNvSpPr/>
                <p:nvPr/>
              </p:nvSpPr>
              <p:spPr>
                <a:xfrm>
                  <a:off x="3343240" y="3441549"/>
                  <a:ext cx="70761" cy="136676"/>
                </a:xfrm>
                <a:custGeom>
                  <a:avLst/>
                  <a:gdLst>
                    <a:gd name="connsiteX0" fmla="*/ 44485 w 70761"/>
                    <a:gd name="connsiteY0" fmla="*/ 151 h 136676"/>
                    <a:gd name="connsiteX1" fmla="*/ 60360 w 70761"/>
                    <a:gd name="connsiteY1" fmla="*/ 57301 h 136676"/>
                    <a:gd name="connsiteX2" fmla="*/ 60360 w 70761"/>
                    <a:gd name="connsiteY2" fmla="*/ 76351 h 136676"/>
                    <a:gd name="connsiteX3" fmla="*/ 35 w 70761"/>
                    <a:gd name="connsiteY3" fmla="*/ 136676 h 136676"/>
                    <a:gd name="connsiteX4" fmla="*/ 69885 w 70761"/>
                    <a:gd name="connsiteY4" fmla="*/ 76351 h 136676"/>
                    <a:gd name="connsiteX5" fmla="*/ 44485 w 70761"/>
                    <a:gd name="connsiteY5" fmla="*/ 151 h 136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0761" h="136676">
                      <a:moveTo>
                        <a:pt x="44485" y="151"/>
                      </a:moveTo>
                      <a:cubicBezTo>
                        <a:pt x="42898" y="-3024"/>
                        <a:pt x="57714" y="44601"/>
                        <a:pt x="60360" y="57301"/>
                      </a:cubicBezTo>
                      <a:cubicBezTo>
                        <a:pt x="63006" y="70001"/>
                        <a:pt x="70414" y="63122"/>
                        <a:pt x="60360" y="76351"/>
                      </a:cubicBezTo>
                      <a:cubicBezTo>
                        <a:pt x="50306" y="89580"/>
                        <a:pt x="-1552" y="136676"/>
                        <a:pt x="35" y="136676"/>
                      </a:cubicBezTo>
                      <a:cubicBezTo>
                        <a:pt x="1622" y="136676"/>
                        <a:pt x="63535" y="96988"/>
                        <a:pt x="69885" y="76351"/>
                      </a:cubicBezTo>
                      <a:cubicBezTo>
                        <a:pt x="76235" y="55714"/>
                        <a:pt x="46072" y="3326"/>
                        <a:pt x="44485" y="15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" name="フリーフォーム 54">
                  <a:extLst>
                    <a:ext uri="{FF2B5EF4-FFF2-40B4-BE49-F238E27FC236}">
                      <a16:creationId xmlns:a16="http://schemas.microsoft.com/office/drawing/2014/main" id="{41532EE8-15F4-3FF0-33E5-F1500B92E935}"/>
                    </a:ext>
                  </a:extLst>
                </p:cNvPr>
                <p:cNvSpPr/>
                <p:nvPr/>
              </p:nvSpPr>
              <p:spPr>
                <a:xfrm>
                  <a:off x="3173109" y="3466555"/>
                  <a:ext cx="116436" cy="90732"/>
                </a:xfrm>
                <a:custGeom>
                  <a:avLst/>
                  <a:gdLst>
                    <a:gd name="connsiteX0" fmla="*/ 1891 w 116436"/>
                    <a:gd name="connsiteY0" fmla="*/ 545 h 90732"/>
                    <a:gd name="connsiteX1" fmla="*/ 39991 w 116436"/>
                    <a:gd name="connsiteY1" fmla="*/ 51345 h 90732"/>
                    <a:gd name="connsiteX2" fmla="*/ 116191 w 116436"/>
                    <a:gd name="connsiteY2" fmla="*/ 86270 h 90732"/>
                    <a:gd name="connsiteX3" fmla="*/ 65391 w 116436"/>
                    <a:gd name="connsiteY3" fmla="*/ 83095 h 90732"/>
                    <a:gd name="connsiteX4" fmla="*/ 97141 w 116436"/>
                    <a:gd name="connsiteY4" fmla="*/ 86270 h 90732"/>
                    <a:gd name="connsiteX5" fmla="*/ 1891 w 116436"/>
                    <a:gd name="connsiteY5" fmla="*/ 545 h 907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6436" h="90732">
                      <a:moveTo>
                        <a:pt x="1891" y="545"/>
                      </a:moveTo>
                      <a:cubicBezTo>
                        <a:pt x="-7634" y="-5276"/>
                        <a:pt x="20941" y="37058"/>
                        <a:pt x="39991" y="51345"/>
                      </a:cubicBezTo>
                      <a:cubicBezTo>
                        <a:pt x="59041" y="65633"/>
                        <a:pt x="111958" y="80978"/>
                        <a:pt x="116191" y="86270"/>
                      </a:cubicBezTo>
                      <a:cubicBezTo>
                        <a:pt x="120424" y="91562"/>
                        <a:pt x="68566" y="83095"/>
                        <a:pt x="65391" y="83095"/>
                      </a:cubicBezTo>
                      <a:cubicBezTo>
                        <a:pt x="62216" y="83095"/>
                        <a:pt x="107724" y="97912"/>
                        <a:pt x="97141" y="86270"/>
                      </a:cubicBezTo>
                      <a:cubicBezTo>
                        <a:pt x="86558" y="74628"/>
                        <a:pt x="11416" y="6366"/>
                        <a:pt x="1891" y="54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" name="フリーフォーム 55">
                  <a:extLst>
                    <a:ext uri="{FF2B5EF4-FFF2-40B4-BE49-F238E27FC236}">
                      <a16:creationId xmlns:a16="http://schemas.microsoft.com/office/drawing/2014/main" id="{E5E7BF1D-B131-562A-71A3-79989853C2C3}"/>
                    </a:ext>
                  </a:extLst>
                </p:cNvPr>
                <p:cNvSpPr/>
                <p:nvPr/>
              </p:nvSpPr>
              <p:spPr>
                <a:xfrm>
                  <a:off x="3200164" y="3581017"/>
                  <a:ext cx="121203" cy="38838"/>
                </a:xfrm>
                <a:custGeom>
                  <a:avLst/>
                  <a:gdLst>
                    <a:gd name="connsiteX0" fmla="*/ 236 w 121203"/>
                    <a:gd name="connsiteY0" fmla="*/ 19433 h 38838"/>
                    <a:gd name="connsiteX1" fmla="*/ 57386 w 121203"/>
                    <a:gd name="connsiteY1" fmla="*/ 38483 h 38838"/>
                    <a:gd name="connsiteX2" fmla="*/ 120886 w 121203"/>
                    <a:gd name="connsiteY2" fmla="*/ 383 h 38838"/>
                    <a:gd name="connsiteX3" fmla="*/ 79611 w 121203"/>
                    <a:gd name="connsiteY3" fmla="*/ 19433 h 38838"/>
                    <a:gd name="connsiteX4" fmla="*/ 236 w 121203"/>
                    <a:gd name="connsiteY4" fmla="*/ 19433 h 388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1203" h="38838">
                      <a:moveTo>
                        <a:pt x="236" y="19433"/>
                      </a:moveTo>
                      <a:cubicBezTo>
                        <a:pt x="-3468" y="22608"/>
                        <a:pt x="37278" y="41658"/>
                        <a:pt x="57386" y="38483"/>
                      </a:cubicBezTo>
                      <a:cubicBezTo>
                        <a:pt x="77494" y="35308"/>
                        <a:pt x="117182" y="3558"/>
                        <a:pt x="120886" y="383"/>
                      </a:cubicBezTo>
                      <a:cubicBezTo>
                        <a:pt x="124590" y="-2792"/>
                        <a:pt x="94957" y="14670"/>
                        <a:pt x="79611" y="19433"/>
                      </a:cubicBezTo>
                      <a:cubicBezTo>
                        <a:pt x="64265" y="24196"/>
                        <a:pt x="3940" y="16258"/>
                        <a:pt x="236" y="1943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" name="フリーフォーム 56">
                  <a:extLst>
                    <a:ext uri="{FF2B5EF4-FFF2-40B4-BE49-F238E27FC236}">
                      <a16:creationId xmlns:a16="http://schemas.microsoft.com/office/drawing/2014/main" id="{E5A4EF12-5716-3358-CD80-0991670B849E}"/>
                    </a:ext>
                  </a:extLst>
                </p:cNvPr>
                <p:cNvSpPr/>
                <p:nvPr/>
              </p:nvSpPr>
              <p:spPr>
                <a:xfrm>
                  <a:off x="3073400" y="3543300"/>
                  <a:ext cx="187448" cy="177800"/>
                </a:xfrm>
                <a:custGeom>
                  <a:avLst/>
                  <a:gdLst>
                    <a:gd name="connsiteX0" fmla="*/ 0 w 187448"/>
                    <a:gd name="connsiteY0" fmla="*/ 0 h 177800"/>
                    <a:gd name="connsiteX1" fmla="*/ 133350 w 187448"/>
                    <a:gd name="connsiteY1" fmla="*/ 139700 h 177800"/>
                    <a:gd name="connsiteX2" fmla="*/ 187325 w 187448"/>
                    <a:gd name="connsiteY2" fmla="*/ 177800 h 177800"/>
                    <a:gd name="connsiteX3" fmla="*/ 149225 w 187448"/>
                    <a:gd name="connsiteY3" fmla="*/ 139700 h 177800"/>
                    <a:gd name="connsiteX4" fmla="*/ 0 w 187448"/>
                    <a:gd name="connsiteY4" fmla="*/ 0 h 177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7448" h="177800">
                      <a:moveTo>
                        <a:pt x="0" y="0"/>
                      </a:moveTo>
                      <a:cubicBezTo>
                        <a:pt x="51064" y="55033"/>
                        <a:pt x="102129" y="110067"/>
                        <a:pt x="133350" y="139700"/>
                      </a:cubicBezTo>
                      <a:cubicBezTo>
                        <a:pt x="164571" y="169333"/>
                        <a:pt x="184679" y="177800"/>
                        <a:pt x="187325" y="177800"/>
                      </a:cubicBezTo>
                      <a:cubicBezTo>
                        <a:pt x="189971" y="177800"/>
                        <a:pt x="149225" y="139700"/>
                        <a:pt x="149225" y="13970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8" name="フリーフォーム 57">
                  <a:extLst>
                    <a:ext uri="{FF2B5EF4-FFF2-40B4-BE49-F238E27FC236}">
                      <a16:creationId xmlns:a16="http://schemas.microsoft.com/office/drawing/2014/main" id="{B8694C24-8263-1C21-DCFB-D34110F67FA2}"/>
                    </a:ext>
                  </a:extLst>
                </p:cNvPr>
                <p:cNvSpPr/>
                <p:nvPr/>
              </p:nvSpPr>
              <p:spPr>
                <a:xfrm>
                  <a:off x="3017865" y="3479633"/>
                  <a:ext cx="58673" cy="169231"/>
                </a:xfrm>
                <a:custGeom>
                  <a:avLst/>
                  <a:gdLst>
                    <a:gd name="connsiteX0" fmla="*/ 14260 w 58673"/>
                    <a:gd name="connsiteY0" fmla="*/ 167 h 169231"/>
                    <a:gd name="connsiteX1" fmla="*/ 1560 w 58673"/>
                    <a:gd name="connsiteY1" fmla="*/ 54142 h 169231"/>
                    <a:gd name="connsiteX2" fmla="*/ 55535 w 58673"/>
                    <a:gd name="connsiteY2" fmla="*/ 165267 h 169231"/>
                    <a:gd name="connsiteX3" fmla="*/ 49185 w 58673"/>
                    <a:gd name="connsiteY3" fmla="*/ 139867 h 169231"/>
                    <a:gd name="connsiteX4" fmla="*/ 23785 w 58673"/>
                    <a:gd name="connsiteY4" fmla="*/ 95417 h 169231"/>
                    <a:gd name="connsiteX5" fmla="*/ 11085 w 58673"/>
                    <a:gd name="connsiteY5" fmla="*/ 70017 h 169231"/>
                    <a:gd name="connsiteX6" fmla="*/ 14260 w 58673"/>
                    <a:gd name="connsiteY6" fmla="*/ 167 h 1692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8673" h="169231">
                      <a:moveTo>
                        <a:pt x="14260" y="167"/>
                      </a:moveTo>
                      <a:cubicBezTo>
                        <a:pt x="12672" y="-2479"/>
                        <a:pt x="-5319" y="26625"/>
                        <a:pt x="1560" y="54142"/>
                      </a:cubicBezTo>
                      <a:cubicBezTo>
                        <a:pt x="8439" y="81659"/>
                        <a:pt x="47598" y="150980"/>
                        <a:pt x="55535" y="165267"/>
                      </a:cubicBezTo>
                      <a:cubicBezTo>
                        <a:pt x="63472" y="179554"/>
                        <a:pt x="54477" y="151509"/>
                        <a:pt x="49185" y="139867"/>
                      </a:cubicBezTo>
                      <a:cubicBezTo>
                        <a:pt x="43893" y="128225"/>
                        <a:pt x="30135" y="107059"/>
                        <a:pt x="23785" y="95417"/>
                      </a:cubicBezTo>
                      <a:cubicBezTo>
                        <a:pt x="17435" y="83775"/>
                        <a:pt x="13202" y="83775"/>
                        <a:pt x="11085" y="70017"/>
                      </a:cubicBezTo>
                      <a:cubicBezTo>
                        <a:pt x="8968" y="56259"/>
                        <a:pt x="15848" y="2813"/>
                        <a:pt x="14260" y="16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" name="フリーフォーム 58">
                  <a:extLst>
                    <a:ext uri="{FF2B5EF4-FFF2-40B4-BE49-F238E27FC236}">
                      <a16:creationId xmlns:a16="http://schemas.microsoft.com/office/drawing/2014/main" id="{7DBFC7D9-1EDA-2202-CE93-B3564825E99B}"/>
                    </a:ext>
                  </a:extLst>
                </p:cNvPr>
                <p:cNvSpPr/>
                <p:nvPr/>
              </p:nvSpPr>
              <p:spPr>
                <a:xfrm>
                  <a:off x="3403499" y="3251200"/>
                  <a:ext cx="25509" cy="130175"/>
                </a:xfrm>
                <a:custGeom>
                  <a:avLst/>
                  <a:gdLst>
                    <a:gd name="connsiteX0" fmla="*/ 101 w 25509"/>
                    <a:gd name="connsiteY0" fmla="*/ 0 h 130175"/>
                    <a:gd name="connsiteX1" fmla="*/ 15976 w 25509"/>
                    <a:gd name="connsiteY1" fmla="*/ 73025 h 130175"/>
                    <a:gd name="connsiteX2" fmla="*/ 101 w 25509"/>
                    <a:gd name="connsiteY2" fmla="*/ 130175 h 130175"/>
                    <a:gd name="connsiteX3" fmla="*/ 25501 w 25509"/>
                    <a:gd name="connsiteY3" fmla="*/ 73025 h 130175"/>
                    <a:gd name="connsiteX4" fmla="*/ 101 w 25509"/>
                    <a:gd name="connsiteY4" fmla="*/ 0 h 130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5509" h="130175">
                      <a:moveTo>
                        <a:pt x="101" y="0"/>
                      </a:moveTo>
                      <a:cubicBezTo>
                        <a:pt x="-1486" y="0"/>
                        <a:pt x="15976" y="51329"/>
                        <a:pt x="15976" y="73025"/>
                      </a:cubicBezTo>
                      <a:cubicBezTo>
                        <a:pt x="15976" y="94721"/>
                        <a:pt x="-1486" y="130175"/>
                        <a:pt x="101" y="130175"/>
                      </a:cubicBezTo>
                      <a:cubicBezTo>
                        <a:pt x="1688" y="130175"/>
                        <a:pt x="24972" y="91017"/>
                        <a:pt x="25501" y="73025"/>
                      </a:cubicBezTo>
                      <a:cubicBezTo>
                        <a:pt x="26030" y="55033"/>
                        <a:pt x="1688" y="0"/>
                        <a:pt x="101" y="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" name="フリーフォーム 59">
                  <a:extLst>
                    <a:ext uri="{FF2B5EF4-FFF2-40B4-BE49-F238E27FC236}">
                      <a16:creationId xmlns:a16="http://schemas.microsoft.com/office/drawing/2014/main" id="{8C02F0A2-C959-FA71-8F1A-CE52EDD8071E}"/>
                    </a:ext>
                  </a:extLst>
                </p:cNvPr>
                <p:cNvSpPr/>
                <p:nvPr/>
              </p:nvSpPr>
              <p:spPr>
                <a:xfrm>
                  <a:off x="3390866" y="3521760"/>
                  <a:ext cx="178049" cy="72404"/>
                </a:xfrm>
                <a:custGeom>
                  <a:avLst/>
                  <a:gdLst>
                    <a:gd name="connsiteX0" fmla="*/ 34 w 178049"/>
                    <a:gd name="connsiteY0" fmla="*/ 72340 h 72404"/>
                    <a:gd name="connsiteX1" fmla="*/ 79409 w 178049"/>
                    <a:gd name="connsiteY1" fmla="*/ 18365 h 72404"/>
                    <a:gd name="connsiteX2" fmla="*/ 177834 w 178049"/>
                    <a:gd name="connsiteY2" fmla="*/ 37415 h 72404"/>
                    <a:gd name="connsiteX3" fmla="*/ 104809 w 178049"/>
                    <a:gd name="connsiteY3" fmla="*/ 5665 h 72404"/>
                    <a:gd name="connsiteX4" fmla="*/ 69884 w 178049"/>
                    <a:gd name="connsiteY4" fmla="*/ 5665 h 72404"/>
                    <a:gd name="connsiteX5" fmla="*/ 34 w 178049"/>
                    <a:gd name="connsiteY5" fmla="*/ 72340 h 724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78049" h="72404">
                      <a:moveTo>
                        <a:pt x="34" y="72340"/>
                      </a:moveTo>
                      <a:cubicBezTo>
                        <a:pt x="1622" y="74457"/>
                        <a:pt x="49776" y="24186"/>
                        <a:pt x="79409" y="18365"/>
                      </a:cubicBezTo>
                      <a:cubicBezTo>
                        <a:pt x="109042" y="12544"/>
                        <a:pt x="173601" y="39532"/>
                        <a:pt x="177834" y="37415"/>
                      </a:cubicBezTo>
                      <a:cubicBezTo>
                        <a:pt x="182067" y="35298"/>
                        <a:pt x="122801" y="10957"/>
                        <a:pt x="104809" y="5665"/>
                      </a:cubicBezTo>
                      <a:cubicBezTo>
                        <a:pt x="86817" y="373"/>
                        <a:pt x="87876" y="-3860"/>
                        <a:pt x="69884" y="5665"/>
                      </a:cubicBezTo>
                      <a:cubicBezTo>
                        <a:pt x="51892" y="15190"/>
                        <a:pt x="-1554" y="70223"/>
                        <a:pt x="34" y="7234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" name="フリーフォーム 60">
                  <a:extLst>
                    <a:ext uri="{FF2B5EF4-FFF2-40B4-BE49-F238E27FC236}">
                      <a16:creationId xmlns:a16="http://schemas.microsoft.com/office/drawing/2014/main" id="{0AA2416F-34DB-449D-064A-2036FD3F320C}"/>
                    </a:ext>
                  </a:extLst>
                </p:cNvPr>
                <p:cNvSpPr/>
                <p:nvPr/>
              </p:nvSpPr>
              <p:spPr>
                <a:xfrm>
                  <a:off x="3540123" y="3416041"/>
                  <a:ext cx="152409" cy="44763"/>
                </a:xfrm>
                <a:custGeom>
                  <a:avLst/>
                  <a:gdLst>
                    <a:gd name="connsiteX0" fmla="*/ 2 w 152409"/>
                    <a:gd name="connsiteY0" fmla="*/ 25659 h 44763"/>
                    <a:gd name="connsiteX1" fmla="*/ 101602 w 152409"/>
                    <a:gd name="connsiteY1" fmla="*/ 9784 h 44763"/>
                    <a:gd name="connsiteX2" fmla="*/ 152402 w 152409"/>
                    <a:gd name="connsiteY2" fmla="*/ 44709 h 44763"/>
                    <a:gd name="connsiteX3" fmla="*/ 98427 w 152409"/>
                    <a:gd name="connsiteY3" fmla="*/ 259 h 44763"/>
                    <a:gd name="connsiteX4" fmla="*/ 2 w 152409"/>
                    <a:gd name="connsiteY4" fmla="*/ 25659 h 447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2409" h="44763">
                      <a:moveTo>
                        <a:pt x="2" y="25659"/>
                      </a:moveTo>
                      <a:cubicBezTo>
                        <a:pt x="531" y="27246"/>
                        <a:pt x="76202" y="6609"/>
                        <a:pt x="101602" y="9784"/>
                      </a:cubicBezTo>
                      <a:cubicBezTo>
                        <a:pt x="127002" y="12959"/>
                        <a:pt x="152931" y="46296"/>
                        <a:pt x="152402" y="44709"/>
                      </a:cubicBezTo>
                      <a:cubicBezTo>
                        <a:pt x="151873" y="43122"/>
                        <a:pt x="125944" y="3434"/>
                        <a:pt x="98427" y="259"/>
                      </a:cubicBezTo>
                      <a:cubicBezTo>
                        <a:pt x="70910" y="-2916"/>
                        <a:pt x="-527" y="24072"/>
                        <a:pt x="2" y="2565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" name="フリーフォーム 61">
                  <a:extLst>
                    <a:ext uri="{FF2B5EF4-FFF2-40B4-BE49-F238E27FC236}">
                      <a16:creationId xmlns:a16="http://schemas.microsoft.com/office/drawing/2014/main" id="{8D525977-6DBA-003E-E38F-F64DC30E8C50}"/>
                    </a:ext>
                  </a:extLst>
                </p:cNvPr>
                <p:cNvSpPr/>
                <p:nvPr/>
              </p:nvSpPr>
              <p:spPr>
                <a:xfrm>
                  <a:off x="3648022" y="3587623"/>
                  <a:ext cx="89823" cy="171590"/>
                </a:xfrm>
                <a:custGeom>
                  <a:avLst/>
                  <a:gdLst>
                    <a:gd name="connsiteX0" fmla="*/ 76253 w 89823"/>
                    <a:gd name="connsiteY0" fmla="*/ 127 h 171590"/>
                    <a:gd name="connsiteX1" fmla="*/ 79428 w 89823"/>
                    <a:gd name="connsiteY1" fmla="*/ 69977 h 171590"/>
                    <a:gd name="connsiteX2" fmla="*/ 73078 w 89823"/>
                    <a:gd name="connsiteY2" fmla="*/ 95377 h 171590"/>
                    <a:gd name="connsiteX3" fmla="*/ 53 w 89823"/>
                    <a:gd name="connsiteY3" fmla="*/ 171577 h 171590"/>
                    <a:gd name="connsiteX4" fmla="*/ 85778 w 89823"/>
                    <a:gd name="connsiteY4" fmla="*/ 89027 h 171590"/>
                    <a:gd name="connsiteX5" fmla="*/ 76253 w 89823"/>
                    <a:gd name="connsiteY5" fmla="*/ 127 h 1715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9823" h="171590">
                      <a:moveTo>
                        <a:pt x="76253" y="127"/>
                      </a:moveTo>
                      <a:cubicBezTo>
                        <a:pt x="75195" y="-3048"/>
                        <a:pt x="79957" y="54102"/>
                        <a:pt x="79428" y="69977"/>
                      </a:cubicBezTo>
                      <a:cubicBezTo>
                        <a:pt x="78899" y="85852"/>
                        <a:pt x="86307" y="78444"/>
                        <a:pt x="73078" y="95377"/>
                      </a:cubicBezTo>
                      <a:cubicBezTo>
                        <a:pt x="59849" y="112310"/>
                        <a:pt x="-2064" y="172635"/>
                        <a:pt x="53" y="171577"/>
                      </a:cubicBezTo>
                      <a:cubicBezTo>
                        <a:pt x="2170" y="170519"/>
                        <a:pt x="73078" y="115485"/>
                        <a:pt x="85778" y="89027"/>
                      </a:cubicBezTo>
                      <a:cubicBezTo>
                        <a:pt x="98478" y="62569"/>
                        <a:pt x="77311" y="3302"/>
                        <a:pt x="76253" y="12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" name="フリーフォーム 62">
                  <a:extLst>
                    <a:ext uri="{FF2B5EF4-FFF2-40B4-BE49-F238E27FC236}">
                      <a16:creationId xmlns:a16="http://schemas.microsoft.com/office/drawing/2014/main" id="{57D4B143-8F26-AAD9-745B-72438C8B3A14}"/>
                    </a:ext>
                  </a:extLst>
                </p:cNvPr>
                <p:cNvSpPr/>
                <p:nvPr/>
              </p:nvSpPr>
              <p:spPr>
                <a:xfrm>
                  <a:off x="3444620" y="3605804"/>
                  <a:ext cx="206252" cy="61830"/>
                </a:xfrm>
                <a:custGeom>
                  <a:avLst/>
                  <a:gdLst>
                    <a:gd name="connsiteX0" fmla="*/ 255 w 206252"/>
                    <a:gd name="connsiteY0" fmla="*/ 996 h 61830"/>
                    <a:gd name="connsiteX1" fmla="*/ 92330 w 206252"/>
                    <a:gd name="connsiteY1" fmla="*/ 7346 h 61830"/>
                    <a:gd name="connsiteX2" fmla="*/ 203455 w 206252"/>
                    <a:gd name="connsiteY2" fmla="*/ 61321 h 61830"/>
                    <a:gd name="connsiteX3" fmla="*/ 168530 w 206252"/>
                    <a:gd name="connsiteY3" fmla="*/ 32746 h 61830"/>
                    <a:gd name="connsiteX4" fmla="*/ 120905 w 206252"/>
                    <a:gd name="connsiteY4" fmla="*/ 4171 h 61830"/>
                    <a:gd name="connsiteX5" fmla="*/ 255 w 206252"/>
                    <a:gd name="connsiteY5" fmla="*/ 996 h 618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252" h="61830">
                      <a:moveTo>
                        <a:pt x="255" y="996"/>
                      </a:moveTo>
                      <a:cubicBezTo>
                        <a:pt x="-4508" y="1525"/>
                        <a:pt x="58463" y="-2708"/>
                        <a:pt x="92330" y="7346"/>
                      </a:cubicBezTo>
                      <a:cubicBezTo>
                        <a:pt x="126197" y="17400"/>
                        <a:pt x="190755" y="57088"/>
                        <a:pt x="203455" y="61321"/>
                      </a:cubicBezTo>
                      <a:cubicBezTo>
                        <a:pt x="216155" y="65554"/>
                        <a:pt x="182288" y="42271"/>
                        <a:pt x="168530" y="32746"/>
                      </a:cubicBezTo>
                      <a:cubicBezTo>
                        <a:pt x="154772" y="23221"/>
                        <a:pt x="147892" y="10521"/>
                        <a:pt x="120905" y="4171"/>
                      </a:cubicBezTo>
                      <a:cubicBezTo>
                        <a:pt x="93918" y="-2179"/>
                        <a:pt x="5018" y="467"/>
                        <a:pt x="255" y="99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4" name="フリーフォーム 1023">
                  <a:extLst>
                    <a:ext uri="{FF2B5EF4-FFF2-40B4-BE49-F238E27FC236}">
                      <a16:creationId xmlns:a16="http://schemas.microsoft.com/office/drawing/2014/main" id="{7F246B49-6AC1-1687-8D59-254EC57DCC37}"/>
                    </a:ext>
                  </a:extLst>
                </p:cNvPr>
                <p:cNvSpPr/>
                <p:nvPr/>
              </p:nvSpPr>
              <p:spPr>
                <a:xfrm>
                  <a:off x="3546471" y="3676220"/>
                  <a:ext cx="65052" cy="84502"/>
                </a:xfrm>
                <a:custGeom>
                  <a:avLst/>
                  <a:gdLst>
                    <a:gd name="connsiteX0" fmla="*/ 4 w 65052"/>
                    <a:gd name="connsiteY0" fmla="*/ 430 h 84502"/>
                    <a:gd name="connsiteX1" fmla="*/ 60329 w 65052"/>
                    <a:gd name="connsiteY1" fmla="*/ 82980 h 84502"/>
                    <a:gd name="connsiteX2" fmla="*/ 57154 w 65052"/>
                    <a:gd name="connsiteY2" fmla="*/ 51230 h 84502"/>
                    <a:gd name="connsiteX3" fmla="*/ 4 w 65052"/>
                    <a:gd name="connsiteY3" fmla="*/ 430 h 84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5052" h="84502">
                      <a:moveTo>
                        <a:pt x="4" y="430"/>
                      </a:moveTo>
                      <a:cubicBezTo>
                        <a:pt x="533" y="5722"/>
                        <a:pt x="50804" y="74513"/>
                        <a:pt x="60329" y="82980"/>
                      </a:cubicBezTo>
                      <a:cubicBezTo>
                        <a:pt x="69854" y="91447"/>
                        <a:pt x="62975" y="62342"/>
                        <a:pt x="57154" y="51230"/>
                      </a:cubicBezTo>
                      <a:cubicBezTo>
                        <a:pt x="51333" y="40118"/>
                        <a:pt x="-525" y="-4862"/>
                        <a:pt x="4" y="43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5" name="フリーフォーム 1024">
                  <a:extLst>
                    <a:ext uri="{FF2B5EF4-FFF2-40B4-BE49-F238E27FC236}">
                      <a16:creationId xmlns:a16="http://schemas.microsoft.com/office/drawing/2014/main" id="{5D67C46B-8FA9-769B-D1E1-829B74F2AC64}"/>
                    </a:ext>
                  </a:extLst>
                </p:cNvPr>
                <p:cNvSpPr/>
                <p:nvPr/>
              </p:nvSpPr>
              <p:spPr>
                <a:xfrm>
                  <a:off x="3211931" y="3854053"/>
                  <a:ext cx="45921" cy="137362"/>
                </a:xfrm>
                <a:custGeom>
                  <a:avLst/>
                  <a:gdLst>
                    <a:gd name="connsiteX0" fmla="*/ 45619 w 45921"/>
                    <a:gd name="connsiteY0" fmla="*/ 397 h 137362"/>
                    <a:gd name="connsiteX1" fmla="*/ 20219 w 45921"/>
                    <a:gd name="connsiteY1" fmla="*/ 57547 h 137362"/>
                    <a:gd name="connsiteX2" fmla="*/ 10694 w 45921"/>
                    <a:gd name="connsiteY2" fmla="*/ 136922 h 137362"/>
                    <a:gd name="connsiteX3" fmla="*/ 1169 w 45921"/>
                    <a:gd name="connsiteY3" fmla="*/ 86122 h 137362"/>
                    <a:gd name="connsiteX4" fmla="*/ 45619 w 45921"/>
                    <a:gd name="connsiteY4" fmla="*/ 397 h 1373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5921" h="137362">
                      <a:moveTo>
                        <a:pt x="45619" y="397"/>
                      </a:moveTo>
                      <a:cubicBezTo>
                        <a:pt x="48794" y="-4365"/>
                        <a:pt x="26040" y="34793"/>
                        <a:pt x="20219" y="57547"/>
                      </a:cubicBezTo>
                      <a:cubicBezTo>
                        <a:pt x="14398" y="80301"/>
                        <a:pt x="13869" y="132160"/>
                        <a:pt x="10694" y="136922"/>
                      </a:cubicBezTo>
                      <a:cubicBezTo>
                        <a:pt x="7519" y="141684"/>
                        <a:pt x="-3593" y="106759"/>
                        <a:pt x="1169" y="86122"/>
                      </a:cubicBezTo>
                      <a:cubicBezTo>
                        <a:pt x="5931" y="65485"/>
                        <a:pt x="42444" y="5159"/>
                        <a:pt x="45619" y="39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7" name="フリーフォーム 1026">
                  <a:extLst>
                    <a:ext uri="{FF2B5EF4-FFF2-40B4-BE49-F238E27FC236}">
                      <a16:creationId xmlns:a16="http://schemas.microsoft.com/office/drawing/2014/main" id="{43478763-1052-06C2-D909-2A7ACC3EB9C1}"/>
                    </a:ext>
                  </a:extLst>
                </p:cNvPr>
                <p:cNvSpPr/>
                <p:nvPr/>
              </p:nvSpPr>
              <p:spPr>
                <a:xfrm>
                  <a:off x="3314582" y="3838553"/>
                  <a:ext cx="25527" cy="203246"/>
                </a:xfrm>
                <a:custGeom>
                  <a:avLst/>
                  <a:gdLst>
                    <a:gd name="connsiteX0" fmla="*/ 9643 w 25527"/>
                    <a:gd name="connsiteY0" fmla="*/ 22 h 203246"/>
                    <a:gd name="connsiteX1" fmla="*/ 22343 w 25527"/>
                    <a:gd name="connsiteY1" fmla="*/ 114322 h 203246"/>
                    <a:gd name="connsiteX2" fmla="*/ 3293 w 25527"/>
                    <a:gd name="connsiteY2" fmla="*/ 203222 h 203246"/>
                    <a:gd name="connsiteX3" fmla="*/ 25518 w 25527"/>
                    <a:gd name="connsiteY3" fmla="*/ 123847 h 203246"/>
                    <a:gd name="connsiteX4" fmla="*/ 118 w 25527"/>
                    <a:gd name="connsiteY4" fmla="*/ 165122 h 203246"/>
                    <a:gd name="connsiteX5" fmla="*/ 15993 w 25527"/>
                    <a:gd name="connsiteY5" fmla="*/ 104797 h 203246"/>
                    <a:gd name="connsiteX6" fmla="*/ 9643 w 25527"/>
                    <a:gd name="connsiteY6" fmla="*/ 22 h 203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5527" h="203246">
                      <a:moveTo>
                        <a:pt x="9643" y="22"/>
                      </a:moveTo>
                      <a:cubicBezTo>
                        <a:pt x="10701" y="1610"/>
                        <a:pt x="23401" y="80455"/>
                        <a:pt x="22343" y="114322"/>
                      </a:cubicBezTo>
                      <a:cubicBezTo>
                        <a:pt x="21285" y="148189"/>
                        <a:pt x="2764" y="201635"/>
                        <a:pt x="3293" y="203222"/>
                      </a:cubicBezTo>
                      <a:cubicBezTo>
                        <a:pt x="3822" y="204809"/>
                        <a:pt x="26047" y="130197"/>
                        <a:pt x="25518" y="123847"/>
                      </a:cubicBezTo>
                      <a:cubicBezTo>
                        <a:pt x="24989" y="117497"/>
                        <a:pt x="1705" y="168297"/>
                        <a:pt x="118" y="165122"/>
                      </a:cubicBezTo>
                      <a:cubicBezTo>
                        <a:pt x="-1469" y="161947"/>
                        <a:pt x="13347" y="127551"/>
                        <a:pt x="15993" y="104797"/>
                      </a:cubicBezTo>
                      <a:cubicBezTo>
                        <a:pt x="18639" y="82043"/>
                        <a:pt x="8585" y="-1566"/>
                        <a:pt x="9643" y="2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8" name="フリーフォーム 1027">
                  <a:extLst>
                    <a:ext uri="{FF2B5EF4-FFF2-40B4-BE49-F238E27FC236}">
                      <a16:creationId xmlns:a16="http://schemas.microsoft.com/office/drawing/2014/main" id="{65047989-A8F2-87FE-B9C0-A0DF4A666DA6}"/>
                    </a:ext>
                  </a:extLst>
                </p:cNvPr>
                <p:cNvSpPr/>
                <p:nvPr/>
              </p:nvSpPr>
              <p:spPr>
                <a:xfrm>
                  <a:off x="3147492" y="3857214"/>
                  <a:ext cx="62566" cy="104354"/>
                </a:xfrm>
                <a:custGeom>
                  <a:avLst/>
                  <a:gdLst>
                    <a:gd name="connsiteX0" fmla="*/ 62433 w 62566"/>
                    <a:gd name="connsiteY0" fmla="*/ 411 h 104354"/>
                    <a:gd name="connsiteX1" fmla="*/ 2108 w 62566"/>
                    <a:gd name="connsiteY1" fmla="*/ 102011 h 104354"/>
                    <a:gd name="connsiteX2" fmla="*/ 17983 w 62566"/>
                    <a:gd name="connsiteY2" fmla="*/ 67086 h 104354"/>
                    <a:gd name="connsiteX3" fmla="*/ 62433 w 62566"/>
                    <a:gd name="connsiteY3" fmla="*/ 411 h 1043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2566" h="104354">
                      <a:moveTo>
                        <a:pt x="62433" y="411"/>
                      </a:moveTo>
                      <a:cubicBezTo>
                        <a:pt x="59787" y="6232"/>
                        <a:pt x="9516" y="90899"/>
                        <a:pt x="2108" y="102011"/>
                      </a:cubicBezTo>
                      <a:cubicBezTo>
                        <a:pt x="-5300" y="113124"/>
                        <a:pt x="8458" y="81903"/>
                        <a:pt x="17983" y="67086"/>
                      </a:cubicBezTo>
                      <a:cubicBezTo>
                        <a:pt x="27508" y="52269"/>
                        <a:pt x="65079" y="-5410"/>
                        <a:pt x="62433" y="41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9" name="フリーフォーム 1028">
                  <a:extLst>
                    <a:ext uri="{FF2B5EF4-FFF2-40B4-BE49-F238E27FC236}">
                      <a16:creationId xmlns:a16="http://schemas.microsoft.com/office/drawing/2014/main" id="{F5D96D7C-A329-33EE-2697-A0266B25F9DE}"/>
                    </a:ext>
                  </a:extLst>
                </p:cNvPr>
                <p:cNvSpPr/>
                <p:nvPr/>
              </p:nvSpPr>
              <p:spPr>
                <a:xfrm>
                  <a:off x="3394014" y="3854424"/>
                  <a:ext cx="41667" cy="184211"/>
                </a:xfrm>
                <a:custGeom>
                  <a:avLst/>
                  <a:gdLst>
                    <a:gd name="connsiteX0" fmla="*/ 61 w 41667"/>
                    <a:gd name="connsiteY0" fmla="*/ 26 h 184211"/>
                    <a:gd name="connsiteX1" fmla="*/ 31811 w 41667"/>
                    <a:gd name="connsiteY1" fmla="*/ 98451 h 184211"/>
                    <a:gd name="connsiteX2" fmla="*/ 22286 w 41667"/>
                    <a:gd name="connsiteY2" fmla="*/ 184176 h 184211"/>
                    <a:gd name="connsiteX3" fmla="*/ 41336 w 41667"/>
                    <a:gd name="connsiteY3" fmla="*/ 107976 h 184211"/>
                    <a:gd name="connsiteX4" fmla="*/ 61 w 41667"/>
                    <a:gd name="connsiteY4" fmla="*/ 26 h 1842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1667" h="184211">
                      <a:moveTo>
                        <a:pt x="61" y="26"/>
                      </a:moveTo>
                      <a:cubicBezTo>
                        <a:pt x="-1526" y="-1561"/>
                        <a:pt x="28107" y="67759"/>
                        <a:pt x="31811" y="98451"/>
                      </a:cubicBezTo>
                      <a:cubicBezTo>
                        <a:pt x="35515" y="129143"/>
                        <a:pt x="20699" y="182589"/>
                        <a:pt x="22286" y="184176"/>
                      </a:cubicBezTo>
                      <a:cubicBezTo>
                        <a:pt x="23873" y="185763"/>
                        <a:pt x="44511" y="133376"/>
                        <a:pt x="41336" y="107976"/>
                      </a:cubicBezTo>
                      <a:cubicBezTo>
                        <a:pt x="38161" y="82576"/>
                        <a:pt x="1648" y="1613"/>
                        <a:pt x="61" y="2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0" name="フリーフォーム 1029">
                  <a:extLst>
                    <a:ext uri="{FF2B5EF4-FFF2-40B4-BE49-F238E27FC236}">
                      <a16:creationId xmlns:a16="http://schemas.microsoft.com/office/drawing/2014/main" id="{6A5E0A21-686B-55E0-84C7-7E88494868EB}"/>
                    </a:ext>
                  </a:extLst>
                </p:cNvPr>
                <p:cNvSpPr/>
                <p:nvPr/>
              </p:nvSpPr>
              <p:spPr>
                <a:xfrm>
                  <a:off x="2834982" y="4038016"/>
                  <a:ext cx="346842" cy="131360"/>
                </a:xfrm>
                <a:custGeom>
                  <a:avLst/>
                  <a:gdLst>
                    <a:gd name="connsiteX0" fmla="*/ 60618 w 346842"/>
                    <a:gd name="connsiteY0" fmla="*/ 70434 h 131360"/>
                    <a:gd name="connsiteX1" fmla="*/ 228893 w 346842"/>
                    <a:gd name="connsiteY1" fmla="*/ 10109 h 131360"/>
                    <a:gd name="connsiteX2" fmla="*/ 200318 w 346842"/>
                    <a:gd name="connsiteY2" fmla="*/ 19634 h 131360"/>
                    <a:gd name="connsiteX3" fmla="*/ 273343 w 346842"/>
                    <a:gd name="connsiteY3" fmla="*/ 32334 h 131360"/>
                    <a:gd name="connsiteX4" fmla="*/ 346368 w 346842"/>
                    <a:gd name="connsiteY4" fmla="*/ 130759 h 131360"/>
                    <a:gd name="connsiteX5" fmla="*/ 301918 w 346842"/>
                    <a:gd name="connsiteY5" fmla="*/ 70434 h 131360"/>
                    <a:gd name="connsiteX6" fmla="*/ 244768 w 346842"/>
                    <a:gd name="connsiteY6" fmla="*/ 3759 h 131360"/>
                    <a:gd name="connsiteX7" fmla="*/ 187618 w 346842"/>
                    <a:gd name="connsiteY7" fmla="*/ 13284 h 131360"/>
                    <a:gd name="connsiteX8" fmla="*/ 293 w 346842"/>
                    <a:gd name="connsiteY8" fmla="*/ 54559 h 131360"/>
                    <a:gd name="connsiteX9" fmla="*/ 143168 w 346842"/>
                    <a:gd name="connsiteY9" fmla="*/ 32334 h 131360"/>
                    <a:gd name="connsiteX10" fmla="*/ 60618 w 346842"/>
                    <a:gd name="connsiteY10" fmla="*/ 70434 h 1313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46842" h="131360">
                      <a:moveTo>
                        <a:pt x="60618" y="70434"/>
                      </a:moveTo>
                      <a:cubicBezTo>
                        <a:pt x="74905" y="66730"/>
                        <a:pt x="205610" y="18576"/>
                        <a:pt x="228893" y="10109"/>
                      </a:cubicBezTo>
                      <a:cubicBezTo>
                        <a:pt x="252176" y="1642"/>
                        <a:pt x="192910" y="15930"/>
                        <a:pt x="200318" y="19634"/>
                      </a:cubicBezTo>
                      <a:cubicBezTo>
                        <a:pt x="207726" y="23338"/>
                        <a:pt x="249001" y="13813"/>
                        <a:pt x="273343" y="32334"/>
                      </a:cubicBezTo>
                      <a:cubicBezTo>
                        <a:pt x="297685" y="50855"/>
                        <a:pt x="341606" y="124409"/>
                        <a:pt x="346368" y="130759"/>
                      </a:cubicBezTo>
                      <a:cubicBezTo>
                        <a:pt x="351130" y="137109"/>
                        <a:pt x="318851" y="91601"/>
                        <a:pt x="301918" y="70434"/>
                      </a:cubicBezTo>
                      <a:cubicBezTo>
                        <a:pt x="284985" y="49267"/>
                        <a:pt x="263818" y="13284"/>
                        <a:pt x="244768" y="3759"/>
                      </a:cubicBezTo>
                      <a:cubicBezTo>
                        <a:pt x="225718" y="-5766"/>
                        <a:pt x="228364" y="4817"/>
                        <a:pt x="187618" y="13284"/>
                      </a:cubicBezTo>
                      <a:cubicBezTo>
                        <a:pt x="146872" y="21751"/>
                        <a:pt x="7701" y="51384"/>
                        <a:pt x="293" y="54559"/>
                      </a:cubicBezTo>
                      <a:cubicBezTo>
                        <a:pt x="-7115" y="57734"/>
                        <a:pt x="127822" y="29688"/>
                        <a:pt x="143168" y="32334"/>
                      </a:cubicBezTo>
                      <a:cubicBezTo>
                        <a:pt x="158514" y="34980"/>
                        <a:pt x="46331" y="74138"/>
                        <a:pt x="60618" y="7043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1" name="フリーフォーム 1030">
                  <a:extLst>
                    <a:ext uri="{FF2B5EF4-FFF2-40B4-BE49-F238E27FC236}">
                      <a16:creationId xmlns:a16="http://schemas.microsoft.com/office/drawing/2014/main" id="{FDED3C93-F386-8D29-E4C0-6734C7B9A46C}"/>
                    </a:ext>
                  </a:extLst>
                </p:cNvPr>
                <p:cNvSpPr/>
                <p:nvPr/>
              </p:nvSpPr>
              <p:spPr>
                <a:xfrm>
                  <a:off x="3140006" y="4105270"/>
                  <a:ext cx="715323" cy="260596"/>
                </a:xfrm>
                <a:custGeom>
                  <a:avLst/>
                  <a:gdLst>
                    <a:gd name="connsiteX0" fmla="*/ 69 w 715323"/>
                    <a:gd name="connsiteY0" fmla="*/ 38105 h 260596"/>
                    <a:gd name="connsiteX1" fmla="*/ 146119 w 715323"/>
                    <a:gd name="connsiteY1" fmla="*/ 22230 h 260596"/>
                    <a:gd name="connsiteX2" fmla="*/ 254069 w 715323"/>
                    <a:gd name="connsiteY2" fmla="*/ 92080 h 260596"/>
                    <a:gd name="connsiteX3" fmla="*/ 235019 w 715323"/>
                    <a:gd name="connsiteY3" fmla="*/ 73030 h 260596"/>
                    <a:gd name="connsiteX4" fmla="*/ 422344 w 715323"/>
                    <a:gd name="connsiteY4" fmla="*/ 171455 h 260596"/>
                    <a:gd name="connsiteX5" fmla="*/ 396944 w 715323"/>
                    <a:gd name="connsiteY5" fmla="*/ 161930 h 260596"/>
                    <a:gd name="connsiteX6" fmla="*/ 539819 w 715323"/>
                    <a:gd name="connsiteY6" fmla="*/ 238130 h 260596"/>
                    <a:gd name="connsiteX7" fmla="*/ 517594 w 715323"/>
                    <a:gd name="connsiteY7" fmla="*/ 231780 h 260596"/>
                    <a:gd name="connsiteX8" fmla="*/ 714444 w 715323"/>
                    <a:gd name="connsiteY8" fmla="*/ 260355 h 260596"/>
                    <a:gd name="connsiteX9" fmla="*/ 581094 w 715323"/>
                    <a:gd name="connsiteY9" fmla="*/ 238130 h 260596"/>
                    <a:gd name="connsiteX10" fmla="*/ 374719 w 715323"/>
                    <a:gd name="connsiteY10" fmla="*/ 130180 h 260596"/>
                    <a:gd name="connsiteX11" fmla="*/ 292169 w 715323"/>
                    <a:gd name="connsiteY11" fmla="*/ 82555 h 260596"/>
                    <a:gd name="connsiteX12" fmla="*/ 158819 w 715323"/>
                    <a:gd name="connsiteY12" fmla="*/ 38105 h 260596"/>
                    <a:gd name="connsiteX13" fmla="*/ 127069 w 715323"/>
                    <a:gd name="connsiteY13" fmla="*/ 5 h 260596"/>
                    <a:gd name="connsiteX14" fmla="*/ 69 w 715323"/>
                    <a:gd name="connsiteY14" fmla="*/ 38105 h 2605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715323" h="260596">
                      <a:moveTo>
                        <a:pt x="69" y="38105"/>
                      </a:moveTo>
                      <a:cubicBezTo>
                        <a:pt x="3244" y="41809"/>
                        <a:pt x="103786" y="13234"/>
                        <a:pt x="146119" y="22230"/>
                      </a:cubicBezTo>
                      <a:cubicBezTo>
                        <a:pt x="188452" y="31226"/>
                        <a:pt x="239252" y="83613"/>
                        <a:pt x="254069" y="92080"/>
                      </a:cubicBezTo>
                      <a:cubicBezTo>
                        <a:pt x="268886" y="100547"/>
                        <a:pt x="206973" y="59801"/>
                        <a:pt x="235019" y="73030"/>
                      </a:cubicBezTo>
                      <a:cubicBezTo>
                        <a:pt x="263065" y="86259"/>
                        <a:pt x="422344" y="171455"/>
                        <a:pt x="422344" y="171455"/>
                      </a:cubicBezTo>
                      <a:cubicBezTo>
                        <a:pt x="449332" y="186272"/>
                        <a:pt x="377365" y="150818"/>
                        <a:pt x="396944" y="161930"/>
                      </a:cubicBezTo>
                      <a:cubicBezTo>
                        <a:pt x="416523" y="173042"/>
                        <a:pt x="519711" y="226488"/>
                        <a:pt x="539819" y="238130"/>
                      </a:cubicBezTo>
                      <a:cubicBezTo>
                        <a:pt x="559927" y="249772"/>
                        <a:pt x="488490" y="228076"/>
                        <a:pt x="517594" y="231780"/>
                      </a:cubicBezTo>
                      <a:cubicBezTo>
                        <a:pt x="546698" y="235484"/>
                        <a:pt x="703861" y="259297"/>
                        <a:pt x="714444" y="260355"/>
                      </a:cubicBezTo>
                      <a:cubicBezTo>
                        <a:pt x="725027" y="261413"/>
                        <a:pt x="637715" y="259826"/>
                        <a:pt x="581094" y="238130"/>
                      </a:cubicBezTo>
                      <a:cubicBezTo>
                        <a:pt x="524473" y="216434"/>
                        <a:pt x="422873" y="156109"/>
                        <a:pt x="374719" y="130180"/>
                      </a:cubicBezTo>
                      <a:cubicBezTo>
                        <a:pt x="326565" y="104251"/>
                        <a:pt x="328152" y="97901"/>
                        <a:pt x="292169" y="82555"/>
                      </a:cubicBezTo>
                      <a:cubicBezTo>
                        <a:pt x="256186" y="67209"/>
                        <a:pt x="186336" y="51863"/>
                        <a:pt x="158819" y="38105"/>
                      </a:cubicBezTo>
                      <a:cubicBezTo>
                        <a:pt x="131302" y="24347"/>
                        <a:pt x="150352" y="534"/>
                        <a:pt x="127069" y="5"/>
                      </a:cubicBezTo>
                      <a:cubicBezTo>
                        <a:pt x="103786" y="-524"/>
                        <a:pt x="-3106" y="34401"/>
                        <a:pt x="69" y="3810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2" name="フリーフォーム 1031">
                  <a:extLst>
                    <a:ext uri="{FF2B5EF4-FFF2-40B4-BE49-F238E27FC236}">
                      <a16:creationId xmlns:a16="http://schemas.microsoft.com/office/drawing/2014/main" id="{EBCB07B6-6B43-0E68-7951-F0ABAC2A597B}"/>
                    </a:ext>
                  </a:extLst>
                </p:cNvPr>
                <p:cNvSpPr/>
                <p:nvPr/>
              </p:nvSpPr>
              <p:spPr>
                <a:xfrm>
                  <a:off x="2905595" y="4060273"/>
                  <a:ext cx="307786" cy="216773"/>
                </a:xfrm>
                <a:custGeom>
                  <a:avLst/>
                  <a:gdLst>
                    <a:gd name="connsiteX0" fmla="*/ 2705 w 307786"/>
                    <a:gd name="connsiteY0" fmla="*/ 552 h 216773"/>
                    <a:gd name="connsiteX1" fmla="*/ 21755 w 307786"/>
                    <a:gd name="connsiteY1" fmla="*/ 73577 h 216773"/>
                    <a:gd name="connsiteX2" fmla="*/ 129705 w 307786"/>
                    <a:gd name="connsiteY2" fmla="*/ 124377 h 216773"/>
                    <a:gd name="connsiteX3" fmla="*/ 117005 w 307786"/>
                    <a:gd name="connsiteY3" fmla="*/ 95802 h 216773"/>
                    <a:gd name="connsiteX4" fmla="*/ 202730 w 307786"/>
                    <a:gd name="connsiteY4" fmla="*/ 140252 h 216773"/>
                    <a:gd name="connsiteX5" fmla="*/ 304330 w 307786"/>
                    <a:gd name="connsiteY5" fmla="*/ 216452 h 216773"/>
                    <a:gd name="connsiteX6" fmla="*/ 272580 w 307786"/>
                    <a:gd name="connsiteY6" fmla="*/ 165652 h 216773"/>
                    <a:gd name="connsiteX7" fmla="*/ 161455 w 307786"/>
                    <a:gd name="connsiteY7" fmla="*/ 118027 h 216773"/>
                    <a:gd name="connsiteX8" fmla="*/ 297980 w 307786"/>
                    <a:gd name="connsiteY8" fmla="*/ 210102 h 216773"/>
                    <a:gd name="connsiteX9" fmla="*/ 275755 w 307786"/>
                    <a:gd name="connsiteY9" fmla="*/ 172002 h 216773"/>
                    <a:gd name="connsiteX10" fmla="*/ 145580 w 307786"/>
                    <a:gd name="connsiteY10" fmla="*/ 111677 h 216773"/>
                    <a:gd name="connsiteX11" fmla="*/ 59855 w 307786"/>
                    <a:gd name="connsiteY11" fmla="*/ 114852 h 216773"/>
                    <a:gd name="connsiteX12" fmla="*/ 2705 w 307786"/>
                    <a:gd name="connsiteY12" fmla="*/ 552 h 2167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07786" h="216773">
                      <a:moveTo>
                        <a:pt x="2705" y="552"/>
                      </a:moveTo>
                      <a:cubicBezTo>
                        <a:pt x="-3645" y="-6327"/>
                        <a:pt x="588" y="52940"/>
                        <a:pt x="21755" y="73577"/>
                      </a:cubicBezTo>
                      <a:cubicBezTo>
                        <a:pt x="42922" y="94215"/>
                        <a:pt x="113830" y="120673"/>
                        <a:pt x="129705" y="124377"/>
                      </a:cubicBezTo>
                      <a:cubicBezTo>
                        <a:pt x="145580" y="128081"/>
                        <a:pt x="104834" y="93156"/>
                        <a:pt x="117005" y="95802"/>
                      </a:cubicBezTo>
                      <a:cubicBezTo>
                        <a:pt x="129176" y="98448"/>
                        <a:pt x="171509" y="120144"/>
                        <a:pt x="202730" y="140252"/>
                      </a:cubicBezTo>
                      <a:cubicBezTo>
                        <a:pt x="233951" y="160360"/>
                        <a:pt x="292688" y="212219"/>
                        <a:pt x="304330" y="216452"/>
                      </a:cubicBezTo>
                      <a:cubicBezTo>
                        <a:pt x="315972" y="220685"/>
                        <a:pt x="296392" y="182056"/>
                        <a:pt x="272580" y="165652"/>
                      </a:cubicBezTo>
                      <a:cubicBezTo>
                        <a:pt x="248768" y="149248"/>
                        <a:pt x="157222" y="110619"/>
                        <a:pt x="161455" y="118027"/>
                      </a:cubicBezTo>
                      <a:cubicBezTo>
                        <a:pt x="165688" y="125435"/>
                        <a:pt x="278930" y="201106"/>
                        <a:pt x="297980" y="210102"/>
                      </a:cubicBezTo>
                      <a:cubicBezTo>
                        <a:pt x="317030" y="219098"/>
                        <a:pt x="301155" y="188406"/>
                        <a:pt x="275755" y="172002"/>
                      </a:cubicBezTo>
                      <a:cubicBezTo>
                        <a:pt x="250355" y="155598"/>
                        <a:pt x="181563" y="121202"/>
                        <a:pt x="145580" y="111677"/>
                      </a:cubicBezTo>
                      <a:cubicBezTo>
                        <a:pt x="109597" y="102152"/>
                        <a:pt x="83668" y="127552"/>
                        <a:pt x="59855" y="114852"/>
                      </a:cubicBezTo>
                      <a:cubicBezTo>
                        <a:pt x="36043" y="102152"/>
                        <a:pt x="9055" y="7431"/>
                        <a:pt x="2705" y="55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3" name="フリーフォーム 1032">
                  <a:extLst>
                    <a:ext uri="{FF2B5EF4-FFF2-40B4-BE49-F238E27FC236}">
                      <a16:creationId xmlns:a16="http://schemas.microsoft.com/office/drawing/2014/main" id="{8D5B2D19-EA68-2D83-EFB3-1327B8D7A35C}"/>
                    </a:ext>
                  </a:extLst>
                </p:cNvPr>
                <p:cNvSpPr/>
                <p:nvPr/>
              </p:nvSpPr>
              <p:spPr>
                <a:xfrm>
                  <a:off x="3181350" y="4208541"/>
                  <a:ext cx="679694" cy="172156"/>
                </a:xfrm>
                <a:custGeom>
                  <a:avLst/>
                  <a:gdLst>
                    <a:gd name="connsiteX0" fmla="*/ 0 w 679694"/>
                    <a:gd name="connsiteY0" fmla="*/ 42784 h 172156"/>
                    <a:gd name="connsiteX1" fmla="*/ 101600 w 679694"/>
                    <a:gd name="connsiteY1" fmla="*/ 33259 h 172156"/>
                    <a:gd name="connsiteX2" fmla="*/ 66675 w 679694"/>
                    <a:gd name="connsiteY2" fmla="*/ 1509 h 172156"/>
                    <a:gd name="connsiteX3" fmla="*/ 231775 w 679694"/>
                    <a:gd name="connsiteY3" fmla="*/ 87234 h 172156"/>
                    <a:gd name="connsiteX4" fmla="*/ 219075 w 679694"/>
                    <a:gd name="connsiteY4" fmla="*/ 65009 h 172156"/>
                    <a:gd name="connsiteX5" fmla="*/ 358775 w 679694"/>
                    <a:gd name="connsiteY5" fmla="*/ 125334 h 172156"/>
                    <a:gd name="connsiteX6" fmla="*/ 342900 w 679694"/>
                    <a:gd name="connsiteY6" fmla="*/ 99934 h 172156"/>
                    <a:gd name="connsiteX7" fmla="*/ 438150 w 679694"/>
                    <a:gd name="connsiteY7" fmla="*/ 141209 h 172156"/>
                    <a:gd name="connsiteX8" fmla="*/ 530225 w 679694"/>
                    <a:gd name="connsiteY8" fmla="*/ 169784 h 172156"/>
                    <a:gd name="connsiteX9" fmla="*/ 679450 w 679694"/>
                    <a:gd name="connsiteY9" fmla="*/ 169784 h 172156"/>
                    <a:gd name="connsiteX10" fmla="*/ 558800 w 679694"/>
                    <a:gd name="connsiteY10" fmla="*/ 163434 h 172156"/>
                    <a:gd name="connsiteX11" fmla="*/ 320675 w 679694"/>
                    <a:gd name="connsiteY11" fmla="*/ 128509 h 172156"/>
                    <a:gd name="connsiteX12" fmla="*/ 358775 w 679694"/>
                    <a:gd name="connsiteY12" fmla="*/ 118984 h 172156"/>
                    <a:gd name="connsiteX13" fmla="*/ 200025 w 679694"/>
                    <a:gd name="connsiteY13" fmla="*/ 42784 h 172156"/>
                    <a:gd name="connsiteX14" fmla="*/ 133350 w 679694"/>
                    <a:gd name="connsiteY14" fmla="*/ 30084 h 172156"/>
                    <a:gd name="connsiteX15" fmla="*/ 101600 w 679694"/>
                    <a:gd name="connsiteY15" fmla="*/ 39609 h 172156"/>
                    <a:gd name="connsiteX16" fmla="*/ 0 w 679694"/>
                    <a:gd name="connsiteY16" fmla="*/ 42784 h 1721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679694" h="172156">
                      <a:moveTo>
                        <a:pt x="0" y="42784"/>
                      </a:moveTo>
                      <a:cubicBezTo>
                        <a:pt x="0" y="41726"/>
                        <a:pt x="90488" y="40138"/>
                        <a:pt x="101600" y="33259"/>
                      </a:cubicBezTo>
                      <a:cubicBezTo>
                        <a:pt x="112712" y="26380"/>
                        <a:pt x="44979" y="-7487"/>
                        <a:pt x="66675" y="1509"/>
                      </a:cubicBezTo>
                      <a:cubicBezTo>
                        <a:pt x="88371" y="10505"/>
                        <a:pt x="206375" y="76651"/>
                        <a:pt x="231775" y="87234"/>
                      </a:cubicBezTo>
                      <a:cubicBezTo>
                        <a:pt x="257175" y="97817"/>
                        <a:pt x="197908" y="58659"/>
                        <a:pt x="219075" y="65009"/>
                      </a:cubicBezTo>
                      <a:cubicBezTo>
                        <a:pt x="240242" y="71359"/>
                        <a:pt x="338138" y="119513"/>
                        <a:pt x="358775" y="125334"/>
                      </a:cubicBezTo>
                      <a:cubicBezTo>
                        <a:pt x="379412" y="131155"/>
                        <a:pt x="329671" y="97288"/>
                        <a:pt x="342900" y="99934"/>
                      </a:cubicBezTo>
                      <a:cubicBezTo>
                        <a:pt x="356129" y="102580"/>
                        <a:pt x="406929" y="129567"/>
                        <a:pt x="438150" y="141209"/>
                      </a:cubicBezTo>
                      <a:cubicBezTo>
                        <a:pt x="469371" y="152851"/>
                        <a:pt x="490008" y="165022"/>
                        <a:pt x="530225" y="169784"/>
                      </a:cubicBezTo>
                      <a:cubicBezTo>
                        <a:pt x="570442" y="174547"/>
                        <a:pt x="674688" y="170842"/>
                        <a:pt x="679450" y="169784"/>
                      </a:cubicBezTo>
                      <a:cubicBezTo>
                        <a:pt x="684212" y="168726"/>
                        <a:pt x="618596" y="170313"/>
                        <a:pt x="558800" y="163434"/>
                      </a:cubicBezTo>
                      <a:cubicBezTo>
                        <a:pt x="499004" y="156555"/>
                        <a:pt x="354012" y="135917"/>
                        <a:pt x="320675" y="128509"/>
                      </a:cubicBezTo>
                      <a:cubicBezTo>
                        <a:pt x="287338" y="121101"/>
                        <a:pt x="378883" y="133271"/>
                        <a:pt x="358775" y="118984"/>
                      </a:cubicBezTo>
                      <a:cubicBezTo>
                        <a:pt x="338667" y="104697"/>
                        <a:pt x="237596" y="57601"/>
                        <a:pt x="200025" y="42784"/>
                      </a:cubicBezTo>
                      <a:cubicBezTo>
                        <a:pt x="162454" y="27967"/>
                        <a:pt x="149754" y="30613"/>
                        <a:pt x="133350" y="30084"/>
                      </a:cubicBezTo>
                      <a:cubicBezTo>
                        <a:pt x="116946" y="29555"/>
                        <a:pt x="122238" y="35905"/>
                        <a:pt x="101600" y="39609"/>
                      </a:cubicBezTo>
                      <a:cubicBezTo>
                        <a:pt x="80962" y="43313"/>
                        <a:pt x="0" y="43842"/>
                        <a:pt x="0" y="4278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4" name="フリーフォーム 1033">
                  <a:extLst>
                    <a:ext uri="{FF2B5EF4-FFF2-40B4-BE49-F238E27FC236}">
                      <a16:creationId xmlns:a16="http://schemas.microsoft.com/office/drawing/2014/main" id="{7A7A3B82-3F83-A21B-1EE9-87BC399FC201}"/>
                    </a:ext>
                  </a:extLst>
                </p:cNvPr>
                <p:cNvSpPr/>
                <p:nvPr/>
              </p:nvSpPr>
              <p:spPr>
                <a:xfrm>
                  <a:off x="3000345" y="4235160"/>
                  <a:ext cx="215538" cy="114594"/>
                </a:xfrm>
                <a:custGeom>
                  <a:avLst/>
                  <a:gdLst>
                    <a:gd name="connsiteX0" fmla="*/ 30 w 215538"/>
                    <a:gd name="connsiteY0" fmla="*/ 290 h 114594"/>
                    <a:gd name="connsiteX1" fmla="*/ 133380 w 215538"/>
                    <a:gd name="connsiteY1" fmla="*/ 98715 h 114594"/>
                    <a:gd name="connsiteX2" fmla="*/ 98455 w 215538"/>
                    <a:gd name="connsiteY2" fmla="*/ 60615 h 114594"/>
                    <a:gd name="connsiteX3" fmla="*/ 203230 w 215538"/>
                    <a:gd name="connsiteY3" fmla="*/ 114590 h 114594"/>
                    <a:gd name="connsiteX4" fmla="*/ 212755 w 215538"/>
                    <a:gd name="connsiteY4" fmla="*/ 63790 h 114594"/>
                    <a:gd name="connsiteX5" fmla="*/ 196880 w 215538"/>
                    <a:gd name="connsiteY5" fmla="*/ 101890 h 114594"/>
                    <a:gd name="connsiteX6" fmla="*/ 101630 w 215538"/>
                    <a:gd name="connsiteY6" fmla="*/ 41565 h 114594"/>
                    <a:gd name="connsiteX7" fmla="*/ 120680 w 215538"/>
                    <a:gd name="connsiteY7" fmla="*/ 66965 h 114594"/>
                    <a:gd name="connsiteX8" fmla="*/ 30 w 215538"/>
                    <a:gd name="connsiteY8" fmla="*/ 290 h 1145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15538" h="114594">
                      <a:moveTo>
                        <a:pt x="30" y="290"/>
                      </a:moveTo>
                      <a:cubicBezTo>
                        <a:pt x="2147" y="5582"/>
                        <a:pt x="116976" y="88661"/>
                        <a:pt x="133380" y="98715"/>
                      </a:cubicBezTo>
                      <a:cubicBezTo>
                        <a:pt x="149784" y="108769"/>
                        <a:pt x="86813" y="57969"/>
                        <a:pt x="98455" y="60615"/>
                      </a:cubicBezTo>
                      <a:cubicBezTo>
                        <a:pt x="110097" y="63261"/>
                        <a:pt x="184180" y="114061"/>
                        <a:pt x="203230" y="114590"/>
                      </a:cubicBezTo>
                      <a:cubicBezTo>
                        <a:pt x="222280" y="115119"/>
                        <a:pt x="213813" y="65907"/>
                        <a:pt x="212755" y="63790"/>
                      </a:cubicBezTo>
                      <a:cubicBezTo>
                        <a:pt x="211697" y="61673"/>
                        <a:pt x="215401" y="105594"/>
                        <a:pt x="196880" y="101890"/>
                      </a:cubicBezTo>
                      <a:cubicBezTo>
                        <a:pt x="178359" y="98186"/>
                        <a:pt x="114330" y="47386"/>
                        <a:pt x="101630" y="41565"/>
                      </a:cubicBezTo>
                      <a:cubicBezTo>
                        <a:pt x="88930" y="35744"/>
                        <a:pt x="133909" y="70140"/>
                        <a:pt x="120680" y="66965"/>
                      </a:cubicBezTo>
                      <a:cubicBezTo>
                        <a:pt x="107451" y="63790"/>
                        <a:pt x="-2087" y="-5002"/>
                        <a:pt x="30" y="29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5" name="フリーフォーム 1034">
                  <a:extLst>
                    <a:ext uri="{FF2B5EF4-FFF2-40B4-BE49-F238E27FC236}">
                      <a16:creationId xmlns:a16="http://schemas.microsoft.com/office/drawing/2014/main" id="{49054BA9-6EA4-3528-D903-B4C2190A7135}"/>
                    </a:ext>
                  </a:extLst>
                </p:cNvPr>
                <p:cNvSpPr/>
                <p:nvPr/>
              </p:nvSpPr>
              <p:spPr>
                <a:xfrm>
                  <a:off x="3191830" y="4292388"/>
                  <a:ext cx="374191" cy="67530"/>
                </a:xfrm>
                <a:custGeom>
                  <a:avLst/>
                  <a:gdLst>
                    <a:gd name="connsiteX0" fmla="*/ 2220 w 374191"/>
                    <a:gd name="connsiteY0" fmla="*/ 212 h 67530"/>
                    <a:gd name="connsiteX1" fmla="*/ 75245 w 374191"/>
                    <a:gd name="connsiteY1" fmla="*/ 28787 h 67530"/>
                    <a:gd name="connsiteX2" fmla="*/ 176845 w 374191"/>
                    <a:gd name="connsiteY2" fmla="*/ 51012 h 67530"/>
                    <a:gd name="connsiteX3" fmla="*/ 100645 w 374191"/>
                    <a:gd name="connsiteY3" fmla="*/ 66887 h 67530"/>
                    <a:gd name="connsiteX4" fmla="*/ 268920 w 374191"/>
                    <a:gd name="connsiteY4" fmla="*/ 28787 h 67530"/>
                    <a:gd name="connsiteX5" fmla="*/ 373695 w 374191"/>
                    <a:gd name="connsiteY5" fmla="*/ 51012 h 67530"/>
                    <a:gd name="connsiteX6" fmla="*/ 227645 w 374191"/>
                    <a:gd name="connsiteY6" fmla="*/ 44662 h 67530"/>
                    <a:gd name="connsiteX7" fmla="*/ 160970 w 374191"/>
                    <a:gd name="connsiteY7" fmla="*/ 44662 h 67530"/>
                    <a:gd name="connsiteX8" fmla="*/ 2220 w 374191"/>
                    <a:gd name="connsiteY8" fmla="*/ 212 h 675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74191" h="67530">
                      <a:moveTo>
                        <a:pt x="2220" y="212"/>
                      </a:moveTo>
                      <a:cubicBezTo>
                        <a:pt x="-12067" y="-2434"/>
                        <a:pt x="46141" y="20320"/>
                        <a:pt x="75245" y="28787"/>
                      </a:cubicBezTo>
                      <a:cubicBezTo>
                        <a:pt x="104349" y="37254"/>
                        <a:pt x="172612" y="44662"/>
                        <a:pt x="176845" y="51012"/>
                      </a:cubicBezTo>
                      <a:cubicBezTo>
                        <a:pt x="181078" y="57362"/>
                        <a:pt x="85299" y="70591"/>
                        <a:pt x="100645" y="66887"/>
                      </a:cubicBezTo>
                      <a:cubicBezTo>
                        <a:pt x="115991" y="63183"/>
                        <a:pt x="223412" y="31433"/>
                        <a:pt x="268920" y="28787"/>
                      </a:cubicBezTo>
                      <a:cubicBezTo>
                        <a:pt x="314428" y="26141"/>
                        <a:pt x="380574" y="48366"/>
                        <a:pt x="373695" y="51012"/>
                      </a:cubicBezTo>
                      <a:cubicBezTo>
                        <a:pt x="366816" y="53658"/>
                        <a:pt x="263099" y="45720"/>
                        <a:pt x="227645" y="44662"/>
                      </a:cubicBezTo>
                      <a:cubicBezTo>
                        <a:pt x="192191" y="43604"/>
                        <a:pt x="190603" y="49954"/>
                        <a:pt x="160970" y="44662"/>
                      </a:cubicBezTo>
                      <a:cubicBezTo>
                        <a:pt x="131337" y="39370"/>
                        <a:pt x="16507" y="2858"/>
                        <a:pt x="2220" y="21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6" name="フリーフォーム 1035">
                  <a:extLst>
                    <a:ext uri="{FF2B5EF4-FFF2-40B4-BE49-F238E27FC236}">
                      <a16:creationId xmlns:a16="http://schemas.microsoft.com/office/drawing/2014/main" id="{53A5AF87-7C6A-93E4-1BD2-E17D2C4A04EC}"/>
                    </a:ext>
                  </a:extLst>
                </p:cNvPr>
                <p:cNvSpPr/>
                <p:nvPr/>
              </p:nvSpPr>
              <p:spPr>
                <a:xfrm>
                  <a:off x="2984470" y="4244719"/>
                  <a:ext cx="112701" cy="195555"/>
                </a:xfrm>
                <a:custGeom>
                  <a:avLst/>
                  <a:gdLst>
                    <a:gd name="connsiteX0" fmla="*/ 30 w 112701"/>
                    <a:gd name="connsiteY0" fmla="*/ 256 h 195555"/>
                    <a:gd name="connsiteX1" fmla="*/ 12730 w 112701"/>
                    <a:gd name="connsiteY1" fmla="*/ 66931 h 195555"/>
                    <a:gd name="connsiteX2" fmla="*/ 41305 w 112701"/>
                    <a:gd name="connsiteY2" fmla="*/ 130431 h 195555"/>
                    <a:gd name="connsiteX3" fmla="*/ 12730 w 112701"/>
                    <a:gd name="connsiteY3" fmla="*/ 124081 h 195555"/>
                    <a:gd name="connsiteX4" fmla="*/ 111155 w 112701"/>
                    <a:gd name="connsiteY4" fmla="*/ 193931 h 195555"/>
                    <a:gd name="connsiteX5" fmla="*/ 69880 w 112701"/>
                    <a:gd name="connsiteY5" fmla="*/ 168531 h 195555"/>
                    <a:gd name="connsiteX6" fmla="*/ 28605 w 112701"/>
                    <a:gd name="connsiteY6" fmla="*/ 114556 h 195555"/>
                    <a:gd name="connsiteX7" fmla="*/ 15905 w 112701"/>
                    <a:gd name="connsiteY7" fmla="*/ 92331 h 195555"/>
                    <a:gd name="connsiteX8" fmla="*/ 30 w 112701"/>
                    <a:gd name="connsiteY8" fmla="*/ 256 h 195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2701" h="195555">
                      <a:moveTo>
                        <a:pt x="30" y="256"/>
                      </a:moveTo>
                      <a:cubicBezTo>
                        <a:pt x="-499" y="-3977"/>
                        <a:pt x="5851" y="45235"/>
                        <a:pt x="12730" y="66931"/>
                      </a:cubicBezTo>
                      <a:cubicBezTo>
                        <a:pt x="19609" y="88627"/>
                        <a:pt x="41305" y="120906"/>
                        <a:pt x="41305" y="130431"/>
                      </a:cubicBezTo>
                      <a:cubicBezTo>
                        <a:pt x="41305" y="139956"/>
                        <a:pt x="1088" y="113498"/>
                        <a:pt x="12730" y="124081"/>
                      </a:cubicBezTo>
                      <a:cubicBezTo>
                        <a:pt x="24372" y="134664"/>
                        <a:pt x="101630" y="186523"/>
                        <a:pt x="111155" y="193931"/>
                      </a:cubicBezTo>
                      <a:cubicBezTo>
                        <a:pt x="120680" y="201339"/>
                        <a:pt x="83638" y="181760"/>
                        <a:pt x="69880" y="168531"/>
                      </a:cubicBezTo>
                      <a:cubicBezTo>
                        <a:pt x="56122" y="155302"/>
                        <a:pt x="37601" y="127256"/>
                        <a:pt x="28605" y="114556"/>
                      </a:cubicBezTo>
                      <a:cubicBezTo>
                        <a:pt x="19609" y="101856"/>
                        <a:pt x="21197" y="108735"/>
                        <a:pt x="15905" y="92331"/>
                      </a:cubicBezTo>
                      <a:cubicBezTo>
                        <a:pt x="10613" y="75927"/>
                        <a:pt x="559" y="4489"/>
                        <a:pt x="30" y="25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7" name="フリーフォーム 1036">
                  <a:extLst>
                    <a:ext uri="{FF2B5EF4-FFF2-40B4-BE49-F238E27FC236}">
                      <a16:creationId xmlns:a16="http://schemas.microsoft.com/office/drawing/2014/main" id="{90A5343E-6022-FF90-1C3E-0F11524666A4}"/>
                    </a:ext>
                  </a:extLst>
                </p:cNvPr>
                <p:cNvSpPr/>
                <p:nvPr/>
              </p:nvSpPr>
              <p:spPr>
                <a:xfrm>
                  <a:off x="3168140" y="4390890"/>
                  <a:ext cx="571171" cy="66898"/>
                </a:xfrm>
                <a:custGeom>
                  <a:avLst/>
                  <a:gdLst>
                    <a:gd name="connsiteX0" fmla="*/ 510 w 571171"/>
                    <a:gd name="connsiteY0" fmla="*/ 66810 h 66898"/>
                    <a:gd name="connsiteX1" fmla="*/ 203710 w 571171"/>
                    <a:gd name="connsiteY1" fmla="*/ 25535 h 66898"/>
                    <a:gd name="connsiteX2" fmla="*/ 352935 w 571171"/>
                    <a:gd name="connsiteY2" fmla="*/ 25535 h 66898"/>
                    <a:gd name="connsiteX3" fmla="*/ 318010 w 571171"/>
                    <a:gd name="connsiteY3" fmla="*/ 135 h 66898"/>
                    <a:gd name="connsiteX4" fmla="*/ 565660 w 571171"/>
                    <a:gd name="connsiteY4" fmla="*/ 38235 h 66898"/>
                    <a:gd name="connsiteX5" fmla="*/ 473585 w 571171"/>
                    <a:gd name="connsiteY5" fmla="*/ 25535 h 66898"/>
                    <a:gd name="connsiteX6" fmla="*/ 286260 w 571171"/>
                    <a:gd name="connsiteY6" fmla="*/ 9660 h 66898"/>
                    <a:gd name="connsiteX7" fmla="*/ 149735 w 571171"/>
                    <a:gd name="connsiteY7" fmla="*/ 12835 h 66898"/>
                    <a:gd name="connsiteX8" fmla="*/ 510 w 571171"/>
                    <a:gd name="connsiteY8" fmla="*/ 66810 h 66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71171" h="66898">
                      <a:moveTo>
                        <a:pt x="510" y="66810"/>
                      </a:moveTo>
                      <a:cubicBezTo>
                        <a:pt x="9506" y="68927"/>
                        <a:pt x="144973" y="32414"/>
                        <a:pt x="203710" y="25535"/>
                      </a:cubicBezTo>
                      <a:cubicBezTo>
                        <a:pt x="262447" y="18656"/>
                        <a:pt x="333885" y="29768"/>
                        <a:pt x="352935" y="25535"/>
                      </a:cubicBezTo>
                      <a:cubicBezTo>
                        <a:pt x="371985" y="21302"/>
                        <a:pt x="282556" y="-1982"/>
                        <a:pt x="318010" y="135"/>
                      </a:cubicBezTo>
                      <a:cubicBezTo>
                        <a:pt x="353464" y="2252"/>
                        <a:pt x="539731" y="34002"/>
                        <a:pt x="565660" y="38235"/>
                      </a:cubicBezTo>
                      <a:cubicBezTo>
                        <a:pt x="591589" y="42468"/>
                        <a:pt x="520152" y="30297"/>
                        <a:pt x="473585" y="25535"/>
                      </a:cubicBezTo>
                      <a:cubicBezTo>
                        <a:pt x="427018" y="20773"/>
                        <a:pt x="340235" y="11777"/>
                        <a:pt x="286260" y="9660"/>
                      </a:cubicBezTo>
                      <a:cubicBezTo>
                        <a:pt x="232285" y="7543"/>
                        <a:pt x="195772" y="2252"/>
                        <a:pt x="149735" y="12835"/>
                      </a:cubicBezTo>
                      <a:cubicBezTo>
                        <a:pt x="103698" y="23418"/>
                        <a:pt x="-8486" y="64693"/>
                        <a:pt x="510" y="6681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8" name="フリーフォーム 1037">
                  <a:extLst>
                    <a:ext uri="{FF2B5EF4-FFF2-40B4-BE49-F238E27FC236}">
                      <a16:creationId xmlns:a16="http://schemas.microsoft.com/office/drawing/2014/main" id="{25CCEB74-318A-E88E-ED9B-4E9F4948A7FE}"/>
                    </a:ext>
                  </a:extLst>
                </p:cNvPr>
                <p:cNvSpPr/>
                <p:nvPr/>
              </p:nvSpPr>
              <p:spPr>
                <a:xfrm>
                  <a:off x="3894022" y="4282934"/>
                  <a:ext cx="49383" cy="176241"/>
                </a:xfrm>
                <a:custGeom>
                  <a:avLst/>
                  <a:gdLst>
                    <a:gd name="connsiteX0" fmla="*/ 49328 w 49383"/>
                    <a:gd name="connsiteY0" fmla="*/ 141 h 176241"/>
                    <a:gd name="connsiteX1" fmla="*/ 17578 w 49383"/>
                    <a:gd name="connsiteY1" fmla="*/ 92216 h 176241"/>
                    <a:gd name="connsiteX2" fmla="*/ 46153 w 49383"/>
                    <a:gd name="connsiteY2" fmla="*/ 174766 h 176241"/>
                    <a:gd name="connsiteX3" fmla="*/ 33453 w 49383"/>
                    <a:gd name="connsiteY3" fmla="*/ 136666 h 176241"/>
                    <a:gd name="connsiteX4" fmla="*/ 1703 w 49383"/>
                    <a:gd name="connsiteY4" fmla="*/ 31891 h 176241"/>
                    <a:gd name="connsiteX5" fmla="*/ 8053 w 49383"/>
                    <a:gd name="connsiteY5" fmla="*/ 69991 h 176241"/>
                    <a:gd name="connsiteX6" fmla="*/ 49328 w 49383"/>
                    <a:gd name="connsiteY6" fmla="*/ 141 h 176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9383" h="176241">
                      <a:moveTo>
                        <a:pt x="49328" y="141"/>
                      </a:moveTo>
                      <a:cubicBezTo>
                        <a:pt x="50915" y="3845"/>
                        <a:pt x="18107" y="63112"/>
                        <a:pt x="17578" y="92216"/>
                      </a:cubicBezTo>
                      <a:cubicBezTo>
                        <a:pt x="17049" y="121320"/>
                        <a:pt x="43507" y="167358"/>
                        <a:pt x="46153" y="174766"/>
                      </a:cubicBezTo>
                      <a:cubicBezTo>
                        <a:pt x="48799" y="182174"/>
                        <a:pt x="40861" y="160479"/>
                        <a:pt x="33453" y="136666"/>
                      </a:cubicBezTo>
                      <a:cubicBezTo>
                        <a:pt x="26045" y="112854"/>
                        <a:pt x="5936" y="43004"/>
                        <a:pt x="1703" y="31891"/>
                      </a:cubicBezTo>
                      <a:cubicBezTo>
                        <a:pt x="-2530" y="20779"/>
                        <a:pt x="1703" y="73166"/>
                        <a:pt x="8053" y="69991"/>
                      </a:cubicBezTo>
                      <a:cubicBezTo>
                        <a:pt x="14403" y="66816"/>
                        <a:pt x="47741" y="-3563"/>
                        <a:pt x="49328" y="14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9" name="フリーフォーム 1038">
                  <a:extLst>
                    <a:ext uri="{FF2B5EF4-FFF2-40B4-BE49-F238E27FC236}">
                      <a16:creationId xmlns:a16="http://schemas.microsoft.com/office/drawing/2014/main" id="{3CF5F3FC-E38A-D1FF-A65D-384936939006}"/>
                    </a:ext>
                  </a:extLst>
                </p:cNvPr>
                <p:cNvSpPr/>
                <p:nvPr/>
              </p:nvSpPr>
              <p:spPr>
                <a:xfrm>
                  <a:off x="2876542" y="4063748"/>
                  <a:ext cx="200337" cy="219332"/>
                </a:xfrm>
                <a:custGeom>
                  <a:avLst/>
                  <a:gdLst>
                    <a:gd name="connsiteX0" fmla="*/ 8 w 200337"/>
                    <a:gd name="connsiteY0" fmla="*/ 252 h 219332"/>
                    <a:gd name="connsiteX1" fmla="*/ 38108 w 200337"/>
                    <a:gd name="connsiteY1" fmla="*/ 95502 h 219332"/>
                    <a:gd name="connsiteX2" fmla="*/ 114308 w 200337"/>
                    <a:gd name="connsiteY2" fmla="*/ 127252 h 219332"/>
                    <a:gd name="connsiteX3" fmla="*/ 82558 w 200337"/>
                    <a:gd name="connsiteY3" fmla="*/ 130427 h 219332"/>
                    <a:gd name="connsiteX4" fmla="*/ 177808 w 200337"/>
                    <a:gd name="connsiteY4" fmla="*/ 139952 h 219332"/>
                    <a:gd name="connsiteX5" fmla="*/ 200033 w 200337"/>
                    <a:gd name="connsiteY5" fmla="*/ 159002 h 219332"/>
                    <a:gd name="connsiteX6" fmla="*/ 168283 w 200337"/>
                    <a:gd name="connsiteY6" fmla="*/ 146302 h 219332"/>
                    <a:gd name="connsiteX7" fmla="*/ 76208 w 200337"/>
                    <a:gd name="connsiteY7" fmla="*/ 149477 h 219332"/>
                    <a:gd name="connsiteX8" fmla="*/ 82558 w 200337"/>
                    <a:gd name="connsiteY8" fmla="*/ 165352 h 219332"/>
                    <a:gd name="connsiteX9" fmla="*/ 79383 w 200337"/>
                    <a:gd name="connsiteY9" fmla="*/ 219327 h 219332"/>
                    <a:gd name="connsiteX10" fmla="*/ 66683 w 200337"/>
                    <a:gd name="connsiteY10" fmla="*/ 168527 h 219332"/>
                    <a:gd name="connsiteX11" fmla="*/ 34933 w 200337"/>
                    <a:gd name="connsiteY11" fmla="*/ 127252 h 219332"/>
                    <a:gd name="connsiteX12" fmla="*/ 8 w 200337"/>
                    <a:gd name="connsiteY12" fmla="*/ 252 h 2193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00337" h="219332">
                      <a:moveTo>
                        <a:pt x="8" y="252"/>
                      </a:moveTo>
                      <a:cubicBezTo>
                        <a:pt x="537" y="-5040"/>
                        <a:pt x="19058" y="74336"/>
                        <a:pt x="38108" y="95502"/>
                      </a:cubicBezTo>
                      <a:cubicBezTo>
                        <a:pt x="57158" y="116668"/>
                        <a:pt x="106900" y="121431"/>
                        <a:pt x="114308" y="127252"/>
                      </a:cubicBezTo>
                      <a:cubicBezTo>
                        <a:pt x="121716" y="133073"/>
                        <a:pt x="71975" y="128310"/>
                        <a:pt x="82558" y="130427"/>
                      </a:cubicBezTo>
                      <a:cubicBezTo>
                        <a:pt x="93141" y="132544"/>
                        <a:pt x="158229" y="135190"/>
                        <a:pt x="177808" y="139952"/>
                      </a:cubicBezTo>
                      <a:cubicBezTo>
                        <a:pt x="197387" y="144714"/>
                        <a:pt x="201621" y="157944"/>
                        <a:pt x="200033" y="159002"/>
                      </a:cubicBezTo>
                      <a:cubicBezTo>
                        <a:pt x="198445" y="160060"/>
                        <a:pt x="188920" y="147889"/>
                        <a:pt x="168283" y="146302"/>
                      </a:cubicBezTo>
                      <a:cubicBezTo>
                        <a:pt x="147646" y="144715"/>
                        <a:pt x="76208" y="149477"/>
                        <a:pt x="76208" y="149477"/>
                      </a:cubicBezTo>
                      <a:cubicBezTo>
                        <a:pt x="61921" y="152652"/>
                        <a:pt x="82029" y="153710"/>
                        <a:pt x="82558" y="165352"/>
                      </a:cubicBezTo>
                      <a:cubicBezTo>
                        <a:pt x="83087" y="176994"/>
                        <a:pt x="82029" y="218798"/>
                        <a:pt x="79383" y="219327"/>
                      </a:cubicBezTo>
                      <a:cubicBezTo>
                        <a:pt x="76737" y="219856"/>
                        <a:pt x="74091" y="183873"/>
                        <a:pt x="66683" y="168527"/>
                      </a:cubicBezTo>
                      <a:cubicBezTo>
                        <a:pt x="59275" y="153181"/>
                        <a:pt x="45516" y="147360"/>
                        <a:pt x="34933" y="127252"/>
                      </a:cubicBezTo>
                      <a:cubicBezTo>
                        <a:pt x="24350" y="107144"/>
                        <a:pt x="-521" y="5544"/>
                        <a:pt x="8" y="25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0" name="フリーフォーム 1039">
                  <a:extLst>
                    <a:ext uri="{FF2B5EF4-FFF2-40B4-BE49-F238E27FC236}">
                      <a16:creationId xmlns:a16="http://schemas.microsoft.com/office/drawing/2014/main" id="{9AC88A37-EA94-9A5C-280B-EB4A462CFF21}"/>
                    </a:ext>
                  </a:extLst>
                </p:cNvPr>
                <p:cNvSpPr/>
                <p:nvPr/>
              </p:nvSpPr>
              <p:spPr>
                <a:xfrm>
                  <a:off x="3561909" y="4339830"/>
                  <a:ext cx="320464" cy="124442"/>
                </a:xfrm>
                <a:custGeom>
                  <a:avLst/>
                  <a:gdLst>
                    <a:gd name="connsiteX0" fmla="*/ 441 w 320464"/>
                    <a:gd name="connsiteY0" fmla="*/ 13095 h 124442"/>
                    <a:gd name="connsiteX1" fmla="*/ 152841 w 320464"/>
                    <a:gd name="connsiteY1" fmla="*/ 38495 h 124442"/>
                    <a:gd name="connsiteX2" fmla="*/ 273491 w 320464"/>
                    <a:gd name="connsiteY2" fmla="*/ 41670 h 124442"/>
                    <a:gd name="connsiteX3" fmla="*/ 263966 w 320464"/>
                    <a:gd name="connsiteY3" fmla="*/ 395 h 124442"/>
                    <a:gd name="connsiteX4" fmla="*/ 317941 w 320464"/>
                    <a:gd name="connsiteY4" fmla="*/ 70245 h 124442"/>
                    <a:gd name="connsiteX5" fmla="*/ 311591 w 320464"/>
                    <a:gd name="connsiteY5" fmla="*/ 124220 h 124442"/>
                    <a:gd name="connsiteX6" fmla="*/ 311591 w 320464"/>
                    <a:gd name="connsiteY6" fmla="*/ 89295 h 124442"/>
                    <a:gd name="connsiteX7" fmla="*/ 283016 w 320464"/>
                    <a:gd name="connsiteY7" fmla="*/ 86120 h 124442"/>
                    <a:gd name="connsiteX8" fmla="*/ 159191 w 320464"/>
                    <a:gd name="connsiteY8" fmla="*/ 79770 h 124442"/>
                    <a:gd name="connsiteX9" fmla="*/ 200466 w 320464"/>
                    <a:gd name="connsiteY9" fmla="*/ 89295 h 124442"/>
                    <a:gd name="connsiteX10" fmla="*/ 171891 w 320464"/>
                    <a:gd name="connsiteY10" fmla="*/ 63895 h 124442"/>
                    <a:gd name="connsiteX11" fmla="*/ 108391 w 320464"/>
                    <a:gd name="connsiteY11" fmla="*/ 38495 h 124442"/>
                    <a:gd name="connsiteX12" fmla="*/ 441 w 320464"/>
                    <a:gd name="connsiteY12" fmla="*/ 13095 h 1244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20464" h="124442">
                      <a:moveTo>
                        <a:pt x="441" y="13095"/>
                      </a:moveTo>
                      <a:cubicBezTo>
                        <a:pt x="7849" y="13095"/>
                        <a:pt x="107333" y="33733"/>
                        <a:pt x="152841" y="38495"/>
                      </a:cubicBezTo>
                      <a:cubicBezTo>
                        <a:pt x="198349" y="43257"/>
                        <a:pt x="254970" y="48020"/>
                        <a:pt x="273491" y="41670"/>
                      </a:cubicBezTo>
                      <a:cubicBezTo>
                        <a:pt x="292012" y="35320"/>
                        <a:pt x="256558" y="-4368"/>
                        <a:pt x="263966" y="395"/>
                      </a:cubicBezTo>
                      <a:cubicBezTo>
                        <a:pt x="271374" y="5157"/>
                        <a:pt x="310004" y="49608"/>
                        <a:pt x="317941" y="70245"/>
                      </a:cubicBezTo>
                      <a:cubicBezTo>
                        <a:pt x="325879" y="90883"/>
                        <a:pt x="312649" y="121045"/>
                        <a:pt x="311591" y="124220"/>
                      </a:cubicBezTo>
                      <a:cubicBezTo>
                        <a:pt x="310533" y="127395"/>
                        <a:pt x="316353" y="95645"/>
                        <a:pt x="311591" y="89295"/>
                      </a:cubicBezTo>
                      <a:cubicBezTo>
                        <a:pt x="306829" y="82945"/>
                        <a:pt x="308416" y="87708"/>
                        <a:pt x="283016" y="86120"/>
                      </a:cubicBezTo>
                      <a:cubicBezTo>
                        <a:pt x="257616" y="84533"/>
                        <a:pt x="172949" y="79241"/>
                        <a:pt x="159191" y="79770"/>
                      </a:cubicBezTo>
                      <a:cubicBezTo>
                        <a:pt x="145433" y="80299"/>
                        <a:pt x="198349" y="91941"/>
                        <a:pt x="200466" y="89295"/>
                      </a:cubicBezTo>
                      <a:cubicBezTo>
                        <a:pt x="202583" y="86649"/>
                        <a:pt x="187237" y="72362"/>
                        <a:pt x="171891" y="63895"/>
                      </a:cubicBezTo>
                      <a:cubicBezTo>
                        <a:pt x="156545" y="55428"/>
                        <a:pt x="135908" y="45374"/>
                        <a:pt x="108391" y="38495"/>
                      </a:cubicBezTo>
                      <a:cubicBezTo>
                        <a:pt x="80874" y="31616"/>
                        <a:pt x="-6967" y="13095"/>
                        <a:pt x="441" y="1309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1" name="フリーフォーム 1040">
                  <a:extLst>
                    <a:ext uri="{FF2B5EF4-FFF2-40B4-BE49-F238E27FC236}">
                      <a16:creationId xmlns:a16="http://schemas.microsoft.com/office/drawing/2014/main" id="{3E17D068-F803-7110-9E08-F9D062BFBB28}"/>
                    </a:ext>
                  </a:extLst>
                </p:cNvPr>
                <p:cNvSpPr/>
                <p:nvPr/>
              </p:nvSpPr>
              <p:spPr>
                <a:xfrm>
                  <a:off x="3403332" y="4409999"/>
                  <a:ext cx="347389" cy="76276"/>
                </a:xfrm>
                <a:custGeom>
                  <a:avLst/>
                  <a:gdLst>
                    <a:gd name="connsiteX0" fmla="*/ 268 w 347389"/>
                    <a:gd name="connsiteY0" fmla="*/ 76276 h 76276"/>
                    <a:gd name="connsiteX1" fmla="*/ 178068 w 347389"/>
                    <a:gd name="connsiteY1" fmla="*/ 63576 h 76276"/>
                    <a:gd name="connsiteX2" fmla="*/ 346343 w 347389"/>
                    <a:gd name="connsiteY2" fmla="*/ 76 h 76276"/>
                    <a:gd name="connsiteX3" fmla="*/ 247918 w 347389"/>
                    <a:gd name="connsiteY3" fmla="*/ 50876 h 76276"/>
                    <a:gd name="connsiteX4" fmla="*/ 219343 w 347389"/>
                    <a:gd name="connsiteY4" fmla="*/ 63576 h 76276"/>
                    <a:gd name="connsiteX5" fmla="*/ 268 w 347389"/>
                    <a:gd name="connsiteY5" fmla="*/ 76276 h 762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47389" h="76276">
                      <a:moveTo>
                        <a:pt x="268" y="76276"/>
                      </a:moveTo>
                      <a:cubicBezTo>
                        <a:pt x="-6611" y="76276"/>
                        <a:pt x="120389" y="76276"/>
                        <a:pt x="178068" y="63576"/>
                      </a:cubicBezTo>
                      <a:cubicBezTo>
                        <a:pt x="235747" y="50876"/>
                        <a:pt x="334701" y="2193"/>
                        <a:pt x="346343" y="76"/>
                      </a:cubicBezTo>
                      <a:cubicBezTo>
                        <a:pt x="357985" y="-2041"/>
                        <a:pt x="269085" y="40293"/>
                        <a:pt x="247918" y="50876"/>
                      </a:cubicBezTo>
                      <a:cubicBezTo>
                        <a:pt x="226751" y="61459"/>
                        <a:pt x="255326" y="57755"/>
                        <a:pt x="219343" y="63576"/>
                      </a:cubicBezTo>
                      <a:cubicBezTo>
                        <a:pt x="183360" y="69397"/>
                        <a:pt x="7147" y="76276"/>
                        <a:pt x="268" y="7627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2" name="フリーフォーム 1041">
                  <a:extLst>
                    <a:ext uri="{FF2B5EF4-FFF2-40B4-BE49-F238E27FC236}">
                      <a16:creationId xmlns:a16="http://schemas.microsoft.com/office/drawing/2014/main" id="{39EACB7B-E075-2FAF-CB63-13B1979D2D01}"/>
                    </a:ext>
                  </a:extLst>
                </p:cNvPr>
                <p:cNvSpPr/>
                <p:nvPr/>
              </p:nvSpPr>
              <p:spPr>
                <a:xfrm>
                  <a:off x="3165369" y="4486275"/>
                  <a:ext cx="354523" cy="22475"/>
                </a:xfrm>
                <a:custGeom>
                  <a:avLst/>
                  <a:gdLst>
                    <a:gd name="connsiteX0" fmla="*/ 106 w 354523"/>
                    <a:gd name="connsiteY0" fmla="*/ 3175 h 22475"/>
                    <a:gd name="connsiteX1" fmla="*/ 165206 w 354523"/>
                    <a:gd name="connsiteY1" fmla="*/ 9525 h 22475"/>
                    <a:gd name="connsiteX2" fmla="*/ 120756 w 354523"/>
                    <a:gd name="connsiteY2" fmla="*/ 9525 h 22475"/>
                    <a:gd name="connsiteX3" fmla="*/ 257281 w 354523"/>
                    <a:gd name="connsiteY3" fmla="*/ 19050 h 22475"/>
                    <a:gd name="connsiteX4" fmla="*/ 352531 w 354523"/>
                    <a:gd name="connsiteY4" fmla="*/ 0 h 22475"/>
                    <a:gd name="connsiteX5" fmla="*/ 168381 w 354523"/>
                    <a:gd name="connsiteY5" fmla="*/ 19050 h 22475"/>
                    <a:gd name="connsiteX6" fmla="*/ 139806 w 354523"/>
                    <a:gd name="connsiteY6" fmla="*/ 22225 h 22475"/>
                    <a:gd name="connsiteX7" fmla="*/ 106 w 354523"/>
                    <a:gd name="connsiteY7" fmla="*/ 3175 h 224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54523" h="22475">
                      <a:moveTo>
                        <a:pt x="106" y="3175"/>
                      </a:moveTo>
                      <a:cubicBezTo>
                        <a:pt x="4339" y="1058"/>
                        <a:pt x="145098" y="8467"/>
                        <a:pt x="165206" y="9525"/>
                      </a:cubicBezTo>
                      <a:cubicBezTo>
                        <a:pt x="185314" y="10583"/>
                        <a:pt x="105410" y="7938"/>
                        <a:pt x="120756" y="9525"/>
                      </a:cubicBezTo>
                      <a:cubicBezTo>
                        <a:pt x="136102" y="11113"/>
                        <a:pt x="218652" y="20637"/>
                        <a:pt x="257281" y="19050"/>
                      </a:cubicBezTo>
                      <a:cubicBezTo>
                        <a:pt x="295910" y="17463"/>
                        <a:pt x="367348" y="0"/>
                        <a:pt x="352531" y="0"/>
                      </a:cubicBezTo>
                      <a:cubicBezTo>
                        <a:pt x="337714" y="0"/>
                        <a:pt x="168381" y="19050"/>
                        <a:pt x="168381" y="19050"/>
                      </a:cubicBezTo>
                      <a:cubicBezTo>
                        <a:pt x="132927" y="22754"/>
                        <a:pt x="160443" y="22754"/>
                        <a:pt x="139806" y="22225"/>
                      </a:cubicBezTo>
                      <a:cubicBezTo>
                        <a:pt x="119169" y="21696"/>
                        <a:pt x="-4127" y="5292"/>
                        <a:pt x="106" y="317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3" name="フリーフォーム 1042">
                  <a:extLst>
                    <a:ext uri="{FF2B5EF4-FFF2-40B4-BE49-F238E27FC236}">
                      <a16:creationId xmlns:a16="http://schemas.microsoft.com/office/drawing/2014/main" id="{86547459-97D3-0D3E-E00B-FD28522AE6AD}"/>
                    </a:ext>
                  </a:extLst>
                </p:cNvPr>
                <p:cNvSpPr/>
                <p:nvPr/>
              </p:nvSpPr>
              <p:spPr>
                <a:xfrm>
                  <a:off x="2972950" y="4250868"/>
                  <a:ext cx="159808" cy="268971"/>
                </a:xfrm>
                <a:custGeom>
                  <a:avLst/>
                  <a:gdLst>
                    <a:gd name="connsiteX0" fmla="*/ 2025 w 159808"/>
                    <a:gd name="connsiteY0" fmla="*/ 457 h 268971"/>
                    <a:gd name="connsiteX1" fmla="*/ 5200 w 159808"/>
                    <a:gd name="connsiteY1" fmla="*/ 98882 h 268971"/>
                    <a:gd name="connsiteX2" fmla="*/ 56000 w 159808"/>
                    <a:gd name="connsiteY2" fmla="*/ 197307 h 268971"/>
                    <a:gd name="connsiteX3" fmla="*/ 33775 w 159808"/>
                    <a:gd name="connsiteY3" fmla="*/ 175082 h 268971"/>
                    <a:gd name="connsiteX4" fmla="*/ 157600 w 159808"/>
                    <a:gd name="connsiteY4" fmla="*/ 267157 h 268971"/>
                    <a:gd name="connsiteX5" fmla="*/ 116325 w 159808"/>
                    <a:gd name="connsiteY5" fmla="*/ 238582 h 268971"/>
                    <a:gd name="connsiteX6" fmla="*/ 27425 w 159808"/>
                    <a:gd name="connsiteY6" fmla="*/ 175082 h 268971"/>
                    <a:gd name="connsiteX7" fmla="*/ 8375 w 159808"/>
                    <a:gd name="connsiteY7" fmla="*/ 140157 h 268971"/>
                    <a:gd name="connsiteX8" fmla="*/ 2025 w 159808"/>
                    <a:gd name="connsiteY8" fmla="*/ 457 h 268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59808" h="268971">
                      <a:moveTo>
                        <a:pt x="2025" y="457"/>
                      </a:moveTo>
                      <a:cubicBezTo>
                        <a:pt x="1496" y="-6422"/>
                        <a:pt x="-3796" y="66074"/>
                        <a:pt x="5200" y="98882"/>
                      </a:cubicBezTo>
                      <a:cubicBezTo>
                        <a:pt x="14196" y="131690"/>
                        <a:pt x="51237" y="184607"/>
                        <a:pt x="56000" y="197307"/>
                      </a:cubicBezTo>
                      <a:cubicBezTo>
                        <a:pt x="60763" y="210007"/>
                        <a:pt x="16842" y="163440"/>
                        <a:pt x="33775" y="175082"/>
                      </a:cubicBezTo>
                      <a:cubicBezTo>
                        <a:pt x="50708" y="186724"/>
                        <a:pt x="143842" y="256574"/>
                        <a:pt x="157600" y="267157"/>
                      </a:cubicBezTo>
                      <a:cubicBezTo>
                        <a:pt x="171358" y="277740"/>
                        <a:pt x="116325" y="238582"/>
                        <a:pt x="116325" y="238582"/>
                      </a:cubicBezTo>
                      <a:cubicBezTo>
                        <a:pt x="94629" y="223236"/>
                        <a:pt x="45417" y="191486"/>
                        <a:pt x="27425" y="175082"/>
                      </a:cubicBezTo>
                      <a:cubicBezTo>
                        <a:pt x="9433" y="158678"/>
                        <a:pt x="13137" y="166086"/>
                        <a:pt x="8375" y="140157"/>
                      </a:cubicBezTo>
                      <a:cubicBezTo>
                        <a:pt x="3613" y="114228"/>
                        <a:pt x="2554" y="7336"/>
                        <a:pt x="2025" y="45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4" name="フリーフォーム 1043">
                  <a:extLst>
                    <a:ext uri="{FF2B5EF4-FFF2-40B4-BE49-F238E27FC236}">
                      <a16:creationId xmlns:a16="http://schemas.microsoft.com/office/drawing/2014/main" id="{CE4DCD98-8694-BD4F-733C-C4E6D25BFBDA}"/>
                    </a:ext>
                  </a:extLst>
                </p:cNvPr>
                <p:cNvSpPr/>
                <p:nvPr/>
              </p:nvSpPr>
              <p:spPr>
                <a:xfrm>
                  <a:off x="3482536" y="2482819"/>
                  <a:ext cx="38583" cy="286544"/>
                </a:xfrm>
                <a:custGeom>
                  <a:avLst/>
                  <a:gdLst>
                    <a:gd name="connsiteX0" fmla="*/ 19489 w 38583"/>
                    <a:gd name="connsiteY0" fmla="*/ 31 h 286544"/>
                    <a:gd name="connsiteX1" fmla="*/ 25839 w 38583"/>
                    <a:gd name="connsiteY1" fmla="*/ 149256 h 286544"/>
                    <a:gd name="connsiteX2" fmla="*/ 38539 w 38583"/>
                    <a:gd name="connsiteY2" fmla="*/ 95281 h 286544"/>
                    <a:gd name="connsiteX3" fmla="*/ 25839 w 38583"/>
                    <a:gd name="connsiteY3" fmla="*/ 203231 h 286544"/>
                    <a:gd name="connsiteX4" fmla="*/ 3614 w 38583"/>
                    <a:gd name="connsiteY4" fmla="*/ 285781 h 286544"/>
                    <a:gd name="connsiteX5" fmla="*/ 3614 w 38583"/>
                    <a:gd name="connsiteY5" fmla="*/ 238156 h 286544"/>
                    <a:gd name="connsiteX6" fmla="*/ 38539 w 38583"/>
                    <a:gd name="connsiteY6" fmla="*/ 136556 h 286544"/>
                    <a:gd name="connsiteX7" fmla="*/ 19489 w 38583"/>
                    <a:gd name="connsiteY7" fmla="*/ 31 h 2865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8583" h="286544">
                      <a:moveTo>
                        <a:pt x="19489" y="31"/>
                      </a:moveTo>
                      <a:cubicBezTo>
                        <a:pt x="17372" y="2148"/>
                        <a:pt x="22664" y="133381"/>
                        <a:pt x="25839" y="149256"/>
                      </a:cubicBezTo>
                      <a:cubicBezTo>
                        <a:pt x="29014" y="165131"/>
                        <a:pt x="38539" y="86285"/>
                        <a:pt x="38539" y="95281"/>
                      </a:cubicBezTo>
                      <a:cubicBezTo>
                        <a:pt x="38539" y="104277"/>
                        <a:pt x="31660" y="171481"/>
                        <a:pt x="25839" y="203231"/>
                      </a:cubicBezTo>
                      <a:cubicBezTo>
                        <a:pt x="20018" y="234981"/>
                        <a:pt x="7318" y="279960"/>
                        <a:pt x="3614" y="285781"/>
                      </a:cubicBezTo>
                      <a:cubicBezTo>
                        <a:pt x="-90" y="291602"/>
                        <a:pt x="-2207" y="263027"/>
                        <a:pt x="3614" y="238156"/>
                      </a:cubicBezTo>
                      <a:cubicBezTo>
                        <a:pt x="9435" y="213285"/>
                        <a:pt x="37481" y="171481"/>
                        <a:pt x="38539" y="136556"/>
                      </a:cubicBezTo>
                      <a:cubicBezTo>
                        <a:pt x="39597" y="101631"/>
                        <a:pt x="21606" y="-2086"/>
                        <a:pt x="19489" y="3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5" name="フリーフォーム 1044">
                  <a:extLst>
                    <a:ext uri="{FF2B5EF4-FFF2-40B4-BE49-F238E27FC236}">
                      <a16:creationId xmlns:a16="http://schemas.microsoft.com/office/drawing/2014/main" id="{D950BDFD-2164-420D-5DB3-BE84D807C9B1}"/>
                    </a:ext>
                  </a:extLst>
                </p:cNvPr>
                <p:cNvSpPr/>
                <p:nvPr/>
              </p:nvSpPr>
              <p:spPr>
                <a:xfrm>
                  <a:off x="3568642" y="2428311"/>
                  <a:ext cx="73926" cy="375420"/>
                </a:xfrm>
                <a:custGeom>
                  <a:avLst/>
                  <a:gdLst>
                    <a:gd name="connsiteX0" fmla="*/ 58 w 73926"/>
                    <a:gd name="connsiteY0" fmla="*/ 564 h 375420"/>
                    <a:gd name="connsiteX1" fmla="*/ 34983 w 73926"/>
                    <a:gd name="connsiteY1" fmla="*/ 168839 h 375420"/>
                    <a:gd name="connsiteX2" fmla="*/ 31808 w 73926"/>
                    <a:gd name="connsiteY2" fmla="*/ 308539 h 375420"/>
                    <a:gd name="connsiteX3" fmla="*/ 73083 w 73926"/>
                    <a:gd name="connsiteY3" fmla="*/ 248214 h 375420"/>
                    <a:gd name="connsiteX4" fmla="*/ 60383 w 73926"/>
                    <a:gd name="connsiteY4" fmla="*/ 375214 h 375420"/>
                    <a:gd name="connsiteX5" fmla="*/ 69908 w 73926"/>
                    <a:gd name="connsiteY5" fmla="*/ 276789 h 375420"/>
                    <a:gd name="connsiteX6" fmla="*/ 44508 w 73926"/>
                    <a:gd name="connsiteY6" fmla="*/ 229164 h 375420"/>
                    <a:gd name="connsiteX7" fmla="*/ 58 w 73926"/>
                    <a:gd name="connsiteY7" fmla="*/ 564 h 3754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73926" h="375420">
                      <a:moveTo>
                        <a:pt x="58" y="564"/>
                      </a:moveTo>
                      <a:cubicBezTo>
                        <a:pt x="-1529" y="-9490"/>
                        <a:pt x="29691" y="117510"/>
                        <a:pt x="34983" y="168839"/>
                      </a:cubicBezTo>
                      <a:cubicBezTo>
                        <a:pt x="40275" y="220168"/>
                        <a:pt x="25458" y="295310"/>
                        <a:pt x="31808" y="308539"/>
                      </a:cubicBezTo>
                      <a:cubicBezTo>
                        <a:pt x="38158" y="321768"/>
                        <a:pt x="68321" y="237102"/>
                        <a:pt x="73083" y="248214"/>
                      </a:cubicBezTo>
                      <a:cubicBezTo>
                        <a:pt x="77845" y="259326"/>
                        <a:pt x="60912" y="370452"/>
                        <a:pt x="60383" y="375214"/>
                      </a:cubicBezTo>
                      <a:cubicBezTo>
                        <a:pt x="59854" y="379977"/>
                        <a:pt x="72554" y="301131"/>
                        <a:pt x="69908" y="276789"/>
                      </a:cubicBezTo>
                      <a:cubicBezTo>
                        <a:pt x="67262" y="252447"/>
                        <a:pt x="55620" y="271497"/>
                        <a:pt x="44508" y="229164"/>
                      </a:cubicBezTo>
                      <a:cubicBezTo>
                        <a:pt x="33396" y="186831"/>
                        <a:pt x="1645" y="10618"/>
                        <a:pt x="58" y="56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6" name="フリーフォーム 1045">
                  <a:extLst>
                    <a:ext uri="{FF2B5EF4-FFF2-40B4-BE49-F238E27FC236}">
                      <a16:creationId xmlns:a16="http://schemas.microsoft.com/office/drawing/2014/main" id="{CF4E6AD8-5A65-FB96-81A6-AA93B3355AA2}"/>
                    </a:ext>
                  </a:extLst>
                </p:cNvPr>
                <p:cNvSpPr/>
                <p:nvPr/>
              </p:nvSpPr>
              <p:spPr>
                <a:xfrm>
                  <a:off x="3422413" y="2994820"/>
                  <a:ext cx="106591" cy="218903"/>
                </a:xfrm>
                <a:custGeom>
                  <a:avLst/>
                  <a:gdLst>
                    <a:gd name="connsiteX0" fmla="*/ 237 w 106591"/>
                    <a:gd name="connsiteY0" fmla="*/ 218280 h 218903"/>
                    <a:gd name="connsiteX1" fmla="*/ 66912 w 106591"/>
                    <a:gd name="connsiteY1" fmla="*/ 145255 h 218903"/>
                    <a:gd name="connsiteX2" fmla="*/ 105012 w 106591"/>
                    <a:gd name="connsiteY2" fmla="*/ 2380 h 218903"/>
                    <a:gd name="connsiteX3" fmla="*/ 98662 w 106591"/>
                    <a:gd name="connsiteY3" fmla="*/ 59530 h 218903"/>
                    <a:gd name="connsiteX4" fmla="*/ 92312 w 106591"/>
                    <a:gd name="connsiteY4" fmla="*/ 107155 h 218903"/>
                    <a:gd name="connsiteX5" fmla="*/ 237 w 106591"/>
                    <a:gd name="connsiteY5" fmla="*/ 218280 h 2189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6591" h="218903">
                      <a:moveTo>
                        <a:pt x="237" y="218280"/>
                      </a:moveTo>
                      <a:cubicBezTo>
                        <a:pt x="-3996" y="224630"/>
                        <a:pt x="49450" y="181238"/>
                        <a:pt x="66912" y="145255"/>
                      </a:cubicBezTo>
                      <a:cubicBezTo>
                        <a:pt x="84374" y="109272"/>
                        <a:pt x="99720" y="16667"/>
                        <a:pt x="105012" y="2380"/>
                      </a:cubicBezTo>
                      <a:cubicBezTo>
                        <a:pt x="110304" y="-11907"/>
                        <a:pt x="100779" y="42068"/>
                        <a:pt x="98662" y="59530"/>
                      </a:cubicBezTo>
                      <a:cubicBezTo>
                        <a:pt x="96545" y="76992"/>
                        <a:pt x="109775" y="79638"/>
                        <a:pt x="92312" y="107155"/>
                      </a:cubicBezTo>
                      <a:cubicBezTo>
                        <a:pt x="74850" y="134672"/>
                        <a:pt x="4470" y="211930"/>
                        <a:pt x="237" y="21828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7" name="フリーフォーム 1046">
                  <a:extLst>
                    <a:ext uri="{FF2B5EF4-FFF2-40B4-BE49-F238E27FC236}">
                      <a16:creationId xmlns:a16="http://schemas.microsoft.com/office/drawing/2014/main" id="{9A60A679-426A-0430-2799-C37AE3BFD95E}"/>
                    </a:ext>
                  </a:extLst>
                </p:cNvPr>
                <p:cNvSpPr/>
                <p:nvPr/>
              </p:nvSpPr>
              <p:spPr>
                <a:xfrm>
                  <a:off x="3625827" y="2812962"/>
                  <a:ext cx="44552" cy="295504"/>
                </a:xfrm>
                <a:custGeom>
                  <a:avLst/>
                  <a:gdLst>
                    <a:gd name="connsiteX0" fmla="*/ 22248 w 44552"/>
                    <a:gd name="connsiteY0" fmla="*/ 88 h 295504"/>
                    <a:gd name="connsiteX1" fmla="*/ 38123 w 44552"/>
                    <a:gd name="connsiteY1" fmla="*/ 158838 h 295504"/>
                    <a:gd name="connsiteX2" fmla="*/ 23 w 44552"/>
                    <a:gd name="connsiteY2" fmla="*/ 295363 h 295504"/>
                    <a:gd name="connsiteX3" fmla="*/ 44473 w 44552"/>
                    <a:gd name="connsiteY3" fmla="*/ 181063 h 295504"/>
                    <a:gd name="connsiteX4" fmla="*/ 22248 w 44552"/>
                    <a:gd name="connsiteY4" fmla="*/ 88 h 2955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552" h="295504">
                      <a:moveTo>
                        <a:pt x="22248" y="88"/>
                      </a:moveTo>
                      <a:cubicBezTo>
                        <a:pt x="21190" y="-3616"/>
                        <a:pt x="41827" y="109626"/>
                        <a:pt x="38123" y="158838"/>
                      </a:cubicBezTo>
                      <a:cubicBezTo>
                        <a:pt x="34419" y="208051"/>
                        <a:pt x="-1035" y="291659"/>
                        <a:pt x="23" y="295363"/>
                      </a:cubicBezTo>
                      <a:cubicBezTo>
                        <a:pt x="1081" y="299067"/>
                        <a:pt x="42886" y="229217"/>
                        <a:pt x="44473" y="181063"/>
                      </a:cubicBezTo>
                      <a:cubicBezTo>
                        <a:pt x="46060" y="132909"/>
                        <a:pt x="23306" y="3792"/>
                        <a:pt x="22248" y="8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8" name="フリーフォーム 1047">
                  <a:extLst>
                    <a:ext uri="{FF2B5EF4-FFF2-40B4-BE49-F238E27FC236}">
                      <a16:creationId xmlns:a16="http://schemas.microsoft.com/office/drawing/2014/main" id="{532F79FF-7AAC-A56E-AB5C-F21C1616091F}"/>
                    </a:ext>
                  </a:extLst>
                </p:cNvPr>
                <p:cNvSpPr/>
                <p:nvPr/>
              </p:nvSpPr>
              <p:spPr>
                <a:xfrm>
                  <a:off x="3470252" y="3199251"/>
                  <a:ext cx="129005" cy="258389"/>
                </a:xfrm>
                <a:custGeom>
                  <a:avLst/>
                  <a:gdLst>
                    <a:gd name="connsiteX0" fmla="*/ 69873 w 129005"/>
                    <a:gd name="connsiteY0" fmla="*/ 1149 h 258389"/>
                    <a:gd name="connsiteX1" fmla="*/ 95273 w 129005"/>
                    <a:gd name="connsiteY1" fmla="*/ 118624 h 258389"/>
                    <a:gd name="connsiteX2" fmla="*/ 95273 w 129005"/>
                    <a:gd name="connsiteY2" fmla="*/ 156724 h 258389"/>
                    <a:gd name="connsiteX3" fmla="*/ 23 w 129005"/>
                    <a:gd name="connsiteY3" fmla="*/ 258324 h 258389"/>
                    <a:gd name="connsiteX4" fmla="*/ 104798 w 129005"/>
                    <a:gd name="connsiteY4" fmla="*/ 172599 h 258389"/>
                    <a:gd name="connsiteX5" fmla="*/ 127023 w 129005"/>
                    <a:gd name="connsiteY5" fmla="*/ 197999 h 258389"/>
                    <a:gd name="connsiteX6" fmla="*/ 69873 w 129005"/>
                    <a:gd name="connsiteY6" fmla="*/ 1149 h 258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29005" h="258389">
                      <a:moveTo>
                        <a:pt x="69873" y="1149"/>
                      </a:moveTo>
                      <a:cubicBezTo>
                        <a:pt x="64581" y="-12080"/>
                        <a:pt x="91040" y="92695"/>
                        <a:pt x="95273" y="118624"/>
                      </a:cubicBezTo>
                      <a:cubicBezTo>
                        <a:pt x="99506" y="144553"/>
                        <a:pt x="111148" y="133441"/>
                        <a:pt x="95273" y="156724"/>
                      </a:cubicBezTo>
                      <a:cubicBezTo>
                        <a:pt x="79398" y="180007"/>
                        <a:pt x="-1565" y="255678"/>
                        <a:pt x="23" y="258324"/>
                      </a:cubicBezTo>
                      <a:cubicBezTo>
                        <a:pt x="1610" y="260970"/>
                        <a:pt x="83631" y="182653"/>
                        <a:pt x="104798" y="172599"/>
                      </a:cubicBezTo>
                      <a:cubicBezTo>
                        <a:pt x="125965" y="162545"/>
                        <a:pt x="132844" y="222341"/>
                        <a:pt x="127023" y="197999"/>
                      </a:cubicBezTo>
                      <a:cubicBezTo>
                        <a:pt x="121202" y="173657"/>
                        <a:pt x="75165" y="14378"/>
                        <a:pt x="69873" y="114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9" name="フリーフォーム 1048">
                  <a:extLst>
                    <a:ext uri="{FF2B5EF4-FFF2-40B4-BE49-F238E27FC236}">
                      <a16:creationId xmlns:a16="http://schemas.microsoft.com/office/drawing/2014/main" id="{2456BE85-9E41-3353-D89C-87206B114242}"/>
                    </a:ext>
                  </a:extLst>
                </p:cNvPr>
                <p:cNvSpPr/>
                <p:nvPr/>
              </p:nvSpPr>
              <p:spPr>
                <a:xfrm>
                  <a:off x="3635245" y="3180154"/>
                  <a:ext cx="42558" cy="171919"/>
                </a:xfrm>
                <a:custGeom>
                  <a:avLst/>
                  <a:gdLst>
                    <a:gd name="connsiteX0" fmla="*/ 130 w 42558"/>
                    <a:gd name="connsiteY0" fmla="*/ 1196 h 171919"/>
                    <a:gd name="connsiteX1" fmla="*/ 41405 w 42558"/>
                    <a:gd name="connsiteY1" fmla="*/ 169471 h 171919"/>
                    <a:gd name="connsiteX2" fmla="*/ 28705 w 42558"/>
                    <a:gd name="connsiteY2" fmla="*/ 96446 h 171919"/>
                    <a:gd name="connsiteX3" fmla="*/ 130 w 42558"/>
                    <a:gd name="connsiteY3" fmla="*/ 1196 h 1719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2558" h="171919">
                      <a:moveTo>
                        <a:pt x="130" y="1196"/>
                      </a:moveTo>
                      <a:cubicBezTo>
                        <a:pt x="2247" y="13367"/>
                        <a:pt x="36643" y="153596"/>
                        <a:pt x="41405" y="169471"/>
                      </a:cubicBezTo>
                      <a:cubicBezTo>
                        <a:pt x="46167" y="185346"/>
                        <a:pt x="35055" y="119729"/>
                        <a:pt x="28705" y="96446"/>
                      </a:cubicBezTo>
                      <a:cubicBezTo>
                        <a:pt x="22355" y="73163"/>
                        <a:pt x="-1987" y="-10975"/>
                        <a:pt x="130" y="119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0" name="フリーフォーム 1049">
                  <a:extLst>
                    <a:ext uri="{FF2B5EF4-FFF2-40B4-BE49-F238E27FC236}">
                      <a16:creationId xmlns:a16="http://schemas.microsoft.com/office/drawing/2014/main" id="{10BDBD87-7899-6CD1-B78B-075191F7AE28}"/>
                    </a:ext>
                  </a:extLst>
                </p:cNvPr>
                <p:cNvSpPr/>
                <p:nvPr/>
              </p:nvSpPr>
              <p:spPr>
                <a:xfrm>
                  <a:off x="3736970" y="3609971"/>
                  <a:ext cx="49482" cy="114310"/>
                </a:xfrm>
                <a:custGeom>
                  <a:avLst/>
                  <a:gdLst>
                    <a:gd name="connsiteX0" fmla="*/ 34930 w 49482"/>
                    <a:gd name="connsiteY0" fmla="*/ 4 h 114310"/>
                    <a:gd name="connsiteX1" fmla="*/ 44455 w 49482"/>
                    <a:gd name="connsiteY1" fmla="*/ 66679 h 114310"/>
                    <a:gd name="connsiteX2" fmla="*/ 5 w 49482"/>
                    <a:gd name="connsiteY2" fmla="*/ 114304 h 114310"/>
                    <a:gd name="connsiteX3" fmla="*/ 47630 w 49482"/>
                    <a:gd name="connsiteY3" fmla="*/ 69854 h 114310"/>
                    <a:gd name="connsiteX4" fmla="*/ 34930 w 49482"/>
                    <a:gd name="connsiteY4" fmla="*/ 4 h 1143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9482" h="114310">
                      <a:moveTo>
                        <a:pt x="34930" y="4"/>
                      </a:moveTo>
                      <a:cubicBezTo>
                        <a:pt x="34401" y="-525"/>
                        <a:pt x="50276" y="47629"/>
                        <a:pt x="44455" y="66679"/>
                      </a:cubicBezTo>
                      <a:cubicBezTo>
                        <a:pt x="38634" y="85729"/>
                        <a:pt x="-524" y="113775"/>
                        <a:pt x="5" y="114304"/>
                      </a:cubicBezTo>
                      <a:cubicBezTo>
                        <a:pt x="534" y="114833"/>
                        <a:pt x="39693" y="84671"/>
                        <a:pt x="47630" y="69854"/>
                      </a:cubicBezTo>
                      <a:cubicBezTo>
                        <a:pt x="55568" y="55037"/>
                        <a:pt x="35459" y="533"/>
                        <a:pt x="34930" y="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1" name="フリーフォーム 1050">
                  <a:extLst>
                    <a:ext uri="{FF2B5EF4-FFF2-40B4-BE49-F238E27FC236}">
                      <a16:creationId xmlns:a16="http://schemas.microsoft.com/office/drawing/2014/main" id="{6B73A266-6262-90D7-6ED6-B8CE9762144A}"/>
                    </a:ext>
                  </a:extLst>
                </p:cNvPr>
                <p:cNvSpPr/>
                <p:nvPr/>
              </p:nvSpPr>
              <p:spPr>
                <a:xfrm>
                  <a:off x="2614809" y="2702657"/>
                  <a:ext cx="183630" cy="574911"/>
                </a:xfrm>
                <a:custGeom>
                  <a:avLst/>
                  <a:gdLst>
                    <a:gd name="connsiteX0" fmla="*/ 182366 w 183630"/>
                    <a:gd name="connsiteY0" fmla="*/ 2443 h 574911"/>
                    <a:gd name="connsiteX1" fmla="*/ 102991 w 183630"/>
                    <a:gd name="connsiteY1" fmla="*/ 145318 h 574911"/>
                    <a:gd name="connsiteX2" fmla="*/ 29966 w 183630"/>
                    <a:gd name="connsiteY2" fmla="*/ 326293 h 574911"/>
                    <a:gd name="connsiteX3" fmla="*/ 45841 w 183630"/>
                    <a:gd name="connsiteY3" fmla="*/ 291368 h 574911"/>
                    <a:gd name="connsiteX4" fmla="*/ 29966 w 183630"/>
                    <a:gd name="connsiteY4" fmla="*/ 386618 h 574911"/>
                    <a:gd name="connsiteX5" fmla="*/ 1391 w 183630"/>
                    <a:gd name="connsiteY5" fmla="*/ 570768 h 574911"/>
                    <a:gd name="connsiteX6" fmla="*/ 7741 w 183630"/>
                    <a:gd name="connsiteY6" fmla="*/ 494568 h 574911"/>
                    <a:gd name="connsiteX7" fmla="*/ 36316 w 183630"/>
                    <a:gd name="connsiteY7" fmla="*/ 265968 h 574911"/>
                    <a:gd name="connsiteX8" fmla="*/ 182366 w 183630"/>
                    <a:gd name="connsiteY8" fmla="*/ 2443 h 574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83630" h="574911">
                      <a:moveTo>
                        <a:pt x="182366" y="2443"/>
                      </a:moveTo>
                      <a:cubicBezTo>
                        <a:pt x="193478" y="-17665"/>
                        <a:pt x="128391" y="91343"/>
                        <a:pt x="102991" y="145318"/>
                      </a:cubicBezTo>
                      <a:cubicBezTo>
                        <a:pt x="77591" y="199293"/>
                        <a:pt x="39491" y="301951"/>
                        <a:pt x="29966" y="326293"/>
                      </a:cubicBezTo>
                      <a:cubicBezTo>
                        <a:pt x="20441" y="350635"/>
                        <a:pt x="45841" y="281314"/>
                        <a:pt x="45841" y="291368"/>
                      </a:cubicBezTo>
                      <a:cubicBezTo>
                        <a:pt x="45841" y="301422"/>
                        <a:pt x="37374" y="340051"/>
                        <a:pt x="29966" y="386618"/>
                      </a:cubicBezTo>
                      <a:cubicBezTo>
                        <a:pt x="22558" y="433185"/>
                        <a:pt x="5095" y="552776"/>
                        <a:pt x="1391" y="570768"/>
                      </a:cubicBezTo>
                      <a:cubicBezTo>
                        <a:pt x="-2313" y="588760"/>
                        <a:pt x="1920" y="545368"/>
                        <a:pt x="7741" y="494568"/>
                      </a:cubicBezTo>
                      <a:cubicBezTo>
                        <a:pt x="13562" y="443768"/>
                        <a:pt x="9328" y="341639"/>
                        <a:pt x="36316" y="265968"/>
                      </a:cubicBezTo>
                      <a:cubicBezTo>
                        <a:pt x="63303" y="190297"/>
                        <a:pt x="171254" y="22551"/>
                        <a:pt x="182366" y="244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2" name="フリーフォーム 1051">
                  <a:extLst>
                    <a:ext uri="{FF2B5EF4-FFF2-40B4-BE49-F238E27FC236}">
                      <a16:creationId xmlns:a16="http://schemas.microsoft.com/office/drawing/2014/main" id="{74AA7D82-4DA1-7F41-81A7-16683CADD48A}"/>
                    </a:ext>
                  </a:extLst>
                </p:cNvPr>
                <p:cNvSpPr/>
                <p:nvPr/>
              </p:nvSpPr>
              <p:spPr>
                <a:xfrm>
                  <a:off x="2619239" y="3343202"/>
                  <a:ext cx="17458" cy="427599"/>
                </a:xfrm>
                <a:custGeom>
                  <a:avLst/>
                  <a:gdLst>
                    <a:gd name="connsiteX0" fmla="*/ 12836 w 17458"/>
                    <a:gd name="connsiteY0" fmla="*/ 73 h 427599"/>
                    <a:gd name="connsiteX1" fmla="*/ 9661 w 17458"/>
                    <a:gd name="connsiteY1" fmla="*/ 203273 h 427599"/>
                    <a:gd name="connsiteX2" fmla="*/ 16011 w 17458"/>
                    <a:gd name="connsiteY2" fmla="*/ 415998 h 427599"/>
                    <a:gd name="connsiteX3" fmla="*/ 16011 w 17458"/>
                    <a:gd name="connsiteY3" fmla="*/ 381073 h 427599"/>
                    <a:gd name="connsiteX4" fmla="*/ 136 w 17458"/>
                    <a:gd name="connsiteY4" fmla="*/ 225498 h 427599"/>
                    <a:gd name="connsiteX5" fmla="*/ 12836 w 17458"/>
                    <a:gd name="connsiteY5" fmla="*/ 73 h 4275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7458" h="427599">
                      <a:moveTo>
                        <a:pt x="12836" y="73"/>
                      </a:moveTo>
                      <a:cubicBezTo>
                        <a:pt x="14423" y="-3631"/>
                        <a:pt x="9132" y="133952"/>
                        <a:pt x="9661" y="203273"/>
                      </a:cubicBezTo>
                      <a:cubicBezTo>
                        <a:pt x="10190" y="272594"/>
                        <a:pt x="14953" y="386365"/>
                        <a:pt x="16011" y="415998"/>
                      </a:cubicBezTo>
                      <a:cubicBezTo>
                        <a:pt x="17069" y="445631"/>
                        <a:pt x="18657" y="412823"/>
                        <a:pt x="16011" y="381073"/>
                      </a:cubicBezTo>
                      <a:cubicBezTo>
                        <a:pt x="13365" y="349323"/>
                        <a:pt x="1723" y="284235"/>
                        <a:pt x="136" y="225498"/>
                      </a:cubicBezTo>
                      <a:cubicBezTo>
                        <a:pt x="-1451" y="166761"/>
                        <a:pt x="11249" y="3777"/>
                        <a:pt x="12836" y="7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3" name="フリーフォーム 1052">
                  <a:extLst>
                    <a:ext uri="{FF2B5EF4-FFF2-40B4-BE49-F238E27FC236}">
                      <a16:creationId xmlns:a16="http://schemas.microsoft.com/office/drawing/2014/main" id="{BEB6BCEC-6BE0-B5D1-355D-FD02C4158940}"/>
                    </a:ext>
                  </a:extLst>
                </p:cNvPr>
                <p:cNvSpPr/>
                <p:nvPr/>
              </p:nvSpPr>
              <p:spPr>
                <a:xfrm>
                  <a:off x="2663716" y="3822699"/>
                  <a:ext cx="73812" cy="314328"/>
                </a:xfrm>
                <a:custGeom>
                  <a:avLst/>
                  <a:gdLst>
                    <a:gd name="connsiteX0" fmla="*/ 109 w 73812"/>
                    <a:gd name="connsiteY0" fmla="*/ 1 h 314328"/>
                    <a:gd name="connsiteX1" fmla="*/ 54084 w 73812"/>
                    <a:gd name="connsiteY1" fmla="*/ 161926 h 314328"/>
                    <a:gd name="connsiteX2" fmla="*/ 63609 w 73812"/>
                    <a:gd name="connsiteY2" fmla="*/ 314326 h 314328"/>
                    <a:gd name="connsiteX3" fmla="*/ 69959 w 73812"/>
                    <a:gd name="connsiteY3" fmla="*/ 165101 h 314328"/>
                    <a:gd name="connsiteX4" fmla="*/ 109 w 73812"/>
                    <a:gd name="connsiteY4" fmla="*/ 1 h 3143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3812" h="314328">
                      <a:moveTo>
                        <a:pt x="109" y="1"/>
                      </a:moveTo>
                      <a:cubicBezTo>
                        <a:pt x="-2537" y="-528"/>
                        <a:pt x="43501" y="109538"/>
                        <a:pt x="54084" y="161926"/>
                      </a:cubicBezTo>
                      <a:cubicBezTo>
                        <a:pt x="64667" y="214314"/>
                        <a:pt x="60963" y="313797"/>
                        <a:pt x="63609" y="314326"/>
                      </a:cubicBezTo>
                      <a:cubicBezTo>
                        <a:pt x="66255" y="314855"/>
                        <a:pt x="80542" y="213255"/>
                        <a:pt x="69959" y="165101"/>
                      </a:cubicBezTo>
                      <a:cubicBezTo>
                        <a:pt x="59376" y="116947"/>
                        <a:pt x="2755" y="530"/>
                        <a:pt x="109" y="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4" name="フリーフォーム 1053">
                  <a:extLst>
                    <a:ext uri="{FF2B5EF4-FFF2-40B4-BE49-F238E27FC236}">
                      <a16:creationId xmlns:a16="http://schemas.microsoft.com/office/drawing/2014/main" id="{76100FBF-C677-BD6A-FF5A-4B0CED599BA3}"/>
                    </a:ext>
                  </a:extLst>
                </p:cNvPr>
                <p:cNvSpPr/>
                <p:nvPr/>
              </p:nvSpPr>
              <p:spPr>
                <a:xfrm>
                  <a:off x="2746064" y="4127046"/>
                  <a:ext cx="56695" cy="364998"/>
                </a:xfrm>
                <a:custGeom>
                  <a:avLst/>
                  <a:gdLst>
                    <a:gd name="connsiteX0" fmla="*/ 38411 w 56695"/>
                    <a:gd name="connsiteY0" fmla="*/ 454 h 364998"/>
                    <a:gd name="connsiteX1" fmla="*/ 13011 w 56695"/>
                    <a:gd name="connsiteY1" fmla="*/ 149679 h 364998"/>
                    <a:gd name="connsiteX2" fmla="*/ 51111 w 56695"/>
                    <a:gd name="connsiteY2" fmla="*/ 356054 h 364998"/>
                    <a:gd name="connsiteX3" fmla="*/ 51111 w 56695"/>
                    <a:gd name="connsiteY3" fmla="*/ 314779 h 364998"/>
                    <a:gd name="connsiteX4" fmla="*/ 311 w 56695"/>
                    <a:gd name="connsiteY4" fmla="*/ 197304 h 364998"/>
                    <a:gd name="connsiteX5" fmla="*/ 38411 w 56695"/>
                    <a:gd name="connsiteY5" fmla="*/ 454 h 3649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6695" h="364998">
                      <a:moveTo>
                        <a:pt x="38411" y="454"/>
                      </a:moveTo>
                      <a:cubicBezTo>
                        <a:pt x="40528" y="-7483"/>
                        <a:pt x="10894" y="90412"/>
                        <a:pt x="13011" y="149679"/>
                      </a:cubicBezTo>
                      <a:cubicBezTo>
                        <a:pt x="15128" y="208946"/>
                        <a:pt x="44761" y="328537"/>
                        <a:pt x="51111" y="356054"/>
                      </a:cubicBezTo>
                      <a:cubicBezTo>
                        <a:pt x="57461" y="383571"/>
                        <a:pt x="59578" y="341237"/>
                        <a:pt x="51111" y="314779"/>
                      </a:cubicBezTo>
                      <a:cubicBezTo>
                        <a:pt x="42644" y="288321"/>
                        <a:pt x="4544" y="244929"/>
                        <a:pt x="311" y="197304"/>
                      </a:cubicBezTo>
                      <a:cubicBezTo>
                        <a:pt x="-3922" y="149679"/>
                        <a:pt x="36294" y="8391"/>
                        <a:pt x="38411" y="45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5" name="フリーフォーム 1054">
                  <a:extLst>
                    <a:ext uri="{FF2B5EF4-FFF2-40B4-BE49-F238E27FC236}">
                      <a16:creationId xmlns:a16="http://schemas.microsoft.com/office/drawing/2014/main" id="{7C05D9D7-31A4-FF2C-D93D-268950B8377A}"/>
                    </a:ext>
                  </a:extLst>
                </p:cNvPr>
                <p:cNvSpPr/>
                <p:nvPr/>
              </p:nvSpPr>
              <p:spPr>
                <a:xfrm>
                  <a:off x="2841014" y="4561142"/>
                  <a:ext cx="152566" cy="295431"/>
                </a:xfrm>
                <a:custGeom>
                  <a:avLst/>
                  <a:gdLst>
                    <a:gd name="connsiteX0" fmla="*/ 611 w 152566"/>
                    <a:gd name="connsiteY0" fmla="*/ 1333 h 295431"/>
                    <a:gd name="connsiteX1" fmla="*/ 79986 w 152566"/>
                    <a:gd name="connsiteY1" fmla="*/ 125158 h 295431"/>
                    <a:gd name="connsiteX2" fmla="*/ 149836 w 152566"/>
                    <a:gd name="connsiteY2" fmla="*/ 293433 h 295431"/>
                    <a:gd name="connsiteX3" fmla="*/ 124436 w 152566"/>
                    <a:gd name="connsiteY3" fmla="*/ 204533 h 295431"/>
                    <a:gd name="connsiteX4" fmla="*/ 611 w 152566"/>
                    <a:gd name="connsiteY4" fmla="*/ 1333 h 2954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2566" h="295431">
                      <a:moveTo>
                        <a:pt x="611" y="1333"/>
                      </a:moveTo>
                      <a:cubicBezTo>
                        <a:pt x="-6797" y="-11896"/>
                        <a:pt x="55115" y="76475"/>
                        <a:pt x="79986" y="125158"/>
                      </a:cubicBezTo>
                      <a:cubicBezTo>
                        <a:pt x="104857" y="173841"/>
                        <a:pt x="142428" y="280204"/>
                        <a:pt x="149836" y="293433"/>
                      </a:cubicBezTo>
                      <a:cubicBezTo>
                        <a:pt x="157244" y="306662"/>
                        <a:pt x="149836" y="251629"/>
                        <a:pt x="124436" y="204533"/>
                      </a:cubicBezTo>
                      <a:cubicBezTo>
                        <a:pt x="99036" y="157437"/>
                        <a:pt x="8019" y="14562"/>
                        <a:pt x="611" y="133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6" name="フリーフォーム 1055">
                  <a:extLst>
                    <a:ext uri="{FF2B5EF4-FFF2-40B4-BE49-F238E27FC236}">
                      <a16:creationId xmlns:a16="http://schemas.microsoft.com/office/drawing/2014/main" id="{6DD2A3C3-3044-B3C0-92EC-E1C4186E6086}"/>
                    </a:ext>
                  </a:extLst>
                </p:cNvPr>
                <p:cNvSpPr/>
                <p:nvPr/>
              </p:nvSpPr>
              <p:spPr>
                <a:xfrm>
                  <a:off x="3097706" y="4930727"/>
                  <a:ext cx="921104" cy="180825"/>
                </a:xfrm>
                <a:custGeom>
                  <a:avLst/>
                  <a:gdLst>
                    <a:gd name="connsiteX0" fmla="*/ 1094 w 921104"/>
                    <a:gd name="connsiteY0" fmla="*/ 48 h 180825"/>
                    <a:gd name="connsiteX1" fmla="*/ 213819 w 921104"/>
                    <a:gd name="connsiteY1" fmla="*/ 127048 h 180825"/>
                    <a:gd name="connsiteX2" fmla="*/ 470994 w 921104"/>
                    <a:gd name="connsiteY2" fmla="*/ 146098 h 180825"/>
                    <a:gd name="connsiteX3" fmla="*/ 413844 w 921104"/>
                    <a:gd name="connsiteY3" fmla="*/ 168323 h 180825"/>
                    <a:gd name="connsiteX4" fmla="*/ 915494 w 921104"/>
                    <a:gd name="connsiteY4" fmla="*/ 107998 h 180825"/>
                    <a:gd name="connsiteX5" fmla="*/ 667844 w 921104"/>
                    <a:gd name="connsiteY5" fmla="*/ 149273 h 180825"/>
                    <a:gd name="connsiteX6" fmla="*/ 426544 w 921104"/>
                    <a:gd name="connsiteY6" fmla="*/ 155623 h 180825"/>
                    <a:gd name="connsiteX7" fmla="*/ 251919 w 921104"/>
                    <a:gd name="connsiteY7" fmla="*/ 168323 h 180825"/>
                    <a:gd name="connsiteX8" fmla="*/ 324944 w 921104"/>
                    <a:gd name="connsiteY8" fmla="*/ 177848 h 180825"/>
                    <a:gd name="connsiteX9" fmla="*/ 191594 w 921104"/>
                    <a:gd name="connsiteY9" fmla="*/ 177848 h 180825"/>
                    <a:gd name="connsiteX10" fmla="*/ 305894 w 921104"/>
                    <a:gd name="connsiteY10" fmla="*/ 142923 h 180825"/>
                    <a:gd name="connsiteX11" fmla="*/ 1094 w 921104"/>
                    <a:gd name="connsiteY11" fmla="*/ 48 h 180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921104" h="180825">
                      <a:moveTo>
                        <a:pt x="1094" y="48"/>
                      </a:moveTo>
                      <a:cubicBezTo>
                        <a:pt x="-14252" y="-2598"/>
                        <a:pt x="135502" y="102706"/>
                        <a:pt x="213819" y="127048"/>
                      </a:cubicBezTo>
                      <a:cubicBezTo>
                        <a:pt x="292136" y="151390"/>
                        <a:pt x="437656" y="139219"/>
                        <a:pt x="470994" y="146098"/>
                      </a:cubicBezTo>
                      <a:cubicBezTo>
                        <a:pt x="504332" y="152977"/>
                        <a:pt x="339761" y="174673"/>
                        <a:pt x="413844" y="168323"/>
                      </a:cubicBezTo>
                      <a:cubicBezTo>
                        <a:pt x="487927" y="161973"/>
                        <a:pt x="873161" y="111173"/>
                        <a:pt x="915494" y="107998"/>
                      </a:cubicBezTo>
                      <a:cubicBezTo>
                        <a:pt x="957827" y="104823"/>
                        <a:pt x="749336" y="141336"/>
                        <a:pt x="667844" y="149273"/>
                      </a:cubicBezTo>
                      <a:cubicBezTo>
                        <a:pt x="586352" y="157210"/>
                        <a:pt x="495865" y="152448"/>
                        <a:pt x="426544" y="155623"/>
                      </a:cubicBezTo>
                      <a:cubicBezTo>
                        <a:pt x="357223" y="158798"/>
                        <a:pt x="268852" y="164619"/>
                        <a:pt x="251919" y="168323"/>
                      </a:cubicBezTo>
                      <a:cubicBezTo>
                        <a:pt x="234986" y="172027"/>
                        <a:pt x="334998" y="176261"/>
                        <a:pt x="324944" y="177848"/>
                      </a:cubicBezTo>
                      <a:cubicBezTo>
                        <a:pt x="314890" y="179435"/>
                        <a:pt x="194769" y="183669"/>
                        <a:pt x="191594" y="177848"/>
                      </a:cubicBezTo>
                      <a:cubicBezTo>
                        <a:pt x="188419" y="172027"/>
                        <a:pt x="340819" y="167265"/>
                        <a:pt x="305894" y="142923"/>
                      </a:cubicBezTo>
                      <a:cubicBezTo>
                        <a:pt x="270969" y="118581"/>
                        <a:pt x="16440" y="2694"/>
                        <a:pt x="1094" y="4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7" name="フリーフォーム 1056">
                  <a:extLst>
                    <a:ext uri="{FF2B5EF4-FFF2-40B4-BE49-F238E27FC236}">
                      <a16:creationId xmlns:a16="http://schemas.microsoft.com/office/drawing/2014/main" id="{B7905755-D65C-5A19-4DA5-3DC4BBA9573C}"/>
                    </a:ext>
                  </a:extLst>
                </p:cNvPr>
                <p:cNvSpPr/>
                <p:nvPr/>
              </p:nvSpPr>
              <p:spPr>
                <a:xfrm>
                  <a:off x="3916773" y="4420766"/>
                  <a:ext cx="1155918" cy="529333"/>
                </a:xfrm>
                <a:custGeom>
                  <a:avLst/>
                  <a:gdLst>
                    <a:gd name="connsiteX0" fmla="*/ 1177 w 1155918"/>
                    <a:gd name="connsiteY0" fmla="*/ 529059 h 529333"/>
                    <a:gd name="connsiteX1" fmla="*/ 347252 w 1155918"/>
                    <a:gd name="connsiteY1" fmla="*/ 443334 h 529333"/>
                    <a:gd name="connsiteX2" fmla="*/ 385352 w 1155918"/>
                    <a:gd name="connsiteY2" fmla="*/ 392534 h 529333"/>
                    <a:gd name="connsiteX3" fmla="*/ 318677 w 1155918"/>
                    <a:gd name="connsiteY3" fmla="*/ 427459 h 529333"/>
                    <a:gd name="connsiteX4" fmla="*/ 744127 w 1155918"/>
                    <a:gd name="connsiteY4" fmla="*/ 236959 h 529333"/>
                    <a:gd name="connsiteX5" fmla="*/ 696502 w 1155918"/>
                    <a:gd name="connsiteY5" fmla="*/ 284584 h 529333"/>
                    <a:gd name="connsiteX6" fmla="*/ 1153702 w 1155918"/>
                    <a:gd name="connsiteY6" fmla="*/ 2009 h 529333"/>
                    <a:gd name="connsiteX7" fmla="*/ 858427 w 1155918"/>
                    <a:gd name="connsiteY7" fmla="*/ 167109 h 529333"/>
                    <a:gd name="connsiteX8" fmla="*/ 579027 w 1155918"/>
                    <a:gd name="connsiteY8" fmla="*/ 338559 h 529333"/>
                    <a:gd name="connsiteX9" fmla="*/ 245652 w 1155918"/>
                    <a:gd name="connsiteY9" fmla="*/ 465559 h 529333"/>
                    <a:gd name="connsiteX10" fmla="*/ 1177 w 1155918"/>
                    <a:gd name="connsiteY10" fmla="*/ 529059 h 5293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155918" h="529333">
                      <a:moveTo>
                        <a:pt x="1177" y="529059"/>
                      </a:moveTo>
                      <a:cubicBezTo>
                        <a:pt x="18110" y="525355"/>
                        <a:pt x="283223" y="466088"/>
                        <a:pt x="347252" y="443334"/>
                      </a:cubicBezTo>
                      <a:cubicBezTo>
                        <a:pt x="411281" y="420580"/>
                        <a:pt x="390114" y="395180"/>
                        <a:pt x="385352" y="392534"/>
                      </a:cubicBezTo>
                      <a:cubicBezTo>
                        <a:pt x="380590" y="389888"/>
                        <a:pt x="258881" y="453388"/>
                        <a:pt x="318677" y="427459"/>
                      </a:cubicBezTo>
                      <a:cubicBezTo>
                        <a:pt x="378473" y="401530"/>
                        <a:pt x="681156" y="260771"/>
                        <a:pt x="744127" y="236959"/>
                      </a:cubicBezTo>
                      <a:cubicBezTo>
                        <a:pt x="807098" y="213147"/>
                        <a:pt x="628240" y="323742"/>
                        <a:pt x="696502" y="284584"/>
                      </a:cubicBezTo>
                      <a:cubicBezTo>
                        <a:pt x="764764" y="245426"/>
                        <a:pt x="1126715" y="21588"/>
                        <a:pt x="1153702" y="2009"/>
                      </a:cubicBezTo>
                      <a:cubicBezTo>
                        <a:pt x="1180689" y="-17570"/>
                        <a:pt x="954206" y="111017"/>
                        <a:pt x="858427" y="167109"/>
                      </a:cubicBezTo>
                      <a:cubicBezTo>
                        <a:pt x="762648" y="223201"/>
                        <a:pt x="681156" y="288817"/>
                        <a:pt x="579027" y="338559"/>
                      </a:cubicBezTo>
                      <a:cubicBezTo>
                        <a:pt x="476898" y="388301"/>
                        <a:pt x="337198" y="432751"/>
                        <a:pt x="245652" y="465559"/>
                      </a:cubicBezTo>
                      <a:cubicBezTo>
                        <a:pt x="154106" y="498367"/>
                        <a:pt x="-15756" y="532763"/>
                        <a:pt x="1177" y="52905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8" name="フリーフォーム 1057">
                  <a:extLst>
                    <a:ext uri="{FF2B5EF4-FFF2-40B4-BE49-F238E27FC236}">
                      <a16:creationId xmlns:a16="http://schemas.microsoft.com/office/drawing/2014/main" id="{3FE349FA-B431-3F7D-C4F1-DABA1E1B42D5}"/>
                    </a:ext>
                  </a:extLst>
                </p:cNvPr>
                <p:cNvSpPr/>
                <p:nvPr/>
              </p:nvSpPr>
              <p:spPr>
                <a:xfrm>
                  <a:off x="4816410" y="3502011"/>
                  <a:ext cx="124316" cy="537977"/>
                </a:xfrm>
                <a:custGeom>
                  <a:avLst/>
                  <a:gdLst>
                    <a:gd name="connsiteX0" fmla="*/ 54040 w 124316"/>
                    <a:gd name="connsiteY0" fmla="*/ 14 h 537977"/>
                    <a:gd name="connsiteX1" fmla="*/ 101665 w 124316"/>
                    <a:gd name="connsiteY1" fmla="*/ 263539 h 537977"/>
                    <a:gd name="connsiteX2" fmla="*/ 65 w 124316"/>
                    <a:gd name="connsiteY2" fmla="*/ 536589 h 537977"/>
                    <a:gd name="connsiteX3" fmla="*/ 85790 w 124316"/>
                    <a:gd name="connsiteY3" fmla="*/ 371489 h 537977"/>
                    <a:gd name="connsiteX4" fmla="*/ 57215 w 124316"/>
                    <a:gd name="connsiteY4" fmla="*/ 412764 h 537977"/>
                    <a:gd name="connsiteX5" fmla="*/ 123890 w 124316"/>
                    <a:gd name="connsiteY5" fmla="*/ 222264 h 537977"/>
                    <a:gd name="connsiteX6" fmla="*/ 85790 w 124316"/>
                    <a:gd name="connsiteY6" fmla="*/ 133364 h 537977"/>
                    <a:gd name="connsiteX7" fmla="*/ 85790 w 124316"/>
                    <a:gd name="connsiteY7" fmla="*/ 250839 h 537977"/>
                    <a:gd name="connsiteX8" fmla="*/ 54040 w 124316"/>
                    <a:gd name="connsiteY8" fmla="*/ 14 h 5379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24316" h="537977">
                      <a:moveTo>
                        <a:pt x="54040" y="14"/>
                      </a:moveTo>
                      <a:cubicBezTo>
                        <a:pt x="56686" y="2131"/>
                        <a:pt x="110661" y="174110"/>
                        <a:pt x="101665" y="263539"/>
                      </a:cubicBezTo>
                      <a:cubicBezTo>
                        <a:pt x="92669" y="352968"/>
                        <a:pt x="2711" y="518597"/>
                        <a:pt x="65" y="536589"/>
                      </a:cubicBezTo>
                      <a:cubicBezTo>
                        <a:pt x="-2581" y="554581"/>
                        <a:pt x="76265" y="392126"/>
                        <a:pt x="85790" y="371489"/>
                      </a:cubicBezTo>
                      <a:cubicBezTo>
                        <a:pt x="95315" y="350852"/>
                        <a:pt x="50865" y="437635"/>
                        <a:pt x="57215" y="412764"/>
                      </a:cubicBezTo>
                      <a:cubicBezTo>
                        <a:pt x="63565" y="387893"/>
                        <a:pt x="119128" y="268831"/>
                        <a:pt x="123890" y="222264"/>
                      </a:cubicBezTo>
                      <a:cubicBezTo>
                        <a:pt x="128652" y="175697"/>
                        <a:pt x="92140" y="128602"/>
                        <a:pt x="85790" y="133364"/>
                      </a:cubicBezTo>
                      <a:cubicBezTo>
                        <a:pt x="79440" y="138126"/>
                        <a:pt x="87377" y="272006"/>
                        <a:pt x="85790" y="250839"/>
                      </a:cubicBezTo>
                      <a:cubicBezTo>
                        <a:pt x="84203" y="229672"/>
                        <a:pt x="51394" y="-2103"/>
                        <a:pt x="54040" y="1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9" name="フリーフォーム 1058">
                  <a:extLst>
                    <a:ext uri="{FF2B5EF4-FFF2-40B4-BE49-F238E27FC236}">
                      <a16:creationId xmlns:a16="http://schemas.microsoft.com/office/drawing/2014/main" id="{F2470F1A-7E4F-0651-F23C-D45559E53B77}"/>
                    </a:ext>
                  </a:extLst>
                </p:cNvPr>
                <p:cNvSpPr/>
                <p:nvPr/>
              </p:nvSpPr>
              <p:spPr>
                <a:xfrm>
                  <a:off x="6118156" y="3107879"/>
                  <a:ext cx="278710" cy="232369"/>
                </a:xfrm>
                <a:custGeom>
                  <a:avLst/>
                  <a:gdLst>
                    <a:gd name="connsiteX0" fmla="*/ 69 w 278710"/>
                    <a:gd name="connsiteY0" fmla="*/ 232221 h 232369"/>
                    <a:gd name="connsiteX1" fmla="*/ 200094 w 278710"/>
                    <a:gd name="connsiteY1" fmla="*/ 82996 h 232369"/>
                    <a:gd name="connsiteX2" fmla="*/ 85794 w 278710"/>
                    <a:gd name="connsiteY2" fmla="*/ 133796 h 232369"/>
                    <a:gd name="connsiteX3" fmla="*/ 269944 w 278710"/>
                    <a:gd name="connsiteY3" fmla="*/ 3621 h 232369"/>
                    <a:gd name="connsiteX4" fmla="*/ 225494 w 278710"/>
                    <a:gd name="connsiteY4" fmla="*/ 51246 h 232369"/>
                    <a:gd name="connsiteX5" fmla="*/ 69 w 278710"/>
                    <a:gd name="connsiteY5" fmla="*/ 232221 h 2323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78710" h="232369">
                      <a:moveTo>
                        <a:pt x="69" y="232221"/>
                      </a:moveTo>
                      <a:cubicBezTo>
                        <a:pt x="-4164" y="237513"/>
                        <a:pt x="185806" y="99400"/>
                        <a:pt x="200094" y="82996"/>
                      </a:cubicBezTo>
                      <a:cubicBezTo>
                        <a:pt x="214382" y="66592"/>
                        <a:pt x="74152" y="147025"/>
                        <a:pt x="85794" y="133796"/>
                      </a:cubicBezTo>
                      <a:cubicBezTo>
                        <a:pt x="97436" y="120567"/>
                        <a:pt x="246661" y="17379"/>
                        <a:pt x="269944" y="3621"/>
                      </a:cubicBezTo>
                      <a:cubicBezTo>
                        <a:pt x="293227" y="-10137"/>
                        <a:pt x="267298" y="17379"/>
                        <a:pt x="225494" y="51246"/>
                      </a:cubicBezTo>
                      <a:lnTo>
                        <a:pt x="69" y="232221"/>
                      </a:ln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0" name="フリーフォーム 1059">
                  <a:extLst>
                    <a:ext uri="{FF2B5EF4-FFF2-40B4-BE49-F238E27FC236}">
                      <a16:creationId xmlns:a16="http://schemas.microsoft.com/office/drawing/2014/main" id="{351475DE-2EB4-E30B-CC71-C41E2C675C16}"/>
                    </a:ext>
                  </a:extLst>
                </p:cNvPr>
                <p:cNvSpPr/>
                <p:nvPr/>
              </p:nvSpPr>
              <p:spPr>
                <a:xfrm>
                  <a:off x="5587791" y="4073391"/>
                  <a:ext cx="632037" cy="177056"/>
                </a:xfrm>
                <a:custGeom>
                  <a:avLst/>
                  <a:gdLst>
                    <a:gd name="connsiteX0" fmla="*/ 41484 w 632037"/>
                    <a:gd name="connsiteY0" fmla="*/ 3309 h 177056"/>
                    <a:gd name="connsiteX1" fmla="*/ 25609 w 632037"/>
                    <a:gd name="connsiteY1" fmla="*/ 111259 h 177056"/>
                    <a:gd name="connsiteX2" fmla="*/ 95459 w 632037"/>
                    <a:gd name="connsiteY2" fmla="*/ 168409 h 177056"/>
                    <a:gd name="connsiteX3" fmla="*/ 38309 w 632037"/>
                    <a:gd name="connsiteY3" fmla="*/ 171584 h 177056"/>
                    <a:gd name="connsiteX4" fmla="*/ 324059 w 632037"/>
                    <a:gd name="connsiteY4" fmla="*/ 117609 h 177056"/>
                    <a:gd name="connsiteX5" fmla="*/ 254209 w 632037"/>
                    <a:gd name="connsiteY5" fmla="*/ 136659 h 177056"/>
                    <a:gd name="connsiteX6" fmla="*/ 514559 w 632037"/>
                    <a:gd name="connsiteY6" fmla="*/ 54109 h 177056"/>
                    <a:gd name="connsiteX7" fmla="*/ 632034 w 632037"/>
                    <a:gd name="connsiteY7" fmla="*/ 134 h 177056"/>
                    <a:gd name="connsiteX8" fmla="*/ 511384 w 632037"/>
                    <a:gd name="connsiteY8" fmla="*/ 41409 h 177056"/>
                    <a:gd name="connsiteX9" fmla="*/ 327234 w 632037"/>
                    <a:gd name="connsiteY9" fmla="*/ 120784 h 177056"/>
                    <a:gd name="connsiteX10" fmla="*/ 95459 w 632037"/>
                    <a:gd name="connsiteY10" fmla="*/ 171584 h 177056"/>
                    <a:gd name="connsiteX11" fmla="*/ 6559 w 632037"/>
                    <a:gd name="connsiteY11" fmla="*/ 165234 h 177056"/>
                    <a:gd name="connsiteX12" fmla="*/ 31959 w 632037"/>
                    <a:gd name="connsiteY12" fmla="*/ 152534 h 177056"/>
                    <a:gd name="connsiteX13" fmla="*/ 209 w 632037"/>
                    <a:gd name="connsiteY13" fmla="*/ 117609 h 177056"/>
                    <a:gd name="connsiteX14" fmla="*/ 41484 w 632037"/>
                    <a:gd name="connsiteY14" fmla="*/ 3309 h 177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632037" h="177056">
                      <a:moveTo>
                        <a:pt x="41484" y="3309"/>
                      </a:moveTo>
                      <a:cubicBezTo>
                        <a:pt x="45717" y="2251"/>
                        <a:pt x="16613" y="83742"/>
                        <a:pt x="25609" y="111259"/>
                      </a:cubicBezTo>
                      <a:cubicBezTo>
                        <a:pt x="34605" y="138776"/>
                        <a:pt x="93342" y="158355"/>
                        <a:pt x="95459" y="168409"/>
                      </a:cubicBezTo>
                      <a:cubicBezTo>
                        <a:pt x="97576" y="178463"/>
                        <a:pt x="209" y="180051"/>
                        <a:pt x="38309" y="171584"/>
                      </a:cubicBezTo>
                      <a:cubicBezTo>
                        <a:pt x="76409" y="163117"/>
                        <a:pt x="288076" y="123430"/>
                        <a:pt x="324059" y="117609"/>
                      </a:cubicBezTo>
                      <a:cubicBezTo>
                        <a:pt x="360042" y="111788"/>
                        <a:pt x="222459" y="147242"/>
                        <a:pt x="254209" y="136659"/>
                      </a:cubicBezTo>
                      <a:cubicBezTo>
                        <a:pt x="285959" y="126076"/>
                        <a:pt x="451588" y="76863"/>
                        <a:pt x="514559" y="54109"/>
                      </a:cubicBezTo>
                      <a:cubicBezTo>
                        <a:pt x="577530" y="31355"/>
                        <a:pt x="632563" y="2251"/>
                        <a:pt x="632034" y="134"/>
                      </a:cubicBezTo>
                      <a:cubicBezTo>
                        <a:pt x="631505" y="-1983"/>
                        <a:pt x="562184" y="21301"/>
                        <a:pt x="511384" y="41409"/>
                      </a:cubicBezTo>
                      <a:cubicBezTo>
                        <a:pt x="460584" y="61517"/>
                        <a:pt x="396555" y="99088"/>
                        <a:pt x="327234" y="120784"/>
                      </a:cubicBezTo>
                      <a:cubicBezTo>
                        <a:pt x="257913" y="142480"/>
                        <a:pt x="148905" y="164176"/>
                        <a:pt x="95459" y="171584"/>
                      </a:cubicBezTo>
                      <a:cubicBezTo>
                        <a:pt x="42013" y="178992"/>
                        <a:pt x="17142" y="168409"/>
                        <a:pt x="6559" y="165234"/>
                      </a:cubicBezTo>
                      <a:cubicBezTo>
                        <a:pt x="-4024" y="162059"/>
                        <a:pt x="33017" y="160471"/>
                        <a:pt x="31959" y="152534"/>
                      </a:cubicBezTo>
                      <a:cubicBezTo>
                        <a:pt x="30901" y="144597"/>
                        <a:pt x="-2966" y="135601"/>
                        <a:pt x="209" y="117609"/>
                      </a:cubicBezTo>
                      <a:cubicBezTo>
                        <a:pt x="3384" y="99617"/>
                        <a:pt x="37251" y="4367"/>
                        <a:pt x="41484" y="330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1" name="フリーフォーム 1060">
                  <a:extLst>
                    <a:ext uri="{FF2B5EF4-FFF2-40B4-BE49-F238E27FC236}">
                      <a16:creationId xmlns:a16="http://schemas.microsoft.com/office/drawing/2014/main" id="{99D5F656-FD92-BD6E-056E-F1A78F33A132}"/>
                    </a:ext>
                  </a:extLst>
                </p:cNvPr>
                <p:cNvSpPr/>
                <p:nvPr/>
              </p:nvSpPr>
              <p:spPr>
                <a:xfrm>
                  <a:off x="6118224" y="3095033"/>
                  <a:ext cx="299128" cy="292763"/>
                </a:xfrm>
                <a:custGeom>
                  <a:avLst/>
                  <a:gdLst>
                    <a:gd name="connsiteX0" fmla="*/ 298451 w 299128"/>
                    <a:gd name="connsiteY0" fmla="*/ 592 h 292763"/>
                    <a:gd name="connsiteX1" fmla="*/ 257176 w 299128"/>
                    <a:gd name="connsiteY1" fmla="*/ 99017 h 292763"/>
                    <a:gd name="connsiteX2" fmla="*/ 254001 w 299128"/>
                    <a:gd name="connsiteY2" fmla="*/ 133942 h 292763"/>
                    <a:gd name="connsiteX3" fmla="*/ 222251 w 299128"/>
                    <a:gd name="connsiteY3" fmla="*/ 130767 h 292763"/>
                    <a:gd name="connsiteX4" fmla="*/ 1 w 299128"/>
                    <a:gd name="connsiteY4" fmla="*/ 292692 h 292763"/>
                    <a:gd name="connsiteX5" fmla="*/ 219076 w 299128"/>
                    <a:gd name="connsiteY5" fmla="*/ 149817 h 292763"/>
                    <a:gd name="connsiteX6" fmla="*/ 298451 w 299128"/>
                    <a:gd name="connsiteY6" fmla="*/ 592 h 2927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99128" h="292763">
                      <a:moveTo>
                        <a:pt x="298451" y="592"/>
                      </a:moveTo>
                      <a:cubicBezTo>
                        <a:pt x="304801" y="-7875"/>
                        <a:pt x="264584" y="76792"/>
                        <a:pt x="257176" y="99017"/>
                      </a:cubicBezTo>
                      <a:cubicBezTo>
                        <a:pt x="249768" y="121242"/>
                        <a:pt x="259822" y="128650"/>
                        <a:pt x="254001" y="133942"/>
                      </a:cubicBezTo>
                      <a:cubicBezTo>
                        <a:pt x="248180" y="139234"/>
                        <a:pt x="264584" y="104309"/>
                        <a:pt x="222251" y="130767"/>
                      </a:cubicBezTo>
                      <a:cubicBezTo>
                        <a:pt x="179918" y="157225"/>
                        <a:pt x="530" y="289517"/>
                        <a:pt x="1" y="292692"/>
                      </a:cubicBezTo>
                      <a:cubicBezTo>
                        <a:pt x="-528" y="295867"/>
                        <a:pt x="172509" y="192679"/>
                        <a:pt x="219076" y="149817"/>
                      </a:cubicBezTo>
                      <a:cubicBezTo>
                        <a:pt x="265643" y="106955"/>
                        <a:pt x="292101" y="9059"/>
                        <a:pt x="298451" y="59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2" name="フリーフォーム 1061">
                  <a:extLst>
                    <a:ext uri="{FF2B5EF4-FFF2-40B4-BE49-F238E27FC236}">
                      <a16:creationId xmlns:a16="http://schemas.microsoft.com/office/drawing/2014/main" id="{C92227D2-C005-CEA1-1026-0E9D55779B64}"/>
                    </a:ext>
                  </a:extLst>
                </p:cNvPr>
                <p:cNvSpPr/>
                <p:nvPr/>
              </p:nvSpPr>
              <p:spPr>
                <a:xfrm>
                  <a:off x="5672585" y="3901160"/>
                  <a:ext cx="366945" cy="146616"/>
                </a:xfrm>
                <a:custGeom>
                  <a:avLst/>
                  <a:gdLst>
                    <a:gd name="connsiteX0" fmla="*/ 48765 w 366945"/>
                    <a:gd name="connsiteY0" fmla="*/ 77115 h 146616"/>
                    <a:gd name="connsiteX1" fmla="*/ 150365 w 366945"/>
                    <a:gd name="connsiteY1" fmla="*/ 140615 h 146616"/>
                    <a:gd name="connsiteX2" fmla="*/ 277365 w 366945"/>
                    <a:gd name="connsiteY2" fmla="*/ 99340 h 146616"/>
                    <a:gd name="connsiteX3" fmla="*/ 185290 w 366945"/>
                    <a:gd name="connsiteY3" fmla="*/ 143790 h 146616"/>
                    <a:gd name="connsiteX4" fmla="*/ 366265 w 366945"/>
                    <a:gd name="connsiteY4" fmla="*/ 915 h 146616"/>
                    <a:gd name="connsiteX5" fmla="*/ 245615 w 366945"/>
                    <a:gd name="connsiteY5" fmla="*/ 83465 h 146616"/>
                    <a:gd name="connsiteX6" fmla="*/ 207515 w 366945"/>
                    <a:gd name="connsiteY6" fmla="*/ 102515 h 146616"/>
                    <a:gd name="connsiteX7" fmla="*/ 112265 w 366945"/>
                    <a:gd name="connsiteY7" fmla="*/ 58065 h 146616"/>
                    <a:gd name="connsiteX8" fmla="*/ 178940 w 366945"/>
                    <a:gd name="connsiteY8" fmla="*/ 99340 h 146616"/>
                    <a:gd name="connsiteX9" fmla="*/ 102740 w 366945"/>
                    <a:gd name="connsiteY9" fmla="*/ 115215 h 146616"/>
                    <a:gd name="connsiteX10" fmla="*/ 1140 w 366945"/>
                    <a:gd name="connsiteY10" fmla="*/ 92990 h 146616"/>
                    <a:gd name="connsiteX11" fmla="*/ 48765 w 366945"/>
                    <a:gd name="connsiteY11" fmla="*/ 77115 h 1466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66945" h="146616">
                      <a:moveTo>
                        <a:pt x="48765" y="77115"/>
                      </a:moveTo>
                      <a:cubicBezTo>
                        <a:pt x="73636" y="85052"/>
                        <a:pt x="112265" y="136911"/>
                        <a:pt x="150365" y="140615"/>
                      </a:cubicBezTo>
                      <a:cubicBezTo>
                        <a:pt x="188465" y="144319"/>
                        <a:pt x="271544" y="98811"/>
                        <a:pt x="277365" y="99340"/>
                      </a:cubicBezTo>
                      <a:cubicBezTo>
                        <a:pt x="283186" y="99869"/>
                        <a:pt x="170473" y="160194"/>
                        <a:pt x="185290" y="143790"/>
                      </a:cubicBezTo>
                      <a:cubicBezTo>
                        <a:pt x="200107" y="127386"/>
                        <a:pt x="356211" y="10969"/>
                        <a:pt x="366265" y="915"/>
                      </a:cubicBezTo>
                      <a:cubicBezTo>
                        <a:pt x="376319" y="-9139"/>
                        <a:pt x="272073" y="66532"/>
                        <a:pt x="245615" y="83465"/>
                      </a:cubicBezTo>
                      <a:cubicBezTo>
                        <a:pt x="219157" y="100398"/>
                        <a:pt x="229740" y="106748"/>
                        <a:pt x="207515" y="102515"/>
                      </a:cubicBezTo>
                      <a:cubicBezTo>
                        <a:pt x="185290" y="98282"/>
                        <a:pt x="117028" y="58594"/>
                        <a:pt x="112265" y="58065"/>
                      </a:cubicBezTo>
                      <a:cubicBezTo>
                        <a:pt x="107503" y="57536"/>
                        <a:pt x="180528" y="89815"/>
                        <a:pt x="178940" y="99340"/>
                      </a:cubicBezTo>
                      <a:cubicBezTo>
                        <a:pt x="177353" y="108865"/>
                        <a:pt x="132373" y="116273"/>
                        <a:pt x="102740" y="115215"/>
                      </a:cubicBezTo>
                      <a:cubicBezTo>
                        <a:pt x="73107" y="114157"/>
                        <a:pt x="8548" y="96165"/>
                        <a:pt x="1140" y="92990"/>
                      </a:cubicBezTo>
                      <a:cubicBezTo>
                        <a:pt x="-6268" y="89815"/>
                        <a:pt x="23894" y="69178"/>
                        <a:pt x="48765" y="7711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3" name="フリーフォーム 1062">
                  <a:extLst>
                    <a:ext uri="{FF2B5EF4-FFF2-40B4-BE49-F238E27FC236}">
                      <a16:creationId xmlns:a16="http://schemas.microsoft.com/office/drawing/2014/main" id="{3250C3CE-8F58-BD42-BE20-26D140DD7958}"/>
                    </a:ext>
                  </a:extLst>
                </p:cNvPr>
                <p:cNvSpPr/>
                <p:nvPr/>
              </p:nvSpPr>
              <p:spPr>
                <a:xfrm>
                  <a:off x="6111780" y="3352710"/>
                  <a:ext cx="232448" cy="155702"/>
                </a:xfrm>
                <a:custGeom>
                  <a:avLst/>
                  <a:gdLst>
                    <a:gd name="connsiteX0" fmla="*/ 231870 w 232448"/>
                    <a:gd name="connsiteY0" fmla="*/ 90 h 155702"/>
                    <a:gd name="connsiteX1" fmla="*/ 171545 w 232448"/>
                    <a:gd name="connsiteY1" fmla="*/ 98515 h 155702"/>
                    <a:gd name="connsiteX2" fmla="*/ 117570 w 232448"/>
                    <a:gd name="connsiteY2" fmla="*/ 123915 h 155702"/>
                    <a:gd name="connsiteX3" fmla="*/ 95 w 232448"/>
                    <a:gd name="connsiteY3" fmla="*/ 88990 h 155702"/>
                    <a:gd name="connsiteX4" fmla="*/ 98520 w 232448"/>
                    <a:gd name="connsiteY4" fmla="*/ 123915 h 155702"/>
                    <a:gd name="connsiteX5" fmla="*/ 146145 w 232448"/>
                    <a:gd name="connsiteY5" fmla="*/ 155665 h 155702"/>
                    <a:gd name="connsiteX6" fmla="*/ 133445 w 232448"/>
                    <a:gd name="connsiteY6" fmla="*/ 117565 h 155702"/>
                    <a:gd name="connsiteX7" fmla="*/ 231870 w 232448"/>
                    <a:gd name="connsiteY7" fmla="*/ 90 h 1557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32448" h="155702">
                      <a:moveTo>
                        <a:pt x="231870" y="90"/>
                      </a:moveTo>
                      <a:cubicBezTo>
                        <a:pt x="238220" y="-3085"/>
                        <a:pt x="190595" y="77878"/>
                        <a:pt x="171545" y="98515"/>
                      </a:cubicBezTo>
                      <a:cubicBezTo>
                        <a:pt x="152495" y="119152"/>
                        <a:pt x="146145" y="125503"/>
                        <a:pt x="117570" y="123915"/>
                      </a:cubicBezTo>
                      <a:cubicBezTo>
                        <a:pt x="88995" y="122328"/>
                        <a:pt x="3270" y="88990"/>
                        <a:pt x="95" y="88990"/>
                      </a:cubicBezTo>
                      <a:cubicBezTo>
                        <a:pt x="-3080" y="88990"/>
                        <a:pt x="74178" y="112803"/>
                        <a:pt x="98520" y="123915"/>
                      </a:cubicBezTo>
                      <a:cubicBezTo>
                        <a:pt x="122862" y="135027"/>
                        <a:pt x="140324" y="156723"/>
                        <a:pt x="146145" y="155665"/>
                      </a:cubicBezTo>
                      <a:cubicBezTo>
                        <a:pt x="151966" y="154607"/>
                        <a:pt x="120745" y="136615"/>
                        <a:pt x="133445" y="117565"/>
                      </a:cubicBezTo>
                      <a:cubicBezTo>
                        <a:pt x="146145" y="98515"/>
                        <a:pt x="225520" y="3265"/>
                        <a:pt x="231870" y="9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4" name="フリーフォーム 1063">
                  <a:extLst>
                    <a:ext uri="{FF2B5EF4-FFF2-40B4-BE49-F238E27FC236}">
                      <a16:creationId xmlns:a16="http://schemas.microsoft.com/office/drawing/2014/main" id="{1882FCBA-E7F1-CDE2-2414-D526CC394166}"/>
                    </a:ext>
                  </a:extLst>
                </p:cNvPr>
                <p:cNvSpPr/>
                <p:nvPr/>
              </p:nvSpPr>
              <p:spPr>
                <a:xfrm>
                  <a:off x="6162650" y="3489261"/>
                  <a:ext cx="114325" cy="352769"/>
                </a:xfrm>
                <a:custGeom>
                  <a:avLst/>
                  <a:gdLst>
                    <a:gd name="connsiteX0" fmla="*/ 25 w 114325"/>
                    <a:gd name="connsiteY0" fmla="*/ 64 h 352769"/>
                    <a:gd name="connsiteX1" fmla="*/ 82575 w 114325"/>
                    <a:gd name="connsiteY1" fmla="*/ 98489 h 352769"/>
                    <a:gd name="connsiteX2" fmla="*/ 63525 w 114325"/>
                    <a:gd name="connsiteY2" fmla="*/ 200089 h 352769"/>
                    <a:gd name="connsiteX3" fmla="*/ 95275 w 114325"/>
                    <a:gd name="connsiteY3" fmla="*/ 165164 h 352769"/>
                    <a:gd name="connsiteX4" fmla="*/ 69875 w 114325"/>
                    <a:gd name="connsiteY4" fmla="*/ 352489 h 352769"/>
                    <a:gd name="connsiteX5" fmla="*/ 92100 w 114325"/>
                    <a:gd name="connsiteY5" fmla="*/ 203264 h 352769"/>
                    <a:gd name="connsiteX6" fmla="*/ 114325 w 114325"/>
                    <a:gd name="connsiteY6" fmla="*/ 38164 h 352769"/>
                    <a:gd name="connsiteX7" fmla="*/ 92100 w 114325"/>
                    <a:gd name="connsiteY7" fmla="*/ 82614 h 352769"/>
                    <a:gd name="connsiteX8" fmla="*/ 25 w 114325"/>
                    <a:gd name="connsiteY8" fmla="*/ 64 h 3527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4325" h="352769">
                      <a:moveTo>
                        <a:pt x="25" y="64"/>
                      </a:moveTo>
                      <a:cubicBezTo>
                        <a:pt x="-1563" y="2710"/>
                        <a:pt x="71992" y="65152"/>
                        <a:pt x="82575" y="98489"/>
                      </a:cubicBezTo>
                      <a:cubicBezTo>
                        <a:pt x="93158" y="131827"/>
                        <a:pt x="61408" y="188977"/>
                        <a:pt x="63525" y="200089"/>
                      </a:cubicBezTo>
                      <a:cubicBezTo>
                        <a:pt x="65642" y="211201"/>
                        <a:pt x="94217" y="139764"/>
                        <a:pt x="95275" y="165164"/>
                      </a:cubicBezTo>
                      <a:cubicBezTo>
                        <a:pt x="96333" y="190564"/>
                        <a:pt x="70404" y="346139"/>
                        <a:pt x="69875" y="352489"/>
                      </a:cubicBezTo>
                      <a:cubicBezTo>
                        <a:pt x="69346" y="358839"/>
                        <a:pt x="84692" y="255652"/>
                        <a:pt x="92100" y="203264"/>
                      </a:cubicBezTo>
                      <a:cubicBezTo>
                        <a:pt x="99508" y="150877"/>
                        <a:pt x="114325" y="58272"/>
                        <a:pt x="114325" y="38164"/>
                      </a:cubicBezTo>
                      <a:cubicBezTo>
                        <a:pt x="114325" y="18056"/>
                        <a:pt x="109562" y="88435"/>
                        <a:pt x="92100" y="82614"/>
                      </a:cubicBezTo>
                      <a:cubicBezTo>
                        <a:pt x="74638" y="76793"/>
                        <a:pt x="1613" y="-2582"/>
                        <a:pt x="25" y="6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5" name="フリーフォーム 1064">
                  <a:extLst>
                    <a:ext uri="{FF2B5EF4-FFF2-40B4-BE49-F238E27FC236}">
                      <a16:creationId xmlns:a16="http://schemas.microsoft.com/office/drawing/2014/main" id="{020F7586-113C-714F-A89C-61E9C865116C}"/>
                    </a:ext>
                  </a:extLst>
                </p:cNvPr>
                <p:cNvSpPr/>
                <p:nvPr/>
              </p:nvSpPr>
              <p:spPr>
                <a:xfrm>
                  <a:off x="5736399" y="3552609"/>
                  <a:ext cx="159839" cy="312406"/>
                </a:xfrm>
                <a:custGeom>
                  <a:avLst/>
                  <a:gdLst>
                    <a:gd name="connsiteX0" fmla="*/ 143701 w 159839"/>
                    <a:gd name="connsiteY0" fmla="*/ 216 h 312406"/>
                    <a:gd name="connsiteX1" fmla="*/ 146876 w 159839"/>
                    <a:gd name="connsiteY1" fmla="*/ 136741 h 312406"/>
                    <a:gd name="connsiteX2" fmla="*/ 127826 w 159839"/>
                    <a:gd name="connsiteY2" fmla="*/ 174841 h 312406"/>
                    <a:gd name="connsiteX3" fmla="*/ 826 w 159839"/>
                    <a:gd name="connsiteY3" fmla="*/ 311366 h 312406"/>
                    <a:gd name="connsiteX4" fmla="*/ 77026 w 159839"/>
                    <a:gd name="connsiteY4" fmla="*/ 235166 h 312406"/>
                    <a:gd name="connsiteX5" fmla="*/ 156401 w 159839"/>
                    <a:gd name="connsiteY5" fmla="*/ 187541 h 312406"/>
                    <a:gd name="connsiteX6" fmla="*/ 146876 w 159839"/>
                    <a:gd name="connsiteY6" fmla="*/ 171666 h 312406"/>
                    <a:gd name="connsiteX7" fmla="*/ 143701 w 159839"/>
                    <a:gd name="connsiteY7" fmla="*/ 216 h 3124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59839" h="312406">
                      <a:moveTo>
                        <a:pt x="143701" y="216"/>
                      </a:moveTo>
                      <a:cubicBezTo>
                        <a:pt x="143701" y="-5605"/>
                        <a:pt x="149522" y="107637"/>
                        <a:pt x="146876" y="136741"/>
                      </a:cubicBezTo>
                      <a:cubicBezTo>
                        <a:pt x="144230" y="165845"/>
                        <a:pt x="152168" y="145737"/>
                        <a:pt x="127826" y="174841"/>
                      </a:cubicBezTo>
                      <a:cubicBezTo>
                        <a:pt x="103484" y="203945"/>
                        <a:pt x="9293" y="301312"/>
                        <a:pt x="826" y="311366"/>
                      </a:cubicBezTo>
                      <a:cubicBezTo>
                        <a:pt x="-7641" y="321420"/>
                        <a:pt x="51097" y="255804"/>
                        <a:pt x="77026" y="235166"/>
                      </a:cubicBezTo>
                      <a:cubicBezTo>
                        <a:pt x="102955" y="214529"/>
                        <a:pt x="144759" y="198124"/>
                        <a:pt x="156401" y="187541"/>
                      </a:cubicBezTo>
                      <a:cubicBezTo>
                        <a:pt x="168043" y="176958"/>
                        <a:pt x="146347" y="198124"/>
                        <a:pt x="146876" y="171666"/>
                      </a:cubicBezTo>
                      <a:cubicBezTo>
                        <a:pt x="147405" y="145208"/>
                        <a:pt x="143701" y="6037"/>
                        <a:pt x="143701" y="21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6" name="フリーフォーム 1065">
                  <a:extLst>
                    <a:ext uri="{FF2B5EF4-FFF2-40B4-BE49-F238E27FC236}">
                      <a16:creationId xmlns:a16="http://schemas.microsoft.com/office/drawing/2014/main" id="{1220BE53-9C9A-ED25-1B7B-938313706D9E}"/>
                    </a:ext>
                  </a:extLst>
                </p:cNvPr>
                <p:cNvSpPr/>
                <p:nvPr/>
              </p:nvSpPr>
              <p:spPr>
                <a:xfrm>
                  <a:off x="5803807" y="3863975"/>
                  <a:ext cx="369201" cy="85834"/>
                </a:xfrm>
                <a:custGeom>
                  <a:avLst/>
                  <a:gdLst>
                    <a:gd name="connsiteX0" fmla="*/ 93 w 369201"/>
                    <a:gd name="connsiteY0" fmla="*/ 85725 h 85834"/>
                    <a:gd name="connsiteX1" fmla="*/ 165193 w 369201"/>
                    <a:gd name="connsiteY1" fmla="*/ 31750 h 85834"/>
                    <a:gd name="connsiteX2" fmla="*/ 368393 w 369201"/>
                    <a:gd name="connsiteY2" fmla="*/ 22225 h 85834"/>
                    <a:gd name="connsiteX3" fmla="*/ 231868 w 369201"/>
                    <a:gd name="connsiteY3" fmla="*/ 15875 h 85834"/>
                    <a:gd name="connsiteX4" fmla="*/ 120743 w 369201"/>
                    <a:gd name="connsiteY4" fmla="*/ 0 h 85834"/>
                    <a:gd name="connsiteX5" fmla="*/ 187418 w 369201"/>
                    <a:gd name="connsiteY5" fmla="*/ 15875 h 85834"/>
                    <a:gd name="connsiteX6" fmla="*/ 93 w 369201"/>
                    <a:gd name="connsiteY6" fmla="*/ 85725 h 85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69201" h="85834">
                      <a:moveTo>
                        <a:pt x="93" y="85725"/>
                      </a:moveTo>
                      <a:cubicBezTo>
                        <a:pt x="-3611" y="88371"/>
                        <a:pt x="103810" y="42333"/>
                        <a:pt x="165193" y="31750"/>
                      </a:cubicBezTo>
                      <a:cubicBezTo>
                        <a:pt x="226576" y="21167"/>
                        <a:pt x="357280" y="24871"/>
                        <a:pt x="368393" y="22225"/>
                      </a:cubicBezTo>
                      <a:cubicBezTo>
                        <a:pt x="379506" y="19579"/>
                        <a:pt x="273143" y="19579"/>
                        <a:pt x="231868" y="15875"/>
                      </a:cubicBezTo>
                      <a:cubicBezTo>
                        <a:pt x="190593" y="12171"/>
                        <a:pt x="128151" y="0"/>
                        <a:pt x="120743" y="0"/>
                      </a:cubicBezTo>
                      <a:cubicBezTo>
                        <a:pt x="113335" y="0"/>
                        <a:pt x="209114" y="4763"/>
                        <a:pt x="187418" y="15875"/>
                      </a:cubicBezTo>
                      <a:cubicBezTo>
                        <a:pt x="165722" y="26987"/>
                        <a:pt x="3797" y="83079"/>
                        <a:pt x="93" y="8572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7" name="フリーフォーム 1066">
                  <a:extLst>
                    <a:ext uri="{FF2B5EF4-FFF2-40B4-BE49-F238E27FC236}">
                      <a16:creationId xmlns:a16="http://schemas.microsoft.com/office/drawing/2014/main" id="{C9E01482-AF1C-35C2-0E2E-75834A9645E0}"/>
                    </a:ext>
                  </a:extLst>
                </p:cNvPr>
                <p:cNvSpPr/>
                <p:nvPr/>
              </p:nvSpPr>
              <p:spPr>
                <a:xfrm>
                  <a:off x="6003924" y="3454366"/>
                  <a:ext cx="333402" cy="501761"/>
                </a:xfrm>
                <a:custGeom>
                  <a:avLst/>
                  <a:gdLst>
                    <a:gd name="connsiteX0" fmla="*/ 1 w 333402"/>
                    <a:gd name="connsiteY0" fmla="*/ 501684 h 501761"/>
                    <a:gd name="connsiteX1" fmla="*/ 174626 w 333402"/>
                    <a:gd name="connsiteY1" fmla="*/ 460409 h 501761"/>
                    <a:gd name="connsiteX2" fmla="*/ 257176 w 333402"/>
                    <a:gd name="connsiteY2" fmla="*/ 257209 h 501761"/>
                    <a:gd name="connsiteX3" fmla="*/ 250826 w 333402"/>
                    <a:gd name="connsiteY3" fmla="*/ 336584 h 501761"/>
                    <a:gd name="connsiteX4" fmla="*/ 333376 w 333402"/>
                    <a:gd name="connsiteY4" fmla="*/ 34 h 501761"/>
                    <a:gd name="connsiteX5" fmla="*/ 241301 w 333402"/>
                    <a:gd name="connsiteY5" fmla="*/ 358809 h 501761"/>
                    <a:gd name="connsiteX6" fmla="*/ 165101 w 333402"/>
                    <a:gd name="connsiteY6" fmla="*/ 422309 h 501761"/>
                    <a:gd name="connsiteX7" fmla="*/ 6351 w 333402"/>
                    <a:gd name="connsiteY7" fmla="*/ 450884 h 501761"/>
                    <a:gd name="connsiteX8" fmla="*/ 171451 w 333402"/>
                    <a:gd name="connsiteY8" fmla="*/ 457234 h 501761"/>
                    <a:gd name="connsiteX9" fmla="*/ 1 w 333402"/>
                    <a:gd name="connsiteY9" fmla="*/ 501684 h 5017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3402" h="501761">
                      <a:moveTo>
                        <a:pt x="1" y="501684"/>
                      </a:moveTo>
                      <a:cubicBezTo>
                        <a:pt x="530" y="502213"/>
                        <a:pt x="131764" y="501155"/>
                        <a:pt x="174626" y="460409"/>
                      </a:cubicBezTo>
                      <a:cubicBezTo>
                        <a:pt x="217488" y="419663"/>
                        <a:pt x="244476" y="277846"/>
                        <a:pt x="257176" y="257209"/>
                      </a:cubicBezTo>
                      <a:cubicBezTo>
                        <a:pt x="269876" y="236572"/>
                        <a:pt x="238126" y="379446"/>
                        <a:pt x="250826" y="336584"/>
                      </a:cubicBezTo>
                      <a:cubicBezTo>
                        <a:pt x="263526" y="293721"/>
                        <a:pt x="334963" y="-3670"/>
                        <a:pt x="333376" y="34"/>
                      </a:cubicBezTo>
                      <a:cubicBezTo>
                        <a:pt x="331789" y="3738"/>
                        <a:pt x="269347" y="288430"/>
                        <a:pt x="241301" y="358809"/>
                      </a:cubicBezTo>
                      <a:cubicBezTo>
                        <a:pt x="213255" y="429188"/>
                        <a:pt x="204259" y="406963"/>
                        <a:pt x="165101" y="422309"/>
                      </a:cubicBezTo>
                      <a:cubicBezTo>
                        <a:pt x="125943" y="437655"/>
                        <a:pt x="5293" y="445063"/>
                        <a:pt x="6351" y="450884"/>
                      </a:cubicBezTo>
                      <a:cubicBezTo>
                        <a:pt x="7409" y="456705"/>
                        <a:pt x="170393" y="446651"/>
                        <a:pt x="171451" y="457234"/>
                      </a:cubicBezTo>
                      <a:cubicBezTo>
                        <a:pt x="172509" y="467817"/>
                        <a:pt x="-528" y="501155"/>
                        <a:pt x="1" y="50168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8" name="フリーフォーム 1067">
                  <a:extLst>
                    <a:ext uri="{FF2B5EF4-FFF2-40B4-BE49-F238E27FC236}">
                      <a16:creationId xmlns:a16="http://schemas.microsoft.com/office/drawing/2014/main" id="{512D4A86-35A1-4699-75BF-D3B0051EC59B}"/>
                    </a:ext>
                  </a:extLst>
                </p:cNvPr>
                <p:cNvSpPr/>
                <p:nvPr/>
              </p:nvSpPr>
              <p:spPr>
                <a:xfrm>
                  <a:off x="5714486" y="3867832"/>
                  <a:ext cx="296122" cy="106620"/>
                </a:xfrm>
                <a:custGeom>
                  <a:avLst/>
                  <a:gdLst>
                    <a:gd name="connsiteX0" fmla="*/ 514 w 296122"/>
                    <a:gd name="connsiteY0" fmla="*/ 75518 h 106620"/>
                    <a:gd name="connsiteX1" fmla="*/ 105289 w 296122"/>
                    <a:gd name="connsiteY1" fmla="*/ 104093 h 106620"/>
                    <a:gd name="connsiteX2" fmla="*/ 289439 w 296122"/>
                    <a:gd name="connsiteY2" fmla="*/ 2493 h 106620"/>
                    <a:gd name="connsiteX3" fmla="*/ 241814 w 296122"/>
                    <a:gd name="connsiteY3" fmla="*/ 34243 h 106620"/>
                    <a:gd name="connsiteX4" fmla="*/ 108464 w 296122"/>
                    <a:gd name="connsiteY4" fmla="*/ 69168 h 106620"/>
                    <a:gd name="connsiteX5" fmla="*/ 146564 w 296122"/>
                    <a:gd name="connsiteY5" fmla="*/ 72343 h 106620"/>
                    <a:gd name="connsiteX6" fmla="*/ 514 w 296122"/>
                    <a:gd name="connsiteY6" fmla="*/ 75518 h 1066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96122" h="106620">
                      <a:moveTo>
                        <a:pt x="514" y="75518"/>
                      </a:moveTo>
                      <a:cubicBezTo>
                        <a:pt x="-6365" y="80810"/>
                        <a:pt x="57135" y="116264"/>
                        <a:pt x="105289" y="104093"/>
                      </a:cubicBezTo>
                      <a:cubicBezTo>
                        <a:pt x="153443" y="91922"/>
                        <a:pt x="266685" y="14135"/>
                        <a:pt x="289439" y="2493"/>
                      </a:cubicBezTo>
                      <a:cubicBezTo>
                        <a:pt x="312193" y="-9149"/>
                        <a:pt x="271976" y="23131"/>
                        <a:pt x="241814" y="34243"/>
                      </a:cubicBezTo>
                      <a:cubicBezTo>
                        <a:pt x="211652" y="45355"/>
                        <a:pt x="124339" y="62818"/>
                        <a:pt x="108464" y="69168"/>
                      </a:cubicBezTo>
                      <a:cubicBezTo>
                        <a:pt x="92589" y="75518"/>
                        <a:pt x="159264" y="65993"/>
                        <a:pt x="146564" y="72343"/>
                      </a:cubicBezTo>
                      <a:cubicBezTo>
                        <a:pt x="133864" y="78693"/>
                        <a:pt x="7393" y="70226"/>
                        <a:pt x="514" y="7551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9" name="フリーフォーム 1068">
                  <a:extLst>
                    <a:ext uri="{FF2B5EF4-FFF2-40B4-BE49-F238E27FC236}">
                      <a16:creationId xmlns:a16="http://schemas.microsoft.com/office/drawing/2014/main" id="{BA373C33-774F-C640-7191-F3DC5C36C499}"/>
                    </a:ext>
                  </a:extLst>
                </p:cNvPr>
                <p:cNvSpPr/>
                <p:nvPr/>
              </p:nvSpPr>
              <p:spPr>
                <a:xfrm>
                  <a:off x="5733455" y="4041768"/>
                  <a:ext cx="292912" cy="108380"/>
                </a:xfrm>
                <a:custGeom>
                  <a:avLst/>
                  <a:gdLst>
                    <a:gd name="connsiteX0" fmla="*/ 595 w 292912"/>
                    <a:gd name="connsiteY0" fmla="*/ 25407 h 108380"/>
                    <a:gd name="connsiteX1" fmla="*/ 102195 w 292912"/>
                    <a:gd name="connsiteY1" fmla="*/ 69857 h 108380"/>
                    <a:gd name="connsiteX2" fmla="*/ 54570 w 292912"/>
                    <a:gd name="connsiteY2" fmla="*/ 107957 h 108380"/>
                    <a:gd name="connsiteX3" fmla="*/ 165695 w 292912"/>
                    <a:gd name="connsiteY3" fmla="*/ 44457 h 108380"/>
                    <a:gd name="connsiteX4" fmla="*/ 292695 w 292912"/>
                    <a:gd name="connsiteY4" fmla="*/ 7 h 108380"/>
                    <a:gd name="connsiteX5" fmla="*/ 133945 w 292912"/>
                    <a:gd name="connsiteY5" fmla="*/ 47632 h 108380"/>
                    <a:gd name="connsiteX6" fmla="*/ 64095 w 292912"/>
                    <a:gd name="connsiteY6" fmla="*/ 53982 h 108380"/>
                    <a:gd name="connsiteX7" fmla="*/ 595 w 292912"/>
                    <a:gd name="connsiteY7" fmla="*/ 25407 h 108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92912" h="108380">
                      <a:moveTo>
                        <a:pt x="595" y="25407"/>
                      </a:moveTo>
                      <a:cubicBezTo>
                        <a:pt x="6945" y="28053"/>
                        <a:pt x="93199" y="56099"/>
                        <a:pt x="102195" y="69857"/>
                      </a:cubicBezTo>
                      <a:cubicBezTo>
                        <a:pt x="111191" y="83615"/>
                        <a:pt x="43987" y="112190"/>
                        <a:pt x="54570" y="107957"/>
                      </a:cubicBezTo>
                      <a:cubicBezTo>
                        <a:pt x="65153" y="103724"/>
                        <a:pt x="126007" y="62449"/>
                        <a:pt x="165695" y="44457"/>
                      </a:cubicBezTo>
                      <a:cubicBezTo>
                        <a:pt x="205383" y="26465"/>
                        <a:pt x="297987" y="-522"/>
                        <a:pt x="292695" y="7"/>
                      </a:cubicBezTo>
                      <a:cubicBezTo>
                        <a:pt x="287403" y="536"/>
                        <a:pt x="172045" y="38636"/>
                        <a:pt x="133945" y="47632"/>
                      </a:cubicBezTo>
                      <a:cubicBezTo>
                        <a:pt x="95845" y="56628"/>
                        <a:pt x="87908" y="57157"/>
                        <a:pt x="64095" y="53982"/>
                      </a:cubicBezTo>
                      <a:cubicBezTo>
                        <a:pt x="40283" y="50807"/>
                        <a:pt x="-5755" y="22761"/>
                        <a:pt x="595" y="2540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0" name="フリーフォーム 1069">
                  <a:extLst>
                    <a:ext uri="{FF2B5EF4-FFF2-40B4-BE49-F238E27FC236}">
                      <a16:creationId xmlns:a16="http://schemas.microsoft.com/office/drawing/2014/main" id="{0E236859-75B2-3767-8536-E087DE2E75C5}"/>
                    </a:ext>
                  </a:extLst>
                </p:cNvPr>
                <p:cNvSpPr/>
                <p:nvPr/>
              </p:nvSpPr>
              <p:spPr>
                <a:xfrm>
                  <a:off x="6038589" y="3545914"/>
                  <a:ext cx="109724" cy="229356"/>
                </a:xfrm>
                <a:custGeom>
                  <a:avLst/>
                  <a:gdLst>
                    <a:gd name="connsiteX0" fmla="*/ 261 w 109724"/>
                    <a:gd name="connsiteY0" fmla="*/ 561 h 229356"/>
                    <a:gd name="connsiteX1" fmla="*/ 41536 w 109724"/>
                    <a:gd name="connsiteY1" fmla="*/ 137086 h 229356"/>
                    <a:gd name="connsiteX2" fmla="*/ 108211 w 109724"/>
                    <a:gd name="connsiteY2" fmla="*/ 191061 h 229356"/>
                    <a:gd name="connsiteX3" fmla="*/ 82811 w 109724"/>
                    <a:gd name="connsiteY3" fmla="*/ 187886 h 229356"/>
                    <a:gd name="connsiteX4" fmla="*/ 22486 w 109724"/>
                    <a:gd name="connsiteY4" fmla="*/ 229161 h 229356"/>
                    <a:gd name="connsiteX5" fmla="*/ 60586 w 109724"/>
                    <a:gd name="connsiteY5" fmla="*/ 194236 h 229356"/>
                    <a:gd name="connsiteX6" fmla="*/ 261 w 109724"/>
                    <a:gd name="connsiteY6" fmla="*/ 561 h 2293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9724" h="229356">
                      <a:moveTo>
                        <a:pt x="261" y="561"/>
                      </a:moveTo>
                      <a:cubicBezTo>
                        <a:pt x="-2914" y="-8964"/>
                        <a:pt x="23544" y="105336"/>
                        <a:pt x="41536" y="137086"/>
                      </a:cubicBezTo>
                      <a:cubicBezTo>
                        <a:pt x="59528" y="168836"/>
                        <a:pt x="101332" y="182594"/>
                        <a:pt x="108211" y="191061"/>
                      </a:cubicBezTo>
                      <a:cubicBezTo>
                        <a:pt x="115090" y="199528"/>
                        <a:pt x="97099" y="181536"/>
                        <a:pt x="82811" y="187886"/>
                      </a:cubicBezTo>
                      <a:cubicBezTo>
                        <a:pt x="68523" y="194236"/>
                        <a:pt x="26190" y="228103"/>
                        <a:pt x="22486" y="229161"/>
                      </a:cubicBezTo>
                      <a:cubicBezTo>
                        <a:pt x="18782" y="230219"/>
                        <a:pt x="63232" y="228103"/>
                        <a:pt x="60586" y="194236"/>
                      </a:cubicBezTo>
                      <a:cubicBezTo>
                        <a:pt x="57940" y="160369"/>
                        <a:pt x="3436" y="10086"/>
                        <a:pt x="261" y="56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1" name="フリーフォーム 1070">
                  <a:extLst>
                    <a:ext uri="{FF2B5EF4-FFF2-40B4-BE49-F238E27FC236}">
                      <a16:creationId xmlns:a16="http://schemas.microsoft.com/office/drawing/2014/main" id="{66ACF4B6-A44C-B3E4-4FC0-912E256DB0B9}"/>
                    </a:ext>
                  </a:extLst>
                </p:cNvPr>
                <p:cNvSpPr/>
                <p:nvPr/>
              </p:nvSpPr>
              <p:spPr>
                <a:xfrm>
                  <a:off x="5930252" y="3622673"/>
                  <a:ext cx="61485" cy="260352"/>
                </a:xfrm>
                <a:custGeom>
                  <a:avLst/>
                  <a:gdLst>
                    <a:gd name="connsiteX0" fmla="*/ 38748 w 61485"/>
                    <a:gd name="connsiteY0" fmla="*/ 2 h 260352"/>
                    <a:gd name="connsiteX1" fmla="*/ 41923 w 61485"/>
                    <a:gd name="connsiteY1" fmla="*/ 117477 h 260352"/>
                    <a:gd name="connsiteX2" fmla="*/ 648 w 61485"/>
                    <a:gd name="connsiteY2" fmla="*/ 190502 h 260352"/>
                    <a:gd name="connsiteX3" fmla="*/ 35573 w 61485"/>
                    <a:gd name="connsiteY3" fmla="*/ 174627 h 260352"/>
                    <a:gd name="connsiteX4" fmla="*/ 648 w 61485"/>
                    <a:gd name="connsiteY4" fmla="*/ 260352 h 260352"/>
                    <a:gd name="connsiteX5" fmla="*/ 16523 w 61485"/>
                    <a:gd name="connsiteY5" fmla="*/ 174627 h 260352"/>
                    <a:gd name="connsiteX6" fmla="*/ 60973 w 61485"/>
                    <a:gd name="connsiteY6" fmla="*/ 114302 h 260352"/>
                    <a:gd name="connsiteX7" fmla="*/ 38748 w 61485"/>
                    <a:gd name="connsiteY7" fmla="*/ 2 h 2603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1485" h="260352">
                      <a:moveTo>
                        <a:pt x="38748" y="2"/>
                      </a:moveTo>
                      <a:cubicBezTo>
                        <a:pt x="35573" y="531"/>
                        <a:pt x="48273" y="85727"/>
                        <a:pt x="41923" y="117477"/>
                      </a:cubicBezTo>
                      <a:cubicBezTo>
                        <a:pt x="35573" y="149227"/>
                        <a:pt x="1706" y="180977"/>
                        <a:pt x="648" y="190502"/>
                      </a:cubicBezTo>
                      <a:cubicBezTo>
                        <a:pt x="-410" y="200027"/>
                        <a:pt x="35573" y="162985"/>
                        <a:pt x="35573" y="174627"/>
                      </a:cubicBezTo>
                      <a:cubicBezTo>
                        <a:pt x="35573" y="186269"/>
                        <a:pt x="3823" y="260352"/>
                        <a:pt x="648" y="260352"/>
                      </a:cubicBezTo>
                      <a:cubicBezTo>
                        <a:pt x="-2527" y="260352"/>
                        <a:pt x="6469" y="198969"/>
                        <a:pt x="16523" y="174627"/>
                      </a:cubicBezTo>
                      <a:cubicBezTo>
                        <a:pt x="26577" y="150285"/>
                        <a:pt x="56740" y="138644"/>
                        <a:pt x="60973" y="114302"/>
                      </a:cubicBezTo>
                      <a:cubicBezTo>
                        <a:pt x="65206" y="89960"/>
                        <a:pt x="41923" y="-527"/>
                        <a:pt x="38748" y="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2" name="フリーフォーム 1071">
                  <a:extLst>
                    <a:ext uri="{FF2B5EF4-FFF2-40B4-BE49-F238E27FC236}">
                      <a16:creationId xmlns:a16="http://schemas.microsoft.com/office/drawing/2014/main" id="{AE271912-C2DE-3026-F1C0-80C23E7F4216}"/>
                    </a:ext>
                  </a:extLst>
                </p:cNvPr>
                <p:cNvSpPr/>
                <p:nvPr/>
              </p:nvSpPr>
              <p:spPr>
                <a:xfrm>
                  <a:off x="5968970" y="3956055"/>
                  <a:ext cx="190538" cy="76198"/>
                </a:xfrm>
                <a:custGeom>
                  <a:avLst/>
                  <a:gdLst>
                    <a:gd name="connsiteX0" fmla="*/ 30 w 190538"/>
                    <a:gd name="connsiteY0" fmla="*/ 76195 h 76198"/>
                    <a:gd name="connsiteX1" fmla="*/ 63530 w 190538"/>
                    <a:gd name="connsiteY1" fmla="*/ 6345 h 76198"/>
                    <a:gd name="connsiteX2" fmla="*/ 190530 w 190538"/>
                    <a:gd name="connsiteY2" fmla="*/ 6345 h 76198"/>
                    <a:gd name="connsiteX3" fmla="*/ 57180 w 190538"/>
                    <a:gd name="connsiteY3" fmla="*/ 3170 h 76198"/>
                    <a:gd name="connsiteX4" fmla="*/ 30 w 190538"/>
                    <a:gd name="connsiteY4" fmla="*/ 76195 h 761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0538" h="76198">
                      <a:moveTo>
                        <a:pt x="30" y="76195"/>
                      </a:moveTo>
                      <a:cubicBezTo>
                        <a:pt x="1088" y="76724"/>
                        <a:pt x="31780" y="17987"/>
                        <a:pt x="63530" y="6345"/>
                      </a:cubicBezTo>
                      <a:cubicBezTo>
                        <a:pt x="95280" y="-5297"/>
                        <a:pt x="191588" y="6874"/>
                        <a:pt x="190530" y="6345"/>
                      </a:cubicBezTo>
                      <a:cubicBezTo>
                        <a:pt x="189472" y="5816"/>
                        <a:pt x="88930" y="-5297"/>
                        <a:pt x="57180" y="3170"/>
                      </a:cubicBezTo>
                      <a:cubicBezTo>
                        <a:pt x="25430" y="11637"/>
                        <a:pt x="-1028" y="75666"/>
                        <a:pt x="30" y="76195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074" name="フリーフォーム 1073">
                <a:extLst>
                  <a:ext uri="{FF2B5EF4-FFF2-40B4-BE49-F238E27FC236}">
                    <a16:creationId xmlns:a16="http://schemas.microsoft.com/office/drawing/2014/main" id="{5E5F8C0C-987F-D32A-A9F7-11B6E47D5044}"/>
                  </a:ext>
                </a:extLst>
              </p:cNvPr>
              <p:cNvSpPr/>
              <p:nvPr/>
            </p:nvSpPr>
            <p:spPr>
              <a:xfrm>
                <a:off x="4170475" y="460067"/>
                <a:ext cx="811100" cy="1385785"/>
              </a:xfrm>
              <a:custGeom>
                <a:avLst/>
                <a:gdLst>
                  <a:gd name="connsiteX0" fmla="*/ 811100 w 811100"/>
                  <a:gd name="connsiteY0" fmla="*/ 308 h 1385785"/>
                  <a:gd name="connsiteX1" fmla="*/ 512650 w 811100"/>
                  <a:gd name="connsiteY1" fmla="*/ 305108 h 1385785"/>
                  <a:gd name="connsiteX2" fmla="*/ 541225 w 811100"/>
                  <a:gd name="connsiteY2" fmla="*/ 301933 h 1385785"/>
                  <a:gd name="connsiteX3" fmla="*/ 417400 w 811100"/>
                  <a:gd name="connsiteY3" fmla="*/ 540058 h 1385785"/>
                  <a:gd name="connsiteX4" fmla="*/ 296750 w 811100"/>
                  <a:gd name="connsiteY4" fmla="*/ 800408 h 1385785"/>
                  <a:gd name="connsiteX5" fmla="*/ 350725 w 811100"/>
                  <a:gd name="connsiteY5" fmla="*/ 625783 h 1385785"/>
                  <a:gd name="connsiteX6" fmla="*/ 211025 w 811100"/>
                  <a:gd name="connsiteY6" fmla="*/ 889308 h 1385785"/>
                  <a:gd name="connsiteX7" fmla="*/ 17350 w 811100"/>
                  <a:gd name="connsiteY7" fmla="*/ 1356033 h 1385785"/>
                  <a:gd name="connsiteX8" fmla="*/ 61800 w 811100"/>
                  <a:gd name="connsiteY8" fmla="*/ 1235383 h 1385785"/>
                  <a:gd name="connsiteX9" fmla="*/ 480900 w 811100"/>
                  <a:gd name="connsiteY9" fmla="*/ 400358 h 1385785"/>
                  <a:gd name="connsiteX10" fmla="*/ 433275 w 811100"/>
                  <a:gd name="connsiteY10" fmla="*/ 451158 h 1385785"/>
                  <a:gd name="connsiteX11" fmla="*/ 515825 w 811100"/>
                  <a:gd name="connsiteY11" fmla="*/ 251133 h 1385785"/>
                  <a:gd name="connsiteX12" fmla="*/ 811100 w 811100"/>
                  <a:gd name="connsiteY12" fmla="*/ 308 h 1385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11100" h="1385785">
                    <a:moveTo>
                      <a:pt x="811100" y="308"/>
                    </a:moveTo>
                    <a:cubicBezTo>
                      <a:pt x="810571" y="9304"/>
                      <a:pt x="557629" y="254837"/>
                      <a:pt x="512650" y="305108"/>
                    </a:cubicBezTo>
                    <a:cubicBezTo>
                      <a:pt x="467671" y="355379"/>
                      <a:pt x="557100" y="262775"/>
                      <a:pt x="541225" y="301933"/>
                    </a:cubicBezTo>
                    <a:cubicBezTo>
                      <a:pt x="525350" y="341091"/>
                      <a:pt x="458146" y="456979"/>
                      <a:pt x="417400" y="540058"/>
                    </a:cubicBezTo>
                    <a:cubicBezTo>
                      <a:pt x="376654" y="623137"/>
                      <a:pt x="307862" y="786121"/>
                      <a:pt x="296750" y="800408"/>
                    </a:cubicBezTo>
                    <a:cubicBezTo>
                      <a:pt x="285637" y="814696"/>
                      <a:pt x="365012" y="610966"/>
                      <a:pt x="350725" y="625783"/>
                    </a:cubicBezTo>
                    <a:cubicBezTo>
                      <a:pt x="336438" y="640600"/>
                      <a:pt x="266587" y="767600"/>
                      <a:pt x="211025" y="889308"/>
                    </a:cubicBezTo>
                    <a:cubicBezTo>
                      <a:pt x="155463" y="1011016"/>
                      <a:pt x="42221" y="1298354"/>
                      <a:pt x="17350" y="1356033"/>
                    </a:cubicBezTo>
                    <a:cubicBezTo>
                      <a:pt x="-7521" y="1413712"/>
                      <a:pt x="-15458" y="1394662"/>
                      <a:pt x="61800" y="1235383"/>
                    </a:cubicBezTo>
                    <a:cubicBezTo>
                      <a:pt x="139058" y="1076104"/>
                      <a:pt x="418988" y="531062"/>
                      <a:pt x="480900" y="400358"/>
                    </a:cubicBezTo>
                    <a:cubicBezTo>
                      <a:pt x="542812" y="269654"/>
                      <a:pt x="427454" y="476029"/>
                      <a:pt x="433275" y="451158"/>
                    </a:cubicBezTo>
                    <a:cubicBezTo>
                      <a:pt x="439096" y="426287"/>
                      <a:pt x="454971" y="320983"/>
                      <a:pt x="515825" y="251133"/>
                    </a:cubicBezTo>
                    <a:cubicBezTo>
                      <a:pt x="576679" y="181283"/>
                      <a:pt x="811629" y="-8688"/>
                      <a:pt x="811100" y="3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5" name="フリーフォーム 1074">
                <a:extLst>
                  <a:ext uri="{FF2B5EF4-FFF2-40B4-BE49-F238E27FC236}">
                    <a16:creationId xmlns:a16="http://schemas.microsoft.com/office/drawing/2014/main" id="{73BE76F2-1635-236F-E447-EBECB8639CFA}"/>
                  </a:ext>
                </a:extLst>
              </p:cNvPr>
              <p:cNvSpPr/>
              <p:nvPr/>
            </p:nvSpPr>
            <p:spPr>
              <a:xfrm>
                <a:off x="3454167" y="1524621"/>
                <a:ext cx="875238" cy="917525"/>
              </a:xfrm>
              <a:custGeom>
                <a:avLst/>
                <a:gdLst>
                  <a:gd name="connsiteX0" fmla="*/ 233 w 875238"/>
                  <a:gd name="connsiteY0" fmla="*/ 901079 h 917525"/>
                  <a:gd name="connsiteX1" fmla="*/ 336783 w 875238"/>
                  <a:gd name="connsiteY1" fmla="*/ 796304 h 917525"/>
                  <a:gd name="connsiteX2" fmla="*/ 555858 w 875238"/>
                  <a:gd name="connsiteY2" fmla="*/ 539129 h 917525"/>
                  <a:gd name="connsiteX3" fmla="*/ 273283 w 875238"/>
                  <a:gd name="connsiteY3" fmla="*/ 910604 h 917525"/>
                  <a:gd name="connsiteX4" fmla="*/ 435208 w 875238"/>
                  <a:gd name="connsiteY4" fmla="*/ 720104 h 917525"/>
                  <a:gd name="connsiteX5" fmla="*/ 873358 w 875238"/>
                  <a:gd name="connsiteY5" fmla="*/ 2554 h 917525"/>
                  <a:gd name="connsiteX6" fmla="*/ 597133 w 875238"/>
                  <a:gd name="connsiteY6" fmla="*/ 475629 h 917525"/>
                  <a:gd name="connsiteX7" fmla="*/ 686033 w 875238"/>
                  <a:gd name="connsiteY7" fmla="*/ 329579 h 917525"/>
                  <a:gd name="connsiteX8" fmla="*/ 419333 w 875238"/>
                  <a:gd name="connsiteY8" fmla="*/ 688354 h 917525"/>
                  <a:gd name="connsiteX9" fmla="*/ 390758 w 875238"/>
                  <a:gd name="connsiteY9" fmla="*/ 735979 h 917525"/>
                  <a:gd name="connsiteX10" fmla="*/ 233 w 875238"/>
                  <a:gd name="connsiteY10" fmla="*/ 901079 h 917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75238" h="917525">
                    <a:moveTo>
                      <a:pt x="233" y="901079"/>
                    </a:moveTo>
                    <a:cubicBezTo>
                      <a:pt x="-8763" y="911133"/>
                      <a:pt x="244179" y="856629"/>
                      <a:pt x="336783" y="796304"/>
                    </a:cubicBezTo>
                    <a:cubicBezTo>
                      <a:pt x="429387" y="735979"/>
                      <a:pt x="566441" y="520079"/>
                      <a:pt x="555858" y="539129"/>
                    </a:cubicBezTo>
                    <a:cubicBezTo>
                      <a:pt x="545275" y="558179"/>
                      <a:pt x="293391" y="880441"/>
                      <a:pt x="273283" y="910604"/>
                    </a:cubicBezTo>
                    <a:cubicBezTo>
                      <a:pt x="253175" y="940767"/>
                      <a:pt x="335196" y="871446"/>
                      <a:pt x="435208" y="720104"/>
                    </a:cubicBezTo>
                    <a:cubicBezTo>
                      <a:pt x="535221" y="568762"/>
                      <a:pt x="846371" y="43300"/>
                      <a:pt x="873358" y="2554"/>
                    </a:cubicBezTo>
                    <a:cubicBezTo>
                      <a:pt x="900346" y="-38192"/>
                      <a:pt x="628354" y="421125"/>
                      <a:pt x="597133" y="475629"/>
                    </a:cubicBezTo>
                    <a:cubicBezTo>
                      <a:pt x="565912" y="530133"/>
                      <a:pt x="715666" y="294125"/>
                      <a:pt x="686033" y="329579"/>
                    </a:cubicBezTo>
                    <a:cubicBezTo>
                      <a:pt x="656400" y="365033"/>
                      <a:pt x="468545" y="620621"/>
                      <a:pt x="419333" y="688354"/>
                    </a:cubicBezTo>
                    <a:cubicBezTo>
                      <a:pt x="370121" y="756087"/>
                      <a:pt x="460608" y="698408"/>
                      <a:pt x="390758" y="735979"/>
                    </a:cubicBezTo>
                    <a:cubicBezTo>
                      <a:pt x="320908" y="773550"/>
                      <a:pt x="9229" y="891025"/>
                      <a:pt x="233" y="90107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6" name="フリーフォーム 1075">
                <a:extLst>
                  <a:ext uri="{FF2B5EF4-FFF2-40B4-BE49-F238E27FC236}">
                    <a16:creationId xmlns:a16="http://schemas.microsoft.com/office/drawing/2014/main" id="{96263BD9-4B8F-81AF-663D-1531009C8F07}"/>
                  </a:ext>
                </a:extLst>
              </p:cNvPr>
              <p:cNvSpPr/>
              <p:nvPr/>
            </p:nvSpPr>
            <p:spPr>
              <a:xfrm>
                <a:off x="3484353" y="288894"/>
                <a:ext cx="1709539" cy="304193"/>
              </a:xfrm>
              <a:custGeom>
                <a:avLst/>
                <a:gdLst>
                  <a:gd name="connsiteX0" fmla="*/ 8147 w 1709539"/>
                  <a:gd name="connsiteY0" fmla="*/ 301656 h 304193"/>
                  <a:gd name="connsiteX1" fmla="*/ 839997 w 1709539"/>
                  <a:gd name="connsiteY1" fmla="*/ 66706 h 304193"/>
                  <a:gd name="connsiteX2" fmla="*/ 598697 w 1709539"/>
                  <a:gd name="connsiteY2" fmla="*/ 120681 h 304193"/>
                  <a:gd name="connsiteX3" fmla="*/ 1024147 w 1709539"/>
                  <a:gd name="connsiteY3" fmla="*/ 31 h 304193"/>
                  <a:gd name="connsiteX4" fmla="*/ 1382922 w 1709539"/>
                  <a:gd name="connsiteY4" fmla="*/ 107981 h 304193"/>
                  <a:gd name="connsiteX5" fmla="*/ 1284497 w 1709539"/>
                  <a:gd name="connsiteY5" fmla="*/ 28606 h 304193"/>
                  <a:gd name="connsiteX6" fmla="*/ 1697247 w 1709539"/>
                  <a:gd name="connsiteY6" fmla="*/ 234981 h 304193"/>
                  <a:gd name="connsiteX7" fmla="*/ 1567072 w 1709539"/>
                  <a:gd name="connsiteY7" fmla="*/ 196881 h 304193"/>
                  <a:gd name="connsiteX8" fmla="*/ 1220997 w 1709539"/>
                  <a:gd name="connsiteY8" fmla="*/ 38131 h 304193"/>
                  <a:gd name="connsiteX9" fmla="*/ 1538497 w 1709539"/>
                  <a:gd name="connsiteY9" fmla="*/ 149256 h 304193"/>
                  <a:gd name="connsiteX10" fmla="*/ 1030497 w 1709539"/>
                  <a:gd name="connsiteY10" fmla="*/ 19081 h 304193"/>
                  <a:gd name="connsiteX11" fmla="*/ 471697 w 1709539"/>
                  <a:gd name="connsiteY11" fmla="*/ 142906 h 304193"/>
                  <a:gd name="connsiteX12" fmla="*/ 662197 w 1709539"/>
                  <a:gd name="connsiteY12" fmla="*/ 76231 h 304193"/>
                  <a:gd name="connsiteX13" fmla="*/ 430422 w 1709539"/>
                  <a:gd name="connsiteY13" fmla="*/ 184181 h 304193"/>
                  <a:gd name="connsiteX14" fmla="*/ 8147 w 1709539"/>
                  <a:gd name="connsiteY14" fmla="*/ 301656 h 304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709539" h="304193">
                    <a:moveTo>
                      <a:pt x="8147" y="301656"/>
                    </a:moveTo>
                    <a:lnTo>
                      <a:pt x="839997" y="66706"/>
                    </a:lnTo>
                    <a:cubicBezTo>
                      <a:pt x="938422" y="36543"/>
                      <a:pt x="568005" y="131793"/>
                      <a:pt x="598697" y="120681"/>
                    </a:cubicBezTo>
                    <a:cubicBezTo>
                      <a:pt x="629389" y="109568"/>
                      <a:pt x="893443" y="2148"/>
                      <a:pt x="1024147" y="31"/>
                    </a:cubicBezTo>
                    <a:cubicBezTo>
                      <a:pt x="1154851" y="-2086"/>
                      <a:pt x="1339530" y="103218"/>
                      <a:pt x="1382922" y="107981"/>
                    </a:cubicBezTo>
                    <a:cubicBezTo>
                      <a:pt x="1426314" y="112743"/>
                      <a:pt x="1232110" y="7439"/>
                      <a:pt x="1284497" y="28606"/>
                    </a:cubicBezTo>
                    <a:cubicBezTo>
                      <a:pt x="1336885" y="49773"/>
                      <a:pt x="1650151" y="206935"/>
                      <a:pt x="1697247" y="234981"/>
                    </a:cubicBezTo>
                    <a:cubicBezTo>
                      <a:pt x="1744343" y="263027"/>
                      <a:pt x="1646447" y="229689"/>
                      <a:pt x="1567072" y="196881"/>
                    </a:cubicBezTo>
                    <a:cubicBezTo>
                      <a:pt x="1487697" y="164073"/>
                      <a:pt x="1225760" y="46068"/>
                      <a:pt x="1220997" y="38131"/>
                    </a:cubicBezTo>
                    <a:cubicBezTo>
                      <a:pt x="1216235" y="30193"/>
                      <a:pt x="1570247" y="152431"/>
                      <a:pt x="1538497" y="149256"/>
                    </a:cubicBezTo>
                    <a:cubicBezTo>
                      <a:pt x="1506747" y="146081"/>
                      <a:pt x="1208297" y="20139"/>
                      <a:pt x="1030497" y="19081"/>
                    </a:cubicBezTo>
                    <a:cubicBezTo>
                      <a:pt x="852697" y="18023"/>
                      <a:pt x="533080" y="133381"/>
                      <a:pt x="471697" y="142906"/>
                    </a:cubicBezTo>
                    <a:cubicBezTo>
                      <a:pt x="410314" y="152431"/>
                      <a:pt x="669076" y="69352"/>
                      <a:pt x="662197" y="76231"/>
                    </a:cubicBezTo>
                    <a:cubicBezTo>
                      <a:pt x="655318" y="83110"/>
                      <a:pt x="541018" y="146081"/>
                      <a:pt x="430422" y="184181"/>
                    </a:cubicBezTo>
                    <a:cubicBezTo>
                      <a:pt x="319826" y="222281"/>
                      <a:pt x="-60115" y="321235"/>
                      <a:pt x="8147" y="30165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7" name="フリーフォーム 1076">
                <a:extLst>
                  <a:ext uri="{FF2B5EF4-FFF2-40B4-BE49-F238E27FC236}">
                    <a16:creationId xmlns:a16="http://schemas.microsoft.com/office/drawing/2014/main" id="{11CFEDED-189F-0835-E4FB-D0AEDA299CE9}"/>
                  </a:ext>
                </a:extLst>
              </p:cNvPr>
              <p:cNvSpPr/>
              <p:nvPr/>
            </p:nvSpPr>
            <p:spPr>
              <a:xfrm>
                <a:off x="3438038" y="159550"/>
                <a:ext cx="1726628" cy="437711"/>
              </a:xfrm>
              <a:custGeom>
                <a:avLst/>
                <a:gdLst>
                  <a:gd name="connsiteX0" fmla="*/ 1724512 w 1726628"/>
                  <a:gd name="connsiteY0" fmla="*/ 224625 h 437711"/>
                  <a:gd name="connsiteX1" fmla="*/ 1467337 w 1726628"/>
                  <a:gd name="connsiteY1" fmla="*/ 97625 h 437711"/>
                  <a:gd name="connsiteX2" fmla="*/ 978387 w 1726628"/>
                  <a:gd name="connsiteY2" fmla="*/ 2375 h 437711"/>
                  <a:gd name="connsiteX3" fmla="*/ 1137137 w 1726628"/>
                  <a:gd name="connsiteY3" fmla="*/ 37300 h 437711"/>
                  <a:gd name="connsiteX4" fmla="*/ 492612 w 1726628"/>
                  <a:gd name="connsiteY4" fmla="*/ 129375 h 437711"/>
                  <a:gd name="connsiteX5" fmla="*/ 597387 w 1726628"/>
                  <a:gd name="connsiteY5" fmla="*/ 148425 h 437711"/>
                  <a:gd name="connsiteX6" fmla="*/ 270362 w 1726628"/>
                  <a:gd name="connsiteY6" fmla="*/ 272250 h 437711"/>
                  <a:gd name="connsiteX7" fmla="*/ 487 w 1726628"/>
                  <a:gd name="connsiteY7" fmla="*/ 437350 h 437711"/>
                  <a:gd name="connsiteX8" fmla="*/ 337037 w 1726628"/>
                  <a:gd name="connsiteY8" fmla="*/ 224625 h 437711"/>
                  <a:gd name="connsiteX9" fmla="*/ 711687 w 1726628"/>
                  <a:gd name="connsiteY9" fmla="*/ 142075 h 437711"/>
                  <a:gd name="connsiteX10" fmla="*/ 673587 w 1726628"/>
                  <a:gd name="connsiteY10" fmla="*/ 129375 h 437711"/>
                  <a:gd name="connsiteX11" fmla="*/ 1089512 w 1726628"/>
                  <a:gd name="connsiteY11" fmla="*/ 50000 h 437711"/>
                  <a:gd name="connsiteX12" fmla="*/ 994262 w 1726628"/>
                  <a:gd name="connsiteY12" fmla="*/ 5550 h 437711"/>
                  <a:gd name="connsiteX13" fmla="*/ 1232387 w 1726628"/>
                  <a:gd name="connsiteY13" fmla="*/ 21425 h 437711"/>
                  <a:gd name="connsiteX14" fmla="*/ 1473687 w 1726628"/>
                  <a:gd name="connsiteY14" fmla="*/ 24600 h 437711"/>
                  <a:gd name="connsiteX15" fmla="*/ 1575287 w 1726628"/>
                  <a:gd name="connsiteY15" fmla="*/ 113500 h 437711"/>
                  <a:gd name="connsiteX16" fmla="*/ 1530837 w 1726628"/>
                  <a:gd name="connsiteY16" fmla="*/ 62700 h 437711"/>
                  <a:gd name="connsiteX17" fmla="*/ 1470512 w 1726628"/>
                  <a:gd name="connsiteY17" fmla="*/ 30950 h 437711"/>
                  <a:gd name="connsiteX18" fmla="*/ 1584812 w 1726628"/>
                  <a:gd name="connsiteY18" fmla="*/ 129375 h 437711"/>
                  <a:gd name="connsiteX19" fmla="*/ 1724512 w 1726628"/>
                  <a:gd name="connsiteY19" fmla="*/ 224625 h 437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726628" h="437711">
                    <a:moveTo>
                      <a:pt x="1724512" y="224625"/>
                    </a:moveTo>
                    <a:cubicBezTo>
                      <a:pt x="1704933" y="219333"/>
                      <a:pt x="1591691" y="134667"/>
                      <a:pt x="1467337" y="97625"/>
                    </a:cubicBezTo>
                    <a:cubicBezTo>
                      <a:pt x="1342983" y="60583"/>
                      <a:pt x="1033420" y="12429"/>
                      <a:pt x="978387" y="2375"/>
                    </a:cubicBezTo>
                    <a:cubicBezTo>
                      <a:pt x="923354" y="-7679"/>
                      <a:pt x="1218099" y="16133"/>
                      <a:pt x="1137137" y="37300"/>
                    </a:cubicBezTo>
                    <a:cubicBezTo>
                      <a:pt x="1056175" y="58467"/>
                      <a:pt x="582570" y="110854"/>
                      <a:pt x="492612" y="129375"/>
                    </a:cubicBezTo>
                    <a:cubicBezTo>
                      <a:pt x="402654" y="147896"/>
                      <a:pt x="634429" y="124613"/>
                      <a:pt x="597387" y="148425"/>
                    </a:cubicBezTo>
                    <a:cubicBezTo>
                      <a:pt x="560345" y="172237"/>
                      <a:pt x="369845" y="224096"/>
                      <a:pt x="270362" y="272250"/>
                    </a:cubicBezTo>
                    <a:cubicBezTo>
                      <a:pt x="170879" y="320404"/>
                      <a:pt x="-10626" y="445288"/>
                      <a:pt x="487" y="437350"/>
                    </a:cubicBezTo>
                    <a:cubicBezTo>
                      <a:pt x="11599" y="429413"/>
                      <a:pt x="218504" y="273838"/>
                      <a:pt x="337037" y="224625"/>
                    </a:cubicBezTo>
                    <a:cubicBezTo>
                      <a:pt x="455570" y="175412"/>
                      <a:pt x="655595" y="157950"/>
                      <a:pt x="711687" y="142075"/>
                    </a:cubicBezTo>
                    <a:cubicBezTo>
                      <a:pt x="767779" y="126200"/>
                      <a:pt x="610616" y="144721"/>
                      <a:pt x="673587" y="129375"/>
                    </a:cubicBezTo>
                    <a:cubicBezTo>
                      <a:pt x="736558" y="114029"/>
                      <a:pt x="1036066" y="70637"/>
                      <a:pt x="1089512" y="50000"/>
                    </a:cubicBezTo>
                    <a:cubicBezTo>
                      <a:pt x="1142958" y="29362"/>
                      <a:pt x="970450" y="10312"/>
                      <a:pt x="994262" y="5550"/>
                    </a:cubicBezTo>
                    <a:cubicBezTo>
                      <a:pt x="1018074" y="788"/>
                      <a:pt x="1152483" y="18250"/>
                      <a:pt x="1232387" y="21425"/>
                    </a:cubicBezTo>
                    <a:cubicBezTo>
                      <a:pt x="1312291" y="24600"/>
                      <a:pt x="1416537" y="9254"/>
                      <a:pt x="1473687" y="24600"/>
                    </a:cubicBezTo>
                    <a:cubicBezTo>
                      <a:pt x="1530837" y="39946"/>
                      <a:pt x="1565762" y="107150"/>
                      <a:pt x="1575287" y="113500"/>
                    </a:cubicBezTo>
                    <a:cubicBezTo>
                      <a:pt x="1584812" y="119850"/>
                      <a:pt x="1548299" y="76458"/>
                      <a:pt x="1530837" y="62700"/>
                    </a:cubicBezTo>
                    <a:cubicBezTo>
                      <a:pt x="1513375" y="48942"/>
                      <a:pt x="1461516" y="19838"/>
                      <a:pt x="1470512" y="30950"/>
                    </a:cubicBezTo>
                    <a:cubicBezTo>
                      <a:pt x="1479508" y="42062"/>
                      <a:pt x="1547241" y="97625"/>
                      <a:pt x="1584812" y="129375"/>
                    </a:cubicBezTo>
                    <a:cubicBezTo>
                      <a:pt x="1622383" y="161125"/>
                      <a:pt x="1744091" y="229917"/>
                      <a:pt x="1724512" y="22462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8" name="フリーフォーム 1077">
                <a:extLst>
                  <a:ext uri="{FF2B5EF4-FFF2-40B4-BE49-F238E27FC236}">
                    <a16:creationId xmlns:a16="http://schemas.microsoft.com/office/drawing/2014/main" id="{59EB5E84-1FE3-A227-6C15-AC1C127D5510}"/>
                  </a:ext>
                </a:extLst>
              </p:cNvPr>
              <p:cNvSpPr/>
              <p:nvPr/>
            </p:nvSpPr>
            <p:spPr>
              <a:xfrm>
                <a:off x="2788742" y="443544"/>
                <a:ext cx="993419" cy="1153341"/>
              </a:xfrm>
              <a:custGeom>
                <a:avLst/>
                <a:gdLst>
                  <a:gd name="connsiteX0" fmla="*/ 992683 w 993419"/>
                  <a:gd name="connsiteY0" fmla="*/ 956 h 1153341"/>
                  <a:gd name="connsiteX1" fmla="*/ 538658 w 993419"/>
                  <a:gd name="connsiteY1" fmla="*/ 258131 h 1153341"/>
                  <a:gd name="connsiteX2" fmla="*/ 211633 w 993419"/>
                  <a:gd name="connsiteY2" fmla="*/ 610556 h 1153341"/>
                  <a:gd name="connsiteX3" fmla="*/ 303708 w 993419"/>
                  <a:gd name="connsiteY3" fmla="*/ 531181 h 1153341"/>
                  <a:gd name="connsiteX4" fmla="*/ 8433 w 993419"/>
                  <a:gd name="connsiteY4" fmla="*/ 1131256 h 1153341"/>
                  <a:gd name="connsiteX5" fmla="*/ 103683 w 993419"/>
                  <a:gd name="connsiteY5" fmla="*/ 972506 h 1153341"/>
                  <a:gd name="connsiteX6" fmla="*/ 344983 w 993419"/>
                  <a:gd name="connsiteY6" fmla="*/ 486731 h 1153341"/>
                  <a:gd name="connsiteX7" fmla="*/ 684708 w 993419"/>
                  <a:gd name="connsiteY7" fmla="*/ 134306 h 1153341"/>
                  <a:gd name="connsiteX8" fmla="*/ 646608 w 993419"/>
                  <a:gd name="connsiteY8" fmla="*/ 169231 h 1153341"/>
                  <a:gd name="connsiteX9" fmla="*/ 992683 w 993419"/>
                  <a:gd name="connsiteY9" fmla="*/ 956 h 1153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93419" h="1153341">
                    <a:moveTo>
                      <a:pt x="992683" y="956"/>
                    </a:moveTo>
                    <a:cubicBezTo>
                      <a:pt x="974691" y="15773"/>
                      <a:pt x="668833" y="156531"/>
                      <a:pt x="538658" y="258131"/>
                    </a:cubicBezTo>
                    <a:cubicBezTo>
                      <a:pt x="408483" y="359731"/>
                      <a:pt x="250791" y="565048"/>
                      <a:pt x="211633" y="610556"/>
                    </a:cubicBezTo>
                    <a:cubicBezTo>
                      <a:pt x="172475" y="656064"/>
                      <a:pt x="337575" y="444398"/>
                      <a:pt x="303708" y="531181"/>
                    </a:cubicBezTo>
                    <a:cubicBezTo>
                      <a:pt x="269841" y="617964"/>
                      <a:pt x="41770" y="1057702"/>
                      <a:pt x="8433" y="1131256"/>
                    </a:cubicBezTo>
                    <a:cubicBezTo>
                      <a:pt x="-24904" y="1204810"/>
                      <a:pt x="47591" y="1079927"/>
                      <a:pt x="103683" y="972506"/>
                    </a:cubicBezTo>
                    <a:cubicBezTo>
                      <a:pt x="159775" y="865085"/>
                      <a:pt x="248145" y="626431"/>
                      <a:pt x="344983" y="486731"/>
                    </a:cubicBezTo>
                    <a:cubicBezTo>
                      <a:pt x="441820" y="347031"/>
                      <a:pt x="634437" y="187223"/>
                      <a:pt x="684708" y="134306"/>
                    </a:cubicBezTo>
                    <a:cubicBezTo>
                      <a:pt x="734979" y="81389"/>
                      <a:pt x="599512" y="190398"/>
                      <a:pt x="646608" y="169231"/>
                    </a:cubicBezTo>
                    <a:cubicBezTo>
                      <a:pt x="693704" y="148064"/>
                      <a:pt x="1010675" y="-13861"/>
                      <a:pt x="992683" y="95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9" name="フリーフォーム 1078">
                <a:extLst>
                  <a:ext uri="{FF2B5EF4-FFF2-40B4-BE49-F238E27FC236}">
                    <a16:creationId xmlns:a16="http://schemas.microsoft.com/office/drawing/2014/main" id="{A6A8E2EE-4313-1925-70DF-5E4521DF5519}"/>
                  </a:ext>
                </a:extLst>
              </p:cNvPr>
              <p:cNvSpPr/>
              <p:nvPr/>
            </p:nvSpPr>
            <p:spPr>
              <a:xfrm>
                <a:off x="2504851" y="1575328"/>
                <a:ext cx="347687" cy="1120890"/>
              </a:xfrm>
              <a:custGeom>
                <a:avLst/>
                <a:gdLst>
                  <a:gd name="connsiteX0" fmla="*/ 346299 w 347687"/>
                  <a:gd name="connsiteY0" fmla="*/ 5822 h 1120890"/>
                  <a:gd name="connsiteX1" fmla="*/ 209774 w 347687"/>
                  <a:gd name="connsiteY1" fmla="*/ 291572 h 1120890"/>
                  <a:gd name="connsiteX2" fmla="*/ 92299 w 347687"/>
                  <a:gd name="connsiteY2" fmla="*/ 650347 h 1120890"/>
                  <a:gd name="connsiteX3" fmla="*/ 114524 w 347687"/>
                  <a:gd name="connsiteY3" fmla="*/ 593197 h 1120890"/>
                  <a:gd name="connsiteX4" fmla="*/ 3399 w 347687"/>
                  <a:gd name="connsiteY4" fmla="*/ 1104372 h 1120890"/>
                  <a:gd name="connsiteX5" fmla="*/ 31974 w 347687"/>
                  <a:gd name="connsiteY5" fmla="*/ 980547 h 1120890"/>
                  <a:gd name="connsiteX6" fmla="*/ 66899 w 347687"/>
                  <a:gd name="connsiteY6" fmla="*/ 828147 h 1120890"/>
                  <a:gd name="connsiteX7" fmla="*/ 158974 w 347687"/>
                  <a:gd name="connsiteY7" fmla="*/ 348722 h 1120890"/>
                  <a:gd name="connsiteX8" fmla="*/ 133574 w 347687"/>
                  <a:gd name="connsiteY8" fmla="*/ 434447 h 1120890"/>
                  <a:gd name="connsiteX9" fmla="*/ 273274 w 347687"/>
                  <a:gd name="connsiteY9" fmla="*/ 123297 h 1120890"/>
                  <a:gd name="connsiteX10" fmla="*/ 346299 w 347687"/>
                  <a:gd name="connsiteY10" fmla="*/ 5822 h 1120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7687" h="1120890">
                    <a:moveTo>
                      <a:pt x="346299" y="5822"/>
                    </a:moveTo>
                    <a:cubicBezTo>
                      <a:pt x="335716" y="33868"/>
                      <a:pt x="252107" y="184151"/>
                      <a:pt x="209774" y="291572"/>
                    </a:cubicBezTo>
                    <a:cubicBezTo>
                      <a:pt x="167441" y="398993"/>
                      <a:pt x="108174" y="600076"/>
                      <a:pt x="92299" y="650347"/>
                    </a:cubicBezTo>
                    <a:cubicBezTo>
                      <a:pt x="76424" y="700618"/>
                      <a:pt x="129341" y="517526"/>
                      <a:pt x="114524" y="593197"/>
                    </a:cubicBezTo>
                    <a:cubicBezTo>
                      <a:pt x="99707" y="668868"/>
                      <a:pt x="17157" y="1039814"/>
                      <a:pt x="3399" y="1104372"/>
                    </a:cubicBezTo>
                    <a:cubicBezTo>
                      <a:pt x="-10359" y="1168930"/>
                      <a:pt x="21391" y="1026584"/>
                      <a:pt x="31974" y="980547"/>
                    </a:cubicBezTo>
                    <a:cubicBezTo>
                      <a:pt x="42557" y="934510"/>
                      <a:pt x="45732" y="933451"/>
                      <a:pt x="66899" y="828147"/>
                    </a:cubicBezTo>
                    <a:cubicBezTo>
                      <a:pt x="88066" y="722843"/>
                      <a:pt x="147861" y="414339"/>
                      <a:pt x="158974" y="348722"/>
                    </a:cubicBezTo>
                    <a:cubicBezTo>
                      <a:pt x="170087" y="283105"/>
                      <a:pt x="114524" y="472018"/>
                      <a:pt x="133574" y="434447"/>
                    </a:cubicBezTo>
                    <a:cubicBezTo>
                      <a:pt x="152624" y="396876"/>
                      <a:pt x="242053" y="189972"/>
                      <a:pt x="273274" y="123297"/>
                    </a:cubicBezTo>
                    <a:cubicBezTo>
                      <a:pt x="304495" y="56622"/>
                      <a:pt x="356882" y="-22224"/>
                      <a:pt x="346299" y="58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0" name="フリーフォーム 1079">
                <a:extLst>
                  <a:ext uri="{FF2B5EF4-FFF2-40B4-BE49-F238E27FC236}">
                    <a16:creationId xmlns:a16="http://schemas.microsoft.com/office/drawing/2014/main" id="{C92A3507-DE8E-4CC0-71BB-A2E1E53180F5}"/>
                  </a:ext>
                </a:extLst>
              </p:cNvPr>
              <p:cNvSpPr/>
              <p:nvPr/>
            </p:nvSpPr>
            <p:spPr>
              <a:xfrm>
                <a:off x="2189824" y="2477834"/>
                <a:ext cx="435949" cy="1368880"/>
              </a:xfrm>
              <a:custGeom>
                <a:avLst/>
                <a:gdLst>
                  <a:gd name="connsiteX0" fmla="*/ 435901 w 435949"/>
                  <a:gd name="connsiteY0" fmla="*/ 1841 h 1368880"/>
                  <a:gd name="connsiteX1" fmla="*/ 245401 w 435949"/>
                  <a:gd name="connsiteY1" fmla="*/ 538416 h 1368880"/>
                  <a:gd name="connsiteX2" fmla="*/ 261276 w 435949"/>
                  <a:gd name="connsiteY2" fmla="*/ 519366 h 1368880"/>
                  <a:gd name="connsiteX3" fmla="*/ 58076 w 435949"/>
                  <a:gd name="connsiteY3" fmla="*/ 1160716 h 1368880"/>
                  <a:gd name="connsiteX4" fmla="*/ 102526 w 435949"/>
                  <a:gd name="connsiteY4" fmla="*/ 1094041 h 1368880"/>
                  <a:gd name="connsiteX5" fmla="*/ 4101 w 435949"/>
                  <a:gd name="connsiteY5" fmla="*/ 1357566 h 1368880"/>
                  <a:gd name="connsiteX6" fmla="*/ 42201 w 435949"/>
                  <a:gd name="connsiteY6" fmla="*/ 1246441 h 1368880"/>
                  <a:gd name="connsiteX7" fmla="*/ 251751 w 435949"/>
                  <a:gd name="connsiteY7" fmla="*/ 595566 h 1368880"/>
                  <a:gd name="connsiteX8" fmla="*/ 305726 w 435949"/>
                  <a:gd name="connsiteY8" fmla="*/ 249491 h 1368880"/>
                  <a:gd name="connsiteX9" fmla="*/ 264451 w 435949"/>
                  <a:gd name="connsiteY9" fmla="*/ 357441 h 1368880"/>
                  <a:gd name="connsiteX10" fmla="*/ 435901 w 435949"/>
                  <a:gd name="connsiteY10" fmla="*/ 1841 h 1368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35949" h="1368880">
                    <a:moveTo>
                      <a:pt x="435901" y="1841"/>
                    </a:moveTo>
                    <a:cubicBezTo>
                      <a:pt x="432726" y="32004"/>
                      <a:pt x="274505" y="452162"/>
                      <a:pt x="245401" y="538416"/>
                    </a:cubicBezTo>
                    <a:cubicBezTo>
                      <a:pt x="216297" y="624670"/>
                      <a:pt x="292497" y="415649"/>
                      <a:pt x="261276" y="519366"/>
                    </a:cubicBezTo>
                    <a:cubicBezTo>
                      <a:pt x="230055" y="623083"/>
                      <a:pt x="84534" y="1064937"/>
                      <a:pt x="58076" y="1160716"/>
                    </a:cubicBezTo>
                    <a:cubicBezTo>
                      <a:pt x="31618" y="1256495"/>
                      <a:pt x="111522" y="1061233"/>
                      <a:pt x="102526" y="1094041"/>
                    </a:cubicBezTo>
                    <a:cubicBezTo>
                      <a:pt x="93530" y="1126849"/>
                      <a:pt x="14155" y="1332166"/>
                      <a:pt x="4101" y="1357566"/>
                    </a:cubicBezTo>
                    <a:cubicBezTo>
                      <a:pt x="-5953" y="1382966"/>
                      <a:pt x="926" y="1373441"/>
                      <a:pt x="42201" y="1246441"/>
                    </a:cubicBezTo>
                    <a:cubicBezTo>
                      <a:pt x="83476" y="1119441"/>
                      <a:pt x="207830" y="761724"/>
                      <a:pt x="251751" y="595566"/>
                    </a:cubicBezTo>
                    <a:cubicBezTo>
                      <a:pt x="295672" y="429408"/>
                      <a:pt x="303609" y="289178"/>
                      <a:pt x="305726" y="249491"/>
                    </a:cubicBezTo>
                    <a:cubicBezTo>
                      <a:pt x="307843" y="209804"/>
                      <a:pt x="242755" y="393424"/>
                      <a:pt x="264451" y="357441"/>
                    </a:cubicBezTo>
                    <a:cubicBezTo>
                      <a:pt x="286147" y="321458"/>
                      <a:pt x="439076" y="-28322"/>
                      <a:pt x="435901" y="184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1" name="フリーフォーム 1080">
                <a:extLst>
                  <a:ext uri="{FF2B5EF4-FFF2-40B4-BE49-F238E27FC236}">
                    <a16:creationId xmlns:a16="http://schemas.microsoft.com/office/drawing/2014/main" id="{FD2DFFCF-D27D-3536-0479-C1C4F1B11742}"/>
                  </a:ext>
                </a:extLst>
              </p:cNvPr>
              <p:cNvSpPr/>
              <p:nvPr/>
            </p:nvSpPr>
            <p:spPr>
              <a:xfrm>
                <a:off x="4574675" y="746085"/>
                <a:ext cx="209328" cy="1068684"/>
              </a:xfrm>
              <a:custGeom>
                <a:avLst/>
                <a:gdLst>
                  <a:gd name="connsiteX0" fmla="*/ 197350 w 209328"/>
                  <a:gd name="connsiteY0" fmla="*/ 40 h 1068684"/>
                  <a:gd name="connsiteX1" fmla="*/ 95750 w 209328"/>
                  <a:gd name="connsiteY1" fmla="*/ 292140 h 1068684"/>
                  <a:gd name="connsiteX2" fmla="*/ 83050 w 209328"/>
                  <a:gd name="connsiteY2" fmla="*/ 666790 h 1068684"/>
                  <a:gd name="connsiteX3" fmla="*/ 57650 w 209328"/>
                  <a:gd name="connsiteY3" fmla="*/ 508040 h 1068684"/>
                  <a:gd name="connsiteX4" fmla="*/ 206875 w 209328"/>
                  <a:gd name="connsiteY4" fmla="*/ 1054140 h 1068684"/>
                  <a:gd name="connsiteX5" fmla="*/ 140200 w 209328"/>
                  <a:gd name="connsiteY5" fmla="*/ 860465 h 1068684"/>
                  <a:gd name="connsiteX6" fmla="*/ 6850 w 209328"/>
                  <a:gd name="connsiteY6" fmla="*/ 320715 h 1068684"/>
                  <a:gd name="connsiteX7" fmla="*/ 25900 w 209328"/>
                  <a:gd name="connsiteY7" fmla="*/ 498515 h 1068684"/>
                  <a:gd name="connsiteX8" fmla="*/ 83050 w 209328"/>
                  <a:gd name="connsiteY8" fmla="*/ 250865 h 1068684"/>
                  <a:gd name="connsiteX9" fmla="*/ 67175 w 209328"/>
                  <a:gd name="connsiteY9" fmla="*/ 311190 h 1068684"/>
                  <a:gd name="connsiteX10" fmla="*/ 197350 w 209328"/>
                  <a:gd name="connsiteY10" fmla="*/ 40 h 1068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9328" h="1068684">
                    <a:moveTo>
                      <a:pt x="197350" y="40"/>
                    </a:moveTo>
                    <a:cubicBezTo>
                      <a:pt x="202112" y="-3135"/>
                      <a:pt x="114800" y="181015"/>
                      <a:pt x="95750" y="292140"/>
                    </a:cubicBezTo>
                    <a:cubicBezTo>
                      <a:pt x="76700" y="403265"/>
                      <a:pt x="89400" y="630807"/>
                      <a:pt x="83050" y="666790"/>
                    </a:cubicBezTo>
                    <a:cubicBezTo>
                      <a:pt x="76700" y="702773"/>
                      <a:pt x="37013" y="443482"/>
                      <a:pt x="57650" y="508040"/>
                    </a:cubicBezTo>
                    <a:cubicBezTo>
                      <a:pt x="78287" y="572598"/>
                      <a:pt x="193117" y="995403"/>
                      <a:pt x="206875" y="1054140"/>
                    </a:cubicBezTo>
                    <a:cubicBezTo>
                      <a:pt x="220633" y="1112878"/>
                      <a:pt x="173537" y="982703"/>
                      <a:pt x="140200" y="860465"/>
                    </a:cubicBezTo>
                    <a:cubicBezTo>
                      <a:pt x="106862" y="738228"/>
                      <a:pt x="25900" y="381040"/>
                      <a:pt x="6850" y="320715"/>
                    </a:cubicBezTo>
                    <a:cubicBezTo>
                      <a:pt x="-12200" y="260390"/>
                      <a:pt x="13200" y="510157"/>
                      <a:pt x="25900" y="498515"/>
                    </a:cubicBezTo>
                    <a:cubicBezTo>
                      <a:pt x="38600" y="486873"/>
                      <a:pt x="76171" y="282086"/>
                      <a:pt x="83050" y="250865"/>
                    </a:cubicBezTo>
                    <a:cubicBezTo>
                      <a:pt x="89929" y="219644"/>
                      <a:pt x="50242" y="347703"/>
                      <a:pt x="67175" y="311190"/>
                    </a:cubicBezTo>
                    <a:cubicBezTo>
                      <a:pt x="84108" y="274678"/>
                      <a:pt x="192588" y="3215"/>
                      <a:pt x="197350" y="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2" name="フリーフォーム 1081">
                <a:extLst>
                  <a:ext uri="{FF2B5EF4-FFF2-40B4-BE49-F238E27FC236}">
                    <a16:creationId xmlns:a16="http://schemas.microsoft.com/office/drawing/2014/main" id="{5B530BA6-F18D-3801-2BB3-FA46B316E5D8}"/>
                  </a:ext>
                </a:extLst>
              </p:cNvPr>
              <p:cNvSpPr/>
              <p:nvPr/>
            </p:nvSpPr>
            <p:spPr>
              <a:xfrm>
                <a:off x="4778329" y="1619197"/>
                <a:ext cx="102535" cy="1081499"/>
              </a:xfrm>
              <a:custGeom>
                <a:avLst/>
                <a:gdLst>
                  <a:gd name="connsiteX0" fmla="*/ 46 w 102535"/>
                  <a:gd name="connsiteY0" fmla="*/ 53 h 1081499"/>
                  <a:gd name="connsiteX1" fmla="*/ 82596 w 102535"/>
                  <a:gd name="connsiteY1" fmla="*/ 479478 h 1081499"/>
                  <a:gd name="connsiteX2" fmla="*/ 82596 w 102535"/>
                  <a:gd name="connsiteY2" fmla="*/ 438203 h 1081499"/>
                  <a:gd name="connsiteX3" fmla="*/ 73071 w 102535"/>
                  <a:gd name="connsiteY3" fmla="*/ 701728 h 1081499"/>
                  <a:gd name="connsiteX4" fmla="*/ 101646 w 102535"/>
                  <a:gd name="connsiteY4" fmla="*/ 1079553 h 1081499"/>
                  <a:gd name="connsiteX5" fmla="*/ 95296 w 102535"/>
                  <a:gd name="connsiteY5" fmla="*/ 831903 h 1081499"/>
                  <a:gd name="connsiteX6" fmla="*/ 95296 w 102535"/>
                  <a:gd name="connsiteY6" fmla="*/ 450903 h 1081499"/>
                  <a:gd name="connsiteX7" fmla="*/ 46 w 102535"/>
                  <a:gd name="connsiteY7" fmla="*/ 53 h 1081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2535" h="1081499">
                    <a:moveTo>
                      <a:pt x="46" y="53"/>
                    </a:moveTo>
                    <a:cubicBezTo>
                      <a:pt x="-2071" y="4815"/>
                      <a:pt x="68838" y="406453"/>
                      <a:pt x="82596" y="479478"/>
                    </a:cubicBezTo>
                    <a:cubicBezTo>
                      <a:pt x="96354" y="552503"/>
                      <a:pt x="84184" y="401161"/>
                      <a:pt x="82596" y="438203"/>
                    </a:cubicBezTo>
                    <a:cubicBezTo>
                      <a:pt x="81009" y="475245"/>
                      <a:pt x="69896" y="594836"/>
                      <a:pt x="73071" y="701728"/>
                    </a:cubicBezTo>
                    <a:cubicBezTo>
                      <a:pt x="76246" y="808620"/>
                      <a:pt x="97942" y="1057857"/>
                      <a:pt x="101646" y="1079553"/>
                    </a:cubicBezTo>
                    <a:cubicBezTo>
                      <a:pt x="105350" y="1101249"/>
                      <a:pt x="96354" y="936678"/>
                      <a:pt x="95296" y="831903"/>
                    </a:cubicBezTo>
                    <a:cubicBezTo>
                      <a:pt x="94238" y="727128"/>
                      <a:pt x="111171" y="590074"/>
                      <a:pt x="95296" y="450903"/>
                    </a:cubicBezTo>
                    <a:cubicBezTo>
                      <a:pt x="79421" y="311732"/>
                      <a:pt x="2163" y="-4709"/>
                      <a:pt x="46" y="5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3" name="フリーフォーム 1082">
                <a:extLst>
                  <a:ext uri="{FF2B5EF4-FFF2-40B4-BE49-F238E27FC236}">
                    <a16:creationId xmlns:a16="http://schemas.microsoft.com/office/drawing/2014/main" id="{2597BC7B-D4B4-67D7-C892-9D6CCBFF6DD6}"/>
                  </a:ext>
                </a:extLst>
              </p:cNvPr>
              <p:cNvSpPr/>
              <p:nvPr/>
            </p:nvSpPr>
            <p:spPr>
              <a:xfrm>
                <a:off x="4918779" y="2337472"/>
                <a:ext cx="91639" cy="834481"/>
              </a:xfrm>
              <a:custGeom>
                <a:avLst/>
                <a:gdLst>
                  <a:gd name="connsiteX0" fmla="*/ 27871 w 91639"/>
                  <a:gd name="connsiteY0" fmla="*/ 5678 h 834481"/>
                  <a:gd name="connsiteX1" fmla="*/ 31046 w 91639"/>
                  <a:gd name="connsiteY1" fmla="*/ 542253 h 834481"/>
                  <a:gd name="connsiteX2" fmla="*/ 88196 w 91639"/>
                  <a:gd name="connsiteY2" fmla="*/ 815303 h 834481"/>
                  <a:gd name="connsiteX3" fmla="*/ 78671 w 91639"/>
                  <a:gd name="connsiteY3" fmla="*/ 770853 h 834481"/>
                  <a:gd name="connsiteX4" fmla="*/ 24696 w 91639"/>
                  <a:gd name="connsiteY4" fmla="*/ 443828 h 834481"/>
                  <a:gd name="connsiteX5" fmla="*/ 27871 w 91639"/>
                  <a:gd name="connsiteY5" fmla="*/ 570828 h 834481"/>
                  <a:gd name="connsiteX6" fmla="*/ 2471 w 91639"/>
                  <a:gd name="connsiteY6" fmla="*/ 231103 h 834481"/>
                  <a:gd name="connsiteX7" fmla="*/ 5646 w 91639"/>
                  <a:gd name="connsiteY7" fmla="*/ 256503 h 834481"/>
                  <a:gd name="connsiteX8" fmla="*/ 27871 w 91639"/>
                  <a:gd name="connsiteY8" fmla="*/ 5678 h 8344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1639" h="834481">
                    <a:moveTo>
                      <a:pt x="27871" y="5678"/>
                    </a:moveTo>
                    <a:cubicBezTo>
                      <a:pt x="32104" y="53303"/>
                      <a:pt x="20992" y="407316"/>
                      <a:pt x="31046" y="542253"/>
                    </a:cubicBezTo>
                    <a:cubicBezTo>
                      <a:pt x="41100" y="677190"/>
                      <a:pt x="80259" y="777203"/>
                      <a:pt x="88196" y="815303"/>
                    </a:cubicBezTo>
                    <a:cubicBezTo>
                      <a:pt x="96133" y="853403"/>
                      <a:pt x="89254" y="832765"/>
                      <a:pt x="78671" y="770853"/>
                    </a:cubicBezTo>
                    <a:cubicBezTo>
                      <a:pt x="68088" y="708941"/>
                      <a:pt x="33163" y="477165"/>
                      <a:pt x="24696" y="443828"/>
                    </a:cubicBezTo>
                    <a:cubicBezTo>
                      <a:pt x="16229" y="410491"/>
                      <a:pt x="31575" y="606282"/>
                      <a:pt x="27871" y="570828"/>
                    </a:cubicBezTo>
                    <a:cubicBezTo>
                      <a:pt x="24167" y="535374"/>
                      <a:pt x="6175" y="283491"/>
                      <a:pt x="2471" y="231103"/>
                    </a:cubicBezTo>
                    <a:cubicBezTo>
                      <a:pt x="-1233" y="178716"/>
                      <a:pt x="-1233" y="288253"/>
                      <a:pt x="5646" y="256503"/>
                    </a:cubicBezTo>
                    <a:cubicBezTo>
                      <a:pt x="12525" y="224753"/>
                      <a:pt x="23638" y="-41947"/>
                      <a:pt x="27871" y="56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4" name="フリーフォーム 1083">
                <a:extLst>
                  <a:ext uri="{FF2B5EF4-FFF2-40B4-BE49-F238E27FC236}">
                    <a16:creationId xmlns:a16="http://schemas.microsoft.com/office/drawing/2014/main" id="{0563C7F4-6569-FFEC-2ECF-E91D73BFA3EB}"/>
                  </a:ext>
                </a:extLst>
              </p:cNvPr>
              <p:cNvSpPr/>
              <p:nvPr/>
            </p:nvSpPr>
            <p:spPr>
              <a:xfrm>
                <a:off x="5017627" y="2930126"/>
                <a:ext cx="104870" cy="1117798"/>
              </a:xfrm>
              <a:custGeom>
                <a:avLst/>
                <a:gdLst>
                  <a:gd name="connsiteX0" fmla="*/ 2048 w 104870"/>
                  <a:gd name="connsiteY0" fmla="*/ 399 h 1117798"/>
                  <a:gd name="connsiteX1" fmla="*/ 62373 w 104870"/>
                  <a:gd name="connsiteY1" fmla="*/ 422674 h 1117798"/>
                  <a:gd name="connsiteX2" fmla="*/ 75073 w 104870"/>
                  <a:gd name="connsiteY2" fmla="*/ 286149 h 1117798"/>
                  <a:gd name="connsiteX3" fmla="*/ 65548 w 104870"/>
                  <a:gd name="connsiteY3" fmla="*/ 676674 h 1117798"/>
                  <a:gd name="connsiteX4" fmla="*/ 90948 w 104870"/>
                  <a:gd name="connsiteY4" fmla="*/ 606824 h 1117798"/>
                  <a:gd name="connsiteX5" fmla="*/ 103648 w 104870"/>
                  <a:gd name="connsiteY5" fmla="*/ 787799 h 1117798"/>
                  <a:gd name="connsiteX6" fmla="*/ 103648 w 104870"/>
                  <a:gd name="connsiteY6" fmla="*/ 1010049 h 1117798"/>
                  <a:gd name="connsiteX7" fmla="*/ 97298 w 104870"/>
                  <a:gd name="connsiteY7" fmla="*/ 1108474 h 1117798"/>
                  <a:gd name="connsiteX8" fmla="*/ 100473 w 104870"/>
                  <a:gd name="connsiteY8" fmla="*/ 1041799 h 1117798"/>
                  <a:gd name="connsiteX9" fmla="*/ 84598 w 104870"/>
                  <a:gd name="connsiteY9" fmla="*/ 473474 h 1117798"/>
                  <a:gd name="connsiteX10" fmla="*/ 11573 w 104870"/>
                  <a:gd name="connsiteY10" fmla="*/ 257574 h 1117798"/>
                  <a:gd name="connsiteX11" fmla="*/ 14748 w 104870"/>
                  <a:gd name="connsiteY11" fmla="*/ 343299 h 1117798"/>
                  <a:gd name="connsiteX12" fmla="*/ 2048 w 104870"/>
                  <a:gd name="connsiteY12" fmla="*/ 399 h 11177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4870" h="1117798">
                    <a:moveTo>
                      <a:pt x="2048" y="399"/>
                    </a:moveTo>
                    <a:cubicBezTo>
                      <a:pt x="9985" y="13628"/>
                      <a:pt x="50202" y="375049"/>
                      <a:pt x="62373" y="422674"/>
                    </a:cubicBezTo>
                    <a:cubicBezTo>
                      <a:pt x="74544" y="470299"/>
                      <a:pt x="74544" y="243816"/>
                      <a:pt x="75073" y="286149"/>
                    </a:cubicBezTo>
                    <a:cubicBezTo>
                      <a:pt x="75602" y="328482"/>
                      <a:pt x="62902" y="623228"/>
                      <a:pt x="65548" y="676674"/>
                    </a:cubicBezTo>
                    <a:cubicBezTo>
                      <a:pt x="68194" y="730120"/>
                      <a:pt x="84598" y="588303"/>
                      <a:pt x="90948" y="606824"/>
                    </a:cubicBezTo>
                    <a:cubicBezTo>
                      <a:pt x="97298" y="625345"/>
                      <a:pt x="101531" y="720595"/>
                      <a:pt x="103648" y="787799"/>
                    </a:cubicBezTo>
                    <a:cubicBezTo>
                      <a:pt x="105765" y="855003"/>
                      <a:pt x="104706" y="956603"/>
                      <a:pt x="103648" y="1010049"/>
                    </a:cubicBezTo>
                    <a:cubicBezTo>
                      <a:pt x="102590" y="1063495"/>
                      <a:pt x="97827" y="1103182"/>
                      <a:pt x="97298" y="1108474"/>
                    </a:cubicBezTo>
                    <a:cubicBezTo>
                      <a:pt x="96769" y="1113766"/>
                      <a:pt x="102590" y="1147632"/>
                      <a:pt x="100473" y="1041799"/>
                    </a:cubicBezTo>
                    <a:cubicBezTo>
                      <a:pt x="98356" y="935966"/>
                      <a:pt x="99415" y="604178"/>
                      <a:pt x="84598" y="473474"/>
                    </a:cubicBezTo>
                    <a:cubicBezTo>
                      <a:pt x="69781" y="342770"/>
                      <a:pt x="23215" y="279270"/>
                      <a:pt x="11573" y="257574"/>
                    </a:cubicBezTo>
                    <a:cubicBezTo>
                      <a:pt x="-69" y="235878"/>
                      <a:pt x="17923" y="380341"/>
                      <a:pt x="14748" y="343299"/>
                    </a:cubicBezTo>
                    <a:cubicBezTo>
                      <a:pt x="11573" y="306257"/>
                      <a:pt x="-5889" y="-12830"/>
                      <a:pt x="2048" y="39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5" name="フリーフォーム 1084">
                <a:extLst>
                  <a:ext uri="{FF2B5EF4-FFF2-40B4-BE49-F238E27FC236}">
                    <a16:creationId xmlns:a16="http://schemas.microsoft.com/office/drawing/2014/main" id="{6CD4EE2C-ABC0-B0D1-00A6-69C5B004A069}"/>
                  </a:ext>
                </a:extLst>
              </p:cNvPr>
              <p:cNvSpPr/>
              <p:nvPr/>
            </p:nvSpPr>
            <p:spPr>
              <a:xfrm>
                <a:off x="4959323" y="510843"/>
                <a:ext cx="353255" cy="1154568"/>
              </a:xfrm>
              <a:custGeom>
                <a:avLst/>
                <a:gdLst>
                  <a:gd name="connsiteX0" fmla="*/ 27 w 353255"/>
                  <a:gd name="connsiteY0" fmla="*/ 332 h 1154568"/>
                  <a:gd name="connsiteX1" fmla="*/ 257202 w 353255"/>
                  <a:gd name="connsiteY1" fmla="*/ 549607 h 1154568"/>
                  <a:gd name="connsiteX2" fmla="*/ 349277 w 353255"/>
                  <a:gd name="connsiteY2" fmla="*/ 1127457 h 1154568"/>
                  <a:gd name="connsiteX3" fmla="*/ 327052 w 353255"/>
                  <a:gd name="connsiteY3" fmla="*/ 1000457 h 1154568"/>
                  <a:gd name="connsiteX4" fmla="*/ 241327 w 353255"/>
                  <a:gd name="connsiteY4" fmla="*/ 476582 h 1154568"/>
                  <a:gd name="connsiteX5" fmla="*/ 27 w 353255"/>
                  <a:gd name="connsiteY5" fmla="*/ 332 h 1154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53255" h="1154568">
                    <a:moveTo>
                      <a:pt x="27" y="332"/>
                    </a:moveTo>
                    <a:cubicBezTo>
                      <a:pt x="2673" y="12503"/>
                      <a:pt x="198994" y="361753"/>
                      <a:pt x="257202" y="549607"/>
                    </a:cubicBezTo>
                    <a:cubicBezTo>
                      <a:pt x="315410" y="737461"/>
                      <a:pt x="337635" y="1052316"/>
                      <a:pt x="349277" y="1127457"/>
                    </a:cubicBezTo>
                    <a:cubicBezTo>
                      <a:pt x="360919" y="1202598"/>
                      <a:pt x="345044" y="1108936"/>
                      <a:pt x="327052" y="1000457"/>
                    </a:cubicBezTo>
                    <a:cubicBezTo>
                      <a:pt x="309060" y="891978"/>
                      <a:pt x="297419" y="640094"/>
                      <a:pt x="241327" y="476582"/>
                    </a:cubicBezTo>
                    <a:cubicBezTo>
                      <a:pt x="185235" y="313070"/>
                      <a:pt x="-2619" y="-11839"/>
                      <a:pt x="27" y="3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6" name="フリーフォーム 1085">
                <a:extLst>
                  <a:ext uri="{FF2B5EF4-FFF2-40B4-BE49-F238E27FC236}">
                    <a16:creationId xmlns:a16="http://schemas.microsoft.com/office/drawing/2014/main" id="{B9BDA349-5355-8C92-ECE6-A0DE1EA9B0F6}"/>
                  </a:ext>
                </a:extLst>
              </p:cNvPr>
              <p:cNvSpPr/>
              <p:nvPr/>
            </p:nvSpPr>
            <p:spPr>
              <a:xfrm>
                <a:off x="5259925" y="1715674"/>
                <a:ext cx="49487" cy="1241767"/>
              </a:xfrm>
              <a:custGeom>
                <a:avLst/>
                <a:gdLst>
                  <a:gd name="connsiteX0" fmla="*/ 1050 w 49487"/>
                  <a:gd name="connsiteY0" fmla="*/ 8351 h 1241767"/>
                  <a:gd name="connsiteX1" fmla="*/ 45500 w 49487"/>
                  <a:gd name="connsiteY1" fmla="*/ 744951 h 1241767"/>
                  <a:gd name="connsiteX2" fmla="*/ 42325 w 49487"/>
                  <a:gd name="connsiteY2" fmla="*/ 665576 h 1241767"/>
                  <a:gd name="connsiteX3" fmla="*/ 1050 w 49487"/>
                  <a:gd name="connsiteY3" fmla="*/ 1237076 h 1241767"/>
                  <a:gd name="connsiteX4" fmla="*/ 13750 w 49487"/>
                  <a:gd name="connsiteY4" fmla="*/ 906876 h 1241767"/>
                  <a:gd name="connsiteX5" fmla="*/ 29625 w 49487"/>
                  <a:gd name="connsiteY5" fmla="*/ 379826 h 1241767"/>
                  <a:gd name="connsiteX6" fmla="*/ 1050 w 49487"/>
                  <a:gd name="connsiteY6" fmla="*/ 8351 h 1241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9487" h="1241767">
                    <a:moveTo>
                      <a:pt x="1050" y="8351"/>
                    </a:moveTo>
                    <a:cubicBezTo>
                      <a:pt x="3696" y="69205"/>
                      <a:pt x="38621" y="635414"/>
                      <a:pt x="45500" y="744951"/>
                    </a:cubicBezTo>
                    <a:cubicBezTo>
                      <a:pt x="52379" y="854488"/>
                      <a:pt x="49733" y="583555"/>
                      <a:pt x="42325" y="665576"/>
                    </a:cubicBezTo>
                    <a:cubicBezTo>
                      <a:pt x="34917" y="747597"/>
                      <a:pt x="5813" y="1196859"/>
                      <a:pt x="1050" y="1237076"/>
                    </a:cubicBezTo>
                    <a:cubicBezTo>
                      <a:pt x="-3713" y="1277293"/>
                      <a:pt x="8988" y="1049751"/>
                      <a:pt x="13750" y="906876"/>
                    </a:cubicBezTo>
                    <a:cubicBezTo>
                      <a:pt x="18513" y="764001"/>
                      <a:pt x="30154" y="525347"/>
                      <a:pt x="29625" y="379826"/>
                    </a:cubicBezTo>
                    <a:cubicBezTo>
                      <a:pt x="29096" y="234305"/>
                      <a:pt x="-1596" y="-52503"/>
                      <a:pt x="1050" y="835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7" name="フリーフォーム 1086">
                <a:extLst>
                  <a:ext uri="{FF2B5EF4-FFF2-40B4-BE49-F238E27FC236}">
                    <a16:creationId xmlns:a16="http://schemas.microsoft.com/office/drawing/2014/main" id="{6EC14C88-39FD-BF46-3C1B-7C9DF114CC99}"/>
                  </a:ext>
                </a:extLst>
              </p:cNvPr>
              <p:cNvSpPr/>
              <p:nvPr/>
            </p:nvSpPr>
            <p:spPr>
              <a:xfrm>
                <a:off x="5084683" y="2635248"/>
                <a:ext cx="183756" cy="1475367"/>
              </a:xfrm>
              <a:custGeom>
                <a:avLst/>
                <a:gdLst>
                  <a:gd name="connsiteX0" fmla="*/ 90567 w 183756"/>
                  <a:gd name="connsiteY0" fmla="*/ 2 h 1475367"/>
                  <a:gd name="connsiteX1" fmla="*/ 182642 w 183756"/>
                  <a:gd name="connsiteY1" fmla="*/ 603252 h 1475367"/>
                  <a:gd name="connsiteX2" fmla="*/ 141367 w 183756"/>
                  <a:gd name="connsiteY2" fmla="*/ 1000127 h 1475367"/>
                  <a:gd name="connsiteX3" fmla="*/ 138192 w 183756"/>
                  <a:gd name="connsiteY3" fmla="*/ 771527 h 1475367"/>
                  <a:gd name="connsiteX4" fmla="*/ 17542 w 183756"/>
                  <a:gd name="connsiteY4" fmla="*/ 1435102 h 1475367"/>
                  <a:gd name="connsiteX5" fmla="*/ 17542 w 183756"/>
                  <a:gd name="connsiteY5" fmla="*/ 1314452 h 1475367"/>
                  <a:gd name="connsiteX6" fmla="*/ 176292 w 183756"/>
                  <a:gd name="connsiteY6" fmla="*/ 596902 h 1475367"/>
                  <a:gd name="connsiteX7" fmla="*/ 90567 w 183756"/>
                  <a:gd name="connsiteY7" fmla="*/ 2 h 14753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756" h="1475367">
                    <a:moveTo>
                      <a:pt x="90567" y="2"/>
                    </a:moveTo>
                    <a:cubicBezTo>
                      <a:pt x="91625" y="1060"/>
                      <a:pt x="174175" y="436565"/>
                      <a:pt x="182642" y="603252"/>
                    </a:cubicBezTo>
                    <a:cubicBezTo>
                      <a:pt x="191109" y="769940"/>
                      <a:pt x="148775" y="972081"/>
                      <a:pt x="141367" y="1000127"/>
                    </a:cubicBezTo>
                    <a:cubicBezTo>
                      <a:pt x="133959" y="1028173"/>
                      <a:pt x="158829" y="699031"/>
                      <a:pt x="138192" y="771527"/>
                    </a:cubicBezTo>
                    <a:cubicBezTo>
                      <a:pt x="117555" y="844023"/>
                      <a:pt x="37650" y="1344615"/>
                      <a:pt x="17542" y="1435102"/>
                    </a:cubicBezTo>
                    <a:cubicBezTo>
                      <a:pt x="-2566" y="1525589"/>
                      <a:pt x="-8916" y="1454152"/>
                      <a:pt x="17542" y="1314452"/>
                    </a:cubicBezTo>
                    <a:cubicBezTo>
                      <a:pt x="44000" y="1174752"/>
                      <a:pt x="164650" y="813331"/>
                      <a:pt x="176292" y="596902"/>
                    </a:cubicBezTo>
                    <a:cubicBezTo>
                      <a:pt x="187934" y="380473"/>
                      <a:pt x="89509" y="-1056"/>
                      <a:pt x="90567" y="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8" name="フリーフォーム 1087">
                <a:extLst>
                  <a:ext uri="{FF2B5EF4-FFF2-40B4-BE49-F238E27FC236}">
                    <a16:creationId xmlns:a16="http://schemas.microsoft.com/office/drawing/2014/main" id="{BAD9CF6C-DECA-4BCD-580D-C0988430485F}"/>
                  </a:ext>
                </a:extLst>
              </p:cNvPr>
              <p:cNvSpPr/>
              <p:nvPr/>
            </p:nvSpPr>
            <p:spPr>
              <a:xfrm>
                <a:off x="5298170" y="1980158"/>
                <a:ext cx="555971" cy="1284833"/>
              </a:xfrm>
              <a:custGeom>
                <a:avLst/>
                <a:gdLst>
                  <a:gd name="connsiteX0" fmla="*/ 905 w 555971"/>
                  <a:gd name="connsiteY0" fmla="*/ 1042 h 1284833"/>
                  <a:gd name="connsiteX1" fmla="*/ 242205 w 555971"/>
                  <a:gd name="connsiteY1" fmla="*/ 794792 h 1284833"/>
                  <a:gd name="connsiteX2" fmla="*/ 540655 w 555971"/>
                  <a:gd name="connsiteY2" fmla="*/ 1261517 h 1284833"/>
                  <a:gd name="connsiteX3" fmla="*/ 496205 w 555971"/>
                  <a:gd name="connsiteY3" fmla="*/ 1191667 h 1284833"/>
                  <a:gd name="connsiteX4" fmla="*/ 353330 w 555971"/>
                  <a:gd name="connsiteY4" fmla="*/ 991642 h 1284833"/>
                  <a:gd name="connsiteX5" fmla="*/ 166005 w 555971"/>
                  <a:gd name="connsiteY5" fmla="*/ 674142 h 1284833"/>
                  <a:gd name="connsiteX6" fmla="*/ 159655 w 555971"/>
                  <a:gd name="connsiteY6" fmla="*/ 626517 h 1284833"/>
                  <a:gd name="connsiteX7" fmla="*/ 905 w 555971"/>
                  <a:gd name="connsiteY7" fmla="*/ 1042 h 1284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55971" h="1284833">
                    <a:moveTo>
                      <a:pt x="905" y="1042"/>
                    </a:moveTo>
                    <a:cubicBezTo>
                      <a:pt x="14663" y="29088"/>
                      <a:pt x="152247" y="584713"/>
                      <a:pt x="242205" y="794792"/>
                    </a:cubicBezTo>
                    <a:cubicBezTo>
                      <a:pt x="332163" y="1004871"/>
                      <a:pt x="498322" y="1195371"/>
                      <a:pt x="540655" y="1261517"/>
                    </a:cubicBezTo>
                    <a:cubicBezTo>
                      <a:pt x="582988" y="1327663"/>
                      <a:pt x="527426" y="1236646"/>
                      <a:pt x="496205" y="1191667"/>
                    </a:cubicBezTo>
                    <a:cubicBezTo>
                      <a:pt x="464984" y="1146688"/>
                      <a:pt x="408363" y="1077896"/>
                      <a:pt x="353330" y="991642"/>
                    </a:cubicBezTo>
                    <a:cubicBezTo>
                      <a:pt x="298297" y="905388"/>
                      <a:pt x="198284" y="734996"/>
                      <a:pt x="166005" y="674142"/>
                    </a:cubicBezTo>
                    <a:cubicBezTo>
                      <a:pt x="133726" y="613288"/>
                      <a:pt x="185055" y="733938"/>
                      <a:pt x="159655" y="626517"/>
                    </a:cubicBezTo>
                    <a:cubicBezTo>
                      <a:pt x="134255" y="519096"/>
                      <a:pt x="-12853" y="-27004"/>
                      <a:pt x="905" y="104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9" name="フリーフォーム 1088">
                <a:extLst>
                  <a:ext uri="{FF2B5EF4-FFF2-40B4-BE49-F238E27FC236}">
                    <a16:creationId xmlns:a16="http://schemas.microsoft.com/office/drawing/2014/main" id="{295C6771-269E-8CC3-A843-75C87E8FF117}"/>
                  </a:ext>
                </a:extLst>
              </p:cNvPr>
              <p:cNvSpPr/>
              <p:nvPr/>
            </p:nvSpPr>
            <p:spPr>
              <a:xfrm>
                <a:off x="5229111" y="239701"/>
                <a:ext cx="712677" cy="392755"/>
              </a:xfrm>
              <a:custGeom>
                <a:avLst/>
                <a:gdLst>
                  <a:gd name="connsiteX0" fmla="*/ 3289 w 712677"/>
                  <a:gd name="connsiteY0" fmla="*/ 1599 h 392755"/>
                  <a:gd name="connsiteX1" fmla="*/ 479539 w 712677"/>
                  <a:gd name="connsiteY1" fmla="*/ 280999 h 392755"/>
                  <a:gd name="connsiteX2" fmla="*/ 409689 w 712677"/>
                  <a:gd name="connsiteY2" fmla="*/ 220674 h 392755"/>
                  <a:gd name="connsiteX3" fmla="*/ 711314 w 712677"/>
                  <a:gd name="connsiteY3" fmla="*/ 392124 h 392755"/>
                  <a:gd name="connsiteX4" fmla="*/ 511289 w 712677"/>
                  <a:gd name="connsiteY4" fmla="*/ 274649 h 392755"/>
                  <a:gd name="connsiteX5" fmla="*/ 279514 w 712677"/>
                  <a:gd name="connsiteY5" fmla="*/ 169874 h 392755"/>
                  <a:gd name="connsiteX6" fmla="*/ 3289 w 712677"/>
                  <a:gd name="connsiteY6" fmla="*/ 1599 h 392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2677" h="392755">
                    <a:moveTo>
                      <a:pt x="3289" y="1599"/>
                    </a:moveTo>
                    <a:cubicBezTo>
                      <a:pt x="36627" y="20120"/>
                      <a:pt x="411806" y="244487"/>
                      <a:pt x="479539" y="280999"/>
                    </a:cubicBezTo>
                    <a:cubicBezTo>
                      <a:pt x="547272" y="317511"/>
                      <a:pt x="371060" y="202153"/>
                      <a:pt x="409689" y="220674"/>
                    </a:cubicBezTo>
                    <a:cubicBezTo>
                      <a:pt x="448318" y="239195"/>
                      <a:pt x="694381" y="383128"/>
                      <a:pt x="711314" y="392124"/>
                    </a:cubicBezTo>
                    <a:cubicBezTo>
                      <a:pt x="728247" y="401120"/>
                      <a:pt x="583256" y="311691"/>
                      <a:pt x="511289" y="274649"/>
                    </a:cubicBezTo>
                    <a:cubicBezTo>
                      <a:pt x="439322" y="237607"/>
                      <a:pt x="359947" y="209032"/>
                      <a:pt x="279514" y="169874"/>
                    </a:cubicBezTo>
                    <a:cubicBezTo>
                      <a:pt x="199081" y="130716"/>
                      <a:pt x="-30049" y="-16922"/>
                      <a:pt x="3289" y="159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0" name="フリーフォーム 1089">
                <a:extLst>
                  <a:ext uri="{FF2B5EF4-FFF2-40B4-BE49-F238E27FC236}">
                    <a16:creationId xmlns:a16="http://schemas.microsoft.com/office/drawing/2014/main" id="{6B3E6554-6E84-67E5-468C-54996D047B14}"/>
                  </a:ext>
                </a:extLst>
              </p:cNvPr>
              <p:cNvSpPr/>
              <p:nvPr/>
            </p:nvSpPr>
            <p:spPr>
              <a:xfrm>
                <a:off x="5419725" y="410355"/>
                <a:ext cx="789786" cy="198036"/>
              </a:xfrm>
              <a:custGeom>
                <a:avLst/>
                <a:gdLst>
                  <a:gd name="connsiteX0" fmla="*/ 0 w 789786"/>
                  <a:gd name="connsiteY0" fmla="*/ 78595 h 198036"/>
                  <a:gd name="connsiteX1" fmla="*/ 339725 w 789786"/>
                  <a:gd name="connsiteY1" fmla="*/ 56370 h 198036"/>
                  <a:gd name="connsiteX2" fmla="*/ 781050 w 789786"/>
                  <a:gd name="connsiteY2" fmla="*/ 196070 h 198036"/>
                  <a:gd name="connsiteX3" fmla="*/ 644525 w 789786"/>
                  <a:gd name="connsiteY3" fmla="*/ 142095 h 198036"/>
                  <a:gd name="connsiteX4" fmla="*/ 282575 w 789786"/>
                  <a:gd name="connsiteY4" fmla="*/ 5570 h 198036"/>
                  <a:gd name="connsiteX5" fmla="*/ 238125 w 789786"/>
                  <a:gd name="connsiteY5" fmla="*/ 27795 h 198036"/>
                  <a:gd name="connsiteX6" fmla="*/ 339725 w 789786"/>
                  <a:gd name="connsiteY6" fmla="*/ 40495 h 198036"/>
                  <a:gd name="connsiteX7" fmla="*/ 0 w 789786"/>
                  <a:gd name="connsiteY7" fmla="*/ 78595 h 198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89786" h="198036">
                    <a:moveTo>
                      <a:pt x="0" y="78595"/>
                    </a:moveTo>
                    <a:cubicBezTo>
                      <a:pt x="0" y="81241"/>
                      <a:pt x="209550" y="36791"/>
                      <a:pt x="339725" y="56370"/>
                    </a:cubicBezTo>
                    <a:cubicBezTo>
                      <a:pt x="469900" y="75949"/>
                      <a:pt x="730250" y="181783"/>
                      <a:pt x="781050" y="196070"/>
                    </a:cubicBezTo>
                    <a:cubicBezTo>
                      <a:pt x="831850" y="210357"/>
                      <a:pt x="644525" y="142095"/>
                      <a:pt x="644525" y="142095"/>
                    </a:cubicBezTo>
                    <a:cubicBezTo>
                      <a:pt x="561446" y="110345"/>
                      <a:pt x="350308" y="24620"/>
                      <a:pt x="282575" y="5570"/>
                    </a:cubicBezTo>
                    <a:cubicBezTo>
                      <a:pt x="214842" y="-13480"/>
                      <a:pt x="228600" y="21974"/>
                      <a:pt x="238125" y="27795"/>
                    </a:cubicBezTo>
                    <a:cubicBezTo>
                      <a:pt x="247650" y="33616"/>
                      <a:pt x="379413" y="27795"/>
                      <a:pt x="339725" y="40495"/>
                    </a:cubicBezTo>
                    <a:cubicBezTo>
                      <a:pt x="300038" y="53195"/>
                      <a:pt x="0" y="75949"/>
                      <a:pt x="0" y="7859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1" name="フリーフォーム 1090">
                <a:extLst>
                  <a:ext uri="{FF2B5EF4-FFF2-40B4-BE49-F238E27FC236}">
                    <a16:creationId xmlns:a16="http://schemas.microsoft.com/office/drawing/2014/main" id="{994588A3-17C6-AC18-D036-9B8D97037F76}"/>
                  </a:ext>
                </a:extLst>
              </p:cNvPr>
              <p:cNvSpPr/>
              <p:nvPr/>
            </p:nvSpPr>
            <p:spPr>
              <a:xfrm>
                <a:off x="6273797" y="641348"/>
                <a:ext cx="659017" cy="1253231"/>
              </a:xfrm>
              <a:custGeom>
                <a:avLst/>
                <a:gdLst>
                  <a:gd name="connsiteX0" fmla="*/ 3 w 659017"/>
                  <a:gd name="connsiteY0" fmla="*/ 2 h 1253231"/>
                  <a:gd name="connsiteX1" fmla="*/ 330203 w 659017"/>
                  <a:gd name="connsiteY1" fmla="*/ 342902 h 1253231"/>
                  <a:gd name="connsiteX2" fmla="*/ 314328 w 659017"/>
                  <a:gd name="connsiteY2" fmla="*/ 269877 h 1253231"/>
                  <a:gd name="connsiteX3" fmla="*/ 400053 w 659017"/>
                  <a:gd name="connsiteY3" fmla="*/ 555627 h 1253231"/>
                  <a:gd name="connsiteX4" fmla="*/ 650878 w 659017"/>
                  <a:gd name="connsiteY4" fmla="*/ 1231902 h 1253231"/>
                  <a:gd name="connsiteX5" fmla="*/ 590553 w 659017"/>
                  <a:gd name="connsiteY5" fmla="*/ 1060452 h 1253231"/>
                  <a:gd name="connsiteX6" fmla="*/ 517528 w 659017"/>
                  <a:gd name="connsiteY6" fmla="*/ 822327 h 1253231"/>
                  <a:gd name="connsiteX7" fmla="*/ 438153 w 659017"/>
                  <a:gd name="connsiteY7" fmla="*/ 542927 h 1253231"/>
                  <a:gd name="connsiteX8" fmla="*/ 434978 w 659017"/>
                  <a:gd name="connsiteY8" fmla="*/ 615952 h 1253231"/>
                  <a:gd name="connsiteX9" fmla="*/ 336553 w 659017"/>
                  <a:gd name="connsiteY9" fmla="*/ 349252 h 1253231"/>
                  <a:gd name="connsiteX10" fmla="*/ 3 w 659017"/>
                  <a:gd name="connsiteY10" fmla="*/ 2 h 1253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9017" h="1253231">
                    <a:moveTo>
                      <a:pt x="3" y="2"/>
                    </a:moveTo>
                    <a:cubicBezTo>
                      <a:pt x="-1055" y="-1056"/>
                      <a:pt x="277816" y="297923"/>
                      <a:pt x="330203" y="342902"/>
                    </a:cubicBezTo>
                    <a:cubicBezTo>
                      <a:pt x="382590" y="387881"/>
                      <a:pt x="302686" y="234423"/>
                      <a:pt x="314328" y="269877"/>
                    </a:cubicBezTo>
                    <a:cubicBezTo>
                      <a:pt x="325970" y="305331"/>
                      <a:pt x="343961" y="395290"/>
                      <a:pt x="400053" y="555627"/>
                    </a:cubicBezTo>
                    <a:cubicBezTo>
                      <a:pt x="456145" y="715965"/>
                      <a:pt x="619128" y="1147765"/>
                      <a:pt x="650878" y="1231902"/>
                    </a:cubicBezTo>
                    <a:cubicBezTo>
                      <a:pt x="682628" y="1316040"/>
                      <a:pt x="612778" y="1128714"/>
                      <a:pt x="590553" y="1060452"/>
                    </a:cubicBezTo>
                    <a:cubicBezTo>
                      <a:pt x="568328" y="992190"/>
                      <a:pt x="542928" y="908581"/>
                      <a:pt x="517528" y="822327"/>
                    </a:cubicBezTo>
                    <a:cubicBezTo>
                      <a:pt x="492128" y="736073"/>
                      <a:pt x="451911" y="577323"/>
                      <a:pt x="438153" y="542927"/>
                    </a:cubicBezTo>
                    <a:cubicBezTo>
                      <a:pt x="424395" y="508531"/>
                      <a:pt x="451911" y="648231"/>
                      <a:pt x="434978" y="615952"/>
                    </a:cubicBezTo>
                    <a:cubicBezTo>
                      <a:pt x="418045" y="583673"/>
                      <a:pt x="404286" y="450323"/>
                      <a:pt x="336553" y="349252"/>
                    </a:cubicBezTo>
                    <a:cubicBezTo>
                      <a:pt x="268820" y="248181"/>
                      <a:pt x="1061" y="1060"/>
                      <a:pt x="3" y="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2" name="フリーフォーム 1091">
                <a:extLst>
                  <a:ext uri="{FF2B5EF4-FFF2-40B4-BE49-F238E27FC236}">
                    <a16:creationId xmlns:a16="http://schemas.microsoft.com/office/drawing/2014/main" id="{1E8DA284-1967-9317-9639-93F06D7BAA31}"/>
                  </a:ext>
                </a:extLst>
              </p:cNvPr>
              <p:cNvSpPr/>
              <p:nvPr/>
            </p:nvSpPr>
            <p:spPr>
              <a:xfrm>
                <a:off x="6029240" y="1231889"/>
                <a:ext cx="361526" cy="739783"/>
              </a:xfrm>
              <a:custGeom>
                <a:avLst/>
                <a:gdLst>
                  <a:gd name="connsiteX0" fmla="*/ 85 w 361526"/>
                  <a:gd name="connsiteY0" fmla="*/ 11 h 739783"/>
                  <a:gd name="connsiteX1" fmla="*/ 295360 w 361526"/>
                  <a:gd name="connsiteY1" fmla="*/ 400061 h 739783"/>
                  <a:gd name="connsiteX2" fmla="*/ 349335 w 361526"/>
                  <a:gd name="connsiteY2" fmla="*/ 736611 h 739783"/>
                  <a:gd name="connsiteX3" fmla="*/ 352510 w 361526"/>
                  <a:gd name="connsiteY3" fmla="*/ 558811 h 739783"/>
                  <a:gd name="connsiteX4" fmla="*/ 327110 w 361526"/>
                  <a:gd name="connsiteY4" fmla="*/ 387361 h 739783"/>
                  <a:gd name="connsiteX5" fmla="*/ 85 w 361526"/>
                  <a:gd name="connsiteY5" fmla="*/ 11 h 739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1526" h="739783">
                    <a:moveTo>
                      <a:pt x="85" y="11"/>
                    </a:moveTo>
                    <a:cubicBezTo>
                      <a:pt x="-5207" y="2128"/>
                      <a:pt x="237152" y="277294"/>
                      <a:pt x="295360" y="400061"/>
                    </a:cubicBezTo>
                    <a:cubicBezTo>
                      <a:pt x="353568" y="522828"/>
                      <a:pt x="339810" y="710153"/>
                      <a:pt x="349335" y="736611"/>
                    </a:cubicBezTo>
                    <a:cubicBezTo>
                      <a:pt x="358860" y="763069"/>
                      <a:pt x="356214" y="617019"/>
                      <a:pt x="352510" y="558811"/>
                    </a:cubicBezTo>
                    <a:cubicBezTo>
                      <a:pt x="348806" y="500603"/>
                      <a:pt x="387964" y="479436"/>
                      <a:pt x="327110" y="387361"/>
                    </a:cubicBezTo>
                    <a:cubicBezTo>
                      <a:pt x="266256" y="295286"/>
                      <a:pt x="5377" y="-2106"/>
                      <a:pt x="85" y="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3" name="フリーフォーム 1092">
                <a:extLst>
                  <a:ext uri="{FF2B5EF4-FFF2-40B4-BE49-F238E27FC236}">
                    <a16:creationId xmlns:a16="http://schemas.microsoft.com/office/drawing/2014/main" id="{309A7670-CDF6-67AF-B9A0-696AA2BBE606}"/>
                  </a:ext>
                </a:extLst>
              </p:cNvPr>
              <p:cNvSpPr/>
              <p:nvPr/>
            </p:nvSpPr>
            <p:spPr>
              <a:xfrm>
                <a:off x="5442320" y="1790621"/>
                <a:ext cx="409576" cy="1070470"/>
              </a:xfrm>
              <a:custGeom>
                <a:avLst/>
                <a:gdLst>
                  <a:gd name="connsiteX0" fmla="*/ 2805 w 409576"/>
                  <a:gd name="connsiteY0" fmla="*/ 79 h 1070470"/>
                  <a:gd name="connsiteX1" fmla="*/ 44080 w 409576"/>
                  <a:gd name="connsiteY1" fmla="*/ 406479 h 1070470"/>
                  <a:gd name="connsiteX2" fmla="*/ 386980 w 409576"/>
                  <a:gd name="connsiteY2" fmla="*/ 1031954 h 1070470"/>
                  <a:gd name="connsiteX3" fmla="*/ 367930 w 409576"/>
                  <a:gd name="connsiteY3" fmla="*/ 984329 h 1070470"/>
                  <a:gd name="connsiteX4" fmla="*/ 294905 w 409576"/>
                  <a:gd name="connsiteY4" fmla="*/ 831929 h 1070470"/>
                  <a:gd name="connsiteX5" fmla="*/ 123455 w 409576"/>
                  <a:gd name="connsiteY5" fmla="*/ 533479 h 1070470"/>
                  <a:gd name="connsiteX6" fmla="*/ 196480 w 409576"/>
                  <a:gd name="connsiteY6" fmla="*/ 714454 h 1070470"/>
                  <a:gd name="connsiteX7" fmla="*/ 28205 w 409576"/>
                  <a:gd name="connsiteY7" fmla="*/ 374729 h 1070470"/>
                  <a:gd name="connsiteX8" fmla="*/ 2805 w 409576"/>
                  <a:gd name="connsiteY8" fmla="*/ 79 h 1070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09576" h="1070470">
                    <a:moveTo>
                      <a:pt x="2805" y="79"/>
                    </a:moveTo>
                    <a:cubicBezTo>
                      <a:pt x="5451" y="5371"/>
                      <a:pt x="-19949" y="234500"/>
                      <a:pt x="44080" y="406479"/>
                    </a:cubicBezTo>
                    <a:cubicBezTo>
                      <a:pt x="108109" y="578458"/>
                      <a:pt x="333005" y="935646"/>
                      <a:pt x="386980" y="1031954"/>
                    </a:cubicBezTo>
                    <a:cubicBezTo>
                      <a:pt x="440955" y="1128262"/>
                      <a:pt x="383276" y="1017667"/>
                      <a:pt x="367930" y="984329"/>
                    </a:cubicBezTo>
                    <a:cubicBezTo>
                      <a:pt x="352584" y="950991"/>
                      <a:pt x="335651" y="907071"/>
                      <a:pt x="294905" y="831929"/>
                    </a:cubicBezTo>
                    <a:cubicBezTo>
                      <a:pt x="254159" y="756787"/>
                      <a:pt x="139859" y="553058"/>
                      <a:pt x="123455" y="533479"/>
                    </a:cubicBezTo>
                    <a:cubicBezTo>
                      <a:pt x="107051" y="513900"/>
                      <a:pt x="212355" y="740912"/>
                      <a:pt x="196480" y="714454"/>
                    </a:cubicBezTo>
                    <a:cubicBezTo>
                      <a:pt x="180605" y="687996"/>
                      <a:pt x="56780" y="492733"/>
                      <a:pt x="28205" y="374729"/>
                    </a:cubicBezTo>
                    <a:cubicBezTo>
                      <a:pt x="-370" y="256725"/>
                      <a:pt x="159" y="-5213"/>
                      <a:pt x="2805" y="7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4" name="フリーフォーム 1093">
                <a:extLst>
                  <a:ext uri="{FF2B5EF4-FFF2-40B4-BE49-F238E27FC236}">
                    <a16:creationId xmlns:a16="http://schemas.microsoft.com/office/drawing/2014/main" id="{54053EBC-F3ED-8E57-E601-D25470E8D883}"/>
                  </a:ext>
                </a:extLst>
              </p:cNvPr>
              <p:cNvSpPr/>
              <p:nvPr/>
            </p:nvSpPr>
            <p:spPr>
              <a:xfrm>
                <a:off x="6886251" y="1927159"/>
                <a:ext cx="83071" cy="1057863"/>
              </a:xfrm>
              <a:custGeom>
                <a:avLst/>
                <a:gdLst>
                  <a:gd name="connsiteX0" fmla="*/ 19374 w 83071"/>
                  <a:gd name="connsiteY0" fmla="*/ 66 h 1057863"/>
                  <a:gd name="connsiteX1" fmla="*/ 66999 w 83071"/>
                  <a:gd name="connsiteY1" fmla="*/ 479491 h 1057863"/>
                  <a:gd name="connsiteX2" fmla="*/ 3499 w 83071"/>
                  <a:gd name="connsiteY2" fmla="*/ 1041466 h 1057863"/>
                  <a:gd name="connsiteX3" fmla="*/ 16199 w 83071"/>
                  <a:gd name="connsiteY3" fmla="*/ 866841 h 1057863"/>
                  <a:gd name="connsiteX4" fmla="*/ 82874 w 83071"/>
                  <a:gd name="connsiteY4" fmla="*/ 447741 h 1057863"/>
                  <a:gd name="connsiteX5" fmla="*/ 19374 w 83071"/>
                  <a:gd name="connsiteY5" fmla="*/ 66 h 1057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071" h="1057863">
                    <a:moveTo>
                      <a:pt x="19374" y="66"/>
                    </a:moveTo>
                    <a:cubicBezTo>
                      <a:pt x="16728" y="5358"/>
                      <a:pt x="69645" y="305924"/>
                      <a:pt x="66999" y="479491"/>
                    </a:cubicBezTo>
                    <a:cubicBezTo>
                      <a:pt x="64353" y="653058"/>
                      <a:pt x="11966" y="976908"/>
                      <a:pt x="3499" y="1041466"/>
                    </a:cubicBezTo>
                    <a:cubicBezTo>
                      <a:pt x="-4968" y="1106024"/>
                      <a:pt x="2970" y="965795"/>
                      <a:pt x="16199" y="866841"/>
                    </a:cubicBezTo>
                    <a:cubicBezTo>
                      <a:pt x="29428" y="767887"/>
                      <a:pt x="78641" y="588499"/>
                      <a:pt x="82874" y="447741"/>
                    </a:cubicBezTo>
                    <a:cubicBezTo>
                      <a:pt x="87107" y="306983"/>
                      <a:pt x="22020" y="-5226"/>
                      <a:pt x="19374" y="6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5" name="フリーフォーム 1094">
                <a:extLst>
                  <a:ext uri="{FF2B5EF4-FFF2-40B4-BE49-F238E27FC236}">
                    <a16:creationId xmlns:a16="http://schemas.microsoft.com/office/drawing/2014/main" id="{E33487FA-BB0B-8FD0-1A27-86A8A614F0A6}"/>
                  </a:ext>
                </a:extLst>
              </p:cNvPr>
              <p:cNvSpPr/>
              <p:nvPr/>
            </p:nvSpPr>
            <p:spPr>
              <a:xfrm>
                <a:off x="6383068" y="2520729"/>
                <a:ext cx="111041" cy="974081"/>
              </a:xfrm>
              <a:custGeom>
                <a:avLst/>
                <a:gdLst>
                  <a:gd name="connsiteX0" fmla="*/ 52657 w 111041"/>
                  <a:gd name="connsiteY0" fmla="*/ 190721 h 974081"/>
                  <a:gd name="connsiteX1" fmla="*/ 1857 w 111041"/>
                  <a:gd name="connsiteY1" fmla="*/ 927321 h 974081"/>
                  <a:gd name="connsiteX2" fmla="*/ 11382 w 111041"/>
                  <a:gd name="connsiteY2" fmla="*/ 844771 h 974081"/>
                  <a:gd name="connsiteX3" fmla="*/ 14557 w 111041"/>
                  <a:gd name="connsiteY3" fmla="*/ 403446 h 974081"/>
                  <a:gd name="connsiteX4" fmla="*/ 14557 w 111041"/>
                  <a:gd name="connsiteY4" fmla="*/ 606646 h 974081"/>
                  <a:gd name="connsiteX5" fmla="*/ 109807 w 111041"/>
                  <a:gd name="connsiteY5" fmla="*/ 3396 h 974081"/>
                  <a:gd name="connsiteX6" fmla="*/ 68532 w 111041"/>
                  <a:gd name="connsiteY6" fmla="*/ 355821 h 974081"/>
                  <a:gd name="connsiteX7" fmla="*/ 52657 w 111041"/>
                  <a:gd name="connsiteY7" fmla="*/ 190721 h 974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1041" h="974081">
                    <a:moveTo>
                      <a:pt x="52657" y="190721"/>
                    </a:moveTo>
                    <a:cubicBezTo>
                      <a:pt x="41545" y="285971"/>
                      <a:pt x="8736" y="818313"/>
                      <a:pt x="1857" y="927321"/>
                    </a:cubicBezTo>
                    <a:cubicBezTo>
                      <a:pt x="-5022" y="1036329"/>
                      <a:pt x="9265" y="932083"/>
                      <a:pt x="11382" y="844771"/>
                    </a:cubicBezTo>
                    <a:cubicBezTo>
                      <a:pt x="13499" y="757459"/>
                      <a:pt x="14028" y="443133"/>
                      <a:pt x="14557" y="403446"/>
                    </a:cubicBezTo>
                    <a:cubicBezTo>
                      <a:pt x="15086" y="363759"/>
                      <a:pt x="-1318" y="673321"/>
                      <a:pt x="14557" y="606646"/>
                    </a:cubicBezTo>
                    <a:cubicBezTo>
                      <a:pt x="30432" y="539971"/>
                      <a:pt x="100811" y="45200"/>
                      <a:pt x="109807" y="3396"/>
                    </a:cubicBezTo>
                    <a:cubicBezTo>
                      <a:pt x="118803" y="-38408"/>
                      <a:pt x="75940" y="318779"/>
                      <a:pt x="68532" y="355821"/>
                    </a:cubicBezTo>
                    <a:cubicBezTo>
                      <a:pt x="61124" y="392863"/>
                      <a:pt x="63769" y="95471"/>
                      <a:pt x="52657" y="19072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6" name="フリーフォーム 1095">
                <a:extLst>
                  <a:ext uri="{FF2B5EF4-FFF2-40B4-BE49-F238E27FC236}">
                    <a16:creationId xmlns:a16="http://schemas.microsoft.com/office/drawing/2014/main" id="{76FD710E-C1DF-6DD5-72C3-C4FA9AAD58A6}"/>
                  </a:ext>
                </a:extLst>
              </p:cNvPr>
              <p:cNvSpPr/>
              <p:nvPr/>
            </p:nvSpPr>
            <p:spPr>
              <a:xfrm>
                <a:off x="5640306" y="4052316"/>
                <a:ext cx="624188" cy="853309"/>
              </a:xfrm>
              <a:custGeom>
                <a:avLst/>
                <a:gdLst>
                  <a:gd name="connsiteX0" fmla="*/ 623969 w 624188"/>
                  <a:gd name="connsiteY0" fmla="*/ 2159 h 853309"/>
                  <a:gd name="connsiteX1" fmla="*/ 290594 w 624188"/>
                  <a:gd name="connsiteY1" fmla="*/ 326009 h 853309"/>
                  <a:gd name="connsiteX2" fmla="*/ 8019 w 624188"/>
                  <a:gd name="connsiteY2" fmla="*/ 840359 h 853309"/>
                  <a:gd name="connsiteX3" fmla="*/ 71519 w 624188"/>
                  <a:gd name="connsiteY3" fmla="*/ 710184 h 853309"/>
                  <a:gd name="connsiteX4" fmla="*/ 262019 w 624188"/>
                  <a:gd name="connsiteY4" fmla="*/ 313309 h 853309"/>
                  <a:gd name="connsiteX5" fmla="*/ 131844 w 624188"/>
                  <a:gd name="connsiteY5" fmla="*/ 465709 h 853309"/>
                  <a:gd name="connsiteX6" fmla="*/ 176294 w 624188"/>
                  <a:gd name="connsiteY6" fmla="*/ 357759 h 853309"/>
                  <a:gd name="connsiteX7" fmla="*/ 61994 w 624188"/>
                  <a:gd name="connsiteY7" fmla="*/ 453009 h 853309"/>
                  <a:gd name="connsiteX8" fmla="*/ 144544 w 624188"/>
                  <a:gd name="connsiteY8" fmla="*/ 278384 h 853309"/>
                  <a:gd name="connsiteX9" fmla="*/ 239794 w 624188"/>
                  <a:gd name="connsiteY9" fmla="*/ 189484 h 853309"/>
                  <a:gd name="connsiteX10" fmla="*/ 623969 w 624188"/>
                  <a:gd name="connsiteY10" fmla="*/ 2159 h 853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24188" h="853309">
                    <a:moveTo>
                      <a:pt x="623969" y="2159"/>
                    </a:moveTo>
                    <a:cubicBezTo>
                      <a:pt x="632436" y="24913"/>
                      <a:pt x="393252" y="186309"/>
                      <a:pt x="290594" y="326009"/>
                    </a:cubicBezTo>
                    <a:cubicBezTo>
                      <a:pt x="187936" y="465709"/>
                      <a:pt x="44531" y="776330"/>
                      <a:pt x="8019" y="840359"/>
                    </a:cubicBezTo>
                    <a:cubicBezTo>
                      <a:pt x="-28494" y="904388"/>
                      <a:pt x="71519" y="710184"/>
                      <a:pt x="71519" y="710184"/>
                    </a:cubicBezTo>
                    <a:cubicBezTo>
                      <a:pt x="113852" y="622342"/>
                      <a:pt x="251965" y="354055"/>
                      <a:pt x="262019" y="313309"/>
                    </a:cubicBezTo>
                    <a:cubicBezTo>
                      <a:pt x="272073" y="272563"/>
                      <a:pt x="146131" y="458301"/>
                      <a:pt x="131844" y="465709"/>
                    </a:cubicBezTo>
                    <a:cubicBezTo>
                      <a:pt x="117557" y="473117"/>
                      <a:pt x="187936" y="359876"/>
                      <a:pt x="176294" y="357759"/>
                    </a:cubicBezTo>
                    <a:cubicBezTo>
                      <a:pt x="164652" y="355642"/>
                      <a:pt x="67286" y="466238"/>
                      <a:pt x="61994" y="453009"/>
                    </a:cubicBezTo>
                    <a:cubicBezTo>
                      <a:pt x="56702" y="439780"/>
                      <a:pt x="114911" y="322305"/>
                      <a:pt x="144544" y="278384"/>
                    </a:cubicBezTo>
                    <a:cubicBezTo>
                      <a:pt x="174177" y="234463"/>
                      <a:pt x="161477" y="236051"/>
                      <a:pt x="239794" y="189484"/>
                    </a:cubicBezTo>
                    <a:cubicBezTo>
                      <a:pt x="318111" y="142917"/>
                      <a:pt x="615502" y="-20595"/>
                      <a:pt x="623969" y="215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7" name="フリーフォーム 1096">
                <a:extLst>
                  <a:ext uri="{FF2B5EF4-FFF2-40B4-BE49-F238E27FC236}">
                    <a16:creationId xmlns:a16="http://schemas.microsoft.com/office/drawing/2014/main" id="{4582F764-783B-9FAF-6605-F9D39DE8507D}"/>
                  </a:ext>
                </a:extLst>
              </p:cNvPr>
              <p:cNvSpPr/>
              <p:nvPr/>
            </p:nvSpPr>
            <p:spPr>
              <a:xfrm>
                <a:off x="6761500" y="2965444"/>
                <a:ext cx="130031" cy="1206238"/>
              </a:xfrm>
              <a:custGeom>
                <a:avLst/>
                <a:gdLst>
                  <a:gd name="connsiteX0" fmla="*/ 93325 w 130031"/>
                  <a:gd name="connsiteY0" fmla="*/ 6 h 1206238"/>
                  <a:gd name="connsiteX1" fmla="*/ 118725 w 130031"/>
                  <a:gd name="connsiteY1" fmla="*/ 469906 h 1206238"/>
                  <a:gd name="connsiteX2" fmla="*/ 10775 w 130031"/>
                  <a:gd name="connsiteY2" fmla="*/ 1171581 h 1206238"/>
                  <a:gd name="connsiteX3" fmla="*/ 17125 w 130031"/>
                  <a:gd name="connsiteY3" fmla="*/ 1035056 h 1206238"/>
                  <a:gd name="connsiteX4" fmla="*/ 128250 w 130031"/>
                  <a:gd name="connsiteY4" fmla="*/ 479431 h 1206238"/>
                  <a:gd name="connsiteX5" fmla="*/ 93325 w 130031"/>
                  <a:gd name="connsiteY5" fmla="*/ 6 h 1206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0031" h="1206238">
                    <a:moveTo>
                      <a:pt x="93325" y="6"/>
                    </a:moveTo>
                    <a:cubicBezTo>
                      <a:pt x="91738" y="-1581"/>
                      <a:pt x="132483" y="274644"/>
                      <a:pt x="118725" y="469906"/>
                    </a:cubicBezTo>
                    <a:cubicBezTo>
                      <a:pt x="104967" y="665168"/>
                      <a:pt x="27708" y="1077389"/>
                      <a:pt x="10775" y="1171581"/>
                    </a:cubicBezTo>
                    <a:cubicBezTo>
                      <a:pt x="-6158" y="1265773"/>
                      <a:pt x="-2454" y="1150414"/>
                      <a:pt x="17125" y="1035056"/>
                    </a:cubicBezTo>
                    <a:cubicBezTo>
                      <a:pt x="36704" y="919698"/>
                      <a:pt x="117138" y="649294"/>
                      <a:pt x="128250" y="479431"/>
                    </a:cubicBezTo>
                    <a:cubicBezTo>
                      <a:pt x="139363" y="309569"/>
                      <a:pt x="94912" y="1593"/>
                      <a:pt x="93325" y="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8" name="フリーフォーム 1097">
                <a:extLst>
                  <a:ext uri="{FF2B5EF4-FFF2-40B4-BE49-F238E27FC236}">
                    <a16:creationId xmlns:a16="http://schemas.microsoft.com/office/drawing/2014/main" id="{07A5713A-A04D-50E7-136D-B49B8D6A0EB0}"/>
                  </a:ext>
                </a:extLst>
              </p:cNvPr>
              <p:cNvSpPr/>
              <p:nvPr/>
            </p:nvSpPr>
            <p:spPr>
              <a:xfrm>
                <a:off x="6519483" y="4151910"/>
                <a:ext cx="258396" cy="1258634"/>
              </a:xfrm>
              <a:custGeom>
                <a:avLst/>
                <a:gdLst>
                  <a:gd name="connsiteX0" fmla="*/ 255967 w 258396"/>
                  <a:gd name="connsiteY0" fmla="*/ 16865 h 1258634"/>
                  <a:gd name="connsiteX1" fmla="*/ 128967 w 258396"/>
                  <a:gd name="connsiteY1" fmla="*/ 775690 h 1258634"/>
                  <a:gd name="connsiteX2" fmla="*/ 1967 w 258396"/>
                  <a:gd name="connsiteY2" fmla="*/ 1245590 h 1258634"/>
                  <a:gd name="connsiteX3" fmla="*/ 62292 w 258396"/>
                  <a:gd name="connsiteY3" fmla="*/ 1055090 h 1258634"/>
                  <a:gd name="connsiteX4" fmla="*/ 201992 w 258396"/>
                  <a:gd name="connsiteY4" fmla="*/ 312140 h 1258634"/>
                  <a:gd name="connsiteX5" fmla="*/ 255967 w 258396"/>
                  <a:gd name="connsiteY5" fmla="*/ 16865 h 1258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8396" h="1258634">
                    <a:moveTo>
                      <a:pt x="255967" y="16865"/>
                    </a:moveTo>
                    <a:cubicBezTo>
                      <a:pt x="243796" y="94123"/>
                      <a:pt x="171300" y="570903"/>
                      <a:pt x="128967" y="775690"/>
                    </a:cubicBezTo>
                    <a:cubicBezTo>
                      <a:pt x="86634" y="980477"/>
                      <a:pt x="13079" y="1199023"/>
                      <a:pt x="1967" y="1245590"/>
                    </a:cubicBezTo>
                    <a:cubicBezTo>
                      <a:pt x="-9145" y="1292157"/>
                      <a:pt x="28955" y="1210665"/>
                      <a:pt x="62292" y="1055090"/>
                    </a:cubicBezTo>
                    <a:cubicBezTo>
                      <a:pt x="95629" y="899515"/>
                      <a:pt x="171829" y="480944"/>
                      <a:pt x="201992" y="312140"/>
                    </a:cubicBezTo>
                    <a:cubicBezTo>
                      <a:pt x="232154" y="143336"/>
                      <a:pt x="268138" y="-60393"/>
                      <a:pt x="255967" y="1686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9" name="フリーフォーム 1098">
                <a:extLst>
                  <a:ext uri="{FF2B5EF4-FFF2-40B4-BE49-F238E27FC236}">
                    <a16:creationId xmlns:a16="http://schemas.microsoft.com/office/drawing/2014/main" id="{72EED15C-23A8-A1A4-AF25-70B6EFFC9DB6}"/>
                  </a:ext>
                </a:extLst>
              </p:cNvPr>
              <p:cNvSpPr/>
              <p:nvPr/>
            </p:nvSpPr>
            <p:spPr>
              <a:xfrm>
                <a:off x="5397495" y="4793474"/>
                <a:ext cx="365136" cy="1102288"/>
              </a:xfrm>
              <a:custGeom>
                <a:avLst/>
                <a:gdLst>
                  <a:gd name="connsiteX0" fmla="*/ 365130 w 365136"/>
                  <a:gd name="connsiteY0" fmla="*/ 776 h 1102288"/>
                  <a:gd name="connsiteX1" fmla="*/ 177805 w 365136"/>
                  <a:gd name="connsiteY1" fmla="*/ 334151 h 1102288"/>
                  <a:gd name="connsiteX2" fmla="*/ 9530 w 365136"/>
                  <a:gd name="connsiteY2" fmla="*/ 772301 h 1102288"/>
                  <a:gd name="connsiteX3" fmla="*/ 69855 w 365136"/>
                  <a:gd name="connsiteY3" fmla="*/ 610376 h 1102288"/>
                  <a:gd name="connsiteX4" fmla="*/ 5 w 365136"/>
                  <a:gd name="connsiteY4" fmla="*/ 1092976 h 1102288"/>
                  <a:gd name="connsiteX5" fmla="*/ 66680 w 365136"/>
                  <a:gd name="connsiteY5" fmla="*/ 877076 h 1102288"/>
                  <a:gd name="connsiteX6" fmla="*/ 171455 w 365136"/>
                  <a:gd name="connsiteY6" fmla="*/ 261126 h 1102288"/>
                  <a:gd name="connsiteX7" fmla="*/ 365130 w 365136"/>
                  <a:gd name="connsiteY7" fmla="*/ 776 h 1102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5136" h="1102288">
                    <a:moveTo>
                      <a:pt x="365130" y="776"/>
                    </a:moveTo>
                    <a:cubicBezTo>
                      <a:pt x="366188" y="12947"/>
                      <a:pt x="237072" y="205564"/>
                      <a:pt x="177805" y="334151"/>
                    </a:cubicBezTo>
                    <a:cubicBezTo>
                      <a:pt x="118538" y="462738"/>
                      <a:pt x="27522" y="726264"/>
                      <a:pt x="9530" y="772301"/>
                    </a:cubicBezTo>
                    <a:cubicBezTo>
                      <a:pt x="-8462" y="818338"/>
                      <a:pt x="71442" y="556930"/>
                      <a:pt x="69855" y="610376"/>
                    </a:cubicBezTo>
                    <a:cubicBezTo>
                      <a:pt x="68268" y="663822"/>
                      <a:pt x="534" y="1048526"/>
                      <a:pt x="5" y="1092976"/>
                    </a:cubicBezTo>
                    <a:cubicBezTo>
                      <a:pt x="-524" y="1137426"/>
                      <a:pt x="38105" y="1015718"/>
                      <a:pt x="66680" y="877076"/>
                    </a:cubicBezTo>
                    <a:cubicBezTo>
                      <a:pt x="95255" y="738434"/>
                      <a:pt x="123301" y="400826"/>
                      <a:pt x="171455" y="261126"/>
                    </a:cubicBezTo>
                    <a:cubicBezTo>
                      <a:pt x="219609" y="121426"/>
                      <a:pt x="364072" y="-11395"/>
                      <a:pt x="365130" y="77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0" name="フリーフォーム 1099">
                <a:extLst>
                  <a:ext uri="{FF2B5EF4-FFF2-40B4-BE49-F238E27FC236}">
                    <a16:creationId xmlns:a16="http://schemas.microsoft.com/office/drawing/2014/main" id="{C4888F32-96AD-AF1C-E129-FA99F65034DA}"/>
                  </a:ext>
                </a:extLst>
              </p:cNvPr>
              <p:cNvSpPr/>
              <p:nvPr/>
            </p:nvSpPr>
            <p:spPr>
              <a:xfrm>
                <a:off x="2856407" y="3962375"/>
                <a:ext cx="55118" cy="167899"/>
              </a:xfrm>
              <a:custGeom>
                <a:avLst/>
                <a:gdLst>
                  <a:gd name="connsiteX0" fmla="*/ 55068 w 55118"/>
                  <a:gd name="connsiteY0" fmla="*/ 25 h 167899"/>
                  <a:gd name="connsiteX1" fmla="*/ 16968 w 55118"/>
                  <a:gd name="connsiteY1" fmla="*/ 82575 h 167899"/>
                  <a:gd name="connsiteX2" fmla="*/ 36018 w 55118"/>
                  <a:gd name="connsiteY2" fmla="*/ 165125 h 167899"/>
                  <a:gd name="connsiteX3" fmla="*/ 26493 w 55118"/>
                  <a:gd name="connsiteY3" fmla="*/ 136550 h 167899"/>
                  <a:gd name="connsiteX4" fmla="*/ 1093 w 55118"/>
                  <a:gd name="connsiteY4" fmla="*/ 22250 h 167899"/>
                  <a:gd name="connsiteX5" fmla="*/ 7443 w 55118"/>
                  <a:gd name="connsiteY5" fmla="*/ 73050 h 167899"/>
                  <a:gd name="connsiteX6" fmla="*/ 55068 w 55118"/>
                  <a:gd name="connsiteY6" fmla="*/ 25 h 167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5118" h="167899">
                    <a:moveTo>
                      <a:pt x="55068" y="25"/>
                    </a:moveTo>
                    <a:cubicBezTo>
                      <a:pt x="56655" y="1612"/>
                      <a:pt x="20143" y="55058"/>
                      <a:pt x="16968" y="82575"/>
                    </a:cubicBezTo>
                    <a:cubicBezTo>
                      <a:pt x="13793" y="110092"/>
                      <a:pt x="34431" y="156129"/>
                      <a:pt x="36018" y="165125"/>
                    </a:cubicBezTo>
                    <a:cubicBezTo>
                      <a:pt x="37605" y="174121"/>
                      <a:pt x="32314" y="160363"/>
                      <a:pt x="26493" y="136550"/>
                    </a:cubicBezTo>
                    <a:cubicBezTo>
                      <a:pt x="20672" y="112737"/>
                      <a:pt x="4268" y="32833"/>
                      <a:pt x="1093" y="22250"/>
                    </a:cubicBezTo>
                    <a:cubicBezTo>
                      <a:pt x="-2082" y="11667"/>
                      <a:pt x="2151" y="74637"/>
                      <a:pt x="7443" y="73050"/>
                    </a:cubicBezTo>
                    <a:cubicBezTo>
                      <a:pt x="12735" y="71463"/>
                      <a:pt x="53481" y="-1562"/>
                      <a:pt x="55068" y="2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1" name="フリーフォーム 1100">
                <a:extLst>
                  <a:ext uri="{FF2B5EF4-FFF2-40B4-BE49-F238E27FC236}">
                    <a16:creationId xmlns:a16="http://schemas.microsoft.com/office/drawing/2014/main" id="{5D297BD0-4B90-31E0-2EB0-8FAA29D8AC8F}"/>
                  </a:ext>
                </a:extLst>
              </p:cNvPr>
              <p:cNvSpPr/>
              <p:nvPr/>
            </p:nvSpPr>
            <p:spPr>
              <a:xfrm>
                <a:off x="3803224" y="4276287"/>
                <a:ext cx="99209" cy="150770"/>
              </a:xfrm>
              <a:custGeom>
                <a:avLst/>
                <a:gdLst>
                  <a:gd name="connsiteX0" fmla="*/ 426 w 99209"/>
                  <a:gd name="connsiteY0" fmla="*/ 438 h 150770"/>
                  <a:gd name="connsiteX1" fmla="*/ 60751 w 99209"/>
                  <a:gd name="connsiteY1" fmla="*/ 63938 h 150770"/>
                  <a:gd name="connsiteX2" fmla="*/ 63926 w 99209"/>
                  <a:gd name="connsiteY2" fmla="*/ 149663 h 150770"/>
                  <a:gd name="connsiteX3" fmla="*/ 79801 w 99209"/>
                  <a:gd name="connsiteY3" fmla="*/ 111563 h 150770"/>
                  <a:gd name="connsiteX4" fmla="*/ 95676 w 99209"/>
                  <a:gd name="connsiteY4" fmla="*/ 95688 h 150770"/>
                  <a:gd name="connsiteX5" fmla="*/ 426 w 99209"/>
                  <a:gd name="connsiteY5" fmla="*/ 438 h 150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9209" h="150770">
                    <a:moveTo>
                      <a:pt x="426" y="438"/>
                    </a:moveTo>
                    <a:cubicBezTo>
                      <a:pt x="-5395" y="-4854"/>
                      <a:pt x="50168" y="39067"/>
                      <a:pt x="60751" y="63938"/>
                    </a:cubicBezTo>
                    <a:cubicBezTo>
                      <a:pt x="71334" y="88809"/>
                      <a:pt x="60751" y="141725"/>
                      <a:pt x="63926" y="149663"/>
                    </a:cubicBezTo>
                    <a:cubicBezTo>
                      <a:pt x="67101" y="157601"/>
                      <a:pt x="74509" y="120559"/>
                      <a:pt x="79801" y="111563"/>
                    </a:cubicBezTo>
                    <a:cubicBezTo>
                      <a:pt x="85093" y="102567"/>
                      <a:pt x="107847" y="112092"/>
                      <a:pt x="95676" y="95688"/>
                    </a:cubicBezTo>
                    <a:cubicBezTo>
                      <a:pt x="83505" y="79284"/>
                      <a:pt x="6247" y="5730"/>
                      <a:pt x="426" y="43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2" name="フリーフォーム 1101">
                <a:extLst>
                  <a:ext uri="{FF2B5EF4-FFF2-40B4-BE49-F238E27FC236}">
                    <a16:creationId xmlns:a16="http://schemas.microsoft.com/office/drawing/2014/main" id="{AB628564-9001-BEAC-9FA8-5B3A714AAA02}"/>
                  </a:ext>
                </a:extLst>
              </p:cNvPr>
              <p:cNvSpPr/>
              <p:nvPr/>
            </p:nvSpPr>
            <p:spPr>
              <a:xfrm>
                <a:off x="2751905" y="427049"/>
                <a:ext cx="1790039" cy="1696269"/>
              </a:xfrm>
              <a:custGeom>
                <a:avLst/>
                <a:gdLst>
                  <a:gd name="connsiteX0" fmla="*/ 1783519 w 1790039"/>
                  <a:gd name="connsiteY0" fmla="*/ 2719 h 1696269"/>
                  <a:gd name="connsiteX1" fmla="*/ 814255 w 1790039"/>
                  <a:gd name="connsiteY1" fmla="*/ 359335 h 1696269"/>
                  <a:gd name="connsiteX2" fmla="*/ 466783 w 1790039"/>
                  <a:gd name="connsiteY2" fmla="*/ 807391 h 1696269"/>
                  <a:gd name="connsiteX3" fmla="*/ 558223 w 1790039"/>
                  <a:gd name="connsiteY3" fmla="*/ 642799 h 1696269"/>
                  <a:gd name="connsiteX4" fmla="*/ 18727 w 1790039"/>
                  <a:gd name="connsiteY4" fmla="*/ 1666927 h 1696269"/>
                  <a:gd name="connsiteX5" fmla="*/ 165031 w 1790039"/>
                  <a:gd name="connsiteY5" fmla="*/ 1337743 h 1696269"/>
                  <a:gd name="connsiteX6" fmla="*/ 567367 w 1790039"/>
                  <a:gd name="connsiteY6" fmla="*/ 505639 h 1696269"/>
                  <a:gd name="connsiteX7" fmla="*/ 457639 w 1790039"/>
                  <a:gd name="connsiteY7" fmla="*/ 688519 h 1696269"/>
                  <a:gd name="connsiteX8" fmla="*/ 713671 w 1790039"/>
                  <a:gd name="connsiteY8" fmla="*/ 341047 h 1696269"/>
                  <a:gd name="connsiteX9" fmla="*/ 1737799 w 1790039"/>
                  <a:gd name="connsiteY9" fmla="*/ 30151 h 1696269"/>
                  <a:gd name="connsiteX10" fmla="*/ 1262311 w 1790039"/>
                  <a:gd name="connsiteY10" fmla="*/ 185599 h 1696269"/>
                  <a:gd name="connsiteX11" fmla="*/ 1783519 w 1790039"/>
                  <a:gd name="connsiteY11" fmla="*/ 2719 h 1696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790039" h="1696269">
                    <a:moveTo>
                      <a:pt x="1783519" y="2719"/>
                    </a:moveTo>
                    <a:cubicBezTo>
                      <a:pt x="1708843" y="31675"/>
                      <a:pt x="1033711" y="225223"/>
                      <a:pt x="814255" y="359335"/>
                    </a:cubicBezTo>
                    <a:cubicBezTo>
                      <a:pt x="594799" y="493447"/>
                      <a:pt x="509455" y="760147"/>
                      <a:pt x="466783" y="807391"/>
                    </a:cubicBezTo>
                    <a:cubicBezTo>
                      <a:pt x="424111" y="854635"/>
                      <a:pt x="632899" y="499543"/>
                      <a:pt x="558223" y="642799"/>
                    </a:cubicBezTo>
                    <a:cubicBezTo>
                      <a:pt x="483547" y="786055"/>
                      <a:pt x="84259" y="1551103"/>
                      <a:pt x="18727" y="1666927"/>
                    </a:cubicBezTo>
                    <a:cubicBezTo>
                      <a:pt x="-46805" y="1782751"/>
                      <a:pt x="73591" y="1531291"/>
                      <a:pt x="165031" y="1337743"/>
                    </a:cubicBezTo>
                    <a:cubicBezTo>
                      <a:pt x="256471" y="1144195"/>
                      <a:pt x="518599" y="613843"/>
                      <a:pt x="567367" y="505639"/>
                    </a:cubicBezTo>
                    <a:cubicBezTo>
                      <a:pt x="616135" y="397435"/>
                      <a:pt x="433255" y="715951"/>
                      <a:pt x="457639" y="688519"/>
                    </a:cubicBezTo>
                    <a:cubicBezTo>
                      <a:pt x="482023" y="661087"/>
                      <a:pt x="500311" y="450775"/>
                      <a:pt x="713671" y="341047"/>
                    </a:cubicBezTo>
                    <a:cubicBezTo>
                      <a:pt x="927031" y="231319"/>
                      <a:pt x="1646359" y="56059"/>
                      <a:pt x="1737799" y="30151"/>
                    </a:cubicBezTo>
                    <a:cubicBezTo>
                      <a:pt x="1829239" y="4243"/>
                      <a:pt x="1257739" y="185599"/>
                      <a:pt x="1262311" y="185599"/>
                    </a:cubicBezTo>
                    <a:cubicBezTo>
                      <a:pt x="1266883" y="185599"/>
                      <a:pt x="1858195" y="-26237"/>
                      <a:pt x="1783519" y="2719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3" name="フリーフォーム 1102">
                <a:extLst>
                  <a:ext uri="{FF2B5EF4-FFF2-40B4-BE49-F238E27FC236}">
                    <a16:creationId xmlns:a16="http://schemas.microsoft.com/office/drawing/2014/main" id="{CB334BB8-B335-BA5B-2EB0-EECD0F4B8DB6}"/>
                  </a:ext>
                </a:extLst>
              </p:cNvPr>
              <p:cNvSpPr/>
              <p:nvPr/>
            </p:nvSpPr>
            <p:spPr>
              <a:xfrm>
                <a:off x="2570433" y="1737403"/>
                <a:ext cx="325979" cy="1707234"/>
              </a:xfrm>
              <a:custGeom>
                <a:avLst/>
                <a:gdLst>
                  <a:gd name="connsiteX0" fmla="*/ 319071 w 325979"/>
                  <a:gd name="connsiteY0" fmla="*/ 9101 h 1707234"/>
                  <a:gd name="connsiteX1" fmla="*/ 264207 w 325979"/>
                  <a:gd name="connsiteY1" fmla="*/ 448013 h 1707234"/>
                  <a:gd name="connsiteX2" fmla="*/ 154479 w 325979"/>
                  <a:gd name="connsiteY2" fmla="*/ 850349 h 1707234"/>
                  <a:gd name="connsiteX3" fmla="*/ 245919 w 325979"/>
                  <a:gd name="connsiteY3" fmla="*/ 713189 h 1707234"/>
                  <a:gd name="connsiteX4" fmla="*/ 154479 w 325979"/>
                  <a:gd name="connsiteY4" fmla="*/ 923501 h 1707234"/>
                  <a:gd name="connsiteX5" fmla="*/ 17319 w 325979"/>
                  <a:gd name="connsiteY5" fmla="*/ 1289261 h 1707234"/>
                  <a:gd name="connsiteX6" fmla="*/ 63039 w 325979"/>
                  <a:gd name="connsiteY6" fmla="*/ 1161245 h 1707234"/>
                  <a:gd name="connsiteX7" fmla="*/ 26463 w 325979"/>
                  <a:gd name="connsiteY7" fmla="*/ 1398989 h 1707234"/>
                  <a:gd name="connsiteX8" fmla="*/ 8175 w 325979"/>
                  <a:gd name="connsiteY8" fmla="*/ 1700741 h 1707234"/>
                  <a:gd name="connsiteX9" fmla="*/ 8175 w 325979"/>
                  <a:gd name="connsiteY9" fmla="*/ 1545293 h 1707234"/>
                  <a:gd name="connsiteX10" fmla="*/ 108759 w 325979"/>
                  <a:gd name="connsiteY10" fmla="*/ 877781 h 1707234"/>
                  <a:gd name="connsiteX11" fmla="*/ 319071 w 325979"/>
                  <a:gd name="connsiteY11" fmla="*/ 9101 h 1707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25979" h="1707234">
                    <a:moveTo>
                      <a:pt x="319071" y="9101"/>
                    </a:moveTo>
                    <a:cubicBezTo>
                      <a:pt x="344979" y="-62527"/>
                      <a:pt x="291639" y="307805"/>
                      <a:pt x="264207" y="448013"/>
                    </a:cubicBezTo>
                    <a:cubicBezTo>
                      <a:pt x="236775" y="588221"/>
                      <a:pt x="157527" y="806153"/>
                      <a:pt x="154479" y="850349"/>
                    </a:cubicBezTo>
                    <a:cubicBezTo>
                      <a:pt x="151431" y="894545"/>
                      <a:pt x="245919" y="700997"/>
                      <a:pt x="245919" y="713189"/>
                    </a:cubicBezTo>
                    <a:cubicBezTo>
                      <a:pt x="245919" y="725381"/>
                      <a:pt x="192579" y="827489"/>
                      <a:pt x="154479" y="923501"/>
                    </a:cubicBezTo>
                    <a:cubicBezTo>
                      <a:pt x="116379" y="1019513"/>
                      <a:pt x="32559" y="1249637"/>
                      <a:pt x="17319" y="1289261"/>
                    </a:cubicBezTo>
                    <a:cubicBezTo>
                      <a:pt x="2079" y="1328885"/>
                      <a:pt x="61515" y="1142957"/>
                      <a:pt x="63039" y="1161245"/>
                    </a:cubicBezTo>
                    <a:cubicBezTo>
                      <a:pt x="64563" y="1179533"/>
                      <a:pt x="35607" y="1309073"/>
                      <a:pt x="26463" y="1398989"/>
                    </a:cubicBezTo>
                    <a:cubicBezTo>
                      <a:pt x="17319" y="1488905"/>
                      <a:pt x="11223" y="1676357"/>
                      <a:pt x="8175" y="1700741"/>
                    </a:cubicBezTo>
                    <a:cubicBezTo>
                      <a:pt x="5127" y="1725125"/>
                      <a:pt x="-8589" y="1682453"/>
                      <a:pt x="8175" y="1545293"/>
                    </a:cubicBezTo>
                    <a:cubicBezTo>
                      <a:pt x="24939" y="1408133"/>
                      <a:pt x="50847" y="1129241"/>
                      <a:pt x="108759" y="877781"/>
                    </a:cubicBezTo>
                    <a:cubicBezTo>
                      <a:pt x="166671" y="626321"/>
                      <a:pt x="293163" y="80729"/>
                      <a:pt x="319071" y="9101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4" name="フリーフォーム 1103">
                <a:extLst>
                  <a:ext uri="{FF2B5EF4-FFF2-40B4-BE49-F238E27FC236}">
                    <a16:creationId xmlns:a16="http://schemas.microsoft.com/office/drawing/2014/main" id="{56E09204-9DB7-19AC-F834-7AB4FB435B63}"/>
                  </a:ext>
                </a:extLst>
              </p:cNvPr>
              <p:cNvSpPr/>
              <p:nvPr/>
            </p:nvSpPr>
            <p:spPr>
              <a:xfrm>
                <a:off x="3034299" y="437528"/>
                <a:ext cx="2013769" cy="1889885"/>
              </a:xfrm>
              <a:custGeom>
                <a:avLst/>
                <a:gdLst>
                  <a:gd name="connsiteX0" fmla="*/ 2013189 w 2013769"/>
                  <a:gd name="connsiteY0" fmla="*/ 1384 h 1889885"/>
                  <a:gd name="connsiteX1" fmla="*/ 1016493 w 2013769"/>
                  <a:gd name="connsiteY1" fmla="*/ 486016 h 1889885"/>
                  <a:gd name="connsiteX2" fmla="*/ 358125 w 2013769"/>
                  <a:gd name="connsiteY2" fmla="*/ 1391272 h 1889885"/>
                  <a:gd name="connsiteX3" fmla="*/ 431277 w 2013769"/>
                  <a:gd name="connsiteY3" fmla="*/ 1263256 h 1889885"/>
                  <a:gd name="connsiteX4" fmla="*/ 10653 w 2013769"/>
                  <a:gd name="connsiteY4" fmla="*/ 1866760 h 1889885"/>
                  <a:gd name="connsiteX5" fmla="*/ 184389 w 2013769"/>
                  <a:gd name="connsiteY5" fmla="*/ 1665592 h 1889885"/>
                  <a:gd name="connsiteX6" fmla="*/ 806181 w 2013769"/>
                  <a:gd name="connsiteY6" fmla="*/ 751192 h 1889885"/>
                  <a:gd name="connsiteX7" fmla="*/ 641589 w 2013769"/>
                  <a:gd name="connsiteY7" fmla="*/ 888352 h 1889885"/>
                  <a:gd name="connsiteX8" fmla="*/ 1153653 w 2013769"/>
                  <a:gd name="connsiteY8" fmla="*/ 358000 h 1889885"/>
                  <a:gd name="connsiteX9" fmla="*/ 2013189 w 2013769"/>
                  <a:gd name="connsiteY9" fmla="*/ 1384 h 1889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013769" h="1889885">
                    <a:moveTo>
                      <a:pt x="2013189" y="1384"/>
                    </a:moveTo>
                    <a:cubicBezTo>
                      <a:pt x="1990329" y="22720"/>
                      <a:pt x="1292337" y="254368"/>
                      <a:pt x="1016493" y="486016"/>
                    </a:cubicBezTo>
                    <a:cubicBezTo>
                      <a:pt x="740649" y="717664"/>
                      <a:pt x="455661" y="1261732"/>
                      <a:pt x="358125" y="1391272"/>
                    </a:cubicBezTo>
                    <a:cubicBezTo>
                      <a:pt x="260589" y="1520812"/>
                      <a:pt x="489189" y="1184008"/>
                      <a:pt x="431277" y="1263256"/>
                    </a:cubicBezTo>
                    <a:cubicBezTo>
                      <a:pt x="373365" y="1342504"/>
                      <a:pt x="51801" y="1799704"/>
                      <a:pt x="10653" y="1866760"/>
                    </a:cubicBezTo>
                    <a:cubicBezTo>
                      <a:pt x="-30495" y="1933816"/>
                      <a:pt x="51801" y="1851520"/>
                      <a:pt x="184389" y="1665592"/>
                    </a:cubicBezTo>
                    <a:cubicBezTo>
                      <a:pt x="316977" y="1479664"/>
                      <a:pt x="729981" y="880732"/>
                      <a:pt x="806181" y="751192"/>
                    </a:cubicBezTo>
                    <a:cubicBezTo>
                      <a:pt x="882381" y="621652"/>
                      <a:pt x="583677" y="953884"/>
                      <a:pt x="641589" y="888352"/>
                    </a:cubicBezTo>
                    <a:cubicBezTo>
                      <a:pt x="699501" y="822820"/>
                      <a:pt x="929625" y="505828"/>
                      <a:pt x="1153653" y="358000"/>
                    </a:cubicBezTo>
                    <a:cubicBezTo>
                      <a:pt x="1377681" y="210172"/>
                      <a:pt x="2036049" y="-19952"/>
                      <a:pt x="2013189" y="1384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5" name="フリーフォーム 1104">
                <a:extLst>
                  <a:ext uri="{FF2B5EF4-FFF2-40B4-BE49-F238E27FC236}">
                    <a16:creationId xmlns:a16="http://schemas.microsoft.com/office/drawing/2014/main" id="{51D40C7E-4E72-5709-EC05-C307F15AF12F}"/>
                  </a:ext>
                </a:extLst>
              </p:cNvPr>
              <p:cNvSpPr/>
              <p:nvPr/>
            </p:nvSpPr>
            <p:spPr>
              <a:xfrm>
                <a:off x="3378962" y="429555"/>
                <a:ext cx="1211326" cy="1981607"/>
              </a:xfrm>
              <a:custGeom>
                <a:avLst/>
                <a:gdLst>
                  <a:gd name="connsiteX0" fmla="*/ 1211326 w 1211326"/>
                  <a:gd name="connsiteY0" fmla="*/ 213 h 1981607"/>
                  <a:gd name="connsiteX1" fmla="*/ 735838 w 1211326"/>
                  <a:gd name="connsiteY1" fmla="*/ 503133 h 1981607"/>
                  <a:gd name="connsiteX2" fmla="*/ 397510 w 1211326"/>
                  <a:gd name="connsiteY2" fmla="*/ 1252941 h 1981607"/>
                  <a:gd name="connsiteX3" fmla="*/ 470662 w 1211326"/>
                  <a:gd name="connsiteY3" fmla="*/ 1115781 h 1981607"/>
                  <a:gd name="connsiteX4" fmla="*/ 315214 w 1211326"/>
                  <a:gd name="connsiteY4" fmla="*/ 1572981 h 1981607"/>
                  <a:gd name="connsiteX5" fmla="*/ 4318 w 1211326"/>
                  <a:gd name="connsiteY5" fmla="*/ 1975317 h 1981607"/>
                  <a:gd name="connsiteX6" fmla="*/ 150622 w 1211326"/>
                  <a:gd name="connsiteY6" fmla="*/ 1792437 h 1981607"/>
                  <a:gd name="connsiteX7" fmla="*/ 388366 w 1211326"/>
                  <a:gd name="connsiteY7" fmla="*/ 1444965 h 1981607"/>
                  <a:gd name="connsiteX8" fmla="*/ 498094 w 1211326"/>
                  <a:gd name="connsiteY8" fmla="*/ 1042629 h 1981607"/>
                  <a:gd name="connsiteX9" fmla="*/ 735838 w 1211326"/>
                  <a:gd name="connsiteY9" fmla="*/ 448269 h 1981607"/>
                  <a:gd name="connsiteX10" fmla="*/ 1211326 w 1211326"/>
                  <a:gd name="connsiteY10" fmla="*/ 213 h 1981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11326" h="1981607">
                    <a:moveTo>
                      <a:pt x="1211326" y="213"/>
                    </a:moveTo>
                    <a:cubicBezTo>
                      <a:pt x="1211326" y="9357"/>
                      <a:pt x="871474" y="294345"/>
                      <a:pt x="735838" y="503133"/>
                    </a:cubicBezTo>
                    <a:cubicBezTo>
                      <a:pt x="600202" y="711921"/>
                      <a:pt x="441706" y="1150833"/>
                      <a:pt x="397510" y="1252941"/>
                    </a:cubicBezTo>
                    <a:cubicBezTo>
                      <a:pt x="353314" y="1355049"/>
                      <a:pt x="484378" y="1062441"/>
                      <a:pt x="470662" y="1115781"/>
                    </a:cubicBezTo>
                    <a:cubicBezTo>
                      <a:pt x="456946" y="1169121"/>
                      <a:pt x="392938" y="1429725"/>
                      <a:pt x="315214" y="1572981"/>
                    </a:cubicBezTo>
                    <a:cubicBezTo>
                      <a:pt x="237490" y="1716237"/>
                      <a:pt x="31750" y="1938741"/>
                      <a:pt x="4318" y="1975317"/>
                    </a:cubicBezTo>
                    <a:cubicBezTo>
                      <a:pt x="-23114" y="2011893"/>
                      <a:pt x="86614" y="1880829"/>
                      <a:pt x="150622" y="1792437"/>
                    </a:cubicBezTo>
                    <a:cubicBezTo>
                      <a:pt x="214630" y="1704045"/>
                      <a:pt x="330454" y="1569933"/>
                      <a:pt x="388366" y="1444965"/>
                    </a:cubicBezTo>
                    <a:cubicBezTo>
                      <a:pt x="446278" y="1319997"/>
                      <a:pt x="440182" y="1208745"/>
                      <a:pt x="498094" y="1042629"/>
                    </a:cubicBezTo>
                    <a:cubicBezTo>
                      <a:pt x="556006" y="876513"/>
                      <a:pt x="618490" y="618957"/>
                      <a:pt x="735838" y="448269"/>
                    </a:cubicBezTo>
                    <a:cubicBezTo>
                      <a:pt x="853186" y="277581"/>
                      <a:pt x="1211326" y="-8931"/>
                      <a:pt x="1211326" y="213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6" name="フリーフォーム 1105">
                <a:extLst>
                  <a:ext uri="{FF2B5EF4-FFF2-40B4-BE49-F238E27FC236}">
                    <a16:creationId xmlns:a16="http://schemas.microsoft.com/office/drawing/2014/main" id="{ACC03134-9793-C0B6-9364-AA1525363AFE}"/>
                  </a:ext>
                </a:extLst>
              </p:cNvPr>
              <p:cNvSpPr/>
              <p:nvPr/>
            </p:nvSpPr>
            <p:spPr>
              <a:xfrm>
                <a:off x="4937685" y="720977"/>
                <a:ext cx="266653" cy="2896284"/>
              </a:xfrm>
              <a:custGeom>
                <a:avLst/>
                <a:gdLst>
                  <a:gd name="connsiteX0" fmla="*/ 75 w 266653"/>
                  <a:gd name="connsiteY0" fmla="*/ 1399 h 2896284"/>
                  <a:gd name="connsiteX1" fmla="*/ 137235 w 266653"/>
                  <a:gd name="connsiteY1" fmla="*/ 1016383 h 2896284"/>
                  <a:gd name="connsiteX2" fmla="*/ 201243 w 266653"/>
                  <a:gd name="connsiteY2" fmla="*/ 879223 h 2896284"/>
                  <a:gd name="connsiteX3" fmla="*/ 201243 w 266653"/>
                  <a:gd name="connsiteY3" fmla="*/ 1482727 h 2896284"/>
                  <a:gd name="connsiteX4" fmla="*/ 265251 w 266653"/>
                  <a:gd name="connsiteY4" fmla="*/ 2104519 h 2896284"/>
                  <a:gd name="connsiteX5" fmla="*/ 246963 w 266653"/>
                  <a:gd name="connsiteY5" fmla="*/ 1985647 h 2896284"/>
                  <a:gd name="connsiteX6" fmla="*/ 265251 w 266653"/>
                  <a:gd name="connsiteY6" fmla="*/ 2799463 h 2896284"/>
                  <a:gd name="connsiteX7" fmla="*/ 237819 w 266653"/>
                  <a:gd name="connsiteY7" fmla="*/ 2662303 h 2896284"/>
                  <a:gd name="connsiteX8" fmla="*/ 118947 w 266653"/>
                  <a:gd name="connsiteY8" fmla="*/ 842647 h 2896284"/>
                  <a:gd name="connsiteX9" fmla="*/ 75 w 266653"/>
                  <a:gd name="connsiteY9" fmla="*/ 1399 h 2896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6653" h="2896284">
                    <a:moveTo>
                      <a:pt x="75" y="1399"/>
                    </a:moveTo>
                    <a:cubicBezTo>
                      <a:pt x="3123" y="30355"/>
                      <a:pt x="103707" y="870079"/>
                      <a:pt x="137235" y="1016383"/>
                    </a:cubicBezTo>
                    <a:cubicBezTo>
                      <a:pt x="170763" y="1162687"/>
                      <a:pt x="190575" y="801499"/>
                      <a:pt x="201243" y="879223"/>
                    </a:cubicBezTo>
                    <a:cubicBezTo>
                      <a:pt x="211911" y="956947"/>
                      <a:pt x="190575" y="1278511"/>
                      <a:pt x="201243" y="1482727"/>
                    </a:cubicBezTo>
                    <a:cubicBezTo>
                      <a:pt x="211911" y="1686943"/>
                      <a:pt x="257631" y="2020699"/>
                      <a:pt x="265251" y="2104519"/>
                    </a:cubicBezTo>
                    <a:cubicBezTo>
                      <a:pt x="272871" y="2188339"/>
                      <a:pt x="246963" y="1869823"/>
                      <a:pt x="246963" y="1985647"/>
                    </a:cubicBezTo>
                    <a:cubicBezTo>
                      <a:pt x="246963" y="2101471"/>
                      <a:pt x="266775" y="2686687"/>
                      <a:pt x="265251" y="2799463"/>
                    </a:cubicBezTo>
                    <a:cubicBezTo>
                      <a:pt x="263727" y="2912239"/>
                      <a:pt x="262203" y="2988439"/>
                      <a:pt x="237819" y="2662303"/>
                    </a:cubicBezTo>
                    <a:cubicBezTo>
                      <a:pt x="213435" y="2336167"/>
                      <a:pt x="150951" y="1287655"/>
                      <a:pt x="118947" y="842647"/>
                    </a:cubicBezTo>
                    <a:cubicBezTo>
                      <a:pt x="86943" y="397639"/>
                      <a:pt x="-2973" y="-27557"/>
                      <a:pt x="75" y="1399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7" name="フリーフォーム 1106">
                <a:extLst>
                  <a:ext uri="{FF2B5EF4-FFF2-40B4-BE49-F238E27FC236}">
                    <a16:creationId xmlns:a16="http://schemas.microsoft.com/office/drawing/2014/main" id="{F0950A8C-C28D-B0B2-F91D-AFDA85680145}"/>
                  </a:ext>
                </a:extLst>
              </p:cNvPr>
              <p:cNvSpPr/>
              <p:nvPr/>
            </p:nvSpPr>
            <p:spPr>
              <a:xfrm>
                <a:off x="2454720" y="1957955"/>
                <a:ext cx="269036" cy="1915635"/>
              </a:xfrm>
              <a:custGeom>
                <a:avLst/>
                <a:gdLst>
                  <a:gd name="connsiteX0" fmla="*/ 251904 w 269036"/>
                  <a:gd name="connsiteY0" fmla="*/ 53725 h 1915635"/>
                  <a:gd name="connsiteX1" fmla="*/ 251904 w 269036"/>
                  <a:gd name="connsiteY1" fmla="*/ 108589 h 1915635"/>
                  <a:gd name="connsiteX2" fmla="*/ 69024 w 269036"/>
                  <a:gd name="connsiteY2" fmla="*/ 1022989 h 1915635"/>
                  <a:gd name="connsiteX3" fmla="*/ 41592 w 269036"/>
                  <a:gd name="connsiteY3" fmla="*/ 1461901 h 1915635"/>
                  <a:gd name="connsiteX4" fmla="*/ 32448 w 269036"/>
                  <a:gd name="connsiteY4" fmla="*/ 1315597 h 1915635"/>
                  <a:gd name="connsiteX5" fmla="*/ 41592 w 269036"/>
                  <a:gd name="connsiteY5" fmla="*/ 1900813 h 1915635"/>
                  <a:gd name="connsiteX6" fmla="*/ 5016 w 269036"/>
                  <a:gd name="connsiteY6" fmla="*/ 1626493 h 1915635"/>
                  <a:gd name="connsiteX7" fmla="*/ 169608 w 269036"/>
                  <a:gd name="connsiteY7" fmla="*/ 437773 h 1915635"/>
                  <a:gd name="connsiteX8" fmla="*/ 251904 w 269036"/>
                  <a:gd name="connsiteY8" fmla="*/ 53725 h 1915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9036" h="1915635">
                    <a:moveTo>
                      <a:pt x="251904" y="53725"/>
                    </a:moveTo>
                    <a:cubicBezTo>
                      <a:pt x="265620" y="-1139"/>
                      <a:pt x="282384" y="-52955"/>
                      <a:pt x="251904" y="108589"/>
                    </a:cubicBezTo>
                    <a:cubicBezTo>
                      <a:pt x="221424" y="270133"/>
                      <a:pt x="104076" y="797437"/>
                      <a:pt x="69024" y="1022989"/>
                    </a:cubicBezTo>
                    <a:cubicBezTo>
                      <a:pt x="33972" y="1248541"/>
                      <a:pt x="47688" y="1413133"/>
                      <a:pt x="41592" y="1461901"/>
                    </a:cubicBezTo>
                    <a:cubicBezTo>
                      <a:pt x="35496" y="1510669"/>
                      <a:pt x="32448" y="1242445"/>
                      <a:pt x="32448" y="1315597"/>
                    </a:cubicBezTo>
                    <a:cubicBezTo>
                      <a:pt x="32448" y="1388749"/>
                      <a:pt x="46164" y="1848997"/>
                      <a:pt x="41592" y="1900813"/>
                    </a:cubicBezTo>
                    <a:cubicBezTo>
                      <a:pt x="37020" y="1952629"/>
                      <a:pt x="-16320" y="1870333"/>
                      <a:pt x="5016" y="1626493"/>
                    </a:cubicBezTo>
                    <a:cubicBezTo>
                      <a:pt x="26352" y="1382653"/>
                      <a:pt x="129984" y="701425"/>
                      <a:pt x="169608" y="437773"/>
                    </a:cubicBezTo>
                    <a:cubicBezTo>
                      <a:pt x="209232" y="174121"/>
                      <a:pt x="238188" y="108589"/>
                      <a:pt x="251904" y="53725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8" name="フリーフォーム 1107">
                <a:extLst>
                  <a:ext uri="{FF2B5EF4-FFF2-40B4-BE49-F238E27FC236}">
                    <a16:creationId xmlns:a16="http://schemas.microsoft.com/office/drawing/2014/main" id="{1196DB8E-6684-1E3E-2F0A-80FAAA8FEE6F}"/>
                  </a:ext>
                </a:extLst>
              </p:cNvPr>
              <p:cNvSpPr/>
              <p:nvPr/>
            </p:nvSpPr>
            <p:spPr>
              <a:xfrm>
                <a:off x="4759331" y="630934"/>
                <a:ext cx="343481" cy="2478276"/>
              </a:xfrm>
              <a:custGeom>
                <a:avLst/>
                <a:gdLst>
                  <a:gd name="connsiteX0" fmla="*/ 169285 w 343481"/>
                  <a:gd name="connsiteY0" fmla="*/ 2 h 2478276"/>
                  <a:gd name="connsiteX1" fmla="*/ 187573 w 343481"/>
                  <a:gd name="connsiteY1" fmla="*/ 950978 h 2478276"/>
                  <a:gd name="connsiteX2" fmla="*/ 196717 w 343481"/>
                  <a:gd name="connsiteY2" fmla="*/ 1764794 h 2478276"/>
                  <a:gd name="connsiteX3" fmla="*/ 224149 w 343481"/>
                  <a:gd name="connsiteY3" fmla="*/ 1627634 h 2478276"/>
                  <a:gd name="connsiteX4" fmla="*/ 297301 w 343481"/>
                  <a:gd name="connsiteY4" fmla="*/ 2176274 h 2478276"/>
                  <a:gd name="connsiteX5" fmla="*/ 343021 w 343481"/>
                  <a:gd name="connsiteY5" fmla="*/ 2478026 h 2478276"/>
                  <a:gd name="connsiteX6" fmla="*/ 269869 w 343481"/>
                  <a:gd name="connsiteY6" fmla="*/ 2130554 h 2478276"/>
                  <a:gd name="connsiteX7" fmla="*/ 4693 w 343481"/>
                  <a:gd name="connsiteY7" fmla="*/ 539498 h 2478276"/>
                  <a:gd name="connsiteX8" fmla="*/ 105277 w 343481"/>
                  <a:gd name="connsiteY8" fmla="*/ 941834 h 2478276"/>
                  <a:gd name="connsiteX9" fmla="*/ 169285 w 343481"/>
                  <a:gd name="connsiteY9" fmla="*/ 2 h 2478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43481" h="2478276">
                    <a:moveTo>
                      <a:pt x="169285" y="2"/>
                    </a:moveTo>
                    <a:cubicBezTo>
                      <a:pt x="183001" y="1526"/>
                      <a:pt x="183001" y="656846"/>
                      <a:pt x="187573" y="950978"/>
                    </a:cubicBezTo>
                    <a:cubicBezTo>
                      <a:pt x="192145" y="1245110"/>
                      <a:pt x="190621" y="1652018"/>
                      <a:pt x="196717" y="1764794"/>
                    </a:cubicBezTo>
                    <a:cubicBezTo>
                      <a:pt x="202813" y="1877570"/>
                      <a:pt x="207385" y="1559054"/>
                      <a:pt x="224149" y="1627634"/>
                    </a:cubicBezTo>
                    <a:cubicBezTo>
                      <a:pt x="240913" y="1696214"/>
                      <a:pt x="277489" y="2034542"/>
                      <a:pt x="297301" y="2176274"/>
                    </a:cubicBezTo>
                    <a:cubicBezTo>
                      <a:pt x="317113" y="2318006"/>
                      <a:pt x="347593" y="2485646"/>
                      <a:pt x="343021" y="2478026"/>
                    </a:cubicBezTo>
                    <a:cubicBezTo>
                      <a:pt x="338449" y="2470406"/>
                      <a:pt x="326257" y="2453642"/>
                      <a:pt x="269869" y="2130554"/>
                    </a:cubicBezTo>
                    <a:cubicBezTo>
                      <a:pt x="213481" y="1807466"/>
                      <a:pt x="32125" y="737618"/>
                      <a:pt x="4693" y="539498"/>
                    </a:cubicBezTo>
                    <a:cubicBezTo>
                      <a:pt x="-22739" y="341378"/>
                      <a:pt x="77845" y="1028702"/>
                      <a:pt x="105277" y="941834"/>
                    </a:cubicBezTo>
                    <a:cubicBezTo>
                      <a:pt x="132709" y="854966"/>
                      <a:pt x="155569" y="-1522"/>
                      <a:pt x="169285" y="2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9" name="フリーフォーム 1108">
                <a:extLst>
                  <a:ext uri="{FF2B5EF4-FFF2-40B4-BE49-F238E27FC236}">
                    <a16:creationId xmlns:a16="http://schemas.microsoft.com/office/drawing/2014/main" id="{544F9C1E-F7AE-537F-806A-B76192C740F7}"/>
                  </a:ext>
                </a:extLst>
              </p:cNvPr>
              <p:cNvSpPr/>
              <p:nvPr/>
            </p:nvSpPr>
            <p:spPr>
              <a:xfrm>
                <a:off x="4617559" y="600560"/>
                <a:ext cx="1833695" cy="1368524"/>
              </a:xfrm>
              <a:custGeom>
                <a:avLst/>
                <a:gdLst>
                  <a:gd name="connsiteX0" fmla="*/ 82457 w 1833695"/>
                  <a:gd name="connsiteY0" fmla="*/ 21232 h 1368524"/>
                  <a:gd name="connsiteX1" fmla="*/ 109889 w 1833695"/>
                  <a:gd name="connsiteY1" fmla="*/ 66952 h 1368524"/>
                  <a:gd name="connsiteX2" fmla="*/ 786545 w 1833695"/>
                  <a:gd name="connsiteY2" fmla="*/ 304696 h 1368524"/>
                  <a:gd name="connsiteX3" fmla="*/ 1262033 w 1833695"/>
                  <a:gd name="connsiteY3" fmla="*/ 908200 h 1368524"/>
                  <a:gd name="connsiteX4" fmla="*/ 1289465 w 1833695"/>
                  <a:gd name="connsiteY4" fmla="*/ 761896 h 1368524"/>
                  <a:gd name="connsiteX5" fmla="*/ 1819817 w 1833695"/>
                  <a:gd name="connsiteY5" fmla="*/ 1356256 h 1368524"/>
                  <a:gd name="connsiteX6" fmla="*/ 1655225 w 1833695"/>
                  <a:gd name="connsiteY6" fmla="*/ 1136800 h 1368524"/>
                  <a:gd name="connsiteX7" fmla="*/ 1399193 w 1833695"/>
                  <a:gd name="connsiteY7" fmla="*/ 816760 h 1368524"/>
                  <a:gd name="connsiteX8" fmla="*/ 1024289 w 1833695"/>
                  <a:gd name="connsiteY8" fmla="*/ 322984 h 1368524"/>
                  <a:gd name="connsiteX9" fmla="*/ 1243745 w 1833695"/>
                  <a:gd name="connsiteY9" fmla="*/ 734464 h 1368524"/>
                  <a:gd name="connsiteX10" fmla="*/ 914561 w 1833695"/>
                  <a:gd name="connsiteY10" fmla="*/ 368704 h 1368524"/>
                  <a:gd name="connsiteX11" fmla="*/ 82457 w 1833695"/>
                  <a:gd name="connsiteY11" fmla="*/ 21232 h 1368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33695" h="1368524">
                    <a:moveTo>
                      <a:pt x="82457" y="21232"/>
                    </a:moveTo>
                    <a:cubicBezTo>
                      <a:pt x="-51655" y="-29060"/>
                      <a:pt x="-7459" y="19708"/>
                      <a:pt x="109889" y="66952"/>
                    </a:cubicBezTo>
                    <a:cubicBezTo>
                      <a:pt x="227237" y="114196"/>
                      <a:pt x="594521" y="164488"/>
                      <a:pt x="786545" y="304696"/>
                    </a:cubicBezTo>
                    <a:cubicBezTo>
                      <a:pt x="978569" y="444904"/>
                      <a:pt x="1178213" y="832000"/>
                      <a:pt x="1262033" y="908200"/>
                    </a:cubicBezTo>
                    <a:cubicBezTo>
                      <a:pt x="1345853" y="984400"/>
                      <a:pt x="1196501" y="687220"/>
                      <a:pt x="1289465" y="761896"/>
                    </a:cubicBezTo>
                    <a:cubicBezTo>
                      <a:pt x="1382429" y="836572"/>
                      <a:pt x="1758857" y="1293772"/>
                      <a:pt x="1819817" y="1356256"/>
                    </a:cubicBezTo>
                    <a:cubicBezTo>
                      <a:pt x="1880777" y="1418740"/>
                      <a:pt x="1725329" y="1226716"/>
                      <a:pt x="1655225" y="1136800"/>
                    </a:cubicBezTo>
                    <a:cubicBezTo>
                      <a:pt x="1585121" y="1046884"/>
                      <a:pt x="1504349" y="952396"/>
                      <a:pt x="1399193" y="816760"/>
                    </a:cubicBezTo>
                    <a:cubicBezTo>
                      <a:pt x="1294037" y="681124"/>
                      <a:pt x="1050197" y="336700"/>
                      <a:pt x="1024289" y="322984"/>
                    </a:cubicBezTo>
                    <a:cubicBezTo>
                      <a:pt x="998381" y="309268"/>
                      <a:pt x="1262033" y="726844"/>
                      <a:pt x="1243745" y="734464"/>
                    </a:cubicBezTo>
                    <a:cubicBezTo>
                      <a:pt x="1225457" y="742084"/>
                      <a:pt x="1111157" y="483004"/>
                      <a:pt x="914561" y="368704"/>
                    </a:cubicBezTo>
                    <a:cubicBezTo>
                      <a:pt x="717965" y="254404"/>
                      <a:pt x="216569" y="71524"/>
                      <a:pt x="82457" y="21232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0" name="フリーフォーム 1109">
                <a:extLst>
                  <a:ext uri="{FF2B5EF4-FFF2-40B4-BE49-F238E27FC236}">
                    <a16:creationId xmlns:a16="http://schemas.microsoft.com/office/drawing/2014/main" id="{A7C618AF-A447-BBB3-8339-37432DE99B70}"/>
                  </a:ext>
                </a:extLst>
              </p:cNvPr>
              <p:cNvSpPr/>
              <p:nvPr/>
            </p:nvSpPr>
            <p:spPr>
              <a:xfrm>
                <a:off x="5814520" y="1455923"/>
                <a:ext cx="607000" cy="1781219"/>
              </a:xfrm>
              <a:custGeom>
                <a:avLst/>
                <a:gdLst>
                  <a:gd name="connsiteX0" fmla="*/ 1064 w 607000"/>
                  <a:gd name="connsiteY0" fmla="*/ 254005 h 1781219"/>
                  <a:gd name="connsiteX1" fmla="*/ 412544 w 607000"/>
                  <a:gd name="connsiteY1" fmla="*/ 711205 h 1781219"/>
                  <a:gd name="connsiteX2" fmla="*/ 494840 w 607000"/>
                  <a:gd name="connsiteY2" fmla="*/ 1122685 h 1781219"/>
                  <a:gd name="connsiteX3" fmla="*/ 577136 w 607000"/>
                  <a:gd name="connsiteY3" fmla="*/ 811789 h 1781219"/>
                  <a:gd name="connsiteX4" fmla="*/ 604568 w 607000"/>
                  <a:gd name="connsiteY4" fmla="*/ 1771909 h 1781219"/>
                  <a:gd name="connsiteX5" fmla="*/ 522272 w 607000"/>
                  <a:gd name="connsiteY5" fmla="*/ 1223269 h 1781219"/>
                  <a:gd name="connsiteX6" fmla="*/ 503984 w 607000"/>
                  <a:gd name="connsiteY6" fmla="*/ 7117 h 1781219"/>
                  <a:gd name="connsiteX7" fmla="*/ 549704 w 607000"/>
                  <a:gd name="connsiteY7" fmla="*/ 702061 h 1781219"/>
                  <a:gd name="connsiteX8" fmla="*/ 1064 w 607000"/>
                  <a:gd name="connsiteY8" fmla="*/ 254005 h 1781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07000" h="1781219">
                    <a:moveTo>
                      <a:pt x="1064" y="254005"/>
                    </a:moveTo>
                    <a:cubicBezTo>
                      <a:pt x="-21796" y="255529"/>
                      <a:pt x="330248" y="566425"/>
                      <a:pt x="412544" y="711205"/>
                    </a:cubicBezTo>
                    <a:cubicBezTo>
                      <a:pt x="494840" y="855985"/>
                      <a:pt x="467408" y="1105921"/>
                      <a:pt x="494840" y="1122685"/>
                    </a:cubicBezTo>
                    <a:cubicBezTo>
                      <a:pt x="522272" y="1139449"/>
                      <a:pt x="558848" y="703585"/>
                      <a:pt x="577136" y="811789"/>
                    </a:cubicBezTo>
                    <a:cubicBezTo>
                      <a:pt x="595424" y="919993"/>
                      <a:pt x="613712" y="1703329"/>
                      <a:pt x="604568" y="1771909"/>
                    </a:cubicBezTo>
                    <a:cubicBezTo>
                      <a:pt x="595424" y="1840489"/>
                      <a:pt x="539036" y="1517401"/>
                      <a:pt x="522272" y="1223269"/>
                    </a:cubicBezTo>
                    <a:cubicBezTo>
                      <a:pt x="505508" y="929137"/>
                      <a:pt x="499412" y="93985"/>
                      <a:pt x="503984" y="7117"/>
                    </a:cubicBezTo>
                    <a:cubicBezTo>
                      <a:pt x="508556" y="-79751"/>
                      <a:pt x="630476" y="656341"/>
                      <a:pt x="549704" y="702061"/>
                    </a:cubicBezTo>
                    <a:cubicBezTo>
                      <a:pt x="468932" y="747781"/>
                      <a:pt x="23924" y="252481"/>
                      <a:pt x="1064" y="254005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1" name="フリーフォーム 1110">
                <a:extLst>
                  <a:ext uri="{FF2B5EF4-FFF2-40B4-BE49-F238E27FC236}">
                    <a16:creationId xmlns:a16="http://schemas.microsoft.com/office/drawing/2014/main" id="{C2BC0940-0364-3E5C-C0A5-22D9040D50C5}"/>
                  </a:ext>
                </a:extLst>
              </p:cNvPr>
              <p:cNvSpPr/>
              <p:nvPr/>
            </p:nvSpPr>
            <p:spPr>
              <a:xfrm>
                <a:off x="5284275" y="1097072"/>
                <a:ext cx="559717" cy="2025136"/>
              </a:xfrm>
              <a:custGeom>
                <a:avLst/>
                <a:gdLst>
                  <a:gd name="connsiteX0" fmla="*/ 957 w 559717"/>
                  <a:gd name="connsiteY0" fmla="*/ 208 h 2025136"/>
                  <a:gd name="connsiteX1" fmla="*/ 174693 w 559717"/>
                  <a:gd name="connsiteY1" fmla="*/ 868888 h 2025136"/>
                  <a:gd name="connsiteX2" fmla="*/ 522165 w 559717"/>
                  <a:gd name="connsiteY2" fmla="*/ 1390096 h 2025136"/>
                  <a:gd name="connsiteX3" fmla="*/ 503877 w 559717"/>
                  <a:gd name="connsiteY3" fmla="*/ 1582120 h 2025136"/>
                  <a:gd name="connsiteX4" fmla="*/ 558741 w 559717"/>
                  <a:gd name="connsiteY4" fmla="*/ 1444960 h 2025136"/>
                  <a:gd name="connsiteX5" fmla="*/ 449013 w 559717"/>
                  <a:gd name="connsiteY5" fmla="*/ 1957024 h 2025136"/>
                  <a:gd name="connsiteX6" fmla="*/ 458157 w 559717"/>
                  <a:gd name="connsiteY6" fmla="*/ 1966168 h 2025136"/>
                  <a:gd name="connsiteX7" fmla="*/ 513021 w 559717"/>
                  <a:gd name="connsiteY7" fmla="*/ 1463248 h 2025136"/>
                  <a:gd name="connsiteX8" fmla="*/ 330141 w 559717"/>
                  <a:gd name="connsiteY8" fmla="*/ 1170640 h 2025136"/>
                  <a:gd name="connsiteX9" fmla="*/ 46677 w 559717"/>
                  <a:gd name="connsiteY9" fmla="*/ 823168 h 2025136"/>
                  <a:gd name="connsiteX10" fmla="*/ 101541 w 559717"/>
                  <a:gd name="connsiteY10" fmla="*/ 786592 h 2025136"/>
                  <a:gd name="connsiteX11" fmla="*/ 957 w 559717"/>
                  <a:gd name="connsiteY11" fmla="*/ 208 h 2025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59717" h="2025136">
                    <a:moveTo>
                      <a:pt x="957" y="208"/>
                    </a:moveTo>
                    <a:cubicBezTo>
                      <a:pt x="13149" y="13924"/>
                      <a:pt x="87825" y="637240"/>
                      <a:pt x="174693" y="868888"/>
                    </a:cubicBezTo>
                    <a:cubicBezTo>
                      <a:pt x="261561" y="1100536"/>
                      <a:pt x="467301" y="1271224"/>
                      <a:pt x="522165" y="1390096"/>
                    </a:cubicBezTo>
                    <a:cubicBezTo>
                      <a:pt x="577029" y="1508968"/>
                      <a:pt x="497781" y="1572976"/>
                      <a:pt x="503877" y="1582120"/>
                    </a:cubicBezTo>
                    <a:cubicBezTo>
                      <a:pt x="509973" y="1591264"/>
                      <a:pt x="567885" y="1382476"/>
                      <a:pt x="558741" y="1444960"/>
                    </a:cubicBezTo>
                    <a:cubicBezTo>
                      <a:pt x="549597" y="1507444"/>
                      <a:pt x="449013" y="1957024"/>
                      <a:pt x="449013" y="1957024"/>
                    </a:cubicBezTo>
                    <a:cubicBezTo>
                      <a:pt x="432249" y="2043892"/>
                      <a:pt x="447489" y="2048464"/>
                      <a:pt x="458157" y="1966168"/>
                    </a:cubicBezTo>
                    <a:cubicBezTo>
                      <a:pt x="468825" y="1883872"/>
                      <a:pt x="534357" y="1595836"/>
                      <a:pt x="513021" y="1463248"/>
                    </a:cubicBezTo>
                    <a:cubicBezTo>
                      <a:pt x="491685" y="1330660"/>
                      <a:pt x="407865" y="1277320"/>
                      <a:pt x="330141" y="1170640"/>
                    </a:cubicBezTo>
                    <a:cubicBezTo>
                      <a:pt x="252417" y="1063960"/>
                      <a:pt x="84777" y="887176"/>
                      <a:pt x="46677" y="823168"/>
                    </a:cubicBezTo>
                    <a:cubicBezTo>
                      <a:pt x="8577" y="759160"/>
                      <a:pt x="106113" y="919180"/>
                      <a:pt x="101541" y="786592"/>
                    </a:cubicBezTo>
                    <a:cubicBezTo>
                      <a:pt x="96969" y="654004"/>
                      <a:pt x="-11235" y="-13508"/>
                      <a:pt x="957" y="208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2" name="フリーフォーム 1111">
                <a:extLst>
                  <a:ext uri="{FF2B5EF4-FFF2-40B4-BE49-F238E27FC236}">
                    <a16:creationId xmlns:a16="http://schemas.microsoft.com/office/drawing/2014/main" id="{F3AB8C91-65A0-0DBC-C5D0-E22E48997F1E}"/>
                  </a:ext>
                </a:extLst>
              </p:cNvPr>
              <p:cNvSpPr/>
              <p:nvPr/>
            </p:nvSpPr>
            <p:spPr>
              <a:xfrm>
                <a:off x="5650588" y="2925032"/>
                <a:ext cx="824440" cy="614464"/>
              </a:xfrm>
              <a:custGeom>
                <a:avLst/>
                <a:gdLst>
                  <a:gd name="connsiteX0" fmla="*/ 404 w 824440"/>
                  <a:gd name="connsiteY0" fmla="*/ 1048 h 614464"/>
                  <a:gd name="connsiteX1" fmla="*/ 183284 w 824440"/>
                  <a:gd name="connsiteY1" fmla="*/ 430816 h 614464"/>
                  <a:gd name="connsiteX2" fmla="*/ 366164 w 824440"/>
                  <a:gd name="connsiteY2" fmla="*/ 403384 h 614464"/>
                  <a:gd name="connsiteX3" fmla="*/ 466748 w 824440"/>
                  <a:gd name="connsiteY3" fmla="*/ 284512 h 614464"/>
                  <a:gd name="connsiteX4" fmla="*/ 302156 w 824440"/>
                  <a:gd name="connsiteY4" fmla="*/ 577120 h 614464"/>
                  <a:gd name="connsiteX5" fmla="*/ 448460 w 824440"/>
                  <a:gd name="connsiteY5" fmla="*/ 348520 h 614464"/>
                  <a:gd name="connsiteX6" fmla="*/ 823364 w 824440"/>
                  <a:gd name="connsiteY6" fmla="*/ 37624 h 614464"/>
                  <a:gd name="connsiteX7" fmla="*/ 549044 w 824440"/>
                  <a:gd name="connsiteY7" fmla="*/ 321088 h 614464"/>
                  <a:gd name="connsiteX8" fmla="*/ 174140 w 824440"/>
                  <a:gd name="connsiteY8" fmla="*/ 613696 h 614464"/>
                  <a:gd name="connsiteX9" fmla="*/ 274724 w 824440"/>
                  <a:gd name="connsiteY9" fmla="*/ 403384 h 614464"/>
                  <a:gd name="connsiteX10" fmla="*/ 137564 w 824440"/>
                  <a:gd name="connsiteY10" fmla="*/ 311944 h 614464"/>
                  <a:gd name="connsiteX11" fmla="*/ 404 w 824440"/>
                  <a:gd name="connsiteY11" fmla="*/ 1048 h 614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24440" h="614464">
                    <a:moveTo>
                      <a:pt x="404" y="1048"/>
                    </a:moveTo>
                    <a:cubicBezTo>
                      <a:pt x="8024" y="20860"/>
                      <a:pt x="122324" y="363760"/>
                      <a:pt x="183284" y="430816"/>
                    </a:cubicBezTo>
                    <a:cubicBezTo>
                      <a:pt x="244244" y="497872"/>
                      <a:pt x="318920" y="427768"/>
                      <a:pt x="366164" y="403384"/>
                    </a:cubicBezTo>
                    <a:cubicBezTo>
                      <a:pt x="413408" y="379000"/>
                      <a:pt x="477416" y="255556"/>
                      <a:pt x="466748" y="284512"/>
                    </a:cubicBezTo>
                    <a:cubicBezTo>
                      <a:pt x="456080" y="313468"/>
                      <a:pt x="305204" y="566452"/>
                      <a:pt x="302156" y="577120"/>
                    </a:cubicBezTo>
                    <a:cubicBezTo>
                      <a:pt x="299108" y="587788"/>
                      <a:pt x="361592" y="438436"/>
                      <a:pt x="448460" y="348520"/>
                    </a:cubicBezTo>
                    <a:cubicBezTo>
                      <a:pt x="535328" y="258604"/>
                      <a:pt x="806600" y="42196"/>
                      <a:pt x="823364" y="37624"/>
                    </a:cubicBezTo>
                    <a:cubicBezTo>
                      <a:pt x="840128" y="33052"/>
                      <a:pt x="657248" y="225076"/>
                      <a:pt x="549044" y="321088"/>
                    </a:cubicBezTo>
                    <a:cubicBezTo>
                      <a:pt x="440840" y="417100"/>
                      <a:pt x="219860" y="599980"/>
                      <a:pt x="174140" y="613696"/>
                    </a:cubicBezTo>
                    <a:cubicBezTo>
                      <a:pt x="128420" y="627412"/>
                      <a:pt x="280820" y="453676"/>
                      <a:pt x="274724" y="403384"/>
                    </a:cubicBezTo>
                    <a:cubicBezTo>
                      <a:pt x="268628" y="353092"/>
                      <a:pt x="180236" y="375952"/>
                      <a:pt x="137564" y="311944"/>
                    </a:cubicBezTo>
                    <a:cubicBezTo>
                      <a:pt x="94892" y="247936"/>
                      <a:pt x="-7216" y="-18764"/>
                      <a:pt x="404" y="1048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3" name="フリーフォーム 1112">
                <a:extLst>
                  <a:ext uri="{FF2B5EF4-FFF2-40B4-BE49-F238E27FC236}">
                    <a16:creationId xmlns:a16="http://schemas.microsoft.com/office/drawing/2014/main" id="{320D9B52-4581-4862-2E55-FD4E949F1CAA}"/>
                  </a:ext>
                </a:extLst>
              </p:cNvPr>
              <p:cNvSpPr/>
              <p:nvPr/>
            </p:nvSpPr>
            <p:spPr>
              <a:xfrm>
                <a:off x="5573761" y="2714981"/>
                <a:ext cx="333420" cy="1480972"/>
              </a:xfrm>
              <a:custGeom>
                <a:avLst/>
                <a:gdLst>
                  <a:gd name="connsiteX0" fmla="*/ 333263 w 333420"/>
                  <a:gd name="connsiteY0" fmla="*/ 787 h 1480972"/>
                  <a:gd name="connsiteX1" fmla="*/ 186959 w 333420"/>
                  <a:gd name="connsiteY1" fmla="*/ 430555 h 1480972"/>
                  <a:gd name="connsiteX2" fmla="*/ 4079 w 333420"/>
                  <a:gd name="connsiteY2" fmla="*/ 860323 h 1480972"/>
                  <a:gd name="connsiteX3" fmla="*/ 68087 w 333420"/>
                  <a:gd name="connsiteY3" fmla="*/ 659155 h 1480972"/>
                  <a:gd name="connsiteX4" fmla="*/ 4079 w 333420"/>
                  <a:gd name="connsiteY4" fmla="*/ 1454683 h 1480972"/>
                  <a:gd name="connsiteX5" fmla="*/ 13223 w 333420"/>
                  <a:gd name="connsiteY5" fmla="*/ 1226083 h 1480972"/>
                  <a:gd name="connsiteX6" fmla="*/ 68087 w 333420"/>
                  <a:gd name="connsiteY6" fmla="*/ 595147 h 1480972"/>
                  <a:gd name="connsiteX7" fmla="*/ 186959 w 333420"/>
                  <a:gd name="connsiteY7" fmla="*/ 174523 h 1480972"/>
                  <a:gd name="connsiteX8" fmla="*/ 159527 w 333420"/>
                  <a:gd name="connsiteY8" fmla="*/ 540283 h 1480972"/>
                  <a:gd name="connsiteX9" fmla="*/ 333263 w 333420"/>
                  <a:gd name="connsiteY9" fmla="*/ 787 h 1480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3420" h="1480972">
                    <a:moveTo>
                      <a:pt x="333263" y="787"/>
                    </a:moveTo>
                    <a:cubicBezTo>
                      <a:pt x="337835" y="-17501"/>
                      <a:pt x="241823" y="287299"/>
                      <a:pt x="186959" y="430555"/>
                    </a:cubicBezTo>
                    <a:cubicBezTo>
                      <a:pt x="132095" y="573811"/>
                      <a:pt x="23891" y="822223"/>
                      <a:pt x="4079" y="860323"/>
                    </a:cubicBezTo>
                    <a:cubicBezTo>
                      <a:pt x="-15733" y="898423"/>
                      <a:pt x="68087" y="560095"/>
                      <a:pt x="68087" y="659155"/>
                    </a:cubicBezTo>
                    <a:cubicBezTo>
                      <a:pt x="68087" y="758215"/>
                      <a:pt x="13223" y="1360195"/>
                      <a:pt x="4079" y="1454683"/>
                    </a:cubicBezTo>
                    <a:cubicBezTo>
                      <a:pt x="-5065" y="1549171"/>
                      <a:pt x="2555" y="1369339"/>
                      <a:pt x="13223" y="1226083"/>
                    </a:cubicBezTo>
                    <a:cubicBezTo>
                      <a:pt x="23891" y="1082827"/>
                      <a:pt x="39131" y="770407"/>
                      <a:pt x="68087" y="595147"/>
                    </a:cubicBezTo>
                    <a:cubicBezTo>
                      <a:pt x="97043" y="419887"/>
                      <a:pt x="171719" y="183667"/>
                      <a:pt x="186959" y="174523"/>
                    </a:cubicBezTo>
                    <a:cubicBezTo>
                      <a:pt x="202199" y="165379"/>
                      <a:pt x="132095" y="570763"/>
                      <a:pt x="159527" y="540283"/>
                    </a:cubicBezTo>
                    <a:cubicBezTo>
                      <a:pt x="186959" y="509803"/>
                      <a:pt x="328691" y="19075"/>
                      <a:pt x="333263" y="787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4" name="フリーフォーム 1113">
                <a:extLst>
                  <a:ext uri="{FF2B5EF4-FFF2-40B4-BE49-F238E27FC236}">
                    <a16:creationId xmlns:a16="http://schemas.microsoft.com/office/drawing/2014/main" id="{20C02F48-C76D-0D8F-2D37-C45FE2B299D6}"/>
                  </a:ext>
                </a:extLst>
              </p:cNvPr>
              <p:cNvSpPr/>
              <p:nvPr/>
            </p:nvSpPr>
            <p:spPr>
              <a:xfrm>
                <a:off x="5289713" y="488620"/>
                <a:ext cx="1698431" cy="1732186"/>
              </a:xfrm>
              <a:custGeom>
                <a:avLst/>
                <a:gdLst>
                  <a:gd name="connsiteX0" fmla="*/ 4663 w 1698431"/>
                  <a:gd name="connsiteY0" fmla="*/ 114884 h 1732186"/>
                  <a:gd name="connsiteX1" fmla="*/ 882487 w 1698431"/>
                  <a:gd name="connsiteY1" fmla="*/ 343484 h 1732186"/>
                  <a:gd name="connsiteX2" fmla="*/ 1065367 w 1698431"/>
                  <a:gd name="connsiteY2" fmla="*/ 919556 h 1732186"/>
                  <a:gd name="connsiteX3" fmla="*/ 1120231 w 1698431"/>
                  <a:gd name="connsiteY3" fmla="*/ 773252 h 1732186"/>
                  <a:gd name="connsiteX4" fmla="*/ 1678015 w 1698431"/>
                  <a:gd name="connsiteY4" fmla="*/ 1705940 h 1732186"/>
                  <a:gd name="connsiteX5" fmla="*/ 1540855 w 1698431"/>
                  <a:gd name="connsiteY5" fmla="*/ 1431620 h 1732186"/>
                  <a:gd name="connsiteX6" fmla="*/ 1193383 w 1698431"/>
                  <a:gd name="connsiteY6" fmla="*/ 974420 h 1732186"/>
                  <a:gd name="connsiteX7" fmla="*/ 1047079 w 1698431"/>
                  <a:gd name="connsiteY7" fmla="*/ 526364 h 1732186"/>
                  <a:gd name="connsiteX8" fmla="*/ 352135 w 1698431"/>
                  <a:gd name="connsiteY8" fmla="*/ 5156 h 1732186"/>
                  <a:gd name="connsiteX9" fmla="*/ 525871 w 1698431"/>
                  <a:gd name="connsiteY9" fmla="*/ 252044 h 1732186"/>
                  <a:gd name="connsiteX10" fmla="*/ 4663 w 1698431"/>
                  <a:gd name="connsiteY10" fmla="*/ 114884 h 17321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98431" h="1732186">
                    <a:moveTo>
                      <a:pt x="4663" y="114884"/>
                    </a:moveTo>
                    <a:cubicBezTo>
                      <a:pt x="64099" y="130124"/>
                      <a:pt x="705703" y="209372"/>
                      <a:pt x="882487" y="343484"/>
                    </a:cubicBezTo>
                    <a:cubicBezTo>
                      <a:pt x="1059271" y="477596"/>
                      <a:pt x="1025743" y="847928"/>
                      <a:pt x="1065367" y="919556"/>
                    </a:cubicBezTo>
                    <a:cubicBezTo>
                      <a:pt x="1104991" y="991184"/>
                      <a:pt x="1018123" y="642188"/>
                      <a:pt x="1120231" y="773252"/>
                    </a:cubicBezTo>
                    <a:cubicBezTo>
                      <a:pt x="1222339" y="904316"/>
                      <a:pt x="1607911" y="1596212"/>
                      <a:pt x="1678015" y="1705940"/>
                    </a:cubicBezTo>
                    <a:cubicBezTo>
                      <a:pt x="1748119" y="1815668"/>
                      <a:pt x="1621627" y="1553540"/>
                      <a:pt x="1540855" y="1431620"/>
                    </a:cubicBezTo>
                    <a:cubicBezTo>
                      <a:pt x="1460083" y="1309700"/>
                      <a:pt x="1275679" y="1125296"/>
                      <a:pt x="1193383" y="974420"/>
                    </a:cubicBezTo>
                    <a:cubicBezTo>
                      <a:pt x="1111087" y="823544"/>
                      <a:pt x="1187287" y="687908"/>
                      <a:pt x="1047079" y="526364"/>
                    </a:cubicBezTo>
                    <a:cubicBezTo>
                      <a:pt x="906871" y="364820"/>
                      <a:pt x="439003" y="50876"/>
                      <a:pt x="352135" y="5156"/>
                    </a:cubicBezTo>
                    <a:cubicBezTo>
                      <a:pt x="265267" y="-40564"/>
                      <a:pt x="579211" y="232232"/>
                      <a:pt x="525871" y="252044"/>
                    </a:cubicBezTo>
                    <a:cubicBezTo>
                      <a:pt x="472531" y="271856"/>
                      <a:pt x="-54773" y="99644"/>
                      <a:pt x="4663" y="114884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5" name="フリーフォーム 1114">
                <a:extLst>
                  <a:ext uri="{FF2B5EF4-FFF2-40B4-BE49-F238E27FC236}">
                    <a16:creationId xmlns:a16="http://schemas.microsoft.com/office/drawing/2014/main" id="{D09A15D8-73E1-CA97-C600-8464C27E35C4}"/>
                  </a:ext>
                </a:extLst>
              </p:cNvPr>
              <p:cNvSpPr/>
              <p:nvPr/>
            </p:nvSpPr>
            <p:spPr>
              <a:xfrm>
                <a:off x="6574275" y="1926584"/>
                <a:ext cx="157099" cy="2023478"/>
              </a:xfrm>
              <a:custGeom>
                <a:avLst/>
                <a:gdLst>
                  <a:gd name="connsiteX0" fmla="*/ 261 w 157099"/>
                  <a:gd name="connsiteY0" fmla="*/ 2800 h 2023478"/>
                  <a:gd name="connsiteX1" fmla="*/ 119133 w 157099"/>
                  <a:gd name="connsiteY1" fmla="*/ 999496 h 2023478"/>
                  <a:gd name="connsiteX2" fmla="*/ 137421 w 157099"/>
                  <a:gd name="connsiteY2" fmla="*/ 1017784 h 2023478"/>
                  <a:gd name="connsiteX3" fmla="*/ 73413 w 157099"/>
                  <a:gd name="connsiteY3" fmla="*/ 2014480 h 2023478"/>
                  <a:gd name="connsiteX4" fmla="*/ 82557 w 157099"/>
                  <a:gd name="connsiteY4" fmla="*/ 1465840 h 2023478"/>
                  <a:gd name="connsiteX5" fmla="*/ 155709 w 157099"/>
                  <a:gd name="connsiteY5" fmla="*/ 725176 h 2023478"/>
                  <a:gd name="connsiteX6" fmla="*/ 261 w 157099"/>
                  <a:gd name="connsiteY6" fmla="*/ 2800 h 2023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7099" h="2023478">
                    <a:moveTo>
                      <a:pt x="261" y="2800"/>
                    </a:moveTo>
                    <a:cubicBezTo>
                      <a:pt x="-5835" y="48520"/>
                      <a:pt x="96273" y="830332"/>
                      <a:pt x="119133" y="999496"/>
                    </a:cubicBezTo>
                    <a:cubicBezTo>
                      <a:pt x="141993" y="1168660"/>
                      <a:pt x="145041" y="848620"/>
                      <a:pt x="137421" y="1017784"/>
                    </a:cubicBezTo>
                    <a:cubicBezTo>
                      <a:pt x="129801" y="1186948"/>
                      <a:pt x="82557" y="1939804"/>
                      <a:pt x="73413" y="2014480"/>
                    </a:cubicBezTo>
                    <a:cubicBezTo>
                      <a:pt x="64269" y="2089156"/>
                      <a:pt x="68841" y="1680724"/>
                      <a:pt x="82557" y="1465840"/>
                    </a:cubicBezTo>
                    <a:cubicBezTo>
                      <a:pt x="96273" y="1250956"/>
                      <a:pt x="167901" y="967492"/>
                      <a:pt x="155709" y="725176"/>
                    </a:cubicBezTo>
                    <a:cubicBezTo>
                      <a:pt x="143517" y="482860"/>
                      <a:pt x="6357" y="-42920"/>
                      <a:pt x="261" y="2800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6" name="フリーフォーム 1115">
                <a:extLst>
                  <a:ext uri="{FF2B5EF4-FFF2-40B4-BE49-F238E27FC236}">
                    <a16:creationId xmlns:a16="http://schemas.microsoft.com/office/drawing/2014/main" id="{317D93A5-C0D6-8345-7DA4-08E08629FB8E}"/>
                  </a:ext>
                </a:extLst>
              </p:cNvPr>
              <p:cNvSpPr/>
              <p:nvPr/>
            </p:nvSpPr>
            <p:spPr>
              <a:xfrm>
                <a:off x="6151487" y="2952845"/>
                <a:ext cx="232118" cy="2799718"/>
              </a:xfrm>
              <a:custGeom>
                <a:avLst/>
                <a:gdLst>
                  <a:gd name="connsiteX0" fmla="*/ 221881 w 232118"/>
                  <a:gd name="connsiteY0" fmla="*/ 667 h 2799718"/>
                  <a:gd name="connsiteX1" fmla="*/ 2425 w 232118"/>
                  <a:gd name="connsiteY1" fmla="*/ 2661571 h 2799718"/>
                  <a:gd name="connsiteX2" fmla="*/ 112153 w 232118"/>
                  <a:gd name="connsiteY2" fmla="*/ 2240947 h 2799718"/>
                  <a:gd name="connsiteX3" fmla="*/ 231025 w 232118"/>
                  <a:gd name="connsiteY3" fmla="*/ 695611 h 2799718"/>
                  <a:gd name="connsiteX4" fmla="*/ 39001 w 232118"/>
                  <a:gd name="connsiteY4" fmla="*/ 2387251 h 2799718"/>
                  <a:gd name="connsiteX5" fmla="*/ 221881 w 232118"/>
                  <a:gd name="connsiteY5" fmla="*/ 667 h 2799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2118" h="2799718">
                    <a:moveTo>
                      <a:pt x="221881" y="667"/>
                    </a:moveTo>
                    <a:cubicBezTo>
                      <a:pt x="215785" y="46387"/>
                      <a:pt x="20713" y="2288191"/>
                      <a:pt x="2425" y="2661571"/>
                    </a:cubicBezTo>
                    <a:cubicBezTo>
                      <a:pt x="-15863" y="3034951"/>
                      <a:pt x="74053" y="2568607"/>
                      <a:pt x="112153" y="2240947"/>
                    </a:cubicBezTo>
                    <a:cubicBezTo>
                      <a:pt x="150253" y="1913287"/>
                      <a:pt x="243217" y="671227"/>
                      <a:pt x="231025" y="695611"/>
                    </a:cubicBezTo>
                    <a:cubicBezTo>
                      <a:pt x="218833" y="719995"/>
                      <a:pt x="40525" y="2501551"/>
                      <a:pt x="39001" y="2387251"/>
                    </a:cubicBezTo>
                    <a:cubicBezTo>
                      <a:pt x="37477" y="2272951"/>
                      <a:pt x="227977" y="-45053"/>
                      <a:pt x="221881" y="667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7" name="フリーフォーム 1116">
                <a:extLst>
                  <a:ext uri="{FF2B5EF4-FFF2-40B4-BE49-F238E27FC236}">
                    <a16:creationId xmlns:a16="http://schemas.microsoft.com/office/drawing/2014/main" id="{DC5938E9-F617-8E22-AAD6-3DEB9DA3926B}"/>
                  </a:ext>
                </a:extLst>
              </p:cNvPr>
              <p:cNvSpPr/>
              <p:nvPr/>
            </p:nvSpPr>
            <p:spPr>
              <a:xfrm>
                <a:off x="5901125" y="3703085"/>
                <a:ext cx="891243" cy="3759083"/>
              </a:xfrm>
              <a:custGeom>
                <a:avLst/>
                <a:gdLst>
                  <a:gd name="connsiteX0" fmla="*/ 883723 w 891243"/>
                  <a:gd name="connsiteY0" fmla="*/ 18523 h 3759083"/>
                  <a:gd name="connsiteX1" fmla="*/ 472243 w 891243"/>
                  <a:gd name="connsiteY1" fmla="*/ 2322811 h 3759083"/>
                  <a:gd name="connsiteX2" fmla="*/ 481387 w 891243"/>
                  <a:gd name="connsiteY2" fmla="*/ 2213083 h 3759083"/>
                  <a:gd name="connsiteX3" fmla="*/ 33331 w 891243"/>
                  <a:gd name="connsiteY3" fmla="*/ 3639547 h 3759083"/>
                  <a:gd name="connsiteX4" fmla="*/ 106483 w 891243"/>
                  <a:gd name="connsiteY4" fmla="*/ 3420091 h 3759083"/>
                  <a:gd name="connsiteX5" fmla="*/ 691699 w 891243"/>
                  <a:gd name="connsiteY5" fmla="*/ 1353547 h 3759083"/>
                  <a:gd name="connsiteX6" fmla="*/ 883723 w 891243"/>
                  <a:gd name="connsiteY6" fmla="*/ 18523 h 3759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91243" h="3759083">
                    <a:moveTo>
                      <a:pt x="883723" y="18523"/>
                    </a:moveTo>
                    <a:cubicBezTo>
                      <a:pt x="847147" y="180067"/>
                      <a:pt x="539299" y="1957051"/>
                      <a:pt x="472243" y="2322811"/>
                    </a:cubicBezTo>
                    <a:cubicBezTo>
                      <a:pt x="405187" y="2688571"/>
                      <a:pt x="554539" y="1993627"/>
                      <a:pt x="481387" y="2213083"/>
                    </a:cubicBezTo>
                    <a:cubicBezTo>
                      <a:pt x="408235" y="2432539"/>
                      <a:pt x="95815" y="3438379"/>
                      <a:pt x="33331" y="3639547"/>
                    </a:cubicBezTo>
                    <a:cubicBezTo>
                      <a:pt x="-29153" y="3840715"/>
                      <a:pt x="-3245" y="3801091"/>
                      <a:pt x="106483" y="3420091"/>
                    </a:cubicBezTo>
                    <a:cubicBezTo>
                      <a:pt x="216211" y="3039091"/>
                      <a:pt x="565207" y="1917427"/>
                      <a:pt x="691699" y="1353547"/>
                    </a:cubicBezTo>
                    <a:cubicBezTo>
                      <a:pt x="818191" y="789667"/>
                      <a:pt x="920299" y="-143021"/>
                      <a:pt x="883723" y="18523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8" name="フリーフォーム 1117">
                <a:extLst>
                  <a:ext uri="{FF2B5EF4-FFF2-40B4-BE49-F238E27FC236}">
                    <a16:creationId xmlns:a16="http://schemas.microsoft.com/office/drawing/2014/main" id="{E6CB325A-B9A1-7607-886A-CCD094B8BA02}"/>
                  </a:ext>
                </a:extLst>
              </p:cNvPr>
              <p:cNvSpPr/>
              <p:nvPr/>
            </p:nvSpPr>
            <p:spPr>
              <a:xfrm>
                <a:off x="4917230" y="4139593"/>
                <a:ext cx="1320495" cy="3173727"/>
              </a:xfrm>
              <a:custGeom>
                <a:avLst/>
                <a:gdLst>
                  <a:gd name="connsiteX0" fmla="*/ 1318978 w 1320495"/>
                  <a:gd name="connsiteY0" fmla="*/ 11783 h 3173727"/>
                  <a:gd name="connsiteX1" fmla="*/ 706330 w 1320495"/>
                  <a:gd name="connsiteY1" fmla="*/ 1355951 h 3173727"/>
                  <a:gd name="connsiteX2" fmla="*/ 395434 w 1320495"/>
                  <a:gd name="connsiteY2" fmla="*/ 2434943 h 3173727"/>
                  <a:gd name="connsiteX3" fmla="*/ 468586 w 1320495"/>
                  <a:gd name="connsiteY3" fmla="*/ 2124047 h 3173727"/>
                  <a:gd name="connsiteX4" fmla="*/ 11386 w 1320495"/>
                  <a:gd name="connsiteY4" fmla="*/ 3148175 h 3173727"/>
                  <a:gd name="connsiteX5" fmla="*/ 166834 w 1320495"/>
                  <a:gd name="connsiteY5" fmla="*/ 2809847 h 3173727"/>
                  <a:gd name="connsiteX6" fmla="*/ 477730 w 1320495"/>
                  <a:gd name="connsiteY6" fmla="*/ 2215487 h 3173727"/>
                  <a:gd name="connsiteX7" fmla="*/ 523450 w 1320495"/>
                  <a:gd name="connsiteY7" fmla="*/ 1154783 h 3173727"/>
                  <a:gd name="connsiteX8" fmla="*/ 468586 w 1320495"/>
                  <a:gd name="connsiteY8" fmla="*/ 1511399 h 3173727"/>
                  <a:gd name="connsiteX9" fmla="*/ 816058 w 1320495"/>
                  <a:gd name="connsiteY9" fmla="*/ 569567 h 3173727"/>
                  <a:gd name="connsiteX10" fmla="*/ 569170 w 1320495"/>
                  <a:gd name="connsiteY10" fmla="*/ 1520543 h 3173727"/>
                  <a:gd name="connsiteX11" fmla="*/ 870922 w 1320495"/>
                  <a:gd name="connsiteY11" fmla="*/ 743303 h 3173727"/>
                  <a:gd name="connsiteX12" fmla="*/ 1318978 w 1320495"/>
                  <a:gd name="connsiteY12" fmla="*/ 11783 h 31737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20495" h="3173727">
                    <a:moveTo>
                      <a:pt x="1318978" y="11783"/>
                    </a:moveTo>
                    <a:cubicBezTo>
                      <a:pt x="1291546" y="113891"/>
                      <a:pt x="860254" y="952091"/>
                      <a:pt x="706330" y="1355951"/>
                    </a:cubicBezTo>
                    <a:cubicBezTo>
                      <a:pt x="552406" y="1759811"/>
                      <a:pt x="435058" y="2306927"/>
                      <a:pt x="395434" y="2434943"/>
                    </a:cubicBezTo>
                    <a:cubicBezTo>
                      <a:pt x="355810" y="2562959"/>
                      <a:pt x="532594" y="2005175"/>
                      <a:pt x="468586" y="2124047"/>
                    </a:cubicBezTo>
                    <a:cubicBezTo>
                      <a:pt x="404578" y="2242919"/>
                      <a:pt x="61678" y="3033875"/>
                      <a:pt x="11386" y="3148175"/>
                    </a:cubicBezTo>
                    <a:cubicBezTo>
                      <a:pt x="-38906" y="3262475"/>
                      <a:pt x="89110" y="2965295"/>
                      <a:pt x="166834" y="2809847"/>
                    </a:cubicBezTo>
                    <a:cubicBezTo>
                      <a:pt x="244558" y="2654399"/>
                      <a:pt x="418294" y="2491331"/>
                      <a:pt x="477730" y="2215487"/>
                    </a:cubicBezTo>
                    <a:cubicBezTo>
                      <a:pt x="537166" y="1939643"/>
                      <a:pt x="524974" y="1272131"/>
                      <a:pt x="523450" y="1154783"/>
                    </a:cubicBezTo>
                    <a:cubicBezTo>
                      <a:pt x="521926" y="1037435"/>
                      <a:pt x="419818" y="1608935"/>
                      <a:pt x="468586" y="1511399"/>
                    </a:cubicBezTo>
                    <a:cubicBezTo>
                      <a:pt x="517354" y="1413863"/>
                      <a:pt x="799294" y="568043"/>
                      <a:pt x="816058" y="569567"/>
                    </a:cubicBezTo>
                    <a:cubicBezTo>
                      <a:pt x="832822" y="571091"/>
                      <a:pt x="560026" y="1491587"/>
                      <a:pt x="569170" y="1520543"/>
                    </a:cubicBezTo>
                    <a:cubicBezTo>
                      <a:pt x="578314" y="1549499"/>
                      <a:pt x="747478" y="988667"/>
                      <a:pt x="870922" y="743303"/>
                    </a:cubicBezTo>
                    <a:cubicBezTo>
                      <a:pt x="994366" y="497939"/>
                      <a:pt x="1346410" y="-90325"/>
                      <a:pt x="1318978" y="11783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9" name="フリーフォーム 1118">
                <a:extLst>
                  <a:ext uri="{FF2B5EF4-FFF2-40B4-BE49-F238E27FC236}">
                    <a16:creationId xmlns:a16="http://schemas.microsoft.com/office/drawing/2014/main" id="{C43EB611-726A-C442-A4B1-B8F85D3B05FC}"/>
                  </a:ext>
                </a:extLst>
              </p:cNvPr>
              <p:cNvSpPr/>
              <p:nvPr/>
            </p:nvSpPr>
            <p:spPr>
              <a:xfrm>
                <a:off x="4056083" y="5409511"/>
                <a:ext cx="719533" cy="2497517"/>
              </a:xfrm>
              <a:custGeom>
                <a:avLst/>
                <a:gdLst>
                  <a:gd name="connsiteX0" fmla="*/ 49573 w 719533"/>
                  <a:gd name="connsiteY0" fmla="*/ 95177 h 2497517"/>
                  <a:gd name="connsiteX1" fmla="*/ 534205 w 719533"/>
                  <a:gd name="connsiteY1" fmla="*/ 1037009 h 2497517"/>
                  <a:gd name="connsiteX2" fmla="*/ 607357 w 719533"/>
                  <a:gd name="connsiteY2" fmla="*/ 1594793 h 2497517"/>
                  <a:gd name="connsiteX3" fmla="*/ 561637 w 719533"/>
                  <a:gd name="connsiteY3" fmla="*/ 1777673 h 2497517"/>
                  <a:gd name="connsiteX4" fmla="*/ 378757 w 719533"/>
                  <a:gd name="connsiteY4" fmla="*/ 2490905 h 2497517"/>
                  <a:gd name="connsiteX5" fmla="*/ 479341 w 719533"/>
                  <a:gd name="connsiteY5" fmla="*/ 2097713 h 2497517"/>
                  <a:gd name="connsiteX6" fmla="*/ 717085 w 719533"/>
                  <a:gd name="connsiteY6" fmla="*/ 1503353 h 2497517"/>
                  <a:gd name="connsiteX7" fmla="*/ 607357 w 719533"/>
                  <a:gd name="connsiteY7" fmla="*/ 1695377 h 2497517"/>
                  <a:gd name="connsiteX8" fmla="*/ 680509 w 719533"/>
                  <a:gd name="connsiteY8" fmla="*/ 1238177 h 2497517"/>
                  <a:gd name="connsiteX9" fmla="*/ 250741 w 719533"/>
                  <a:gd name="connsiteY9" fmla="*/ 625529 h 2497517"/>
                  <a:gd name="connsiteX10" fmla="*/ 305605 w 719533"/>
                  <a:gd name="connsiteY10" fmla="*/ 762689 h 2497517"/>
                  <a:gd name="connsiteX11" fmla="*/ 86149 w 719533"/>
                  <a:gd name="connsiteY11" fmla="*/ 131753 h 2497517"/>
                  <a:gd name="connsiteX12" fmla="*/ 22141 w 719533"/>
                  <a:gd name="connsiteY12" fmla="*/ 31169 h 2497517"/>
                  <a:gd name="connsiteX13" fmla="*/ 49573 w 719533"/>
                  <a:gd name="connsiteY13" fmla="*/ 95177 h 24975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19533" h="2497517">
                    <a:moveTo>
                      <a:pt x="49573" y="95177"/>
                    </a:moveTo>
                    <a:cubicBezTo>
                      <a:pt x="134917" y="262817"/>
                      <a:pt x="441241" y="787073"/>
                      <a:pt x="534205" y="1037009"/>
                    </a:cubicBezTo>
                    <a:cubicBezTo>
                      <a:pt x="627169" y="1286945"/>
                      <a:pt x="602785" y="1471349"/>
                      <a:pt x="607357" y="1594793"/>
                    </a:cubicBezTo>
                    <a:cubicBezTo>
                      <a:pt x="611929" y="1718237"/>
                      <a:pt x="599737" y="1628321"/>
                      <a:pt x="561637" y="1777673"/>
                    </a:cubicBezTo>
                    <a:cubicBezTo>
                      <a:pt x="523537" y="1927025"/>
                      <a:pt x="392473" y="2437565"/>
                      <a:pt x="378757" y="2490905"/>
                    </a:cubicBezTo>
                    <a:cubicBezTo>
                      <a:pt x="365041" y="2544245"/>
                      <a:pt x="422953" y="2262305"/>
                      <a:pt x="479341" y="2097713"/>
                    </a:cubicBezTo>
                    <a:cubicBezTo>
                      <a:pt x="535729" y="1933121"/>
                      <a:pt x="695749" y="1570409"/>
                      <a:pt x="717085" y="1503353"/>
                    </a:cubicBezTo>
                    <a:cubicBezTo>
                      <a:pt x="738421" y="1436297"/>
                      <a:pt x="613453" y="1739573"/>
                      <a:pt x="607357" y="1695377"/>
                    </a:cubicBezTo>
                    <a:cubicBezTo>
                      <a:pt x="601261" y="1651181"/>
                      <a:pt x="739945" y="1416485"/>
                      <a:pt x="680509" y="1238177"/>
                    </a:cubicBezTo>
                    <a:cubicBezTo>
                      <a:pt x="621073" y="1059869"/>
                      <a:pt x="313225" y="704777"/>
                      <a:pt x="250741" y="625529"/>
                    </a:cubicBezTo>
                    <a:cubicBezTo>
                      <a:pt x="188257" y="546281"/>
                      <a:pt x="333037" y="844985"/>
                      <a:pt x="305605" y="762689"/>
                    </a:cubicBezTo>
                    <a:cubicBezTo>
                      <a:pt x="278173" y="680393"/>
                      <a:pt x="133393" y="253673"/>
                      <a:pt x="86149" y="131753"/>
                    </a:cubicBezTo>
                    <a:cubicBezTo>
                      <a:pt x="38905" y="9833"/>
                      <a:pt x="31285" y="29645"/>
                      <a:pt x="22141" y="31169"/>
                    </a:cubicBezTo>
                    <a:cubicBezTo>
                      <a:pt x="12997" y="32693"/>
                      <a:pt x="-35771" y="-72463"/>
                      <a:pt x="49573" y="95177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0" name="フリーフォーム 1119">
                <a:extLst>
                  <a:ext uri="{FF2B5EF4-FFF2-40B4-BE49-F238E27FC236}">
                    <a16:creationId xmlns:a16="http://schemas.microsoft.com/office/drawing/2014/main" id="{7DA4F70F-947E-D130-2B57-5FC941DFDFFA}"/>
                  </a:ext>
                </a:extLst>
              </p:cNvPr>
              <p:cNvSpPr/>
              <p:nvPr/>
            </p:nvSpPr>
            <p:spPr>
              <a:xfrm>
                <a:off x="2342866" y="5162964"/>
                <a:ext cx="1781187" cy="3075838"/>
              </a:xfrm>
              <a:custGeom>
                <a:avLst/>
                <a:gdLst>
                  <a:gd name="connsiteX0" fmla="*/ 839246 w 1781187"/>
                  <a:gd name="connsiteY0" fmla="*/ 3396 h 3075838"/>
                  <a:gd name="connsiteX1" fmla="*/ 1095278 w 1781187"/>
                  <a:gd name="connsiteY1" fmla="*/ 76548 h 3075838"/>
                  <a:gd name="connsiteX2" fmla="*/ 1525046 w 1781187"/>
                  <a:gd name="connsiteY2" fmla="*/ 39972 h 3075838"/>
                  <a:gd name="connsiteX3" fmla="*/ 1442750 w 1781187"/>
                  <a:gd name="connsiteY3" fmla="*/ 122268 h 3075838"/>
                  <a:gd name="connsiteX4" fmla="*/ 1589054 w 1781187"/>
                  <a:gd name="connsiteY4" fmla="*/ 94836 h 3075838"/>
                  <a:gd name="connsiteX5" fmla="*/ 1781078 w 1781187"/>
                  <a:gd name="connsiteY5" fmla="*/ 350868 h 3075838"/>
                  <a:gd name="connsiteX6" fmla="*/ 1561622 w 1781187"/>
                  <a:gd name="connsiteY6" fmla="*/ 552036 h 3075838"/>
                  <a:gd name="connsiteX7" fmla="*/ 1634774 w 1781187"/>
                  <a:gd name="connsiteY7" fmla="*/ 744060 h 3075838"/>
                  <a:gd name="connsiteX8" fmla="*/ 1506758 w 1781187"/>
                  <a:gd name="connsiteY8" fmla="*/ 936084 h 3075838"/>
                  <a:gd name="connsiteX9" fmla="*/ 1406174 w 1781187"/>
                  <a:gd name="connsiteY9" fmla="*/ 1777332 h 3075838"/>
                  <a:gd name="connsiteX10" fmla="*/ 1506758 w 1781187"/>
                  <a:gd name="connsiteY10" fmla="*/ 826356 h 3075838"/>
                  <a:gd name="connsiteX11" fmla="*/ 1369598 w 1781187"/>
                  <a:gd name="connsiteY11" fmla="*/ 1667604 h 3075838"/>
                  <a:gd name="connsiteX12" fmla="*/ 1296446 w 1781187"/>
                  <a:gd name="connsiteY12" fmla="*/ 1503012 h 3075838"/>
                  <a:gd name="connsiteX13" fmla="*/ 1086134 w 1781187"/>
                  <a:gd name="connsiteY13" fmla="*/ 2133948 h 3075838"/>
                  <a:gd name="connsiteX14" fmla="*/ 1113566 w 1781187"/>
                  <a:gd name="connsiteY14" fmla="*/ 2847180 h 3075838"/>
                  <a:gd name="connsiteX15" fmla="*/ 1122710 w 1781187"/>
                  <a:gd name="connsiteY15" fmla="*/ 2234532 h 3075838"/>
                  <a:gd name="connsiteX16" fmla="*/ 994694 w 1781187"/>
                  <a:gd name="connsiteY16" fmla="*/ 1740756 h 3075838"/>
                  <a:gd name="connsiteX17" fmla="*/ 830102 w 1781187"/>
                  <a:gd name="connsiteY17" fmla="*/ 2572860 h 3075838"/>
                  <a:gd name="connsiteX18" fmla="*/ 775238 w 1781187"/>
                  <a:gd name="connsiteY18" fmla="*/ 2929476 h 3075838"/>
                  <a:gd name="connsiteX19" fmla="*/ 738662 w 1781187"/>
                  <a:gd name="connsiteY19" fmla="*/ 2582004 h 3075838"/>
                  <a:gd name="connsiteX20" fmla="*/ 555782 w 1781187"/>
                  <a:gd name="connsiteY20" fmla="*/ 3075780 h 3075838"/>
                  <a:gd name="connsiteX21" fmla="*/ 473486 w 1781187"/>
                  <a:gd name="connsiteY21" fmla="*/ 2545428 h 3075838"/>
                  <a:gd name="connsiteX22" fmla="*/ 537494 w 1781187"/>
                  <a:gd name="connsiteY22" fmla="*/ 2024220 h 3075838"/>
                  <a:gd name="connsiteX23" fmla="*/ 16286 w 1781187"/>
                  <a:gd name="connsiteY23" fmla="*/ 2801460 h 3075838"/>
                  <a:gd name="connsiteX24" fmla="*/ 180878 w 1781187"/>
                  <a:gd name="connsiteY24" fmla="*/ 2188812 h 3075838"/>
                  <a:gd name="connsiteX25" fmla="*/ 674654 w 1781187"/>
                  <a:gd name="connsiteY25" fmla="*/ 1182972 h 3075838"/>
                  <a:gd name="connsiteX26" fmla="*/ 875822 w 1781187"/>
                  <a:gd name="connsiteY26" fmla="*/ 643476 h 3075838"/>
                  <a:gd name="connsiteX27" fmla="*/ 994694 w 1781187"/>
                  <a:gd name="connsiteY27" fmla="*/ 341724 h 3075838"/>
                  <a:gd name="connsiteX28" fmla="*/ 866678 w 1781187"/>
                  <a:gd name="connsiteY28" fmla="*/ 49116 h 3075838"/>
                  <a:gd name="connsiteX29" fmla="*/ 839246 w 1781187"/>
                  <a:gd name="connsiteY29" fmla="*/ 3396 h 3075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781187" h="3075838">
                    <a:moveTo>
                      <a:pt x="839246" y="3396"/>
                    </a:moveTo>
                    <a:cubicBezTo>
                      <a:pt x="877346" y="7968"/>
                      <a:pt x="980978" y="70452"/>
                      <a:pt x="1095278" y="76548"/>
                    </a:cubicBezTo>
                    <a:cubicBezTo>
                      <a:pt x="1209578" y="82644"/>
                      <a:pt x="1467134" y="32352"/>
                      <a:pt x="1525046" y="39972"/>
                    </a:cubicBezTo>
                    <a:cubicBezTo>
                      <a:pt x="1582958" y="47592"/>
                      <a:pt x="1432082" y="113124"/>
                      <a:pt x="1442750" y="122268"/>
                    </a:cubicBezTo>
                    <a:cubicBezTo>
                      <a:pt x="1453418" y="131412"/>
                      <a:pt x="1532666" y="56736"/>
                      <a:pt x="1589054" y="94836"/>
                    </a:cubicBezTo>
                    <a:cubicBezTo>
                      <a:pt x="1645442" y="132936"/>
                      <a:pt x="1785650" y="274668"/>
                      <a:pt x="1781078" y="350868"/>
                    </a:cubicBezTo>
                    <a:cubicBezTo>
                      <a:pt x="1776506" y="427068"/>
                      <a:pt x="1586006" y="486504"/>
                      <a:pt x="1561622" y="552036"/>
                    </a:cubicBezTo>
                    <a:cubicBezTo>
                      <a:pt x="1537238" y="617568"/>
                      <a:pt x="1643918" y="680052"/>
                      <a:pt x="1634774" y="744060"/>
                    </a:cubicBezTo>
                    <a:cubicBezTo>
                      <a:pt x="1625630" y="808068"/>
                      <a:pt x="1544858" y="763872"/>
                      <a:pt x="1506758" y="936084"/>
                    </a:cubicBezTo>
                    <a:cubicBezTo>
                      <a:pt x="1468658" y="1108296"/>
                      <a:pt x="1406174" y="1795620"/>
                      <a:pt x="1406174" y="1777332"/>
                    </a:cubicBezTo>
                    <a:cubicBezTo>
                      <a:pt x="1406174" y="1759044"/>
                      <a:pt x="1512854" y="844644"/>
                      <a:pt x="1506758" y="826356"/>
                    </a:cubicBezTo>
                    <a:cubicBezTo>
                      <a:pt x="1500662" y="808068"/>
                      <a:pt x="1404650" y="1554828"/>
                      <a:pt x="1369598" y="1667604"/>
                    </a:cubicBezTo>
                    <a:cubicBezTo>
                      <a:pt x="1334546" y="1780380"/>
                      <a:pt x="1343690" y="1425288"/>
                      <a:pt x="1296446" y="1503012"/>
                    </a:cubicBezTo>
                    <a:cubicBezTo>
                      <a:pt x="1249202" y="1580736"/>
                      <a:pt x="1116614" y="1909920"/>
                      <a:pt x="1086134" y="2133948"/>
                    </a:cubicBezTo>
                    <a:cubicBezTo>
                      <a:pt x="1055654" y="2357976"/>
                      <a:pt x="1107470" y="2830416"/>
                      <a:pt x="1113566" y="2847180"/>
                    </a:cubicBezTo>
                    <a:cubicBezTo>
                      <a:pt x="1119662" y="2863944"/>
                      <a:pt x="1142522" y="2418936"/>
                      <a:pt x="1122710" y="2234532"/>
                    </a:cubicBezTo>
                    <a:cubicBezTo>
                      <a:pt x="1102898" y="2050128"/>
                      <a:pt x="1043462" y="1684368"/>
                      <a:pt x="994694" y="1740756"/>
                    </a:cubicBezTo>
                    <a:cubicBezTo>
                      <a:pt x="945926" y="1797144"/>
                      <a:pt x="866678" y="2374740"/>
                      <a:pt x="830102" y="2572860"/>
                    </a:cubicBezTo>
                    <a:cubicBezTo>
                      <a:pt x="793526" y="2770980"/>
                      <a:pt x="790478" y="2927952"/>
                      <a:pt x="775238" y="2929476"/>
                    </a:cubicBezTo>
                    <a:cubicBezTo>
                      <a:pt x="759998" y="2931000"/>
                      <a:pt x="775238" y="2557620"/>
                      <a:pt x="738662" y="2582004"/>
                    </a:cubicBezTo>
                    <a:cubicBezTo>
                      <a:pt x="702086" y="2606388"/>
                      <a:pt x="599978" y="3081876"/>
                      <a:pt x="555782" y="3075780"/>
                    </a:cubicBezTo>
                    <a:cubicBezTo>
                      <a:pt x="511586" y="3069684"/>
                      <a:pt x="476534" y="2720688"/>
                      <a:pt x="473486" y="2545428"/>
                    </a:cubicBezTo>
                    <a:cubicBezTo>
                      <a:pt x="470438" y="2370168"/>
                      <a:pt x="613694" y="1981548"/>
                      <a:pt x="537494" y="2024220"/>
                    </a:cubicBezTo>
                    <a:cubicBezTo>
                      <a:pt x="461294" y="2066892"/>
                      <a:pt x="75722" y="2774028"/>
                      <a:pt x="16286" y="2801460"/>
                    </a:cubicBezTo>
                    <a:cubicBezTo>
                      <a:pt x="-43150" y="2828892"/>
                      <a:pt x="71150" y="2458560"/>
                      <a:pt x="180878" y="2188812"/>
                    </a:cubicBezTo>
                    <a:cubicBezTo>
                      <a:pt x="290606" y="1919064"/>
                      <a:pt x="558830" y="1440528"/>
                      <a:pt x="674654" y="1182972"/>
                    </a:cubicBezTo>
                    <a:cubicBezTo>
                      <a:pt x="790478" y="925416"/>
                      <a:pt x="822482" y="783684"/>
                      <a:pt x="875822" y="643476"/>
                    </a:cubicBezTo>
                    <a:cubicBezTo>
                      <a:pt x="929162" y="503268"/>
                      <a:pt x="996218" y="440784"/>
                      <a:pt x="994694" y="341724"/>
                    </a:cubicBezTo>
                    <a:cubicBezTo>
                      <a:pt x="993170" y="242664"/>
                      <a:pt x="900206" y="108552"/>
                      <a:pt x="866678" y="49116"/>
                    </a:cubicBezTo>
                    <a:cubicBezTo>
                      <a:pt x="833150" y="-10320"/>
                      <a:pt x="801146" y="-1176"/>
                      <a:pt x="839246" y="3396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1" name="フリーフォーム 1120">
                <a:extLst>
                  <a:ext uri="{FF2B5EF4-FFF2-40B4-BE49-F238E27FC236}">
                    <a16:creationId xmlns:a16="http://schemas.microsoft.com/office/drawing/2014/main" id="{F604236C-7727-6759-13D5-50FFA5243B2E}"/>
                  </a:ext>
                </a:extLst>
              </p:cNvPr>
              <p:cNvSpPr/>
              <p:nvPr/>
            </p:nvSpPr>
            <p:spPr>
              <a:xfrm>
                <a:off x="3950176" y="5559502"/>
                <a:ext cx="575797" cy="3148119"/>
              </a:xfrm>
              <a:custGeom>
                <a:avLst/>
                <a:gdLst>
                  <a:gd name="connsiteX0" fmla="*/ 32 w 575797"/>
                  <a:gd name="connsiteY0" fmla="*/ 50 h 3148119"/>
                  <a:gd name="connsiteX1" fmla="*/ 493808 w 575797"/>
                  <a:gd name="connsiteY1" fmla="*/ 1152194 h 3148119"/>
                  <a:gd name="connsiteX2" fmla="*/ 128048 w 575797"/>
                  <a:gd name="connsiteY2" fmla="*/ 2094026 h 3148119"/>
                  <a:gd name="connsiteX3" fmla="*/ 566960 w 575797"/>
                  <a:gd name="connsiteY3" fmla="*/ 3127298 h 3148119"/>
                  <a:gd name="connsiteX4" fmla="*/ 402368 w 575797"/>
                  <a:gd name="connsiteY4" fmla="*/ 2743250 h 3148119"/>
                  <a:gd name="connsiteX5" fmla="*/ 164624 w 575797"/>
                  <a:gd name="connsiteY5" fmla="*/ 2222042 h 3148119"/>
                  <a:gd name="connsiteX6" fmla="*/ 27464 w 575797"/>
                  <a:gd name="connsiteY6" fmla="*/ 1975154 h 3148119"/>
                  <a:gd name="connsiteX7" fmla="*/ 475520 w 575797"/>
                  <a:gd name="connsiteY7" fmla="*/ 1453946 h 3148119"/>
                  <a:gd name="connsiteX8" fmla="*/ 393224 w 575797"/>
                  <a:gd name="connsiteY8" fmla="*/ 1581962 h 3148119"/>
                  <a:gd name="connsiteX9" fmla="*/ 521240 w 575797"/>
                  <a:gd name="connsiteY9" fmla="*/ 1106474 h 3148119"/>
                  <a:gd name="connsiteX10" fmla="*/ 32 w 575797"/>
                  <a:gd name="connsiteY10" fmla="*/ 50 h 314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75797" h="3148119">
                    <a:moveTo>
                      <a:pt x="32" y="50"/>
                    </a:moveTo>
                    <a:cubicBezTo>
                      <a:pt x="-4540" y="7670"/>
                      <a:pt x="472472" y="803198"/>
                      <a:pt x="493808" y="1152194"/>
                    </a:cubicBezTo>
                    <a:cubicBezTo>
                      <a:pt x="515144" y="1501190"/>
                      <a:pt x="115856" y="1764842"/>
                      <a:pt x="128048" y="2094026"/>
                    </a:cubicBezTo>
                    <a:cubicBezTo>
                      <a:pt x="140240" y="2423210"/>
                      <a:pt x="521240" y="3019094"/>
                      <a:pt x="566960" y="3127298"/>
                    </a:cubicBezTo>
                    <a:cubicBezTo>
                      <a:pt x="612680" y="3235502"/>
                      <a:pt x="469424" y="2894126"/>
                      <a:pt x="402368" y="2743250"/>
                    </a:cubicBezTo>
                    <a:cubicBezTo>
                      <a:pt x="335312" y="2592374"/>
                      <a:pt x="227108" y="2350058"/>
                      <a:pt x="164624" y="2222042"/>
                    </a:cubicBezTo>
                    <a:cubicBezTo>
                      <a:pt x="102140" y="2094026"/>
                      <a:pt x="-24352" y="2103170"/>
                      <a:pt x="27464" y="1975154"/>
                    </a:cubicBezTo>
                    <a:cubicBezTo>
                      <a:pt x="79280" y="1847138"/>
                      <a:pt x="414560" y="1519478"/>
                      <a:pt x="475520" y="1453946"/>
                    </a:cubicBezTo>
                    <a:cubicBezTo>
                      <a:pt x="536480" y="1388414"/>
                      <a:pt x="385604" y="1639874"/>
                      <a:pt x="393224" y="1581962"/>
                    </a:cubicBezTo>
                    <a:cubicBezTo>
                      <a:pt x="400844" y="1524050"/>
                      <a:pt x="583724" y="1364030"/>
                      <a:pt x="521240" y="1106474"/>
                    </a:cubicBezTo>
                    <a:cubicBezTo>
                      <a:pt x="458756" y="848918"/>
                      <a:pt x="4604" y="-7570"/>
                      <a:pt x="32" y="50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2" name="フリーフォーム 1121">
                <a:extLst>
                  <a:ext uri="{FF2B5EF4-FFF2-40B4-BE49-F238E27FC236}">
                    <a16:creationId xmlns:a16="http://schemas.microsoft.com/office/drawing/2014/main" id="{AB655B69-0712-FD9C-ED34-9F76C85E9F1B}"/>
                  </a:ext>
                </a:extLst>
              </p:cNvPr>
              <p:cNvSpPr/>
              <p:nvPr/>
            </p:nvSpPr>
            <p:spPr>
              <a:xfrm>
                <a:off x="2673457" y="7452273"/>
                <a:ext cx="557157" cy="1698915"/>
              </a:xfrm>
              <a:custGeom>
                <a:avLst/>
                <a:gdLst>
                  <a:gd name="connsiteX0" fmla="*/ 545231 w 557157"/>
                  <a:gd name="connsiteY0" fmla="*/ 87 h 1698915"/>
                  <a:gd name="connsiteX1" fmla="*/ 517799 w 557157"/>
                  <a:gd name="connsiteY1" fmla="*/ 667599 h 1698915"/>
                  <a:gd name="connsiteX2" fmla="*/ 170327 w 557157"/>
                  <a:gd name="connsiteY2" fmla="*/ 1133943 h 1698915"/>
                  <a:gd name="connsiteX3" fmla="*/ 60599 w 557157"/>
                  <a:gd name="connsiteY3" fmla="*/ 1298535 h 1698915"/>
                  <a:gd name="connsiteX4" fmla="*/ 188615 w 557157"/>
                  <a:gd name="connsiteY4" fmla="*/ 1691727 h 1698915"/>
                  <a:gd name="connsiteX5" fmla="*/ 161183 w 557157"/>
                  <a:gd name="connsiteY5" fmla="*/ 1527135 h 1698915"/>
                  <a:gd name="connsiteX6" fmla="*/ 5735 w 557157"/>
                  <a:gd name="connsiteY6" fmla="*/ 1207095 h 1698915"/>
                  <a:gd name="connsiteX7" fmla="*/ 389783 w 557157"/>
                  <a:gd name="connsiteY7" fmla="*/ 813903 h 1698915"/>
                  <a:gd name="connsiteX8" fmla="*/ 545231 w 557157"/>
                  <a:gd name="connsiteY8" fmla="*/ 621879 h 1698915"/>
                  <a:gd name="connsiteX9" fmla="*/ 545231 w 557157"/>
                  <a:gd name="connsiteY9" fmla="*/ 87 h 1698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57157" h="1698915">
                    <a:moveTo>
                      <a:pt x="545231" y="87"/>
                    </a:moveTo>
                    <a:cubicBezTo>
                      <a:pt x="540659" y="7707"/>
                      <a:pt x="580283" y="478623"/>
                      <a:pt x="517799" y="667599"/>
                    </a:cubicBezTo>
                    <a:cubicBezTo>
                      <a:pt x="455315" y="856575"/>
                      <a:pt x="246527" y="1028787"/>
                      <a:pt x="170327" y="1133943"/>
                    </a:cubicBezTo>
                    <a:cubicBezTo>
                      <a:pt x="94127" y="1239099"/>
                      <a:pt x="57551" y="1205571"/>
                      <a:pt x="60599" y="1298535"/>
                    </a:cubicBezTo>
                    <a:cubicBezTo>
                      <a:pt x="63647" y="1391499"/>
                      <a:pt x="171851" y="1653627"/>
                      <a:pt x="188615" y="1691727"/>
                    </a:cubicBezTo>
                    <a:cubicBezTo>
                      <a:pt x="205379" y="1729827"/>
                      <a:pt x="191663" y="1607907"/>
                      <a:pt x="161183" y="1527135"/>
                    </a:cubicBezTo>
                    <a:cubicBezTo>
                      <a:pt x="130703" y="1446363"/>
                      <a:pt x="-32365" y="1325967"/>
                      <a:pt x="5735" y="1207095"/>
                    </a:cubicBezTo>
                    <a:cubicBezTo>
                      <a:pt x="43835" y="1088223"/>
                      <a:pt x="299867" y="911439"/>
                      <a:pt x="389783" y="813903"/>
                    </a:cubicBezTo>
                    <a:cubicBezTo>
                      <a:pt x="479699" y="716367"/>
                      <a:pt x="520847" y="759039"/>
                      <a:pt x="545231" y="621879"/>
                    </a:cubicBezTo>
                    <a:cubicBezTo>
                      <a:pt x="569615" y="484719"/>
                      <a:pt x="549803" y="-7533"/>
                      <a:pt x="545231" y="87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3" name="フリーフォーム 1122">
                <a:extLst>
                  <a:ext uri="{FF2B5EF4-FFF2-40B4-BE49-F238E27FC236}">
                    <a16:creationId xmlns:a16="http://schemas.microsoft.com/office/drawing/2014/main" id="{49020A01-BAAF-D498-6403-E51EC806159B}"/>
                  </a:ext>
                </a:extLst>
              </p:cNvPr>
              <p:cNvSpPr/>
              <p:nvPr/>
            </p:nvSpPr>
            <p:spPr>
              <a:xfrm>
                <a:off x="4198004" y="4983807"/>
                <a:ext cx="1933275" cy="3289219"/>
              </a:xfrm>
              <a:custGeom>
                <a:avLst/>
                <a:gdLst>
                  <a:gd name="connsiteX0" fmla="*/ 1873612 w 1933275"/>
                  <a:gd name="connsiteY0" fmla="*/ 173409 h 3289219"/>
                  <a:gd name="connsiteX1" fmla="*/ 1270108 w 1933275"/>
                  <a:gd name="connsiteY1" fmla="*/ 1965633 h 3289219"/>
                  <a:gd name="connsiteX2" fmla="*/ 35668 w 1933275"/>
                  <a:gd name="connsiteY2" fmla="*/ 3245793 h 3289219"/>
                  <a:gd name="connsiteX3" fmla="*/ 410572 w 1933275"/>
                  <a:gd name="connsiteY3" fmla="*/ 2907465 h 3289219"/>
                  <a:gd name="connsiteX4" fmla="*/ 1215244 w 1933275"/>
                  <a:gd name="connsiteY4" fmla="*/ 2102793 h 3289219"/>
                  <a:gd name="connsiteX5" fmla="*/ 1526140 w 1933275"/>
                  <a:gd name="connsiteY5" fmla="*/ 1151817 h 3289219"/>
                  <a:gd name="connsiteX6" fmla="*/ 1388980 w 1933275"/>
                  <a:gd name="connsiteY6" fmla="*/ 1545009 h 3289219"/>
                  <a:gd name="connsiteX7" fmla="*/ 1855324 w 1933275"/>
                  <a:gd name="connsiteY7" fmla="*/ 228273 h 3289219"/>
                  <a:gd name="connsiteX8" fmla="*/ 1873612 w 1933275"/>
                  <a:gd name="connsiteY8" fmla="*/ 173409 h 3289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33275" h="3289219">
                    <a:moveTo>
                      <a:pt x="1873612" y="173409"/>
                    </a:moveTo>
                    <a:cubicBezTo>
                      <a:pt x="1776076" y="462969"/>
                      <a:pt x="1576432" y="1453569"/>
                      <a:pt x="1270108" y="1965633"/>
                    </a:cubicBezTo>
                    <a:cubicBezTo>
                      <a:pt x="963784" y="2477697"/>
                      <a:pt x="178924" y="3088821"/>
                      <a:pt x="35668" y="3245793"/>
                    </a:cubicBezTo>
                    <a:cubicBezTo>
                      <a:pt x="-107588" y="3402765"/>
                      <a:pt x="213976" y="3097965"/>
                      <a:pt x="410572" y="2907465"/>
                    </a:cubicBezTo>
                    <a:cubicBezTo>
                      <a:pt x="607168" y="2716965"/>
                      <a:pt x="1029316" y="2395401"/>
                      <a:pt x="1215244" y="2102793"/>
                    </a:cubicBezTo>
                    <a:cubicBezTo>
                      <a:pt x="1401172" y="1810185"/>
                      <a:pt x="1497184" y="1244781"/>
                      <a:pt x="1526140" y="1151817"/>
                    </a:cubicBezTo>
                    <a:cubicBezTo>
                      <a:pt x="1555096" y="1058853"/>
                      <a:pt x="1334116" y="1698933"/>
                      <a:pt x="1388980" y="1545009"/>
                    </a:cubicBezTo>
                    <a:cubicBezTo>
                      <a:pt x="1443844" y="1391085"/>
                      <a:pt x="1773028" y="461445"/>
                      <a:pt x="1855324" y="228273"/>
                    </a:cubicBezTo>
                    <a:cubicBezTo>
                      <a:pt x="1937620" y="-4899"/>
                      <a:pt x="1971148" y="-116151"/>
                      <a:pt x="1873612" y="173409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4" name="フリーフォーム 1123">
                <a:extLst>
                  <a:ext uri="{FF2B5EF4-FFF2-40B4-BE49-F238E27FC236}">
                    <a16:creationId xmlns:a16="http://schemas.microsoft.com/office/drawing/2014/main" id="{0B23F6DB-1EF2-74BA-A42A-F0D9799C6E5B}"/>
                  </a:ext>
                </a:extLst>
              </p:cNvPr>
              <p:cNvSpPr/>
              <p:nvPr/>
            </p:nvSpPr>
            <p:spPr>
              <a:xfrm>
                <a:off x="4351597" y="6235961"/>
                <a:ext cx="1701737" cy="3266002"/>
              </a:xfrm>
              <a:custGeom>
                <a:avLst/>
                <a:gdLst>
                  <a:gd name="connsiteX0" fmla="*/ 1701731 w 1701737"/>
                  <a:gd name="connsiteY0" fmla="*/ 247 h 3266002"/>
                  <a:gd name="connsiteX1" fmla="*/ 384995 w 1701737"/>
                  <a:gd name="connsiteY1" fmla="*/ 1838191 h 3266002"/>
                  <a:gd name="connsiteX2" fmla="*/ 19235 w 1701737"/>
                  <a:gd name="connsiteY2" fmla="*/ 3164071 h 3266002"/>
                  <a:gd name="connsiteX3" fmla="*/ 64955 w 1701737"/>
                  <a:gd name="connsiteY3" fmla="*/ 3072631 h 3266002"/>
                  <a:gd name="connsiteX4" fmla="*/ 183827 w 1701737"/>
                  <a:gd name="connsiteY4" fmla="*/ 2249671 h 3266002"/>
                  <a:gd name="connsiteX5" fmla="*/ 403283 w 1701737"/>
                  <a:gd name="connsiteY5" fmla="*/ 1710175 h 3266002"/>
                  <a:gd name="connsiteX6" fmla="*/ 1701731 w 1701737"/>
                  <a:gd name="connsiteY6" fmla="*/ 247 h 3266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01737" h="3266002">
                    <a:moveTo>
                      <a:pt x="1701731" y="247"/>
                    </a:moveTo>
                    <a:cubicBezTo>
                      <a:pt x="1698683" y="21583"/>
                      <a:pt x="665411" y="1310887"/>
                      <a:pt x="384995" y="1838191"/>
                    </a:cubicBezTo>
                    <a:cubicBezTo>
                      <a:pt x="104579" y="2365495"/>
                      <a:pt x="72575" y="2958331"/>
                      <a:pt x="19235" y="3164071"/>
                    </a:cubicBezTo>
                    <a:cubicBezTo>
                      <a:pt x="-34105" y="3369811"/>
                      <a:pt x="37523" y="3225031"/>
                      <a:pt x="64955" y="3072631"/>
                    </a:cubicBezTo>
                    <a:cubicBezTo>
                      <a:pt x="92387" y="2920231"/>
                      <a:pt x="127439" y="2476747"/>
                      <a:pt x="183827" y="2249671"/>
                    </a:cubicBezTo>
                    <a:cubicBezTo>
                      <a:pt x="240215" y="2022595"/>
                      <a:pt x="150299" y="2077459"/>
                      <a:pt x="403283" y="1710175"/>
                    </a:cubicBezTo>
                    <a:cubicBezTo>
                      <a:pt x="656267" y="1342891"/>
                      <a:pt x="1704779" y="-21089"/>
                      <a:pt x="1701731" y="247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5" name="フリーフォーム 1124">
                <a:extLst>
                  <a:ext uri="{FF2B5EF4-FFF2-40B4-BE49-F238E27FC236}">
                    <a16:creationId xmlns:a16="http://schemas.microsoft.com/office/drawing/2014/main" id="{AFD89AB3-6D00-D53E-8441-AEA3BB1D5B16}"/>
                  </a:ext>
                </a:extLst>
              </p:cNvPr>
              <p:cNvSpPr/>
              <p:nvPr/>
            </p:nvSpPr>
            <p:spPr>
              <a:xfrm>
                <a:off x="3254153" y="6647260"/>
                <a:ext cx="933883" cy="2746664"/>
              </a:xfrm>
              <a:custGeom>
                <a:avLst/>
                <a:gdLst>
                  <a:gd name="connsiteX0" fmla="*/ 28543 w 933883"/>
                  <a:gd name="connsiteY0" fmla="*/ 73580 h 2746664"/>
                  <a:gd name="connsiteX1" fmla="*/ 83407 w 933883"/>
                  <a:gd name="connsiteY1" fmla="*/ 155876 h 2746664"/>
                  <a:gd name="connsiteX2" fmla="*/ 522319 w 933883"/>
                  <a:gd name="connsiteY2" fmla="*/ 1308020 h 2746664"/>
                  <a:gd name="connsiteX3" fmla="*/ 110839 w 933883"/>
                  <a:gd name="connsiteY3" fmla="*/ 2441876 h 2746664"/>
                  <a:gd name="connsiteX4" fmla="*/ 531463 w 933883"/>
                  <a:gd name="connsiteY4" fmla="*/ 2149268 h 2746664"/>
                  <a:gd name="connsiteX5" fmla="*/ 19399 w 933883"/>
                  <a:gd name="connsiteY5" fmla="*/ 2725340 h 2746664"/>
                  <a:gd name="connsiteX6" fmla="*/ 284575 w 933883"/>
                  <a:gd name="connsiteY6" fmla="*/ 2496740 h 2746664"/>
                  <a:gd name="connsiteX7" fmla="*/ 933799 w 933883"/>
                  <a:gd name="connsiteY7" fmla="*/ 1335452 h 2746664"/>
                  <a:gd name="connsiteX8" fmla="*/ 330295 w 933883"/>
                  <a:gd name="connsiteY8" fmla="*/ 2258996 h 2746664"/>
                  <a:gd name="connsiteX9" fmla="*/ 312007 w 933883"/>
                  <a:gd name="connsiteY9" fmla="*/ 2185844 h 2746664"/>
                  <a:gd name="connsiteX10" fmla="*/ 449167 w 933883"/>
                  <a:gd name="connsiteY10" fmla="*/ 1820084 h 2746664"/>
                  <a:gd name="connsiteX11" fmla="*/ 312007 w 933883"/>
                  <a:gd name="connsiteY11" fmla="*/ 786812 h 2746664"/>
                  <a:gd name="connsiteX12" fmla="*/ 494887 w 933883"/>
                  <a:gd name="connsiteY12" fmla="*/ 1225724 h 2746664"/>
                  <a:gd name="connsiteX13" fmla="*/ 412591 w 933883"/>
                  <a:gd name="connsiteY13" fmla="*/ 741092 h 2746664"/>
                  <a:gd name="connsiteX14" fmla="*/ 28543 w 933883"/>
                  <a:gd name="connsiteY14" fmla="*/ 73580 h 2746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33883" h="2746664">
                    <a:moveTo>
                      <a:pt x="28543" y="73580"/>
                    </a:moveTo>
                    <a:cubicBezTo>
                      <a:pt x="-26321" y="-23956"/>
                      <a:pt x="1111" y="-49864"/>
                      <a:pt x="83407" y="155876"/>
                    </a:cubicBezTo>
                    <a:cubicBezTo>
                      <a:pt x="165703" y="361616"/>
                      <a:pt x="517747" y="927020"/>
                      <a:pt x="522319" y="1308020"/>
                    </a:cubicBezTo>
                    <a:cubicBezTo>
                      <a:pt x="526891" y="1689020"/>
                      <a:pt x="109315" y="2301668"/>
                      <a:pt x="110839" y="2441876"/>
                    </a:cubicBezTo>
                    <a:cubicBezTo>
                      <a:pt x="112363" y="2582084"/>
                      <a:pt x="546703" y="2102024"/>
                      <a:pt x="531463" y="2149268"/>
                    </a:cubicBezTo>
                    <a:cubicBezTo>
                      <a:pt x="516223" y="2196512"/>
                      <a:pt x="60547" y="2667428"/>
                      <a:pt x="19399" y="2725340"/>
                    </a:cubicBezTo>
                    <a:cubicBezTo>
                      <a:pt x="-21749" y="2783252"/>
                      <a:pt x="132175" y="2728388"/>
                      <a:pt x="284575" y="2496740"/>
                    </a:cubicBezTo>
                    <a:cubicBezTo>
                      <a:pt x="436975" y="2265092"/>
                      <a:pt x="926179" y="1375076"/>
                      <a:pt x="933799" y="1335452"/>
                    </a:cubicBezTo>
                    <a:cubicBezTo>
                      <a:pt x="941419" y="1295828"/>
                      <a:pt x="433927" y="2117264"/>
                      <a:pt x="330295" y="2258996"/>
                    </a:cubicBezTo>
                    <a:cubicBezTo>
                      <a:pt x="226663" y="2400728"/>
                      <a:pt x="292195" y="2258996"/>
                      <a:pt x="312007" y="2185844"/>
                    </a:cubicBezTo>
                    <a:cubicBezTo>
                      <a:pt x="331819" y="2112692"/>
                      <a:pt x="449167" y="2053256"/>
                      <a:pt x="449167" y="1820084"/>
                    </a:cubicBezTo>
                    <a:cubicBezTo>
                      <a:pt x="449167" y="1586912"/>
                      <a:pt x="304387" y="885872"/>
                      <a:pt x="312007" y="786812"/>
                    </a:cubicBezTo>
                    <a:cubicBezTo>
                      <a:pt x="319627" y="687752"/>
                      <a:pt x="478123" y="1233344"/>
                      <a:pt x="494887" y="1225724"/>
                    </a:cubicBezTo>
                    <a:cubicBezTo>
                      <a:pt x="511651" y="1218104"/>
                      <a:pt x="487267" y="937688"/>
                      <a:pt x="412591" y="741092"/>
                    </a:cubicBezTo>
                    <a:cubicBezTo>
                      <a:pt x="337915" y="544496"/>
                      <a:pt x="83407" y="171116"/>
                      <a:pt x="28543" y="73580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6" name="フリーフォーム 1125">
                <a:extLst>
                  <a:ext uri="{FF2B5EF4-FFF2-40B4-BE49-F238E27FC236}">
                    <a16:creationId xmlns:a16="http://schemas.microsoft.com/office/drawing/2014/main" id="{87A6CDFF-D4E0-BFF8-962F-39EEB981364F}"/>
                  </a:ext>
                </a:extLst>
              </p:cNvPr>
              <p:cNvSpPr/>
              <p:nvPr/>
            </p:nvSpPr>
            <p:spPr>
              <a:xfrm>
                <a:off x="3290726" y="229188"/>
                <a:ext cx="1424640" cy="423583"/>
              </a:xfrm>
              <a:custGeom>
                <a:avLst/>
                <a:gdLst>
                  <a:gd name="connsiteX0" fmla="*/ 1409290 w 1424640"/>
                  <a:gd name="connsiteY0" fmla="*/ 8556 h 423583"/>
                  <a:gd name="connsiteX1" fmla="*/ 19402 w 1424640"/>
                  <a:gd name="connsiteY1" fmla="*/ 420036 h 423583"/>
                  <a:gd name="connsiteX2" fmla="*/ 558898 w 1424640"/>
                  <a:gd name="connsiteY2" fmla="*/ 218868 h 423583"/>
                  <a:gd name="connsiteX3" fmla="*/ 750922 w 1424640"/>
                  <a:gd name="connsiteY3" fmla="*/ 145716 h 423583"/>
                  <a:gd name="connsiteX4" fmla="*/ 1409290 w 1424640"/>
                  <a:gd name="connsiteY4" fmla="*/ 8556 h 4235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4640" h="423583">
                    <a:moveTo>
                      <a:pt x="1409290" y="8556"/>
                    </a:moveTo>
                    <a:cubicBezTo>
                      <a:pt x="1287370" y="54276"/>
                      <a:pt x="161134" y="384984"/>
                      <a:pt x="19402" y="420036"/>
                    </a:cubicBezTo>
                    <a:cubicBezTo>
                      <a:pt x="-122330" y="455088"/>
                      <a:pt x="558898" y="218868"/>
                      <a:pt x="558898" y="218868"/>
                    </a:cubicBezTo>
                    <a:cubicBezTo>
                      <a:pt x="680818" y="173148"/>
                      <a:pt x="610714" y="177720"/>
                      <a:pt x="750922" y="145716"/>
                    </a:cubicBezTo>
                    <a:cubicBezTo>
                      <a:pt x="891130" y="113712"/>
                      <a:pt x="1531210" y="-37164"/>
                      <a:pt x="1409290" y="8556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7" name="フリーフォーム 1126">
                <a:extLst>
                  <a:ext uri="{FF2B5EF4-FFF2-40B4-BE49-F238E27FC236}">
                    <a16:creationId xmlns:a16="http://schemas.microsoft.com/office/drawing/2014/main" id="{707BB0A8-5F63-C120-CE13-FD15356B282D}"/>
                  </a:ext>
                </a:extLst>
              </p:cNvPr>
              <p:cNvSpPr/>
              <p:nvPr/>
            </p:nvSpPr>
            <p:spPr>
              <a:xfrm>
                <a:off x="2951535" y="282261"/>
                <a:ext cx="1748703" cy="1962447"/>
              </a:xfrm>
              <a:custGeom>
                <a:avLst/>
                <a:gdLst>
                  <a:gd name="connsiteX0" fmla="*/ 1748481 w 1748703"/>
                  <a:gd name="connsiteY0" fmla="*/ 1203 h 1962447"/>
                  <a:gd name="connsiteX1" fmla="*/ 861513 w 1748703"/>
                  <a:gd name="connsiteY1" fmla="*/ 677859 h 1962447"/>
                  <a:gd name="connsiteX2" fmla="*/ 194001 w 1748703"/>
                  <a:gd name="connsiteY2" fmla="*/ 1546539 h 1962447"/>
                  <a:gd name="connsiteX3" fmla="*/ 395169 w 1748703"/>
                  <a:gd name="connsiteY3" fmla="*/ 1208211 h 1962447"/>
                  <a:gd name="connsiteX4" fmla="*/ 1977 w 1748703"/>
                  <a:gd name="connsiteY4" fmla="*/ 1958019 h 1962447"/>
                  <a:gd name="connsiteX5" fmla="*/ 267153 w 1748703"/>
                  <a:gd name="connsiteY5" fmla="*/ 1473387 h 1962447"/>
                  <a:gd name="connsiteX6" fmla="*/ 788361 w 1748703"/>
                  <a:gd name="connsiteY6" fmla="*/ 558987 h 1962447"/>
                  <a:gd name="connsiteX7" fmla="*/ 568905 w 1748703"/>
                  <a:gd name="connsiteY7" fmla="*/ 906459 h 1962447"/>
                  <a:gd name="connsiteX8" fmla="*/ 943809 w 1748703"/>
                  <a:gd name="connsiteY8" fmla="*/ 522411 h 1962447"/>
                  <a:gd name="connsiteX9" fmla="*/ 1748481 w 1748703"/>
                  <a:gd name="connsiteY9" fmla="*/ 1203 h 1962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48703" h="1962447">
                    <a:moveTo>
                      <a:pt x="1748481" y="1203"/>
                    </a:moveTo>
                    <a:cubicBezTo>
                      <a:pt x="1734765" y="27111"/>
                      <a:pt x="1120593" y="420303"/>
                      <a:pt x="861513" y="677859"/>
                    </a:cubicBezTo>
                    <a:cubicBezTo>
                      <a:pt x="602433" y="935415"/>
                      <a:pt x="271725" y="1458147"/>
                      <a:pt x="194001" y="1546539"/>
                    </a:cubicBezTo>
                    <a:cubicBezTo>
                      <a:pt x="116277" y="1634931"/>
                      <a:pt x="427173" y="1139631"/>
                      <a:pt x="395169" y="1208211"/>
                    </a:cubicBezTo>
                    <a:cubicBezTo>
                      <a:pt x="363165" y="1276791"/>
                      <a:pt x="23313" y="1913823"/>
                      <a:pt x="1977" y="1958019"/>
                    </a:cubicBezTo>
                    <a:cubicBezTo>
                      <a:pt x="-19359" y="2002215"/>
                      <a:pt x="136089" y="1706559"/>
                      <a:pt x="267153" y="1473387"/>
                    </a:cubicBezTo>
                    <a:cubicBezTo>
                      <a:pt x="398217" y="1240215"/>
                      <a:pt x="738069" y="653475"/>
                      <a:pt x="788361" y="558987"/>
                    </a:cubicBezTo>
                    <a:cubicBezTo>
                      <a:pt x="838653" y="464499"/>
                      <a:pt x="542997" y="912555"/>
                      <a:pt x="568905" y="906459"/>
                    </a:cubicBezTo>
                    <a:cubicBezTo>
                      <a:pt x="594813" y="900363"/>
                      <a:pt x="748737" y="670239"/>
                      <a:pt x="943809" y="522411"/>
                    </a:cubicBezTo>
                    <a:cubicBezTo>
                      <a:pt x="1138881" y="374583"/>
                      <a:pt x="1762197" y="-24705"/>
                      <a:pt x="1748481" y="1203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8" name="フリーフォーム 1127">
                <a:extLst>
                  <a:ext uri="{FF2B5EF4-FFF2-40B4-BE49-F238E27FC236}">
                    <a16:creationId xmlns:a16="http://schemas.microsoft.com/office/drawing/2014/main" id="{B4EF5180-4AE6-F198-E821-5B5562A9FDC9}"/>
                  </a:ext>
                </a:extLst>
              </p:cNvPr>
              <p:cNvSpPr/>
              <p:nvPr/>
            </p:nvSpPr>
            <p:spPr>
              <a:xfrm>
                <a:off x="5101809" y="581074"/>
                <a:ext cx="1372283" cy="2962490"/>
              </a:xfrm>
              <a:custGeom>
                <a:avLst/>
                <a:gdLst>
                  <a:gd name="connsiteX0" fmla="*/ 543 w 1372283"/>
                  <a:gd name="connsiteY0" fmla="*/ 4142 h 2962490"/>
                  <a:gd name="connsiteX1" fmla="*/ 905799 w 1372283"/>
                  <a:gd name="connsiteY1" fmla="*/ 1915238 h 2962490"/>
                  <a:gd name="connsiteX2" fmla="*/ 777783 w 1372283"/>
                  <a:gd name="connsiteY2" fmla="*/ 2454734 h 2962490"/>
                  <a:gd name="connsiteX3" fmla="*/ 969807 w 1372283"/>
                  <a:gd name="connsiteY3" fmla="*/ 2216990 h 2962490"/>
                  <a:gd name="connsiteX4" fmla="*/ 741207 w 1372283"/>
                  <a:gd name="connsiteY4" fmla="*/ 2930222 h 2962490"/>
                  <a:gd name="connsiteX5" fmla="*/ 768639 w 1372283"/>
                  <a:gd name="connsiteY5" fmla="*/ 2783918 h 2962490"/>
                  <a:gd name="connsiteX6" fmla="*/ 1362999 w 1372283"/>
                  <a:gd name="connsiteY6" fmla="*/ 2280998 h 2962490"/>
                  <a:gd name="connsiteX7" fmla="*/ 1106967 w 1372283"/>
                  <a:gd name="connsiteY7" fmla="*/ 1979246 h 2962490"/>
                  <a:gd name="connsiteX8" fmla="*/ 777783 w 1372283"/>
                  <a:gd name="connsiteY8" fmla="*/ 1421462 h 2962490"/>
                  <a:gd name="connsiteX9" fmla="*/ 543 w 1372283"/>
                  <a:gd name="connsiteY9" fmla="*/ 4142 h 2962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72283" h="2962490">
                    <a:moveTo>
                      <a:pt x="543" y="4142"/>
                    </a:moveTo>
                    <a:cubicBezTo>
                      <a:pt x="21879" y="86438"/>
                      <a:pt x="776259" y="1506806"/>
                      <a:pt x="905799" y="1915238"/>
                    </a:cubicBezTo>
                    <a:cubicBezTo>
                      <a:pt x="1035339" y="2323670"/>
                      <a:pt x="767115" y="2404442"/>
                      <a:pt x="777783" y="2454734"/>
                    </a:cubicBezTo>
                    <a:cubicBezTo>
                      <a:pt x="788451" y="2505026"/>
                      <a:pt x="975903" y="2137742"/>
                      <a:pt x="969807" y="2216990"/>
                    </a:cubicBezTo>
                    <a:cubicBezTo>
                      <a:pt x="963711" y="2296238"/>
                      <a:pt x="774735" y="2835734"/>
                      <a:pt x="741207" y="2930222"/>
                    </a:cubicBezTo>
                    <a:cubicBezTo>
                      <a:pt x="707679" y="3024710"/>
                      <a:pt x="665007" y="2892122"/>
                      <a:pt x="768639" y="2783918"/>
                    </a:cubicBezTo>
                    <a:cubicBezTo>
                      <a:pt x="872271" y="2675714"/>
                      <a:pt x="1306611" y="2415110"/>
                      <a:pt x="1362999" y="2280998"/>
                    </a:cubicBezTo>
                    <a:cubicBezTo>
                      <a:pt x="1419387" y="2146886"/>
                      <a:pt x="1204503" y="2122502"/>
                      <a:pt x="1106967" y="1979246"/>
                    </a:cubicBezTo>
                    <a:cubicBezTo>
                      <a:pt x="1009431" y="1835990"/>
                      <a:pt x="963711" y="1753694"/>
                      <a:pt x="777783" y="1421462"/>
                    </a:cubicBezTo>
                    <a:cubicBezTo>
                      <a:pt x="591855" y="1089230"/>
                      <a:pt x="-20793" y="-78154"/>
                      <a:pt x="543" y="4142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9" name="フリーフォーム 1128">
                <a:extLst>
                  <a:ext uri="{FF2B5EF4-FFF2-40B4-BE49-F238E27FC236}">
                    <a16:creationId xmlns:a16="http://schemas.microsoft.com/office/drawing/2014/main" id="{4165C3F2-88B5-D997-38A3-8E094BD72345}"/>
                  </a:ext>
                </a:extLst>
              </p:cNvPr>
              <p:cNvSpPr/>
              <p:nvPr/>
            </p:nvSpPr>
            <p:spPr>
              <a:xfrm>
                <a:off x="3704037" y="361701"/>
                <a:ext cx="1246831" cy="2014351"/>
              </a:xfrm>
              <a:custGeom>
                <a:avLst/>
                <a:gdLst>
                  <a:gd name="connsiteX0" fmla="*/ 1242867 w 1246831"/>
                  <a:gd name="connsiteY0" fmla="*/ 13203 h 2014351"/>
                  <a:gd name="connsiteX1" fmla="*/ 694227 w 1246831"/>
                  <a:gd name="connsiteY1" fmla="*/ 506979 h 2014351"/>
                  <a:gd name="connsiteX2" fmla="*/ 301035 w 1246831"/>
                  <a:gd name="connsiteY2" fmla="*/ 1403091 h 2014351"/>
                  <a:gd name="connsiteX3" fmla="*/ 17571 w 1246831"/>
                  <a:gd name="connsiteY3" fmla="*/ 1997451 h 2014351"/>
                  <a:gd name="connsiteX4" fmla="*/ 35859 w 1246831"/>
                  <a:gd name="connsiteY4" fmla="*/ 1860291 h 2014351"/>
                  <a:gd name="connsiteX5" fmla="*/ 81579 w 1246831"/>
                  <a:gd name="connsiteY5" fmla="*/ 1951731 h 2014351"/>
                  <a:gd name="connsiteX6" fmla="*/ 264459 w 1246831"/>
                  <a:gd name="connsiteY6" fmla="*/ 1357371 h 2014351"/>
                  <a:gd name="connsiteX7" fmla="*/ 392475 w 1246831"/>
                  <a:gd name="connsiteY7" fmla="*/ 1019043 h 2014351"/>
                  <a:gd name="connsiteX8" fmla="*/ 1242867 w 1246831"/>
                  <a:gd name="connsiteY8" fmla="*/ 13203 h 2014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46831" h="2014351">
                    <a:moveTo>
                      <a:pt x="1242867" y="13203"/>
                    </a:moveTo>
                    <a:cubicBezTo>
                      <a:pt x="1293159" y="-72141"/>
                      <a:pt x="851199" y="275331"/>
                      <a:pt x="694227" y="506979"/>
                    </a:cubicBezTo>
                    <a:cubicBezTo>
                      <a:pt x="537255" y="738627"/>
                      <a:pt x="413811" y="1154679"/>
                      <a:pt x="301035" y="1403091"/>
                    </a:cubicBezTo>
                    <a:cubicBezTo>
                      <a:pt x="188259" y="1651503"/>
                      <a:pt x="61767" y="1921251"/>
                      <a:pt x="17571" y="1997451"/>
                    </a:cubicBezTo>
                    <a:cubicBezTo>
                      <a:pt x="-26625" y="2073651"/>
                      <a:pt x="25191" y="1867911"/>
                      <a:pt x="35859" y="1860291"/>
                    </a:cubicBezTo>
                    <a:cubicBezTo>
                      <a:pt x="46527" y="1852671"/>
                      <a:pt x="43479" y="2035551"/>
                      <a:pt x="81579" y="1951731"/>
                    </a:cubicBezTo>
                    <a:cubicBezTo>
                      <a:pt x="119679" y="1867911"/>
                      <a:pt x="212643" y="1512819"/>
                      <a:pt x="264459" y="1357371"/>
                    </a:cubicBezTo>
                    <a:cubicBezTo>
                      <a:pt x="316275" y="1201923"/>
                      <a:pt x="235503" y="1240023"/>
                      <a:pt x="392475" y="1019043"/>
                    </a:cubicBezTo>
                    <a:cubicBezTo>
                      <a:pt x="549447" y="798063"/>
                      <a:pt x="1192575" y="98547"/>
                      <a:pt x="1242867" y="1320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0" name="フリーフォーム 1129">
                <a:extLst>
                  <a:ext uri="{FF2B5EF4-FFF2-40B4-BE49-F238E27FC236}">
                    <a16:creationId xmlns:a16="http://schemas.microsoft.com/office/drawing/2014/main" id="{3D29B22C-F8C6-6D1C-66DB-AAF9F967750C}"/>
                  </a:ext>
                </a:extLst>
              </p:cNvPr>
              <p:cNvSpPr/>
              <p:nvPr/>
            </p:nvSpPr>
            <p:spPr>
              <a:xfrm>
                <a:off x="5192965" y="428424"/>
                <a:ext cx="1411884" cy="3445956"/>
              </a:xfrm>
              <a:custGeom>
                <a:avLst/>
                <a:gdLst>
                  <a:gd name="connsiteX0" fmla="*/ 101411 w 1411884"/>
                  <a:gd name="connsiteY0" fmla="*/ 193368 h 3445956"/>
                  <a:gd name="connsiteX1" fmla="*/ 156275 w 1411884"/>
                  <a:gd name="connsiteY1" fmla="*/ 357960 h 3445956"/>
                  <a:gd name="connsiteX2" fmla="*/ 1152971 w 1411884"/>
                  <a:gd name="connsiteY2" fmla="*/ 2369640 h 3445956"/>
                  <a:gd name="connsiteX3" fmla="*/ 1381571 w 1411884"/>
                  <a:gd name="connsiteY3" fmla="*/ 3412056 h 3445956"/>
                  <a:gd name="connsiteX4" fmla="*/ 1381571 w 1411884"/>
                  <a:gd name="connsiteY4" fmla="*/ 3119448 h 3445956"/>
                  <a:gd name="connsiteX5" fmla="*/ 1125539 w 1411884"/>
                  <a:gd name="connsiteY5" fmla="*/ 2397072 h 3445956"/>
                  <a:gd name="connsiteX6" fmla="*/ 101411 w 1411884"/>
                  <a:gd name="connsiteY6" fmla="*/ 193368 h 3445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11884" h="3445956">
                    <a:moveTo>
                      <a:pt x="101411" y="193368"/>
                    </a:moveTo>
                    <a:cubicBezTo>
                      <a:pt x="-60133" y="-146484"/>
                      <a:pt x="-18985" y="-4752"/>
                      <a:pt x="156275" y="357960"/>
                    </a:cubicBezTo>
                    <a:cubicBezTo>
                      <a:pt x="331535" y="720672"/>
                      <a:pt x="948755" y="1860624"/>
                      <a:pt x="1152971" y="2369640"/>
                    </a:cubicBezTo>
                    <a:cubicBezTo>
                      <a:pt x="1357187" y="2878656"/>
                      <a:pt x="1343471" y="3287088"/>
                      <a:pt x="1381571" y="3412056"/>
                    </a:cubicBezTo>
                    <a:cubicBezTo>
                      <a:pt x="1419671" y="3537024"/>
                      <a:pt x="1424243" y="3288612"/>
                      <a:pt x="1381571" y="3119448"/>
                    </a:cubicBezTo>
                    <a:cubicBezTo>
                      <a:pt x="1338899" y="2950284"/>
                      <a:pt x="1346519" y="2887800"/>
                      <a:pt x="1125539" y="2397072"/>
                    </a:cubicBezTo>
                    <a:cubicBezTo>
                      <a:pt x="904559" y="1906344"/>
                      <a:pt x="262955" y="533220"/>
                      <a:pt x="101411" y="193368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1" name="フリーフォーム 1130">
                <a:extLst>
                  <a:ext uri="{FF2B5EF4-FFF2-40B4-BE49-F238E27FC236}">
                    <a16:creationId xmlns:a16="http://schemas.microsoft.com/office/drawing/2014/main" id="{C0D3DD62-7195-25F0-79BA-B87CD82A69B8}"/>
                  </a:ext>
                </a:extLst>
              </p:cNvPr>
              <p:cNvSpPr/>
              <p:nvPr/>
            </p:nvSpPr>
            <p:spPr>
              <a:xfrm>
                <a:off x="5230255" y="207299"/>
                <a:ext cx="1393511" cy="772268"/>
              </a:xfrm>
              <a:custGeom>
                <a:avLst/>
                <a:gdLst>
                  <a:gd name="connsiteX0" fmla="*/ 113 w 1393511"/>
                  <a:gd name="connsiteY0" fmla="*/ 176749 h 772268"/>
                  <a:gd name="connsiteX1" fmla="*/ 612761 w 1393511"/>
                  <a:gd name="connsiteY1" fmla="*/ 259045 h 772268"/>
                  <a:gd name="connsiteX2" fmla="*/ 439025 w 1393511"/>
                  <a:gd name="connsiteY2" fmla="*/ 103597 h 772268"/>
                  <a:gd name="connsiteX3" fmla="*/ 1005953 w 1393511"/>
                  <a:gd name="connsiteY3" fmla="*/ 286477 h 772268"/>
                  <a:gd name="connsiteX4" fmla="*/ 1390001 w 1393511"/>
                  <a:gd name="connsiteY4" fmla="*/ 771109 h 772268"/>
                  <a:gd name="connsiteX5" fmla="*/ 1152257 w 1393511"/>
                  <a:gd name="connsiteY5" fmla="*/ 414493 h 772268"/>
                  <a:gd name="connsiteX6" fmla="*/ 448169 w 1393511"/>
                  <a:gd name="connsiteY6" fmla="*/ 176749 h 772268"/>
                  <a:gd name="connsiteX7" fmla="*/ 164705 w 1393511"/>
                  <a:gd name="connsiteY7" fmla="*/ 3013 h 772268"/>
                  <a:gd name="connsiteX8" fmla="*/ 960233 w 1393511"/>
                  <a:gd name="connsiteY8" fmla="*/ 323053 h 772268"/>
                  <a:gd name="connsiteX9" fmla="*/ 667625 w 1393511"/>
                  <a:gd name="connsiteY9" fmla="*/ 213325 h 772268"/>
                  <a:gd name="connsiteX10" fmla="*/ 113 w 1393511"/>
                  <a:gd name="connsiteY10" fmla="*/ 176749 h 772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93511" h="772268">
                    <a:moveTo>
                      <a:pt x="113" y="176749"/>
                    </a:moveTo>
                    <a:cubicBezTo>
                      <a:pt x="-9031" y="184369"/>
                      <a:pt x="539609" y="271237"/>
                      <a:pt x="612761" y="259045"/>
                    </a:cubicBezTo>
                    <a:cubicBezTo>
                      <a:pt x="685913" y="246853"/>
                      <a:pt x="373493" y="99025"/>
                      <a:pt x="439025" y="103597"/>
                    </a:cubicBezTo>
                    <a:cubicBezTo>
                      <a:pt x="504557" y="108169"/>
                      <a:pt x="847457" y="175225"/>
                      <a:pt x="1005953" y="286477"/>
                    </a:cubicBezTo>
                    <a:cubicBezTo>
                      <a:pt x="1164449" y="397729"/>
                      <a:pt x="1365617" y="749773"/>
                      <a:pt x="1390001" y="771109"/>
                    </a:cubicBezTo>
                    <a:cubicBezTo>
                      <a:pt x="1414385" y="792445"/>
                      <a:pt x="1309229" y="513553"/>
                      <a:pt x="1152257" y="414493"/>
                    </a:cubicBezTo>
                    <a:cubicBezTo>
                      <a:pt x="995285" y="315433"/>
                      <a:pt x="612761" y="245329"/>
                      <a:pt x="448169" y="176749"/>
                    </a:cubicBezTo>
                    <a:cubicBezTo>
                      <a:pt x="283577" y="108169"/>
                      <a:pt x="79361" y="-21371"/>
                      <a:pt x="164705" y="3013"/>
                    </a:cubicBezTo>
                    <a:cubicBezTo>
                      <a:pt x="250049" y="27397"/>
                      <a:pt x="876413" y="288001"/>
                      <a:pt x="960233" y="323053"/>
                    </a:cubicBezTo>
                    <a:cubicBezTo>
                      <a:pt x="1044053" y="358105"/>
                      <a:pt x="823073" y="231613"/>
                      <a:pt x="667625" y="213325"/>
                    </a:cubicBezTo>
                    <a:cubicBezTo>
                      <a:pt x="512177" y="195037"/>
                      <a:pt x="9257" y="169129"/>
                      <a:pt x="113" y="176749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2" name="フリーフォーム 1131">
                <a:extLst>
                  <a:ext uri="{FF2B5EF4-FFF2-40B4-BE49-F238E27FC236}">
                    <a16:creationId xmlns:a16="http://schemas.microsoft.com/office/drawing/2014/main" id="{A346DBAA-1019-A136-EB50-5AE78974A328}"/>
                  </a:ext>
                </a:extLst>
              </p:cNvPr>
              <p:cNvSpPr/>
              <p:nvPr/>
            </p:nvSpPr>
            <p:spPr>
              <a:xfrm>
                <a:off x="5220990" y="3281336"/>
                <a:ext cx="1565114" cy="3977213"/>
              </a:xfrm>
              <a:custGeom>
                <a:avLst/>
                <a:gdLst>
                  <a:gd name="connsiteX0" fmla="*/ 1563858 w 1565114"/>
                  <a:gd name="connsiteY0" fmla="*/ 1360 h 3977213"/>
                  <a:gd name="connsiteX1" fmla="*/ 951210 w 1565114"/>
                  <a:gd name="connsiteY1" fmla="*/ 1226656 h 3977213"/>
                  <a:gd name="connsiteX2" fmla="*/ 622026 w 1565114"/>
                  <a:gd name="connsiteY2" fmla="*/ 2488528 h 3977213"/>
                  <a:gd name="connsiteX3" fmla="*/ 704322 w 1565114"/>
                  <a:gd name="connsiteY3" fmla="*/ 2269072 h 3977213"/>
                  <a:gd name="connsiteX4" fmla="*/ 320274 w 1565114"/>
                  <a:gd name="connsiteY4" fmla="*/ 3238336 h 3977213"/>
                  <a:gd name="connsiteX5" fmla="*/ 234 w 1565114"/>
                  <a:gd name="connsiteY5" fmla="*/ 3969856 h 3977213"/>
                  <a:gd name="connsiteX6" fmla="*/ 274554 w 1565114"/>
                  <a:gd name="connsiteY6" fmla="*/ 3567520 h 3977213"/>
                  <a:gd name="connsiteX7" fmla="*/ 612882 w 1565114"/>
                  <a:gd name="connsiteY7" fmla="*/ 2808568 h 3977213"/>
                  <a:gd name="connsiteX8" fmla="*/ 1097514 w 1565114"/>
                  <a:gd name="connsiteY8" fmla="*/ 1025488 h 3977213"/>
                  <a:gd name="connsiteX9" fmla="*/ 1563858 w 1565114"/>
                  <a:gd name="connsiteY9" fmla="*/ 1360 h 3977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65114" h="3977213">
                    <a:moveTo>
                      <a:pt x="1563858" y="1360"/>
                    </a:moveTo>
                    <a:cubicBezTo>
                      <a:pt x="1539474" y="34888"/>
                      <a:pt x="1108182" y="812128"/>
                      <a:pt x="951210" y="1226656"/>
                    </a:cubicBezTo>
                    <a:cubicBezTo>
                      <a:pt x="794238" y="1641184"/>
                      <a:pt x="663174" y="2314792"/>
                      <a:pt x="622026" y="2488528"/>
                    </a:cubicBezTo>
                    <a:cubicBezTo>
                      <a:pt x="580878" y="2662264"/>
                      <a:pt x="754614" y="2144104"/>
                      <a:pt x="704322" y="2269072"/>
                    </a:cubicBezTo>
                    <a:cubicBezTo>
                      <a:pt x="654030" y="2394040"/>
                      <a:pt x="437622" y="2954872"/>
                      <a:pt x="320274" y="3238336"/>
                    </a:cubicBezTo>
                    <a:cubicBezTo>
                      <a:pt x="202926" y="3521800"/>
                      <a:pt x="7854" y="3914992"/>
                      <a:pt x="234" y="3969856"/>
                    </a:cubicBezTo>
                    <a:cubicBezTo>
                      <a:pt x="-7386" y="4024720"/>
                      <a:pt x="172446" y="3761068"/>
                      <a:pt x="274554" y="3567520"/>
                    </a:cubicBezTo>
                    <a:cubicBezTo>
                      <a:pt x="376662" y="3373972"/>
                      <a:pt x="475722" y="3232240"/>
                      <a:pt x="612882" y="2808568"/>
                    </a:cubicBezTo>
                    <a:cubicBezTo>
                      <a:pt x="750042" y="2384896"/>
                      <a:pt x="943590" y="1490308"/>
                      <a:pt x="1097514" y="1025488"/>
                    </a:cubicBezTo>
                    <a:cubicBezTo>
                      <a:pt x="1251438" y="560668"/>
                      <a:pt x="1588242" y="-32168"/>
                      <a:pt x="1563858" y="1360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3" name="フリーフォーム 1132">
                <a:extLst>
                  <a:ext uri="{FF2B5EF4-FFF2-40B4-BE49-F238E27FC236}">
                    <a16:creationId xmlns:a16="http://schemas.microsoft.com/office/drawing/2014/main" id="{3E654EFE-BB75-B171-6987-B13B804DB118}"/>
                  </a:ext>
                </a:extLst>
              </p:cNvPr>
              <p:cNvSpPr/>
              <p:nvPr/>
            </p:nvSpPr>
            <p:spPr>
              <a:xfrm>
                <a:off x="4406807" y="5590696"/>
                <a:ext cx="2126006" cy="3789832"/>
              </a:xfrm>
              <a:custGeom>
                <a:avLst/>
                <a:gdLst>
                  <a:gd name="connsiteX0" fmla="*/ 2122009 w 2126006"/>
                  <a:gd name="connsiteY0" fmla="*/ 5432 h 3789832"/>
                  <a:gd name="connsiteX1" fmla="*/ 1408777 w 2126006"/>
                  <a:gd name="connsiteY1" fmla="*/ 1569056 h 3789832"/>
                  <a:gd name="connsiteX2" fmla="*/ 110329 w 2126006"/>
                  <a:gd name="connsiteY2" fmla="*/ 3599024 h 3789832"/>
                  <a:gd name="connsiteX3" fmla="*/ 284065 w 2126006"/>
                  <a:gd name="connsiteY3" fmla="*/ 3370424 h 3789832"/>
                  <a:gd name="connsiteX4" fmla="*/ 1993993 w 2126006"/>
                  <a:gd name="connsiteY4" fmla="*/ 654656 h 3789832"/>
                  <a:gd name="connsiteX5" fmla="*/ 1710529 w 2126006"/>
                  <a:gd name="connsiteY5" fmla="*/ 1038704 h 3789832"/>
                  <a:gd name="connsiteX6" fmla="*/ 2122009 w 2126006"/>
                  <a:gd name="connsiteY6" fmla="*/ 5432 h 3789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26006" h="3789832">
                    <a:moveTo>
                      <a:pt x="2122009" y="5432"/>
                    </a:moveTo>
                    <a:cubicBezTo>
                      <a:pt x="2071717" y="93824"/>
                      <a:pt x="1744057" y="970124"/>
                      <a:pt x="1408777" y="1569056"/>
                    </a:cubicBezTo>
                    <a:cubicBezTo>
                      <a:pt x="1073497" y="2167988"/>
                      <a:pt x="297781" y="3298796"/>
                      <a:pt x="110329" y="3599024"/>
                    </a:cubicBezTo>
                    <a:cubicBezTo>
                      <a:pt x="-77123" y="3899252"/>
                      <a:pt x="-29879" y="3861152"/>
                      <a:pt x="284065" y="3370424"/>
                    </a:cubicBezTo>
                    <a:cubicBezTo>
                      <a:pt x="598009" y="2879696"/>
                      <a:pt x="1756249" y="1043276"/>
                      <a:pt x="1993993" y="654656"/>
                    </a:cubicBezTo>
                    <a:cubicBezTo>
                      <a:pt x="2231737" y="266036"/>
                      <a:pt x="1689193" y="1142336"/>
                      <a:pt x="1710529" y="1038704"/>
                    </a:cubicBezTo>
                    <a:cubicBezTo>
                      <a:pt x="1731865" y="935072"/>
                      <a:pt x="2172301" y="-82960"/>
                      <a:pt x="2122009" y="5432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4" name="フリーフォーム 1133">
                <a:extLst>
                  <a:ext uri="{FF2B5EF4-FFF2-40B4-BE49-F238E27FC236}">
                    <a16:creationId xmlns:a16="http://schemas.microsoft.com/office/drawing/2014/main" id="{5D90C310-CB56-8D7D-6B20-7EB81FDBDA1B}"/>
                  </a:ext>
                </a:extLst>
              </p:cNvPr>
              <p:cNvSpPr/>
              <p:nvPr/>
            </p:nvSpPr>
            <p:spPr>
              <a:xfrm>
                <a:off x="2611910" y="6802990"/>
                <a:ext cx="568009" cy="2254530"/>
              </a:xfrm>
              <a:custGeom>
                <a:avLst/>
                <a:gdLst>
                  <a:gd name="connsiteX0" fmla="*/ 551914 w 568009"/>
                  <a:gd name="connsiteY0" fmla="*/ 36722 h 2254530"/>
                  <a:gd name="connsiteX1" fmla="*/ 122146 w 568009"/>
                  <a:gd name="connsiteY1" fmla="*/ 969410 h 2254530"/>
                  <a:gd name="connsiteX2" fmla="*/ 103858 w 568009"/>
                  <a:gd name="connsiteY2" fmla="*/ 1362602 h 2254530"/>
                  <a:gd name="connsiteX3" fmla="*/ 3274 w 568009"/>
                  <a:gd name="connsiteY3" fmla="*/ 1746650 h 2254530"/>
                  <a:gd name="connsiteX4" fmla="*/ 241018 w 568009"/>
                  <a:gd name="connsiteY4" fmla="*/ 2240426 h 2254530"/>
                  <a:gd name="connsiteX5" fmla="*/ 186154 w 568009"/>
                  <a:gd name="connsiteY5" fmla="*/ 2066690 h 2254530"/>
                  <a:gd name="connsiteX6" fmla="*/ 48994 w 568009"/>
                  <a:gd name="connsiteY6" fmla="*/ 1518050 h 2254530"/>
                  <a:gd name="connsiteX7" fmla="*/ 433042 w 568009"/>
                  <a:gd name="connsiteY7" fmla="*/ 320186 h 2254530"/>
                  <a:gd name="connsiteX8" fmla="*/ 551914 w 568009"/>
                  <a:gd name="connsiteY8" fmla="*/ 36722 h 22545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8009" h="2254530">
                    <a:moveTo>
                      <a:pt x="551914" y="36722"/>
                    </a:moveTo>
                    <a:cubicBezTo>
                      <a:pt x="500098" y="144926"/>
                      <a:pt x="196822" y="748430"/>
                      <a:pt x="122146" y="969410"/>
                    </a:cubicBezTo>
                    <a:cubicBezTo>
                      <a:pt x="47470" y="1190390"/>
                      <a:pt x="123670" y="1233062"/>
                      <a:pt x="103858" y="1362602"/>
                    </a:cubicBezTo>
                    <a:cubicBezTo>
                      <a:pt x="84046" y="1492142"/>
                      <a:pt x="-19586" y="1600346"/>
                      <a:pt x="3274" y="1746650"/>
                    </a:cubicBezTo>
                    <a:cubicBezTo>
                      <a:pt x="26134" y="1892954"/>
                      <a:pt x="210538" y="2187086"/>
                      <a:pt x="241018" y="2240426"/>
                    </a:cubicBezTo>
                    <a:cubicBezTo>
                      <a:pt x="271498" y="2293766"/>
                      <a:pt x="218158" y="2187086"/>
                      <a:pt x="186154" y="2066690"/>
                    </a:cubicBezTo>
                    <a:cubicBezTo>
                      <a:pt x="154150" y="1946294"/>
                      <a:pt x="7846" y="1809134"/>
                      <a:pt x="48994" y="1518050"/>
                    </a:cubicBezTo>
                    <a:cubicBezTo>
                      <a:pt x="90142" y="1226966"/>
                      <a:pt x="344650" y="570122"/>
                      <a:pt x="433042" y="320186"/>
                    </a:cubicBezTo>
                    <a:cubicBezTo>
                      <a:pt x="521434" y="70250"/>
                      <a:pt x="603730" y="-71482"/>
                      <a:pt x="551914" y="36722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5" name="フリーフォーム 1134">
                <a:extLst>
                  <a:ext uri="{FF2B5EF4-FFF2-40B4-BE49-F238E27FC236}">
                    <a16:creationId xmlns:a16="http://schemas.microsoft.com/office/drawing/2014/main" id="{C1D6F19E-6CF7-70B4-BE1A-DA5F3BB1E2F6}"/>
                  </a:ext>
                </a:extLst>
              </p:cNvPr>
              <p:cNvSpPr/>
              <p:nvPr/>
            </p:nvSpPr>
            <p:spPr>
              <a:xfrm>
                <a:off x="3162594" y="6370781"/>
                <a:ext cx="1482574" cy="3100431"/>
              </a:xfrm>
              <a:custGeom>
                <a:avLst/>
                <a:gdLst>
                  <a:gd name="connsiteX0" fmla="*/ 1016214 w 1482574"/>
                  <a:gd name="connsiteY0" fmla="*/ 112315 h 3100431"/>
                  <a:gd name="connsiteX1" fmla="*/ 1016214 w 1482574"/>
                  <a:gd name="connsiteY1" fmla="*/ 194611 h 3100431"/>
                  <a:gd name="connsiteX2" fmla="*/ 732750 w 1482574"/>
                  <a:gd name="connsiteY2" fmla="*/ 1538779 h 3100431"/>
                  <a:gd name="connsiteX3" fmla="*/ 961350 w 1482574"/>
                  <a:gd name="connsiteY3" fmla="*/ 2370883 h 3100431"/>
                  <a:gd name="connsiteX4" fmla="*/ 732750 w 1482574"/>
                  <a:gd name="connsiteY4" fmla="*/ 2718355 h 3100431"/>
                  <a:gd name="connsiteX5" fmla="*/ 1230 w 1482574"/>
                  <a:gd name="connsiteY5" fmla="*/ 2764075 h 3100431"/>
                  <a:gd name="connsiteX6" fmla="*/ 568158 w 1482574"/>
                  <a:gd name="connsiteY6" fmla="*/ 2791507 h 3100431"/>
                  <a:gd name="connsiteX7" fmla="*/ 933918 w 1482574"/>
                  <a:gd name="connsiteY7" fmla="*/ 3074971 h 3100431"/>
                  <a:gd name="connsiteX8" fmla="*/ 1482558 w 1482574"/>
                  <a:gd name="connsiteY8" fmla="*/ 2261155 h 3100431"/>
                  <a:gd name="connsiteX9" fmla="*/ 952206 w 1482574"/>
                  <a:gd name="connsiteY9" fmla="*/ 3074971 h 3100431"/>
                  <a:gd name="connsiteX10" fmla="*/ 760182 w 1482574"/>
                  <a:gd name="connsiteY10" fmla="*/ 2846371 h 3100431"/>
                  <a:gd name="connsiteX11" fmla="*/ 933918 w 1482574"/>
                  <a:gd name="connsiteY11" fmla="*/ 2352595 h 3100431"/>
                  <a:gd name="connsiteX12" fmla="*/ 796758 w 1482574"/>
                  <a:gd name="connsiteY12" fmla="*/ 1931971 h 3100431"/>
                  <a:gd name="connsiteX13" fmla="*/ 650454 w 1482574"/>
                  <a:gd name="connsiteY13" fmla="*/ 578659 h 3100431"/>
                  <a:gd name="connsiteX14" fmla="*/ 769326 w 1482574"/>
                  <a:gd name="connsiteY14" fmla="*/ 1191307 h 3100431"/>
                  <a:gd name="connsiteX15" fmla="*/ 1016214 w 1482574"/>
                  <a:gd name="connsiteY15" fmla="*/ 112315 h 3100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482574" h="3100431">
                    <a:moveTo>
                      <a:pt x="1016214" y="112315"/>
                    </a:moveTo>
                    <a:cubicBezTo>
                      <a:pt x="1057362" y="-53801"/>
                      <a:pt x="1063458" y="-43133"/>
                      <a:pt x="1016214" y="194611"/>
                    </a:cubicBezTo>
                    <a:cubicBezTo>
                      <a:pt x="968970" y="432355"/>
                      <a:pt x="741894" y="1176067"/>
                      <a:pt x="732750" y="1538779"/>
                    </a:cubicBezTo>
                    <a:cubicBezTo>
                      <a:pt x="723606" y="1901491"/>
                      <a:pt x="961350" y="2174287"/>
                      <a:pt x="961350" y="2370883"/>
                    </a:cubicBezTo>
                    <a:cubicBezTo>
                      <a:pt x="961350" y="2567479"/>
                      <a:pt x="892770" y="2652823"/>
                      <a:pt x="732750" y="2718355"/>
                    </a:cubicBezTo>
                    <a:cubicBezTo>
                      <a:pt x="572730" y="2783887"/>
                      <a:pt x="28662" y="2751883"/>
                      <a:pt x="1230" y="2764075"/>
                    </a:cubicBezTo>
                    <a:cubicBezTo>
                      <a:pt x="-26202" y="2776267"/>
                      <a:pt x="412710" y="2739691"/>
                      <a:pt x="568158" y="2791507"/>
                    </a:cubicBezTo>
                    <a:cubicBezTo>
                      <a:pt x="723606" y="2843323"/>
                      <a:pt x="781518" y="3163363"/>
                      <a:pt x="933918" y="3074971"/>
                    </a:cubicBezTo>
                    <a:cubicBezTo>
                      <a:pt x="1086318" y="2986579"/>
                      <a:pt x="1479510" y="2261155"/>
                      <a:pt x="1482558" y="2261155"/>
                    </a:cubicBezTo>
                    <a:cubicBezTo>
                      <a:pt x="1485606" y="2261155"/>
                      <a:pt x="1072602" y="2977435"/>
                      <a:pt x="952206" y="3074971"/>
                    </a:cubicBezTo>
                    <a:cubicBezTo>
                      <a:pt x="831810" y="3172507"/>
                      <a:pt x="763230" y="2966767"/>
                      <a:pt x="760182" y="2846371"/>
                    </a:cubicBezTo>
                    <a:cubicBezTo>
                      <a:pt x="757134" y="2725975"/>
                      <a:pt x="927822" y="2504995"/>
                      <a:pt x="933918" y="2352595"/>
                    </a:cubicBezTo>
                    <a:cubicBezTo>
                      <a:pt x="940014" y="2200195"/>
                      <a:pt x="844002" y="2227627"/>
                      <a:pt x="796758" y="1931971"/>
                    </a:cubicBezTo>
                    <a:cubicBezTo>
                      <a:pt x="749514" y="1636315"/>
                      <a:pt x="655026" y="702103"/>
                      <a:pt x="650454" y="578659"/>
                    </a:cubicBezTo>
                    <a:cubicBezTo>
                      <a:pt x="645882" y="455215"/>
                      <a:pt x="708366" y="1270555"/>
                      <a:pt x="769326" y="1191307"/>
                    </a:cubicBezTo>
                    <a:cubicBezTo>
                      <a:pt x="830286" y="1112059"/>
                      <a:pt x="975066" y="278431"/>
                      <a:pt x="1016214" y="112315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6" name="フリーフォーム 1135">
                <a:extLst>
                  <a:ext uri="{FF2B5EF4-FFF2-40B4-BE49-F238E27FC236}">
                    <a16:creationId xmlns:a16="http://schemas.microsoft.com/office/drawing/2014/main" id="{59A80BE9-BE03-7B5A-88A5-C18C4E68F1E2}"/>
                  </a:ext>
                </a:extLst>
              </p:cNvPr>
              <p:cNvSpPr/>
              <p:nvPr/>
            </p:nvSpPr>
            <p:spPr>
              <a:xfrm>
                <a:off x="3044809" y="293668"/>
                <a:ext cx="2190680" cy="1987730"/>
              </a:xfrm>
              <a:custGeom>
                <a:avLst/>
                <a:gdLst>
                  <a:gd name="connsiteX0" fmla="*/ 2039255 w 2190680"/>
                  <a:gd name="connsiteY0" fmla="*/ 62948 h 1987730"/>
                  <a:gd name="connsiteX1" fmla="*/ 612791 w 2190680"/>
                  <a:gd name="connsiteY1" fmla="*/ 712172 h 1987730"/>
                  <a:gd name="connsiteX2" fmla="*/ 45863 w 2190680"/>
                  <a:gd name="connsiteY2" fmla="*/ 1928324 h 1987730"/>
                  <a:gd name="connsiteX3" fmla="*/ 100727 w 2190680"/>
                  <a:gd name="connsiteY3" fmla="*/ 1681436 h 1987730"/>
                  <a:gd name="connsiteX4" fmla="*/ 631079 w 2190680"/>
                  <a:gd name="connsiteY4" fmla="*/ 657308 h 1987730"/>
                  <a:gd name="connsiteX5" fmla="*/ 1993535 w 2190680"/>
                  <a:gd name="connsiteY5" fmla="*/ 90380 h 1987730"/>
                  <a:gd name="connsiteX6" fmla="*/ 2039255 w 2190680"/>
                  <a:gd name="connsiteY6" fmla="*/ 62948 h 1987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90680" h="1987730">
                    <a:moveTo>
                      <a:pt x="2039255" y="62948"/>
                    </a:moveTo>
                    <a:cubicBezTo>
                      <a:pt x="1809131" y="166580"/>
                      <a:pt x="945023" y="401276"/>
                      <a:pt x="612791" y="712172"/>
                    </a:cubicBezTo>
                    <a:cubicBezTo>
                      <a:pt x="280559" y="1023068"/>
                      <a:pt x="131207" y="1766780"/>
                      <a:pt x="45863" y="1928324"/>
                    </a:cubicBezTo>
                    <a:cubicBezTo>
                      <a:pt x="-39481" y="2089868"/>
                      <a:pt x="3191" y="1893272"/>
                      <a:pt x="100727" y="1681436"/>
                    </a:cubicBezTo>
                    <a:cubicBezTo>
                      <a:pt x="198263" y="1469600"/>
                      <a:pt x="315611" y="922484"/>
                      <a:pt x="631079" y="657308"/>
                    </a:cubicBezTo>
                    <a:cubicBezTo>
                      <a:pt x="946547" y="392132"/>
                      <a:pt x="1763411" y="186392"/>
                      <a:pt x="1993535" y="90380"/>
                    </a:cubicBezTo>
                    <a:cubicBezTo>
                      <a:pt x="2223659" y="-5632"/>
                      <a:pt x="2269379" y="-40684"/>
                      <a:pt x="2039255" y="62948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7" name="フリーフォーム 1136">
                <a:extLst>
                  <a:ext uri="{FF2B5EF4-FFF2-40B4-BE49-F238E27FC236}">
                    <a16:creationId xmlns:a16="http://schemas.microsoft.com/office/drawing/2014/main" id="{7F98B983-7AA8-3B29-C86D-CAD183EA1A29}"/>
                  </a:ext>
                </a:extLst>
              </p:cNvPr>
              <p:cNvSpPr/>
              <p:nvPr/>
            </p:nvSpPr>
            <p:spPr>
              <a:xfrm>
                <a:off x="5202831" y="575878"/>
                <a:ext cx="1561100" cy="3537986"/>
              </a:xfrm>
              <a:custGeom>
                <a:avLst/>
                <a:gdLst>
                  <a:gd name="connsiteX0" fmla="*/ 105 w 1561100"/>
                  <a:gd name="connsiteY0" fmla="*/ 194 h 3537986"/>
                  <a:gd name="connsiteX1" fmla="*/ 768201 w 1561100"/>
                  <a:gd name="connsiteY1" fmla="*/ 201362 h 3537986"/>
                  <a:gd name="connsiteX2" fmla="*/ 1124817 w 1561100"/>
                  <a:gd name="connsiteY2" fmla="*/ 777434 h 3537986"/>
                  <a:gd name="connsiteX3" fmla="*/ 1143105 w 1561100"/>
                  <a:gd name="connsiteY3" fmla="*/ 685994 h 3537986"/>
                  <a:gd name="connsiteX4" fmla="*/ 1536297 w 1561100"/>
                  <a:gd name="connsiteY4" fmla="*/ 1792418 h 3537986"/>
                  <a:gd name="connsiteX5" fmla="*/ 1481433 w 1561100"/>
                  <a:gd name="connsiteY5" fmla="*/ 1591250 h 3537986"/>
                  <a:gd name="connsiteX6" fmla="*/ 1554585 w 1561100"/>
                  <a:gd name="connsiteY6" fmla="*/ 3474914 h 3537986"/>
                  <a:gd name="connsiteX7" fmla="*/ 1508865 w 1561100"/>
                  <a:gd name="connsiteY7" fmla="*/ 2871410 h 3537986"/>
                  <a:gd name="connsiteX8" fmla="*/ 1124817 w 1561100"/>
                  <a:gd name="connsiteY8" fmla="*/ 731714 h 3537986"/>
                  <a:gd name="connsiteX9" fmla="*/ 823065 w 1561100"/>
                  <a:gd name="connsiteY9" fmla="*/ 228794 h 3537986"/>
                  <a:gd name="connsiteX10" fmla="*/ 105 w 1561100"/>
                  <a:gd name="connsiteY10" fmla="*/ 194 h 3537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61100" h="3537986">
                    <a:moveTo>
                      <a:pt x="105" y="194"/>
                    </a:moveTo>
                    <a:cubicBezTo>
                      <a:pt x="-9039" y="-4378"/>
                      <a:pt x="580749" y="71822"/>
                      <a:pt x="768201" y="201362"/>
                    </a:cubicBezTo>
                    <a:cubicBezTo>
                      <a:pt x="955653" y="330902"/>
                      <a:pt x="1062333" y="696662"/>
                      <a:pt x="1124817" y="777434"/>
                    </a:cubicBezTo>
                    <a:cubicBezTo>
                      <a:pt x="1187301" y="858206"/>
                      <a:pt x="1074525" y="516830"/>
                      <a:pt x="1143105" y="685994"/>
                    </a:cubicBezTo>
                    <a:cubicBezTo>
                      <a:pt x="1211685" y="855158"/>
                      <a:pt x="1479909" y="1641542"/>
                      <a:pt x="1536297" y="1792418"/>
                    </a:cubicBezTo>
                    <a:cubicBezTo>
                      <a:pt x="1592685" y="1943294"/>
                      <a:pt x="1478385" y="1310834"/>
                      <a:pt x="1481433" y="1591250"/>
                    </a:cubicBezTo>
                    <a:cubicBezTo>
                      <a:pt x="1484481" y="1871666"/>
                      <a:pt x="1550013" y="3261554"/>
                      <a:pt x="1554585" y="3474914"/>
                    </a:cubicBezTo>
                    <a:cubicBezTo>
                      <a:pt x="1559157" y="3688274"/>
                      <a:pt x="1580493" y="3328610"/>
                      <a:pt x="1508865" y="2871410"/>
                    </a:cubicBezTo>
                    <a:cubicBezTo>
                      <a:pt x="1437237" y="2414210"/>
                      <a:pt x="1239117" y="1172150"/>
                      <a:pt x="1124817" y="731714"/>
                    </a:cubicBezTo>
                    <a:cubicBezTo>
                      <a:pt x="1010517" y="291278"/>
                      <a:pt x="1004421" y="350714"/>
                      <a:pt x="823065" y="228794"/>
                    </a:cubicBezTo>
                    <a:cubicBezTo>
                      <a:pt x="641709" y="106874"/>
                      <a:pt x="9249" y="4766"/>
                      <a:pt x="105" y="194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8" name="フリーフォーム 1137">
                <a:extLst>
                  <a:ext uri="{FF2B5EF4-FFF2-40B4-BE49-F238E27FC236}">
                    <a16:creationId xmlns:a16="http://schemas.microsoft.com/office/drawing/2014/main" id="{8BA51C2C-05E2-6EF2-B705-C8D72DC573AC}"/>
                  </a:ext>
                </a:extLst>
              </p:cNvPr>
              <p:cNvSpPr/>
              <p:nvPr/>
            </p:nvSpPr>
            <p:spPr>
              <a:xfrm>
                <a:off x="2217032" y="891990"/>
                <a:ext cx="975979" cy="3136394"/>
              </a:xfrm>
              <a:custGeom>
                <a:avLst/>
                <a:gdLst>
                  <a:gd name="connsiteX0" fmla="*/ 974224 w 975979"/>
                  <a:gd name="connsiteY0" fmla="*/ 13266 h 3136394"/>
                  <a:gd name="connsiteX1" fmla="*/ 288424 w 975979"/>
                  <a:gd name="connsiteY1" fmla="*/ 1768914 h 3136394"/>
                  <a:gd name="connsiteX2" fmla="*/ 352432 w 975979"/>
                  <a:gd name="connsiteY2" fmla="*/ 1622610 h 3136394"/>
                  <a:gd name="connsiteX3" fmla="*/ 32392 w 975979"/>
                  <a:gd name="connsiteY3" fmla="*/ 3021642 h 3136394"/>
                  <a:gd name="connsiteX4" fmla="*/ 78112 w 975979"/>
                  <a:gd name="connsiteY4" fmla="*/ 2783898 h 3136394"/>
                  <a:gd name="connsiteX5" fmla="*/ 626752 w 975979"/>
                  <a:gd name="connsiteY5" fmla="*/ 635058 h 3136394"/>
                  <a:gd name="connsiteX6" fmla="*/ 489592 w 975979"/>
                  <a:gd name="connsiteY6" fmla="*/ 945954 h 3136394"/>
                  <a:gd name="connsiteX7" fmla="*/ 974224 w 975979"/>
                  <a:gd name="connsiteY7" fmla="*/ 13266 h 3136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5979" h="3136394">
                    <a:moveTo>
                      <a:pt x="974224" y="13266"/>
                    </a:moveTo>
                    <a:cubicBezTo>
                      <a:pt x="940696" y="150426"/>
                      <a:pt x="392056" y="1500690"/>
                      <a:pt x="288424" y="1768914"/>
                    </a:cubicBezTo>
                    <a:cubicBezTo>
                      <a:pt x="184792" y="2037138"/>
                      <a:pt x="395104" y="1413822"/>
                      <a:pt x="352432" y="1622610"/>
                    </a:cubicBezTo>
                    <a:cubicBezTo>
                      <a:pt x="309760" y="1831398"/>
                      <a:pt x="78112" y="2828094"/>
                      <a:pt x="32392" y="3021642"/>
                    </a:cubicBezTo>
                    <a:cubicBezTo>
                      <a:pt x="-13328" y="3215190"/>
                      <a:pt x="-20948" y="3181662"/>
                      <a:pt x="78112" y="2783898"/>
                    </a:cubicBezTo>
                    <a:cubicBezTo>
                      <a:pt x="177172" y="2386134"/>
                      <a:pt x="558172" y="941382"/>
                      <a:pt x="626752" y="635058"/>
                    </a:cubicBezTo>
                    <a:cubicBezTo>
                      <a:pt x="695332" y="328734"/>
                      <a:pt x="428632" y="1046538"/>
                      <a:pt x="489592" y="945954"/>
                    </a:cubicBezTo>
                    <a:cubicBezTo>
                      <a:pt x="550552" y="845370"/>
                      <a:pt x="1007752" y="-123894"/>
                      <a:pt x="974224" y="13266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9" name="フリーフォーム 1138">
                <a:extLst>
                  <a:ext uri="{FF2B5EF4-FFF2-40B4-BE49-F238E27FC236}">
                    <a16:creationId xmlns:a16="http://schemas.microsoft.com/office/drawing/2014/main" id="{10BCFE28-8665-F83F-D335-7443D046814E}"/>
                  </a:ext>
                </a:extLst>
              </p:cNvPr>
              <p:cNvSpPr/>
              <p:nvPr/>
            </p:nvSpPr>
            <p:spPr>
              <a:xfrm>
                <a:off x="3342343" y="1413750"/>
                <a:ext cx="527598" cy="983804"/>
              </a:xfrm>
              <a:custGeom>
                <a:avLst/>
                <a:gdLst>
                  <a:gd name="connsiteX0" fmla="*/ 527590 w 527598"/>
                  <a:gd name="connsiteY0" fmla="*/ 659 h 983804"/>
                  <a:gd name="connsiteX1" fmla="*/ 188542 w 527598"/>
                  <a:gd name="connsiteY1" fmla="*/ 630807 h 983804"/>
                  <a:gd name="connsiteX2" fmla="*/ 85801 w 527598"/>
                  <a:gd name="connsiteY2" fmla="*/ 911634 h 983804"/>
                  <a:gd name="connsiteX3" fmla="*/ 147446 w 527598"/>
                  <a:gd name="connsiteY3" fmla="*/ 651356 h 983804"/>
                  <a:gd name="connsiteX4" fmla="*/ 27581 w 527598"/>
                  <a:gd name="connsiteY4" fmla="*/ 983553 h 983804"/>
                  <a:gd name="connsiteX5" fmla="*/ 106349 w 527598"/>
                  <a:gd name="connsiteY5" fmla="*/ 709576 h 983804"/>
                  <a:gd name="connsiteX6" fmla="*/ 183 w 527598"/>
                  <a:gd name="connsiteY6" fmla="*/ 928758 h 983804"/>
                  <a:gd name="connsiteX7" fmla="*/ 78951 w 527598"/>
                  <a:gd name="connsiteY7" fmla="*/ 610259 h 983804"/>
                  <a:gd name="connsiteX8" fmla="*/ 7032 w 527598"/>
                  <a:gd name="connsiteY8" fmla="*/ 891086 h 983804"/>
                  <a:gd name="connsiteX9" fmla="*/ 178268 w 527598"/>
                  <a:gd name="connsiteY9" fmla="*/ 517792 h 983804"/>
                  <a:gd name="connsiteX10" fmla="*/ 527590 w 527598"/>
                  <a:gd name="connsiteY10" fmla="*/ 659 h 9838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7598" h="983804">
                    <a:moveTo>
                      <a:pt x="527590" y="659"/>
                    </a:moveTo>
                    <a:cubicBezTo>
                      <a:pt x="529302" y="19495"/>
                      <a:pt x="262173" y="478978"/>
                      <a:pt x="188542" y="630807"/>
                    </a:cubicBezTo>
                    <a:cubicBezTo>
                      <a:pt x="114910" y="782636"/>
                      <a:pt x="92650" y="908209"/>
                      <a:pt x="85801" y="911634"/>
                    </a:cubicBezTo>
                    <a:cubicBezTo>
                      <a:pt x="78952" y="915059"/>
                      <a:pt x="157149" y="639370"/>
                      <a:pt x="147446" y="651356"/>
                    </a:cubicBezTo>
                    <a:cubicBezTo>
                      <a:pt x="137743" y="663342"/>
                      <a:pt x="34430" y="973850"/>
                      <a:pt x="27581" y="983553"/>
                    </a:cubicBezTo>
                    <a:cubicBezTo>
                      <a:pt x="20732" y="993256"/>
                      <a:pt x="110915" y="718708"/>
                      <a:pt x="106349" y="709576"/>
                    </a:cubicBezTo>
                    <a:cubicBezTo>
                      <a:pt x="101783" y="700444"/>
                      <a:pt x="4749" y="945311"/>
                      <a:pt x="183" y="928758"/>
                    </a:cubicBezTo>
                    <a:cubicBezTo>
                      <a:pt x="-4383" y="912205"/>
                      <a:pt x="77809" y="616538"/>
                      <a:pt x="78951" y="610259"/>
                    </a:cubicBezTo>
                    <a:cubicBezTo>
                      <a:pt x="80092" y="603980"/>
                      <a:pt x="-9521" y="906497"/>
                      <a:pt x="7032" y="891086"/>
                    </a:cubicBezTo>
                    <a:cubicBezTo>
                      <a:pt x="23585" y="875675"/>
                      <a:pt x="93221" y="663913"/>
                      <a:pt x="178268" y="517792"/>
                    </a:cubicBezTo>
                    <a:cubicBezTo>
                      <a:pt x="263315" y="371671"/>
                      <a:pt x="525878" y="-18177"/>
                      <a:pt x="527590" y="659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0" name="フリーフォーム 1139">
                <a:extLst>
                  <a:ext uri="{FF2B5EF4-FFF2-40B4-BE49-F238E27FC236}">
                    <a16:creationId xmlns:a16="http://schemas.microsoft.com/office/drawing/2014/main" id="{6A32737A-5801-A54B-EB64-5F15C82AB155}"/>
                  </a:ext>
                </a:extLst>
              </p:cNvPr>
              <p:cNvSpPr/>
              <p:nvPr/>
            </p:nvSpPr>
            <p:spPr>
              <a:xfrm>
                <a:off x="2856614" y="1046204"/>
                <a:ext cx="626829" cy="1370631"/>
              </a:xfrm>
              <a:custGeom>
                <a:avLst/>
                <a:gdLst>
                  <a:gd name="connsiteX0" fmla="*/ 626325 w 626829"/>
                  <a:gd name="connsiteY0" fmla="*/ 1760 h 1370631"/>
                  <a:gd name="connsiteX1" fmla="*/ 116042 w 626829"/>
                  <a:gd name="connsiteY1" fmla="*/ 957257 h 1370631"/>
                  <a:gd name="connsiteX2" fmla="*/ 3026 w 626829"/>
                  <a:gd name="connsiteY2" fmla="*/ 1354524 h 1370631"/>
                  <a:gd name="connsiteX3" fmla="*/ 50973 w 626829"/>
                  <a:gd name="connsiteY3" fmla="*/ 1214111 h 1370631"/>
                  <a:gd name="connsiteX4" fmla="*/ 242757 w 626829"/>
                  <a:gd name="connsiteY4" fmla="*/ 501769 h 1370631"/>
                  <a:gd name="connsiteX5" fmla="*/ 211934 w 626829"/>
                  <a:gd name="connsiteY5" fmla="*/ 714102 h 1370631"/>
                  <a:gd name="connsiteX6" fmla="*/ 626325 w 626829"/>
                  <a:gd name="connsiteY6" fmla="*/ 1760 h 1370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26829" h="1370631">
                    <a:moveTo>
                      <a:pt x="626325" y="1760"/>
                    </a:moveTo>
                    <a:cubicBezTo>
                      <a:pt x="610343" y="42286"/>
                      <a:pt x="219925" y="731796"/>
                      <a:pt x="116042" y="957257"/>
                    </a:cubicBezTo>
                    <a:cubicBezTo>
                      <a:pt x="12159" y="1182718"/>
                      <a:pt x="13871" y="1311715"/>
                      <a:pt x="3026" y="1354524"/>
                    </a:cubicBezTo>
                    <a:cubicBezTo>
                      <a:pt x="-7819" y="1397333"/>
                      <a:pt x="11018" y="1356237"/>
                      <a:pt x="50973" y="1214111"/>
                    </a:cubicBezTo>
                    <a:cubicBezTo>
                      <a:pt x="90928" y="1071985"/>
                      <a:pt x="215930" y="585104"/>
                      <a:pt x="242757" y="501769"/>
                    </a:cubicBezTo>
                    <a:cubicBezTo>
                      <a:pt x="269584" y="418434"/>
                      <a:pt x="150289" y="795154"/>
                      <a:pt x="211934" y="714102"/>
                    </a:cubicBezTo>
                    <a:cubicBezTo>
                      <a:pt x="273579" y="633050"/>
                      <a:pt x="642307" y="-38766"/>
                      <a:pt x="626325" y="1760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1" name="フリーフォーム 1140">
                <a:extLst>
                  <a:ext uri="{FF2B5EF4-FFF2-40B4-BE49-F238E27FC236}">
                    <a16:creationId xmlns:a16="http://schemas.microsoft.com/office/drawing/2014/main" id="{C4F8E661-6BD3-4EB0-1721-F63FBFC57F44}"/>
                  </a:ext>
                </a:extLst>
              </p:cNvPr>
              <p:cNvSpPr/>
              <p:nvPr/>
            </p:nvSpPr>
            <p:spPr>
              <a:xfrm>
                <a:off x="2815014" y="1504870"/>
                <a:ext cx="329990" cy="906781"/>
              </a:xfrm>
              <a:custGeom>
                <a:avLst/>
                <a:gdLst>
                  <a:gd name="connsiteX0" fmla="*/ 328878 w 329990"/>
                  <a:gd name="connsiteY0" fmla="*/ 2006 h 906781"/>
                  <a:gd name="connsiteX1" fmla="*/ 154217 w 329990"/>
                  <a:gd name="connsiteY1" fmla="*/ 474618 h 906781"/>
                  <a:gd name="connsiteX2" fmla="*/ 17229 w 329990"/>
                  <a:gd name="connsiteY2" fmla="*/ 772568 h 906781"/>
                  <a:gd name="connsiteX3" fmla="*/ 48051 w 329990"/>
                  <a:gd name="connsiteY3" fmla="*/ 738321 h 906781"/>
                  <a:gd name="connsiteX4" fmla="*/ 105 w 329990"/>
                  <a:gd name="connsiteY4" fmla="*/ 906132 h 906781"/>
                  <a:gd name="connsiteX5" fmla="*/ 37777 w 329990"/>
                  <a:gd name="connsiteY5" fmla="*/ 666402 h 906781"/>
                  <a:gd name="connsiteX6" fmla="*/ 119970 w 329990"/>
                  <a:gd name="connsiteY6" fmla="*/ 19130 h 906781"/>
                  <a:gd name="connsiteX7" fmla="*/ 65175 w 329990"/>
                  <a:gd name="connsiteY7" fmla="*/ 293108 h 906781"/>
                  <a:gd name="connsiteX8" fmla="*/ 328878 w 329990"/>
                  <a:gd name="connsiteY8" fmla="*/ 2006 h 906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9990" h="906781">
                    <a:moveTo>
                      <a:pt x="328878" y="2006"/>
                    </a:moveTo>
                    <a:cubicBezTo>
                      <a:pt x="343718" y="32258"/>
                      <a:pt x="206158" y="346191"/>
                      <a:pt x="154217" y="474618"/>
                    </a:cubicBezTo>
                    <a:cubicBezTo>
                      <a:pt x="102276" y="603045"/>
                      <a:pt x="34923" y="728618"/>
                      <a:pt x="17229" y="772568"/>
                    </a:cubicBezTo>
                    <a:cubicBezTo>
                      <a:pt x="-465" y="816518"/>
                      <a:pt x="50905" y="716060"/>
                      <a:pt x="48051" y="738321"/>
                    </a:cubicBezTo>
                    <a:cubicBezTo>
                      <a:pt x="45197" y="760582"/>
                      <a:pt x="1817" y="918118"/>
                      <a:pt x="105" y="906132"/>
                    </a:cubicBezTo>
                    <a:cubicBezTo>
                      <a:pt x="-1607" y="894146"/>
                      <a:pt x="17800" y="814236"/>
                      <a:pt x="37777" y="666402"/>
                    </a:cubicBezTo>
                    <a:cubicBezTo>
                      <a:pt x="57754" y="518568"/>
                      <a:pt x="115404" y="81346"/>
                      <a:pt x="119970" y="19130"/>
                    </a:cubicBezTo>
                    <a:cubicBezTo>
                      <a:pt x="124536" y="-43086"/>
                      <a:pt x="29215" y="292537"/>
                      <a:pt x="65175" y="293108"/>
                    </a:cubicBezTo>
                    <a:cubicBezTo>
                      <a:pt x="101135" y="293679"/>
                      <a:pt x="314038" y="-28246"/>
                      <a:pt x="328878" y="2006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2" name="フリーフォーム 1141">
                <a:extLst>
                  <a:ext uri="{FF2B5EF4-FFF2-40B4-BE49-F238E27FC236}">
                    <a16:creationId xmlns:a16="http://schemas.microsoft.com/office/drawing/2014/main" id="{FB923048-15EF-4C3C-06ED-7B10567D0F59}"/>
                  </a:ext>
                </a:extLst>
              </p:cNvPr>
              <p:cNvSpPr/>
              <p:nvPr/>
            </p:nvSpPr>
            <p:spPr>
              <a:xfrm>
                <a:off x="3426424" y="1020514"/>
                <a:ext cx="950516" cy="1425817"/>
              </a:xfrm>
              <a:custGeom>
                <a:avLst/>
                <a:gdLst>
                  <a:gd name="connsiteX0" fmla="*/ 950367 w 950516"/>
                  <a:gd name="connsiteY0" fmla="*/ 52 h 1425817"/>
                  <a:gd name="connsiteX1" fmla="*/ 443509 w 950516"/>
                  <a:gd name="connsiteY1" fmla="*/ 630201 h 1425817"/>
                  <a:gd name="connsiteX2" fmla="*/ 320219 w 950516"/>
                  <a:gd name="connsiteY2" fmla="*/ 1020619 h 1425817"/>
                  <a:gd name="connsiteX3" fmla="*/ 39392 w 950516"/>
                  <a:gd name="connsiteY3" fmla="*/ 1376789 h 1425817"/>
                  <a:gd name="connsiteX4" fmla="*/ 63365 w 950516"/>
                  <a:gd name="connsiteY4" fmla="*/ 1325419 h 1425817"/>
                  <a:gd name="connsiteX5" fmla="*/ 604470 w 950516"/>
                  <a:gd name="connsiteY5" fmla="*/ 486362 h 1425817"/>
                  <a:gd name="connsiteX6" fmla="*/ 388713 w 950516"/>
                  <a:gd name="connsiteY6" fmla="*/ 664448 h 1425817"/>
                  <a:gd name="connsiteX7" fmla="*/ 950367 w 950516"/>
                  <a:gd name="connsiteY7" fmla="*/ 52 h 1425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50516" h="1425817">
                    <a:moveTo>
                      <a:pt x="950367" y="52"/>
                    </a:moveTo>
                    <a:cubicBezTo>
                      <a:pt x="959500" y="-5656"/>
                      <a:pt x="548534" y="460107"/>
                      <a:pt x="443509" y="630201"/>
                    </a:cubicBezTo>
                    <a:cubicBezTo>
                      <a:pt x="338484" y="800295"/>
                      <a:pt x="387572" y="896188"/>
                      <a:pt x="320219" y="1020619"/>
                    </a:cubicBezTo>
                    <a:cubicBezTo>
                      <a:pt x="252866" y="1145050"/>
                      <a:pt x="82201" y="1325989"/>
                      <a:pt x="39392" y="1376789"/>
                    </a:cubicBezTo>
                    <a:cubicBezTo>
                      <a:pt x="-3417" y="1427589"/>
                      <a:pt x="-30815" y="1473823"/>
                      <a:pt x="63365" y="1325419"/>
                    </a:cubicBezTo>
                    <a:cubicBezTo>
                      <a:pt x="157545" y="1177015"/>
                      <a:pt x="550245" y="596524"/>
                      <a:pt x="604470" y="486362"/>
                    </a:cubicBezTo>
                    <a:cubicBezTo>
                      <a:pt x="658695" y="376200"/>
                      <a:pt x="329922" y="749495"/>
                      <a:pt x="388713" y="664448"/>
                    </a:cubicBezTo>
                    <a:cubicBezTo>
                      <a:pt x="447504" y="579401"/>
                      <a:pt x="941234" y="5760"/>
                      <a:pt x="950367" y="52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3" name="フリーフォーム 1142">
                <a:extLst>
                  <a:ext uri="{FF2B5EF4-FFF2-40B4-BE49-F238E27FC236}">
                    <a16:creationId xmlns:a16="http://schemas.microsoft.com/office/drawing/2014/main" id="{CEDDE239-9E00-DDD9-EDCA-6412FBEACAAF}"/>
                  </a:ext>
                </a:extLst>
              </p:cNvPr>
              <p:cNvSpPr/>
              <p:nvPr/>
            </p:nvSpPr>
            <p:spPr>
              <a:xfrm>
                <a:off x="2840172" y="2320681"/>
                <a:ext cx="434283" cy="197679"/>
              </a:xfrm>
              <a:custGeom>
                <a:avLst/>
                <a:gdLst>
                  <a:gd name="connsiteX0" fmla="*/ 2345 w 434283"/>
                  <a:gd name="connsiteY0" fmla="*/ 97171 h 197679"/>
                  <a:gd name="connsiteX1" fmla="*/ 53716 w 434283"/>
                  <a:gd name="connsiteY1" fmla="*/ 32101 h 197679"/>
                  <a:gd name="connsiteX2" fmla="*/ 163307 w 434283"/>
                  <a:gd name="connsiteY2" fmla="*/ 32101 h 197679"/>
                  <a:gd name="connsiteX3" fmla="*/ 159882 w 434283"/>
                  <a:gd name="connsiteY3" fmla="*/ 14977 h 197679"/>
                  <a:gd name="connsiteX4" fmla="*/ 248925 w 434283"/>
                  <a:gd name="connsiteY4" fmla="*/ 69773 h 197679"/>
                  <a:gd name="connsiteX5" fmla="*/ 248925 w 434283"/>
                  <a:gd name="connsiteY5" fmla="*/ 49225 h 197679"/>
                  <a:gd name="connsiteX6" fmla="*/ 334543 w 434283"/>
                  <a:gd name="connsiteY6" fmla="*/ 121144 h 197679"/>
                  <a:gd name="connsiteX7" fmla="*/ 430435 w 434283"/>
                  <a:gd name="connsiteY7" fmla="*/ 196488 h 197679"/>
                  <a:gd name="connsiteX8" fmla="*/ 403037 w 434283"/>
                  <a:gd name="connsiteY8" fmla="*/ 158816 h 197679"/>
                  <a:gd name="connsiteX9" fmla="*/ 290021 w 434283"/>
                  <a:gd name="connsiteY9" fmla="*/ 49225 h 197679"/>
                  <a:gd name="connsiteX10" fmla="*/ 375639 w 434283"/>
                  <a:gd name="connsiteY10" fmla="*/ 138267 h 197679"/>
                  <a:gd name="connsiteX11" fmla="*/ 283172 w 434283"/>
                  <a:gd name="connsiteY11" fmla="*/ 59499 h 197679"/>
                  <a:gd name="connsiteX12" fmla="*/ 156457 w 434283"/>
                  <a:gd name="connsiteY12" fmla="*/ 8128 h 197679"/>
                  <a:gd name="connsiteX13" fmla="*/ 235226 w 434283"/>
                  <a:gd name="connsiteY13" fmla="*/ 38950 h 197679"/>
                  <a:gd name="connsiteX14" fmla="*/ 159882 w 434283"/>
                  <a:gd name="connsiteY14" fmla="*/ 8128 h 197679"/>
                  <a:gd name="connsiteX15" fmla="*/ 111936 w 434283"/>
                  <a:gd name="connsiteY15" fmla="*/ 18402 h 197679"/>
                  <a:gd name="connsiteX16" fmla="*/ 125635 w 434283"/>
                  <a:gd name="connsiteY16" fmla="*/ 1279 h 197679"/>
                  <a:gd name="connsiteX17" fmla="*/ 2345 w 434283"/>
                  <a:gd name="connsiteY17" fmla="*/ 97171 h 1976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34283" h="197679">
                    <a:moveTo>
                      <a:pt x="2345" y="97171"/>
                    </a:moveTo>
                    <a:cubicBezTo>
                      <a:pt x="-9641" y="102308"/>
                      <a:pt x="26889" y="42946"/>
                      <a:pt x="53716" y="32101"/>
                    </a:cubicBezTo>
                    <a:cubicBezTo>
                      <a:pt x="80543" y="21256"/>
                      <a:pt x="163307" y="32101"/>
                      <a:pt x="163307" y="32101"/>
                    </a:cubicBezTo>
                    <a:cubicBezTo>
                      <a:pt x="181001" y="29247"/>
                      <a:pt x="145612" y="8698"/>
                      <a:pt x="159882" y="14977"/>
                    </a:cubicBezTo>
                    <a:cubicBezTo>
                      <a:pt x="174152" y="21256"/>
                      <a:pt x="248925" y="69773"/>
                      <a:pt x="248925" y="69773"/>
                    </a:cubicBezTo>
                    <a:cubicBezTo>
                      <a:pt x="263766" y="75481"/>
                      <a:pt x="234655" y="40663"/>
                      <a:pt x="248925" y="49225"/>
                    </a:cubicBezTo>
                    <a:cubicBezTo>
                      <a:pt x="263195" y="57787"/>
                      <a:pt x="304291" y="96600"/>
                      <a:pt x="334543" y="121144"/>
                    </a:cubicBezTo>
                    <a:cubicBezTo>
                      <a:pt x="364795" y="145688"/>
                      <a:pt x="430435" y="196488"/>
                      <a:pt x="430435" y="196488"/>
                    </a:cubicBezTo>
                    <a:cubicBezTo>
                      <a:pt x="441851" y="202767"/>
                      <a:pt x="426439" y="183360"/>
                      <a:pt x="403037" y="158816"/>
                    </a:cubicBezTo>
                    <a:cubicBezTo>
                      <a:pt x="379635" y="134272"/>
                      <a:pt x="294587" y="52650"/>
                      <a:pt x="290021" y="49225"/>
                    </a:cubicBezTo>
                    <a:cubicBezTo>
                      <a:pt x="285455" y="45800"/>
                      <a:pt x="376781" y="136555"/>
                      <a:pt x="375639" y="138267"/>
                    </a:cubicBezTo>
                    <a:cubicBezTo>
                      <a:pt x="374498" y="139979"/>
                      <a:pt x="319702" y="81189"/>
                      <a:pt x="283172" y="59499"/>
                    </a:cubicBezTo>
                    <a:cubicBezTo>
                      <a:pt x="246642" y="37809"/>
                      <a:pt x="164448" y="11553"/>
                      <a:pt x="156457" y="8128"/>
                    </a:cubicBezTo>
                    <a:cubicBezTo>
                      <a:pt x="148466" y="4703"/>
                      <a:pt x="234655" y="38950"/>
                      <a:pt x="235226" y="38950"/>
                    </a:cubicBezTo>
                    <a:cubicBezTo>
                      <a:pt x="235797" y="38950"/>
                      <a:pt x="180430" y="11553"/>
                      <a:pt x="159882" y="8128"/>
                    </a:cubicBezTo>
                    <a:cubicBezTo>
                      <a:pt x="139334" y="4703"/>
                      <a:pt x="117644" y="19543"/>
                      <a:pt x="111936" y="18402"/>
                    </a:cubicBezTo>
                    <a:cubicBezTo>
                      <a:pt x="106228" y="17261"/>
                      <a:pt x="142759" y="-5570"/>
                      <a:pt x="125635" y="1279"/>
                    </a:cubicBezTo>
                    <a:cubicBezTo>
                      <a:pt x="108511" y="8128"/>
                      <a:pt x="14331" y="92034"/>
                      <a:pt x="2345" y="97171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4" name="フリーフォーム 1143">
                <a:extLst>
                  <a:ext uri="{FF2B5EF4-FFF2-40B4-BE49-F238E27FC236}">
                    <a16:creationId xmlns:a16="http://schemas.microsoft.com/office/drawing/2014/main" id="{EA630915-B2BE-0D8E-AB1D-C87BBCBF9A7E}"/>
                  </a:ext>
                </a:extLst>
              </p:cNvPr>
              <p:cNvSpPr/>
              <p:nvPr/>
            </p:nvSpPr>
            <p:spPr>
              <a:xfrm>
                <a:off x="3035546" y="2434103"/>
                <a:ext cx="142621" cy="255250"/>
              </a:xfrm>
              <a:custGeom>
                <a:avLst/>
                <a:gdLst>
                  <a:gd name="connsiteX0" fmla="*/ 74099 w 142621"/>
                  <a:gd name="connsiteY0" fmla="*/ 872 h 255250"/>
                  <a:gd name="connsiteX1" fmla="*/ 2180 w 142621"/>
                  <a:gd name="connsiteY1" fmla="*/ 59093 h 255250"/>
                  <a:gd name="connsiteX2" fmla="*/ 19303 w 142621"/>
                  <a:gd name="connsiteY2" fmla="*/ 103614 h 255250"/>
                  <a:gd name="connsiteX3" fmla="*/ 26153 w 142621"/>
                  <a:gd name="connsiteY3" fmla="*/ 161834 h 255250"/>
                  <a:gd name="connsiteX4" fmla="*/ 29578 w 142621"/>
                  <a:gd name="connsiteY4" fmla="*/ 206355 h 255250"/>
                  <a:gd name="connsiteX5" fmla="*/ 87798 w 142621"/>
                  <a:gd name="connsiteY5" fmla="*/ 250877 h 255250"/>
                  <a:gd name="connsiteX6" fmla="*/ 142593 w 142621"/>
                  <a:gd name="connsiteY6" fmla="*/ 250877 h 255250"/>
                  <a:gd name="connsiteX7" fmla="*/ 94647 w 142621"/>
                  <a:gd name="connsiteY7" fmla="*/ 226904 h 255250"/>
                  <a:gd name="connsiteX8" fmla="*/ 50126 w 142621"/>
                  <a:gd name="connsiteY8" fmla="*/ 196081 h 255250"/>
                  <a:gd name="connsiteX9" fmla="*/ 36427 w 142621"/>
                  <a:gd name="connsiteY9" fmla="*/ 107039 h 255250"/>
                  <a:gd name="connsiteX10" fmla="*/ 74099 w 142621"/>
                  <a:gd name="connsiteY10" fmla="*/ 872 h 25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2621" h="255250">
                    <a:moveTo>
                      <a:pt x="74099" y="872"/>
                    </a:moveTo>
                    <a:cubicBezTo>
                      <a:pt x="68391" y="-7119"/>
                      <a:pt x="11313" y="41969"/>
                      <a:pt x="2180" y="59093"/>
                    </a:cubicBezTo>
                    <a:cubicBezTo>
                      <a:pt x="-6953" y="76217"/>
                      <a:pt x="15307" y="86491"/>
                      <a:pt x="19303" y="103614"/>
                    </a:cubicBezTo>
                    <a:cubicBezTo>
                      <a:pt x="23298" y="120738"/>
                      <a:pt x="24440" y="144711"/>
                      <a:pt x="26153" y="161834"/>
                    </a:cubicBezTo>
                    <a:cubicBezTo>
                      <a:pt x="27865" y="178958"/>
                      <a:pt x="19304" y="191515"/>
                      <a:pt x="29578" y="206355"/>
                    </a:cubicBezTo>
                    <a:cubicBezTo>
                      <a:pt x="39852" y="221195"/>
                      <a:pt x="68962" y="243457"/>
                      <a:pt x="87798" y="250877"/>
                    </a:cubicBezTo>
                    <a:cubicBezTo>
                      <a:pt x="106634" y="258297"/>
                      <a:pt x="141452" y="254873"/>
                      <a:pt x="142593" y="250877"/>
                    </a:cubicBezTo>
                    <a:cubicBezTo>
                      <a:pt x="143735" y="246882"/>
                      <a:pt x="110058" y="236037"/>
                      <a:pt x="94647" y="226904"/>
                    </a:cubicBezTo>
                    <a:cubicBezTo>
                      <a:pt x="79236" y="217771"/>
                      <a:pt x="59829" y="216058"/>
                      <a:pt x="50126" y="196081"/>
                    </a:cubicBezTo>
                    <a:cubicBezTo>
                      <a:pt x="40423" y="176104"/>
                      <a:pt x="33573" y="132724"/>
                      <a:pt x="36427" y="107039"/>
                    </a:cubicBezTo>
                    <a:cubicBezTo>
                      <a:pt x="39281" y="81354"/>
                      <a:pt x="79807" y="8863"/>
                      <a:pt x="74099" y="872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" name="フリーフォーム 1">
                <a:extLst>
                  <a:ext uri="{FF2B5EF4-FFF2-40B4-BE49-F238E27FC236}">
                    <a16:creationId xmlns:a16="http://schemas.microsoft.com/office/drawing/2014/main" id="{9D23D17A-DF6A-8CE5-3A02-972684BE31DD}"/>
                  </a:ext>
                </a:extLst>
              </p:cNvPr>
              <p:cNvSpPr/>
              <p:nvPr/>
            </p:nvSpPr>
            <p:spPr>
              <a:xfrm>
                <a:off x="5328960" y="4150447"/>
                <a:ext cx="645214" cy="915676"/>
              </a:xfrm>
              <a:custGeom>
                <a:avLst/>
                <a:gdLst>
                  <a:gd name="connsiteX0" fmla="*/ 643335 w 645214"/>
                  <a:gd name="connsiteY0" fmla="*/ 38959 h 915676"/>
                  <a:gd name="connsiteX1" fmla="*/ 417604 w 645214"/>
                  <a:gd name="connsiteY1" fmla="*/ 195822 h 915676"/>
                  <a:gd name="connsiteX2" fmla="*/ 314304 w 645214"/>
                  <a:gd name="connsiteY2" fmla="*/ 375642 h 915676"/>
                  <a:gd name="connsiteX3" fmla="*/ 364041 w 645214"/>
                  <a:gd name="connsiteY3" fmla="*/ 341208 h 915676"/>
                  <a:gd name="connsiteX4" fmla="*/ 302826 w 645214"/>
                  <a:gd name="connsiteY4" fmla="*/ 421553 h 915676"/>
                  <a:gd name="connsiteX5" fmla="*/ 555338 w 645214"/>
                  <a:gd name="connsiteY5" fmla="*/ 257038 h 915676"/>
                  <a:gd name="connsiteX6" fmla="*/ 448212 w 645214"/>
                  <a:gd name="connsiteY6" fmla="*/ 390945 h 915676"/>
                  <a:gd name="connsiteX7" fmla="*/ 218655 w 645214"/>
                  <a:gd name="connsiteY7" fmla="*/ 892144 h 915676"/>
                  <a:gd name="connsiteX8" fmla="*/ 249263 w 645214"/>
                  <a:gd name="connsiteY8" fmla="*/ 773540 h 915676"/>
                  <a:gd name="connsiteX9" fmla="*/ 417604 w 645214"/>
                  <a:gd name="connsiteY9" fmla="*/ 245560 h 915676"/>
                  <a:gd name="connsiteX10" fmla="*/ 69443 w 645214"/>
                  <a:gd name="connsiteY10" fmla="*/ 467464 h 915676"/>
                  <a:gd name="connsiteX11" fmla="*/ 195699 w 645214"/>
                  <a:gd name="connsiteY11" fmla="*/ 352686 h 915676"/>
                  <a:gd name="connsiteX12" fmla="*/ 576 w 645214"/>
                  <a:gd name="connsiteY12" fmla="*/ 498072 h 915676"/>
                  <a:gd name="connsiteX13" fmla="*/ 138310 w 645214"/>
                  <a:gd name="connsiteY13" fmla="*/ 333556 h 915676"/>
                  <a:gd name="connsiteX14" fmla="*/ 211003 w 645214"/>
                  <a:gd name="connsiteY14" fmla="*/ 8351 h 915676"/>
                  <a:gd name="connsiteX15" fmla="*/ 176570 w 645214"/>
                  <a:gd name="connsiteY15" fmla="*/ 96348 h 915676"/>
                  <a:gd name="connsiteX16" fmla="*/ 337259 w 645214"/>
                  <a:gd name="connsiteY16" fmla="*/ 96348 h 915676"/>
                  <a:gd name="connsiteX17" fmla="*/ 279870 w 645214"/>
                  <a:gd name="connsiteY17" fmla="*/ 130781 h 915676"/>
                  <a:gd name="connsiteX18" fmla="*/ 643335 w 645214"/>
                  <a:gd name="connsiteY18" fmla="*/ 38959 h 915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645214" h="915676">
                    <a:moveTo>
                      <a:pt x="643335" y="38959"/>
                    </a:moveTo>
                    <a:cubicBezTo>
                      <a:pt x="666291" y="49799"/>
                      <a:pt x="472442" y="139708"/>
                      <a:pt x="417604" y="195822"/>
                    </a:cubicBezTo>
                    <a:cubicBezTo>
                      <a:pt x="362766" y="251936"/>
                      <a:pt x="323231" y="351411"/>
                      <a:pt x="314304" y="375642"/>
                    </a:cubicBezTo>
                    <a:cubicBezTo>
                      <a:pt x="305377" y="399873"/>
                      <a:pt x="365954" y="333556"/>
                      <a:pt x="364041" y="341208"/>
                    </a:cubicBezTo>
                    <a:cubicBezTo>
                      <a:pt x="362128" y="348860"/>
                      <a:pt x="270943" y="435581"/>
                      <a:pt x="302826" y="421553"/>
                    </a:cubicBezTo>
                    <a:cubicBezTo>
                      <a:pt x="334709" y="407525"/>
                      <a:pt x="531107" y="262139"/>
                      <a:pt x="555338" y="257038"/>
                    </a:cubicBezTo>
                    <a:cubicBezTo>
                      <a:pt x="579569" y="251937"/>
                      <a:pt x="504326" y="285094"/>
                      <a:pt x="448212" y="390945"/>
                    </a:cubicBezTo>
                    <a:cubicBezTo>
                      <a:pt x="392098" y="496796"/>
                      <a:pt x="251813" y="828378"/>
                      <a:pt x="218655" y="892144"/>
                    </a:cubicBezTo>
                    <a:cubicBezTo>
                      <a:pt x="185497" y="955910"/>
                      <a:pt x="216105" y="881304"/>
                      <a:pt x="249263" y="773540"/>
                    </a:cubicBezTo>
                    <a:cubicBezTo>
                      <a:pt x="282421" y="665776"/>
                      <a:pt x="447574" y="296573"/>
                      <a:pt x="417604" y="245560"/>
                    </a:cubicBezTo>
                    <a:cubicBezTo>
                      <a:pt x="387634" y="194547"/>
                      <a:pt x="106427" y="449610"/>
                      <a:pt x="69443" y="467464"/>
                    </a:cubicBezTo>
                    <a:cubicBezTo>
                      <a:pt x="32459" y="485318"/>
                      <a:pt x="207177" y="347585"/>
                      <a:pt x="195699" y="352686"/>
                    </a:cubicBezTo>
                    <a:cubicBezTo>
                      <a:pt x="184221" y="357787"/>
                      <a:pt x="10141" y="501260"/>
                      <a:pt x="576" y="498072"/>
                    </a:cubicBezTo>
                    <a:cubicBezTo>
                      <a:pt x="-8989" y="494884"/>
                      <a:pt x="103239" y="415176"/>
                      <a:pt x="138310" y="333556"/>
                    </a:cubicBezTo>
                    <a:cubicBezTo>
                      <a:pt x="173381" y="251936"/>
                      <a:pt x="204626" y="47886"/>
                      <a:pt x="211003" y="8351"/>
                    </a:cubicBezTo>
                    <a:cubicBezTo>
                      <a:pt x="217380" y="-31184"/>
                      <a:pt x="155527" y="81682"/>
                      <a:pt x="176570" y="96348"/>
                    </a:cubicBezTo>
                    <a:cubicBezTo>
                      <a:pt x="197613" y="111014"/>
                      <a:pt x="320042" y="90609"/>
                      <a:pt x="337259" y="96348"/>
                    </a:cubicBezTo>
                    <a:cubicBezTo>
                      <a:pt x="354476" y="102087"/>
                      <a:pt x="228857" y="139708"/>
                      <a:pt x="279870" y="130781"/>
                    </a:cubicBezTo>
                    <a:cubicBezTo>
                      <a:pt x="330883" y="121854"/>
                      <a:pt x="620379" y="28119"/>
                      <a:pt x="643335" y="38959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" name="フリーフォーム 2">
                <a:extLst>
                  <a:ext uri="{FF2B5EF4-FFF2-40B4-BE49-F238E27FC236}">
                    <a16:creationId xmlns:a16="http://schemas.microsoft.com/office/drawing/2014/main" id="{3C4BAA12-7121-8FA6-F82E-EF753A885C66}"/>
                  </a:ext>
                </a:extLst>
              </p:cNvPr>
              <p:cNvSpPr/>
              <p:nvPr/>
            </p:nvSpPr>
            <p:spPr>
              <a:xfrm>
                <a:off x="4924485" y="4165239"/>
                <a:ext cx="512695" cy="474754"/>
              </a:xfrm>
              <a:custGeom>
                <a:avLst/>
                <a:gdLst>
                  <a:gd name="connsiteX0" fmla="*/ 232884 w 512695"/>
                  <a:gd name="connsiteY0" fmla="*/ 8863 h 474754"/>
                  <a:gd name="connsiteX1" fmla="*/ 278795 w 512695"/>
                  <a:gd name="connsiteY1" fmla="*/ 138945 h 474754"/>
                  <a:gd name="connsiteX2" fmla="*/ 206102 w 512695"/>
                  <a:gd name="connsiteY2" fmla="*/ 223116 h 474754"/>
                  <a:gd name="connsiteX3" fmla="*/ 332359 w 512695"/>
                  <a:gd name="connsiteY3" fmla="*/ 192508 h 474754"/>
                  <a:gd name="connsiteX4" fmla="*/ 3328 w 512695"/>
                  <a:gd name="connsiteY4" fmla="*/ 471802 h 474754"/>
                  <a:gd name="connsiteX5" fmla="*/ 183147 w 512695"/>
                  <a:gd name="connsiteY5" fmla="*/ 318764 h 474754"/>
                  <a:gd name="connsiteX6" fmla="*/ 512178 w 512695"/>
                  <a:gd name="connsiteY6" fmla="*/ 1211 h 474754"/>
                  <a:gd name="connsiteX7" fmla="*/ 259666 w 512695"/>
                  <a:gd name="connsiteY7" fmla="*/ 207812 h 474754"/>
                  <a:gd name="connsiteX8" fmla="*/ 282621 w 512695"/>
                  <a:gd name="connsiteY8" fmla="*/ 158075 h 474754"/>
                  <a:gd name="connsiteX9" fmla="*/ 232884 w 512695"/>
                  <a:gd name="connsiteY9" fmla="*/ 8863 h 474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12695" h="474754">
                    <a:moveTo>
                      <a:pt x="232884" y="8863"/>
                    </a:moveTo>
                    <a:cubicBezTo>
                      <a:pt x="232246" y="5675"/>
                      <a:pt x="283259" y="103236"/>
                      <a:pt x="278795" y="138945"/>
                    </a:cubicBezTo>
                    <a:cubicBezTo>
                      <a:pt x="274331" y="174654"/>
                      <a:pt x="197175" y="214189"/>
                      <a:pt x="206102" y="223116"/>
                    </a:cubicBezTo>
                    <a:cubicBezTo>
                      <a:pt x="215029" y="232043"/>
                      <a:pt x="366155" y="151060"/>
                      <a:pt x="332359" y="192508"/>
                    </a:cubicBezTo>
                    <a:cubicBezTo>
                      <a:pt x="298563" y="233956"/>
                      <a:pt x="3328" y="471802"/>
                      <a:pt x="3328" y="471802"/>
                    </a:cubicBezTo>
                    <a:cubicBezTo>
                      <a:pt x="-21541" y="492845"/>
                      <a:pt x="98339" y="397196"/>
                      <a:pt x="183147" y="318764"/>
                    </a:cubicBezTo>
                    <a:cubicBezTo>
                      <a:pt x="267955" y="240332"/>
                      <a:pt x="499425" y="19703"/>
                      <a:pt x="512178" y="1211"/>
                    </a:cubicBezTo>
                    <a:cubicBezTo>
                      <a:pt x="524931" y="-17281"/>
                      <a:pt x="297925" y="181668"/>
                      <a:pt x="259666" y="207812"/>
                    </a:cubicBezTo>
                    <a:cubicBezTo>
                      <a:pt x="221407" y="233956"/>
                      <a:pt x="285172" y="187407"/>
                      <a:pt x="282621" y="158075"/>
                    </a:cubicBezTo>
                    <a:cubicBezTo>
                      <a:pt x="280070" y="128743"/>
                      <a:pt x="233522" y="12051"/>
                      <a:pt x="232884" y="8863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" name="フリーフォーム 3">
                <a:extLst>
                  <a:ext uri="{FF2B5EF4-FFF2-40B4-BE49-F238E27FC236}">
                    <a16:creationId xmlns:a16="http://schemas.microsoft.com/office/drawing/2014/main" id="{7BBDFD21-5501-B178-DE4F-4D757476F364}"/>
                  </a:ext>
                </a:extLst>
              </p:cNvPr>
              <p:cNvSpPr/>
              <p:nvPr/>
            </p:nvSpPr>
            <p:spPr>
              <a:xfrm>
                <a:off x="4212961" y="4503133"/>
                <a:ext cx="875541" cy="539405"/>
              </a:xfrm>
              <a:custGeom>
                <a:avLst/>
                <a:gdLst>
                  <a:gd name="connsiteX0" fmla="*/ 10878 w 875541"/>
                  <a:gd name="connsiteY0" fmla="*/ 535632 h 539405"/>
                  <a:gd name="connsiteX1" fmla="*/ 699548 w 875541"/>
                  <a:gd name="connsiteY1" fmla="*/ 241034 h 539405"/>
                  <a:gd name="connsiteX2" fmla="*/ 366691 w 875541"/>
                  <a:gd name="connsiteY2" fmla="*/ 394072 h 539405"/>
                  <a:gd name="connsiteX3" fmla="*/ 779893 w 875541"/>
                  <a:gd name="connsiteY3" fmla="*/ 72693 h 539405"/>
                  <a:gd name="connsiteX4" fmla="*/ 875541 w 875541"/>
                  <a:gd name="connsiteY4" fmla="*/ 0 h 539405"/>
                  <a:gd name="connsiteX5" fmla="*/ 427906 w 875541"/>
                  <a:gd name="connsiteY5" fmla="*/ 340509 h 539405"/>
                  <a:gd name="connsiteX6" fmla="*/ 286346 w 875541"/>
                  <a:gd name="connsiteY6" fmla="*/ 405550 h 539405"/>
                  <a:gd name="connsiteX7" fmla="*/ 10878 w 875541"/>
                  <a:gd name="connsiteY7" fmla="*/ 535632 h 539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75541" h="539405">
                    <a:moveTo>
                      <a:pt x="10878" y="535632"/>
                    </a:moveTo>
                    <a:cubicBezTo>
                      <a:pt x="79745" y="508213"/>
                      <a:pt x="640246" y="264627"/>
                      <a:pt x="699548" y="241034"/>
                    </a:cubicBezTo>
                    <a:cubicBezTo>
                      <a:pt x="758850" y="217441"/>
                      <a:pt x="353300" y="422129"/>
                      <a:pt x="366691" y="394072"/>
                    </a:cubicBezTo>
                    <a:cubicBezTo>
                      <a:pt x="380082" y="366015"/>
                      <a:pt x="695085" y="138372"/>
                      <a:pt x="779893" y="72693"/>
                    </a:cubicBezTo>
                    <a:cubicBezTo>
                      <a:pt x="864701" y="7014"/>
                      <a:pt x="875541" y="0"/>
                      <a:pt x="875541" y="0"/>
                    </a:cubicBezTo>
                    <a:cubicBezTo>
                      <a:pt x="816877" y="44636"/>
                      <a:pt x="526105" y="272917"/>
                      <a:pt x="427906" y="340509"/>
                    </a:cubicBezTo>
                    <a:cubicBezTo>
                      <a:pt x="329707" y="408101"/>
                      <a:pt x="352662" y="378131"/>
                      <a:pt x="286346" y="405550"/>
                    </a:cubicBezTo>
                    <a:cubicBezTo>
                      <a:pt x="220030" y="432969"/>
                      <a:pt x="-57989" y="563051"/>
                      <a:pt x="10878" y="535632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フリーフォーム 5">
                <a:extLst>
                  <a:ext uri="{FF2B5EF4-FFF2-40B4-BE49-F238E27FC236}">
                    <a16:creationId xmlns:a16="http://schemas.microsoft.com/office/drawing/2014/main" id="{417E3053-4A67-102B-35E5-E1569E14E63A}"/>
                  </a:ext>
                </a:extLst>
              </p:cNvPr>
              <p:cNvSpPr/>
              <p:nvPr/>
            </p:nvSpPr>
            <p:spPr>
              <a:xfrm>
                <a:off x="4429197" y="4919220"/>
                <a:ext cx="1132368" cy="679957"/>
              </a:xfrm>
              <a:custGeom>
                <a:avLst/>
                <a:gdLst>
                  <a:gd name="connsiteX0" fmla="*/ 1129896 w 1132368"/>
                  <a:gd name="connsiteY0" fmla="*/ 941 h 679957"/>
                  <a:gd name="connsiteX1" fmla="*/ 735824 w 1132368"/>
                  <a:gd name="connsiteY1" fmla="*/ 360579 h 679957"/>
                  <a:gd name="connsiteX2" fmla="*/ 747302 w 1132368"/>
                  <a:gd name="connsiteY2" fmla="*/ 368231 h 679957"/>
                  <a:gd name="connsiteX3" fmla="*/ 326448 w 1132368"/>
                  <a:gd name="connsiteY3" fmla="*/ 609265 h 679957"/>
                  <a:gd name="connsiteX4" fmla="*/ 192540 w 1132368"/>
                  <a:gd name="connsiteY4" fmla="*/ 659003 h 679957"/>
                  <a:gd name="connsiteX5" fmla="*/ 1243 w 1132368"/>
                  <a:gd name="connsiteY5" fmla="*/ 678132 h 679957"/>
                  <a:gd name="connsiteX6" fmla="*/ 292015 w 1132368"/>
                  <a:gd name="connsiteY6" fmla="*/ 616917 h 679957"/>
                  <a:gd name="connsiteX7" fmla="*/ 567482 w 1132368"/>
                  <a:gd name="connsiteY7" fmla="*/ 467706 h 679957"/>
                  <a:gd name="connsiteX8" fmla="*/ 502441 w 1132368"/>
                  <a:gd name="connsiteY8" fmla="*/ 494487 h 679957"/>
                  <a:gd name="connsiteX9" fmla="*/ 1129896 w 1132368"/>
                  <a:gd name="connsiteY9" fmla="*/ 941 h 6799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32368" h="679957">
                    <a:moveTo>
                      <a:pt x="1129896" y="941"/>
                    </a:moveTo>
                    <a:cubicBezTo>
                      <a:pt x="1168793" y="-21377"/>
                      <a:pt x="735824" y="360579"/>
                      <a:pt x="735824" y="360579"/>
                    </a:cubicBezTo>
                    <a:cubicBezTo>
                      <a:pt x="672059" y="421794"/>
                      <a:pt x="815531" y="326783"/>
                      <a:pt x="747302" y="368231"/>
                    </a:cubicBezTo>
                    <a:cubicBezTo>
                      <a:pt x="679073" y="409679"/>
                      <a:pt x="418908" y="560803"/>
                      <a:pt x="326448" y="609265"/>
                    </a:cubicBezTo>
                    <a:cubicBezTo>
                      <a:pt x="233988" y="657727"/>
                      <a:pt x="246741" y="647525"/>
                      <a:pt x="192540" y="659003"/>
                    </a:cubicBezTo>
                    <a:cubicBezTo>
                      <a:pt x="138339" y="670481"/>
                      <a:pt x="-15336" y="685146"/>
                      <a:pt x="1243" y="678132"/>
                    </a:cubicBezTo>
                    <a:cubicBezTo>
                      <a:pt x="17822" y="671118"/>
                      <a:pt x="197642" y="651988"/>
                      <a:pt x="292015" y="616917"/>
                    </a:cubicBezTo>
                    <a:cubicBezTo>
                      <a:pt x="386388" y="581846"/>
                      <a:pt x="532411" y="488111"/>
                      <a:pt x="567482" y="467706"/>
                    </a:cubicBezTo>
                    <a:cubicBezTo>
                      <a:pt x="602553" y="447301"/>
                      <a:pt x="404879" y="571006"/>
                      <a:pt x="502441" y="494487"/>
                    </a:cubicBezTo>
                    <a:cubicBezTo>
                      <a:pt x="600003" y="417968"/>
                      <a:pt x="1090999" y="23259"/>
                      <a:pt x="1129896" y="941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フリーフォーム 16">
                <a:extLst>
                  <a:ext uri="{FF2B5EF4-FFF2-40B4-BE49-F238E27FC236}">
                    <a16:creationId xmlns:a16="http://schemas.microsoft.com/office/drawing/2014/main" id="{8B87E699-05BE-89D5-3031-10CD7ADBC5CB}"/>
                  </a:ext>
                </a:extLst>
              </p:cNvPr>
              <p:cNvSpPr/>
              <p:nvPr/>
            </p:nvSpPr>
            <p:spPr>
              <a:xfrm>
                <a:off x="4356035" y="5654600"/>
                <a:ext cx="334167" cy="31030"/>
              </a:xfrm>
              <a:custGeom>
                <a:avLst/>
                <a:gdLst>
                  <a:gd name="connsiteX0" fmla="*/ 1712 w 334167"/>
                  <a:gd name="connsiteY0" fmla="*/ 19271 h 31030"/>
                  <a:gd name="connsiteX1" fmla="*/ 323091 w 334167"/>
                  <a:gd name="connsiteY1" fmla="*/ 141 h 31030"/>
                  <a:gd name="connsiteX2" fmla="*/ 254224 w 334167"/>
                  <a:gd name="connsiteY2" fmla="*/ 11619 h 31030"/>
                  <a:gd name="connsiteX3" fmla="*/ 196835 w 334167"/>
                  <a:gd name="connsiteY3" fmla="*/ 30749 h 31030"/>
                  <a:gd name="connsiteX4" fmla="*/ 1712 w 334167"/>
                  <a:gd name="connsiteY4" fmla="*/ 19271 h 31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4167" h="31030">
                    <a:moveTo>
                      <a:pt x="1712" y="19271"/>
                    </a:moveTo>
                    <a:cubicBezTo>
                      <a:pt x="22755" y="14170"/>
                      <a:pt x="281006" y="1416"/>
                      <a:pt x="323091" y="141"/>
                    </a:cubicBezTo>
                    <a:cubicBezTo>
                      <a:pt x="365176" y="-1134"/>
                      <a:pt x="275267" y="6518"/>
                      <a:pt x="254224" y="11619"/>
                    </a:cubicBezTo>
                    <a:cubicBezTo>
                      <a:pt x="233181" y="16720"/>
                      <a:pt x="233819" y="28836"/>
                      <a:pt x="196835" y="30749"/>
                    </a:cubicBezTo>
                    <a:cubicBezTo>
                      <a:pt x="159851" y="32662"/>
                      <a:pt x="-19331" y="24372"/>
                      <a:pt x="1712" y="19271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5" name="フリーフォーム 1144">
                <a:extLst>
                  <a:ext uri="{FF2B5EF4-FFF2-40B4-BE49-F238E27FC236}">
                    <a16:creationId xmlns:a16="http://schemas.microsoft.com/office/drawing/2014/main" id="{CB69DAB0-6415-7BFB-79FD-E1407A4AF55A}"/>
                  </a:ext>
                </a:extLst>
              </p:cNvPr>
              <p:cNvSpPr/>
              <p:nvPr/>
            </p:nvSpPr>
            <p:spPr>
              <a:xfrm>
                <a:off x="4635144" y="5142061"/>
                <a:ext cx="858918" cy="513241"/>
              </a:xfrm>
              <a:custGeom>
                <a:avLst/>
                <a:gdLst>
                  <a:gd name="connsiteX0" fmla="*/ 858908 w 858918"/>
                  <a:gd name="connsiteY0" fmla="*/ 4 h 513241"/>
                  <a:gd name="connsiteX1" fmla="*/ 327102 w 858918"/>
                  <a:gd name="connsiteY1" fmla="*/ 355817 h 513241"/>
                  <a:gd name="connsiteX2" fmla="*/ 5723 w 858918"/>
                  <a:gd name="connsiteY2" fmla="*/ 508854 h 513241"/>
                  <a:gd name="connsiteX3" fmla="*/ 147283 w 858918"/>
                  <a:gd name="connsiteY3" fmla="*/ 459117 h 513241"/>
                  <a:gd name="connsiteX4" fmla="*/ 472488 w 858918"/>
                  <a:gd name="connsiteY4" fmla="*/ 329035 h 513241"/>
                  <a:gd name="connsiteX5" fmla="*/ 342406 w 858918"/>
                  <a:gd name="connsiteY5" fmla="*/ 363469 h 513241"/>
                  <a:gd name="connsiteX6" fmla="*/ 858908 w 858918"/>
                  <a:gd name="connsiteY6" fmla="*/ 4 h 5132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58918" h="513241">
                    <a:moveTo>
                      <a:pt x="858908" y="4"/>
                    </a:moveTo>
                    <a:cubicBezTo>
                      <a:pt x="856357" y="-1271"/>
                      <a:pt x="469299" y="271009"/>
                      <a:pt x="327102" y="355817"/>
                    </a:cubicBezTo>
                    <a:cubicBezTo>
                      <a:pt x="184905" y="440625"/>
                      <a:pt x="35693" y="491637"/>
                      <a:pt x="5723" y="508854"/>
                    </a:cubicBezTo>
                    <a:cubicBezTo>
                      <a:pt x="-24247" y="526071"/>
                      <a:pt x="69489" y="489087"/>
                      <a:pt x="147283" y="459117"/>
                    </a:cubicBezTo>
                    <a:cubicBezTo>
                      <a:pt x="225077" y="429147"/>
                      <a:pt x="439968" y="344976"/>
                      <a:pt x="472488" y="329035"/>
                    </a:cubicBezTo>
                    <a:cubicBezTo>
                      <a:pt x="505008" y="313094"/>
                      <a:pt x="279916" y="415119"/>
                      <a:pt x="342406" y="363469"/>
                    </a:cubicBezTo>
                    <a:cubicBezTo>
                      <a:pt x="404896" y="311819"/>
                      <a:pt x="861459" y="1279"/>
                      <a:pt x="858908" y="4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6" name="フリーフォーム 1145">
                <a:extLst>
                  <a:ext uri="{FF2B5EF4-FFF2-40B4-BE49-F238E27FC236}">
                    <a16:creationId xmlns:a16="http://schemas.microsoft.com/office/drawing/2014/main" id="{178525D0-D032-AD30-DB06-4101A71216C7}"/>
                  </a:ext>
                </a:extLst>
              </p:cNvPr>
              <p:cNvSpPr/>
              <p:nvPr/>
            </p:nvSpPr>
            <p:spPr>
              <a:xfrm>
                <a:off x="3991449" y="5202711"/>
                <a:ext cx="891322" cy="1384350"/>
              </a:xfrm>
              <a:custGeom>
                <a:avLst/>
                <a:gdLst>
                  <a:gd name="connsiteX0" fmla="*/ 2834 w 891322"/>
                  <a:gd name="connsiteY0" fmla="*/ 8221 h 1384350"/>
                  <a:gd name="connsiteX1" fmla="*/ 347169 w 891322"/>
                  <a:gd name="connsiteY1" fmla="*/ 570635 h 1384350"/>
                  <a:gd name="connsiteX2" fmla="*/ 339517 w 891322"/>
                  <a:gd name="connsiteY2" fmla="*/ 520897 h 1384350"/>
                  <a:gd name="connsiteX3" fmla="*/ 557595 w 891322"/>
                  <a:gd name="connsiteY3" fmla="*/ 922621 h 1384350"/>
                  <a:gd name="connsiteX4" fmla="*/ 875148 w 891322"/>
                  <a:gd name="connsiteY4" fmla="*/ 1362604 h 1384350"/>
                  <a:gd name="connsiteX5" fmla="*/ 810107 w 891322"/>
                  <a:gd name="connsiteY5" fmla="*/ 1278434 h 1384350"/>
                  <a:gd name="connsiteX6" fmla="*/ 511684 w 891322"/>
                  <a:gd name="connsiteY6" fmla="*/ 941751 h 1384350"/>
                  <a:gd name="connsiteX7" fmla="*/ 603507 w 891322"/>
                  <a:gd name="connsiteY7" fmla="*/ 1010618 h 1384350"/>
                  <a:gd name="connsiteX8" fmla="*/ 331865 w 891322"/>
                  <a:gd name="connsiteY8" fmla="*/ 501768 h 1384350"/>
                  <a:gd name="connsiteX9" fmla="*/ 190305 w 891322"/>
                  <a:gd name="connsiteY9" fmla="*/ 253081 h 1384350"/>
                  <a:gd name="connsiteX10" fmla="*/ 2834 w 891322"/>
                  <a:gd name="connsiteY10" fmla="*/ 8221 h 1384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91322" h="1384350">
                    <a:moveTo>
                      <a:pt x="2834" y="8221"/>
                    </a:moveTo>
                    <a:cubicBezTo>
                      <a:pt x="28978" y="61147"/>
                      <a:pt x="291055" y="485189"/>
                      <a:pt x="347169" y="570635"/>
                    </a:cubicBezTo>
                    <a:cubicBezTo>
                      <a:pt x="403283" y="656081"/>
                      <a:pt x="304446" y="462233"/>
                      <a:pt x="339517" y="520897"/>
                    </a:cubicBezTo>
                    <a:cubicBezTo>
                      <a:pt x="374588" y="579561"/>
                      <a:pt x="468323" y="782337"/>
                      <a:pt x="557595" y="922621"/>
                    </a:cubicBezTo>
                    <a:cubicBezTo>
                      <a:pt x="646867" y="1062905"/>
                      <a:pt x="833063" y="1303302"/>
                      <a:pt x="875148" y="1362604"/>
                    </a:cubicBezTo>
                    <a:cubicBezTo>
                      <a:pt x="917233" y="1421906"/>
                      <a:pt x="870684" y="1348576"/>
                      <a:pt x="810107" y="1278434"/>
                    </a:cubicBezTo>
                    <a:cubicBezTo>
                      <a:pt x="749530" y="1208292"/>
                      <a:pt x="546117" y="986387"/>
                      <a:pt x="511684" y="941751"/>
                    </a:cubicBezTo>
                    <a:cubicBezTo>
                      <a:pt x="477251" y="897115"/>
                      <a:pt x="633477" y="1083948"/>
                      <a:pt x="603507" y="1010618"/>
                    </a:cubicBezTo>
                    <a:cubicBezTo>
                      <a:pt x="573537" y="937288"/>
                      <a:pt x="400732" y="628024"/>
                      <a:pt x="331865" y="501768"/>
                    </a:cubicBezTo>
                    <a:cubicBezTo>
                      <a:pt x="262998" y="375512"/>
                      <a:pt x="241955" y="334063"/>
                      <a:pt x="190305" y="253081"/>
                    </a:cubicBezTo>
                    <a:cubicBezTo>
                      <a:pt x="138655" y="172099"/>
                      <a:pt x="-23310" y="-44705"/>
                      <a:pt x="2834" y="8221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7" name="フリーフォーム 1146">
                <a:extLst>
                  <a:ext uri="{FF2B5EF4-FFF2-40B4-BE49-F238E27FC236}">
                    <a16:creationId xmlns:a16="http://schemas.microsoft.com/office/drawing/2014/main" id="{0C3A46E3-7941-4C69-E13B-A8A8843B1A47}"/>
                  </a:ext>
                </a:extLst>
              </p:cNvPr>
              <p:cNvSpPr/>
              <p:nvPr/>
            </p:nvSpPr>
            <p:spPr>
              <a:xfrm>
                <a:off x="4612789" y="5834135"/>
                <a:ext cx="414799" cy="111542"/>
              </a:xfrm>
              <a:custGeom>
                <a:avLst/>
                <a:gdLst>
                  <a:gd name="connsiteX0" fmla="*/ 1296 w 414799"/>
                  <a:gd name="connsiteY0" fmla="*/ 69293 h 111542"/>
                  <a:gd name="connsiteX1" fmla="*/ 127552 w 414799"/>
                  <a:gd name="connsiteY1" fmla="*/ 80770 h 111542"/>
                  <a:gd name="connsiteX2" fmla="*/ 276764 w 414799"/>
                  <a:gd name="connsiteY2" fmla="*/ 426 h 111542"/>
                  <a:gd name="connsiteX3" fmla="*/ 207897 w 414799"/>
                  <a:gd name="connsiteY3" fmla="*/ 50163 h 111542"/>
                  <a:gd name="connsiteX4" fmla="*/ 414498 w 414799"/>
                  <a:gd name="connsiteY4" fmla="*/ 76944 h 111542"/>
                  <a:gd name="connsiteX5" fmla="*/ 249983 w 414799"/>
                  <a:gd name="connsiteY5" fmla="*/ 92248 h 111542"/>
                  <a:gd name="connsiteX6" fmla="*/ 89293 w 414799"/>
                  <a:gd name="connsiteY6" fmla="*/ 111378 h 111542"/>
                  <a:gd name="connsiteX7" fmla="*/ 207897 w 414799"/>
                  <a:gd name="connsiteY7" fmla="*/ 80770 h 111542"/>
                  <a:gd name="connsiteX8" fmla="*/ 1296 w 414799"/>
                  <a:gd name="connsiteY8" fmla="*/ 69293 h 111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4799" h="111542">
                    <a:moveTo>
                      <a:pt x="1296" y="69293"/>
                    </a:moveTo>
                    <a:cubicBezTo>
                      <a:pt x="-12095" y="69293"/>
                      <a:pt x="81641" y="92248"/>
                      <a:pt x="127552" y="80770"/>
                    </a:cubicBezTo>
                    <a:cubicBezTo>
                      <a:pt x="173463" y="69292"/>
                      <a:pt x="263373" y="5527"/>
                      <a:pt x="276764" y="426"/>
                    </a:cubicBezTo>
                    <a:cubicBezTo>
                      <a:pt x="290155" y="-4675"/>
                      <a:pt x="184941" y="37410"/>
                      <a:pt x="207897" y="50163"/>
                    </a:cubicBezTo>
                    <a:cubicBezTo>
                      <a:pt x="230853" y="62916"/>
                      <a:pt x="407484" y="69930"/>
                      <a:pt x="414498" y="76944"/>
                    </a:cubicBezTo>
                    <a:cubicBezTo>
                      <a:pt x="421512" y="83958"/>
                      <a:pt x="304184" y="86509"/>
                      <a:pt x="249983" y="92248"/>
                    </a:cubicBezTo>
                    <a:cubicBezTo>
                      <a:pt x="195782" y="97987"/>
                      <a:pt x="96307" y="113291"/>
                      <a:pt x="89293" y="111378"/>
                    </a:cubicBezTo>
                    <a:cubicBezTo>
                      <a:pt x="82279" y="109465"/>
                      <a:pt x="217462" y="84596"/>
                      <a:pt x="207897" y="80770"/>
                    </a:cubicBezTo>
                    <a:cubicBezTo>
                      <a:pt x="198332" y="76944"/>
                      <a:pt x="14687" y="69293"/>
                      <a:pt x="1296" y="69293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8" name="フリーフォーム 1147">
                <a:extLst>
                  <a:ext uri="{FF2B5EF4-FFF2-40B4-BE49-F238E27FC236}">
                    <a16:creationId xmlns:a16="http://schemas.microsoft.com/office/drawing/2014/main" id="{71A600DA-4AD7-C197-D364-980CA5B09185}"/>
                  </a:ext>
                </a:extLst>
              </p:cNvPr>
              <p:cNvSpPr/>
              <p:nvPr/>
            </p:nvSpPr>
            <p:spPr>
              <a:xfrm>
                <a:off x="4637000" y="6125242"/>
                <a:ext cx="205883" cy="1107077"/>
              </a:xfrm>
              <a:custGeom>
                <a:avLst/>
                <a:gdLst>
                  <a:gd name="connsiteX0" fmla="*/ 41 w 205883"/>
                  <a:gd name="connsiteY0" fmla="*/ 90 h 1107077"/>
                  <a:gd name="connsiteX1" fmla="*/ 88038 w 205883"/>
                  <a:gd name="connsiteY1" fmla="*/ 359729 h 1107077"/>
                  <a:gd name="connsiteX2" fmla="*/ 153079 w 205883"/>
                  <a:gd name="connsiteY2" fmla="*/ 581633 h 1107077"/>
                  <a:gd name="connsiteX3" fmla="*/ 137775 w 205883"/>
                  <a:gd name="connsiteY3" fmla="*/ 753801 h 1107077"/>
                  <a:gd name="connsiteX4" fmla="*/ 95690 w 205883"/>
                  <a:gd name="connsiteY4" fmla="*/ 1101961 h 1107077"/>
                  <a:gd name="connsiteX5" fmla="*/ 110993 w 205883"/>
                  <a:gd name="connsiteY5" fmla="*/ 929794 h 1107077"/>
                  <a:gd name="connsiteX6" fmla="*/ 198990 w 205883"/>
                  <a:gd name="connsiteY6" fmla="*/ 505114 h 1107077"/>
                  <a:gd name="connsiteX7" fmla="*/ 179860 w 205883"/>
                  <a:gd name="connsiteY7" fmla="*/ 577807 h 1107077"/>
                  <a:gd name="connsiteX8" fmla="*/ 19171 w 205883"/>
                  <a:gd name="connsiteY8" fmla="*/ 306166 h 1107077"/>
                  <a:gd name="connsiteX9" fmla="*/ 99515 w 205883"/>
                  <a:gd name="connsiteY9" fmla="*/ 394162 h 1107077"/>
                  <a:gd name="connsiteX10" fmla="*/ 41 w 205883"/>
                  <a:gd name="connsiteY10" fmla="*/ 90 h 11070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5883" h="1107077">
                    <a:moveTo>
                      <a:pt x="41" y="90"/>
                    </a:moveTo>
                    <a:cubicBezTo>
                      <a:pt x="-1872" y="-5649"/>
                      <a:pt x="62532" y="262805"/>
                      <a:pt x="88038" y="359729"/>
                    </a:cubicBezTo>
                    <a:cubicBezTo>
                      <a:pt x="113544" y="456653"/>
                      <a:pt x="144790" y="515954"/>
                      <a:pt x="153079" y="581633"/>
                    </a:cubicBezTo>
                    <a:cubicBezTo>
                      <a:pt x="161369" y="647312"/>
                      <a:pt x="147340" y="667080"/>
                      <a:pt x="137775" y="753801"/>
                    </a:cubicBezTo>
                    <a:cubicBezTo>
                      <a:pt x="128210" y="840522"/>
                      <a:pt x="100154" y="1072629"/>
                      <a:pt x="95690" y="1101961"/>
                    </a:cubicBezTo>
                    <a:cubicBezTo>
                      <a:pt x="91226" y="1131293"/>
                      <a:pt x="93776" y="1029268"/>
                      <a:pt x="110993" y="929794"/>
                    </a:cubicBezTo>
                    <a:cubicBezTo>
                      <a:pt x="128210" y="830320"/>
                      <a:pt x="187512" y="563778"/>
                      <a:pt x="198990" y="505114"/>
                    </a:cubicBezTo>
                    <a:cubicBezTo>
                      <a:pt x="210468" y="446450"/>
                      <a:pt x="209830" y="610965"/>
                      <a:pt x="179860" y="577807"/>
                    </a:cubicBezTo>
                    <a:cubicBezTo>
                      <a:pt x="149890" y="544649"/>
                      <a:pt x="32562" y="336773"/>
                      <a:pt x="19171" y="306166"/>
                    </a:cubicBezTo>
                    <a:cubicBezTo>
                      <a:pt x="5780" y="275559"/>
                      <a:pt x="98240" y="445175"/>
                      <a:pt x="99515" y="394162"/>
                    </a:cubicBezTo>
                    <a:cubicBezTo>
                      <a:pt x="100790" y="343149"/>
                      <a:pt x="1954" y="5829"/>
                      <a:pt x="41" y="90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9" name="フリーフォーム 1148">
                <a:extLst>
                  <a:ext uri="{FF2B5EF4-FFF2-40B4-BE49-F238E27FC236}">
                    <a16:creationId xmlns:a16="http://schemas.microsoft.com/office/drawing/2014/main" id="{63BE5E24-F539-BFB4-F7CD-9C67940872CB}"/>
                  </a:ext>
                </a:extLst>
              </p:cNvPr>
              <p:cNvSpPr/>
              <p:nvPr/>
            </p:nvSpPr>
            <p:spPr>
              <a:xfrm>
                <a:off x="4669740" y="6974540"/>
                <a:ext cx="120440" cy="564811"/>
              </a:xfrm>
              <a:custGeom>
                <a:avLst/>
                <a:gdLst>
                  <a:gd name="connsiteX0" fmla="*/ 17038 w 120440"/>
                  <a:gd name="connsiteY0" fmla="*/ 151 h 564811"/>
                  <a:gd name="connsiteX1" fmla="*/ 5560 w 120440"/>
                  <a:gd name="connsiteY1" fmla="*/ 248837 h 564811"/>
                  <a:gd name="connsiteX2" fmla="*/ 112687 w 120440"/>
                  <a:gd name="connsiteY2" fmla="*/ 474568 h 564811"/>
                  <a:gd name="connsiteX3" fmla="*/ 70601 w 120440"/>
                  <a:gd name="connsiteY3" fmla="*/ 413353 h 564811"/>
                  <a:gd name="connsiteX4" fmla="*/ 120339 w 120440"/>
                  <a:gd name="connsiteY4" fmla="*/ 558739 h 564811"/>
                  <a:gd name="connsiteX5" fmla="*/ 82079 w 120440"/>
                  <a:gd name="connsiteY5" fmla="*/ 497524 h 564811"/>
                  <a:gd name="connsiteX6" fmla="*/ 32342 w 120440"/>
                  <a:gd name="connsiteY6" fmla="*/ 145537 h 564811"/>
                  <a:gd name="connsiteX7" fmla="*/ 32342 w 120440"/>
                  <a:gd name="connsiteY7" fmla="*/ 210578 h 564811"/>
                  <a:gd name="connsiteX8" fmla="*/ 17038 w 120440"/>
                  <a:gd name="connsiteY8" fmla="*/ 151 h 564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0440" h="564811">
                    <a:moveTo>
                      <a:pt x="17038" y="151"/>
                    </a:moveTo>
                    <a:cubicBezTo>
                      <a:pt x="12574" y="6527"/>
                      <a:pt x="-10382" y="169768"/>
                      <a:pt x="5560" y="248837"/>
                    </a:cubicBezTo>
                    <a:cubicBezTo>
                      <a:pt x="21502" y="327907"/>
                      <a:pt x="101847" y="447149"/>
                      <a:pt x="112687" y="474568"/>
                    </a:cubicBezTo>
                    <a:cubicBezTo>
                      <a:pt x="123527" y="501987"/>
                      <a:pt x="69326" y="399325"/>
                      <a:pt x="70601" y="413353"/>
                    </a:cubicBezTo>
                    <a:cubicBezTo>
                      <a:pt x="71876" y="427381"/>
                      <a:pt x="118426" y="544711"/>
                      <a:pt x="120339" y="558739"/>
                    </a:cubicBezTo>
                    <a:cubicBezTo>
                      <a:pt x="122252" y="572767"/>
                      <a:pt x="96745" y="566391"/>
                      <a:pt x="82079" y="497524"/>
                    </a:cubicBezTo>
                    <a:cubicBezTo>
                      <a:pt x="67413" y="428657"/>
                      <a:pt x="40632" y="193361"/>
                      <a:pt x="32342" y="145537"/>
                    </a:cubicBezTo>
                    <a:cubicBezTo>
                      <a:pt x="24053" y="97713"/>
                      <a:pt x="34893" y="230983"/>
                      <a:pt x="32342" y="210578"/>
                    </a:cubicBezTo>
                    <a:cubicBezTo>
                      <a:pt x="29791" y="190173"/>
                      <a:pt x="21502" y="-6225"/>
                      <a:pt x="17038" y="151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0" name="フリーフォーム 1149">
                <a:extLst>
                  <a:ext uri="{FF2B5EF4-FFF2-40B4-BE49-F238E27FC236}">
                    <a16:creationId xmlns:a16="http://schemas.microsoft.com/office/drawing/2014/main" id="{269E9E94-8477-E7E7-EB93-29CE48AB448C}"/>
                  </a:ext>
                </a:extLst>
              </p:cNvPr>
              <p:cNvSpPr/>
              <p:nvPr/>
            </p:nvSpPr>
            <p:spPr>
              <a:xfrm>
                <a:off x="5133023" y="3943153"/>
                <a:ext cx="567955" cy="937888"/>
              </a:xfrm>
              <a:custGeom>
                <a:avLst/>
                <a:gdLst>
                  <a:gd name="connsiteX0" fmla="*/ 563804 w 567955"/>
                  <a:gd name="connsiteY0" fmla="*/ 341901 h 937888"/>
                  <a:gd name="connsiteX1" fmla="*/ 422244 w 567955"/>
                  <a:gd name="connsiteY1" fmla="*/ 261557 h 937888"/>
                  <a:gd name="connsiteX2" fmla="*/ 567630 w 567955"/>
                  <a:gd name="connsiteY2" fmla="*/ 1393 h 937888"/>
                  <a:gd name="connsiteX3" fmla="*/ 456677 w 567955"/>
                  <a:gd name="connsiteY3" fmla="*/ 165908 h 937888"/>
                  <a:gd name="connsiteX4" fmla="*/ 295988 w 567955"/>
                  <a:gd name="connsiteY4" fmla="*/ 334250 h 937888"/>
                  <a:gd name="connsiteX5" fmla="*/ 303640 w 567955"/>
                  <a:gd name="connsiteY5" fmla="*/ 169734 h 937888"/>
                  <a:gd name="connsiteX6" fmla="*/ 303640 w 567955"/>
                  <a:gd name="connsiteY6" fmla="*/ 422246 h 937888"/>
                  <a:gd name="connsiteX7" fmla="*/ 146776 w 567955"/>
                  <a:gd name="connsiteY7" fmla="*/ 690062 h 937888"/>
                  <a:gd name="connsiteX8" fmla="*/ 215643 w 567955"/>
                  <a:gd name="connsiteY8" fmla="*/ 621195 h 937888"/>
                  <a:gd name="connsiteX9" fmla="*/ 16694 w 567955"/>
                  <a:gd name="connsiteY9" fmla="*/ 927270 h 937888"/>
                  <a:gd name="connsiteX10" fmla="*/ 58780 w 567955"/>
                  <a:gd name="connsiteY10" fmla="*/ 827796 h 937888"/>
                  <a:gd name="connsiteX11" fmla="*/ 437548 w 567955"/>
                  <a:gd name="connsiteY11" fmla="*/ 445202 h 937888"/>
                  <a:gd name="connsiteX12" fmla="*/ 452851 w 567955"/>
                  <a:gd name="connsiteY12" fmla="*/ 345727 h 937888"/>
                  <a:gd name="connsiteX13" fmla="*/ 403114 w 567955"/>
                  <a:gd name="connsiteY13" fmla="*/ 238601 h 937888"/>
                  <a:gd name="connsiteX14" fmla="*/ 563804 w 567955"/>
                  <a:gd name="connsiteY14" fmla="*/ 341901 h 937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67955" h="937888">
                    <a:moveTo>
                      <a:pt x="563804" y="341901"/>
                    </a:moveTo>
                    <a:cubicBezTo>
                      <a:pt x="566992" y="345727"/>
                      <a:pt x="421606" y="318308"/>
                      <a:pt x="422244" y="261557"/>
                    </a:cubicBezTo>
                    <a:cubicBezTo>
                      <a:pt x="422882" y="204806"/>
                      <a:pt x="561891" y="17334"/>
                      <a:pt x="567630" y="1393"/>
                    </a:cubicBezTo>
                    <a:cubicBezTo>
                      <a:pt x="573369" y="-14548"/>
                      <a:pt x="501951" y="110432"/>
                      <a:pt x="456677" y="165908"/>
                    </a:cubicBezTo>
                    <a:cubicBezTo>
                      <a:pt x="411403" y="221384"/>
                      <a:pt x="321494" y="333612"/>
                      <a:pt x="295988" y="334250"/>
                    </a:cubicBezTo>
                    <a:cubicBezTo>
                      <a:pt x="270482" y="334888"/>
                      <a:pt x="302365" y="155068"/>
                      <a:pt x="303640" y="169734"/>
                    </a:cubicBezTo>
                    <a:cubicBezTo>
                      <a:pt x="304915" y="184400"/>
                      <a:pt x="329784" y="335525"/>
                      <a:pt x="303640" y="422246"/>
                    </a:cubicBezTo>
                    <a:cubicBezTo>
                      <a:pt x="277496" y="508967"/>
                      <a:pt x="161442" y="656904"/>
                      <a:pt x="146776" y="690062"/>
                    </a:cubicBezTo>
                    <a:cubicBezTo>
                      <a:pt x="132110" y="723220"/>
                      <a:pt x="237323" y="581660"/>
                      <a:pt x="215643" y="621195"/>
                    </a:cubicBezTo>
                    <a:cubicBezTo>
                      <a:pt x="193963" y="660730"/>
                      <a:pt x="42838" y="892837"/>
                      <a:pt x="16694" y="927270"/>
                    </a:cubicBezTo>
                    <a:cubicBezTo>
                      <a:pt x="-9450" y="961704"/>
                      <a:pt x="-11362" y="908141"/>
                      <a:pt x="58780" y="827796"/>
                    </a:cubicBezTo>
                    <a:cubicBezTo>
                      <a:pt x="128922" y="747451"/>
                      <a:pt x="371869" y="525547"/>
                      <a:pt x="437548" y="445202"/>
                    </a:cubicBezTo>
                    <a:cubicBezTo>
                      <a:pt x="503226" y="364857"/>
                      <a:pt x="458590" y="380160"/>
                      <a:pt x="452851" y="345727"/>
                    </a:cubicBezTo>
                    <a:cubicBezTo>
                      <a:pt x="447112" y="311294"/>
                      <a:pt x="386535" y="244978"/>
                      <a:pt x="403114" y="238601"/>
                    </a:cubicBezTo>
                    <a:cubicBezTo>
                      <a:pt x="419693" y="232224"/>
                      <a:pt x="560616" y="338075"/>
                      <a:pt x="563804" y="341901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1" name="フリーフォーム 1150">
                <a:extLst>
                  <a:ext uri="{FF2B5EF4-FFF2-40B4-BE49-F238E27FC236}">
                    <a16:creationId xmlns:a16="http://schemas.microsoft.com/office/drawing/2014/main" id="{C79FE8DA-69A4-B250-8405-B1C59F06F66E}"/>
                  </a:ext>
                </a:extLst>
              </p:cNvPr>
              <p:cNvSpPr/>
              <p:nvPr/>
            </p:nvSpPr>
            <p:spPr>
              <a:xfrm>
                <a:off x="3949971" y="4397222"/>
                <a:ext cx="1365547" cy="789453"/>
              </a:xfrm>
              <a:custGeom>
                <a:avLst/>
                <a:gdLst>
                  <a:gd name="connsiteX0" fmla="*/ 13704 w 1365547"/>
                  <a:gd name="connsiteY0" fmla="*/ 783103 h 789453"/>
                  <a:gd name="connsiteX1" fmla="*/ 759763 w 1365547"/>
                  <a:gd name="connsiteY1" fmla="*/ 519113 h 789453"/>
                  <a:gd name="connsiteX2" fmla="*/ 1012275 w 1365547"/>
                  <a:gd name="connsiteY2" fmla="*/ 293382 h 789453"/>
                  <a:gd name="connsiteX3" fmla="*/ 928104 w 1365547"/>
                  <a:gd name="connsiteY3" fmla="*/ 381379 h 789453"/>
                  <a:gd name="connsiteX4" fmla="*/ 1364262 w 1365547"/>
                  <a:gd name="connsiteY4" fmla="*/ 2611 h 789453"/>
                  <a:gd name="connsiteX5" fmla="*/ 1050534 w 1365547"/>
                  <a:gd name="connsiteY5" fmla="*/ 228341 h 789453"/>
                  <a:gd name="connsiteX6" fmla="*/ 725329 w 1365547"/>
                  <a:gd name="connsiteY6" fmla="*/ 503809 h 789453"/>
                  <a:gd name="connsiteX7" fmla="*/ 1023753 w 1365547"/>
                  <a:gd name="connsiteY7" fmla="*/ 316338 h 789453"/>
                  <a:gd name="connsiteX8" fmla="*/ 729155 w 1365547"/>
                  <a:gd name="connsiteY8" fmla="*/ 507635 h 789453"/>
                  <a:gd name="connsiteX9" fmla="*/ 308302 w 1365547"/>
                  <a:gd name="connsiteY9" fmla="*/ 691280 h 789453"/>
                  <a:gd name="connsiteX10" fmla="*/ 13704 w 1365547"/>
                  <a:gd name="connsiteY10" fmla="*/ 783103 h 7894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65547" h="789453">
                    <a:moveTo>
                      <a:pt x="13704" y="783103"/>
                    </a:moveTo>
                    <a:cubicBezTo>
                      <a:pt x="88947" y="754409"/>
                      <a:pt x="593335" y="600733"/>
                      <a:pt x="759763" y="519113"/>
                    </a:cubicBezTo>
                    <a:cubicBezTo>
                      <a:pt x="926191" y="437493"/>
                      <a:pt x="984218" y="316338"/>
                      <a:pt x="1012275" y="293382"/>
                    </a:cubicBezTo>
                    <a:cubicBezTo>
                      <a:pt x="1040332" y="270426"/>
                      <a:pt x="869440" y="429841"/>
                      <a:pt x="928104" y="381379"/>
                    </a:cubicBezTo>
                    <a:cubicBezTo>
                      <a:pt x="986769" y="332917"/>
                      <a:pt x="1343857" y="28117"/>
                      <a:pt x="1364262" y="2611"/>
                    </a:cubicBezTo>
                    <a:cubicBezTo>
                      <a:pt x="1384667" y="-22895"/>
                      <a:pt x="1157023" y="144808"/>
                      <a:pt x="1050534" y="228341"/>
                    </a:cubicBezTo>
                    <a:cubicBezTo>
                      <a:pt x="944045" y="311874"/>
                      <a:pt x="729792" y="489143"/>
                      <a:pt x="725329" y="503809"/>
                    </a:cubicBezTo>
                    <a:cubicBezTo>
                      <a:pt x="720866" y="518475"/>
                      <a:pt x="1023115" y="315700"/>
                      <a:pt x="1023753" y="316338"/>
                    </a:cubicBezTo>
                    <a:cubicBezTo>
                      <a:pt x="1024391" y="316976"/>
                      <a:pt x="848397" y="445145"/>
                      <a:pt x="729155" y="507635"/>
                    </a:cubicBezTo>
                    <a:cubicBezTo>
                      <a:pt x="609913" y="570125"/>
                      <a:pt x="424355" y="646006"/>
                      <a:pt x="308302" y="691280"/>
                    </a:cubicBezTo>
                    <a:cubicBezTo>
                      <a:pt x="192249" y="736554"/>
                      <a:pt x="-61539" y="811797"/>
                      <a:pt x="13704" y="783103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2" name="フリーフォーム 1151">
                <a:extLst>
                  <a:ext uri="{FF2B5EF4-FFF2-40B4-BE49-F238E27FC236}">
                    <a16:creationId xmlns:a16="http://schemas.microsoft.com/office/drawing/2014/main" id="{E0E403AD-23B8-DF9A-9071-94AEBBF9208F}"/>
                  </a:ext>
                </a:extLst>
              </p:cNvPr>
              <p:cNvSpPr/>
              <p:nvPr/>
            </p:nvSpPr>
            <p:spPr>
              <a:xfrm>
                <a:off x="3967161" y="2460080"/>
                <a:ext cx="720148" cy="183657"/>
              </a:xfrm>
              <a:custGeom>
                <a:avLst/>
                <a:gdLst>
                  <a:gd name="connsiteX0" fmla="*/ 340 w 720148"/>
                  <a:gd name="connsiteY0" fmla="*/ 183646 h 183657"/>
                  <a:gd name="connsiteX1" fmla="*/ 218419 w 720148"/>
                  <a:gd name="connsiteY1" fmla="*/ 49738 h 183657"/>
                  <a:gd name="connsiteX2" fmla="*/ 180160 w 720148"/>
                  <a:gd name="connsiteY2" fmla="*/ 65041 h 183657"/>
                  <a:gd name="connsiteX3" fmla="*/ 390586 w 720148"/>
                  <a:gd name="connsiteY3" fmla="*/ 26782 h 183657"/>
                  <a:gd name="connsiteX4" fmla="*/ 524494 w 720148"/>
                  <a:gd name="connsiteY4" fmla="*/ 72693 h 183657"/>
                  <a:gd name="connsiteX5" fmla="*/ 482409 w 720148"/>
                  <a:gd name="connsiteY5" fmla="*/ 45912 h 183657"/>
                  <a:gd name="connsiteX6" fmla="*/ 719617 w 720148"/>
                  <a:gd name="connsiteY6" fmla="*/ 141560 h 183657"/>
                  <a:gd name="connsiteX7" fmla="*/ 547450 w 720148"/>
                  <a:gd name="connsiteY7" fmla="*/ 95649 h 183657"/>
                  <a:gd name="connsiteX8" fmla="*/ 570406 w 720148"/>
                  <a:gd name="connsiteY8" fmla="*/ 87997 h 183657"/>
                  <a:gd name="connsiteX9" fmla="*/ 428846 w 720148"/>
                  <a:gd name="connsiteY9" fmla="*/ 53564 h 183657"/>
                  <a:gd name="connsiteX10" fmla="*/ 168682 w 720148"/>
                  <a:gd name="connsiteY10" fmla="*/ 57389 h 183657"/>
                  <a:gd name="connsiteX11" fmla="*/ 199289 w 720148"/>
                  <a:gd name="connsiteY11" fmla="*/ 0 h 183657"/>
                  <a:gd name="connsiteX12" fmla="*/ 168682 w 720148"/>
                  <a:gd name="connsiteY12" fmla="*/ 57389 h 183657"/>
                  <a:gd name="connsiteX13" fmla="*/ 340 w 720148"/>
                  <a:gd name="connsiteY13" fmla="*/ 183646 h 1836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20148" h="183657">
                    <a:moveTo>
                      <a:pt x="340" y="183646"/>
                    </a:moveTo>
                    <a:cubicBezTo>
                      <a:pt x="8629" y="182371"/>
                      <a:pt x="188449" y="69505"/>
                      <a:pt x="218419" y="49738"/>
                    </a:cubicBezTo>
                    <a:cubicBezTo>
                      <a:pt x="248389" y="29970"/>
                      <a:pt x="151466" y="68867"/>
                      <a:pt x="180160" y="65041"/>
                    </a:cubicBezTo>
                    <a:cubicBezTo>
                      <a:pt x="208854" y="61215"/>
                      <a:pt x="333197" y="25507"/>
                      <a:pt x="390586" y="26782"/>
                    </a:cubicBezTo>
                    <a:cubicBezTo>
                      <a:pt x="447975" y="28057"/>
                      <a:pt x="509190" y="69505"/>
                      <a:pt x="524494" y="72693"/>
                    </a:cubicBezTo>
                    <a:cubicBezTo>
                      <a:pt x="539798" y="75881"/>
                      <a:pt x="449889" y="34434"/>
                      <a:pt x="482409" y="45912"/>
                    </a:cubicBezTo>
                    <a:cubicBezTo>
                      <a:pt x="514929" y="57390"/>
                      <a:pt x="708777" y="133271"/>
                      <a:pt x="719617" y="141560"/>
                    </a:cubicBezTo>
                    <a:cubicBezTo>
                      <a:pt x="730457" y="149849"/>
                      <a:pt x="572319" y="104576"/>
                      <a:pt x="547450" y="95649"/>
                    </a:cubicBezTo>
                    <a:cubicBezTo>
                      <a:pt x="522582" y="86722"/>
                      <a:pt x="590173" y="95011"/>
                      <a:pt x="570406" y="87997"/>
                    </a:cubicBezTo>
                    <a:cubicBezTo>
                      <a:pt x="550639" y="80983"/>
                      <a:pt x="495800" y="58665"/>
                      <a:pt x="428846" y="53564"/>
                    </a:cubicBezTo>
                    <a:cubicBezTo>
                      <a:pt x="361892" y="48463"/>
                      <a:pt x="206941" y="66316"/>
                      <a:pt x="168682" y="57389"/>
                    </a:cubicBezTo>
                    <a:cubicBezTo>
                      <a:pt x="130423" y="48462"/>
                      <a:pt x="199289" y="0"/>
                      <a:pt x="199289" y="0"/>
                    </a:cubicBezTo>
                    <a:cubicBezTo>
                      <a:pt x="199289" y="0"/>
                      <a:pt x="199927" y="30607"/>
                      <a:pt x="168682" y="57389"/>
                    </a:cubicBezTo>
                    <a:cubicBezTo>
                      <a:pt x="137437" y="84171"/>
                      <a:pt x="-7949" y="184921"/>
                      <a:pt x="340" y="183646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3" name="フリーフォーム 1152">
                <a:extLst>
                  <a:ext uri="{FF2B5EF4-FFF2-40B4-BE49-F238E27FC236}">
                    <a16:creationId xmlns:a16="http://schemas.microsoft.com/office/drawing/2014/main" id="{B3A56AAC-2706-3BA6-E388-0100F9D2B70C}"/>
                  </a:ext>
                </a:extLst>
              </p:cNvPr>
              <p:cNvSpPr/>
              <p:nvPr/>
            </p:nvSpPr>
            <p:spPr>
              <a:xfrm>
                <a:off x="3274852" y="2391205"/>
                <a:ext cx="80930" cy="327830"/>
              </a:xfrm>
              <a:custGeom>
                <a:avLst/>
                <a:gdLst>
                  <a:gd name="connsiteX0" fmla="*/ 154 w 80930"/>
                  <a:gd name="connsiteY0" fmla="*/ 8 h 327830"/>
                  <a:gd name="connsiteX1" fmla="*/ 57543 w 80930"/>
                  <a:gd name="connsiteY1" fmla="*/ 187480 h 327830"/>
                  <a:gd name="connsiteX2" fmla="*/ 80499 w 80930"/>
                  <a:gd name="connsiteY2" fmla="*/ 325213 h 327830"/>
                  <a:gd name="connsiteX3" fmla="*/ 72847 w 80930"/>
                  <a:gd name="connsiteY3" fmla="*/ 271650 h 327830"/>
                  <a:gd name="connsiteX4" fmla="*/ 76673 w 80930"/>
                  <a:gd name="connsiteY4" fmla="*/ 195131 h 327830"/>
                  <a:gd name="connsiteX5" fmla="*/ 154 w 80930"/>
                  <a:gd name="connsiteY5" fmla="*/ 8 h 327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930" h="327830">
                    <a:moveTo>
                      <a:pt x="154" y="8"/>
                    </a:moveTo>
                    <a:cubicBezTo>
                      <a:pt x="-3034" y="-1267"/>
                      <a:pt x="44152" y="133279"/>
                      <a:pt x="57543" y="187480"/>
                    </a:cubicBezTo>
                    <a:cubicBezTo>
                      <a:pt x="70934" y="241681"/>
                      <a:pt x="77948" y="311185"/>
                      <a:pt x="80499" y="325213"/>
                    </a:cubicBezTo>
                    <a:cubicBezTo>
                      <a:pt x="83050" y="339241"/>
                      <a:pt x="73485" y="293330"/>
                      <a:pt x="72847" y="271650"/>
                    </a:cubicBezTo>
                    <a:cubicBezTo>
                      <a:pt x="72209" y="249970"/>
                      <a:pt x="85600" y="236579"/>
                      <a:pt x="76673" y="195131"/>
                    </a:cubicBezTo>
                    <a:cubicBezTo>
                      <a:pt x="67746" y="153683"/>
                      <a:pt x="3342" y="1283"/>
                      <a:pt x="154" y="8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4" name="フリーフォーム 1153">
                <a:extLst>
                  <a:ext uri="{FF2B5EF4-FFF2-40B4-BE49-F238E27FC236}">
                    <a16:creationId xmlns:a16="http://schemas.microsoft.com/office/drawing/2014/main" id="{2DEFBB65-C4CB-A37B-CC7E-54C5849D589F}"/>
                  </a:ext>
                </a:extLst>
              </p:cNvPr>
              <p:cNvSpPr/>
              <p:nvPr/>
            </p:nvSpPr>
            <p:spPr>
              <a:xfrm>
                <a:off x="3072643" y="2323707"/>
                <a:ext cx="244482" cy="222597"/>
              </a:xfrm>
              <a:custGeom>
                <a:avLst/>
                <a:gdLst>
                  <a:gd name="connsiteX0" fmla="*/ 757 w 244482"/>
                  <a:gd name="connsiteY0" fmla="*/ 393 h 222597"/>
                  <a:gd name="connsiteX1" fmla="*/ 92832 w 244482"/>
                  <a:gd name="connsiteY1" fmla="*/ 54368 h 222597"/>
                  <a:gd name="connsiteX2" fmla="*/ 165857 w 244482"/>
                  <a:gd name="connsiteY2" fmla="*/ 114693 h 222597"/>
                  <a:gd name="connsiteX3" fmla="*/ 159507 w 244482"/>
                  <a:gd name="connsiteY3" fmla="*/ 89293 h 222597"/>
                  <a:gd name="connsiteX4" fmla="*/ 242057 w 244482"/>
                  <a:gd name="connsiteY4" fmla="*/ 219468 h 222597"/>
                  <a:gd name="connsiteX5" fmla="*/ 216657 w 244482"/>
                  <a:gd name="connsiteY5" fmla="*/ 175018 h 222597"/>
                  <a:gd name="connsiteX6" fmla="*/ 156332 w 244482"/>
                  <a:gd name="connsiteY6" fmla="*/ 95643 h 222597"/>
                  <a:gd name="connsiteX7" fmla="*/ 146807 w 244482"/>
                  <a:gd name="connsiteY7" fmla="*/ 82943 h 222597"/>
                  <a:gd name="connsiteX8" fmla="*/ 757 w 244482"/>
                  <a:gd name="connsiteY8" fmla="*/ 393 h 222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4482" h="222597">
                    <a:moveTo>
                      <a:pt x="757" y="393"/>
                    </a:moveTo>
                    <a:cubicBezTo>
                      <a:pt x="-8239" y="-4369"/>
                      <a:pt x="65315" y="35318"/>
                      <a:pt x="92832" y="54368"/>
                    </a:cubicBezTo>
                    <a:cubicBezTo>
                      <a:pt x="120349" y="73418"/>
                      <a:pt x="154745" y="108872"/>
                      <a:pt x="165857" y="114693"/>
                    </a:cubicBezTo>
                    <a:cubicBezTo>
                      <a:pt x="176969" y="120514"/>
                      <a:pt x="146807" y="71831"/>
                      <a:pt x="159507" y="89293"/>
                    </a:cubicBezTo>
                    <a:cubicBezTo>
                      <a:pt x="172207" y="106756"/>
                      <a:pt x="232532" y="205181"/>
                      <a:pt x="242057" y="219468"/>
                    </a:cubicBezTo>
                    <a:cubicBezTo>
                      <a:pt x="251582" y="233755"/>
                      <a:pt x="230944" y="195655"/>
                      <a:pt x="216657" y="175018"/>
                    </a:cubicBezTo>
                    <a:cubicBezTo>
                      <a:pt x="202370" y="154381"/>
                      <a:pt x="156332" y="95643"/>
                      <a:pt x="156332" y="95643"/>
                    </a:cubicBezTo>
                    <a:cubicBezTo>
                      <a:pt x="144690" y="80297"/>
                      <a:pt x="167974" y="95643"/>
                      <a:pt x="146807" y="82943"/>
                    </a:cubicBezTo>
                    <a:cubicBezTo>
                      <a:pt x="125640" y="70243"/>
                      <a:pt x="9753" y="5155"/>
                      <a:pt x="757" y="393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5" name="フリーフォーム 1154">
                <a:extLst>
                  <a:ext uri="{FF2B5EF4-FFF2-40B4-BE49-F238E27FC236}">
                    <a16:creationId xmlns:a16="http://schemas.microsoft.com/office/drawing/2014/main" id="{C3583BFC-8610-B447-12B5-89F203766613}"/>
                  </a:ext>
                </a:extLst>
              </p:cNvPr>
              <p:cNvSpPr/>
              <p:nvPr/>
            </p:nvSpPr>
            <p:spPr>
              <a:xfrm>
                <a:off x="4006603" y="2551757"/>
                <a:ext cx="530769" cy="112079"/>
              </a:xfrm>
              <a:custGeom>
                <a:avLst/>
                <a:gdLst>
                  <a:gd name="connsiteX0" fmla="*/ 247 w 530769"/>
                  <a:gd name="connsiteY0" fmla="*/ 112068 h 112079"/>
                  <a:gd name="connsiteX1" fmla="*/ 184397 w 530769"/>
                  <a:gd name="connsiteY1" fmla="*/ 26343 h 112079"/>
                  <a:gd name="connsiteX2" fmla="*/ 362197 w 530769"/>
                  <a:gd name="connsiteY2" fmla="*/ 13643 h 112079"/>
                  <a:gd name="connsiteX3" fmla="*/ 289172 w 530769"/>
                  <a:gd name="connsiteY3" fmla="*/ 7293 h 112079"/>
                  <a:gd name="connsiteX4" fmla="*/ 441572 w 530769"/>
                  <a:gd name="connsiteY4" fmla="*/ 13643 h 112079"/>
                  <a:gd name="connsiteX5" fmla="*/ 530472 w 530769"/>
                  <a:gd name="connsiteY5" fmla="*/ 35868 h 112079"/>
                  <a:gd name="connsiteX6" fmla="*/ 412997 w 530769"/>
                  <a:gd name="connsiteY6" fmla="*/ 7293 h 112079"/>
                  <a:gd name="connsiteX7" fmla="*/ 365372 w 530769"/>
                  <a:gd name="connsiteY7" fmla="*/ 943 h 112079"/>
                  <a:gd name="connsiteX8" fmla="*/ 178047 w 530769"/>
                  <a:gd name="connsiteY8" fmla="*/ 23168 h 112079"/>
                  <a:gd name="connsiteX9" fmla="*/ 222497 w 530769"/>
                  <a:gd name="connsiteY9" fmla="*/ 10468 h 112079"/>
                  <a:gd name="connsiteX10" fmla="*/ 146297 w 530769"/>
                  <a:gd name="connsiteY10" fmla="*/ 19993 h 112079"/>
                  <a:gd name="connsiteX11" fmla="*/ 247 w 530769"/>
                  <a:gd name="connsiteY11" fmla="*/ 112068 h 112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30769" h="112079">
                    <a:moveTo>
                      <a:pt x="247" y="112068"/>
                    </a:moveTo>
                    <a:cubicBezTo>
                      <a:pt x="6597" y="113126"/>
                      <a:pt x="124072" y="42747"/>
                      <a:pt x="184397" y="26343"/>
                    </a:cubicBezTo>
                    <a:cubicBezTo>
                      <a:pt x="244722" y="9939"/>
                      <a:pt x="344735" y="16818"/>
                      <a:pt x="362197" y="13643"/>
                    </a:cubicBezTo>
                    <a:cubicBezTo>
                      <a:pt x="379660" y="10468"/>
                      <a:pt x="275943" y="7293"/>
                      <a:pt x="289172" y="7293"/>
                    </a:cubicBezTo>
                    <a:cubicBezTo>
                      <a:pt x="302401" y="7293"/>
                      <a:pt x="401355" y="8880"/>
                      <a:pt x="441572" y="13643"/>
                    </a:cubicBezTo>
                    <a:cubicBezTo>
                      <a:pt x="481789" y="18405"/>
                      <a:pt x="535234" y="36926"/>
                      <a:pt x="530472" y="35868"/>
                    </a:cubicBezTo>
                    <a:cubicBezTo>
                      <a:pt x="525710" y="34810"/>
                      <a:pt x="440514" y="13114"/>
                      <a:pt x="412997" y="7293"/>
                    </a:cubicBezTo>
                    <a:cubicBezTo>
                      <a:pt x="385480" y="1472"/>
                      <a:pt x="404530" y="-1703"/>
                      <a:pt x="365372" y="943"/>
                    </a:cubicBezTo>
                    <a:cubicBezTo>
                      <a:pt x="326214" y="3589"/>
                      <a:pt x="201860" y="21580"/>
                      <a:pt x="178047" y="23168"/>
                    </a:cubicBezTo>
                    <a:cubicBezTo>
                      <a:pt x="154234" y="24756"/>
                      <a:pt x="227789" y="10997"/>
                      <a:pt x="222497" y="10468"/>
                    </a:cubicBezTo>
                    <a:cubicBezTo>
                      <a:pt x="217205" y="9939"/>
                      <a:pt x="181222" y="7822"/>
                      <a:pt x="146297" y="19993"/>
                    </a:cubicBezTo>
                    <a:cubicBezTo>
                      <a:pt x="111372" y="32164"/>
                      <a:pt x="-6103" y="111010"/>
                      <a:pt x="247" y="112068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6" name="フリーフォーム 1155">
                <a:extLst>
                  <a:ext uri="{FF2B5EF4-FFF2-40B4-BE49-F238E27FC236}">
                    <a16:creationId xmlns:a16="http://schemas.microsoft.com/office/drawing/2014/main" id="{A47B0935-CCF8-3582-9F8F-29D41550B9AE}"/>
                  </a:ext>
                </a:extLst>
              </p:cNvPr>
              <p:cNvSpPr/>
              <p:nvPr/>
            </p:nvSpPr>
            <p:spPr>
              <a:xfrm>
                <a:off x="3355966" y="2384399"/>
                <a:ext cx="143939" cy="431930"/>
              </a:xfrm>
              <a:custGeom>
                <a:avLst/>
                <a:gdLst>
                  <a:gd name="connsiteX0" fmla="*/ 9 w 143939"/>
                  <a:gd name="connsiteY0" fmla="*/ 26 h 431930"/>
                  <a:gd name="connsiteX1" fmla="*/ 101609 w 143939"/>
                  <a:gd name="connsiteY1" fmla="*/ 234976 h 431930"/>
                  <a:gd name="connsiteX2" fmla="*/ 95259 w 143939"/>
                  <a:gd name="connsiteY2" fmla="*/ 177826 h 431930"/>
                  <a:gd name="connsiteX3" fmla="*/ 111134 w 143939"/>
                  <a:gd name="connsiteY3" fmla="*/ 285776 h 431930"/>
                  <a:gd name="connsiteX4" fmla="*/ 98434 w 143939"/>
                  <a:gd name="connsiteY4" fmla="*/ 339751 h 431930"/>
                  <a:gd name="connsiteX5" fmla="*/ 66684 w 143939"/>
                  <a:gd name="connsiteY5" fmla="*/ 431826 h 431930"/>
                  <a:gd name="connsiteX6" fmla="*/ 85734 w 143939"/>
                  <a:gd name="connsiteY6" fmla="*/ 355626 h 431930"/>
                  <a:gd name="connsiteX7" fmla="*/ 142884 w 143939"/>
                  <a:gd name="connsiteY7" fmla="*/ 247676 h 431930"/>
                  <a:gd name="connsiteX8" fmla="*/ 123834 w 143939"/>
                  <a:gd name="connsiteY8" fmla="*/ 92101 h 431930"/>
                  <a:gd name="connsiteX9" fmla="*/ 136534 w 143939"/>
                  <a:gd name="connsiteY9" fmla="*/ 266726 h 431930"/>
                  <a:gd name="connsiteX10" fmla="*/ 92084 w 143939"/>
                  <a:gd name="connsiteY10" fmla="*/ 146076 h 431930"/>
                  <a:gd name="connsiteX11" fmla="*/ 107959 w 143939"/>
                  <a:gd name="connsiteY11" fmla="*/ 219101 h 431930"/>
                  <a:gd name="connsiteX12" fmla="*/ 9 w 143939"/>
                  <a:gd name="connsiteY12" fmla="*/ 26 h 4319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43939" h="431930">
                    <a:moveTo>
                      <a:pt x="9" y="26"/>
                    </a:moveTo>
                    <a:cubicBezTo>
                      <a:pt x="-1049" y="2672"/>
                      <a:pt x="85734" y="205343"/>
                      <a:pt x="101609" y="234976"/>
                    </a:cubicBezTo>
                    <a:cubicBezTo>
                      <a:pt x="117484" y="264609"/>
                      <a:pt x="93672" y="169359"/>
                      <a:pt x="95259" y="177826"/>
                    </a:cubicBezTo>
                    <a:cubicBezTo>
                      <a:pt x="96846" y="186293"/>
                      <a:pt x="110605" y="258789"/>
                      <a:pt x="111134" y="285776"/>
                    </a:cubicBezTo>
                    <a:cubicBezTo>
                      <a:pt x="111663" y="312763"/>
                      <a:pt x="105842" y="315409"/>
                      <a:pt x="98434" y="339751"/>
                    </a:cubicBezTo>
                    <a:cubicBezTo>
                      <a:pt x="91026" y="364093"/>
                      <a:pt x="68801" y="429180"/>
                      <a:pt x="66684" y="431826"/>
                    </a:cubicBezTo>
                    <a:cubicBezTo>
                      <a:pt x="64567" y="434472"/>
                      <a:pt x="73034" y="386318"/>
                      <a:pt x="85734" y="355626"/>
                    </a:cubicBezTo>
                    <a:cubicBezTo>
                      <a:pt x="98434" y="324934"/>
                      <a:pt x="136534" y="291597"/>
                      <a:pt x="142884" y="247676"/>
                    </a:cubicBezTo>
                    <a:cubicBezTo>
                      <a:pt x="149234" y="203755"/>
                      <a:pt x="124892" y="88926"/>
                      <a:pt x="123834" y="92101"/>
                    </a:cubicBezTo>
                    <a:cubicBezTo>
                      <a:pt x="122776" y="95276"/>
                      <a:pt x="141826" y="257730"/>
                      <a:pt x="136534" y="266726"/>
                    </a:cubicBezTo>
                    <a:cubicBezTo>
                      <a:pt x="131242" y="275722"/>
                      <a:pt x="96847" y="154014"/>
                      <a:pt x="92084" y="146076"/>
                    </a:cubicBezTo>
                    <a:cubicBezTo>
                      <a:pt x="87322" y="138139"/>
                      <a:pt x="126480" y="241855"/>
                      <a:pt x="107959" y="219101"/>
                    </a:cubicBezTo>
                    <a:cubicBezTo>
                      <a:pt x="89438" y="196347"/>
                      <a:pt x="1067" y="-2620"/>
                      <a:pt x="9" y="26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7" name="フリーフォーム 1156">
                <a:extLst>
                  <a:ext uri="{FF2B5EF4-FFF2-40B4-BE49-F238E27FC236}">
                    <a16:creationId xmlns:a16="http://schemas.microsoft.com/office/drawing/2014/main" id="{C255C24A-16C0-60A5-49EC-72EDD1DF698F}"/>
                  </a:ext>
                </a:extLst>
              </p:cNvPr>
              <p:cNvSpPr/>
              <p:nvPr/>
            </p:nvSpPr>
            <p:spPr>
              <a:xfrm>
                <a:off x="2729389" y="3171784"/>
                <a:ext cx="109211" cy="498651"/>
              </a:xfrm>
              <a:custGeom>
                <a:avLst/>
                <a:gdLst>
                  <a:gd name="connsiteX0" fmla="*/ 67786 w 109211"/>
                  <a:gd name="connsiteY0" fmla="*/ 41 h 498651"/>
                  <a:gd name="connsiteX1" fmla="*/ 42386 w 109211"/>
                  <a:gd name="connsiteY1" fmla="*/ 149266 h 498651"/>
                  <a:gd name="connsiteX2" fmla="*/ 77311 w 109211"/>
                  <a:gd name="connsiteY2" fmla="*/ 241341 h 498651"/>
                  <a:gd name="connsiteX3" fmla="*/ 58261 w 109211"/>
                  <a:gd name="connsiteY3" fmla="*/ 266741 h 498651"/>
                  <a:gd name="connsiteX4" fmla="*/ 102711 w 109211"/>
                  <a:gd name="connsiteY4" fmla="*/ 304841 h 498651"/>
                  <a:gd name="connsiteX5" fmla="*/ 96361 w 109211"/>
                  <a:gd name="connsiteY5" fmla="*/ 374691 h 498651"/>
                  <a:gd name="connsiteX6" fmla="*/ 109061 w 109211"/>
                  <a:gd name="connsiteY6" fmla="*/ 498516 h 498651"/>
                  <a:gd name="connsiteX7" fmla="*/ 102711 w 109211"/>
                  <a:gd name="connsiteY7" fmla="*/ 396916 h 498651"/>
                  <a:gd name="connsiteX8" fmla="*/ 93186 w 109211"/>
                  <a:gd name="connsiteY8" fmla="*/ 304841 h 498651"/>
                  <a:gd name="connsiteX9" fmla="*/ 51911 w 109211"/>
                  <a:gd name="connsiteY9" fmla="*/ 206416 h 498651"/>
                  <a:gd name="connsiteX10" fmla="*/ 1111 w 109211"/>
                  <a:gd name="connsiteY10" fmla="*/ 107991 h 498651"/>
                  <a:gd name="connsiteX11" fmla="*/ 20161 w 109211"/>
                  <a:gd name="connsiteY11" fmla="*/ 133391 h 498651"/>
                  <a:gd name="connsiteX12" fmla="*/ 67786 w 109211"/>
                  <a:gd name="connsiteY12" fmla="*/ 41 h 498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9211" h="498651">
                    <a:moveTo>
                      <a:pt x="67786" y="41"/>
                    </a:moveTo>
                    <a:cubicBezTo>
                      <a:pt x="71490" y="2687"/>
                      <a:pt x="40798" y="109049"/>
                      <a:pt x="42386" y="149266"/>
                    </a:cubicBezTo>
                    <a:cubicBezTo>
                      <a:pt x="43974" y="189483"/>
                      <a:pt x="74665" y="221762"/>
                      <a:pt x="77311" y="241341"/>
                    </a:cubicBezTo>
                    <a:cubicBezTo>
                      <a:pt x="79957" y="260920"/>
                      <a:pt x="54028" y="256158"/>
                      <a:pt x="58261" y="266741"/>
                    </a:cubicBezTo>
                    <a:cubicBezTo>
                      <a:pt x="62494" y="277324"/>
                      <a:pt x="96361" y="286849"/>
                      <a:pt x="102711" y="304841"/>
                    </a:cubicBezTo>
                    <a:cubicBezTo>
                      <a:pt x="109061" y="322833"/>
                      <a:pt x="95303" y="342412"/>
                      <a:pt x="96361" y="374691"/>
                    </a:cubicBezTo>
                    <a:cubicBezTo>
                      <a:pt x="97419" y="406970"/>
                      <a:pt x="108003" y="494812"/>
                      <a:pt x="109061" y="498516"/>
                    </a:cubicBezTo>
                    <a:cubicBezTo>
                      <a:pt x="110119" y="502220"/>
                      <a:pt x="105357" y="429195"/>
                      <a:pt x="102711" y="396916"/>
                    </a:cubicBezTo>
                    <a:cubicBezTo>
                      <a:pt x="100065" y="364637"/>
                      <a:pt x="101653" y="336591"/>
                      <a:pt x="93186" y="304841"/>
                    </a:cubicBezTo>
                    <a:cubicBezTo>
                      <a:pt x="84719" y="273091"/>
                      <a:pt x="67257" y="239224"/>
                      <a:pt x="51911" y="206416"/>
                    </a:cubicBezTo>
                    <a:cubicBezTo>
                      <a:pt x="36565" y="173608"/>
                      <a:pt x="6403" y="120162"/>
                      <a:pt x="1111" y="107991"/>
                    </a:cubicBezTo>
                    <a:cubicBezTo>
                      <a:pt x="-4181" y="95820"/>
                      <a:pt x="10636" y="145562"/>
                      <a:pt x="20161" y="133391"/>
                    </a:cubicBezTo>
                    <a:cubicBezTo>
                      <a:pt x="29686" y="121220"/>
                      <a:pt x="64082" y="-2605"/>
                      <a:pt x="67786" y="41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8" name="フリーフォーム 1157">
                <a:extLst>
                  <a:ext uri="{FF2B5EF4-FFF2-40B4-BE49-F238E27FC236}">
                    <a16:creationId xmlns:a16="http://schemas.microsoft.com/office/drawing/2014/main" id="{EBA51CC0-6885-BFA2-27EF-6171DC438E70}"/>
                  </a:ext>
                </a:extLst>
              </p:cNvPr>
              <p:cNvSpPr/>
              <p:nvPr/>
            </p:nvSpPr>
            <p:spPr>
              <a:xfrm>
                <a:off x="3946476" y="3622582"/>
                <a:ext cx="55811" cy="176347"/>
              </a:xfrm>
              <a:custGeom>
                <a:avLst/>
                <a:gdLst>
                  <a:gd name="connsiteX0" fmla="*/ 44499 w 55811"/>
                  <a:gd name="connsiteY0" fmla="*/ 93 h 176347"/>
                  <a:gd name="connsiteX1" fmla="*/ 15924 w 55811"/>
                  <a:gd name="connsiteY1" fmla="*/ 88993 h 176347"/>
                  <a:gd name="connsiteX2" fmla="*/ 54024 w 55811"/>
                  <a:gd name="connsiteY2" fmla="*/ 174718 h 176347"/>
                  <a:gd name="connsiteX3" fmla="*/ 44499 w 55811"/>
                  <a:gd name="connsiteY3" fmla="*/ 139793 h 176347"/>
                  <a:gd name="connsiteX4" fmla="*/ 49 w 55811"/>
                  <a:gd name="connsiteY4" fmla="*/ 73118 h 176347"/>
                  <a:gd name="connsiteX5" fmla="*/ 44499 w 55811"/>
                  <a:gd name="connsiteY5" fmla="*/ 93 h 1763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5811" h="176347">
                    <a:moveTo>
                      <a:pt x="44499" y="93"/>
                    </a:moveTo>
                    <a:cubicBezTo>
                      <a:pt x="47145" y="2739"/>
                      <a:pt x="14337" y="59889"/>
                      <a:pt x="15924" y="88993"/>
                    </a:cubicBezTo>
                    <a:cubicBezTo>
                      <a:pt x="17511" y="118097"/>
                      <a:pt x="49261" y="166251"/>
                      <a:pt x="54024" y="174718"/>
                    </a:cubicBezTo>
                    <a:cubicBezTo>
                      <a:pt x="58787" y="183185"/>
                      <a:pt x="53495" y="156726"/>
                      <a:pt x="44499" y="139793"/>
                    </a:cubicBezTo>
                    <a:cubicBezTo>
                      <a:pt x="35503" y="122860"/>
                      <a:pt x="-1538" y="94285"/>
                      <a:pt x="49" y="73118"/>
                    </a:cubicBezTo>
                    <a:cubicBezTo>
                      <a:pt x="1636" y="51951"/>
                      <a:pt x="41853" y="-2553"/>
                      <a:pt x="44499" y="93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9" name="フリーフォーム 1158">
                <a:extLst>
                  <a:ext uri="{FF2B5EF4-FFF2-40B4-BE49-F238E27FC236}">
                    <a16:creationId xmlns:a16="http://schemas.microsoft.com/office/drawing/2014/main" id="{9CBBD73D-DD69-886B-77C6-EB4C2340724F}"/>
                  </a:ext>
                </a:extLst>
              </p:cNvPr>
              <p:cNvSpPr/>
              <p:nvPr/>
            </p:nvSpPr>
            <p:spPr>
              <a:xfrm>
                <a:off x="4660829" y="3638473"/>
                <a:ext cx="47982" cy="143688"/>
              </a:xfrm>
              <a:custGeom>
                <a:avLst/>
                <a:gdLst>
                  <a:gd name="connsiteX0" fmla="*/ 6421 w 47982"/>
                  <a:gd name="connsiteY0" fmla="*/ 77 h 143688"/>
                  <a:gd name="connsiteX1" fmla="*/ 41346 w 47982"/>
                  <a:gd name="connsiteY1" fmla="*/ 63577 h 143688"/>
                  <a:gd name="connsiteX2" fmla="*/ 71 w 47982"/>
                  <a:gd name="connsiteY2" fmla="*/ 142952 h 143688"/>
                  <a:gd name="connsiteX3" fmla="*/ 31821 w 47982"/>
                  <a:gd name="connsiteY3" fmla="*/ 101677 h 143688"/>
                  <a:gd name="connsiteX4" fmla="*/ 47696 w 47982"/>
                  <a:gd name="connsiteY4" fmla="*/ 76277 h 143688"/>
                  <a:gd name="connsiteX5" fmla="*/ 6421 w 47982"/>
                  <a:gd name="connsiteY5" fmla="*/ 77 h 143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982" h="143688">
                    <a:moveTo>
                      <a:pt x="6421" y="77"/>
                    </a:moveTo>
                    <a:cubicBezTo>
                      <a:pt x="5363" y="-2040"/>
                      <a:pt x="42404" y="39765"/>
                      <a:pt x="41346" y="63577"/>
                    </a:cubicBezTo>
                    <a:cubicBezTo>
                      <a:pt x="40288" y="87389"/>
                      <a:pt x="1658" y="136602"/>
                      <a:pt x="71" y="142952"/>
                    </a:cubicBezTo>
                    <a:cubicBezTo>
                      <a:pt x="-1517" y="149302"/>
                      <a:pt x="23884" y="112790"/>
                      <a:pt x="31821" y="101677"/>
                    </a:cubicBezTo>
                    <a:cubicBezTo>
                      <a:pt x="39759" y="90565"/>
                      <a:pt x="49813" y="90035"/>
                      <a:pt x="47696" y="76277"/>
                    </a:cubicBezTo>
                    <a:cubicBezTo>
                      <a:pt x="45579" y="62519"/>
                      <a:pt x="7479" y="2194"/>
                      <a:pt x="6421" y="77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0" name="フリーフォーム 1159">
                <a:extLst>
                  <a:ext uri="{FF2B5EF4-FFF2-40B4-BE49-F238E27FC236}">
                    <a16:creationId xmlns:a16="http://schemas.microsoft.com/office/drawing/2014/main" id="{B562E0CB-ED35-F7D9-A8FD-8878FFC54BA4}"/>
                  </a:ext>
                </a:extLst>
              </p:cNvPr>
              <p:cNvSpPr/>
              <p:nvPr/>
            </p:nvSpPr>
            <p:spPr>
              <a:xfrm>
                <a:off x="4348486" y="3458642"/>
                <a:ext cx="149353" cy="113926"/>
              </a:xfrm>
              <a:custGeom>
                <a:avLst/>
                <a:gdLst>
                  <a:gd name="connsiteX0" fmla="*/ 1264 w 149353"/>
                  <a:gd name="connsiteY0" fmla="*/ 113233 h 113926"/>
                  <a:gd name="connsiteX1" fmla="*/ 147314 w 149353"/>
                  <a:gd name="connsiteY1" fmla="*/ 2108 h 113926"/>
                  <a:gd name="connsiteX2" fmla="*/ 80639 w 149353"/>
                  <a:gd name="connsiteY2" fmla="*/ 46558 h 113926"/>
                  <a:gd name="connsiteX3" fmla="*/ 1264 w 149353"/>
                  <a:gd name="connsiteY3" fmla="*/ 113233 h 113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9353" h="113926">
                    <a:moveTo>
                      <a:pt x="1264" y="113233"/>
                    </a:moveTo>
                    <a:cubicBezTo>
                      <a:pt x="12377" y="105825"/>
                      <a:pt x="134085" y="13220"/>
                      <a:pt x="147314" y="2108"/>
                    </a:cubicBezTo>
                    <a:cubicBezTo>
                      <a:pt x="160543" y="-9004"/>
                      <a:pt x="106039" y="26450"/>
                      <a:pt x="80639" y="46558"/>
                    </a:cubicBezTo>
                    <a:cubicBezTo>
                      <a:pt x="55239" y="66666"/>
                      <a:pt x="-9849" y="120641"/>
                      <a:pt x="1264" y="113233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1" name="フリーフォーム 1160">
                <a:extLst>
                  <a:ext uri="{FF2B5EF4-FFF2-40B4-BE49-F238E27FC236}">
                    <a16:creationId xmlns:a16="http://schemas.microsoft.com/office/drawing/2014/main" id="{85D0C4C1-9F63-CE48-88E5-2BBD1FB64E9F}"/>
                  </a:ext>
                </a:extLst>
              </p:cNvPr>
              <p:cNvSpPr/>
              <p:nvPr/>
            </p:nvSpPr>
            <p:spPr>
              <a:xfrm>
                <a:off x="3746482" y="3365471"/>
                <a:ext cx="63707" cy="123926"/>
              </a:xfrm>
              <a:custGeom>
                <a:avLst/>
                <a:gdLst>
                  <a:gd name="connsiteX0" fmla="*/ 18 w 63707"/>
                  <a:gd name="connsiteY0" fmla="*/ 29 h 123926"/>
                  <a:gd name="connsiteX1" fmla="*/ 53993 w 63707"/>
                  <a:gd name="connsiteY1" fmla="*/ 82579 h 123926"/>
                  <a:gd name="connsiteX2" fmla="*/ 63518 w 63707"/>
                  <a:gd name="connsiteY2" fmla="*/ 123854 h 123926"/>
                  <a:gd name="connsiteX3" fmla="*/ 60343 w 63707"/>
                  <a:gd name="connsiteY3" fmla="*/ 92104 h 123926"/>
                  <a:gd name="connsiteX4" fmla="*/ 60343 w 63707"/>
                  <a:gd name="connsiteY4" fmla="*/ 73054 h 123926"/>
                  <a:gd name="connsiteX5" fmla="*/ 18 w 63707"/>
                  <a:gd name="connsiteY5" fmla="*/ 29 h 123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3707" h="123926">
                    <a:moveTo>
                      <a:pt x="18" y="29"/>
                    </a:moveTo>
                    <a:cubicBezTo>
                      <a:pt x="-1040" y="1617"/>
                      <a:pt x="43410" y="61942"/>
                      <a:pt x="53993" y="82579"/>
                    </a:cubicBezTo>
                    <a:cubicBezTo>
                      <a:pt x="64576" y="103217"/>
                      <a:pt x="63518" y="123854"/>
                      <a:pt x="63518" y="123854"/>
                    </a:cubicBezTo>
                    <a:cubicBezTo>
                      <a:pt x="64576" y="125442"/>
                      <a:pt x="60872" y="100571"/>
                      <a:pt x="60343" y="92104"/>
                    </a:cubicBezTo>
                    <a:cubicBezTo>
                      <a:pt x="59814" y="83637"/>
                      <a:pt x="67751" y="84696"/>
                      <a:pt x="60343" y="73054"/>
                    </a:cubicBezTo>
                    <a:cubicBezTo>
                      <a:pt x="52935" y="61412"/>
                      <a:pt x="1076" y="-1559"/>
                      <a:pt x="18" y="29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2" name="フリーフォーム 1161">
                <a:extLst>
                  <a:ext uri="{FF2B5EF4-FFF2-40B4-BE49-F238E27FC236}">
                    <a16:creationId xmlns:a16="http://schemas.microsoft.com/office/drawing/2014/main" id="{C09F020B-FB63-4085-0E81-A8C2DED50DB8}"/>
                  </a:ext>
                </a:extLst>
              </p:cNvPr>
              <p:cNvSpPr/>
              <p:nvPr/>
            </p:nvSpPr>
            <p:spPr>
              <a:xfrm>
                <a:off x="4098483" y="4579879"/>
                <a:ext cx="183741" cy="91429"/>
              </a:xfrm>
              <a:custGeom>
                <a:avLst/>
                <a:gdLst>
                  <a:gd name="connsiteX0" fmla="*/ 442 w 183741"/>
                  <a:gd name="connsiteY0" fmla="*/ 49271 h 91429"/>
                  <a:gd name="connsiteX1" fmla="*/ 98867 w 183741"/>
                  <a:gd name="connsiteY1" fmla="*/ 90546 h 91429"/>
                  <a:gd name="connsiteX2" fmla="*/ 181417 w 183741"/>
                  <a:gd name="connsiteY2" fmla="*/ 1646 h 91429"/>
                  <a:gd name="connsiteX3" fmla="*/ 159192 w 183741"/>
                  <a:gd name="connsiteY3" fmla="*/ 36571 h 91429"/>
                  <a:gd name="connsiteX4" fmla="*/ 140142 w 183741"/>
                  <a:gd name="connsiteY4" fmla="*/ 84196 h 91429"/>
                  <a:gd name="connsiteX5" fmla="*/ 442 w 183741"/>
                  <a:gd name="connsiteY5" fmla="*/ 49271 h 914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3741" h="91429">
                    <a:moveTo>
                      <a:pt x="442" y="49271"/>
                    </a:moveTo>
                    <a:cubicBezTo>
                      <a:pt x="-6437" y="50329"/>
                      <a:pt x="68704" y="98484"/>
                      <a:pt x="98867" y="90546"/>
                    </a:cubicBezTo>
                    <a:cubicBezTo>
                      <a:pt x="129030" y="82608"/>
                      <a:pt x="171363" y="10642"/>
                      <a:pt x="181417" y="1646"/>
                    </a:cubicBezTo>
                    <a:cubicBezTo>
                      <a:pt x="191471" y="-7350"/>
                      <a:pt x="166071" y="22813"/>
                      <a:pt x="159192" y="36571"/>
                    </a:cubicBezTo>
                    <a:cubicBezTo>
                      <a:pt x="152313" y="50329"/>
                      <a:pt x="164484" y="78375"/>
                      <a:pt x="140142" y="84196"/>
                    </a:cubicBezTo>
                    <a:cubicBezTo>
                      <a:pt x="115800" y="90017"/>
                      <a:pt x="7321" y="48213"/>
                      <a:pt x="442" y="49271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3" name="フリーフォーム 1162">
                <a:extLst>
                  <a:ext uri="{FF2B5EF4-FFF2-40B4-BE49-F238E27FC236}">
                    <a16:creationId xmlns:a16="http://schemas.microsoft.com/office/drawing/2014/main" id="{8714B330-0610-72C4-233C-372F306D7F60}"/>
                  </a:ext>
                </a:extLst>
              </p:cNvPr>
              <p:cNvSpPr/>
              <p:nvPr/>
            </p:nvSpPr>
            <p:spPr>
              <a:xfrm>
                <a:off x="4413067" y="3962355"/>
                <a:ext cx="162180" cy="89696"/>
              </a:xfrm>
              <a:custGeom>
                <a:avLst/>
                <a:gdLst>
                  <a:gd name="connsiteX0" fmla="*/ 162108 w 162180"/>
                  <a:gd name="connsiteY0" fmla="*/ 45 h 89696"/>
                  <a:gd name="connsiteX1" fmla="*/ 66858 w 162180"/>
                  <a:gd name="connsiteY1" fmla="*/ 88945 h 89696"/>
                  <a:gd name="connsiteX2" fmla="*/ 183 w 162180"/>
                  <a:gd name="connsiteY2" fmla="*/ 44495 h 89696"/>
                  <a:gd name="connsiteX3" fmla="*/ 50983 w 162180"/>
                  <a:gd name="connsiteY3" fmla="*/ 76245 h 89696"/>
                  <a:gd name="connsiteX4" fmla="*/ 162108 w 162180"/>
                  <a:gd name="connsiteY4" fmla="*/ 45 h 89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180" h="89696">
                    <a:moveTo>
                      <a:pt x="162108" y="45"/>
                    </a:moveTo>
                    <a:cubicBezTo>
                      <a:pt x="164754" y="2162"/>
                      <a:pt x="93845" y="81537"/>
                      <a:pt x="66858" y="88945"/>
                    </a:cubicBezTo>
                    <a:cubicBezTo>
                      <a:pt x="39871" y="96353"/>
                      <a:pt x="2829" y="46612"/>
                      <a:pt x="183" y="44495"/>
                    </a:cubicBezTo>
                    <a:cubicBezTo>
                      <a:pt x="-2463" y="42378"/>
                      <a:pt x="23995" y="81537"/>
                      <a:pt x="50983" y="76245"/>
                    </a:cubicBezTo>
                    <a:cubicBezTo>
                      <a:pt x="77970" y="70953"/>
                      <a:pt x="159462" y="-2072"/>
                      <a:pt x="162108" y="45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4" name="フリーフォーム 1163">
                <a:extLst>
                  <a:ext uri="{FF2B5EF4-FFF2-40B4-BE49-F238E27FC236}">
                    <a16:creationId xmlns:a16="http://schemas.microsoft.com/office/drawing/2014/main" id="{E77C0272-D2C2-4944-921E-F0F028A5D2A7}"/>
                  </a:ext>
                </a:extLst>
              </p:cNvPr>
              <p:cNvSpPr/>
              <p:nvPr/>
            </p:nvSpPr>
            <p:spPr>
              <a:xfrm>
                <a:off x="4546576" y="3237912"/>
                <a:ext cx="109064" cy="102226"/>
              </a:xfrm>
              <a:custGeom>
                <a:avLst/>
                <a:gdLst>
                  <a:gd name="connsiteX0" fmla="*/ 24 w 109064"/>
                  <a:gd name="connsiteY0" fmla="*/ 102188 h 102226"/>
                  <a:gd name="connsiteX1" fmla="*/ 25424 w 109064"/>
                  <a:gd name="connsiteY1" fmla="*/ 38688 h 102226"/>
                  <a:gd name="connsiteX2" fmla="*/ 107974 w 109064"/>
                  <a:gd name="connsiteY2" fmla="*/ 588 h 102226"/>
                  <a:gd name="connsiteX3" fmla="*/ 69874 w 109064"/>
                  <a:gd name="connsiteY3" fmla="*/ 16463 h 102226"/>
                  <a:gd name="connsiteX4" fmla="*/ 28599 w 109064"/>
                  <a:gd name="connsiteY4" fmla="*/ 29163 h 102226"/>
                  <a:gd name="connsiteX5" fmla="*/ 24 w 109064"/>
                  <a:gd name="connsiteY5" fmla="*/ 102188 h 102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9064" h="102226">
                    <a:moveTo>
                      <a:pt x="24" y="102188"/>
                    </a:moveTo>
                    <a:cubicBezTo>
                      <a:pt x="-505" y="103775"/>
                      <a:pt x="7432" y="55621"/>
                      <a:pt x="25424" y="38688"/>
                    </a:cubicBezTo>
                    <a:cubicBezTo>
                      <a:pt x="43416" y="21755"/>
                      <a:pt x="100566" y="4292"/>
                      <a:pt x="107974" y="588"/>
                    </a:cubicBezTo>
                    <a:cubicBezTo>
                      <a:pt x="115382" y="-3116"/>
                      <a:pt x="83103" y="11701"/>
                      <a:pt x="69874" y="16463"/>
                    </a:cubicBezTo>
                    <a:cubicBezTo>
                      <a:pt x="56645" y="21225"/>
                      <a:pt x="39711" y="16463"/>
                      <a:pt x="28599" y="29163"/>
                    </a:cubicBezTo>
                    <a:cubicBezTo>
                      <a:pt x="17487" y="41863"/>
                      <a:pt x="553" y="100601"/>
                      <a:pt x="24" y="102188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5" name="フリーフォーム 1164">
                <a:extLst>
                  <a:ext uri="{FF2B5EF4-FFF2-40B4-BE49-F238E27FC236}">
                    <a16:creationId xmlns:a16="http://schemas.microsoft.com/office/drawing/2014/main" id="{93A5AA90-FD2C-6554-49DD-994238893D29}"/>
                  </a:ext>
                </a:extLst>
              </p:cNvPr>
              <p:cNvSpPr/>
              <p:nvPr/>
            </p:nvSpPr>
            <p:spPr>
              <a:xfrm>
                <a:off x="3729930" y="3181311"/>
                <a:ext cx="77727" cy="130543"/>
              </a:xfrm>
              <a:custGeom>
                <a:avLst/>
                <a:gdLst>
                  <a:gd name="connsiteX0" fmla="*/ 10220 w 77727"/>
                  <a:gd name="connsiteY0" fmla="*/ 39 h 130543"/>
                  <a:gd name="connsiteX1" fmla="*/ 22920 w 77727"/>
                  <a:gd name="connsiteY1" fmla="*/ 66714 h 130543"/>
                  <a:gd name="connsiteX2" fmla="*/ 16570 w 77727"/>
                  <a:gd name="connsiteY2" fmla="*/ 85764 h 130543"/>
                  <a:gd name="connsiteX3" fmla="*/ 76895 w 77727"/>
                  <a:gd name="connsiteY3" fmla="*/ 130214 h 130543"/>
                  <a:gd name="connsiteX4" fmla="*/ 48320 w 77727"/>
                  <a:gd name="connsiteY4" fmla="*/ 104814 h 130543"/>
                  <a:gd name="connsiteX5" fmla="*/ 695 w 77727"/>
                  <a:gd name="connsiteY5" fmla="*/ 82589 h 130543"/>
                  <a:gd name="connsiteX6" fmla="*/ 19745 w 77727"/>
                  <a:gd name="connsiteY6" fmla="*/ 57189 h 130543"/>
                  <a:gd name="connsiteX7" fmla="*/ 10220 w 77727"/>
                  <a:gd name="connsiteY7" fmla="*/ 39 h 130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7727" h="130543">
                    <a:moveTo>
                      <a:pt x="10220" y="39"/>
                    </a:moveTo>
                    <a:cubicBezTo>
                      <a:pt x="10749" y="1626"/>
                      <a:pt x="22920" y="66714"/>
                      <a:pt x="22920" y="66714"/>
                    </a:cubicBezTo>
                    <a:cubicBezTo>
                      <a:pt x="23978" y="81001"/>
                      <a:pt x="7574" y="75181"/>
                      <a:pt x="16570" y="85764"/>
                    </a:cubicBezTo>
                    <a:cubicBezTo>
                      <a:pt x="25566" y="96347"/>
                      <a:pt x="71603" y="127039"/>
                      <a:pt x="76895" y="130214"/>
                    </a:cubicBezTo>
                    <a:cubicBezTo>
                      <a:pt x="82187" y="133389"/>
                      <a:pt x="61020" y="112751"/>
                      <a:pt x="48320" y="104814"/>
                    </a:cubicBezTo>
                    <a:cubicBezTo>
                      <a:pt x="35620" y="96877"/>
                      <a:pt x="5457" y="90527"/>
                      <a:pt x="695" y="82589"/>
                    </a:cubicBezTo>
                    <a:cubicBezTo>
                      <a:pt x="-4068" y="74652"/>
                      <a:pt x="17099" y="69360"/>
                      <a:pt x="19745" y="57189"/>
                    </a:cubicBezTo>
                    <a:cubicBezTo>
                      <a:pt x="22391" y="45018"/>
                      <a:pt x="9691" y="-1548"/>
                      <a:pt x="10220" y="39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6" name="フリーフォーム 1165">
                <a:extLst>
                  <a:ext uri="{FF2B5EF4-FFF2-40B4-BE49-F238E27FC236}">
                    <a16:creationId xmlns:a16="http://schemas.microsoft.com/office/drawing/2014/main" id="{D8407522-5D0E-0294-9714-C0771FFC2879}"/>
                  </a:ext>
                </a:extLst>
              </p:cNvPr>
              <p:cNvSpPr/>
              <p:nvPr/>
            </p:nvSpPr>
            <p:spPr>
              <a:xfrm>
                <a:off x="3758755" y="2782558"/>
                <a:ext cx="91418" cy="154243"/>
              </a:xfrm>
              <a:custGeom>
                <a:avLst/>
                <a:gdLst>
                  <a:gd name="connsiteX0" fmla="*/ 445 w 91418"/>
                  <a:gd name="connsiteY0" fmla="*/ 1917 h 154243"/>
                  <a:gd name="connsiteX1" fmla="*/ 82995 w 91418"/>
                  <a:gd name="connsiteY1" fmla="*/ 125742 h 154243"/>
                  <a:gd name="connsiteX2" fmla="*/ 86170 w 91418"/>
                  <a:gd name="connsiteY2" fmla="*/ 151142 h 154243"/>
                  <a:gd name="connsiteX3" fmla="*/ 60770 w 91418"/>
                  <a:gd name="connsiteY3" fmla="*/ 74942 h 154243"/>
                  <a:gd name="connsiteX4" fmla="*/ 51245 w 91418"/>
                  <a:gd name="connsiteY4" fmla="*/ 52717 h 154243"/>
                  <a:gd name="connsiteX5" fmla="*/ 445 w 91418"/>
                  <a:gd name="connsiteY5" fmla="*/ 1917 h 154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1418" h="154243">
                    <a:moveTo>
                      <a:pt x="445" y="1917"/>
                    </a:moveTo>
                    <a:cubicBezTo>
                      <a:pt x="5737" y="14088"/>
                      <a:pt x="68708" y="100871"/>
                      <a:pt x="82995" y="125742"/>
                    </a:cubicBezTo>
                    <a:cubicBezTo>
                      <a:pt x="97283" y="150613"/>
                      <a:pt x="89874" y="159609"/>
                      <a:pt x="86170" y="151142"/>
                    </a:cubicBezTo>
                    <a:cubicBezTo>
                      <a:pt x="82466" y="142675"/>
                      <a:pt x="60770" y="74942"/>
                      <a:pt x="60770" y="74942"/>
                    </a:cubicBezTo>
                    <a:cubicBezTo>
                      <a:pt x="54949" y="58538"/>
                      <a:pt x="63945" y="66475"/>
                      <a:pt x="51245" y="52717"/>
                    </a:cubicBezTo>
                    <a:cubicBezTo>
                      <a:pt x="38545" y="38959"/>
                      <a:pt x="-4847" y="-10254"/>
                      <a:pt x="445" y="1917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7" name="フリーフォーム 1166">
                <a:extLst>
                  <a:ext uri="{FF2B5EF4-FFF2-40B4-BE49-F238E27FC236}">
                    <a16:creationId xmlns:a16="http://schemas.microsoft.com/office/drawing/2014/main" id="{162675E8-D897-1B9D-9B9D-DFA48DACC397}"/>
                  </a:ext>
                </a:extLst>
              </p:cNvPr>
              <p:cNvSpPr/>
              <p:nvPr/>
            </p:nvSpPr>
            <p:spPr>
              <a:xfrm>
                <a:off x="3863131" y="2498463"/>
                <a:ext cx="150471" cy="356148"/>
              </a:xfrm>
              <a:custGeom>
                <a:avLst/>
                <a:gdLst>
                  <a:gd name="connsiteX0" fmla="*/ 150069 w 150471"/>
                  <a:gd name="connsiteY0" fmla="*/ 262 h 356148"/>
                  <a:gd name="connsiteX1" fmla="*/ 80219 w 150471"/>
                  <a:gd name="connsiteY1" fmla="*/ 85987 h 356148"/>
                  <a:gd name="connsiteX2" fmla="*/ 102444 w 150471"/>
                  <a:gd name="connsiteY2" fmla="*/ 139962 h 356148"/>
                  <a:gd name="connsiteX3" fmla="*/ 54819 w 150471"/>
                  <a:gd name="connsiteY3" fmla="*/ 92337 h 356148"/>
                  <a:gd name="connsiteX4" fmla="*/ 29419 w 150471"/>
                  <a:gd name="connsiteY4" fmla="*/ 174887 h 356148"/>
                  <a:gd name="connsiteX5" fmla="*/ 57994 w 150471"/>
                  <a:gd name="connsiteY5" fmla="*/ 251087 h 356148"/>
                  <a:gd name="connsiteX6" fmla="*/ 80219 w 150471"/>
                  <a:gd name="connsiteY6" fmla="*/ 355862 h 356148"/>
                  <a:gd name="connsiteX7" fmla="*/ 51644 w 150471"/>
                  <a:gd name="connsiteY7" fmla="*/ 276487 h 356148"/>
                  <a:gd name="connsiteX8" fmla="*/ 844 w 150471"/>
                  <a:gd name="connsiteY8" fmla="*/ 114562 h 356148"/>
                  <a:gd name="connsiteX9" fmla="*/ 26244 w 150471"/>
                  <a:gd name="connsiteY9" fmla="*/ 111387 h 356148"/>
                  <a:gd name="connsiteX10" fmla="*/ 105619 w 150471"/>
                  <a:gd name="connsiteY10" fmla="*/ 60587 h 356148"/>
                  <a:gd name="connsiteX11" fmla="*/ 150069 w 150471"/>
                  <a:gd name="connsiteY11" fmla="*/ 262 h 356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0471" h="356148">
                    <a:moveTo>
                      <a:pt x="150069" y="262"/>
                    </a:moveTo>
                    <a:cubicBezTo>
                      <a:pt x="145836" y="4495"/>
                      <a:pt x="88156" y="62704"/>
                      <a:pt x="80219" y="85987"/>
                    </a:cubicBezTo>
                    <a:cubicBezTo>
                      <a:pt x="72281" y="109270"/>
                      <a:pt x="106677" y="138904"/>
                      <a:pt x="102444" y="139962"/>
                    </a:cubicBezTo>
                    <a:cubicBezTo>
                      <a:pt x="98211" y="141020"/>
                      <a:pt x="66990" y="86516"/>
                      <a:pt x="54819" y="92337"/>
                    </a:cubicBezTo>
                    <a:cubicBezTo>
                      <a:pt x="42648" y="98158"/>
                      <a:pt x="28890" y="148429"/>
                      <a:pt x="29419" y="174887"/>
                    </a:cubicBezTo>
                    <a:cubicBezTo>
                      <a:pt x="29948" y="201345"/>
                      <a:pt x="49527" y="220925"/>
                      <a:pt x="57994" y="251087"/>
                    </a:cubicBezTo>
                    <a:cubicBezTo>
                      <a:pt x="66461" y="281250"/>
                      <a:pt x="81277" y="351629"/>
                      <a:pt x="80219" y="355862"/>
                    </a:cubicBezTo>
                    <a:cubicBezTo>
                      <a:pt x="79161" y="360095"/>
                      <a:pt x="64873" y="316704"/>
                      <a:pt x="51644" y="276487"/>
                    </a:cubicBezTo>
                    <a:cubicBezTo>
                      <a:pt x="38415" y="236270"/>
                      <a:pt x="844" y="114562"/>
                      <a:pt x="844" y="114562"/>
                    </a:cubicBezTo>
                    <a:cubicBezTo>
                      <a:pt x="-3389" y="87045"/>
                      <a:pt x="8781" y="120383"/>
                      <a:pt x="26244" y="111387"/>
                    </a:cubicBezTo>
                    <a:cubicBezTo>
                      <a:pt x="43706" y="102391"/>
                      <a:pt x="87098" y="76991"/>
                      <a:pt x="105619" y="60587"/>
                    </a:cubicBezTo>
                    <a:cubicBezTo>
                      <a:pt x="124140" y="44183"/>
                      <a:pt x="154302" y="-3971"/>
                      <a:pt x="150069" y="262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8" name="フリーフォーム 1167">
                <a:extLst>
                  <a:ext uri="{FF2B5EF4-FFF2-40B4-BE49-F238E27FC236}">
                    <a16:creationId xmlns:a16="http://schemas.microsoft.com/office/drawing/2014/main" id="{250A6EFA-D346-42E4-B666-4D1777A8CBE7}"/>
                  </a:ext>
                </a:extLst>
              </p:cNvPr>
              <p:cNvSpPr/>
              <p:nvPr/>
            </p:nvSpPr>
            <p:spPr>
              <a:xfrm>
                <a:off x="4225880" y="4228909"/>
                <a:ext cx="254127" cy="206823"/>
              </a:xfrm>
              <a:custGeom>
                <a:avLst/>
                <a:gdLst>
                  <a:gd name="connsiteX0" fmla="*/ 45 w 254127"/>
                  <a:gd name="connsiteY0" fmla="*/ 191 h 206823"/>
                  <a:gd name="connsiteX1" fmla="*/ 101645 w 254127"/>
                  <a:gd name="connsiteY1" fmla="*/ 114491 h 206823"/>
                  <a:gd name="connsiteX2" fmla="*/ 85770 w 254127"/>
                  <a:gd name="connsiteY2" fmla="*/ 206566 h 206823"/>
                  <a:gd name="connsiteX3" fmla="*/ 254045 w 254127"/>
                  <a:gd name="connsiteY3" fmla="*/ 85916 h 206823"/>
                  <a:gd name="connsiteX4" fmla="*/ 107995 w 254127"/>
                  <a:gd name="connsiteY4" fmla="*/ 177991 h 206823"/>
                  <a:gd name="connsiteX5" fmla="*/ 88945 w 254127"/>
                  <a:gd name="connsiteY5" fmla="*/ 89091 h 206823"/>
                  <a:gd name="connsiteX6" fmla="*/ 45 w 254127"/>
                  <a:gd name="connsiteY6" fmla="*/ 191 h 206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4127" h="206823">
                    <a:moveTo>
                      <a:pt x="45" y="191"/>
                    </a:moveTo>
                    <a:cubicBezTo>
                      <a:pt x="2162" y="4424"/>
                      <a:pt x="87358" y="80095"/>
                      <a:pt x="101645" y="114491"/>
                    </a:cubicBezTo>
                    <a:cubicBezTo>
                      <a:pt x="115933" y="148887"/>
                      <a:pt x="60370" y="211328"/>
                      <a:pt x="85770" y="206566"/>
                    </a:cubicBezTo>
                    <a:cubicBezTo>
                      <a:pt x="111170" y="201804"/>
                      <a:pt x="250341" y="90678"/>
                      <a:pt x="254045" y="85916"/>
                    </a:cubicBezTo>
                    <a:cubicBezTo>
                      <a:pt x="257749" y="81154"/>
                      <a:pt x="135512" y="177462"/>
                      <a:pt x="107995" y="177991"/>
                    </a:cubicBezTo>
                    <a:cubicBezTo>
                      <a:pt x="80478" y="178520"/>
                      <a:pt x="107466" y="115020"/>
                      <a:pt x="88945" y="89091"/>
                    </a:cubicBezTo>
                    <a:cubicBezTo>
                      <a:pt x="70424" y="63162"/>
                      <a:pt x="-2072" y="-4042"/>
                      <a:pt x="45" y="191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9" name="フリーフォーム 1168">
                <a:extLst>
                  <a:ext uri="{FF2B5EF4-FFF2-40B4-BE49-F238E27FC236}">
                    <a16:creationId xmlns:a16="http://schemas.microsoft.com/office/drawing/2014/main" id="{5FEBC3EA-C8E1-973B-3C3F-8AE0B64CF6F3}"/>
                  </a:ext>
                </a:extLst>
              </p:cNvPr>
              <p:cNvSpPr/>
              <p:nvPr/>
            </p:nvSpPr>
            <p:spPr>
              <a:xfrm>
                <a:off x="4619625" y="4322759"/>
                <a:ext cx="264716" cy="217529"/>
              </a:xfrm>
              <a:custGeom>
                <a:avLst/>
                <a:gdLst>
                  <a:gd name="connsiteX0" fmla="*/ 0 w 264716"/>
                  <a:gd name="connsiteY0" fmla="*/ 217491 h 217529"/>
                  <a:gd name="connsiteX1" fmla="*/ 63500 w 264716"/>
                  <a:gd name="connsiteY1" fmla="*/ 96841 h 217529"/>
                  <a:gd name="connsiteX2" fmla="*/ 263525 w 264716"/>
                  <a:gd name="connsiteY2" fmla="*/ 1591 h 217529"/>
                  <a:gd name="connsiteX3" fmla="*/ 142875 w 264716"/>
                  <a:gd name="connsiteY3" fmla="*/ 42866 h 217529"/>
                  <a:gd name="connsiteX4" fmla="*/ 63500 w 264716"/>
                  <a:gd name="connsiteY4" fmla="*/ 115891 h 217529"/>
                  <a:gd name="connsiteX5" fmla="*/ 53975 w 264716"/>
                  <a:gd name="connsiteY5" fmla="*/ 112716 h 217529"/>
                  <a:gd name="connsiteX6" fmla="*/ 63500 w 264716"/>
                  <a:gd name="connsiteY6" fmla="*/ 84141 h 217529"/>
                  <a:gd name="connsiteX7" fmla="*/ 0 w 264716"/>
                  <a:gd name="connsiteY7" fmla="*/ 217491 h 217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4716" h="217529">
                    <a:moveTo>
                      <a:pt x="0" y="217491"/>
                    </a:moveTo>
                    <a:cubicBezTo>
                      <a:pt x="0" y="219608"/>
                      <a:pt x="19579" y="132824"/>
                      <a:pt x="63500" y="96841"/>
                    </a:cubicBezTo>
                    <a:cubicBezTo>
                      <a:pt x="107421" y="60858"/>
                      <a:pt x="250296" y="10587"/>
                      <a:pt x="263525" y="1591"/>
                    </a:cubicBezTo>
                    <a:cubicBezTo>
                      <a:pt x="276754" y="-7405"/>
                      <a:pt x="176213" y="23816"/>
                      <a:pt x="142875" y="42866"/>
                    </a:cubicBezTo>
                    <a:cubicBezTo>
                      <a:pt x="109538" y="61916"/>
                      <a:pt x="78316" y="104249"/>
                      <a:pt x="63500" y="115891"/>
                    </a:cubicBezTo>
                    <a:cubicBezTo>
                      <a:pt x="48684" y="127533"/>
                      <a:pt x="53975" y="118008"/>
                      <a:pt x="53975" y="112716"/>
                    </a:cubicBezTo>
                    <a:cubicBezTo>
                      <a:pt x="53975" y="107424"/>
                      <a:pt x="73554" y="61387"/>
                      <a:pt x="63500" y="84141"/>
                    </a:cubicBezTo>
                    <a:cubicBezTo>
                      <a:pt x="53446" y="106895"/>
                      <a:pt x="0" y="215374"/>
                      <a:pt x="0" y="217491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0" name="フリーフォーム 1169">
                <a:extLst>
                  <a:ext uri="{FF2B5EF4-FFF2-40B4-BE49-F238E27FC236}">
                    <a16:creationId xmlns:a16="http://schemas.microsoft.com/office/drawing/2014/main" id="{38F6C8A3-6EDE-53AE-EEBA-953379074618}"/>
                  </a:ext>
                </a:extLst>
              </p:cNvPr>
              <p:cNvSpPr/>
              <p:nvPr/>
            </p:nvSpPr>
            <p:spPr>
              <a:xfrm>
                <a:off x="3284405" y="4800271"/>
                <a:ext cx="192225" cy="209931"/>
              </a:xfrm>
              <a:custGeom>
                <a:avLst/>
                <a:gdLst>
                  <a:gd name="connsiteX0" fmla="*/ 1720 w 192225"/>
                  <a:gd name="connsiteY0" fmla="*/ 329 h 209931"/>
                  <a:gd name="connsiteX1" fmla="*/ 100145 w 192225"/>
                  <a:gd name="connsiteY1" fmla="*/ 86054 h 209931"/>
                  <a:gd name="connsiteX2" fmla="*/ 128720 w 192225"/>
                  <a:gd name="connsiteY2" fmla="*/ 155904 h 209931"/>
                  <a:gd name="connsiteX3" fmla="*/ 106495 w 192225"/>
                  <a:gd name="connsiteY3" fmla="*/ 209879 h 209931"/>
                  <a:gd name="connsiteX4" fmla="*/ 125545 w 192225"/>
                  <a:gd name="connsiteY4" fmla="*/ 146379 h 209931"/>
                  <a:gd name="connsiteX5" fmla="*/ 192220 w 192225"/>
                  <a:gd name="connsiteY5" fmla="*/ 76529 h 209931"/>
                  <a:gd name="connsiteX6" fmla="*/ 128720 w 192225"/>
                  <a:gd name="connsiteY6" fmla="*/ 111454 h 209931"/>
                  <a:gd name="connsiteX7" fmla="*/ 42995 w 192225"/>
                  <a:gd name="connsiteY7" fmla="*/ 57479 h 209931"/>
                  <a:gd name="connsiteX8" fmla="*/ 1720 w 192225"/>
                  <a:gd name="connsiteY8" fmla="*/ 329 h 2099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2225" h="209931">
                    <a:moveTo>
                      <a:pt x="1720" y="329"/>
                    </a:moveTo>
                    <a:cubicBezTo>
                      <a:pt x="11245" y="5092"/>
                      <a:pt x="78978" y="60125"/>
                      <a:pt x="100145" y="86054"/>
                    </a:cubicBezTo>
                    <a:cubicBezTo>
                      <a:pt x="121312" y="111983"/>
                      <a:pt x="127662" y="135267"/>
                      <a:pt x="128720" y="155904"/>
                    </a:cubicBezTo>
                    <a:cubicBezTo>
                      <a:pt x="129778" y="176541"/>
                      <a:pt x="107024" y="211466"/>
                      <a:pt x="106495" y="209879"/>
                    </a:cubicBezTo>
                    <a:cubicBezTo>
                      <a:pt x="105966" y="208292"/>
                      <a:pt x="111257" y="168604"/>
                      <a:pt x="125545" y="146379"/>
                    </a:cubicBezTo>
                    <a:cubicBezTo>
                      <a:pt x="139833" y="124154"/>
                      <a:pt x="191691" y="82350"/>
                      <a:pt x="192220" y="76529"/>
                    </a:cubicBezTo>
                    <a:cubicBezTo>
                      <a:pt x="192749" y="70708"/>
                      <a:pt x="153591" y="114629"/>
                      <a:pt x="128720" y="111454"/>
                    </a:cubicBezTo>
                    <a:cubicBezTo>
                      <a:pt x="103849" y="108279"/>
                      <a:pt x="61516" y="71237"/>
                      <a:pt x="42995" y="57479"/>
                    </a:cubicBezTo>
                    <a:cubicBezTo>
                      <a:pt x="24474" y="43721"/>
                      <a:pt x="-7805" y="-4434"/>
                      <a:pt x="1720" y="329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1" name="フリーフォーム 1170">
                <a:extLst>
                  <a:ext uri="{FF2B5EF4-FFF2-40B4-BE49-F238E27FC236}">
                    <a16:creationId xmlns:a16="http://schemas.microsoft.com/office/drawing/2014/main" id="{61DDC796-4C26-1060-72FE-772FB1E9BADB}"/>
                  </a:ext>
                </a:extLst>
              </p:cNvPr>
              <p:cNvSpPr/>
              <p:nvPr/>
            </p:nvSpPr>
            <p:spPr>
              <a:xfrm>
                <a:off x="3045229" y="4708521"/>
                <a:ext cx="241693" cy="215009"/>
              </a:xfrm>
              <a:custGeom>
                <a:avLst/>
                <a:gdLst>
                  <a:gd name="connsiteX0" fmla="*/ 123421 w 241693"/>
                  <a:gd name="connsiteY0" fmla="*/ 4 h 215009"/>
                  <a:gd name="connsiteX1" fmla="*/ 91671 w 241693"/>
                  <a:gd name="connsiteY1" fmla="*/ 69854 h 215009"/>
                  <a:gd name="connsiteX2" fmla="*/ 136121 w 241693"/>
                  <a:gd name="connsiteY2" fmla="*/ 111129 h 215009"/>
                  <a:gd name="connsiteX3" fmla="*/ 44046 w 241693"/>
                  <a:gd name="connsiteY3" fmla="*/ 111129 h 215009"/>
                  <a:gd name="connsiteX4" fmla="*/ 237721 w 241693"/>
                  <a:gd name="connsiteY4" fmla="*/ 212729 h 215009"/>
                  <a:gd name="connsiteX5" fmla="*/ 161521 w 241693"/>
                  <a:gd name="connsiteY5" fmla="*/ 174629 h 215009"/>
                  <a:gd name="connsiteX6" fmla="*/ 5946 w 241693"/>
                  <a:gd name="connsiteY6" fmla="*/ 92079 h 215009"/>
                  <a:gd name="connsiteX7" fmla="*/ 31346 w 241693"/>
                  <a:gd name="connsiteY7" fmla="*/ 41279 h 215009"/>
                  <a:gd name="connsiteX8" fmla="*/ 21821 w 241693"/>
                  <a:gd name="connsiteY8" fmla="*/ 88904 h 215009"/>
                  <a:gd name="connsiteX9" fmla="*/ 126596 w 241693"/>
                  <a:gd name="connsiteY9" fmla="*/ 101604 h 215009"/>
                  <a:gd name="connsiteX10" fmla="*/ 69446 w 241693"/>
                  <a:gd name="connsiteY10" fmla="*/ 73029 h 215009"/>
                  <a:gd name="connsiteX11" fmla="*/ 123421 w 241693"/>
                  <a:gd name="connsiteY11" fmla="*/ 4 h 215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1693" h="215009">
                    <a:moveTo>
                      <a:pt x="123421" y="4"/>
                    </a:moveTo>
                    <a:cubicBezTo>
                      <a:pt x="127125" y="-525"/>
                      <a:pt x="89554" y="51333"/>
                      <a:pt x="91671" y="69854"/>
                    </a:cubicBezTo>
                    <a:cubicBezTo>
                      <a:pt x="93788" y="88375"/>
                      <a:pt x="144059" y="104250"/>
                      <a:pt x="136121" y="111129"/>
                    </a:cubicBezTo>
                    <a:cubicBezTo>
                      <a:pt x="128183" y="118008"/>
                      <a:pt x="27113" y="94196"/>
                      <a:pt x="44046" y="111129"/>
                    </a:cubicBezTo>
                    <a:cubicBezTo>
                      <a:pt x="60979" y="128062"/>
                      <a:pt x="218142" y="202146"/>
                      <a:pt x="237721" y="212729"/>
                    </a:cubicBezTo>
                    <a:cubicBezTo>
                      <a:pt x="257300" y="223312"/>
                      <a:pt x="200150" y="194737"/>
                      <a:pt x="161521" y="174629"/>
                    </a:cubicBezTo>
                    <a:cubicBezTo>
                      <a:pt x="122892" y="154521"/>
                      <a:pt x="27642" y="114304"/>
                      <a:pt x="5946" y="92079"/>
                    </a:cubicBezTo>
                    <a:cubicBezTo>
                      <a:pt x="-15750" y="69854"/>
                      <a:pt x="28700" y="41808"/>
                      <a:pt x="31346" y="41279"/>
                    </a:cubicBezTo>
                    <a:cubicBezTo>
                      <a:pt x="33992" y="40750"/>
                      <a:pt x="5946" y="78850"/>
                      <a:pt x="21821" y="88904"/>
                    </a:cubicBezTo>
                    <a:cubicBezTo>
                      <a:pt x="37696" y="98958"/>
                      <a:pt x="118659" y="104250"/>
                      <a:pt x="126596" y="101604"/>
                    </a:cubicBezTo>
                    <a:cubicBezTo>
                      <a:pt x="134533" y="98958"/>
                      <a:pt x="72621" y="85200"/>
                      <a:pt x="69446" y="73029"/>
                    </a:cubicBezTo>
                    <a:cubicBezTo>
                      <a:pt x="66271" y="60858"/>
                      <a:pt x="119717" y="533"/>
                      <a:pt x="123421" y="4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2" name="フリーフォーム 1171">
                <a:extLst>
                  <a:ext uri="{FF2B5EF4-FFF2-40B4-BE49-F238E27FC236}">
                    <a16:creationId xmlns:a16="http://schemas.microsoft.com/office/drawing/2014/main" id="{36B62433-0D08-57CD-CC31-1D507B3CC8D1}"/>
                  </a:ext>
                </a:extLst>
              </p:cNvPr>
              <p:cNvSpPr/>
              <p:nvPr/>
            </p:nvSpPr>
            <p:spPr>
              <a:xfrm>
                <a:off x="3504651" y="4851400"/>
                <a:ext cx="74394" cy="130624"/>
              </a:xfrm>
              <a:custGeom>
                <a:avLst/>
                <a:gdLst>
                  <a:gd name="connsiteX0" fmla="*/ 41824 w 74394"/>
                  <a:gd name="connsiteY0" fmla="*/ 0 h 130624"/>
                  <a:gd name="connsiteX1" fmla="*/ 73574 w 74394"/>
                  <a:gd name="connsiteY1" fmla="*/ 60325 h 130624"/>
                  <a:gd name="connsiteX2" fmla="*/ 549 w 74394"/>
                  <a:gd name="connsiteY2" fmla="*/ 130175 h 130624"/>
                  <a:gd name="connsiteX3" fmla="*/ 41824 w 74394"/>
                  <a:gd name="connsiteY3" fmla="*/ 88900 h 130624"/>
                  <a:gd name="connsiteX4" fmla="*/ 73574 w 74394"/>
                  <a:gd name="connsiteY4" fmla="*/ 60325 h 130624"/>
                  <a:gd name="connsiteX5" fmla="*/ 41824 w 74394"/>
                  <a:gd name="connsiteY5" fmla="*/ 0 h 130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4394" h="130624">
                    <a:moveTo>
                      <a:pt x="41824" y="0"/>
                    </a:moveTo>
                    <a:cubicBezTo>
                      <a:pt x="41824" y="0"/>
                      <a:pt x="80453" y="38629"/>
                      <a:pt x="73574" y="60325"/>
                    </a:cubicBezTo>
                    <a:cubicBezTo>
                      <a:pt x="66695" y="82021"/>
                      <a:pt x="5841" y="125413"/>
                      <a:pt x="549" y="130175"/>
                    </a:cubicBezTo>
                    <a:cubicBezTo>
                      <a:pt x="-4743" y="134938"/>
                      <a:pt x="29653" y="100542"/>
                      <a:pt x="41824" y="88900"/>
                    </a:cubicBezTo>
                    <a:cubicBezTo>
                      <a:pt x="53995" y="77258"/>
                      <a:pt x="74632" y="75142"/>
                      <a:pt x="73574" y="60325"/>
                    </a:cubicBezTo>
                    <a:cubicBezTo>
                      <a:pt x="72516" y="45508"/>
                      <a:pt x="41824" y="0"/>
                      <a:pt x="41824" y="0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3" name="フリーフォーム 1172">
                <a:extLst>
                  <a:ext uri="{FF2B5EF4-FFF2-40B4-BE49-F238E27FC236}">
                    <a16:creationId xmlns:a16="http://schemas.microsoft.com/office/drawing/2014/main" id="{DEAFF80A-4B85-9F5D-2C84-A9D9CB644A2A}"/>
                  </a:ext>
                </a:extLst>
              </p:cNvPr>
              <p:cNvSpPr/>
              <p:nvPr/>
            </p:nvSpPr>
            <p:spPr>
              <a:xfrm>
                <a:off x="3624895" y="4905375"/>
                <a:ext cx="469153" cy="111166"/>
              </a:xfrm>
              <a:custGeom>
                <a:avLst/>
                <a:gdLst>
                  <a:gd name="connsiteX0" fmla="*/ 955 w 469153"/>
                  <a:gd name="connsiteY0" fmla="*/ 111125 h 111166"/>
                  <a:gd name="connsiteX1" fmla="*/ 131130 w 469153"/>
                  <a:gd name="connsiteY1" fmla="*/ 60325 h 111166"/>
                  <a:gd name="connsiteX2" fmla="*/ 461330 w 469153"/>
                  <a:gd name="connsiteY2" fmla="*/ 66675 h 111166"/>
                  <a:gd name="connsiteX3" fmla="*/ 343855 w 469153"/>
                  <a:gd name="connsiteY3" fmla="*/ 47625 h 111166"/>
                  <a:gd name="connsiteX4" fmla="*/ 102555 w 469153"/>
                  <a:gd name="connsiteY4" fmla="*/ 0 h 111166"/>
                  <a:gd name="connsiteX5" fmla="*/ 277180 w 469153"/>
                  <a:gd name="connsiteY5" fmla="*/ 47625 h 111166"/>
                  <a:gd name="connsiteX6" fmla="*/ 188280 w 469153"/>
                  <a:gd name="connsiteY6" fmla="*/ 50800 h 111166"/>
                  <a:gd name="connsiteX7" fmla="*/ 955 w 469153"/>
                  <a:gd name="connsiteY7" fmla="*/ 111125 h 111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69153" h="111166">
                    <a:moveTo>
                      <a:pt x="955" y="111125"/>
                    </a:moveTo>
                    <a:cubicBezTo>
                      <a:pt x="-8570" y="112713"/>
                      <a:pt x="54401" y="67733"/>
                      <a:pt x="131130" y="60325"/>
                    </a:cubicBezTo>
                    <a:cubicBezTo>
                      <a:pt x="207859" y="52917"/>
                      <a:pt x="425876" y="68792"/>
                      <a:pt x="461330" y="66675"/>
                    </a:cubicBezTo>
                    <a:cubicBezTo>
                      <a:pt x="496784" y="64558"/>
                      <a:pt x="403651" y="58737"/>
                      <a:pt x="343855" y="47625"/>
                    </a:cubicBezTo>
                    <a:cubicBezTo>
                      <a:pt x="284059" y="36512"/>
                      <a:pt x="113667" y="0"/>
                      <a:pt x="102555" y="0"/>
                    </a:cubicBezTo>
                    <a:cubicBezTo>
                      <a:pt x="91443" y="0"/>
                      <a:pt x="262892" y="39158"/>
                      <a:pt x="277180" y="47625"/>
                    </a:cubicBezTo>
                    <a:cubicBezTo>
                      <a:pt x="291468" y="56092"/>
                      <a:pt x="232201" y="43392"/>
                      <a:pt x="188280" y="50800"/>
                    </a:cubicBezTo>
                    <a:cubicBezTo>
                      <a:pt x="144359" y="58208"/>
                      <a:pt x="10480" y="109537"/>
                      <a:pt x="955" y="111125"/>
                    </a:cubicBezTo>
                    <a:close/>
                  </a:path>
                </a:pathLst>
              </a:custGeom>
              <a:solidFill>
                <a:srgbClr val="FF85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4" name="フリーフォーム 1173">
                <a:extLst>
                  <a:ext uri="{FF2B5EF4-FFF2-40B4-BE49-F238E27FC236}">
                    <a16:creationId xmlns:a16="http://schemas.microsoft.com/office/drawing/2014/main" id="{7CFE20DB-DAB8-78D2-32D2-25775827EBEA}"/>
                  </a:ext>
                </a:extLst>
              </p:cNvPr>
              <p:cNvSpPr/>
              <p:nvPr/>
            </p:nvSpPr>
            <p:spPr>
              <a:xfrm>
                <a:off x="2533399" y="3917765"/>
                <a:ext cx="144779" cy="60547"/>
              </a:xfrm>
              <a:custGeom>
                <a:avLst/>
                <a:gdLst>
                  <a:gd name="connsiteX0" fmla="*/ 251 w 144779"/>
                  <a:gd name="connsiteY0" fmla="*/ 185 h 60547"/>
                  <a:gd name="connsiteX1" fmla="*/ 89151 w 144779"/>
                  <a:gd name="connsiteY1" fmla="*/ 47810 h 60547"/>
                  <a:gd name="connsiteX2" fmla="*/ 85976 w 144779"/>
                  <a:gd name="connsiteY2" fmla="*/ 25585 h 60547"/>
                  <a:gd name="connsiteX3" fmla="*/ 143126 w 144779"/>
                  <a:gd name="connsiteY3" fmla="*/ 60510 h 60547"/>
                  <a:gd name="connsiteX4" fmla="*/ 120901 w 144779"/>
                  <a:gd name="connsiteY4" fmla="*/ 31935 h 60547"/>
                  <a:gd name="connsiteX5" fmla="*/ 251 w 144779"/>
                  <a:gd name="connsiteY5" fmla="*/ 185 h 60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4779" h="60547">
                    <a:moveTo>
                      <a:pt x="251" y="185"/>
                    </a:moveTo>
                    <a:cubicBezTo>
                      <a:pt x="-5041" y="2831"/>
                      <a:pt x="74864" y="43577"/>
                      <a:pt x="89151" y="47810"/>
                    </a:cubicBezTo>
                    <a:cubicBezTo>
                      <a:pt x="103438" y="52043"/>
                      <a:pt x="76980" y="23468"/>
                      <a:pt x="85976" y="25585"/>
                    </a:cubicBezTo>
                    <a:cubicBezTo>
                      <a:pt x="94972" y="27702"/>
                      <a:pt x="137305" y="59452"/>
                      <a:pt x="143126" y="60510"/>
                    </a:cubicBezTo>
                    <a:cubicBezTo>
                      <a:pt x="148947" y="61568"/>
                      <a:pt x="138893" y="39873"/>
                      <a:pt x="120901" y="31935"/>
                    </a:cubicBezTo>
                    <a:cubicBezTo>
                      <a:pt x="102909" y="23998"/>
                      <a:pt x="5543" y="-2461"/>
                      <a:pt x="251" y="185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5" name="フリーフォーム 1174">
                <a:extLst>
                  <a:ext uri="{FF2B5EF4-FFF2-40B4-BE49-F238E27FC236}">
                    <a16:creationId xmlns:a16="http://schemas.microsoft.com/office/drawing/2014/main" id="{CF67E3E3-2901-0B6A-C0BC-2DB3DA749291}"/>
                  </a:ext>
                </a:extLst>
              </p:cNvPr>
              <p:cNvSpPr/>
              <p:nvPr/>
            </p:nvSpPr>
            <p:spPr>
              <a:xfrm>
                <a:off x="1907496" y="3858796"/>
                <a:ext cx="547657" cy="205677"/>
              </a:xfrm>
              <a:custGeom>
                <a:avLst/>
                <a:gdLst>
                  <a:gd name="connsiteX0" fmla="*/ 679 w 547657"/>
                  <a:gd name="connsiteY0" fmla="*/ 205204 h 205677"/>
                  <a:gd name="connsiteX1" fmla="*/ 67354 w 547657"/>
                  <a:gd name="connsiteY1" fmla="*/ 135354 h 205677"/>
                  <a:gd name="connsiteX2" fmla="*/ 276904 w 547657"/>
                  <a:gd name="connsiteY2" fmla="*/ 46454 h 205677"/>
                  <a:gd name="connsiteX3" fmla="*/ 222929 w 547657"/>
                  <a:gd name="connsiteY3" fmla="*/ 59154 h 205677"/>
                  <a:gd name="connsiteX4" fmla="*/ 305479 w 547657"/>
                  <a:gd name="connsiteY4" fmla="*/ 24229 h 205677"/>
                  <a:gd name="connsiteX5" fmla="*/ 388029 w 547657"/>
                  <a:gd name="connsiteY5" fmla="*/ 14704 h 205677"/>
                  <a:gd name="connsiteX6" fmla="*/ 540429 w 547657"/>
                  <a:gd name="connsiteY6" fmla="*/ 5179 h 205677"/>
                  <a:gd name="connsiteX7" fmla="*/ 502329 w 547657"/>
                  <a:gd name="connsiteY7" fmla="*/ 2004 h 205677"/>
                  <a:gd name="connsiteX8" fmla="*/ 321354 w 547657"/>
                  <a:gd name="connsiteY8" fmla="*/ 2004 h 205677"/>
                  <a:gd name="connsiteX9" fmla="*/ 257854 w 547657"/>
                  <a:gd name="connsiteY9" fmla="*/ 27404 h 205677"/>
                  <a:gd name="connsiteX10" fmla="*/ 156254 w 547657"/>
                  <a:gd name="connsiteY10" fmla="*/ 68679 h 205677"/>
                  <a:gd name="connsiteX11" fmla="*/ 188004 w 547657"/>
                  <a:gd name="connsiteY11" fmla="*/ 55979 h 205677"/>
                  <a:gd name="connsiteX12" fmla="*/ 99104 w 547657"/>
                  <a:gd name="connsiteY12" fmla="*/ 100429 h 205677"/>
                  <a:gd name="connsiteX13" fmla="*/ 679 w 547657"/>
                  <a:gd name="connsiteY13" fmla="*/ 205204 h 205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47657" h="205677">
                    <a:moveTo>
                      <a:pt x="679" y="205204"/>
                    </a:moveTo>
                    <a:cubicBezTo>
                      <a:pt x="-4613" y="211025"/>
                      <a:pt x="21316" y="161812"/>
                      <a:pt x="67354" y="135354"/>
                    </a:cubicBezTo>
                    <a:cubicBezTo>
                      <a:pt x="113392" y="108896"/>
                      <a:pt x="250975" y="59154"/>
                      <a:pt x="276904" y="46454"/>
                    </a:cubicBezTo>
                    <a:cubicBezTo>
                      <a:pt x="302833" y="33754"/>
                      <a:pt x="218167" y="62858"/>
                      <a:pt x="222929" y="59154"/>
                    </a:cubicBezTo>
                    <a:cubicBezTo>
                      <a:pt x="227691" y="55450"/>
                      <a:pt x="277962" y="31637"/>
                      <a:pt x="305479" y="24229"/>
                    </a:cubicBezTo>
                    <a:cubicBezTo>
                      <a:pt x="332996" y="16821"/>
                      <a:pt x="348871" y="17879"/>
                      <a:pt x="388029" y="14704"/>
                    </a:cubicBezTo>
                    <a:cubicBezTo>
                      <a:pt x="427187" y="11529"/>
                      <a:pt x="540429" y="5179"/>
                      <a:pt x="540429" y="5179"/>
                    </a:cubicBezTo>
                    <a:cubicBezTo>
                      <a:pt x="559479" y="3062"/>
                      <a:pt x="538841" y="2533"/>
                      <a:pt x="502329" y="2004"/>
                    </a:cubicBezTo>
                    <a:cubicBezTo>
                      <a:pt x="465817" y="1475"/>
                      <a:pt x="362100" y="-2229"/>
                      <a:pt x="321354" y="2004"/>
                    </a:cubicBezTo>
                    <a:cubicBezTo>
                      <a:pt x="280608" y="6237"/>
                      <a:pt x="257854" y="27404"/>
                      <a:pt x="257854" y="27404"/>
                    </a:cubicBezTo>
                    <a:lnTo>
                      <a:pt x="156254" y="68679"/>
                    </a:lnTo>
                    <a:cubicBezTo>
                      <a:pt x="144612" y="73441"/>
                      <a:pt x="197529" y="50687"/>
                      <a:pt x="188004" y="55979"/>
                    </a:cubicBezTo>
                    <a:cubicBezTo>
                      <a:pt x="178479" y="61271"/>
                      <a:pt x="131912" y="80321"/>
                      <a:pt x="99104" y="100429"/>
                    </a:cubicBezTo>
                    <a:cubicBezTo>
                      <a:pt x="66296" y="120537"/>
                      <a:pt x="5971" y="199383"/>
                      <a:pt x="679" y="205204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6" name="フリーフォーム 1175">
                <a:extLst>
                  <a:ext uri="{FF2B5EF4-FFF2-40B4-BE49-F238E27FC236}">
                    <a16:creationId xmlns:a16="http://schemas.microsoft.com/office/drawing/2014/main" id="{72E267F0-9D3E-68BE-6558-74BA7944E3A0}"/>
                  </a:ext>
                </a:extLst>
              </p:cNvPr>
              <p:cNvSpPr/>
              <p:nvPr/>
            </p:nvSpPr>
            <p:spPr>
              <a:xfrm>
                <a:off x="2437528" y="3835359"/>
                <a:ext cx="106087" cy="143160"/>
              </a:xfrm>
              <a:custGeom>
                <a:avLst/>
                <a:gdLst>
                  <a:gd name="connsiteX0" fmla="*/ 872 w 106087"/>
                  <a:gd name="connsiteY0" fmla="*/ 41 h 143160"/>
                  <a:gd name="connsiteX1" fmla="*/ 48497 w 106087"/>
                  <a:gd name="connsiteY1" fmla="*/ 57191 h 143160"/>
                  <a:gd name="connsiteX2" fmla="*/ 80247 w 106087"/>
                  <a:gd name="connsiteY2" fmla="*/ 85766 h 143160"/>
                  <a:gd name="connsiteX3" fmla="*/ 105647 w 106087"/>
                  <a:gd name="connsiteY3" fmla="*/ 142916 h 143160"/>
                  <a:gd name="connsiteX4" fmla="*/ 96122 w 106087"/>
                  <a:gd name="connsiteY4" fmla="*/ 104816 h 143160"/>
                  <a:gd name="connsiteX5" fmla="*/ 92947 w 106087"/>
                  <a:gd name="connsiteY5" fmla="*/ 66716 h 143160"/>
                  <a:gd name="connsiteX6" fmla="*/ 872 w 106087"/>
                  <a:gd name="connsiteY6" fmla="*/ 41 h 1431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6087" h="143160">
                    <a:moveTo>
                      <a:pt x="872" y="41"/>
                    </a:moveTo>
                    <a:cubicBezTo>
                      <a:pt x="-6536" y="-1546"/>
                      <a:pt x="35268" y="42904"/>
                      <a:pt x="48497" y="57191"/>
                    </a:cubicBezTo>
                    <a:cubicBezTo>
                      <a:pt x="61726" y="71479"/>
                      <a:pt x="70722" y="71479"/>
                      <a:pt x="80247" y="85766"/>
                    </a:cubicBezTo>
                    <a:cubicBezTo>
                      <a:pt x="89772" y="100053"/>
                      <a:pt x="103001" y="139741"/>
                      <a:pt x="105647" y="142916"/>
                    </a:cubicBezTo>
                    <a:cubicBezTo>
                      <a:pt x="108293" y="146091"/>
                      <a:pt x="98239" y="117516"/>
                      <a:pt x="96122" y="104816"/>
                    </a:cubicBezTo>
                    <a:cubicBezTo>
                      <a:pt x="94005" y="92116"/>
                      <a:pt x="106705" y="79945"/>
                      <a:pt x="92947" y="66716"/>
                    </a:cubicBezTo>
                    <a:cubicBezTo>
                      <a:pt x="79189" y="53487"/>
                      <a:pt x="8280" y="1628"/>
                      <a:pt x="872" y="41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7" name="フリーフォーム 1176">
                <a:extLst>
                  <a:ext uri="{FF2B5EF4-FFF2-40B4-BE49-F238E27FC236}">
                    <a16:creationId xmlns:a16="http://schemas.microsoft.com/office/drawing/2014/main" id="{37F7DAC7-80E5-A20C-E067-905499C60233}"/>
                  </a:ext>
                </a:extLst>
              </p:cNvPr>
              <p:cNvSpPr/>
              <p:nvPr/>
            </p:nvSpPr>
            <p:spPr>
              <a:xfrm>
                <a:off x="2469965" y="4175107"/>
                <a:ext cx="196176" cy="69148"/>
              </a:xfrm>
              <a:custGeom>
                <a:avLst/>
                <a:gdLst>
                  <a:gd name="connsiteX0" fmla="*/ 185 w 196176"/>
                  <a:gd name="connsiteY0" fmla="*/ 18 h 69148"/>
                  <a:gd name="connsiteX1" fmla="*/ 89085 w 196176"/>
                  <a:gd name="connsiteY1" fmla="*/ 50818 h 69148"/>
                  <a:gd name="connsiteX2" fmla="*/ 117660 w 196176"/>
                  <a:gd name="connsiteY2" fmla="*/ 47643 h 69148"/>
                  <a:gd name="connsiteX3" fmla="*/ 193860 w 196176"/>
                  <a:gd name="connsiteY3" fmla="*/ 3193 h 69148"/>
                  <a:gd name="connsiteX4" fmla="*/ 177985 w 196176"/>
                  <a:gd name="connsiteY4" fmla="*/ 15893 h 69148"/>
                  <a:gd name="connsiteX5" fmla="*/ 117660 w 196176"/>
                  <a:gd name="connsiteY5" fmla="*/ 66693 h 69148"/>
                  <a:gd name="connsiteX6" fmla="*/ 66860 w 196176"/>
                  <a:gd name="connsiteY6" fmla="*/ 57168 h 69148"/>
                  <a:gd name="connsiteX7" fmla="*/ 185 w 196176"/>
                  <a:gd name="connsiteY7" fmla="*/ 18 h 69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6176" h="69148">
                    <a:moveTo>
                      <a:pt x="185" y="18"/>
                    </a:moveTo>
                    <a:cubicBezTo>
                      <a:pt x="3889" y="-1040"/>
                      <a:pt x="69506" y="42880"/>
                      <a:pt x="89085" y="50818"/>
                    </a:cubicBezTo>
                    <a:cubicBezTo>
                      <a:pt x="108664" y="58756"/>
                      <a:pt x="100198" y="55580"/>
                      <a:pt x="117660" y="47643"/>
                    </a:cubicBezTo>
                    <a:cubicBezTo>
                      <a:pt x="135122" y="39706"/>
                      <a:pt x="193860" y="3193"/>
                      <a:pt x="193860" y="3193"/>
                    </a:cubicBezTo>
                    <a:cubicBezTo>
                      <a:pt x="203914" y="-2099"/>
                      <a:pt x="177985" y="15893"/>
                      <a:pt x="177985" y="15893"/>
                    </a:cubicBezTo>
                    <a:cubicBezTo>
                      <a:pt x="165285" y="26476"/>
                      <a:pt x="136181" y="59814"/>
                      <a:pt x="117660" y="66693"/>
                    </a:cubicBezTo>
                    <a:cubicBezTo>
                      <a:pt x="99139" y="73572"/>
                      <a:pt x="84322" y="64576"/>
                      <a:pt x="66860" y="57168"/>
                    </a:cubicBezTo>
                    <a:cubicBezTo>
                      <a:pt x="49398" y="49760"/>
                      <a:pt x="-3519" y="1076"/>
                      <a:pt x="185" y="18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8" name="フリーフォーム 1177">
                <a:extLst>
                  <a:ext uri="{FF2B5EF4-FFF2-40B4-BE49-F238E27FC236}">
                    <a16:creationId xmlns:a16="http://schemas.microsoft.com/office/drawing/2014/main" id="{993C4DBD-6D80-D3DF-D683-705C18FD03DD}"/>
                  </a:ext>
                </a:extLst>
              </p:cNvPr>
              <p:cNvSpPr/>
              <p:nvPr/>
            </p:nvSpPr>
            <p:spPr>
              <a:xfrm>
                <a:off x="2374900" y="4009753"/>
                <a:ext cx="150406" cy="182697"/>
              </a:xfrm>
              <a:custGeom>
                <a:avLst/>
                <a:gdLst>
                  <a:gd name="connsiteX0" fmla="*/ 50800 w 150406"/>
                  <a:gd name="connsiteY0" fmla="*/ 272 h 182697"/>
                  <a:gd name="connsiteX1" fmla="*/ 82550 w 150406"/>
                  <a:gd name="connsiteY1" fmla="*/ 98697 h 182697"/>
                  <a:gd name="connsiteX2" fmla="*/ 149225 w 150406"/>
                  <a:gd name="connsiteY2" fmla="*/ 181247 h 182697"/>
                  <a:gd name="connsiteX3" fmla="*/ 120650 w 150406"/>
                  <a:gd name="connsiteY3" fmla="*/ 146322 h 182697"/>
                  <a:gd name="connsiteX4" fmla="*/ 63500 w 150406"/>
                  <a:gd name="connsiteY4" fmla="*/ 82822 h 182697"/>
                  <a:gd name="connsiteX5" fmla="*/ 0 w 150406"/>
                  <a:gd name="connsiteY5" fmla="*/ 16147 h 182697"/>
                  <a:gd name="connsiteX6" fmla="*/ 63500 w 150406"/>
                  <a:gd name="connsiteY6" fmla="*/ 66947 h 182697"/>
                  <a:gd name="connsiteX7" fmla="*/ 50800 w 150406"/>
                  <a:gd name="connsiteY7" fmla="*/ 272 h 182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0406" h="182697">
                    <a:moveTo>
                      <a:pt x="50800" y="272"/>
                    </a:moveTo>
                    <a:cubicBezTo>
                      <a:pt x="53975" y="5564"/>
                      <a:pt x="66146" y="68535"/>
                      <a:pt x="82550" y="98697"/>
                    </a:cubicBezTo>
                    <a:cubicBezTo>
                      <a:pt x="98954" y="128859"/>
                      <a:pt x="142875" y="173310"/>
                      <a:pt x="149225" y="181247"/>
                    </a:cubicBezTo>
                    <a:cubicBezTo>
                      <a:pt x="155575" y="189184"/>
                      <a:pt x="134938" y="162726"/>
                      <a:pt x="120650" y="146322"/>
                    </a:cubicBezTo>
                    <a:cubicBezTo>
                      <a:pt x="106362" y="129918"/>
                      <a:pt x="83608" y="104518"/>
                      <a:pt x="63500" y="82822"/>
                    </a:cubicBezTo>
                    <a:cubicBezTo>
                      <a:pt x="43392" y="61126"/>
                      <a:pt x="0" y="18793"/>
                      <a:pt x="0" y="16147"/>
                    </a:cubicBezTo>
                    <a:cubicBezTo>
                      <a:pt x="0" y="13501"/>
                      <a:pt x="54504" y="65360"/>
                      <a:pt x="63500" y="66947"/>
                    </a:cubicBezTo>
                    <a:cubicBezTo>
                      <a:pt x="72496" y="68534"/>
                      <a:pt x="47625" y="-5020"/>
                      <a:pt x="50800" y="272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9" name="フリーフォーム 1178">
                <a:extLst>
                  <a:ext uri="{FF2B5EF4-FFF2-40B4-BE49-F238E27FC236}">
                    <a16:creationId xmlns:a16="http://schemas.microsoft.com/office/drawing/2014/main" id="{984B3D98-2156-2876-5365-6101C8359DE8}"/>
                  </a:ext>
                </a:extLst>
              </p:cNvPr>
              <p:cNvSpPr/>
              <p:nvPr/>
            </p:nvSpPr>
            <p:spPr>
              <a:xfrm>
                <a:off x="2409196" y="3952875"/>
                <a:ext cx="134500" cy="98459"/>
              </a:xfrm>
              <a:custGeom>
                <a:avLst/>
                <a:gdLst>
                  <a:gd name="connsiteX0" fmla="*/ 3804 w 134500"/>
                  <a:gd name="connsiteY0" fmla="*/ 98425 h 98459"/>
                  <a:gd name="connsiteX1" fmla="*/ 51429 w 134500"/>
                  <a:gd name="connsiteY1" fmla="*/ 25400 h 98459"/>
                  <a:gd name="connsiteX2" fmla="*/ 130804 w 134500"/>
                  <a:gd name="connsiteY2" fmla="*/ 22225 h 98459"/>
                  <a:gd name="connsiteX3" fmla="*/ 114929 w 134500"/>
                  <a:gd name="connsiteY3" fmla="*/ 12700 h 98459"/>
                  <a:gd name="connsiteX4" fmla="*/ 57779 w 134500"/>
                  <a:gd name="connsiteY4" fmla="*/ 0 h 98459"/>
                  <a:gd name="connsiteX5" fmla="*/ 67304 w 134500"/>
                  <a:gd name="connsiteY5" fmla="*/ 15875 h 98459"/>
                  <a:gd name="connsiteX6" fmla="*/ 10154 w 134500"/>
                  <a:gd name="connsiteY6" fmla="*/ 34925 h 98459"/>
                  <a:gd name="connsiteX7" fmla="*/ 3804 w 134500"/>
                  <a:gd name="connsiteY7" fmla="*/ 98425 h 98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4500" h="98459">
                    <a:moveTo>
                      <a:pt x="3804" y="98425"/>
                    </a:moveTo>
                    <a:cubicBezTo>
                      <a:pt x="10683" y="96838"/>
                      <a:pt x="30262" y="38100"/>
                      <a:pt x="51429" y="25400"/>
                    </a:cubicBezTo>
                    <a:cubicBezTo>
                      <a:pt x="72596" y="12700"/>
                      <a:pt x="130804" y="22225"/>
                      <a:pt x="130804" y="22225"/>
                    </a:cubicBezTo>
                    <a:cubicBezTo>
                      <a:pt x="141387" y="20108"/>
                      <a:pt x="127100" y="16404"/>
                      <a:pt x="114929" y="12700"/>
                    </a:cubicBezTo>
                    <a:cubicBezTo>
                      <a:pt x="102758" y="8996"/>
                      <a:pt x="57779" y="0"/>
                      <a:pt x="57779" y="0"/>
                    </a:cubicBezTo>
                    <a:cubicBezTo>
                      <a:pt x="49842" y="529"/>
                      <a:pt x="75241" y="10054"/>
                      <a:pt x="67304" y="15875"/>
                    </a:cubicBezTo>
                    <a:cubicBezTo>
                      <a:pt x="59367" y="21696"/>
                      <a:pt x="20737" y="22754"/>
                      <a:pt x="10154" y="34925"/>
                    </a:cubicBezTo>
                    <a:cubicBezTo>
                      <a:pt x="-429" y="47096"/>
                      <a:pt x="-3075" y="100012"/>
                      <a:pt x="3804" y="98425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0" name="フリーフォーム 1179">
                <a:extLst>
                  <a:ext uri="{FF2B5EF4-FFF2-40B4-BE49-F238E27FC236}">
                    <a16:creationId xmlns:a16="http://schemas.microsoft.com/office/drawing/2014/main" id="{2158D286-24B3-C4CA-BEE8-3ADD3549AD7E}"/>
                  </a:ext>
                </a:extLst>
              </p:cNvPr>
              <p:cNvSpPr/>
              <p:nvPr/>
            </p:nvSpPr>
            <p:spPr>
              <a:xfrm>
                <a:off x="2539946" y="3984539"/>
                <a:ext cx="136865" cy="185579"/>
              </a:xfrm>
              <a:custGeom>
                <a:avLst/>
                <a:gdLst>
                  <a:gd name="connsiteX0" fmla="*/ 54 w 136865"/>
                  <a:gd name="connsiteY0" fmla="*/ 86 h 185579"/>
                  <a:gd name="connsiteX1" fmla="*/ 76254 w 136865"/>
                  <a:gd name="connsiteY1" fmla="*/ 76286 h 185579"/>
                  <a:gd name="connsiteX2" fmla="*/ 108004 w 136865"/>
                  <a:gd name="connsiteY2" fmla="*/ 120736 h 185579"/>
                  <a:gd name="connsiteX3" fmla="*/ 136579 w 136865"/>
                  <a:gd name="connsiteY3" fmla="*/ 184236 h 185579"/>
                  <a:gd name="connsiteX4" fmla="*/ 120704 w 136865"/>
                  <a:gd name="connsiteY4" fmla="*/ 155661 h 185579"/>
                  <a:gd name="connsiteX5" fmla="*/ 88954 w 136865"/>
                  <a:gd name="connsiteY5" fmla="*/ 60411 h 185579"/>
                  <a:gd name="connsiteX6" fmla="*/ 88954 w 136865"/>
                  <a:gd name="connsiteY6" fmla="*/ 92161 h 185579"/>
                  <a:gd name="connsiteX7" fmla="*/ 54 w 136865"/>
                  <a:gd name="connsiteY7" fmla="*/ 86 h 185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6865" h="185579">
                    <a:moveTo>
                      <a:pt x="54" y="86"/>
                    </a:moveTo>
                    <a:cubicBezTo>
                      <a:pt x="-2063" y="-2560"/>
                      <a:pt x="58262" y="56178"/>
                      <a:pt x="76254" y="76286"/>
                    </a:cubicBezTo>
                    <a:cubicBezTo>
                      <a:pt x="94246" y="96394"/>
                      <a:pt x="97950" y="102744"/>
                      <a:pt x="108004" y="120736"/>
                    </a:cubicBezTo>
                    <a:cubicBezTo>
                      <a:pt x="118058" y="138728"/>
                      <a:pt x="134462" y="178415"/>
                      <a:pt x="136579" y="184236"/>
                    </a:cubicBezTo>
                    <a:cubicBezTo>
                      <a:pt x="138696" y="190057"/>
                      <a:pt x="128642" y="176299"/>
                      <a:pt x="120704" y="155661"/>
                    </a:cubicBezTo>
                    <a:cubicBezTo>
                      <a:pt x="112767" y="135024"/>
                      <a:pt x="94246" y="70994"/>
                      <a:pt x="88954" y="60411"/>
                    </a:cubicBezTo>
                    <a:cubicBezTo>
                      <a:pt x="83662" y="49828"/>
                      <a:pt x="101125" y="98511"/>
                      <a:pt x="88954" y="92161"/>
                    </a:cubicBezTo>
                    <a:cubicBezTo>
                      <a:pt x="76783" y="85811"/>
                      <a:pt x="2171" y="2732"/>
                      <a:pt x="54" y="86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1" name="フリーフォーム 1180">
                <a:extLst>
                  <a:ext uri="{FF2B5EF4-FFF2-40B4-BE49-F238E27FC236}">
                    <a16:creationId xmlns:a16="http://schemas.microsoft.com/office/drawing/2014/main" id="{DB0B7529-F46B-9183-EC56-4DF6AF514CEC}"/>
                  </a:ext>
                </a:extLst>
              </p:cNvPr>
              <p:cNvSpPr/>
              <p:nvPr/>
            </p:nvSpPr>
            <p:spPr>
              <a:xfrm>
                <a:off x="2484871" y="4165509"/>
                <a:ext cx="192571" cy="16035"/>
              </a:xfrm>
              <a:custGeom>
                <a:avLst/>
                <a:gdLst>
                  <a:gd name="connsiteX0" fmla="*/ 1154 w 192571"/>
                  <a:gd name="connsiteY0" fmla="*/ 91 h 16035"/>
                  <a:gd name="connsiteX1" fmla="*/ 93229 w 192571"/>
                  <a:gd name="connsiteY1" fmla="*/ 9616 h 16035"/>
                  <a:gd name="connsiteX2" fmla="*/ 188479 w 192571"/>
                  <a:gd name="connsiteY2" fmla="*/ 12791 h 16035"/>
                  <a:gd name="connsiteX3" fmla="*/ 159904 w 192571"/>
                  <a:gd name="connsiteY3" fmla="*/ 15966 h 16035"/>
                  <a:gd name="connsiteX4" fmla="*/ 1154 w 192571"/>
                  <a:gd name="connsiteY4" fmla="*/ 91 h 160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2571" h="16035">
                    <a:moveTo>
                      <a:pt x="1154" y="91"/>
                    </a:moveTo>
                    <a:cubicBezTo>
                      <a:pt x="-9958" y="-967"/>
                      <a:pt x="62008" y="7499"/>
                      <a:pt x="93229" y="9616"/>
                    </a:cubicBezTo>
                    <a:cubicBezTo>
                      <a:pt x="124450" y="11733"/>
                      <a:pt x="177367" y="11733"/>
                      <a:pt x="188479" y="12791"/>
                    </a:cubicBezTo>
                    <a:cubicBezTo>
                      <a:pt x="199591" y="13849"/>
                      <a:pt x="187421" y="16495"/>
                      <a:pt x="159904" y="15966"/>
                    </a:cubicBezTo>
                    <a:cubicBezTo>
                      <a:pt x="132387" y="15437"/>
                      <a:pt x="12266" y="1149"/>
                      <a:pt x="1154" y="91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2" name="フリーフォーム 1181">
                <a:extLst>
                  <a:ext uri="{FF2B5EF4-FFF2-40B4-BE49-F238E27FC236}">
                    <a16:creationId xmlns:a16="http://schemas.microsoft.com/office/drawing/2014/main" id="{EF00F256-1ABA-3941-C463-82E505C1605C}"/>
                  </a:ext>
                </a:extLst>
              </p:cNvPr>
              <p:cNvSpPr/>
              <p:nvPr/>
            </p:nvSpPr>
            <p:spPr>
              <a:xfrm>
                <a:off x="2482842" y="4149725"/>
                <a:ext cx="191531" cy="19100"/>
              </a:xfrm>
              <a:custGeom>
                <a:avLst/>
                <a:gdLst>
                  <a:gd name="connsiteX0" fmla="*/ 8 w 191531"/>
                  <a:gd name="connsiteY0" fmla="*/ 3175 h 19100"/>
                  <a:gd name="connsiteX1" fmla="*/ 123833 w 191531"/>
                  <a:gd name="connsiteY1" fmla="*/ 12700 h 19100"/>
                  <a:gd name="connsiteX2" fmla="*/ 190508 w 191531"/>
                  <a:gd name="connsiteY2" fmla="*/ 0 h 19100"/>
                  <a:gd name="connsiteX3" fmla="*/ 161933 w 191531"/>
                  <a:gd name="connsiteY3" fmla="*/ 12700 h 19100"/>
                  <a:gd name="connsiteX4" fmla="*/ 130183 w 191531"/>
                  <a:gd name="connsiteY4" fmla="*/ 19050 h 19100"/>
                  <a:gd name="connsiteX5" fmla="*/ 8 w 191531"/>
                  <a:gd name="connsiteY5" fmla="*/ 3175 h 19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1531" h="19100">
                    <a:moveTo>
                      <a:pt x="8" y="3175"/>
                    </a:moveTo>
                    <a:cubicBezTo>
                      <a:pt x="-1050" y="2117"/>
                      <a:pt x="92083" y="13229"/>
                      <a:pt x="123833" y="12700"/>
                    </a:cubicBezTo>
                    <a:cubicBezTo>
                      <a:pt x="155583" y="12171"/>
                      <a:pt x="184158" y="0"/>
                      <a:pt x="190508" y="0"/>
                    </a:cubicBezTo>
                    <a:cubicBezTo>
                      <a:pt x="196858" y="0"/>
                      <a:pt x="171987" y="9525"/>
                      <a:pt x="161933" y="12700"/>
                    </a:cubicBezTo>
                    <a:cubicBezTo>
                      <a:pt x="151879" y="15875"/>
                      <a:pt x="151879" y="17992"/>
                      <a:pt x="130183" y="19050"/>
                    </a:cubicBezTo>
                    <a:cubicBezTo>
                      <a:pt x="108487" y="20108"/>
                      <a:pt x="1066" y="4233"/>
                      <a:pt x="8" y="3175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3" name="フリーフォーム 1182">
                <a:extLst>
                  <a:ext uri="{FF2B5EF4-FFF2-40B4-BE49-F238E27FC236}">
                    <a16:creationId xmlns:a16="http://schemas.microsoft.com/office/drawing/2014/main" id="{276BF957-943D-EA5E-EA98-D73131CC46B1}"/>
                  </a:ext>
                </a:extLst>
              </p:cNvPr>
              <p:cNvSpPr/>
              <p:nvPr/>
            </p:nvSpPr>
            <p:spPr>
              <a:xfrm>
                <a:off x="1816049" y="4016222"/>
                <a:ext cx="629288" cy="185212"/>
              </a:xfrm>
              <a:custGeom>
                <a:avLst/>
                <a:gdLst>
                  <a:gd name="connsiteX0" fmla="*/ 51 w 629288"/>
                  <a:gd name="connsiteY0" fmla="*/ 63653 h 185212"/>
                  <a:gd name="connsiteX1" fmla="*/ 336601 w 629288"/>
                  <a:gd name="connsiteY1" fmla="*/ 41428 h 185212"/>
                  <a:gd name="connsiteX2" fmla="*/ 450901 w 629288"/>
                  <a:gd name="connsiteY2" fmla="*/ 44603 h 185212"/>
                  <a:gd name="connsiteX3" fmla="*/ 422326 w 629288"/>
                  <a:gd name="connsiteY3" fmla="*/ 38253 h 185212"/>
                  <a:gd name="connsiteX4" fmla="*/ 549326 w 629288"/>
                  <a:gd name="connsiteY4" fmla="*/ 76353 h 185212"/>
                  <a:gd name="connsiteX5" fmla="*/ 628701 w 629288"/>
                  <a:gd name="connsiteY5" fmla="*/ 184303 h 185212"/>
                  <a:gd name="connsiteX6" fmla="*/ 577901 w 629288"/>
                  <a:gd name="connsiteY6" fmla="*/ 123978 h 185212"/>
                  <a:gd name="connsiteX7" fmla="*/ 444551 w 629288"/>
                  <a:gd name="connsiteY7" fmla="*/ 50953 h 185212"/>
                  <a:gd name="connsiteX8" fmla="*/ 311201 w 629288"/>
                  <a:gd name="connsiteY8" fmla="*/ 153 h 185212"/>
                  <a:gd name="connsiteX9" fmla="*/ 387401 w 629288"/>
                  <a:gd name="connsiteY9" fmla="*/ 35078 h 185212"/>
                  <a:gd name="connsiteX10" fmla="*/ 311201 w 629288"/>
                  <a:gd name="connsiteY10" fmla="*/ 31903 h 185212"/>
                  <a:gd name="connsiteX11" fmla="*/ 51 w 629288"/>
                  <a:gd name="connsiteY11" fmla="*/ 63653 h 185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29288" h="185212">
                    <a:moveTo>
                      <a:pt x="51" y="63653"/>
                    </a:moveTo>
                    <a:cubicBezTo>
                      <a:pt x="4284" y="65240"/>
                      <a:pt x="261459" y="44603"/>
                      <a:pt x="336601" y="41428"/>
                    </a:cubicBezTo>
                    <a:cubicBezTo>
                      <a:pt x="411743" y="38253"/>
                      <a:pt x="436614" y="45132"/>
                      <a:pt x="450901" y="44603"/>
                    </a:cubicBezTo>
                    <a:cubicBezTo>
                      <a:pt x="465189" y="44074"/>
                      <a:pt x="405922" y="32961"/>
                      <a:pt x="422326" y="38253"/>
                    </a:cubicBezTo>
                    <a:cubicBezTo>
                      <a:pt x="438730" y="43545"/>
                      <a:pt x="514930" y="52011"/>
                      <a:pt x="549326" y="76353"/>
                    </a:cubicBezTo>
                    <a:cubicBezTo>
                      <a:pt x="583722" y="100695"/>
                      <a:pt x="623939" y="176366"/>
                      <a:pt x="628701" y="184303"/>
                    </a:cubicBezTo>
                    <a:cubicBezTo>
                      <a:pt x="633464" y="192241"/>
                      <a:pt x="608593" y="146203"/>
                      <a:pt x="577901" y="123978"/>
                    </a:cubicBezTo>
                    <a:cubicBezTo>
                      <a:pt x="547209" y="101753"/>
                      <a:pt x="489001" y="71591"/>
                      <a:pt x="444551" y="50953"/>
                    </a:cubicBezTo>
                    <a:cubicBezTo>
                      <a:pt x="400101" y="30315"/>
                      <a:pt x="320726" y="2799"/>
                      <a:pt x="311201" y="153"/>
                    </a:cubicBezTo>
                    <a:cubicBezTo>
                      <a:pt x="301676" y="-2493"/>
                      <a:pt x="387401" y="29786"/>
                      <a:pt x="387401" y="35078"/>
                    </a:cubicBezTo>
                    <a:cubicBezTo>
                      <a:pt x="387401" y="40370"/>
                      <a:pt x="369409" y="28728"/>
                      <a:pt x="311201" y="31903"/>
                    </a:cubicBezTo>
                    <a:cubicBezTo>
                      <a:pt x="252993" y="35078"/>
                      <a:pt x="-4182" y="62066"/>
                      <a:pt x="51" y="63653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4" name="フリーフォーム 1183">
                <a:extLst>
                  <a:ext uri="{FF2B5EF4-FFF2-40B4-BE49-F238E27FC236}">
                    <a16:creationId xmlns:a16="http://schemas.microsoft.com/office/drawing/2014/main" id="{D8C8856F-0F19-451F-05A8-20076A38FDAC}"/>
                  </a:ext>
                </a:extLst>
              </p:cNvPr>
              <p:cNvSpPr/>
              <p:nvPr/>
            </p:nvSpPr>
            <p:spPr>
              <a:xfrm>
                <a:off x="1768101" y="4062664"/>
                <a:ext cx="140503" cy="77600"/>
              </a:xfrm>
              <a:custGeom>
                <a:avLst/>
                <a:gdLst>
                  <a:gd name="connsiteX0" fmla="*/ 374 w 140503"/>
                  <a:gd name="connsiteY0" fmla="*/ 77536 h 77600"/>
                  <a:gd name="connsiteX1" fmla="*/ 60699 w 140503"/>
                  <a:gd name="connsiteY1" fmla="*/ 17211 h 77600"/>
                  <a:gd name="connsiteX2" fmla="*/ 140074 w 140503"/>
                  <a:gd name="connsiteY2" fmla="*/ 4511 h 77600"/>
                  <a:gd name="connsiteX3" fmla="*/ 89274 w 140503"/>
                  <a:gd name="connsiteY3" fmla="*/ 4511 h 77600"/>
                  <a:gd name="connsiteX4" fmla="*/ 374 w 140503"/>
                  <a:gd name="connsiteY4" fmla="*/ 77536 h 77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503" h="77600">
                    <a:moveTo>
                      <a:pt x="374" y="77536"/>
                    </a:moveTo>
                    <a:cubicBezTo>
                      <a:pt x="-4388" y="79653"/>
                      <a:pt x="37416" y="29382"/>
                      <a:pt x="60699" y="17211"/>
                    </a:cubicBezTo>
                    <a:cubicBezTo>
                      <a:pt x="83982" y="5040"/>
                      <a:pt x="135312" y="6628"/>
                      <a:pt x="140074" y="4511"/>
                    </a:cubicBezTo>
                    <a:cubicBezTo>
                      <a:pt x="144836" y="2394"/>
                      <a:pt x="108853" y="-4485"/>
                      <a:pt x="89274" y="4511"/>
                    </a:cubicBezTo>
                    <a:cubicBezTo>
                      <a:pt x="69695" y="13507"/>
                      <a:pt x="5136" y="75419"/>
                      <a:pt x="374" y="77536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5" name="フリーフォーム 1184">
                <a:extLst>
                  <a:ext uri="{FF2B5EF4-FFF2-40B4-BE49-F238E27FC236}">
                    <a16:creationId xmlns:a16="http://schemas.microsoft.com/office/drawing/2014/main" id="{05DC87A3-A19E-7681-DE9E-2BF42C8DCDE3}"/>
                  </a:ext>
                </a:extLst>
              </p:cNvPr>
              <p:cNvSpPr/>
              <p:nvPr/>
            </p:nvSpPr>
            <p:spPr>
              <a:xfrm>
                <a:off x="2365327" y="4190958"/>
                <a:ext cx="117525" cy="212824"/>
              </a:xfrm>
              <a:custGeom>
                <a:avLst/>
                <a:gdLst>
                  <a:gd name="connsiteX0" fmla="*/ 38148 w 117525"/>
                  <a:gd name="connsiteY0" fmla="*/ 42 h 212824"/>
                  <a:gd name="connsiteX1" fmla="*/ 12748 w 117525"/>
                  <a:gd name="connsiteY1" fmla="*/ 63542 h 212824"/>
                  <a:gd name="connsiteX2" fmla="*/ 25448 w 117525"/>
                  <a:gd name="connsiteY2" fmla="*/ 133392 h 212824"/>
                  <a:gd name="connsiteX3" fmla="*/ 117523 w 117525"/>
                  <a:gd name="connsiteY3" fmla="*/ 212767 h 212824"/>
                  <a:gd name="connsiteX4" fmla="*/ 22273 w 117525"/>
                  <a:gd name="connsiteY4" fmla="*/ 120692 h 212824"/>
                  <a:gd name="connsiteX5" fmla="*/ 48 w 117525"/>
                  <a:gd name="connsiteY5" fmla="*/ 73067 h 212824"/>
                  <a:gd name="connsiteX6" fmla="*/ 38148 w 117525"/>
                  <a:gd name="connsiteY6" fmla="*/ 42 h 212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7525" h="212824">
                    <a:moveTo>
                      <a:pt x="38148" y="42"/>
                    </a:moveTo>
                    <a:cubicBezTo>
                      <a:pt x="40265" y="-1546"/>
                      <a:pt x="14865" y="41317"/>
                      <a:pt x="12748" y="63542"/>
                    </a:cubicBezTo>
                    <a:cubicBezTo>
                      <a:pt x="10631" y="85767"/>
                      <a:pt x="7986" y="108521"/>
                      <a:pt x="25448" y="133392"/>
                    </a:cubicBezTo>
                    <a:cubicBezTo>
                      <a:pt x="42910" y="158263"/>
                      <a:pt x="118052" y="214884"/>
                      <a:pt x="117523" y="212767"/>
                    </a:cubicBezTo>
                    <a:cubicBezTo>
                      <a:pt x="116994" y="210650"/>
                      <a:pt x="41852" y="143975"/>
                      <a:pt x="22273" y="120692"/>
                    </a:cubicBezTo>
                    <a:cubicBezTo>
                      <a:pt x="2694" y="97409"/>
                      <a:pt x="1635" y="90000"/>
                      <a:pt x="48" y="73067"/>
                    </a:cubicBezTo>
                    <a:cubicBezTo>
                      <a:pt x="-1540" y="56134"/>
                      <a:pt x="36031" y="1630"/>
                      <a:pt x="38148" y="42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6" name="フリーフォーム 1185">
                <a:extLst>
                  <a:ext uri="{FF2B5EF4-FFF2-40B4-BE49-F238E27FC236}">
                    <a16:creationId xmlns:a16="http://schemas.microsoft.com/office/drawing/2014/main" id="{22D79197-0342-EB2B-1199-61F15890D63D}"/>
                  </a:ext>
                </a:extLst>
              </p:cNvPr>
              <p:cNvSpPr/>
              <p:nvPr/>
            </p:nvSpPr>
            <p:spPr>
              <a:xfrm>
                <a:off x="2435211" y="4282970"/>
                <a:ext cx="78455" cy="103003"/>
              </a:xfrm>
              <a:custGeom>
                <a:avLst/>
                <a:gdLst>
                  <a:gd name="connsiteX0" fmla="*/ 14 w 78455"/>
                  <a:gd name="connsiteY0" fmla="*/ 105 h 103003"/>
                  <a:gd name="connsiteX1" fmla="*/ 73039 w 78455"/>
                  <a:gd name="connsiteY1" fmla="*/ 98530 h 103003"/>
                  <a:gd name="connsiteX2" fmla="*/ 66689 w 78455"/>
                  <a:gd name="connsiteY2" fmla="*/ 79480 h 103003"/>
                  <a:gd name="connsiteX3" fmla="*/ 14 w 78455"/>
                  <a:gd name="connsiteY3" fmla="*/ 105 h 103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455" h="103003">
                    <a:moveTo>
                      <a:pt x="14" y="105"/>
                    </a:moveTo>
                    <a:cubicBezTo>
                      <a:pt x="1072" y="3280"/>
                      <a:pt x="73039" y="98530"/>
                      <a:pt x="73039" y="98530"/>
                    </a:cubicBezTo>
                    <a:cubicBezTo>
                      <a:pt x="84151" y="111759"/>
                      <a:pt x="76214" y="92709"/>
                      <a:pt x="66689" y="79480"/>
                    </a:cubicBezTo>
                    <a:cubicBezTo>
                      <a:pt x="57164" y="66251"/>
                      <a:pt x="-1044" y="-3070"/>
                      <a:pt x="14" y="105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7" name="フリーフォーム 1186">
                <a:extLst>
                  <a:ext uri="{FF2B5EF4-FFF2-40B4-BE49-F238E27FC236}">
                    <a16:creationId xmlns:a16="http://schemas.microsoft.com/office/drawing/2014/main" id="{8140FE93-C436-4EF3-F303-F739ECD1CE4B}"/>
                  </a:ext>
                </a:extLst>
              </p:cNvPr>
              <p:cNvSpPr/>
              <p:nvPr/>
            </p:nvSpPr>
            <p:spPr>
              <a:xfrm>
                <a:off x="2406331" y="4199605"/>
                <a:ext cx="216541" cy="185265"/>
              </a:xfrm>
              <a:custGeom>
                <a:avLst/>
                <a:gdLst>
                  <a:gd name="connsiteX0" fmla="*/ 319 w 216541"/>
                  <a:gd name="connsiteY0" fmla="*/ 7270 h 185265"/>
                  <a:gd name="connsiteX1" fmla="*/ 54294 w 216541"/>
                  <a:gd name="connsiteY1" fmla="*/ 10445 h 185265"/>
                  <a:gd name="connsiteX2" fmla="*/ 171769 w 216541"/>
                  <a:gd name="connsiteY2" fmla="*/ 134270 h 185265"/>
                  <a:gd name="connsiteX3" fmla="*/ 216219 w 216541"/>
                  <a:gd name="connsiteY3" fmla="*/ 185070 h 185265"/>
                  <a:gd name="connsiteX4" fmla="*/ 190819 w 216541"/>
                  <a:gd name="connsiteY4" fmla="*/ 150145 h 185265"/>
                  <a:gd name="connsiteX5" fmla="*/ 171769 w 216541"/>
                  <a:gd name="connsiteY5" fmla="*/ 108870 h 185265"/>
                  <a:gd name="connsiteX6" fmla="*/ 124144 w 216541"/>
                  <a:gd name="connsiteY6" fmla="*/ 54895 h 185265"/>
                  <a:gd name="connsiteX7" fmla="*/ 76519 w 216541"/>
                  <a:gd name="connsiteY7" fmla="*/ 13620 h 185265"/>
                  <a:gd name="connsiteX8" fmla="*/ 319 w 216541"/>
                  <a:gd name="connsiteY8" fmla="*/ 7270 h 185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6541" h="185265">
                    <a:moveTo>
                      <a:pt x="319" y="7270"/>
                    </a:moveTo>
                    <a:cubicBezTo>
                      <a:pt x="-3385" y="6741"/>
                      <a:pt x="25719" y="-10722"/>
                      <a:pt x="54294" y="10445"/>
                    </a:cubicBezTo>
                    <a:cubicBezTo>
                      <a:pt x="82869" y="31612"/>
                      <a:pt x="144782" y="105166"/>
                      <a:pt x="171769" y="134270"/>
                    </a:cubicBezTo>
                    <a:cubicBezTo>
                      <a:pt x="198757" y="163374"/>
                      <a:pt x="213044" y="182424"/>
                      <a:pt x="216219" y="185070"/>
                    </a:cubicBezTo>
                    <a:cubicBezTo>
                      <a:pt x="219394" y="187716"/>
                      <a:pt x="198227" y="162845"/>
                      <a:pt x="190819" y="150145"/>
                    </a:cubicBezTo>
                    <a:cubicBezTo>
                      <a:pt x="183411" y="137445"/>
                      <a:pt x="182882" y="124745"/>
                      <a:pt x="171769" y="108870"/>
                    </a:cubicBezTo>
                    <a:cubicBezTo>
                      <a:pt x="160657" y="92995"/>
                      <a:pt x="140019" y="70770"/>
                      <a:pt x="124144" y="54895"/>
                    </a:cubicBezTo>
                    <a:cubicBezTo>
                      <a:pt x="108269" y="39020"/>
                      <a:pt x="90277" y="19441"/>
                      <a:pt x="76519" y="13620"/>
                    </a:cubicBezTo>
                    <a:cubicBezTo>
                      <a:pt x="62761" y="7799"/>
                      <a:pt x="4023" y="7799"/>
                      <a:pt x="319" y="727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8" name="フリーフォーム 1187">
                <a:extLst>
                  <a:ext uri="{FF2B5EF4-FFF2-40B4-BE49-F238E27FC236}">
                    <a16:creationId xmlns:a16="http://schemas.microsoft.com/office/drawing/2014/main" id="{EC0C8D73-610E-674C-BEAA-8716738A782D}"/>
                  </a:ext>
                </a:extLst>
              </p:cNvPr>
              <p:cNvSpPr/>
              <p:nvPr/>
            </p:nvSpPr>
            <p:spPr>
              <a:xfrm>
                <a:off x="2482817" y="4381454"/>
                <a:ext cx="146083" cy="35023"/>
              </a:xfrm>
              <a:custGeom>
                <a:avLst/>
                <a:gdLst>
                  <a:gd name="connsiteX0" fmla="*/ 33 w 146083"/>
                  <a:gd name="connsiteY0" fmla="*/ 19096 h 35023"/>
                  <a:gd name="connsiteX1" fmla="*/ 76233 w 146083"/>
                  <a:gd name="connsiteY1" fmla="*/ 25446 h 35023"/>
                  <a:gd name="connsiteX2" fmla="*/ 107983 w 146083"/>
                  <a:gd name="connsiteY2" fmla="*/ 28621 h 35023"/>
                  <a:gd name="connsiteX3" fmla="*/ 146083 w 146083"/>
                  <a:gd name="connsiteY3" fmla="*/ 46 h 35023"/>
                  <a:gd name="connsiteX4" fmla="*/ 107983 w 146083"/>
                  <a:gd name="connsiteY4" fmla="*/ 22271 h 35023"/>
                  <a:gd name="connsiteX5" fmla="*/ 66708 w 146083"/>
                  <a:gd name="connsiteY5" fmla="*/ 34971 h 35023"/>
                  <a:gd name="connsiteX6" fmla="*/ 33 w 146083"/>
                  <a:gd name="connsiteY6" fmla="*/ 19096 h 350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6083" h="35023">
                    <a:moveTo>
                      <a:pt x="33" y="19096"/>
                    </a:moveTo>
                    <a:cubicBezTo>
                      <a:pt x="1620" y="17509"/>
                      <a:pt x="58241" y="23859"/>
                      <a:pt x="76233" y="25446"/>
                    </a:cubicBezTo>
                    <a:cubicBezTo>
                      <a:pt x="94225" y="27034"/>
                      <a:pt x="96341" y="32854"/>
                      <a:pt x="107983" y="28621"/>
                    </a:cubicBezTo>
                    <a:cubicBezTo>
                      <a:pt x="119625" y="24388"/>
                      <a:pt x="146083" y="1104"/>
                      <a:pt x="146083" y="46"/>
                    </a:cubicBezTo>
                    <a:cubicBezTo>
                      <a:pt x="146083" y="-1012"/>
                      <a:pt x="121212" y="16450"/>
                      <a:pt x="107983" y="22271"/>
                    </a:cubicBezTo>
                    <a:cubicBezTo>
                      <a:pt x="94754" y="28092"/>
                      <a:pt x="80466" y="33913"/>
                      <a:pt x="66708" y="34971"/>
                    </a:cubicBezTo>
                    <a:cubicBezTo>
                      <a:pt x="52950" y="36029"/>
                      <a:pt x="-1554" y="20683"/>
                      <a:pt x="33" y="19096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9" name="フリーフォーム 1188">
                <a:extLst>
                  <a:ext uri="{FF2B5EF4-FFF2-40B4-BE49-F238E27FC236}">
                    <a16:creationId xmlns:a16="http://schemas.microsoft.com/office/drawing/2014/main" id="{1DA0996D-9097-45F1-8408-75668A810FE9}"/>
                  </a:ext>
                </a:extLst>
              </p:cNvPr>
              <p:cNvSpPr/>
              <p:nvPr/>
            </p:nvSpPr>
            <p:spPr>
              <a:xfrm>
                <a:off x="2203841" y="4083002"/>
                <a:ext cx="91711" cy="158868"/>
              </a:xfrm>
              <a:custGeom>
                <a:avLst/>
                <a:gdLst>
                  <a:gd name="connsiteX0" fmla="*/ 50409 w 91711"/>
                  <a:gd name="connsiteY0" fmla="*/ 48 h 158868"/>
                  <a:gd name="connsiteX1" fmla="*/ 18659 w 91711"/>
                  <a:gd name="connsiteY1" fmla="*/ 54023 h 158868"/>
                  <a:gd name="connsiteX2" fmla="*/ 91684 w 91711"/>
                  <a:gd name="connsiteY2" fmla="*/ 158798 h 158868"/>
                  <a:gd name="connsiteX3" fmla="*/ 9134 w 91711"/>
                  <a:gd name="connsiteY3" fmla="*/ 69898 h 158868"/>
                  <a:gd name="connsiteX4" fmla="*/ 2784 w 91711"/>
                  <a:gd name="connsiteY4" fmla="*/ 44498 h 158868"/>
                  <a:gd name="connsiteX5" fmla="*/ 50409 w 91711"/>
                  <a:gd name="connsiteY5" fmla="*/ 48 h 15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1711" h="158868">
                    <a:moveTo>
                      <a:pt x="50409" y="48"/>
                    </a:moveTo>
                    <a:cubicBezTo>
                      <a:pt x="53055" y="1636"/>
                      <a:pt x="11780" y="27565"/>
                      <a:pt x="18659" y="54023"/>
                    </a:cubicBezTo>
                    <a:cubicBezTo>
                      <a:pt x="25538" y="80481"/>
                      <a:pt x="93272" y="156152"/>
                      <a:pt x="91684" y="158798"/>
                    </a:cubicBezTo>
                    <a:cubicBezTo>
                      <a:pt x="90097" y="161444"/>
                      <a:pt x="23951" y="88948"/>
                      <a:pt x="9134" y="69898"/>
                    </a:cubicBezTo>
                    <a:cubicBezTo>
                      <a:pt x="-5683" y="50848"/>
                      <a:pt x="1726" y="52435"/>
                      <a:pt x="2784" y="44498"/>
                    </a:cubicBezTo>
                    <a:cubicBezTo>
                      <a:pt x="3842" y="36561"/>
                      <a:pt x="47763" y="-1540"/>
                      <a:pt x="50409" y="48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0" name="フリーフォーム 1189">
                <a:extLst>
                  <a:ext uri="{FF2B5EF4-FFF2-40B4-BE49-F238E27FC236}">
                    <a16:creationId xmlns:a16="http://schemas.microsoft.com/office/drawing/2014/main" id="{CA9D0591-A339-DE2D-3A7E-F6B011CCAA25}"/>
                  </a:ext>
                </a:extLst>
              </p:cNvPr>
              <p:cNvSpPr/>
              <p:nvPr/>
            </p:nvSpPr>
            <p:spPr>
              <a:xfrm>
                <a:off x="2331265" y="4328258"/>
                <a:ext cx="123825" cy="166302"/>
              </a:xfrm>
              <a:custGeom>
                <a:avLst/>
                <a:gdLst>
                  <a:gd name="connsiteX0" fmla="*/ 5535 w 123825"/>
                  <a:gd name="connsiteY0" fmla="*/ 2442 h 166302"/>
                  <a:gd name="connsiteX1" fmla="*/ 100785 w 123825"/>
                  <a:gd name="connsiteY1" fmla="*/ 142142 h 166302"/>
                  <a:gd name="connsiteX2" fmla="*/ 123010 w 123825"/>
                  <a:gd name="connsiteY2" fmla="*/ 164367 h 166302"/>
                  <a:gd name="connsiteX3" fmla="*/ 81735 w 123825"/>
                  <a:gd name="connsiteY3" fmla="*/ 119917 h 166302"/>
                  <a:gd name="connsiteX4" fmla="*/ 18235 w 123825"/>
                  <a:gd name="connsiteY4" fmla="*/ 56417 h 166302"/>
                  <a:gd name="connsiteX5" fmla="*/ 5535 w 123825"/>
                  <a:gd name="connsiteY5" fmla="*/ 2442 h 1663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3825" h="166302">
                    <a:moveTo>
                      <a:pt x="5535" y="2442"/>
                    </a:moveTo>
                    <a:cubicBezTo>
                      <a:pt x="19293" y="16730"/>
                      <a:pt x="81206" y="115155"/>
                      <a:pt x="100785" y="142142"/>
                    </a:cubicBezTo>
                    <a:cubicBezTo>
                      <a:pt x="120364" y="169129"/>
                      <a:pt x="126185" y="168071"/>
                      <a:pt x="123010" y="164367"/>
                    </a:cubicBezTo>
                    <a:cubicBezTo>
                      <a:pt x="119835" y="160663"/>
                      <a:pt x="99197" y="137909"/>
                      <a:pt x="81735" y="119917"/>
                    </a:cubicBezTo>
                    <a:cubicBezTo>
                      <a:pt x="64273" y="101925"/>
                      <a:pt x="29877" y="72292"/>
                      <a:pt x="18235" y="56417"/>
                    </a:cubicBezTo>
                    <a:cubicBezTo>
                      <a:pt x="6593" y="40542"/>
                      <a:pt x="-8223" y="-11846"/>
                      <a:pt x="5535" y="2442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1" name="フリーフォーム 1190">
                <a:extLst>
                  <a:ext uri="{FF2B5EF4-FFF2-40B4-BE49-F238E27FC236}">
                    <a16:creationId xmlns:a16="http://schemas.microsoft.com/office/drawing/2014/main" id="{248EDAE3-54C7-C9A7-81AE-71B73735F7BA}"/>
                  </a:ext>
                </a:extLst>
              </p:cNvPr>
              <p:cNvSpPr/>
              <p:nvPr/>
            </p:nvSpPr>
            <p:spPr>
              <a:xfrm>
                <a:off x="2197091" y="4304941"/>
                <a:ext cx="247670" cy="206785"/>
              </a:xfrm>
              <a:custGeom>
                <a:avLst/>
                <a:gdLst>
                  <a:gd name="connsiteX0" fmla="*/ 9 w 247670"/>
                  <a:gd name="connsiteY0" fmla="*/ 359 h 206785"/>
                  <a:gd name="connsiteX1" fmla="*/ 114309 w 247670"/>
                  <a:gd name="connsiteY1" fmla="*/ 105134 h 206785"/>
                  <a:gd name="connsiteX2" fmla="*/ 149234 w 247670"/>
                  <a:gd name="connsiteY2" fmla="*/ 155934 h 206785"/>
                  <a:gd name="connsiteX3" fmla="*/ 247659 w 247670"/>
                  <a:gd name="connsiteY3" fmla="*/ 206734 h 206785"/>
                  <a:gd name="connsiteX4" fmla="*/ 155584 w 247670"/>
                  <a:gd name="connsiteY4" fmla="*/ 146409 h 206785"/>
                  <a:gd name="connsiteX5" fmla="*/ 107959 w 247670"/>
                  <a:gd name="connsiteY5" fmla="*/ 73384 h 206785"/>
                  <a:gd name="connsiteX6" fmla="*/ 9 w 247670"/>
                  <a:gd name="connsiteY6" fmla="*/ 359 h 206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7670" h="206785">
                    <a:moveTo>
                      <a:pt x="9" y="359"/>
                    </a:moveTo>
                    <a:cubicBezTo>
                      <a:pt x="1067" y="5650"/>
                      <a:pt x="89438" y="79205"/>
                      <a:pt x="114309" y="105134"/>
                    </a:cubicBezTo>
                    <a:cubicBezTo>
                      <a:pt x="139180" y="131063"/>
                      <a:pt x="127009" y="139001"/>
                      <a:pt x="149234" y="155934"/>
                    </a:cubicBezTo>
                    <a:cubicBezTo>
                      <a:pt x="171459" y="172867"/>
                      <a:pt x="246601" y="208322"/>
                      <a:pt x="247659" y="206734"/>
                    </a:cubicBezTo>
                    <a:cubicBezTo>
                      <a:pt x="248717" y="205146"/>
                      <a:pt x="178867" y="168634"/>
                      <a:pt x="155584" y="146409"/>
                    </a:cubicBezTo>
                    <a:cubicBezTo>
                      <a:pt x="132301" y="124184"/>
                      <a:pt x="129655" y="97197"/>
                      <a:pt x="107959" y="73384"/>
                    </a:cubicBezTo>
                    <a:cubicBezTo>
                      <a:pt x="86263" y="49571"/>
                      <a:pt x="-1049" y="-4932"/>
                      <a:pt x="9" y="359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2" name="フリーフォーム 1191">
                <a:extLst>
                  <a:ext uri="{FF2B5EF4-FFF2-40B4-BE49-F238E27FC236}">
                    <a16:creationId xmlns:a16="http://schemas.microsoft.com/office/drawing/2014/main" id="{0F2F8E25-21EA-181B-6437-EED8EA1383FD}"/>
                  </a:ext>
                </a:extLst>
              </p:cNvPr>
              <p:cNvSpPr/>
              <p:nvPr/>
            </p:nvSpPr>
            <p:spPr>
              <a:xfrm>
                <a:off x="2476458" y="4422772"/>
                <a:ext cx="158992" cy="101635"/>
              </a:xfrm>
              <a:custGeom>
                <a:avLst/>
                <a:gdLst>
                  <a:gd name="connsiteX0" fmla="*/ 158792 w 158992"/>
                  <a:gd name="connsiteY0" fmla="*/ 3 h 101635"/>
                  <a:gd name="connsiteX1" fmla="*/ 111167 w 158992"/>
                  <a:gd name="connsiteY1" fmla="*/ 79378 h 101635"/>
                  <a:gd name="connsiteX2" fmla="*/ 66717 w 158992"/>
                  <a:gd name="connsiteY2" fmla="*/ 101603 h 101635"/>
                  <a:gd name="connsiteX3" fmla="*/ 42 w 158992"/>
                  <a:gd name="connsiteY3" fmla="*/ 76203 h 101635"/>
                  <a:gd name="connsiteX4" fmla="*/ 57192 w 158992"/>
                  <a:gd name="connsiteY4" fmla="*/ 85728 h 101635"/>
                  <a:gd name="connsiteX5" fmla="*/ 92117 w 158992"/>
                  <a:gd name="connsiteY5" fmla="*/ 82553 h 101635"/>
                  <a:gd name="connsiteX6" fmla="*/ 158792 w 158992"/>
                  <a:gd name="connsiteY6" fmla="*/ 3 h 101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8992" h="101635">
                    <a:moveTo>
                      <a:pt x="158792" y="3"/>
                    </a:moveTo>
                    <a:cubicBezTo>
                      <a:pt x="161967" y="-526"/>
                      <a:pt x="126513" y="62445"/>
                      <a:pt x="111167" y="79378"/>
                    </a:cubicBezTo>
                    <a:cubicBezTo>
                      <a:pt x="95821" y="96311"/>
                      <a:pt x="85238" y="102132"/>
                      <a:pt x="66717" y="101603"/>
                    </a:cubicBezTo>
                    <a:cubicBezTo>
                      <a:pt x="48196" y="101074"/>
                      <a:pt x="1629" y="78849"/>
                      <a:pt x="42" y="76203"/>
                    </a:cubicBezTo>
                    <a:cubicBezTo>
                      <a:pt x="-1546" y="73557"/>
                      <a:pt x="41846" y="84670"/>
                      <a:pt x="57192" y="85728"/>
                    </a:cubicBezTo>
                    <a:cubicBezTo>
                      <a:pt x="72538" y="86786"/>
                      <a:pt x="81534" y="93665"/>
                      <a:pt x="92117" y="82553"/>
                    </a:cubicBezTo>
                    <a:cubicBezTo>
                      <a:pt x="102700" y="71441"/>
                      <a:pt x="155617" y="532"/>
                      <a:pt x="158792" y="3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3" name="フリーフォーム 1192">
                <a:extLst>
                  <a:ext uri="{FF2B5EF4-FFF2-40B4-BE49-F238E27FC236}">
                    <a16:creationId xmlns:a16="http://schemas.microsoft.com/office/drawing/2014/main" id="{276F179C-327C-51A7-FEF4-A76C29B7FD67}"/>
                  </a:ext>
                </a:extLst>
              </p:cNvPr>
              <p:cNvSpPr/>
              <p:nvPr/>
            </p:nvSpPr>
            <p:spPr>
              <a:xfrm>
                <a:off x="2466025" y="4450876"/>
                <a:ext cx="58104" cy="29302"/>
              </a:xfrm>
              <a:custGeom>
                <a:avLst/>
                <a:gdLst>
                  <a:gd name="connsiteX0" fmla="*/ 58100 w 58104"/>
                  <a:gd name="connsiteY0" fmla="*/ 474 h 29302"/>
                  <a:gd name="connsiteX1" fmla="*/ 4125 w 58104"/>
                  <a:gd name="connsiteY1" fmla="*/ 29049 h 29302"/>
                  <a:gd name="connsiteX2" fmla="*/ 7300 w 58104"/>
                  <a:gd name="connsiteY2" fmla="*/ 13174 h 29302"/>
                  <a:gd name="connsiteX3" fmla="*/ 58100 w 58104"/>
                  <a:gd name="connsiteY3" fmla="*/ 474 h 293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8104" h="29302">
                    <a:moveTo>
                      <a:pt x="58100" y="474"/>
                    </a:moveTo>
                    <a:cubicBezTo>
                      <a:pt x="57571" y="3120"/>
                      <a:pt x="4125" y="29049"/>
                      <a:pt x="4125" y="29049"/>
                    </a:cubicBezTo>
                    <a:cubicBezTo>
                      <a:pt x="-4342" y="31166"/>
                      <a:pt x="2008" y="19524"/>
                      <a:pt x="7300" y="13174"/>
                    </a:cubicBezTo>
                    <a:cubicBezTo>
                      <a:pt x="12592" y="6824"/>
                      <a:pt x="58629" y="-2172"/>
                      <a:pt x="58100" y="474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4" name="フリーフォーム 1193">
                <a:extLst>
                  <a:ext uri="{FF2B5EF4-FFF2-40B4-BE49-F238E27FC236}">
                    <a16:creationId xmlns:a16="http://schemas.microsoft.com/office/drawing/2014/main" id="{3710217A-4EC5-DF8C-A8E3-02E7F7E0659C}"/>
                  </a:ext>
                </a:extLst>
              </p:cNvPr>
              <p:cNvSpPr/>
              <p:nvPr/>
            </p:nvSpPr>
            <p:spPr>
              <a:xfrm>
                <a:off x="1499915" y="4514236"/>
                <a:ext cx="40303" cy="397767"/>
              </a:xfrm>
              <a:custGeom>
                <a:avLst/>
                <a:gdLst>
                  <a:gd name="connsiteX0" fmla="*/ 39960 w 40303"/>
                  <a:gd name="connsiteY0" fmla="*/ 614 h 397767"/>
                  <a:gd name="connsiteX1" fmla="*/ 5035 w 40303"/>
                  <a:gd name="connsiteY1" fmla="*/ 175239 h 397767"/>
                  <a:gd name="connsiteX2" fmla="*/ 1860 w 40303"/>
                  <a:gd name="connsiteY2" fmla="*/ 397489 h 397767"/>
                  <a:gd name="connsiteX3" fmla="*/ 20910 w 40303"/>
                  <a:gd name="connsiteY3" fmla="*/ 127614 h 397767"/>
                  <a:gd name="connsiteX4" fmla="*/ 39960 w 40303"/>
                  <a:gd name="connsiteY4" fmla="*/ 614 h 397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303" h="397767">
                    <a:moveTo>
                      <a:pt x="39960" y="614"/>
                    </a:moveTo>
                    <a:cubicBezTo>
                      <a:pt x="37314" y="8551"/>
                      <a:pt x="11385" y="109093"/>
                      <a:pt x="5035" y="175239"/>
                    </a:cubicBezTo>
                    <a:cubicBezTo>
                      <a:pt x="-1315" y="241385"/>
                      <a:pt x="-786" y="405426"/>
                      <a:pt x="1860" y="397489"/>
                    </a:cubicBezTo>
                    <a:cubicBezTo>
                      <a:pt x="4506" y="389552"/>
                      <a:pt x="12443" y="192172"/>
                      <a:pt x="20910" y="127614"/>
                    </a:cubicBezTo>
                    <a:cubicBezTo>
                      <a:pt x="29377" y="63056"/>
                      <a:pt x="42606" y="-7323"/>
                      <a:pt x="39960" y="614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5" name="フリーフォーム 1194">
                <a:extLst>
                  <a:ext uri="{FF2B5EF4-FFF2-40B4-BE49-F238E27FC236}">
                    <a16:creationId xmlns:a16="http://schemas.microsoft.com/office/drawing/2014/main" id="{B14D95C5-B89B-1FED-F8B2-09A74BF1B4A9}"/>
                  </a:ext>
                </a:extLst>
              </p:cNvPr>
              <p:cNvSpPr/>
              <p:nvPr/>
            </p:nvSpPr>
            <p:spPr>
              <a:xfrm>
                <a:off x="1532700" y="4311578"/>
                <a:ext cx="58319" cy="196939"/>
              </a:xfrm>
              <a:custGeom>
                <a:avLst/>
                <a:gdLst>
                  <a:gd name="connsiteX0" fmla="*/ 825 w 58319"/>
                  <a:gd name="connsiteY0" fmla="*/ 196922 h 196939"/>
                  <a:gd name="connsiteX1" fmla="*/ 13525 w 58319"/>
                  <a:gd name="connsiteY1" fmla="*/ 60397 h 196939"/>
                  <a:gd name="connsiteX2" fmla="*/ 57975 w 58319"/>
                  <a:gd name="connsiteY2" fmla="*/ 72 h 196939"/>
                  <a:gd name="connsiteX3" fmla="*/ 32575 w 58319"/>
                  <a:gd name="connsiteY3" fmla="*/ 50872 h 196939"/>
                  <a:gd name="connsiteX4" fmla="*/ 825 w 58319"/>
                  <a:gd name="connsiteY4" fmla="*/ 196922 h 196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8319" h="196939">
                    <a:moveTo>
                      <a:pt x="825" y="196922"/>
                    </a:moveTo>
                    <a:cubicBezTo>
                      <a:pt x="-2350" y="198509"/>
                      <a:pt x="4000" y="93205"/>
                      <a:pt x="13525" y="60397"/>
                    </a:cubicBezTo>
                    <a:cubicBezTo>
                      <a:pt x="23050" y="27589"/>
                      <a:pt x="54800" y="1659"/>
                      <a:pt x="57975" y="72"/>
                    </a:cubicBezTo>
                    <a:cubicBezTo>
                      <a:pt x="61150" y="-1515"/>
                      <a:pt x="41571" y="23355"/>
                      <a:pt x="32575" y="50872"/>
                    </a:cubicBezTo>
                    <a:cubicBezTo>
                      <a:pt x="23579" y="78389"/>
                      <a:pt x="4000" y="195335"/>
                      <a:pt x="825" y="196922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6" name="フリーフォーム 1195">
                <a:extLst>
                  <a:ext uri="{FF2B5EF4-FFF2-40B4-BE49-F238E27FC236}">
                    <a16:creationId xmlns:a16="http://schemas.microsoft.com/office/drawing/2014/main" id="{6334B810-1C9B-18D9-DDBA-F3B938CBE4A5}"/>
                  </a:ext>
                </a:extLst>
              </p:cNvPr>
              <p:cNvSpPr/>
              <p:nvPr/>
            </p:nvSpPr>
            <p:spPr>
              <a:xfrm>
                <a:off x="1581014" y="4155987"/>
                <a:ext cx="172985" cy="149315"/>
              </a:xfrm>
              <a:custGeom>
                <a:avLst/>
                <a:gdLst>
                  <a:gd name="connsiteX0" fmla="*/ 136 w 172985"/>
                  <a:gd name="connsiteY0" fmla="*/ 149313 h 149315"/>
                  <a:gd name="connsiteX1" fmla="*/ 143011 w 172985"/>
                  <a:gd name="connsiteY1" fmla="*/ 25488 h 149315"/>
                  <a:gd name="connsiteX2" fmla="*/ 171586 w 172985"/>
                  <a:gd name="connsiteY2" fmla="*/ 88 h 149315"/>
                  <a:gd name="connsiteX3" fmla="*/ 117611 w 172985"/>
                  <a:gd name="connsiteY3" fmla="*/ 28663 h 149315"/>
                  <a:gd name="connsiteX4" fmla="*/ 136 w 172985"/>
                  <a:gd name="connsiteY4" fmla="*/ 149313 h 149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2985" h="149315">
                    <a:moveTo>
                      <a:pt x="136" y="149313"/>
                    </a:moveTo>
                    <a:cubicBezTo>
                      <a:pt x="4369" y="148784"/>
                      <a:pt x="114436" y="50359"/>
                      <a:pt x="143011" y="25488"/>
                    </a:cubicBezTo>
                    <a:cubicBezTo>
                      <a:pt x="171586" y="617"/>
                      <a:pt x="175819" y="-441"/>
                      <a:pt x="171586" y="88"/>
                    </a:cubicBezTo>
                    <a:cubicBezTo>
                      <a:pt x="167353" y="617"/>
                      <a:pt x="143540" y="7496"/>
                      <a:pt x="117611" y="28663"/>
                    </a:cubicBezTo>
                    <a:cubicBezTo>
                      <a:pt x="91682" y="49830"/>
                      <a:pt x="-4097" y="149842"/>
                      <a:pt x="136" y="149313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7" name="フリーフォーム 1196">
                <a:extLst>
                  <a:ext uri="{FF2B5EF4-FFF2-40B4-BE49-F238E27FC236}">
                    <a16:creationId xmlns:a16="http://schemas.microsoft.com/office/drawing/2014/main" id="{14D96DD6-CEDB-7F03-ED0F-EB64258D02DE}"/>
                  </a:ext>
                </a:extLst>
              </p:cNvPr>
              <p:cNvSpPr/>
              <p:nvPr/>
            </p:nvSpPr>
            <p:spPr>
              <a:xfrm>
                <a:off x="1723916" y="4146520"/>
                <a:ext cx="218743" cy="31985"/>
              </a:xfrm>
              <a:custGeom>
                <a:avLst/>
                <a:gdLst>
                  <a:gd name="connsiteX0" fmla="*/ 109 w 218743"/>
                  <a:gd name="connsiteY0" fmla="*/ 31780 h 31985"/>
                  <a:gd name="connsiteX1" fmla="*/ 101709 w 218743"/>
                  <a:gd name="connsiteY1" fmla="*/ 30 h 31985"/>
                  <a:gd name="connsiteX2" fmla="*/ 212834 w 218743"/>
                  <a:gd name="connsiteY2" fmla="*/ 25430 h 31985"/>
                  <a:gd name="connsiteX3" fmla="*/ 200134 w 218743"/>
                  <a:gd name="connsiteY3" fmla="*/ 22255 h 31985"/>
                  <a:gd name="connsiteX4" fmla="*/ 171559 w 218743"/>
                  <a:gd name="connsiteY4" fmla="*/ 22255 h 31985"/>
                  <a:gd name="connsiteX5" fmla="*/ 117584 w 218743"/>
                  <a:gd name="connsiteY5" fmla="*/ 6380 h 31985"/>
                  <a:gd name="connsiteX6" fmla="*/ 82659 w 218743"/>
                  <a:gd name="connsiteY6" fmla="*/ 12730 h 31985"/>
                  <a:gd name="connsiteX7" fmla="*/ 109 w 218743"/>
                  <a:gd name="connsiteY7" fmla="*/ 31780 h 31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8743" h="31985">
                    <a:moveTo>
                      <a:pt x="109" y="31780"/>
                    </a:moveTo>
                    <a:cubicBezTo>
                      <a:pt x="3284" y="29663"/>
                      <a:pt x="66255" y="1088"/>
                      <a:pt x="101709" y="30"/>
                    </a:cubicBezTo>
                    <a:cubicBezTo>
                      <a:pt x="137163" y="-1028"/>
                      <a:pt x="212834" y="25430"/>
                      <a:pt x="212834" y="25430"/>
                    </a:cubicBezTo>
                    <a:cubicBezTo>
                      <a:pt x="229238" y="29134"/>
                      <a:pt x="207013" y="22784"/>
                      <a:pt x="200134" y="22255"/>
                    </a:cubicBezTo>
                    <a:cubicBezTo>
                      <a:pt x="193255" y="21726"/>
                      <a:pt x="185317" y="24901"/>
                      <a:pt x="171559" y="22255"/>
                    </a:cubicBezTo>
                    <a:cubicBezTo>
                      <a:pt x="157801" y="19609"/>
                      <a:pt x="132401" y="7967"/>
                      <a:pt x="117584" y="6380"/>
                    </a:cubicBezTo>
                    <a:cubicBezTo>
                      <a:pt x="102767" y="4793"/>
                      <a:pt x="101709" y="6380"/>
                      <a:pt x="82659" y="12730"/>
                    </a:cubicBezTo>
                    <a:cubicBezTo>
                      <a:pt x="63609" y="19080"/>
                      <a:pt x="-3066" y="33897"/>
                      <a:pt x="109" y="3178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8" name="フリーフォーム 1197">
                <a:extLst>
                  <a:ext uri="{FF2B5EF4-FFF2-40B4-BE49-F238E27FC236}">
                    <a16:creationId xmlns:a16="http://schemas.microsoft.com/office/drawing/2014/main" id="{11054147-CF9C-C462-BEFC-C4977BFB81DF}"/>
                  </a:ext>
                </a:extLst>
              </p:cNvPr>
              <p:cNvSpPr/>
              <p:nvPr/>
            </p:nvSpPr>
            <p:spPr>
              <a:xfrm>
                <a:off x="1822120" y="4175085"/>
                <a:ext cx="70199" cy="76267"/>
              </a:xfrm>
              <a:custGeom>
                <a:avLst/>
                <a:gdLst>
                  <a:gd name="connsiteX0" fmla="*/ 70180 w 70199"/>
                  <a:gd name="connsiteY0" fmla="*/ 40 h 76267"/>
                  <a:gd name="connsiteX1" fmla="*/ 16205 w 70199"/>
                  <a:gd name="connsiteY1" fmla="*/ 31790 h 76267"/>
                  <a:gd name="connsiteX2" fmla="*/ 330 w 70199"/>
                  <a:gd name="connsiteY2" fmla="*/ 76240 h 76267"/>
                  <a:gd name="connsiteX3" fmla="*/ 9855 w 70199"/>
                  <a:gd name="connsiteY3" fmla="*/ 38140 h 76267"/>
                  <a:gd name="connsiteX4" fmla="*/ 70180 w 70199"/>
                  <a:gd name="connsiteY4" fmla="*/ 40 h 762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199" h="76267">
                    <a:moveTo>
                      <a:pt x="70180" y="40"/>
                    </a:moveTo>
                    <a:cubicBezTo>
                      <a:pt x="71238" y="-1018"/>
                      <a:pt x="27847" y="19090"/>
                      <a:pt x="16205" y="31790"/>
                    </a:cubicBezTo>
                    <a:cubicBezTo>
                      <a:pt x="4563" y="44490"/>
                      <a:pt x="1388" y="75182"/>
                      <a:pt x="330" y="76240"/>
                    </a:cubicBezTo>
                    <a:cubicBezTo>
                      <a:pt x="-728" y="77298"/>
                      <a:pt x="330" y="47665"/>
                      <a:pt x="9855" y="38140"/>
                    </a:cubicBezTo>
                    <a:cubicBezTo>
                      <a:pt x="19380" y="28615"/>
                      <a:pt x="69122" y="1098"/>
                      <a:pt x="70180" y="4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9" name="フリーフォーム 1198">
                <a:extLst>
                  <a:ext uri="{FF2B5EF4-FFF2-40B4-BE49-F238E27FC236}">
                    <a16:creationId xmlns:a16="http://schemas.microsoft.com/office/drawing/2014/main" id="{40D55BB0-67B4-CC8F-06A4-F1130F0E8CD4}"/>
                  </a:ext>
                </a:extLst>
              </p:cNvPr>
              <p:cNvSpPr/>
              <p:nvPr/>
            </p:nvSpPr>
            <p:spPr>
              <a:xfrm>
                <a:off x="1768331" y="4341026"/>
                <a:ext cx="286191" cy="75381"/>
              </a:xfrm>
              <a:custGeom>
                <a:avLst/>
                <a:gdLst>
                  <a:gd name="connsiteX0" fmla="*/ 9669 w 286191"/>
                  <a:gd name="connsiteY0" fmla="*/ 2374 h 75381"/>
                  <a:gd name="connsiteX1" fmla="*/ 247794 w 286191"/>
                  <a:gd name="connsiteY1" fmla="*/ 72224 h 75381"/>
                  <a:gd name="connsiteX2" fmla="*/ 285894 w 286191"/>
                  <a:gd name="connsiteY2" fmla="*/ 62699 h 75381"/>
                  <a:gd name="connsiteX3" fmla="*/ 250969 w 286191"/>
                  <a:gd name="connsiteY3" fmla="*/ 56349 h 75381"/>
                  <a:gd name="connsiteX4" fmla="*/ 184294 w 286191"/>
                  <a:gd name="connsiteY4" fmla="*/ 37299 h 75381"/>
                  <a:gd name="connsiteX5" fmla="*/ 57294 w 286191"/>
                  <a:gd name="connsiteY5" fmla="*/ 18249 h 75381"/>
                  <a:gd name="connsiteX6" fmla="*/ 9669 w 286191"/>
                  <a:gd name="connsiteY6" fmla="*/ 2374 h 75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6191" h="75381">
                    <a:moveTo>
                      <a:pt x="9669" y="2374"/>
                    </a:moveTo>
                    <a:cubicBezTo>
                      <a:pt x="41419" y="11370"/>
                      <a:pt x="201757" y="62170"/>
                      <a:pt x="247794" y="72224"/>
                    </a:cubicBezTo>
                    <a:cubicBezTo>
                      <a:pt x="293832" y="82278"/>
                      <a:pt x="285365" y="65345"/>
                      <a:pt x="285894" y="62699"/>
                    </a:cubicBezTo>
                    <a:cubicBezTo>
                      <a:pt x="286423" y="60053"/>
                      <a:pt x="267902" y="60582"/>
                      <a:pt x="250969" y="56349"/>
                    </a:cubicBezTo>
                    <a:cubicBezTo>
                      <a:pt x="234036" y="52116"/>
                      <a:pt x="216573" y="43649"/>
                      <a:pt x="184294" y="37299"/>
                    </a:cubicBezTo>
                    <a:cubicBezTo>
                      <a:pt x="152015" y="30949"/>
                      <a:pt x="82165" y="24070"/>
                      <a:pt x="57294" y="18249"/>
                    </a:cubicBezTo>
                    <a:cubicBezTo>
                      <a:pt x="32423" y="12428"/>
                      <a:pt x="-22081" y="-6622"/>
                      <a:pt x="9669" y="2374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0" name="フリーフォーム 1199">
                <a:extLst>
                  <a:ext uri="{FF2B5EF4-FFF2-40B4-BE49-F238E27FC236}">
                    <a16:creationId xmlns:a16="http://schemas.microsoft.com/office/drawing/2014/main" id="{29CF2BEB-0919-1D29-870A-0162867F161E}"/>
                  </a:ext>
                </a:extLst>
              </p:cNvPr>
              <p:cNvSpPr/>
              <p:nvPr/>
            </p:nvSpPr>
            <p:spPr>
              <a:xfrm>
                <a:off x="1900179" y="4165594"/>
                <a:ext cx="246128" cy="117659"/>
              </a:xfrm>
              <a:custGeom>
                <a:avLst/>
                <a:gdLst>
                  <a:gd name="connsiteX0" fmla="*/ 68321 w 246128"/>
                  <a:gd name="connsiteY0" fmla="*/ 6 h 117659"/>
                  <a:gd name="connsiteX1" fmla="*/ 1646 w 246128"/>
                  <a:gd name="connsiteY1" fmla="*/ 41281 h 117659"/>
                  <a:gd name="connsiteX2" fmla="*/ 27046 w 246128"/>
                  <a:gd name="connsiteY2" fmla="*/ 76206 h 117659"/>
                  <a:gd name="connsiteX3" fmla="*/ 100071 w 246128"/>
                  <a:gd name="connsiteY3" fmla="*/ 107956 h 117659"/>
                  <a:gd name="connsiteX4" fmla="*/ 246121 w 246128"/>
                  <a:gd name="connsiteY4" fmla="*/ 117481 h 117659"/>
                  <a:gd name="connsiteX5" fmla="*/ 106421 w 246128"/>
                  <a:gd name="connsiteY5" fmla="*/ 101606 h 117659"/>
                  <a:gd name="connsiteX6" fmla="*/ 30221 w 246128"/>
                  <a:gd name="connsiteY6" fmla="*/ 63506 h 117659"/>
                  <a:gd name="connsiteX7" fmla="*/ 17521 w 246128"/>
                  <a:gd name="connsiteY7" fmla="*/ 38106 h 117659"/>
                  <a:gd name="connsiteX8" fmla="*/ 68321 w 246128"/>
                  <a:gd name="connsiteY8" fmla="*/ 6 h 1176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6128" h="117659">
                    <a:moveTo>
                      <a:pt x="68321" y="6"/>
                    </a:moveTo>
                    <a:cubicBezTo>
                      <a:pt x="65675" y="535"/>
                      <a:pt x="8525" y="28581"/>
                      <a:pt x="1646" y="41281"/>
                    </a:cubicBezTo>
                    <a:cubicBezTo>
                      <a:pt x="-5233" y="53981"/>
                      <a:pt x="10642" y="65094"/>
                      <a:pt x="27046" y="76206"/>
                    </a:cubicBezTo>
                    <a:cubicBezTo>
                      <a:pt x="43450" y="87318"/>
                      <a:pt x="63559" y="101077"/>
                      <a:pt x="100071" y="107956"/>
                    </a:cubicBezTo>
                    <a:cubicBezTo>
                      <a:pt x="136583" y="114835"/>
                      <a:pt x="245063" y="118539"/>
                      <a:pt x="246121" y="117481"/>
                    </a:cubicBezTo>
                    <a:cubicBezTo>
                      <a:pt x="247179" y="116423"/>
                      <a:pt x="142404" y="110602"/>
                      <a:pt x="106421" y="101606"/>
                    </a:cubicBezTo>
                    <a:cubicBezTo>
                      <a:pt x="70438" y="92610"/>
                      <a:pt x="45038" y="74089"/>
                      <a:pt x="30221" y="63506"/>
                    </a:cubicBezTo>
                    <a:cubicBezTo>
                      <a:pt x="15404" y="52923"/>
                      <a:pt x="14875" y="44456"/>
                      <a:pt x="17521" y="38106"/>
                    </a:cubicBezTo>
                    <a:cubicBezTo>
                      <a:pt x="20167" y="31756"/>
                      <a:pt x="70967" y="-523"/>
                      <a:pt x="68321" y="6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1" name="フリーフォーム 1200">
                <a:extLst>
                  <a:ext uri="{FF2B5EF4-FFF2-40B4-BE49-F238E27FC236}">
                    <a16:creationId xmlns:a16="http://schemas.microsoft.com/office/drawing/2014/main" id="{1E3475BB-AB11-663F-2D5B-9C996FC3905B}"/>
                  </a:ext>
                </a:extLst>
              </p:cNvPr>
              <p:cNvSpPr/>
              <p:nvPr/>
            </p:nvSpPr>
            <p:spPr>
              <a:xfrm>
                <a:off x="1958974" y="4175101"/>
                <a:ext cx="217362" cy="95701"/>
              </a:xfrm>
              <a:custGeom>
                <a:avLst/>
                <a:gdLst>
                  <a:gd name="connsiteX0" fmla="*/ 1 w 217362"/>
                  <a:gd name="connsiteY0" fmla="*/ 24 h 95701"/>
                  <a:gd name="connsiteX1" fmla="*/ 180976 w 217362"/>
                  <a:gd name="connsiteY1" fmla="*/ 47649 h 95701"/>
                  <a:gd name="connsiteX2" fmla="*/ 196851 w 217362"/>
                  <a:gd name="connsiteY2" fmla="*/ 57174 h 95701"/>
                  <a:gd name="connsiteX3" fmla="*/ 149226 w 217362"/>
                  <a:gd name="connsiteY3" fmla="*/ 95274 h 95701"/>
                  <a:gd name="connsiteX4" fmla="*/ 215901 w 217362"/>
                  <a:gd name="connsiteY4" fmla="*/ 76224 h 95701"/>
                  <a:gd name="connsiteX5" fmla="*/ 196851 w 217362"/>
                  <a:gd name="connsiteY5" fmla="*/ 53999 h 95701"/>
                  <a:gd name="connsiteX6" fmla="*/ 177801 w 217362"/>
                  <a:gd name="connsiteY6" fmla="*/ 41299 h 95701"/>
                  <a:gd name="connsiteX7" fmla="*/ 1 w 217362"/>
                  <a:gd name="connsiteY7" fmla="*/ 24 h 95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7362" h="95701">
                    <a:moveTo>
                      <a:pt x="1" y="24"/>
                    </a:moveTo>
                    <a:cubicBezTo>
                      <a:pt x="530" y="1082"/>
                      <a:pt x="180976" y="47649"/>
                      <a:pt x="180976" y="47649"/>
                    </a:cubicBezTo>
                    <a:cubicBezTo>
                      <a:pt x="213784" y="57174"/>
                      <a:pt x="202143" y="49237"/>
                      <a:pt x="196851" y="57174"/>
                    </a:cubicBezTo>
                    <a:cubicBezTo>
                      <a:pt x="191559" y="65111"/>
                      <a:pt x="146051" y="92099"/>
                      <a:pt x="149226" y="95274"/>
                    </a:cubicBezTo>
                    <a:cubicBezTo>
                      <a:pt x="152401" y="98449"/>
                      <a:pt x="207963" y="83103"/>
                      <a:pt x="215901" y="76224"/>
                    </a:cubicBezTo>
                    <a:cubicBezTo>
                      <a:pt x="223839" y="69345"/>
                      <a:pt x="196851" y="53999"/>
                      <a:pt x="196851" y="53999"/>
                    </a:cubicBezTo>
                    <a:cubicBezTo>
                      <a:pt x="190501" y="48178"/>
                      <a:pt x="205847" y="49766"/>
                      <a:pt x="177801" y="41299"/>
                    </a:cubicBezTo>
                    <a:cubicBezTo>
                      <a:pt x="149755" y="32832"/>
                      <a:pt x="-528" y="-1034"/>
                      <a:pt x="1" y="24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2" name="フリーフォーム 1201">
                <a:extLst>
                  <a:ext uri="{FF2B5EF4-FFF2-40B4-BE49-F238E27FC236}">
                    <a16:creationId xmlns:a16="http://schemas.microsoft.com/office/drawing/2014/main" id="{361CC46D-AB03-F7FC-9401-33066227B2F2}"/>
                  </a:ext>
                </a:extLst>
              </p:cNvPr>
              <p:cNvSpPr/>
              <p:nvPr/>
            </p:nvSpPr>
            <p:spPr>
              <a:xfrm>
                <a:off x="2034685" y="4292595"/>
                <a:ext cx="134067" cy="114199"/>
              </a:xfrm>
              <a:custGeom>
                <a:avLst/>
                <a:gdLst>
                  <a:gd name="connsiteX0" fmla="*/ 133840 w 134067"/>
                  <a:gd name="connsiteY0" fmla="*/ 5 h 114199"/>
                  <a:gd name="connsiteX1" fmla="*/ 105265 w 134067"/>
                  <a:gd name="connsiteY1" fmla="*/ 53980 h 114199"/>
                  <a:gd name="connsiteX2" fmla="*/ 29065 w 134067"/>
                  <a:gd name="connsiteY2" fmla="*/ 104780 h 114199"/>
                  <a:gd name="connsiteX3" fmla="*/ 3665 w 134067"/>
                  <a:gd name="connsiteY3" fmla="*/ 111130 h 114199"/>
                  <a:gd name="connsiteX4" fmla="*/ 102090 w 134067"/>
                  <a:gd name="connsiteY4" fmla="*/ 69855 h 114199"/>
                  <a:gd name="connsiteX5" fmla="*/ 117965 w 134067"/>
                  <a:gd name="connsiteY5" fmla="*/ 57155 h 114199"/>
                  <a:gd name="connsiteX6" fmla="*/ 133840 w 134067"/>
                  <a:gd name="connsiteY6" fmla="*/ 5 h 114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4067" h="114199">
                    <a:moveTo>
                      <a:pt x="133840" y="5"/>
                    </a:moveTo>
                    <a:cubicBezTo>
                      <a:pt x="131723" y="-524"/>
                      <a:pt x="122727" y="36518"/>
                      <a:pt x="105265" y="53980"/>
                    </a:cubicBezTo>
                    <a:cubicBezTo>
                      <a:pt x="87803" y="71442"/>
                      <a:pt x="45998" y="95255"/>
                      <a:pt x="29065" y="104780"/>
                    </a:cubicBezTo>
                    <a:cubicBezTo>
                      <a:pt x="12132" y="114305"/>
                      <a:pt x="-8506" y="116951"/>
                      <a:pt x="3665" y="111130"/>
                    </a:cubicBezTo>
                    <a:cubicBezTo>
                      <a:pt x="15836" y="105309"/>
                      <a:pt x="102090" y="69855"/>
                      <a:pt x="102090" y="69855"/>
                    </a:cubicBezTo>
                    <a:cubicBezTo>
                      <a:pt x="121140" y="60859"/>
                      <a:pt x="117965" y="57155"/>
                      <a:pt x="117965" y="57155"/>
                    </a:cubicBezTo>
                    <a:cubicBezTo>
                      <a:pt x="122727" y="52922"/>
                      <a:pt x="135957" y="534"/>
                      <a:pt x="133840" y="5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3" name="フリーフォーム 1202">
                <a:extLst>
                  <a:ext uri="{FF2B5EF4-FFF2-40B4-BE49-F238E27FC236}">
                    <a16:creationId xmlns:a16="http://schemas.microsoft.com/office/drawing/2014/main" id="{F041F20B-74C9-46FD-BCF2-E8C6BEBD6E36}"/>
                  </a:ext>
                </a:extLst>
              </p:cNvPr>
              <p:cNvSpPr/>
              <p:nvPr/>
            </p:nvSpPr>
            <p:spPr>
              <a:xfrm>
                <a:off x="1854194" y="4279849"/>
                <a:ext cx="223812" cy="47917"/>
              </a:xfrm>
              <a:custGeom>
                <a:avLst/>
                <a:gdLst>
                  <a:gd name="connsiteX0" fmla="*/ 6 w 223812"/>
                  <a:gd name="connsiteY0" fmla="*/ 51 h 47917"/>
                  <a:gd name="connsiteX1" fmla="*/ 158756 w 223812"/>
                  <a:gd name="connsiteY1" fmla="*/ 47676 h 47917"/>
                  <a:gd name="connsiteX2" fmla="*/ 222256 w 223812"/>
                  <a:gd name="connsiteY2" fmla="*/ 19101 h 47917"/>
                  <a:gd name="connsiteX3" fmla="*/ 200031 w 223812"/>
                  <a:gd name="connsiteY3" fmla="*/ 31801 h 47917"/>
                  <a:gd name="connsiteX4" fmla="*/ 152406 w 223812"/>
                  <a:gd name="connsiteY4" fmla="*/ 38151 h 47917"/>
                  <a:gd name="connsiteX5" fmla="*/ 6 w 223812"/>
                  <a:gd name="connsiteY5" fmla="*/ 51 h 479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3812" h="47917">
                    <a:moveTo>
                      <a:pt x="6" y="51"/>
                    </a:moveTo>
                    <a:cubicBezTo>
                      <a:pt x="1064" y="1639"/>
                      <a:pt x="121714" y="44501"/>
                      <a:pt x="158756" y="47676"/>
                    </a:cubicBezTo>
                    <a:cubicBezTo>
                      <a:pt x="195798" y="50851"/>
                      <a:pt x="215377" y="21747"/>
                      <a:pt x="222256" y="19101"/>
                    </a:cubicBezTo>
                    <a:cubicBezTo>
                      <a:pt x="229135" y="16455"/>
                      <a:pt x="211673" y="28626"/>
                      <a:pt x="200031" y="31801"/>
                    </a:cubicBezTo>
                    <a:cubicBezTo>
                      <a:pt x="188389" y="34976"/>
                      <a:pt x="178335" y="42384"/>
                      <a:pt x="152406" y="38151"/>
                    </a:cubicBezTo>
                    <a:cubicBezTo>
                      <a:pt x="126477" y="33918"/>
                      <a:pt x="-1052" y="-1537"/>
                      <a:pt x="6" y="51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4" name="フリーフォーム 1203">
                <a:extLst>
                  <a:ext uri="{FF2B5EF4-FFF2-40B4-BE49-F238E27FC236}">
                    <a16:creationId xmlns:a16="http://schemas.microsoft.com/office/drawing/2014/main" id="{5B0395B8-C76E-9D3B-61E2-AF189A6AEFD4}"/>
                  </a:ext>
                </a:extLst>
              </p:cNvPr>
              <p:cNvSpPr/>
              <p:nvPr/>
            </p:nvSpPr>
            <p:spPr>
              <a:xfrm>
                <a:off x="1742933" y="4324054"/>
                <a:ext cx="175288" cy="81855"/>
              </a:xfrm>
              <a:custGeom>
                <a:avLst/>
                <a:gdLst>
                  <a:gd name="connsiteX0" fmla="*/ 142 w 175288"/>
                  <a:gd name="connsiteY0" fmla="*/ 296 h 81855"/>
                  <a:gd name="connsiteX1" fmla="*/ 82692 w 175288"/>
                  <a:gd name="connsiteY1" fmla="*/ 73321 h 81855"/>
                  <a:gd name="connsiteX2" fmla="*/ 174767 w 175288"/>
                  <a:gd name="connsiteY2" fmla="*/ 79671 h 81855"/>
                  <a:gd name="connsiteX3" fmla="*/ 117617 w 175288"/>
                  <a:gd name="connsiteY3" fmla="*/ 66971 h 81855"/>
                  <a:gd name="connsiteX4" fmla="*/ 63642 w 175288"/>
                  <a:gd name="connsiteY4" fmla="*/ 47921 h 81855"/>
                  <a:gd name="connsiteX5" fmla="*/ 142 w 175288"/>
                  <a:gd name="connsiteY5" fmla="*/ 296 h 81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5288" h="81855">
                    <a:moveTo>
                      <a:pt x="142" y="296"/>
                    </a:moveTo>
                    <a:cubicBezTo>
                      <a:pt x="3317" y="4529"/>
                      <a:pt x="53588" y="60092"/>
                      <a:pt x="82692" y="73321"/>
                    </a:cubicBezTo>
                    <a:cubicBezTo>
                      <a:pt x="111796" y="86550"/>
                      <a:pt x="168946" y="80729"/>
                      <a:pt x="174767" y="79671"/>
                    </a:cubicBezTo>
                    <a:cubicBezTo>
                      <a:pt x="180588" y="78613"/>
                      <a:pt x="136138" y="72263"/>
                      <a:pt x="117617" y="66971"/>
                    </a:cubicBezTo>
                    <a:cubicBezTo>
                      <a:pt x="99096" y="61679"/>
                      <a:pt x="79517" y="57446"/>
                      <a:pt x="63642" y="47921"/>
                    </a:cubicBezTo>
                    <a:cubicBezTo>
                      <a:pt x="47767" y="38396"/>
                      <a:pt x="-3033" y="-3937"/>
                      <a:pt x="142" y="296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5" name="フリーフォーム 1204">
                <a:extLst>
                  <a:ext uri="{FF2B5EF4-FFF2-40B4-BE49-F238E27FC236}">
                    <a16:creationId xmlns:a16="http://schemas.microsoft.com/office/drawing/2014/main" id="{66C4E59F-A649-815F-3B98-CFDFC3164A9B}"/>
                  </a:ext>
                </a:extLst>
              </p:cNvPr>
              <p:cNvSpPr/>
              <p:nvPr/>
            </p:nvSpPr>
            <p:spPr>
              <a:xfrm>
                <a:off x="1597004" y="4422772"/>
                <a:ext cx="286331" cy="117748"/>
              </a:xfrm>
              <a:custGeom>
                <a:avLst/>
                <a:gdLst>
                  <a:gd name="connsiteX0" fmla="*/ 285771 w 286331"/>
                  <a:gd name="connsiteY0" fmla="*/ 3 h 117748"/>
                  <a:gd name="connsiteX1" fmla="*/ 254021 w 286331"/>
                  <a:gd name="connsiteY1" fmla="*/ 73028 h 117748"/>
                  <a:gd name="connsiteX2" fmla="*/ 193696 w 286331"/>
                  <a:gd name="connsiteY2" fmla="*/ 95253 h 117748"/>
                  <a:gd name="connsiteX3" fmla="*/ 21 w 286331"/>
                  <a:gd name="connsiteY3" fmla="*/ 117478 h 117748"/>
                  <a:gd name="connsiteX4" fmla="*/ 206396 w 286331"/>
                  <a:gd name="connsiteY4" fmla="*/ 79378 h 117748"/>
                  <a:gd name="connsiteX5" fmla="*/ 228621 w 286331"/>
                  <a:gd name="connsiteY5" fmla="*/ 69853 h 117748"/>
                  <a:gd name="connsiteX6" fmla="*/ 285771 w 286331"/>
                  <a:gd name="connsiteY6" fmla="*/ 3 h 117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6331" h="117748">
                    <a:moveTo>
                      <a:pt x="285771" y="3"/>
                    </a:moveTo>
                    <a:cubicBezTo>
                      <a:pt x="290004" y="532"/>
                      <a:pt x="269367" y="57153"/>
                      <a:pt x="254021" y="73028"/>
                    </a:cubicBezTo>
                    <a:cubicBezTo>
                      <a:pt x="238675" y="88903"/>
                      <a:pt x="236029" y="87845"/>
                      <a:pt x="193696" y="95253"/>
                    </a:cubicBezTo>
                    <a:cubicBezTo>
                      <a:pt x="151363" y="102661"/>
                      <a:pt x="-2096" y="120124"/>
                      <a:pt x="21" y="117478"/>
                    </a:cubicBezTo>
                    <a:cubicBezTo>
                      <a:pt x="2138" y="114832"/>
                      <a:pt x="168296" y="87315"/>
                      <a:pt x="206396" y="79378"/>
                    </a:cubicBezTo>
                    <a:cubicBezTo>
                      <a:pt x="244496" y="71441"/>
                      <a:pt x="219625" y="80436"/>
                      <a:pt x="228621" y="69853"/>
                    </a:cubicBezTo>
                    <a:cubicBezTo>
                      <a:pt x="237617" y="59270"/>
                      <a:pt x="281538" y="-526"/>
                      <a:pt x="285771" y="3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6" name="フリーフォーム 1205">
                <a:extLst>
                  <a:ext uri="{FF2B5EF4-FFF2-40B4-BE49-F238E27FC236}">
                    <a16:creationId xmlns:a16="http://schemas.microsoft.com/office/drawing/2014/main" id="{80D6ED8E-DC66-6C4D-07E5-2BA5E55EF5C6}"/>
                  </a:ext>
                </a:extLst>
              </p:cNvPr>
              <p:cNvSpPr/>
              <p:nvPr/>
            </p:nvSpPr>
            <p:spPr>
              <a:xfrm>
                <a:off x="1720794" y="4365625"/>
                <a:ext cx="120711" cy="66711"/>
              </a:xfrm>
              <a:custGeom>
                <a:avLst/>
                <a:gdLst>
                  <a:gd name="connsiteX0" fmla="*/ 56 w 120711"/>
                  <a:gd name="connsiteY0" fmla="*/ 0 h 66711"/>
                  <a:gd name="connsiteX1" fmla="*/ 76256 w 120711"/>
                  <a:gd name="connsiteY1" fmla="*/ 50800 h 66711"/>
                  <a:gd name="connsiteX2" fmla="*/ 120706 w 120711"/>
                  <a:gd name="connsiteY2" fmla="*/ 66675 h 66711"/>
                  <a:gd name="connsiteX3" fmla="*/ 79431 w 120711"/>
                  <a:gd name="connsiteY3" fmla="*/ 47625 h 66711"/>
                  <a:gd name="connsiteX4" fmla="*/ 88956 w 120711"/>
                  <a:gd name="connsiteY4" fmla="*/ 50800 h 66711"/>
                  <a:gd name="connsiteX5" fmla="*/ 56 w 120711"/>
                  <a:gd name="connsiteY5" fmla="*/ 0 h 66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0711" h="66711">
                    <a:moveTo>
                      <a:pt x="56" y="0"/>
                    </a:moveTo>
                    <a:cubicBezTo>
                      <a:pt x="-2061" y="0"/>
                      <a:pt x="56148" y="39688"/>
                      <a:pt x="76256" y="50800"/>
                    </a:cubicBezTo>
                    <a:cubicBezTo>
                      <a:pt x="96364" y="61912"/>
                      <a:pt x="120177" y="67204"/>
                      <a:pt x="120706" y="66675"/>
                    </a:cubicBezTo>
                    <a:cubicBezTo>
                      <a:pt x="121235" y="66146"/>
                      <a:pt x="84723" y="50271"/>
                      <a:pt x="79431" y="47625"/>
                    </a:cubicBezTo>
                    <a:cubicBezTo>
                      <a:pt x="74139" y="44979"/>
                      <a:pt x="95835" y="57150"/>
                      <a:pt x="88956" y="50800"/>
                    </a:cubicBezTo>
                    <a:cubicBezTo>
                      <a:pt x="82077" y="44450"/>
                      <a:pt x="2173" y="0"/>
                      <a:pt x="56" y="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7" name="フリーフォーム 1206">
                <a:extLst>
                  <a:ext uri="{FF2B5EF4-FFF2-40B4-BE49-F238E27FC236}">
                    <a16:creationId xmlns:a16="http://schemas.microsoft.com/office/drawing/2014/main" id="{A039C1E0-A65C-335C-8ED0-91636D3BEA39}"/>
                  </a:ext>
                </a:extLst>
              </p:cNvPr>
              <p:cNvSpPr/>
              <p:nvPr/>
            </p:nvSpPr>
            <p:spPr>
              <a:xfrm>
                <a:off x="1755253" y="4556122"/>
                <a:ext cx="89127" cy="248053"/>
              </a:xfrm>
              <a:custGeom>
                <a:avLst/>
                <a:gdLst>
                  <a:gd name="connsiteX0" fmla="*/ 60847 w 89127"/>
                  <a:gd name="connsiteY0" fmla="*/ 3 h 248053"/>
                  <a:gd name="connsiteX1" fmla="*/ 73547 w 89127"/>
                  <a:gd name="connsiteY1" fmla="*/ 82553 h 248053"/>
                  <a:gd name="connsiteX2" fmla="*/ 51322 w 89127"/>
                  <a:gd name="connsiteY2" fmla="*/ 130178 h 248053"/>
                  <a:gd name="connsiteX3" fmla="*/ 522 w 89127"/>
                  <a:gd name="connsiteY3" fmla="*/ 247653 h 248053"/>
                  <a:gd name="connsiteX4" fmla="*/ 86247 w 89127"/>
                  <a:gd name="connsiteY4" fmla="*/ 85728 h 248053"/>
                  <a:gd name="connsiteX5" fmla="*/ 60847 w 89127"/>
                  <a:gd name="connsiteY5" fmla="*/ 3 h 248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9127" h="248053">
                    <a:moveTo>
                      <a:pt x="60847" y="3"/>
                    </a:moveTo>
                    <a:cubicBezTo>
                      <a:pt x="58730" y="-526"/>
                      <a:pt x="75134" y="60857"/>
                      <a:pt x="73547" y="82553"/>
                    </a:cubicBezTo>
                    <a:cubicBezTo>
                      <a:pt x="71960" y="104249"/>
                      <a:pt x="63493" y="102661"/>
                      <a:pt x="51322" y="130178"/>
                    </a:cubicBezTo>
                    <a:cubicBezTo>
                      <a:pt x="39151" y="157695"/>
                      <a:pt x="-5299" y="255061"/>
                      <a:pt x="522" y="247653"/>
                    </a:cubicBezTo>
                    <a:cubicBezTo>
                      <a:pt x="6343" y="240245"/>
                      <a:pt x="73018" y="125415"/>
                      <a:pt x="86247" y="85728"/>
                    </a:cubicBezTo>
                    <a:cubicBezTo>
                      <a:pt x="99476" y="46041"/>
                      <a:pt x="62964" y="532"/>
                      <a:pt x="60847" y="3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8" name="フリーフォーム 1207">
                <a:extLst>
                  <a:ext uri="{FF2B5EF4-FFF2-40B4-BE49-F238E27FC236}">
                    <a16:creationId xmlns:a16="http://schemas.microsoft.com/office/drawing/2014/main" id="{4BF2DDFF-BA13-A2A7-8E25-680421F00C58}"/>
                  </a:ext>
                </a:extLst>
              </p:cNvPr>
              <p:cNvSpPr/>
              <p:nvPr/>
            </p:nvSpPr>
            <p:spPr>
              <a:xfrm>
                <a:off x="1606415" y="4578123"/>
                <a:ext cx="54116" cy="149665"/>
              </a:xfrm>
              <a:custGeom>
                <a:avLst/>
                <a:gdLst>
                  <a:gd name="connsiteX0" fmla="*/ 135 w 54116"/>
                  <a:gd name="connsiteY0" fmla="*/ 227 h 149665"/>
                  <a:gd name="connsiteX1" fmla="*/ 38235 w 54116"/>
                  <a:gd name="connsiteY1" fmla="*/ 63727 h 149665"/>
                  <a:gd name="connsiteX2" fmla="*/ 22360 w 54116"/>
                  <a:gd name="connsiteY2" fmla="*/ 149452 h 149665"/>
                  <a:gd name="connsiteX3" fmla="*/ 54110 w 54116"/>
                  <a:gd name="connsiteY3" fmla="*/ 85952 h 149665"/>
                  <a:gd name="connsiteX4" fmla="*/ 135 w 54116"/>
                  <a:gd name="connsiteY4" fmla="*/ 227 h 149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116" h="149665">
                    <a:moveTo>
                      <a:pt x="135" y="227"/>
                    </a:moveTo>
                    <a:cubicBezTo>
                      <a:pt x="-2511" y="-3477"/>
                      <a:pt x="34531" y="38856"/>
                      <a:pt x="38235" y="63727"/>
                    </a:cubicBezTo>
                    <a:cubicBezTo>
                      <a:pt x="41939" y="88598"/>
                      <a:pt x="19714" y="145748"/>
                      <a:pt x="22360" y="149452"/>
                    </a:cubicBezTo>
                    <a:cubicBezTo>
                      <a:pt x="25006" y="153156"/>
                      <a:pt x="54639" y="107648"/>
                      <a:pt x="54110" y="85952"/>
                    </a:cubicBezTo>
                    <a:cubicBezTo>
                      <a:pt x="53581" y="64256"/>
                      <a:pt x="2781" y="3931"/>
                      <a:pt x="135" y="227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9" name="フリーフォーム 1208">
                <a:extLst>
                  <a:ext uri="{FF2B5EF4-FFF2-40B4-BE49-F238E27FC236}">
                    <a16:creationId xmlns:a16="http://schemas.microsoft.com/office/drawing/2014/main" id="{CEB78152-7485-B995-6878-45CA8FA1DC15}"/>
                  </a:ext>
                </a:extLst>
              </p:cNvPr>
              <p:cNvSpPr/>
              <p:nvPr/>
            </p:nvSpPr>
            <p:spPr>
              <a:xfrm>
                <a:off x="1720142" y="4209641"/>
                <a:ext cx="26161" cy="97031"/>
              </a:xfrm>
              <a:custGeom>
                <a:avLst/>
                <a:gdLst>
                  <a:gd name="connsiteX0" fmla="*/ 26108 w 26161"/>
                  <a:gd name="connsiteY0" fmla="*/ 409 h 97031"/>
                  <a:gd name="connsiteX1" fmla="*/ 708 w 26161"/>
                  <a:gd name="connsiteY1" fmla="*/ 76609 h 97031"/>
                  <a:gd name="connsiteX2" fmla="*/ 7058 w 26161"/>
                  <a:gd name="connsiteY2" fmla="*/ 95659 h 97031"/>
                  <a:gd name="connsiteX3" fmla="*/ 7058 w 26161"/>
                  <a:gd name="connsiteY3" fmla="*/ 48034 h 97031"/>
                  <a:gd name="connsiteX4" fmla="*/ 26108 w 26161"/>
                  <a:gd name="connsiteY4" fmla="*/ 409 h 970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161" h="97031">
                    <a:moveTo>
                      <a:pt x="26108" y="409"/>
                    </a:moveTo>
                    <a:cubicBezTo>
                      <a:pt x="25050" y="5171"/>
                      <a:pt x="708" y="76609"/>
                      <a:pt x="708" y="76609"/>
                    </a:cubicBezTo>
                    <a:cubicBezTo>
                      <a:pt x="-2467" y="92484"/>
                      <a:pt x="6000" y="100421"/>
                      <a:pt x="7058" y="95659"/>
                    </a:cubicBezTo>
                    <a:cubicBezTo>
                      <a:pt x="8116" y="90897"/>
                      <a:pt x="1766" y="62321"/>
                      <a:pt x="7058" y="48034"/>
                    </a:cubicBezTo>
                    <a:cubicBezTo>
                      <a:pt x="12350" y="33747"/>
                      <a:pt x="27166" y="-4353"/>
                      <a:pt x="26108" y="409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0" name="フリーフォーム 1209">
                <a:extLst>
                  <a:ext uri="{FF2B5EF4-FFF2-40B4-BE49-F238E27FC236}">
                    <a16:creationId xmlns:a16="http://schemas.microsoft.com/office/drawing/2014/main" id="{15C5C600-4EDA-6ECD-E7E0-12AE05D33E6F}"/>
                  </a:ext>
                </a:extLst>
              </p:cNvPr>
              <p:cNvSpPr/>
              <p:nvPr/>
            </p:nvSpPr>
            <p:spPr>
              <a:xfrm>
                <a:off x="2082668" y="4389421"/>
                <a:ext cx="43925" cy="155697"/>
              </a:xfrm>
              <a:custGeom>
                <a:avLst/>
                <a:gdLst>
                  <a:gd name="connsiteX0" fmla="*/ 38232 w 43925"/>
                  <a:gd name="connsiteY0" fmla="*/ 1604 h 155697"/>
                  <a:gd name="connsiteX1" fmla="*/ 41407 w 43925"/>
                  <a:gd name="connsiteY1" fmla="*/ 52404 h 155697"/>
                  <a:gd name="connsiteX2" fmla="*/ 132 w 43925"/>
                  <a:gd name="connsiteY2" fmla="*/ 154004 h 155697"/>
                  <a:gd name="connsiteX3" fmla="*/ 28707 w 43925"/>
                  <a:gd name="connsiteY3" fmla="*/ 109554 h 155697"/>
                  <a:gd name="connsiteX4" fmla="*/ 38232 w 43925"/>
                  <a:gd name="connsiteY4" fmla="*/ 1604 h 155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925" h="155697">
                    <a:moveTo>
                      <a:pt x="38232" y="1604"/>
                    </a:moveTo>
                    <a:cubicBezTo>
                      <a:pt x="40349" y="-7921"/>
                      <a:pt x="47757" y="27004"/>
                      <a:pt x="41407" y="52404"/>
                    </a:cubicBezTo>
                    <a:cubicBezTo>
                      <a:pt x="35057" y="77804"/>
                      <a:pt x="2249" y="144479"/>
                      <a:pt x="132" y="154004"/>
                    </a:cubicBezTo>
                    <a:cubicBezTo>
                      <a:pt x="-1985" y="163529"/>
                      <a:pt x="21828" y="130720"/>
                      <a:pt x="28707" y="109554"/>
                    </a:cubicBezTo>
                    <a:cubicBezTo>
                      <a:pt x="35586" y="88388"/>
                      <a:pt x="36115" y="11129"/>
                      <a:pt x="38232" y="1604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1" name="フリーフォーム 1210">
                <a:extLst>
                  <a:ext uri="{FF2B5EF4-FFF2-40B4-BE49-F238E27FC236}">
                    <a16:creationId xmlns:a16="http://schemas.microsoft.com/office/drawing/2014/main" id="{0D084543-095A-F705-A2DB-F4DF962E955F}"/>
                  </a:ext>
                </a:extLst>
              </p:cNvPr>
              <p:cNvSpPr/>
              <p:nvPr/>
            </p:nvSpPr>
            <p:spPr>
              <a:xfrm>
                <a:off x="1866900" y="4571742"/>
                <a:ext cx="203575" cy="32440"/>
              </a:xfrm>
              <a:custGeom>
                <a:avLst/>
                <a:gdLst>
                  <a:gd name="connsiteX0" fmla="*/ 0 w 203575"/>
                  <a:gd name="connsiteY0" fmla="*/ 19308 h 32440"/>
                  <a:gd name="connsiteX1" fmla="*/ 95250 w 203575"/>
                  <a:gd name="connsiteY1" fmla="*/ 32008 h 32440"/>
                  <a:gd name="connsiteX2" fmla="*/ 203200 w 203575"/>
                  <a:gd name="connsiteY2" fmla="*/ 258 h 32440"/>
                  <a:gd name="connsiteX3" fmla="*/ 133350 w 203575"/>
                  <a:gd name="connsiteY3" fmla="*/ 16133 h 32440"/>
                  <a:gd name="connsiteX4" fmla="*/ 79375 w 203575"/>
                  <a:gd name="connsiteY4" fmla="*/ 28833 h 32440"/>
                  <a:gd name="connsiteX5" fmla="*/ 0 w 203575"/>
                  <a:gd name="connsiteY5" fmla="*/ 19308 h 32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3575" h="32440">
                    <a:moveTo>
                      <a:pt x="0" y="19308"/>
                    </a:moveTo>
                    <a:cubicBezTo>
                      <a:pt x="2646" y="19837"/>
                      <a:pt x="61383" y="35183"/>
                      <a:pt x="95250" y="32008"/>
                    </a:cubicBezTo>
                    <a:cubicBezTo>
                      <a:pt x="129117" y="28833"/>
                      <a:pt x="196850" y="2904"/>
                      <a:pt x="203200" y="258"/>
                    </a:cubicBezTo>
                    <a:cubicBezTo>
                      <a:pt x="209550" y="-2388"/>
                      <a:pt x="133350" y="16133"/>
                      <a:pt x="133350" y="16133"/>
                    </a:cubicBezTo>
                    <a:cubicBezTo>
                      <a:pt x="112713" y="20895"/>
                      <a:pt x="100012" y="26187"/>
                      <a:pt x="79375" y="28833"/>
                    </a:cubicBezTo>
                    <a:lnTo>
                      <a:pt x="0" y="19308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2" name="フリーフォーム 1211">
                <a:extLst>
                  <a:ext uri="{FF2B5EF4-FFF2-40B4-BE49-F238E27FC236}">
                    <a16:creationId xmlns:a16="http://schemas.microsoft.com/office/drawing/2014/main" id="{3CF5F18E-A398-4B6D-C82A-51EB19DD682D}"/>
                  </a:ext>
                </a:extLst>
              </p:cNvPr>
              <p:cNvSpPr/>
              <p:nvPr/>
            </p:nvSpPr>
            <p:spPr>
              <a:xfrm>
                <a:off x="1910531" y="4619625"/>
                <a:ext cx="173907" cy="29954"/>
              </a:xfrm>
              <a:custGeom>
                <a:avLst/>
                <a:gdLst>
                  <a:gd name="connsiteX0" fmla="*/ 819 w 173907"/>
                  <a:gd name="connsiteY0" fmla="*/ 22225 h 29954"/>
                  <a:gd name="connsiteX1" fmla="*/ 80194 w 173907"/>
                  <a:gd name="connsiteY1" fmla="*/ 28575 h 29954"/>
                  <a:gd name="connsiteX2" fmla="*/ 172269 w 173907"/>
                  <a:gd name="connsiteY2" fmla="*/ 0 h 29954"/>
                  <a:gd name="connsiteX3" fmla="*/ 130994 w 173907"/>
                  <a:gd name="connsiteY3" fmla="*/ 28575 h 29954"/>
                  <a:gd name="connsiteX4" fmla="*/ 819 w 173907"/>
                  <a:gd name="connsiteY4" fmla="*/ 22225 h 29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07" h="29954">
                    <a:moveTo>
                      <a:pt x="819" y="22225"/>
                    </a:moveTo>
                    <a:cubicBezTo>
                      <a:pt x="-7648" y="22225"/>
                      <a:pt x="51619" y="32279"/>
                      <a:pt x="80194" y="28575"/>
                    </a:cubicBezTo>
                    <a:cubicBezTo>
                      <a:pt x="108769" y="24871"/>
                      <a:pt x="163802" y="0"/>
                      <a:pt x="172269" y="0"/>
                    </a:cubicBezTo>
                    <a:cubicBezTo>
                      <a:pt x="180736" y="0"/>
                      <a:pt x="154807" y="23283"/>
                      <a:pt x="130994" y="28575"/>
                    </a:cubicBezTo>
                    <a:cubicBezTo>
                      <a:pt x="107181" y="33867"/>
                      <a:pt x="9286" y="22225"/>
                      <a:pt x="819" y="22225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3" name="フリーフォーム 1212">
                <a:extLst>
                  <a:ext uri="{FF2B5EF4-FFF2-40B4-BE49-F238E27FC236}">
                    <a16:creationId xmlns:a16="http://schemas.microsoft.com/office/drawing/2014/main" id="{31F31A9B-9DEA-BB5F-AB63-1B888356CD6B}"/>
                  </a:ext>
                </a:extLst>
              </p:cNvPr>
              <p:cNvSpPr/>
              <p:nvPr/>
            </p:nvSpPr>
            <p:spPr>
              <a:xfrm>
                <a:off x="1853865" y="4619601"/>
                <a:ext cx="29519" cy="143002"/>
              </a:xfrm>
              <a:custGeom>
                <a:avLst/>
                <a:gdLst>
                  <a:gd name="connsiteX0" fmla="*/ 28910 w 29519"/>
                  <a:gd name="connsiteY0" fmla="*/ 24 h 143002"/>
                  <a:gd name="connsiteX1" fmla="*/ 22560 w 29519"/>
                  <a:gd name="connsiteY1" fmla="*/ 98449 h 143002"/>
                  <a:gd name="connsiteX2" fmla="*/ 335 w 29519"/>
                  <a:gd name="connsiteY2" fmla="*/ 142899 h 143002"/>
                  <a:gd name="connsiteX3" fmla="*/ 9860 w 29519"/>
                  <a:gd name="connsiteY3" fmla="*/ 107974 h 143002"/>
                  <a:gd name="connsiteX4" fmla="*/ 28910 w 29519"/>
                  <a:gd name="connsiteY4" fmla="*/ 24 h 143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19" h="143002">
                    <a:moveTo>
                      <a:pt x="28910" y="24"/>
                    </a:moveTo>
                    <a:cubicBezTo>
                      <a:pt x="31027" y="-1564"/>
                      <a:pt x="27322" y="74637"/>
                      <a:pt x="22560" y="98449"/>
                    </a:cubicBezTo>
                    <a:cubicBezTo>
                      <a:pt x="17798" y="122261"/>
                      <a:pt x="2452" y="141311"/>
                      <a:pt x="335" y="142899"/>
                    </a:cubicBezTo>
                    <a:cubicBezTo>
                      <a:pt x="-1782" y="144487"/>
                      <a:pt x="6685" y="127553"/>
                      <a:pt x="9860" y="107974"/>
                    </a:cubicBezTo>
                    <a:cubicBezTo>
                      <a:pt x="13035" y="88395"/>
                      <a:pt x="26793" y="1612"/>
                      <a:pt x="28910" y="24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4" name="フリーフォーム 1213">
                <a:extLst>
                  <a:ext uri="{FF2B5EF4-FFF2-40B4-BE49-F238E27FC236}">
                    <a16:creationId xmlns:a16="http://schemas.microsoft.com/office/drawing/2014/main" id="{C405E934-B4FE-8170-8C5A-9AC9CB3B968B}"/>
                  </a:ext>
                </a:extLst>
              </p:cNvPr>
              <p:cNvSpPr/>
              <p:nvPr/>
            </p:nvSpPr>
            <p:spPr>
              <a:xfrm>
                <a:off x="1713482" y="4613073"/>
                <a:ext cx="55185" cy="114720"/>
              </a:xfrm>
              <a:custGeom>
                <a:avLst/>
                <a:gdLst>
                  <a:gd name="connsiteX0" fmla="*/ 54993 w 55185"/>
                  <a:gd name="connsiteY0" fmla="*/ 202 h 114720"/>
                  <a:gd name="connsiteX1" fmla="*/ 23243 w 55185"/>
                  <a:gd name="connsiteY1" fmla="*/ 51002 h 114720"/>
                  <a:gd name="connsiteX2" fmla="*/ 1018 w 55185"/>
                  <a:gd name="connsiteY2" fmla="*/ 114502 h 114720"/>
                  <a:gd name="connsiteX3" fmla="*/ 7368 w 55185"/>
                  <a:gd name="connsiteY3" fmla="*/ 70052 h 114720"/>
                  <a:gd name="connsiteX4" fmla="*/ 54993 w 55185"/>
                  <a:gd name="connsiteY4" fmla="*/ 202 h 114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185" h="114720">
                    <a:moveTo>
                      <a:pt x="54993" y="202"/>
                    </a:moveTo>
                    <a:cubicBezTo>
                      <a:pt x="57639" y="-2973"/>
                      <a:pt x="32239" y="31952"/>
                      <a:pt x="23243" y="51002"/>
                    </a:cubicBezTo>
                    <a:cubicBezTo>
                      <a:pt x="14247" y="70052"/>
                      <a:pt x="3664" y="111327"/>
                      <a:pt x="1018" y="114502"/>
                    </a:cubicBezTo>
                    <a:cubicBezTo>
                      <a:pt x="-1628" y="117677"/>
                      <a:pt x="1018" y="85398"/>
                      <a:pt x="7368" y="70052"/>
                    </a:cubicBezTo>
                    <a:cubicBezTo>
                      <a:pt x="13718" y="54706"/>
                      <a:pt x="52347" y="3377"/>
                      <a:pt x="54993" y="202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5" name="フリーフォーム 1214">
                <a:extLst>
                  <a:ext uri="{FF2B5EF4-FFF2-40B4-BE49-F238E27FC236}">
                    <a16:creationId xmlns:a16="http://schemas.microsoft.com/office/drawing/2014/main" id="{20EBDAAF-1D43-CF50-90F7-0FD0463C7C4A}"/>
                  </a:ext>
                </a:extLst>
              </p:cNvPr>
              <p:cNvSpPr/>
              <p:nvPr/>
            </p:nvSpPr>
            <p:spPr>
              <a:xfrm>
                <a:off x="1701800" y="4764760"/>
                <a:ext cx="146072" cy="64415"/>
              </a:xfrm>
              <a:custGeom>
                <a:avLst/>
                <a:gdLst>
                  <a:gd name="connsiteX0" fmla="*/ 0 w 146072"/>
                  <a:gd name="connsiteY0" fmla="*/ 64415 h 64415"/>
                  <a:gd name="connsiteX1" fmla="*/ 85725 w 146072"/>
                  <a:gd name="connsiteY1" fmla="*/ 13615 h 64415"/>
                  <a:gd name="connsiteX2" fmla="*/ 146050 w 146072"/>
                  <a:gd name="connsiteY2" fmla="*/ 915 h 64415"/>
                  <a:gd name="connsiteX3" fmla="*/ 79375 w 146072"/>
                  <a:gd name="connsiteY3" fmla="*/ 32665 h 64415"/>
                  <a:gd name="connsiteX4" fmla="*/ 0 w 146072"/>
                  <a:gd name="connsiteY4" fmla="*/ 64415 h 64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6072" h="64415">
                    <a:moveTo>
                      <a:pt x="0" y="64415"/>
                    </a:moveTo>
                    <a:cubicBezTo>
                      <a:pt x="30691" y="44306"/>
                      <a:pt x="61383" y="24198"/>
                      <a:pt x="85725" y="13615"/>
                    </a:cubicBezTo>
                    <a:cubicBezTo>
                      <a:pt x="110067" y="3032"/>
                      <a:pt x="147108" y="-2260"/>
                      <a:pt x="146050" y="915"/>
                    </a:cubicBezTo>
                    <a:cubicBezTo>
                      <a:pt x="144992" y="4090"/>
                      <a:pt x="79375" y="32665"/>
                      <a:pt x="79375" y="32665"/>
                    </a:cubicBezTo>
                    <a:lnTo>
                      <a:pt x="0" y="64415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6" name="フリーフォーム 1215">
                <a:extLst>
                  <a:ext uri="{FF2B5EF4-FFF2-40B4-BE49-F238E27FC236}">
                    <a16:creationId xmlns:a16="http://schemas.microsoft.com/office/drawing/2014/main" id="{E6DFC564-84E4-A9AD-280C-1D8A55D0F80C}"/>
                  </a:ext>
                </a:extLst>
              </p:cNvPr>
              <p:cNvSpPr/>
              <p:nvPr/>
            </p:nvSpPr>
            <p:spPr>
              <a:xfrm>
                <a:off x="1523988" y="4845017"/>
                <a:ext cx="101850" cy="454058"/>
              </a:xfrm>
              <a:custGeom>
                <a:avLst/>
                <a:gdLst>
                  <a:gd name="connsiteX0" fmla="*/ 19062 w 101850"/>
                  <a:gd name="connsiteY0" fmla="*/ 33 h 454058"/>
                  <a:gd name="connsiteX1" fmla="*/ 15887 w 101850"/>
                  <a:gd name="connsiteY1" fmla="*/ 111158 h 454058"/>
                  <a:gd name="connsiteX2" fmla="*/ 82562 w 101850"/>
                  <a:gd name="connsiteY2" fmla="*/ 342933 h 454058"/>
                  <a:gd name="connsiteX3" fmla="*/ 101612 w 101850"/>
                  <a:gd name="connsiteY3" fmla="*/ 454058 h 454058"/>
                  <a:gd name="connsiteX4" fmla="*/ 73037 w 101850"/>
                  <a:gd name="connsiteY4" fmla="*/ 342933 h 454058"/>
                  <a:gd name="connsiteX5" fmla="*/ 28587 w 101850"/>
                  <a:gd name="connsiteY5" fmla="*/ 187358 h 454058"/>
                  <a:gd name="connsiteX6" fmla="*/ 12 w 101850"/>
                  <a:gd name="connsiteY6" fmla="*/ 120683 h 454058"/>
                  <a:gd name="connsiteX7" fmla="*/ 19062 w 101850"/>
                  <a:gd name="connsiteY7" fmla="*/ 33 h 4540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1850" h="454058">
                    <a:moveTo>
                      <a:pt x="19062" y="33"/>
                    </a:moveTo>
                    <a:cubicBezTo>
                      <a:pt x="21708" y="-1555"/>
                      <a:pt x="5304" y="54008"/>
                      <a:pt x="15887" y="111158"/>
                    </a:cubicBezTo>
                    <a:cubicBezTo>
                      <a:pt x="26470" y="168308"/>
                      <a:pt x="68275" y="285783"/>
                      <a:pt x="82562" y="342933"/>
                    </a:cubicBezTo>
                    <a:cubicBezTo>
                      <a:pt x="96850" y="400083"/>
                      <a:pt x="103199" y="454058"/>
                      <a:pt x="101612" y="454058"/>
                    </a:cubicBezTo>
                    <a:cubicBezTo>
                      <a:pt x="100025" y="454058"/>
                      <a:pt x="85208" y="387383"/>
                      <a:pt x="73037" y="342933"/>
                    </a:cubicBezTo>
                    <a:cubicBezTo>
                      <a:pt x="60866" y="298483"/>
                      <a:pt x="40758" y="224399"/>
                      <a:pt x="28587" y="187358"/>
                    </a:cubicBezTo>
                    <a:cubicBezTo>
                      <a:pt x="16416" y="150317"/>
                      <a:pt x="541" y="146083"/>
                      <a:pt x="12" y="120683"/>
                    </a:cubicBezTo>
                    <a:cubicBezTo>
                      <a:pt x="-517" y="95283"/>
                      <a:pt x="16416" y="1621"/>
                      <a:pt x="19062" y="33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7" name="フリーフォーム 1216">
                <a:extLst>
                  <a:ext uri="{FF2B5EF4-FFF2-40B4-BE49-F238E27FC236}">
                    <a16:creationId xmlns:a16="http://schemas.microsoft.com/office/drawing/2014/main" id="{33AA6BF7-16C8-3018-40F2-750FCD72FC8A}"/>
                  </a:ext>
                </a:extLst>
              </p:cNvPr>
              <p:cNvSpPr/>
              <p:nvPr/>
            </p:nvSpPr>
            <p:spPr>
              <a:xfrm>
                <a:off x="1642358" y="5327035"/>
                <a:ext cx="161111" cy="708642"/>
              </a:xfrm>
              <a:custGeom>
                <a:avLst/>
                <a:gdLst>
                  <a:gd name="connsiteX0" fmla="*/ 5467 w 161111"/>
                  <a:gd name="connsiteY0" fmla="*/ 615 h 708642"/>
                  <a:gd name="connsiteX1" fmla="*/ 14992 w 161111"/>
                  <a:gd name="connsiteY1" fmla="*/ 210165 h 708642"/>
                  <a:gd name="connsiteX2" fmla="*/ 161042 w 161111"/>
                  <a:gd name="connsiteY2" fmla="*/ 708640 h 708642"/>
                  <a:gd name="connsiteX3" fmla="*/ 34042 w 161111"/>
                  <a:gd name="connsiteY3" fmla="*/ 203815 h 708642"/>
                  <a:gd name="connsiteX4" fmla="*/ 21342 w 161111"/>
                  <a:gd name="connsiteY4" fmla="*/ 146665 h 708642"/>
                  <a:gd name="connsiteX5" fmla="*/ 5467 w 161111"/>
                  <a:gd name="connsiteY5" fmla="*/ 615 h 708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1111" h="708642">
                    <a:moveTo>
                      <a:pt x="5467" y="615"/>
                    </a:moveTo>
                    <a:cubicBezTo>
                      <a:pt x="4409" y="11198"/>
                      <a:pt x="-10937" y="92161"/>
                      <a:pt x="14992" y="210165"/>
                    </a:cubicBezTo>
                    <a:cubicBezTo>
                      <a:pt x="40921" y="328169"/>
                      <a:pt x="157867" y="709698"/>
                      <a:pt x="161042" y="708640"/>
                    </a:cubicBezTo>
                    <a:cubicBezTo>
                      <a:pt x="164217" y="707582"/>
                      <a:pt x="57325" y="297477"/>
                      <a:pt x="34042" y="203815"/>
                    </a:cubicBezTo>
                    <a:cubicBezTo>
                      <a:pt x="10759" y="110153"/>
                      <a:pt x="22929" y="174182"/>
                      <a:pt x="21342" y="146665"/>
                    </a:cubicBezTo>
                    <a:cubicBezTo>
                      <a:pt x="19755" y="119148"/>
                      <a:pt x="6525" y="-9968"/>
                      <a:pt x="5467" y="615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8" name="フリーフォーム 1217">
                <a:extLst>
                  <a:ext uri="{FF2B5EF4-FFF2-40B4-BE49-F238E27FC236}">
                    <a16:creationId xmlns:a16="http://schemas.microsoft.com/office/drawing/2014/main" id="{84BFB1A7-6C54-E4BE-DE87-CE27C9BE86AD}"/>
                  </a:ext>
                </a:extLst>
              </p:cNvPr>
              <p:cNvSpPr/>
              <p:nvPr/>
            </p:nvSpPr>
            <p:spPr>
              <a:xfrm>
                <a:off x="3127375" y="5327017"/>
                <a:ext cx="125608" cy="540838"/>
              </a:xfrm>
              <a:custGeom>
                <a:avLst/>
                <a:gdLst>
                  <a:gd name="connsiteX0" fmla="*/ 117475 w 125608"/>
                  <a:gd name="connsiteY0" fmla="*/ 633 h 540838"/>
                  <a:gd name="connsiteX1" fmla="*/ 120650 w 125608"/>
                  <a:gd name="connsiteY1" fmla="*/ 137158 h 540838"/>
                  <a:gd name="connsiteX2" fmla="*/ 57150 w 125608"/>
                  <a:gd name="connsiteY2" fmla="*/ 340358 h 540838"/>
                  <a:gd name="connsiteX3" fmla="*/ 0 w 125608"/>
                  <a:gd name="connsiteY3" fmla="*/ 540383 h 540838"/>
                  <a:gd name="connsiteX4" fmla="*/ 57150 w 125608"/>
                  <a:gd name="connsiteY4" fmla="*/ 283208 h 540838"/>
                  <a:gd name="connsiteX5" fmla="*/ 85725 w 125608"/>
                  <a:gd name="connsiteY5" fmla="*/ 191133 h 540838"/>
                  <a:gd name="connsiteX6" fmla="*/ 117475 w 125608"/>
                  <a:gd name="connsiteY6" fmla="*/ 633 h 540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5608" h="540838">
                    <a:moveTo>
                      <a:pt x="117475" y="633"/>
                    </a:moveTo>
                    <a:cubicBezTo>
                      <a:pt x="123296" y="-8363"/>
                      <a:pt x="130704" y="80537"/>
                      <a:pt x="120650" y="137158"/>
                    </a:cubicBezTo>
                    <a:cubicBezTo>
                      <a:pt x="110596" y="193779"/>
                      <a:pt x="77258" y="273154"/>
                      <a:pt x="57150" y="340358"/>
                    </a:cubicBezTo>
                    <a:cubicBezTo>
                      <a:pt x="37042" y="407562"/>
                      <a:pt x="0" y="549908"/>
                      <a:pt x="0" y="540383"/>
                    </a:cubicBezTo>
                    <a:cubicBezTo>
                      <a:pt x="0" y="530858"/>
                      <a:pt x="42863" y="341416"/>
                      <a:pt x="57150" y="283208"/>
                    </a:cubicBezTo>
                    <a:cubicBezTo>
                      <a:pt x="71437" y="225000"/>
                      <a:pt x="77258" y="231879"/>
                      <a:pt x="85725" y="191133"/>
                    </a:cubicBezTo>
                    <a:cubicBezTo>
                      <a:pt x="94192" y="150387"/>
                      <a:pt x="111654" y="9629"/>
                      <a:pt x="117475" y="633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9" name="フリーフォーム 1218">
                <a:extLst>
                  <a:ext uri="{FF2B5EF4-FFF2-40B4-BE49-F238E27FC236}">
                    <a16:creationId xmlns:a16="http://schemas.microsoft.com/office/drawing/2014/main" id="{A609FDBA-C282-40D3-A63E-5C2C6571AB4B}"/>
                  </a:ext>
                </a:extLst>
              </p:cNvPr>
              <p:cNvSpPr/>
              <p:nvPr/>
            </p:nvSpPr>
            <p:spPr>
              <a:xfrm>
                <a:off x="2878030" y="5791174"/>
                <a:ext cx="243034" cy="455685"/>
              </a:xfrm>
              <a:custGeom>
                <a:avLst/>
                <a:gdLst>
                  <a:gd name="connsiteX0" fmla="*/ 242995 w 243034"/>
                  <a:gd name="connsiteY0" fmla="*/ 26 h 455685"/>
                  <a:gd name="connsiteX1" fmla="*/ 195370 w 243034"/>
                  <a:gd name="connsiteY1" fmla="*/ 181001 h 455685"/>
                  <a:gd name="connsiteX2" fmla="*/ 1695 w 243034"/>
                  <a:gd name="connsiteY2" fmla="*/ 454051 h 455685"/>
                  <a:gd name="connsiteX3" fmla="*/ 106470 w 243034"/>
                  <a:gd name="connsiteY3" fmla="*/ 288951 h 455685"/>
                  <a:gd name="connsiteX4" fmla="*/ 201720 w 243034"/>
                  <a:gd name="connsiteY4" fmla="*/ 168301 h 455685"/>
                  <a:gd name="connsiteX5" fmla="*/ 242995 w 243034"/>
                  <a:gd name="connsiteY5" fmla="*/ 26 h 455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3034" h="455685">
                    <a:moveTo>
                      <a:pt x="242995" y="26"/>
                    </a:moveTo>
                    <a:cubicBezTo>
                      <a:pt x="241937" y="2143"/>
                      <a:pt x="235587" y="105330"/>
                      <a:pt x="195370" y="181001"/>
                    </a:cubicBezTo>
                    <a:cubicBezTo>
                      <a:pt x="155153" y="256672"/>
                      <a:pt x="16512" y="436059"/>
                      <a:pt x="1695" y="454051"/>
                    </a:cubicBezTo>
                    <a:cubicBezTo>
                      <a:pt x="-13122" y="472043"/>
                      <a:pt x="73132" y="336576"/>
                      <a:pt x="106470" y="288951"/>
                    </a:cubicBezTo>
                    <a:cubicBezTo>
                      <a:pt x="139807" y="241326"/>
                      <a:pt x="179495" y="213809"/>
                      <a:pt x="201720" y="168301"/>
                    </a:cubicBezTo>
                    <a:cubicBezTo>
                      <a:pt x="223945" y="122793"/>
                      <a:pt x="244053" y="-2091"/>
                      <a:pt x="242995" y="26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0" name="フリーフォーム 1219">
                <a:extLst>
                  <a:ext uri="{FF2B5EF4-FFF2-40B4-BE49-F238E27FC236}">
                    <a16:creationId xmlns:a16="http://schemas.microsoft.com/office/drawing/2014/main" id="{39BC0FF4-19C6-4D46-A758-1F507B6B27E3}"/>
                  </a:ext>
                </a:extLst>
              </p:cNvPr>
              <p:cNvSpPr/>
              <p:nvPr/>
            </p:nvSpPr>
            <p:spPr>
              <a:xfrm>
                <a:off x="2647809" y="4457700"/>
                <a:ext cx="35090" cy="215900"/>
              </a:xfrm>
              <a:custGeom>
                <a:avLst/>
                <a:gdLst>
                  <a:gd name="connsiteX0" fmla="*/ 141 w 35090"/>
                  <a:gd name="connsiteY0" fmla="*/ 0 h 215900"/>
                  <a:gd name="connsiteX1" fmla="*/ 22366 w 35090"/>
                  <a:gd name="connsiteY1" fmla="*/ 127000 h 215900"/>
                  <a:gd name="connsiteX2" fmla="*/ 12841 w 35090"/>
                  <a:gd name="connsiteY2" fmla="*/ 215900 h 215900"/>
                  <a:gd name="connsiteX3" fmla="*/ 35066 w 35090"/>
                  <a:gd name="connsiteY3" fmla="*/ 127000 h 215900"/>
                  <a:gd name="connsiteX4" fmla="*/ 141 w 35090"/>
                  <a:gd name="connsiteY4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090" h="215900">
                    <a:moveTo>
                      <a:pt x="141" y="0"/>
                    </a:moveTo>
                    <a:cubicBezTo>
                      <a:pt x="-1976" y="0"/>
                      <a:pt x="20249" y="91017"/>
                      <a:pt x="22366" y="127000"/>
                    </a:cubicBezTo>
                    <a:cubicBezTo>
                      <a:pt x="24483" y="162983"/>
                      <a:pt x="10724" y="215900"/>
                      <a:pt x="12841" y="215900"/>
                    </a:cubicBezTo>
                    <a:cubicBezTo>
                      <a:pt x="14958" y="215900"/>
                      <a:pt x="34008" y="157162"/>
                      <a:pt x="35066" y="127000"/>
                    </a:cubicBezTo>
                    <a:cubicBezTo>
                      <a:pt x="36124" y="96838"/>
                      <a:pt x="2258" y="0"/>
                      <a:pt x="141" y="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1" name="フリーフォーム 1220">
                <a:extLst>
                  <a:ext uri="{FF2B5EF4-FFF2-40B4-BE49-F238E27FC236}">
                    <a16:creationId xmlns:a16="http://schemas.microsoft.com/office/drawing/2014/main" id="{0041F134-BFED-8E5B-F54D-C7362EF56DF7}"/>
                  </a:ext>
                </a:extLst>
              </p:cNvPr>
              <p:cNvSpPr/>
              <p:nvPr/>
            </p:nvSpPr>
            <p:spPr>
              <a:xfrm>
                <a:off x="2679361" y="4679897"/>
                <a:ext cx="94550" cy="313839"/>
              </a:xfrm>
              <a:custGeom>
                <a:avLst/>
                <a:gdLst>
                  <a:gd name="connsiteX0" fmla="*/ 339 w 94550"/>
                  <a:gd name="connsiteY0" fmla="*/ 53 h 313839"/>
                  <a:gd name="connsiteX1" fmla="*/ 47964 w 94550"/>
                  <a:gd name="connsiteY1" fmla="*/ 111178 h 313839"/>
                  <a:gd name="connsiteX2" fmla="*/ 92414 w 94550"/>
                  <a:gd name="connsiteY2" fmla="*/ 311203 h 313839"/>
                  <a:gd name="connsiteX3" fmla="*/ 86064 w 94550"/>
                  <a:gd name="connsiteY3" fmla="*/ 219128 h 313839"/>
                  <a:gd name="connsiteX4" fmla="*/ 73364 w 94550"/>
                  <a:gd name="connsiteY4" fmla="*/ 123878 h 313839"/>
                  <a:gd name="connsiteX5" fmla="*/ 339 w 94550"/>
                  <a:gd name="connsiteY5" fmla="*/ 53 h 313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4550" h="313839">
                    <a:moveTo>
                      <a:pt x="339" y="53"/>
                    </a:moveTo>
                    <a:cubicBezTo>
                      <a:pt x="-3894" y="-2064"/>
                      <a:pt x="32618" y="59320"/>
                      <a:pt x="47964" y="111178"/>
                    </a:cubicBezTo>
                    <a:cubicBezTo>
                      <a:pt x="63310" y="163036"/>
                      <a:pt x="86064" y="293211"/>
                      <a:pt x="92414" y="311203"/>
                    </a:cubicBezTo>
                    <a:cubicBezTo>
                      <a:pt x="98764" y="329195"/>
                      <a:pt x="89239" y="250349"/>
                      <a:pt x="86064" y="219128"/>
                    </a:cubicBezTo>
                    <a:cubicBezTo>
                      <a:pt x="82889" y="187907"/>
                      <a:pt x="85535" y="156686"/>
                      <a:pt x="73364" y="123878"/>
                    </a:cubicBezTo>
                    <a:cubicBezTo>
                      <a:pt x="61193" y="91070"/>
                      <a:pt x="4572" y="2170"/>
                      <a:pt x="339" y="53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2" name="フリーフォーム 1221">
                <a:extLst>
                  <a:ext uri="{FF2B5EF4-FFF2-40B4-BE49-F238E27FC236}">
                    <a16:creationId xmlns:a16="http://schemas.microsoft.com/office/drawing/2014/main" id="{F0E7B70F-71F4-FACF-B516-A6CCDD0C83A9}"/>
                  </a:ext>
                </a:extLst>
              </p:cNvPr>
              <p:cNvSpPr/>
              <p:nvPr/>
            </p:nvSpPr>
            <p:spPr>
              <a:xfrm>
                <a:off x="2820924" y="4847954"/>
                <a:ext cx="46893" cy="284037"/>
              </a:xfrm>
              <a:custGeom>
                <a:avLst/>
                <a:gdLst>
                  <a:gd name="connsiteX0" fmla="*/ 20701 w 46893"/>
                  <a:gd name="connsiteY0" fmla="*/ 271 h 284037"/>
                  <a:gd name="connsiteX1" fmla="*/ 27051 w 46893"/>
                  <a:gd name="connsiteY1" fmla="*/ 143146 h 284037"/>
                  <a:gd name="connsiteX2" fmla="*/ 11176 w 46893"/>
                  <a:gd name="connsiteY2" fmla="*/ 254271 h 284037"/>
                  <a:gd name="connsiteX3" fmla="*/ 1651 w 46893"/>
                  <a:gd name="connsiteY3" fmla="*/ 279671 h 284037"/>
                  <a:gd name="connsiteX4" fmla="*/ 46101 w 46893"/>
                  <a:gd name="connsiteY4" fmla="*/ 181246 h 284037"/>
                  <a:gd name="connsiteX5" fmla="*/ 20701 w 46893"/>
                  <a:gd name="connsiteY5" fmla="*/ 271 h 284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893" h="284037">
                    <a:moveTo>
                      <a:pt x="20701" y="271"/>
                    </a:moveTo>
                    <a:cubicBezTo>
                      <a:pt x="17526" y="-6079"/>
                      <a:pt x="28639" y="100813"/>
                      <a:pt x="27051" y="143146"/>
                    </a:cubicBezTo>
                    <a:cubicBezTo>
                      <a:pt x="25464" y="185479"/>
                      <a:pt x="15409" y="231517"/>
                      <a:pt x="11176" y="254271"/>
                    </a:cubicBezTo>
                    <a:cubicBezTo>
                      <a:pt x="6943" y="277025"/>
                      <a:pt x="-4170" y="291842"/>
                      <a:pt x="1651" y="279671"/>
                    </a:cubicBezTo>
                    <a:cubicBezTo>
                      <a:pt x="7472" y="267500"/>
                      <a:pt x="40280" y="224638"/>
                      <a:pt x="46101" y="181246"/>
                    </a:cubicBezTo>
                    <a:cubicBezTo>
                      <a:pt x="51922" y="137854"/>
                      <a:pt x="23876" y="6621"/>
                      <a:pt x="20701" y="271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3" name="フリーフォーム 1222">
                <a:extLst>
                  <a:ext uri="{FF2B5EF4-FFF2-40B4-BE49-F238E27FC236}">
                    <a16:creationId xmlns:a16="http://schemas.microsoft.com/office/drawing/2014/main" id="{54E0E981-232F-674C-D4CF-E736AE4D0081}"/>
                  </a:ext>
                </a:extLst>
              </p:cNvPr>
              <p:cNvSpPr/>
              <p:nvPr/>
            </p:nvSpPr>
            <p:spPr>
              <a:xfrm>
                <a:off x="1774628" y="5212684"/>
                <a:ext cx="114527" cy="347360"/>
              </a:xfrm>
              <a:custGeom>
                <a:avLst/>
                <a:gdLst>
                  <a:gd name="connsiteX0" fmla="*/ 197 w 114527"/>
                  <a:gd name="connsiteY0" fmla="*/ 666 h 347360"/>
                  <a:gd name="connsiteX1" fmla="*/ 25597 w 114527"/>
                  <a:gd name="connsiteY1" fmla="*/ 143541 h 347360"/>
                  <a:gd name="connsiteX2" fmla="*/ 114497 w 114527"/>
                  <a:gd name="connsiteY2" fmla="*/ 346741 h 347360"/>
                  <a:gd name="connsiteX3" fmla="*/ 35122 w 114527"/>
                  <a:gd name="connsiteY3" fmla="*/ 200691 h 347360"/>
                  <a:gd name="connsiteX4" fmla="*/ 197 w 114527"/>
                  <a:gd name="connsiteY4" fmla="*/ 666 h 347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4527" h="347360">
                    <a:moveTo>
                      <a:pt x="197" y="666"/>
                    </a:moveTo>
                    <a:cubicBezTo>
                      <a:pt x="-1391" y="-8859"/>
                      <a:pt x="6547" y="85862"/>
                      <a:pt x="25597" y="143541"/>
                    </a:cubicBezTo>
                    <a:cubicBezTo>
                      <a:pt x="44647" y="201220"/>
                      <a:pt x="112910" y="337216"/>
                      <a:pt x="114497" y="346741"/>
                    </a:cubicBezTo>
                    <a:cubicBezTo>
                      <a:pt x="116085" y="356266"/>
                      <a:pt x="54701" y="253607"/>
                      <a:pt x="35122" y="200691"/>
                    </a:cubicBezTo>
                    <a:cubicBezTo>
                      <a:pt x="15543" y="147775"/>
                      <a:pt x="1785" y="10191"/>
                      <a:pt x="197" y="666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4" name="フリーフォーム 1223">
                <a:extLst>
                  <a:ext uri="{FF2B5EF4-FFF2-40B4-BE49-F238E27FC236}">
                    <a16:creationId xmlns:a16="http://schemas.microsoft.com/office/drawing/2014/main" id="{C78E6274-09B5-5872-9B69-2AB1F4C52C85}"/>
                  </a:ext>
                </a:extLst>
              </p:cNvPr>
              <p:cNvSpPr/>
              <p:nvPr/>
            </p:nvSpPr>
            <p:spPr>
              <a:xfrm>
                <a:off x="1930334" y="5651421"/>
                <a:ext cx="125316" cy="358884"/>
              </a:xfrm>
              <a:custGeom>
                <a:avLst/>
                <a:gdLst>
                  <a:gd name="connsiteX0" fmla="*/ 66 w 125316"/>
                  <a:gd name="connsiteY0" fmla="*/ 79 h 358884"/>
                  <a:gd name="connsiteX1" fmla="*/ 95316 w 125316"/>
                  <a:gd name="connsiteY1" fmla="*/ 120729 h 358884"/>
                  <a:gd name="connsiteX2" fmla="*/ 123891 w 125316"/>
                  <a:gd name="connsiteY2" fmla="*/ 358854 h 358884"/>
                  <a:gd name="connsiteX3" fmla="*/ 111191 w 125316"/>
                  <a:gd name="connsiteY3" fmla="*/ 136604 h 358884"/>
                  <a:gd name="connsiteX4" fmla="*/ 66 w 125316"/>
                  <a:gd name="connsiteY4" fmla="*/ 79 h 358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316" h="358884">
                    <a:moveTo>
                      <a:pt x="66" y="79"/>
                    </a:moveTo>
                    <a:cubicBezTo>
                      <a:pt x="-2580" y="-2567"/>
                      <a:pt x="74679" y="60933"/>
                      <a:pt x="95316" y="120729"/>
                    </a:cubicBezTo>
                    <a:cubicBezTo>
                      <a:pt x="115953" y="180525"/>
                      <a:pt x="121245" y="356208"/>
                      <a:pt x="123891" y="358854"/>
                    </a:cubicBezTo>
                    <a:cubicBezTo>
                      <a:pt x="126537" y="361500"/>
                      <a:pt x="127066" y="193225"/>
                      <a:pt x="111191" y="136604"/>
                    </a:cubicBezTo>
                    <a:cubicBezTo>
                      <a:pt x="95316" y="79983"/>
                      <a:pt x="2712" y="2725"/>
                      <a:pt x="66" y="79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5" name="フリーフォーム 1224">
                <a:extLst>
                  <a:ext uri="{FF2B5EF4-FFF2-40B4-BE49-F238E27FC236}">
                    <a16:creationId xmlns:a16="http://schemas.microsoft.com/office/drawing/2014/main" id="{8A11DE1E-696A-5E0B-A6B1-CAC65B0321F3}"/>
                  </a:ext>
                </a:extLst>
              </p:cNvPr>
              <p:cNvSpPr/>
              <p:nvPr/>
            </p:nvSpPr>
            <p:spPr>
              <a:xfrm>
                <a:off x="1688945" y="4994233"/>
                <a:ext cx="19216" cy="73527"/>
              </a:xfrm>
              <a:custGeom>
                <a:avLst/>
                <a:gdLst>
                  <a:gd name="connsiteX0" fmla="*/ 155 w 19216"/>
                  <a:gd name="connsiteY0" fmla="*/ 42 h 73527"/>
                  <a:gd name="connsiteX1" fmla="*/ 9680 w 19216"/>
                  <a:gd name="connsiteY1" fmla="*/ 60367 h 73527"/>
                  <a:gd name="connsiteX2" fmla="*/ 9680 w 19216"/>
                  <a:gd name="connsiteY2" fmla="*/ 73067 h 73527"/>
                  <a:gd name="connsiteX3" fmla="*/ 19205 w 19216"/>
                  <a:gd name="connsiteY3" fmla="*/ 50842 h 73527"/>
                  <a:gd name="connsiteX4" fmla="*/ 155 w 19216"/>
                  <a:gd name="connsiteY4" fmla="*/ 42 h 73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216" h="73527">
                    <a:moveTo>
                      <a:pt x="155" y="42"/>
                    </a:moveTo>
                    <a:cubicBezTo>
                      <a:pt x="-1432" y="1629"/>
                      <a:pt x="9680" y="60367"/>
                      <a:pt x="9680" y="60367"/>
                    </a:cubicBezTo>
                    <a:cubicBezTo>
                      <a:pt x="11267" y="72538"/>
                      <a:pt x="8093" y="74654"/>
                      <a:pt x="9680" y="73067"/>
                    </a:cubicBezTo>
                    <a:cubicBezTo>
                      <a:pt x="11267" y="71480"/>
                      <a:pt x="18676" y="59838"/>
                      <a:pt x="19205" y="50842"/>
                    </a:cubicBezTo>
                    <a:cubicBezTo>
                      <a:pt x="19734" y="41846"/>
                      <a:pt x="1742" y="-1545"/>
                      <a:pt x="155" y="42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6" name="フリーフォーム 1225">
                <a:extLst>
                  <a:ext uri="{FF2B5EF4-FFF2-40B4-BE49-F238E27FC236}">
                    <a16:creationId xmlns:a16="http://schemas.microsoft.com/office/drawing/2014/main" id="{2DF9A520-64BE-343C-AC4A-0556ABD12CC9}"/>
                  </a:ext>
                </a:extLst>
              </p:cNvPr>
              <p:cNvSpPr/>
              <p:nvPr/>
            </p:nvSpPr>
            <p:spPr>
              <a:xfrm>
                <a:off x="1730374" y="4946716"/>
                <a:ext cx="623919" cy="171389"/>
              </a:xfrm>
              <a:custGeom>
                <a:avLst/>
                <a:gdLst>
                  <a:gd name="connsiteX0" fmla="*/ 1 w 623919"/>
                  <a:gd name="connsiteY0" fmla="*/ 171384 h 171389"/>
                  <a:gd name="connsiteX1" fmla="*/ 158751 w 623919"/>
                  <a:gd name="connsiteY1" fmla="*/ 123759 h 171389"/>
                  <a:gd name="connsiteX2" fmla="*/ 412751 w 623919"/>
                  <a:gd name="connsiteY2" fmla="*/ 117409 h 171389"/>
                  <a:gd name="connsiteX3" fmla="*/ 619126 w 623919"/>
                  <a:gd name="connsiteY3" fmla="*/ 3109 h 171389"/>
                  <a:gd name="connsiteX4" fmla="*/ 546101 w 623919"/>
                  <a:gd name="connsiteY4" fmla="*/ 38034 h 171389"/>
                  <a:gd name="connsiteX5" fmla="*/ 409576 w 623919"/>
                  <a:gd name="connsiteY5" fmla="*/ 98359 h 171389"/>
                  <a:gd name="connsiteX6" fmla="*/ 311151 w 623919"/>
                  <a:gd name="connsiteY6" fmla="*/ 114234 h 171389"/>
                  <a:gd name="connsiteX7" fmla="*/ 155576 w 623919"/>
                  <a:gd name="connsiteY7" fmla="*/ 126934 h 171389"/>
                  <a:gd name="connsiteX8" fmla="*/ 1 w 623919"/>
                  <a:gd name="connsiteY8" fmla="*/ 171384 h 171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23919" h="171389">
                    <a:moveTo>
                      <a:pt x="1" y="171384"/>
                    </a:moveTo>
                    <a:cubicBezTo>
                      <a:pt x="530" y="170855"/>
                      <a:pt x="89959" y="132755"/>
                      <a:pt x="158751" y="123759"/>
                    </a:cubicBezTo>
                    <a:cubicBezTo>
                      <a:pt x="227543" y="114763"/>
                      <a:pt x="336022" y="137517"/>
                      <a:pt x="412751" y="117409"/>
                    </a:cubicBezTo>
                    <a:cubicBezTo>
                      <a:pt x="489480" y="97301"/>
                      <a:pt x="596901" y="16338"/>
                      <a:pt x="619126" y="3109"/>
                    </a:cubicBezTo>
                    <a:cubicBezTo>
                      <a:pt x="641351" y="-10120"/>
                      <a:pt x="581026" y="22159"/>
                      <a:pt x="546101" y="38034"/>
                    </a:cubicBezTo>
                    <a:cubicBezTo>
                      <a:pt x="511176" y="53909"/>
                      <a:pt x="448734" y="85659"/>
                      <a:pt x="409576" y="98359"/>
                    </a:cubicBezTo>
                    <a:cubicBezTo>
                      <a:pt x="370418" y="111059"/>
                      <a:pt x="353484" y="109472"/>
                      <a:pt x="311151" y="114234"/>
                    </a:cubicBezTo>
                    <a:cubicBezTo>
                      <a:pt x="268818" y="118996"/>
                      <a:pt x="202143" y="120055"/>
                      <a:pt x="155576" y="126934"/>
                    </a:cubicBezTo>
                    <a:cubicBezTo>
                      <a:pt x="109009" y="133813"/>
                      <a:pt x="-528" y="171913"/>
                      <a:pt x="1" y="171384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7" name="フリーフォーム 1226">
                <a:extLst>
                  <a:ext uri="{FF2B5EF4-FFF2-40B4-BE49-F238E27FC236}">
                    <a16:creationId xmlns:a16="http://schemas.microsoft.com/office/drawing/2014/main" id="{1B83D922-7E8A-8F0C-5ED4-57EA97D20C91}"/>
                  </a:ext>
                </a:extLst>
              </p:cNvPr>
              <p:cNvSpPr/>
              <p:nvPr/>
            </p:nvSpPr>
            <p:spPr>
              <a:xfrm>
                <a:off x="2698453" y="5346664"/>
                <a:ext cx="51103" cy="184214"/>
              </a:xfrm>
              <a:custGeom>
                <a:avLst/>
                <a:gdLst>
                  <a:gd name="connsiteX0" fmla="*/ 51097 w 51103"/>
                  <a:gd name="connsiteY0" fmla="*/ 36 h 184214"/>
                  <a:gd name="connsiteX1" fmla="*/ 12997 w 51103"/>
                  <a:gd name="connsiteY1" fmla="*/ 88936 h 184214"/>
                  <a:gd name="connsiteX2" fmla="*/ 297 w 51103"/>
                  <a:gd name="connsiteY2" fmla="*/ 184186 h 184214"/>
                  <a:gd name="connsiteX3" fmla="*/ 9822 w 51103"/>
                  <a:gd name="connsiteY3" fmla="*/ 79411 h 184214"/>
                  <a:gd name="connsiteX4" fmla="*/ 51097 w 51103"/>
                  <a:gd name="connsiteY4" fmla="*/ 36 h 184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103" h="184214">
                    <a:moveTo>
                      <a:pt x="51097" y="36"/>
                    </a:moveTo>
                    <a:cubicBezTo>
                      <a:pt x="51626" y="1623"/>
                      <a:pt x="21464" y="58244"/>
                      <a:pt x="12997" y="88936"/>
                    </a:cubicBezTo>
                    <a:cubicBezTo>
                      <a:pt x="4530" y="119628"/>
                      <a:pt x="826" y="185773"/>
                      <a:pt x="297" y="184186"/>
                    </a:cubicBezTo>
                    <a:cubicBezTo>
                      <a:pt x="-232" y="182599"/>
                      <a:pt x="-1291" y="110103"/>
                      <a:pt x="9822" y="79411"/>
                    </a:cubicBezTo>
                    <a:cubicBezTo>
                      <a:pt x="20934" y="48719"/>
                      <a:pt x="50568" y="-1551"/>
                      <a:pt x="51097" y="36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8" name="フリーフォーム 1227">
                <a:extLst>
                  <a:ext uri="{FF2B5EF4-FFF2-40B4-BE49-F238E27FC236}">
                    <a16:creationId xmlns:a16="http://schemas.microsoft.com/office/drawing/2014/main" id="{EE058657-F735-9FD4-E755-350E8FB252E9}"/>
                  </a:ext>
                </a:extLst>
              </p:cNvPr>
              <p:cNvSpPr/>
              <p:nvPr/>
            </p:nvSpPr>
            <p:spPr>
              <a:xfrm>
                <a:off x="2911408" y="5387973"/>
                <a:ext cx="104388" cy="276228"/>
              </a:xfrm>
              <a:custGeom>
                <a:avLst/>
                <a:gdLst>
                  <a:gd name="connsiteX0" fmla="*/ 73092 w 104388"/>
                  <a:gd name="connsiteY0" fmla="*/ 2 h 276228"/>
                  <a:gd name="connsiteX1" fmla="*/ 85792 w 104388"/>
                  <a:gd name="connsiteY1" fmla="*/ 117477 h 276228"/>
                  <a:gd name="connsiteX2" fmla="*/ 67 w 104388"/>
                  <a:gd name="connsiteY2" fmla="*/ 276227 h 276228"/>
                  <a:gd name="connsiteX3" fmla="*/ 101667 w 104388"/>
                  <a:gd name="connsiteY3" fmla="*/ 114302 h 276228"/>
                  <a:gd name="connsiteX4" fmla="*/ 73092 w 104388"/>
                  <a:gd name="connsiteY4" fmla="*/ 2 h 276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388" h="276228">
                    <a:moveTo>
                      <a:pt x="73092" y="2"/>
                    </a:moveTo>
                    <a:cubicBezTo>
                      <a:pt x="70446" y="531"/>
                      <a:pt x="97963" y="71439"/>
                      <a:pt x="85792" y="117477"/>
                    </a:cubicBezTo>
                    <a:cubicBezTo>
                      <a:pt x="73621" y="163515"/>
                      <a:pt x="-2579" y="276756"/>
                      <a:pt x="67" y="276227"/>
                    </a:cubicBezTo>
                    <a:cubicBezTo>
                      <a:pt x="2713" y="275698"/>
                      <a:pt x="88438" y="156635"/>
                      <a:pt x="101667" y="114302"/>
                    </a:cubicBezTo>
                    <a:cubicBezTo>
                      <a:pt x="114896" y="71969"/>
                      <a:pt x="75738" y="-527"/>
                      <a:pt x="73092" y="2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9" name="フリーフォーム 1228">
                <a:extLst>
                  <a:ext uri="{FF2B5EF4-FFF2-40B4-BE49-F238E27FC236}">
                    <a16:creationId xmlns:a16="http://schemas.microsoft.com/office/drawing/2014/main" id="{C37C4360-FA3E-C1A3-E762-401BC12AF9A1}"/>
                  </a:ext>
                </a:extLst>
              </p:cNvPr>
              <p:cNvSpPr/>
              <p:nvPr/>
            </p:nvSpPr>
            <p:spPr>
              <a:xfrm>
                <a:off x="2803392" y="5832304"/>
                <a:ext cx="77147" cy="301981"/>
              </a:xfrm>
              <a:custGeom>
                <a:avLst/>
                <a:gdLst>
                  <a:gd name="connsiteX0" fmla="*/ 35058 w 77147"/>
                  <a:gd name="connsiteY0" fmla="*/ 171 h 301981"/>
                  <a:gd name="connsiteX1" fmla="*/ 57283 w 77147"/>
                  <a:gd name="connsiteY1" fmla="*/ 168446 h 301981"/>
                  <a:gd name="connsiteX2" fmla="*/ 133 w 77147"/>
                  <a:gd name="connsiteY2" fmla="*/ 301796 h 301981"/>
                  <a:gd name="connsiteX3" fmla="*/ 76333 w 77147"/>
                  <a:gd name="connsiteY3" fmla="*/ 139871 h 301981"/>
                  <a:gd name="connsiteX4" fmla="*/ 35058 w 77147"/>
                  <a:gd name="connsiteY4" fmla="*/ 171 h 301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147" h="301981">
                    <a:moveTo>
                      <a:pt x="35058" y="171"/>
                    </a:moveTo>
                    <a:cubicBezTo>
                      <a:pt x="31883" y="4933"/>
                      <a:pt x="63104" y="118175"/>
                      <a:pt x="57283" y="168446"/>
                    </a:cubicBezTo>
                    <a:cubicBezTo>
                      <a:pt x="51462" y="218717"/>
                      <a:pt x="-3042" y="306558"/>
                      <a:pt x="133" y="301796"/>
                    </a:cubicBezTo>
                    <a:cubicBezTo>
                      <a:pt x="3308" y="297034"/>
                      <a:pt x="68925" y="188554"/>
                      <a:pt x="76333" y="139871"/>
                    </a:cubicBezTo>
                    <a:cubicBezTo>
                      <a:pt x="83741" y="91188"/>
                      <a:pt x="38233" y="-4591"/>
                      <a:pt x="35058" y="171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0" name="フリーフォーム 1229">
                <a:extLst>
                  <a:ext uri="{FF2B5EF4-FFF2-40B4-BE49-F238E27FC236}">
                    <a16:creationId xmlns:a16="http://schemas.microsoft.com/office/drawing/2014/main" id="{821F6F7F-E527-D741-EFC3-C67CD0093AC7}"/>
                  </a:ext>
                </a:extLst>
              </p:cNvPr>
              <p:cNvSpPr/>
              <p:nvPr/>
            </p:nvSpPr>
            <p:spPr>
              <a:xfrm>
                <a:off x="3079744" y="5343233"/>
                <a:ext cx="34954" cy="245159"/>
              </a:xfrm>
              <a:custGeom>
                <a:avLst/>
                <a:gdLst>
                  <a:gd name="connsiteX0" fmla="*/ 6 w 34954"/>
                  <a:gd name="connsiteY0" fmla="*/ 292 h 245159"/>
                  <a:gd name="connsiteX1" fmla="*/ 31756 w 34954"/>
                  <a:gd name="connsiteY1" fmla="*/ 117767 h 245159"/>
                  <a:gd name="connsiteX2" fmla="*/ 12706 w 34954"/>
                  <a:gd name="connsiteY2" fmla="*/ 244767 h 245159"/>
                  <a:gd name="connsiteX3" fmla="*/ 34931 w 34954"/>
                  <a:gd name="connsiteY3" fmla="*/ 152692 h 245159"/>
                  <a:gd name="connsiteX4" fmla="*/ 6 w 34954"/>
                  <a:gd name="connsiteY4" fmla="*/ 292 h 245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54" h="245159">
                    <a:moveTo>
                      <a:pt x="6" y="292"/>
                    </a:moveTo>
                    <a:cubicBezTo>
                      <a:pt x="-523" y="-5529"/>
                      <a:pt x="29639" y="77021"/>
                      <a:pt x="31756" y="117767"/>
                    </a:cubicBezTo>
                    <a:cubicBezTo>
                      <a:pt x="33873" y="158513"/>
                      <a:pt x="12177" y="238946"/>
                      <a:pt x="12706" y="244767"/>
                    </a:cubicBezTo>
                    <a:cubicBezTo>
                      <a:pt x="13235" y="250588"/>
                      <a:pt x="33873" y="190263"/>
                      <a:pt x="34931" y="152692"/>
                    </a:cubicBezTo>
                    <a:cubicBezTo>
                      <a:pt x="35989" y="115121"/>
                      <a:pt x="535" y="6113"/>
                      <a:pt x="6" y="292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1" name="フリーフォーム 1230">
                <a:extLst>
                  <a:ext uri="{FF2B5EF4-FFF2-40B4-BE49-F238E27FC236}">
                    <a16:creationId xmlns:a16="http://schemas.microsoft.com/office/drawing/2014/main" id="{CD05208C-2F99-C7A0-3D67-AEE989FEDF73}"/>
                  </a:ext>
                </a:extLst>
              </p:cNvPr>
              <p:cNvSpPr/>
              <p:nvPr/>
            </p:nvSpPr>
            <p:spPr>
              <a:xfrm>
                <a:off x="2111301" y="5394323"/>
                <a:ext cx="93021" cy="215906"/>
              </a:xfrm>
              <a:custGeom>
                <a:avLst/>
                <a:gdLst>
                  <a:gd name="connsiteX0" fmla="*/ 74 w 93021"/>
                  <a:gd name="connsiteY0" fmla="*/ 2 h 215906"/>
                  <a:gd name="connsiteX1" fmla="*/ 76274 w 93021"/>
                  <a:gd name="connsiteY1" fmla="*/ 130177 h 215906"/>
                  <a:gd name="connsiteX2" fmla="*/ 60399 w 93021"/>
                  <a:gd name="connsiteY2" fmla="*/ 215902 h 215906"/>
                  <a:gd name="connsiteX3" fmla="*/ 92149 w 93021"/>
                  <a:gd name="connsiteY3" fmla="*/ 133352 h 215906"/>
                  <a:gd name="connsiteX4" fmla="*/ 74 w 93021"/>
                  <a:gd name="connsiteY4" fmla="*/ 2 h 215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021" h="215906">
                    <a:moveTo>
                      <a:pt x="74" y="2"/>
                    </a:moveTo>
                    <a:cubicBezTo>
                      <a:pt x="-2572" y="-527"/>
                      <a:pt x="66220" y="94194"/>
                      <a:pt x="76274" y="130177"/>
                    </a:cubicBezTo>
                    <a:cubicBezTo>
                      <a:pt x="86328" y="166160"/>
                      <a:pt x="57753" y="215373"/>
                      <a:pt x="60399" y="215902"/>
                    </a:cubicBezTo>
                    <a:cubicBezTo>
                      <a:pt x="63045" y="216431"/>
                      <a:pt x="99028" y="165102"/>
                      <a:pt x="92149" y="133352"/>
                    </a:cubicBezTo>
                    <a:cubicBezTo>
                      <a:pt x="85270" y="101602"/>
                      <a:pt x="2720" y="531"/>
                      <a:pt x="74" y="2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2" name="フリーフォーム 1231">
                <a:extLst>
                  <a:ext uri="{FF2B5EF4-FFF2-40B4-BE49-F238E27FC236}">
                    <a16:creationId xmlns:a16="http://schemas.microsoft.com/office/drawing/2014/main" id="{CE6FBB16-1B77-3DB3-1F44-3D4D85D3C851}"/>
                  </a:ext>
                </a:extLst>
              </p:cNvPr>
              <p:cNvSpPr/>
              <p:nvPr/>
            </p:nvSpPr>
            <p:spPr>
              <a:xfrm>
                <a:off x="2225667" y="4983342"/>
                <a:ext cx="360141" cy="344325"/>
              </a:xfrm>
              <a:custGeom>
                <a:avLst/>
                <a:gdLst>
                  <a:gd name="connsiteX0" fmla="*/ 8 w 360141"/>
                  <a:gd name="connsiteY0" fmla="*/ 344308 h 344325"/>
                  <a:gd name="connsiteX1" fmla="*/ 82558 w 360141"/>
                  <a:gd name="connsiteY1" fmla="*/ 179208 h 344325"/>
                  <a:gd name="connsiteX2" fmla="*/ 358783 w 360141"/>
                  <a:gd name="connsiteY2" fmla="*/ 1408 h 344325"/>
                  <a:gd name="connsiteX3" fmla="*/ 184158 w 360141"/>
                  <a:gd name="connsiteY3" fmla="*/ 99833 h 344325"/>
                  <a:gd name="connsiteX4" fmla="*/ 85733 w 360141"/>
                  <a:gd name="connsiteY4" fmla="*/ 169683 h 344325"/>
                  <a:gd name="connsiteX5" fmla="*/ 8 w 360141"/>
                  <a:gd name="connsiteY5" fmla="*/ 344308 h 344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0141" h="344325">
                    <a:moveTo>
                      <a:pt x="8" y="344308"/>
                    </a:moveTo>
                    <a:cubicBezTo>
                      <a:pt x="-521" y="345895"/>
                      <a:pt x="22762" y="236358"/>
                      <a:pt x="82558" y="179208"/>
                    </a:cubicBezTo>
                    <a:cubicBezTo>
                      <a:pt x="142354" y="122058"/>
                      <a:pt x="341850" y="14637"/>
                      <a:pt x="358783" y="1408"/>
                    </a:cubicBezTo>
                    <a:cubicBezTo>
                      <a:pt x="375716" y="-11821"/>
                      <a:pt x="229666" y="71787"/>
                      <a:pt x="184158" y="99833"/>
                    </a:cubicBezTo>
                    <a:cubicBezTo>
                      <a:pt x="138650" y="127879"/>
                      <a:pt x="114837" y="132112"/>
                      <a:pt x="85733" y="169683"/>
                    </a:cubicBezTo>
                    <a:cubicBezTo>
                      <a:pt x="56629" y="207254"/>
                      <a:pt x="537" y="342721"/>
                      <a:pt x="8" y="344308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3" name="フリーフォーム 1232">
                <a:extLst>
                  <a:ext uri="{FF2B5EF4-FFF2-40B4-BE49-F238E27FC236}">
                    <a16:creationId xmlns:a16="http://schemas.microsoft.com/office/drawing/2014/main" id="{297D2051-E898-12A2-18A3-9DC61CA97E24}"/>
                  </a:ext>
                </a:extLst>
              </p:cNvPr>
              <p:cNvSpPr/>
              <p:nvPr/>
            </p:nvSpPr>
            <p:spPr>
              <a:xfrm>
                <a:off x="2463674" y="4997447"/>
                <a:ext cx="289109" cy="295279"/>
              </a:xfrm>
              <a:custGeom>
                <a:avLst/>
                <a:gdLst>
                  <a:gd name="connsiteX0" fmla="*/ 289051 w 289109"/>
                  <a:gd name="connsiteY0" fmla="*/ 3 h 295279"/>
                  <a:gd name="connsiteX1" fmla="*/ 117601 w 289109"/>
                  <a:gd name="connsiteY1" fmla="*/ 114303 h 295279"/>
                  <a:gd name="connsiteX2" fmla="*/ 126 w 289109"/>
                  <a:gd name="connsiteY2" fmla="*/ 295278 h 295279"/>
                  <a:gd name="connsiteX3" fmla="*/ 98551 w 289109"/>
                  <a:gd name="connsiteY3" fmla="*/ 117478 h 295279"/>
                  <a:gd name="connsiteX4" fmla="*/ 289051 w 289109"/>
                  <a:gd name="connsiteY4" fmla="*/ 3 h 2952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109" h="295279">
                    <a:moveTo>
                      <a:pt x="289051" y="3"/>
                    </a:moveTo>
                    <a:cubicBezTo>
                      <a:pt x="292226" y="-526"/>
                      <a:pt x="165755" y="65091"/>
                      <a:pt x="117601" y="114303"/>
                    </a:cubicBezTo>
                    <a:cubicBezTo>
                      <a:pt x="69447" y="163516"/>
                      <a:pt x="3301" y="294749"/>
                      <a:pt x="126" y="295278"/>
                    </a:cubicBezTo>
                    <a:cubicBezTo>
                      <a:pt x="-3049" y="295807"/>
                      <a:pt x="54101" y="165103"/>
                      <a:pt x="98551" y="117478"/>
                    </a:cubicBezTo>
                    <a:cubicBezTo>
                      <a:pt x="143001" y="69853"/>
                      <a:pt x="285876" y="532"/>
                      <a:pt x="289051" y="3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4" name="フリーフォーム 1233">
                <a:extLst>
                  <a:ext uri="{FF2B5EF4-FFF2-40B4-BE49-F238E27FC236}">
                    <a16:creationId xmlns:a16="http://schemas.microsoft.com/office/drawing/2014/main" id="{BE989680-D77A-367D-FAC8-0259ADF4DDA6}"/>
                  </a:ext>
                </a:extLst>
              </p:cNvPr>
              <p:cNvSpPr/>
              <p:nvPr/>
            </p:nvSpPr>
            <p:spPr>
              <a:xfrm>
                <a:off x="2622555" y="5248067"/>
                <a:ext cx="57149" cy="324195"/>
              </a:xfrm>
              <a:custGeom>
                <a:avLst/>
                <a:gdLst>
                  <a:gd name="connsiteX0" fmla="*/ 57145 w 57149"/>
                  <a:gd name="connsiteY0" fmla="*/ 208 h 324195"/>
                  <a:gd name="connsiteX1" fmla="*/ 3170 w 57149"/>
                  <a:gd name="connsiteY1" fmla="*/ 127208 h 324195"/>
                  <a:gd name="connsiteX2" fmla="*/ 6345 w 57149"/>
                  <a:gd name="connsiteY2" fmla="*/ 324058 h 324195"/>
                  <a:gd name="connsiteX3" fmla="*/ 6345 w 57149"/>
                  <a:gd name="connsiteY3" fmla="*/ 155783 h 324195"/>
                  <a:gd name="connsiteX4" fmla="*/ 57145 w 57149"/>
                  <a:gd name="connsiteY4" fmla="*/ 208 h 3241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49" h="324195">
                    <a:moveTo>
                      <a:pt x="57145" y="208"/>
                    </a:moveTo>
                    <a:cubicBezTo>
                      <a:pt x="56616" y="-4555"/>
                      <a:pt x="11637" y="73233"/>
                      <a:pt x="3170" y="127208"/>
                    </a:cubicBezTo>
                    <a:cubicBezTo>
                      <a:pt x="-5297" y="181183"/>
                      <a:pt x="5816" y="319296"/>
                      <a:pt x="6345" y="324058"/>
                    </a:cubicBezTo>
                    <a:cubicBezTo>
                      <a:pt x="6874" y="328821"/>
                      <a:pt x="-2651" y="208170"/>
                      <a:pt x="6345" y="155783"/>
                    </a:cubicBezTo>
                    <a:cubicBezTo>
                      <a:pt x="15341" y="103396"/>
                      <a:pt x="57674" y="4971"/>
                      <a:pt x="57145" y="208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5" name="フリーフォーム 1234">
                <a:extLst>
                  <a:ext uri="{FF2B5EF4-FFF2-40B4-BE49-F238E27FC236}">
                    <a16:creationId xmlns:a16="http://schemas.microsoft.com/office/drawing/2014/main" id="{CAB3E5C3-E7F3-0AA2-3AC3-11DF3EE49888}"/>
                  </a:ext>
                </a:extLst>
              </p:cNvPr>
              <p:cNvSpPr/>
              <p:nvPr/>
            </p:nvSpPr>
            <p:spPr>
              <a:xfrm>
                <a:off x="2273226" y="4425935"/>
                <a:ext cx="35005" cy="190526"/>
              </a:xfrm>
              <a:custGeom>
                <a:avLst/>
                <a:gdLst>
                  <a:gd name="connsiteX0" fmla="*/ 74 w 35005"/>
                  <a:gd name="connsiteY0" fmla="*/ 15 h 190526"/>
                  <a:gd name="connsiteX1" fmla="*/ 25474 w 35005"/>
                  <a:gd name="connsiteY1" fmla="*/ 82565 h 190526"/>
                  <a:gd name="connsiteX2" fmla="*/ 15949 w 35005"/>
                  <a:gd name="connsiteY2" fmla="*/ 190515 h 190526"/>
                  <a:gd name="connsiteX3" fmla="*/ 34999 w 35005"/>
                  <a:gd name="connsiteY3" fmla="*/ 88915 h 190526"/>
                  <a:gd name="connsiteX4" fmla="*/ 74 w 35005"/>
                  <a:gd name="connsiteY4" fmla="*/ 15 h 190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005" h="190526">
                    <a:moveTo>
                      <a:pt x="74" y="15"/>
                    </a:moveTo>
                    <a:cubicBezTo>
                      <a:pt x="-1514" y="-1043"/>
                      <a:pt x="22828" y="50815"/>
                      <a:pt x="25474" y="82565"/>
                    </a:cubicBezTo>
                    <a:cubicBezTo>
                      <a:pt x="28120" y="114315"/>
                      <a:pt x="14361" y="189457"/>
                      <a:pt x="15949" y="190515"/>
                    </a:cubicBezTo>
                    <a:cubicBezTo>
                      <a:pt x="17537" y="191573"/>
                      <a:pt x="34470" y="118548"/>
                      <a:pt x="34999" y="88915"/>
                    </a:cubicBezTo>
                    <a:cubicBezTo>
                      <a:pt x="35528" y="59282"/>
                      <a:pt x="1662" y="1073"/>
                      <a:pt x="74" y="15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6" name="フリーフォーム 1235">
                <a:extLst>
                  <a:ext uri="{FF2B5EF4-FFF2-40B4-BE49-F238E27FC236}">
                    <a16:creationId xmlns:a16="http://schemas.microsoft.com/office/drawing/2014/main" id="{08D9FF8C-A81B-E4D6-CB42-8762F5207477}"/>
                  </a:ext>
                </a:extLst>
              </p:cNvPr>
              <p:cNvSpPr/>
              <p:nvPr/>
            </p:nvSpPr>
            <p:spPr>
              <a:xfrm>
                <a:off x="2304876" y="4438528"/>
                <a:ext cx="57658" cy="190686"/>
              </a:xfrm>
              <a:custGeom>
                <a:avLst/>
                <a:gdLst>
                  <a:gd name="connsiteX0" fmla="*/ 174 w 57658"/>
                  <a:gd name="connsiteY0" fmla="*/ 122 h 190686"/>
                  <a:gd name="connsiteX1" fmla="*/ 38274 w 57658"/>
                  <a:gd name="connsiteY1" fmla="*/ 69972 h 190686"/>
                  <a:gd name="connsiteX2" fmla="*/ 174 w 57658"/>
                  <a:gd name="connsiteY2" fmla="*/ 190622 h 190686"/>
                  <a:gd name="connsiteX3" fmla="*/ 57324 w 57658"/>
                  <a:gd name="connsiteY3" fmla="*/ 85847 h 190686"/>
                  <a:gd name="connsiteX4" fmla="*/ 174 w 57658"/>
                  <a:gd name="connsiteY4" fmla="*/ 122 h 190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658" h="190686">
                    <a:moveTo>
                      <a:pt x="174" y="122"/>
                    </a:moveTo>
                    <a:cubicBezTo>
                      <a:pt x="-3001" y="-2524"/>
                      <a:pt x="38274" y="38222"/>
                      <a:pt x="38274" y="69972"/>
                    </a:cubicBezTo>
                    <a:cubicBezTo>
                      <a:pt x="38274" y="101722"/>
                      <a:pt x="-3001" y="187976"/>
                      <a:pt x="174" y="190622"/>
                    </a:cubicBezTo>
                    <a:cubicBezTo>
                      <a:pt x="3349" y="193268"/>
                      <a:pt x="52032" y="113893"/>
                      <a:pt x="57324" y="85847"/>
                    </a:cubicBezTo>
                    <a:cubicBezTo>
                      <a:pt x="62616" y="57801"/>
                      <a:pt x="3349" y="2768"/>
                      <a:pt x="174" y="122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7" name="フリーフォーム 1236">
                <a:extLst>
                  <a:ext uri="{FF2B5EF4-FFF2-40B4-BE49-F238E27FC236}">
                    <a16:creationId xmlns:a16="http://schemas.microsoft.com/office/drawing/2014/main" id="{3DD50B58-DC0F-8807-D6C8-F2E7A8CA2360}"/>
                  </a:ext>
                </a:extLst>
              </p:cNvPr>
              <p:cNvSpPr/>
              <p:nvPr/>
            </p:nvSpPr>
            <p:spPr>
              <a:xfrm>
                <a:off x="2158933" y="4502117"/>
                <a:ext cx="118980" cy="9589"/>
              </a:xfrm>
              <a:custGeom>
                <a:avLst/>
                <a:gdLst>
                  <a:gd name="connsiteX0" fmla="*/ 67 w 118980"/>
                  <a:gd name="connsiteY0" fmla="*/ 33 h 9589"/>
                  <a:gd name="connsiteX1" fmla="*/ 101667 w 118980"/>
                  <a:gd name="connsiteY1" fmla="*/ 9558 h 9589"/>
                  <a:gd name="connsiteX2" fmla="*/ 117542 w 118980"/>
                  <a:gd name="connsiteY2" fmla="*/ 3208 h 9589"/>
                  <a:gd name="connsiteX3" fmla="*/ 85792 w 118980"/>
                  <a:gd name="connsiteY3" fmla="*/ 6383 h 9589"/>
                  <a:gd name="connsiteX4" fmla="*/ 67 w 118980"/>
                  <a:gd name="connsiteY4" fmla="*/ 33 h 9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980" h="9589">
                    <a:moveTo>
                      <a:pt x="67" y="33"/>
                    </a:moveTo>
                    <a:cubicBezTo>
                      <a:pt x="2713" y="562"/>
                      <a:pt x="82088" y="9029"/>
                      <a:pt x="101667" y="9558"/>
                    </a:cubicBezTo>
                    <a:cubicBezTo>
                      <a:pt x="121246" y="10087"/>
                      <a:pt x="120188" y="3737"/>
                      <a:pt x="117542" y="3208"/>
                    </a:cubicBezTo>
                    <a:cubicBezTo>
                      <a:pt x="114896" y="2679"/>
                      <a:pt x="97963" y="7441"/>
                      <a:pt x="85792" y="6383"/>
                    </a:cubicBezTo>
                    <a:cubicBezTo>
                      <a:pt x="73621" y="5325"/>
                      <a:pt x="-2579" y="-496"/>
                      <a:pt x="67" y="33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8" name="フリーフォーム 1237">
                <a:extLst>
                  <a:ext uri="{FF2B5EF4-FFF2-40B4-BE49-F238E27FC236}">
                    <a16:creationId xmlns:a16="http://schemas.microsoft.com/office/drawing/2014/main" id="{EACF90BA-F65E-ECA3-63B2-86C103383A93}"/>
                  </a:ext>
                </a:extLst>
              </p:cNvPr>
              <p:cNvSpPr/>
              <p:nvPr/>
            </p:nvSpPr>
            <p:spPr>
              <a:xfrm>
                <a:off x="2100893" y="4432290"/>
                <a:ext cx="58744" cy="171482"/>
              </a:xfrm>
              <a:custGeom>
                <a:avLst/>
                <a:gdLst>
                  <a:gd name="connsiteX0" fmla="*/ 58107 w 58744"/>
                  <a:gd name="connsiteY0" fmla="*/ 10 h 171482"/>
                  <a:gd name="connsiteX1" fmla="*/ 39057 w 58744"/>
                  <a:gd name="connsiteY1" fmla="*/ 107960 h 171482"/>
                  <a:gd name="connsiteX2" fmla="*/ 957 w 58744"/>
                  <a:gd name="connsiteY2" fmla="*/ 171460 h 171482"/>
                  <a:gd name="connsiteX3" fmla="*/ 16832 w 58744"/>
                  <a:gd name="connsiteY3" fmla="*/ 114310 h 171482"/>
                  <a:gd name="connsiteX4" fmla="*/ 58107 w 58744"/>
                  <a:gd name="connsiteY4" fmla="*/ 10 h 171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8744" h="171482">
                    <a:moveTo>
                      <a:pt x="58107" y="10"/>
                    </a:moveTo>
                    <a:cubicBezTo>
                      <a:pt x="61811" y="-1048"/>
                      <a:pt x="48582" y="79385"/>
                      <a:pt x="39057" y="107960"/>
                    </a:cubicBezTo>
                    <a:cubicBezTo>
                      <a:pt x="29532" y="136535"/>
                      <a:pt x="4661" y="170402"/>
                      <a:pt x="957" y="171460"/>
                    </a:cubicBezTo>
                    <a:cubicBezTo>
                      <a:pt x="-2747" y="172518"/>
                      <a:pt x="4661" y="136535"/>
                      <a:pt x="16832" y="114310"/>
                    </a:cubicBezTo>
                    <a:cubicBezTo>
                      <a:pt x="29003" y="92085"/>
                      <a:pt x="54403" y="1068"/>
                      <a:pt x="58107" y="1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9" name="フリーフォーム 1238">
                <a:extLst>
                  <a:ext uri="{FF2B5EF4-FFF2-40B4-BE49-F238E27FC236}">
                    <a16:creationId xmlns:a16="http://schemas.microsoft.com/office/drawing/2014/main" id="{C9AA7F9F-DBC9-355C-F4E1-EAC58F98BDC8}"/>
                  </a:ext>
                </a:extLst>
              </p:cNvPr>
              <p:cNvSpPr/>
              <p:nvPr/>
            </p:nvSpPr>
            <p:spPr>
              <a:xfrm>
                <a:off x="2120811" y="4600492"/>
                <a:ext cx="381797" cy="187466"/>
              </a:xfrm>
              <a:custGeom>
                <a:avLst/>
                <a:gdLst>
                  <a:gd name="connsiteX0" fmla="*/ 89 w 381797"/>
                  <a:gd name="connsiteY0" fmla="*/ 22308 h 187466"/>
                  <a:gd name="connsiteX1" fmla="*/ 171539 w 381797"/>
                  <a:gd name="connsiteY1" fmla="*/ 12783 h 187466"/>
                  <a:gd name="connsiteX2" fmla="*/ 381089 w 381797"/>
                  <a:gd name="connsiteY2" fmla="*/ 187408 h 187466"/>
                  <a:gd name="connsiteX3" fmla="*/ 238214 w 381797"/>
                  <a:gd name="connsiteY3" fmla="*/ 31833 h 187466"/>
                  <a:gd name="connsiteX4" fmla="*/ 193764 w 381797"/>
                  <a:gd name="connsiteY4" fmla="*/ 83 h 187466"/>
                  <a:gd name="connsiteX5" fmla="*/ 89 w 381797"/>
                  <a:gd name="connsiteY5" fmla="*/ 22308 h 187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1797" h="187466">
                    <a:moveTo>
                      <a:pt x="89" y="22308"/>
                    </a:moveTo>
                    <a:cubicBezTo>
                      <a:pt x="-3615" y="24425"/>
                      <a:pt x="108039" y="-14734"/>
                      <a:pt x="171539" y="12783"/>
                    </a:cubicBezTo>
                    <a:cubicBezTo>
                      <a:pt x="235039" y="40300"/>
                      <a:pt x="369976" y="184233"/>
                      <a:pt x="381089" y="187408"/>
                    </a:cubicBezTo>
                    <a:cubicBezTo>
                      <a:pt x="392202" y="190583"/>
                      <a:pt x="269435" y="63054"/>
                      <a:pt x="238214" y="31833"/>
                    </a:cubicBezTo>
                    <a:cubicBezTo>
                      <a:pt x="206993" y="612"/>
                      <a:pt x="226572" y="1670"/>
                      <a:pt x="193764" y="83"/>
                    </a:cubicBezTo>
                    <a:cubicBezTo>
                      <a:pt x="160956" y="-1505"/>
                      <a:pt x="3793" y="20191"/>
                      <a:pt x="89" y="22308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0" name="フリーフォーム 1239">
                <a:extLst>
                  <a:ext uri="{FF2B5EF4-FFF2-40B4-BE49-F238E27FC236}">
                    <a16:creationId xmlns:a16="http://schemas.microsoft.com/office/drawing/2014/main" id="{E9A98251-D8B6-5588-0A89-BB117E422238}"/>
                  </a:ext>
                </a:extLst>
              </p:cNvPr>
              <p:cNvSpPr/>
              <p:nvPr/>
            </p:nvSpPr>
            <p:spPr>
              <a:xfrm>
                <a:off x="2459949" y="4622666"/>
                <a:ext cx="222058" cy="101822"/>
              </a:xfrm>
              <a:custGeom>
                <a:avLst/>
                <a:gdLst>
                  <a:gd name="connsiteX0" fmla="*/ 676 w 222058"/>
                  <a:gd name="connsiteY0" fmla="*/ 134 h 101822"/>
                  <a:gd name="connsiteX1" fmla="*/ 121326 w 222058"/>
                  <a:gd name="connsiteY1" fmla="*/ 38234 h 101822"/>
                  <a:gd name="connsiteX2" fmla="*/ 219751 w 222058"/>
                  <a:gd name="connsiteY2" fmla="*/ 101734 h 101822"/>
                  <a:gd name="connsiteX3" fmla="*/ 178476 w 222058"/>
                  <a:gd name="connsiteY3" fmla="*/ 50934 h 101822"/>
                  <a:gd name="connsiteX4" fmla="*/ 676 w 222058"/>
                  <a:gd name="connsiteY4" fmla="*/ 134 h 101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058" h="101822">
                    <a:moveTo>
                      <a:pt x="676" y="134"/>
                    </a:moveTo>
                    <a:cubicBezTo>
                      <a:pt x="-8849" y="-1983"/>
                      <a:pt x="84814" y="21301"/>
                      <a:pt x="121326" y="38234"/>
                    </a:cubicBezTo>
                    <a:cubicBezTo>
                      <a:pt x="157839" y="55167"/>
                      <a:pt x="210226" y="99617"/>
                      <a:pt x="219751" y="101734"/>
                    </a:cubicBezTo>
                    <a:cubicBezTo>
                      <a:pt x="229276" y="103851"/>
                      <a:pt x="208109" y="67338"/>
                      <a:pt x="178476" y="50934"/>
                    </a:cubicBezTo>
                    <a:cubicBezTo>
                      <a:pt x="148843" y="34530"/>
                      <a:pt x="10201" y="2251"/>
                      <a:pt x="676" y="134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2" name="フリーフォーム 1241">
                <a:extLst>
                  <a:ext uri="{FF2B5EF4-FFF2-40B4-BE49-F238E27FC236}">
                    <a16:creationId xmlns:a16="http://schemas.microsoft.com/office/drawing/2014/main" id="{FAF28B04-2950-693F-114F-47A2C8266057}"/>
                  </a:ext>
                </a:extLst>
              </p:cNvPr>
              <p:cNvSpPr/>
              <p:nvPr/>
            </p:nvSpPr>
            <p:spPr>
              <a:xfrm>
                <a:off x="2603110" y="3978267"/>
                <a:ext cx="70303" cy="98438"/>
              </a:xfrm>
              <a:custGeom>
                <a:avLst/>
                <a:gdLst>
                  <a:gd name="connsiteX0" fmla="*/ 70240 w 70303"/>
                  <a:gd name="connsiteY0" fmla="*/ 8 h 98438"/>
                  <a:gd name="connsiteX1" fmla="*/ 13090 w 70303"/>
                  <a:gd name="connsiteY1" fmla="*/ 41283 h 98438"/>
                  <a:gd name="connsiteX2" fmla="*/ 22615 w 70303"/>
                  <a:gd name="connsiteY2" fmla="*/ 98433 h 98438"/>
                  <a:gd name="connsiteX3" fmla="*/ 390 w 70303"/>
                  <a:gd name="connsiteY3" fmla="*/ 44458 h 98438"/>
                  <a:gd name="connsiteX4" fmla="*/ 70240 w 70303"/>
                  <a:gd name="connsiteY4" fmla="*/ 8 h 98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303" h="98438">
                    <a:moveTo>
                      <a:pt x="70240" y="8"/>
                    </a:moveTo>
                    <a:cubicBezTo>
                      <a:pt x="72357" y="-521"/>
                      <a:pt x="21027" y="24879"/>
                      <a:pt x="13090" y="41283"/>
                    </a:cubicBezTo>
                    <a:cubicBezTo>
                      <a:pt x="5152" y="57687"/>
                      <a:pt x="24732" y="97904"/>
                      <a:pt x="22615" y="98433"/>
                    </a:cubicBezTo>
                    <a:cubicBezTo>
                      <a:pt x="20498" y="98962"/>
                      <a:pt x="-3314" y="63508"/>
                      <a:pt x="390" y="44458"/>
                    </a:cubicBezTo>
                    <a:cubicBezTo>
                      <a:pt x="4094" y="25408"/>
                      <a:pt x="68123" y="537"/>
                      <a:pt x="70240" y="8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3" name="フリーフォーム 1242">
                <a:extLst>
                  <a:ext uri="{FF2B5EF4-FFF2-40B4-BE49-F238E27FC236}">
                    <a16:creationId xmlns:a16="http://schemas.microsoft.com/office/drawing/2014/main" id="{BEFE182E-94A7-8CA9-AD64-8E06122EFAEC}"/>
                  </a:ext>
                </a:extLst>
              </p:cNvPr>
              <p:cNvSpPr/>
              <p:nvPr/>
            </p:nvSpPr>
            <p:spPr>
              <a:xfrm>
                <a:off x="2782790" y="4508484"/>
                <a:ext cx="55909" cy="324110"/>
              </a:xfrm>
              <a:custGeom>
                <a:avLst/>
                <a:gdLst>
                  <a:gd name="connsiteX0" fmla="*/ 8035 w 55909"/>
                  <a:gd name="connsiteY0" fmla="*/ 16 h 324110"/>
                  <a:gd name="connsiteX1" fmla="*/ 14385 w 55909"/>
                  <a:gd name="connsiteY1" fmla="*/ 158766 h 324110"/>
                  <a:gd name="connsiteX2" fmla="*/ 23910 w 55909"/>
                  <a:gd name="connsiteY2" fmla="*/ 234966 h 324110"/>
                  <a:gd name="connsiteX3" fmla="*/ 55660 w 55909"/>
                  <a:gd name="connsiteY3" fmla="*/ 323866 h 324110"/>
                  <a:gd name="connsiteX4" fmla="*/ 4860 w 55909"/>
                  <a:gd name="connsiteY4" fmla="*/ 206391 h 324110"/>
                  <a:gd name="connsiteX5" fmla="*/ 1685 w 55909"/>
                  <a:gd name="connsiteY5" fmla="*/ 149241 h 324110"/>
                  <a:gd name="connsiteX6" fmla="*/ 8035 w 55909"/>
                  <a:gd name="connsiteY6" fmla="*/ 16 h 3241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5909" h="324110">
                    <a:moveTo>
                      <a:pt x="8035" y="16"/>
                    </a:moveTo>
                    <a:cubicBezTo>
                      <a:pt x="10152" y="1604"/>
                      <a:pt x="11739" y="119608"/>
                      <a:pt x="14385" y="158766"/>
                    </a:cubicBezTo>
                    <a:cubicBezTo>
                      <a:pt x="17031" y="197924"/>
                      <a:pt x="17031" y="207449"/>
                      <a:pt x="23910" y="234966"/>
                    </a:cubicBezTo>
                    <a:cubicBezTo>
                      <a:pt x="30789" y="262483"/>
                      <a:pt x="58835" y="328628"/>
                      <a:pt x="55660" y="323866"/>
                    </a:cubicBezTo>
                    <a:cubicBezTo>
                      <a:pt x="52485" y="319104"/>
                      <a:pt x="13856" y="235495"/>
                      <a:pt x="4860" y="206391"/>
                    </a:cubicBezTo>
                    <a:cubicBezTo>
                      <a:pt x="-4136" y="177287"/>
                      <a:pt x="2214" y="183108"/>
                      <a:pt x="1685" y="149241"/>
                    </a:cubicBezTo>
                    <a:cubicBezTo>
                      <a:pt x="1156" y="115374"/>
                      <a:pt x="5918" y="-1572"/>
                      <a:pt x="8035" y="16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4" name="フリーフォーム 1243">
                <a:extLst>
                  <a:ext uri="{FF2B5EF4-FFF2-40B4-BE49-F238E27FC236}">
                    <a16:creationId xmlns:a16="http://schemas.microsoft.com/office/drawing/2014/main" id="{6BABF2CB-B859-D242-D180-8FB296D2B3D6}"/>
                  </a:ext>
                </a:extLst>
              </p:cNvPr>
              <p:cNvSpPr/>
              <p:nvPr/>
            </p:nvSpPr>
            <p:spPr>
              <a:xfrm>
                <a:off x="1907822" y="5981615"/>
                <a:ext cx="41635" cy="207649"/>
              </a:xfrm>
              <a:custGeom>
                <a:avLst/>
                <a:gdLst>
                  <a:gd name="connsiteX0" fmla="*/ 3528 w 41635"/>
                  <a:gd name="connsiteY0" fmla="*/ 85 h 207649"/>
                  <a:gd name="connsiteX1" fmla="*/ 3528 w 41635"/>
                  <a:gd name="connsiteY1" fmla="*/ 69935 h 207649"/>
                  <a:gd name="connsiteX2" fmla="*/ 41628 w 41635"/>
                  <a:gd name="connsiteY2" fmla="*/ 206460 h 207649"/>
                  <a:gd name="connsiteX3" fmla="*/ 6703 w 41635"/>
                  <a:gd name="connsiteY3" fmla="*/ 133435 h 207649"/>
                  <a:gd name="connsiteX4" fmla="*/ 353 w 41635"/>
                  <a:gd name="connsiteY4" fmla="*/ 82635 h 207649"/>
                  <a:gd name="connsiteX5" fmla="*/ 3528 w 41635"/>
                  <a:gd name="connsiteY5" fmla="*/ 85 h 2076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1635" h="207649">
                    <a:moveTo>
                      <a:pt x="3528" y="85"/>
                    </a:moveTo>
                    <a:cubicBezTo>
                      <a:pt x="4057" y="-2032"/>
                      <a:pt x="-2822" y="35539"/>
                      <a:pt x="3528" y="69935"/>
                    </a:cubicBezTo>
                    <a:cubicBezTo>
                      <a:pt x="9878" y="104331"/>
                      <a:pt x="41099" y="195877"/>
                      <a:pt x="41628" y="206460"/>
                    </a:cubicBezTo>
                    <a:cubicBezTo>
                      <a:pt x="42157" y="217043"/>
                      <a:pt x="13582" y="154072"/>
                      <a:pt x="6703" y="133435"/>
                    </a:cubicBezTo>
                    <a:cubicBezTo>
                      <a:pt x="-176" y="112798"/>
                      <a:pt x="1940" y="103272"/>
                      <a:pt x="353" y="82635"/>
                    </a:cubicBezTo>
                    <a:cubicBezTo>
                      <a:pt x="-1234" y="61998"/>
                      <a:pt x="2999" y="2202"/>
                      <a:pt x="3528" y="85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5" name="フリーフォーム 1244">
                <a:extLst>
                  <a:ext uri="{FF2B5EF4-FFF2-40B4-BE49-F238E27FC236}">
                    <a16:creationId xmlns:a16="http://schemas.microsoft.com/office/drawing/2014/main" id="{46899AE5-3687-DB65-E6CA-210B692E202B}"/>
                  </a:ext>
                </a:extLst>
              </p:cNvPr>
              <p:cNvSpPr/>
              <p:nvPr/>
            </p:nvSpPr>
            <p:spPr>
              <a:xfrm>
                <a:off x="1781151" y="5968778"/>
                <a:ext cx="69944" cy="308403"/>
              </a:xfrm>
              <a:custGeom>
                <a:avLst/>
                <a:gdLst>
                  <a:gd name="connsiteX0" fmla="*/ 69874 w 69944"/>
                  <a:gd name="connsiteY0" fmla="*/ 222 h 308403"/>
                  <a:gd name="connsiteX1" fmla="*/ 44474 w 69944"/>
                  <a:gd name="connsiteY1" fmla="*/ 136747 h 308403"/>
                  <a:gd name="connsiteX2" fmla="*/ 24 w 69944"/>
                  <a:gd name="connsiteY2" fmla="*/ 308197 h 308403"/>
                  <a:gd name="connsiteX3" fmla="*/ 50824 w 69944"/>
                  <a:gd name="connsiteY3" fmla="*/ 168497 h 308403"/>
                  <a:gd name="connsiteX4" fmla="*/ 69874 w 69944"/>
                  <a:gd name="connsiteY4" fmla="*/ 222 h 3084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944" h="308403">
                    <a:moveTo>
                      <a:pt x="69874" y="222"/>
                    </a:moveTo>
                    <a:cubicBezTo>
                      <a:pt x="68816" y="-5069"/>
                      <a:pt x="56116" y="85418"/>
                      <a:pt x="44474" y="136747"/>
                    </a:cubicBezTo>
                    <a:cubicBezTo>
                      <a:pt x="32832" y="188076"/>
                      <a:pt x="-1034" y="302906"/>
                      <a:pt x="24" y="308197"/>
                    </a:cubicBezTo>
                    <a:cubicBezTo>
                      <a:pt x="1082" y="313488"/>
                      <a:pt x="41828" y="215593"/>
                      <a:pt x="50824" y="168497"/>
                    </a:cubicBezTo>
                    <a:cubicBezTo>
                      <a:pt x="59820" y="121401"/>
                      <a:pt x="70932" y="5513"/>
                      <a:pt x="69874" y="222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6" name="フリーフォーム 1245">
                <a:extLst>
                  <a:ext uri="{FF2B5EF4-FFF2-40B4-BE49-F238E27FC236}">
                    <a16:creationId xmlns:a16="http://schemas.microsoft.com/office/drawing/2014/main" id="{15344FCC-7908-5BD5-69D6-B4FD49380174}"/>
                  </a:ext>
                </a:extLst>
              </p:cNvPr>
              <p:cNvSpPr/>
              <p:nvPr/>
            </p:nvSpPr>
            <p:spPr>
              <a:xfrm>
                <a:off x="1837777" y="6076274"/>
                <a:ext cx="267252" cy="128519"/>
              </a:xfrm>
              <a:custGeom>
                <a:avLst/>
                <a:gdLst>
                  <a:gd name="connsiteX0" fmla="*/ 548 w 267252"/>
                  <a:gd name="connsiteY0" fmla="*/ 127676 h 128519"/>
                  <a:gd name="connsiteX1" fmla="*/ 175173 w 267252"/>
                  <a:gd name="connsiteY1" fmla="*/ 19726 h 128519"/>
                  <a:gd name="connsiteX2" fmla="*/ 267248 w 267252"/>
                  <a:gd name="connsiteY2" fmla="*/ 676 h 128519"/>
                  <a:gd name="connsiteX3" fmla="*/ 171998 w 267252"/>
                  <a:gd name="connsiteY3" fmla="*/ 29251 h 128519"/>
                  <a:gd name="connsiteX4" fmla="*/ 121198 w 267252"/>
                  <a:gd name="connsiteY4" fmla="*/ 67351 h 128519"/>
                  <a:gd name="connsiteX5" fmla="*/ 548 w 267252"/>
                  <a:gd name="connsiteY5" fmla="*/ 127676 h 128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7252" h="128519">
                    <a:moveTo>
                      <a:pt x="548" y="127676"/>
                    </a:moveTo>
                    <a:cubicBezTo>
                      <a:pt x="9544" y="119738"/>
                      <a:pt x="130723" y="40893"/>
                      <a:pt x="175173" y="19726"/>
                    </a:cubicBezTo>
                    <a:cubicBezTo>
                      <a:pt x="219623" y="-1441"/>
                      <a:pt x="267777" y="-911"/>
                      <a:pt x="267248" y="676"/>
                    </a:cubicBezTo>
                    <a:cubicBezTo>
                      <a:pt x="266719" y="2263"/>
                      <a:pt x="196340" y="18139"/>
                      <a:pt x="171998" y="29251"/>
                    </a:cubicBezTo>
                    <a:cubicBezTo>
                      <a:pt x="147656" y="40363"/>
                      <a:pt x="146598" y="49359"/>
                      <a:pt x="121198" y="67351"/>
                    </a:cubicBezTo>
                    <a:cubicBezTo>
                      <a:pt x="95798" y="85343"/>
                      <a:pt x="-8448" y="135614"/>
                      <a:pt x="548" y="127676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7" name="フリーフォーム 1246">
                <a:extLst>
                  <a:ext uri="{FF2B5EF4-FFF2-40B4-BE49-F238E27FC236}">
                    <a16:creationId xmlns:a16="http://schemas.microsoft.com/office/drawing/2014/main" id="{AC06F406-70F9-A890-69F5-BACA6EE2083C}"/>
                  </a:ext>
                </a:extLst>
              </p:cNvPr>
              <p:cNvSpPr/>
              <p:nvPr/>
            </p:nvSpPr>
            <p:spPr>
              <a:xfrm>
                <a:off x="1942753" y="6211900"/>
                <a:ext cx="693222" cy="62004"/>
              </a:xfrm>
              <a:custGeom>
                <a:avLst/>
                <a:gdLst>
                  <a:gd name="connsiteX0" fmla="*/ 347 w 693222"/>
                  <a:gd name="connsiteY0" fmla="*/ 61900 h 62004"/>
                  <a:gd name="connsiteX1" fmla="*/ 387697 w 693222"/>
                  <a:gd name="connsiteY1" fmla="*/ 7925 h 62004"/>
                  <a:gd name="connsiteX2" fmla="*/ 692497 w 693222"/>
                  <a:gd name="connsiteY2" fmla="*/ 1575 h 62004"/>
                  <a:gd name="connsiteX3" fmla="*/ 457547 w 693222"/>
                  <a:gd name="connsiteY3" fmla="*/ 20625 h 62004"/>
                  <a:gd name="connsiteX4" fmla="*/ 347 w 693222"/>
                  <a:gd name="connsiteY4" fmla="*/ 61900 h 62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3222" h="62004">
                    <a:moveTo>
                      <a:pt x="347" y="61900"/>
                    </a:moveTo>
                    <a:cubicBezTo>
                      <a:pt x="-11295" y="59783"/>
                      <a:pt x="272339" y="17979"/>
                      <a:pt x="387697" y="7925"/>
                    </a:cubicBezTo>
                    <a:cubicBezTo>
                      <a:pt x="503055" y="-2129"/>
                      <a:pt x="680855" y="-542"/>
                      <a:pt x="692497" y="1575"/>
                    </a:cubicBezTo>
                    <a:cubicBezTo>
                      <a:pt x="704139" y="3692"/>
                      <a:pt x="573434" y="7925"/>
                      <a:pt x="457547" y="20625"/>
                    </a:cubicBezTo>
                    <a:cubicBezTo>
                      <a:pt x="341660" y="33325"/>
                      <a:pt x="11989" y="64017"/>
                      <a:pt x="347" y="6190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8" name="フリーフォーム 1247">
                <a:extLst>
                  <a:ext uri="{FF2B5EF4-FFF2-40B4-BE49-F238E27FC236}">
                    <a16:creationId xmlns:a16="http://schemas.microsoft.com/office/drawing/2014/main" id="{08E021AB-1526-F699-F79B-62B034E5EDE6}"/>
                  </a:ext>
                </a:extLst>
              </p:cNvPr>
              <p:cNvSpPr/>
              <p:nvPr/>
            </p:nvSpPr>
            <p:spPr>
              <a:xfrm>
                <a:off x="2469694" y="6272101"/>
                <a:ext cx="385125" cy="33531"/>
              </a:xfrm>
              <a:custGeom>
                <a:avLst/>
                <a:gdLst>
                  <a:gd name="connsiteX0" fmla="*/ 456 w 385125"/>
                  <a:gd name="connsiteY0" fmla="*/ 33449 h 33531"/>
                  <a:gd name="connsiteX1" fmla="*/ 251281 w 385125"/>
                  <a:gd name="connsiteY1" fmla="*/ 11224 h 33531"/>
                  <a:gd name="connsiteX2" fmla="*/ 384631 w 385125"/>
                  <a:gd name="connsiteY2" fmla="*/ 20749 h 33531"/>
                  <a:gd name="connsiteX3" fmla="*/ 292556 w 385125"/>
                  <a:gd name="connsiteY3" fmla="*/ 8049 h 33531"/>
                  <a:gd name="connsiteX4" fmla="*/ 190956 w 385125"/>
                  <a:gd name="connsiteY4" fmla="*/ 1699 h 33531"/>
                  <a:gd name="connsiteX5" fmla="*/ 456 w 385125"/>
                  <a:gd name="connsiteY5" fmla="*/ 33449 h 33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5125" h="33531">
                    <a:moveTo>
                      <a:pt x="456" y="33449"/>
                    </a:moveTo>
                    <a:cubicBezTo>
                      <a:pt x="10510" y="35036"/>
                      <a:pt x="187252" y="13341"/>
                      <a:pt x="251281" y="11224"/>
                    </a:cubicBezTo>
                    <a:cubicBezTo>
                      <a:pt x="315310" y="9107"/>
                      <a:pt x="377752" y="21278"/>
                      <a:pt x="384631" y="20749"/>
                    </a:cubicBezTo>
                    <a:cubicBezTo>
                      <a:pt x="391510" y="20220"/>
                      <a:pt x="324835" y="11224"/>
                      <a:pt x="292556" y="8049"/>
                    </a:cubicBezTo>
                    <a:cubicBezTo>
                      <a:pt x="260277" y="4874"/>
                      <a:pt x="232760" y="-3593"/>
                      <a:pt x="190956" y="1699"/>
                    </a:cubicBezTo>
                    <a:cubicBezTo>
                      <a:pt x="149152" y="6991"/>
                      <a:pt x="-9598" y="31862"/>
                      <a:pt x="456" y="33449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9" name="フリーフォーム 1248">
                <a:extLst>
                  <a:ext uri="{FF2B5EF4-FFF2-40B4-BE49-F238E27FC236}">
                    <a16:creationId xmlns:a16="http://schemas.microsoft.com/office/drawing/2014/main" id="{24D6B39F-2E85-45E4-FF6E-3417019F9FF9}"/>
                  </a:ext>
                </a:extLst>
              </p:cNvPr>
              <p:cNvSpPr/>
              <p:nvPr/>
            </p:nvSpPr>
            <p:spPr>
              <a:xfrm>
                <a:off x="2505069" y="6310349"/>
                <a:ext cx="355219" cy="725459"/>
              </a:xfrm>
              <a:custGeom>
                <a:avLst/>
                <a:gdLst>
                  <a:gd name="connsiteX0" fmla="*/ 352431 w 355219"/>
                  <a:gd name="connsiteY0" fmla="*/ 4726 h 725459"/>
                  <a:gd name="connsiteX1" fmla="*/ 276231 w 355219"/>
                  <a:gd name="connsiteY1" fmla="*/ 207926 h 725459"/>
                  <a:gd name="connsiteX2" fmla="*/ 180981 w 355219"/>
                  <a:gd name="connsiteY2" fmla="*/ 427001 h 725459"/>
                  <a:gd name="connsiteX3" fmla="*/ 6 w 355219"/>
                  <a:gd name="connsiteY3" fmla="*/ 725451 h 725459"/>
                  <a:gd name="connsiteX4" fmla="*/ 174631 w 355219"/>
                  <a:gd name="connsiteY4" fmla="*/ 417476 h 725459"/>
                  <a:gd name="connsiteX5" fmla="*/ 352431 w 355219"/>
                  <a:gd name="connsiteY5" fmla="*/ 4726 h 725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55219" h="725459">
                    <a:moveTo>
                      <a:pt x="352431" y="4726"/>
                    </a:moveTo>
                    <a:cubicBezTo>
                      <a:pt x="369364" y="-30199"/>
                      <a:pt x="304806" y="137547"/>
                      <a:pt x="276231" y="207926"/>
                    </a:cubicBezTo>
                    <a:cubicBezTo>
                      <a:pt x="247656" y="278305"/>
                      <a:pt x="227018" y="340747"/>
                      <a:pt x="180981" y="427001"/>
                    </a:cubicBezTo>
                    <a:cubicBezTo>
                      <a:pt x="134944" y="513255"/>
                      <a:pt x="1064" y="727039"/>
                      <a:pt x="6" y="725451"/>
                    </a:cubicBezTo>
                    <a:cubicBezTo>
                      <a:pt x="-1052" y="723863"/>
                      <a:pt x="119069" y="532834"/>
                      <a:pt x="174631" y="417476"/>
                    </a:cubicBezTo>
                    <a:cubicBezTo>
                      <a:pt x="230193" y="302118"/>
                      <a:pt x="335498" y="39651"/>
                      <a:pt x="352431" y="4726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0" name="フリーフォーム 1249">
                <a:extLst>
                  <a:ext uri="{FF2B5EF4-FFF2-40B4-BE49-F238E27FC236}">
                    <a16:creationId xmlns:a16="http://schemas.microsoft.com/office/drawing/2014/main" id="{55DBF751-87EC-8875-EBB7-F356E6D22B80}"/>
                  </a:ext>
                </a:extLst>
              </p:cNvPr>
              <p:cNvSpPr/>
              <p:nvPr/>
            </p:nvSpPr>
            <p:spPr>
              <a:xfrm>
                <a:off x="1540383" y="6292842"/>
                <a:ext cx="247308" cy="857873"/>
              </a:xfrm>
              <a:custGeom>
                <a:avLst/>
                <a:gdLst>
                  <a:gd name="connsiteX0" fmla="*/ 247142 w 247308"/>
                  <a:gd name="connsiteY0" fmla="*/ 8 h 857873"/>
                  <a:gd name="connsiteX1" fmla="*/ 164592 w 247308"/>
                  <a:gd name="connsiteY1" fmla="*/ 244483 h 857873"/>
                  <a:gd name="connsiteX2" fmla="*/ 196342 w 247308"/>
                  <a:gd name="connsiteY2" fmla="*/ 139708 h 857873"/>
                  <a:gd name="connsiteX3" fmla="*/ 170942 w 247308"/>
                  <a:gd name="connsiteY3" fmla="*/ 200033 h 857873"/>
                  <a:gd name="connsiteX4" fmla="*/ 151892 w 247308"/>
                  <a:gd name="connsiteY4" fmla="*/ 285758 h 857873"/>
                  <a:gd name="connsiteX5" fmla="*/ 78867 w 247308"/>
                  <a:gd name="connsiteY5" fmla="*/ 561983 h 857873"/>
                  <a:gd name="connsiteX6" fmla="*/ 2667 w 247308"/>
                  <a:gd name="connsiteY6" fmla="*/ 850908 h 857873"/>
                  <a:gd name="connsiteX7" fmla="*/ 180467 w 247308"/>
                  <a:gd name="connsiteY7" fmla="*/ 254008 h 857873"/>
                  <a:gd name="connsiteX8" fmla="*/ 247142 w 247308"/>
                  <a:gd name="connsiteY8" fmla="*/ 8 h 857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7308" h="857873">
                    <a:moveTo>
                      <a:pt x="247142" y="8"/>
                    </a:moveTo>
                    <a:cubicBezTo>
                      <a:pt x="244496" y="-1580"/>
                      <a:pt x="173059" y="221200"/>
                      <a:pt x="164592" y="244483"/>
                    </a:cubicBezTo>
                    <a:cubicBezTo>
                      <a:pt x="156125" y="267766"/>
                      <a:pt x="195284" y="147116"/>
                      <a:pt x="196342" y="139708"/>
                    </a:cubicBezTo>
                    <a:cubicBezTo>
                      <a:pt x="197400" y="132300"/>
                      <a:pt x="178350" y="175691"/>
                      <a:pt x="170942" y="200033"/>
                    </a:cubicBezTo>
                    <a:cubicBezTo>
                      <a:pt x="163534" y="224375"/>
                      <a:pt x="167238" y="225433"/>
                      <a:pt x="151892" y="285758"/>
                    </a:cubicBezTo>
                    <a:cubicBezTo>
                      <a:pt x="136546" y="346083"/>
                      <a:pt x="78867" y="561983"/>
                      <a:pt x="78867" y="561983"/>
                    </a:cubicBezTo>
                    <a:cubicBezTo>
                      <a:pt x="53996" y="656175"/>
                      <a:pt x="-14266" y="902237"/>
                      <a:pt x="2667" y="850908"/>
                    </a:cubicBezTo>
                    <a:cubicBezTo>
                      <a:pt x="19600" y="799579"/>
                      <a:pt x="140250" y="391591"/>
                      <a:pt x="180467" y="254008"/>
                    </a:cubicBezTo>
                    <a:cubicBezTo>
                      <a:pt x="220684" y="116425"/>
                      <a:pt x="249788" y="1596"/>
                      <a:pt x="247142" y="8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1" name="フリーフォーム 1250">
                <a:extLst>
                  <a:ext uri="{FF2B5EF4-FFF2-40B4-BE49-F238E27FC236}">
                    <a16:creationId xmlns:a16="http://schemas.microsoft.com/office/drawing/2014/main" id="{694BA1DD-F205-9D83-506F-7B8F428B4856}"/>
                  </a:ext>
                </a:extLst>
              </p:cNvPr>
              <p:cNvSpPr/>
              <p:nvPr/>
            </p:nvSpPr>
            <p:spPr>
              <a:xfrm>
                <a:off x="2178050" y="7064254"/>
                <a:ext cx="317500" cy="1006773"/>
              </a:xfrm>
              <a:custGeom>
                <a:avLst/>
                <a:gdLst>
                  <a:gd name="connsiteX0" fmla="*/ 317500 w 317500"/>
                  <a:gd name="connsiteY0" fmla="*/ 121 h 1006773"/>
                  <a:gd name="connsiteX1" fmla="*/ 57150 w 317500"/>
                  <a:gd name="connsiteY1" fmla="*/ 543046 h 1006773"/>
                  <a:gd name="connsiteX2" fmla="*/ 0 w 317500"/>
                  <a:gd name="connsiteY2" fmla="*/ 1006596 h 1006773"/>
                  <a:gd name="connsiteX3" fmla="*/ 57150 w 317500"/>
                  <a:gd name="connsiteY3" fmla="*/ 590671 h 1006773"/>
                  <a:gd name="connsiteX4" fmla="*/ 317500 w 317500"/>
                  <a:gd name="connsiteY4" fmla="*/ 121 h 1006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7500" h="1006773">
                    <a:moveTo>
                      <a:pt x="317500" y="121"/>
                    </a:moveTo>
                    <a:cubicBezTo>
                      <a:pt x="317500" y="-7816"/>
                      <a:pt x="110067" y="375300"/>
                      <a:pt x="57150" y="543046"/>
                    </a:cubicBezTo>
                    <a:cubicBezTo>
                      <a:pt x="4233" y="710792"/>
                      <a:pt x="0" y="998659"/>
                      <a:pt x="0" y="1006596"/>
                    </a:cubicBezTo>
                    <a:cubicBezTo>
                      <a:pt x="0" y="1014533"/>
                      <a:pt x="2646" y="754183"/>
                      <a:pt x="57150" y="590671"/>
                    </a:cubicBezTo>
                    <a:cubicBezTo>
                      <a:pt x="111654" y="427159"/>
                      <a:pt x="317500" y="8058"/>
                      <a:pt x="317500" y="121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2" name="フリーフォーム 1251">
                <a:extLst>
                  <a:ext uri="{FF2B5EF4-FFF2-40B4-BE49-F238E27FC236}">
                    <a16:creationId xmlns:a16="http://schemas.microsoft.com/office/drawing/2014/main" id="{423496A6-BE44-8277-8E7E-14B81E445EE8}"/>
                  </a:ext>
                </a:extLst>
              </p:cNvPr>
              <p:cNvSpPr/>
              <p:nvPr/>
            </p:nvSpPr>
            <p:spPr>
              <a:xfrm>
                <a:off x="1942866" y="7962460"/>
                <a:ext cx="226886" cy="1062874"/>
              </a:xfrm>
              <a:custGeom>
                <a:avLst/>
                <a:gdLst>
                  <a:gd name="connsiteX0" fmla="*/ 216134 w 226886"/>
                  <a:gd name="connsiteY0" fmla="*/ 38540 h 1062874"/>
                  <a:gd name="connsiteX1" fmla="*/ 234 w 226886"/>
                  <a:gd name="connsiteY1" fmla="*/ 1060890 h 1062874"/>
                  <a:gd name="connsiteX2" fmla="*/ 174859 w 226886"/>
                  <a:gd name="connsiteY2" fmla="*/ 292540 h 1062874"/>
                  <a:gd name="connsiteX3" fmla="*/ 216134 w 226886"/>
                  <a:gd name="connsiteY3" fmla="*/ 38540 h 1062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886" h="1062874">
                    <a:moveTo>
                      <a:pt x="216134" y="38540"/>
                    </a:moveTo>
                    <a:cubicBezTo>
                      <a:pt x="187030" y="166598"/>
                      <a:pt x="7113" y="1018557"/>
                      <a:pt x="234" y="1060890"/>
                    </a:cubicBezTo>
                    <a:cubicBezTo>
                      <a:pt x="-6645" y="1103223"/>
                      <a:pt x="139934" y="456052"/>
                      <a:pt x="174859" y="292540"/>
                    </a:cubicBezTo>
                    <a:cubicBezTo>
                      <a:pt x="209784" y="129028"/>
                      <a:pt x="245238" y="-89518"/>
                      <a:pt x="216134" y="3854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3" name="フリーフォーム 1252">
                <a:extLst>
                  <a:ext uri="{FF2B5EF4-FFF2-40B4-BE49-F238E27FC236}">
                    <a16:creationId xmlns:a16="http://schemas.microsoft.com/office/drawing/2014/main" id="{AFC94A34-8565-67BE-5EF2-69D05444DBF8}"/>
                  </a:ext>
                </a:extLst>
              </p:cNvPr>
              <p:cNvSpPr/>
              <p:nvPr/>
            </p:nvSpPr>
            <p:spPr>
              <a:xfrm>
                <a:off x="1235073" y="7112000"/>
                <a:ext cx="320677" cy="946155"/>
              </a:xfrm>
              <a:custGeom>
                <a:avLst/>
                <a:gdLst>
                  <a:gd name="connsiteX0" fmla="*/ 320677 w 320677"/>
                  <a:gd name="connsiteY0" fmla="*/ 0 h 946155"/>
                  <a:gd name="connsiteX1" fmla="*/ 2 w 320677"/>
                  <a:gd name="connsiteY1" fmla="*/ 946150 h 946155"/>
                  <a:gd name="connsiteX2" fmla="*/ 320677 w 320677"/>
                  <a:gd name="connsiteY2" fmla="*/ 0 h 9461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0677" h="946155">
                    <a:moveTo>
                      <a:pt x="320677" y="0"/>
                    </a:moveTo>
                    <a:cubicBezTo>
                      <a:pt x="320677" y="0"/>
                      <a:pt x="-1056" y="943504"/>
                      <a:pt x="2" y="946150"/>
                    </a:cubicBezTo>
                    <a:cubicBezTo>
                      <a:pt x="1060" y="948796"/>
                      <a:pt x="320677" y="0"/>
                      <a:pt x="320677" y="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4" name="フリーフォーム 1253">
                <a:extLst>
                  <a:ext uri="{FF2B5EF4-FFF2-40B4-BE49-F238E27FC236}">
                    <a16:creationId xmlns:a16="http://schemas.microsoft.com/office/drawing/2014/main" id="{8FDE118D-F151-CC59-AF4B-635706385A96}"/>
                  </a:ext>
                </a:extLst>
              </p:cNvPr>
              <p:cNvSpPr/>
              <p:nvPr/>
            </p:nvSpPr>
            <p:spPr>
              <a:xfrm>
                <a:off x="1269902" y="7055834"/>
                <a:ext cx="303273" cy="885391"/>
              </a:xfrm>
              <a:custGeom>
                <a:avLst/>
                <a:gdLst>
                  <a:gd name="connsiteX0" fmla="*/ 282673 w 303273"/>
                  <a:gd name="connsiteY0" fmla="*/ 49816 h 885391"/>
                  <a:gd name="connsiteX1" fmla="*/ 98 w 303273"/>
                  <a:gd name="connsiteY1" fmla="*/ 884841 h 885391"/>
                  <a:gd name="connsiteX2" fmla="*/ 250923 w 303273"/>
                  <a:gd name="connsiteY2" fmla="*/ 176816 h 885391"/>
                  <a:gd name="connsiteX3" fmla="*/ 282673 w 303273"/>
                  <a:gd name="connsiteY3" fmla="*/ 49816 h 885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3273" h="885391">
                    <a:moveTo>
                      <a:pt x="282673" y="49816"/>
                    </a:moveTo>
                    <a:cubicBezTo>
                      <a:pt x="240869" y="167820"/>
                      <a:pt x="5390" y="863675"/>
                      <a:pt x="98" y="884841"/>
                    </a:cubicBezTo>
                    <a:cubicBezTo>
                      <a:pt x="-5194" y="906007"/>
                      <a:pt x="204886" y="310166"/>
                      <a:pt x="250923" y="176816"/>
                    </a:cubicBezTo>
                    <a:cubicBezTo>
                      <a:pt x="296960" y="43466"/>
                      <a:pt x="324477" y="-68188"/>
                      <a:pt x="282673" y="49816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5" name="フリーフォーム 1254">
                <a:extLst>
                  <a:ext uri="{FF2B5EF4-FFF2-40B4-BE49-F238E27FC236}">
                    <a16:creationId xmlns:a16="http://schemas.microsoft.com/office/drawing/2014/main" id="{0CCD713F-8092-699C-6D1D-3E7474AAF9E9}"/>
                  </a:ext>
                </a:extLst>
              </p:cNvPr>
              <p:cNvSpPr/>
              <p:nvPr/>
            </p:nvSpPr>
            <p:spPr>
              <a:xfrm>
                <a:off x="925194" y="7934508"/>
                <a:ext cx="351299" cy="959457"/>
              </a:xfrm>
              <a:custGeom>
                <a:avLst/>
                <a:gdLst>
                  <a:gd name="connsiteX0" fmla="*/ 344806 w 351299"/>
                  <a:gd name="connsiteY0" fmla="*/ 22042 h 959457"/>
                  <a:gd name="connsiteX1" fmla="*/ 1906 w 351299"/>
                  <a:gd name="connsiteY1" fmla="*/ 955492 h 959457"/>
                  <a:gd name="connsiteX2" fmla="*/ 211456 w 351299"/>
                  <a:gd name="connsiteY2" fmla="*/ 345892 h 959457"/>
                  <a:gd name="connsiteX3" fmla="*/ 344806 w 351299"/>
                  <a:gd name="connsiteY3" fmla="*/ 22042 h 959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1299" h="959457">
                    <a:moveTo>
                      <a:pt x="344806" y="22042"/>
                    </a:moveTo>
                    <a:cubicBezTo>
                      <a:pt x="309881" y="123642"/>
                      <a:pt x="24131" y="901517"/>
                      <a:pt x="1906" y="955492"/>
                    </a:cubicBezTo>
                    <a:cubicBezTo>
                      <a:pt x="-20319" y="1009467"/>
                      <a:pt x="158010" y="497234"/>
                      <a:pt x="211456" y="345892"/>
                    </a:cubicBezTo>
                    <a:cubicBezTo>
                      <a:pt x="264902" y="194550"/>
                      <a:pt x="379731" y="-79558"/>
                      <a:pt x="344806" y="22042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6" name="フリーフォーム 1255">
                <a:extLst>
                  <a:ext uri="{FF2B5EF4-FFF2-40B4-BE49-F238E27FC236}">
                    <a16:creationId xmlns:a16="http://schemas.microsoft.com/office/drawing/2014/main" id="{596745BB-3C56-189D-DA18-BF1D4E1510B0}"/>
                  </a:ext>
                </a:extLst>
              </p:cNvPr>
              <p:cNvSpPr/>
              <p:nvPr/>
            </p:nvSpPr>
            <p:spPr>
              <a:xfrm>
                <a:off x="1602991" y="9040787"/>
                <a:ext cx="314901" cy="1096221"/>
              </a:xfrm>
              <a:custGeom>
                <a:avLst/>
                <a:gdLst>
                  <a:gd name="connsiteX0" fmla="*/ 314709 w 314901"/>
                  <a:gd name="connsiteY0" fmla="*/ 1613 h 1096221"/>
                  <a:gd name="connsiteX1" fmla="*/ 108334 w 314901"/>
                  <a:gd name="connsiteY1" fmla="*/ 700113 h 1096221"/>
                  <a:gd name="connsiteX2" fmla="*/ 384 w 314901"/>
                  <a:gd name="connsiteY2" fmla="*/ 1093813 h 1096221"/>
                  <a:gd name="connsiteX3" fmla="*/ 143259 w 314901"/>
                  <a:gd name="connsiteY3" fmla="*/ 525488 h 1096221"/>
                  <a:gd name="connsiteX4" fmla="*/ 314709 w 314901"/>
                  <a:gd name="connsiteY4" fmla="*/ 1613 h 1096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4901" h="1096221">
                    <a:moveTo>
                      <a:pt x="314709" y="1613"/>
                    </a:moveTo>
                    <a:cubicBezTo>
                      <a:pt x="308888" y="30717"/>
                      <a:pt x="160721" y="518080"/>
                      <a:pt x="108334" y="700113"/>
                    </a:cubicBezTo>
                    <a:cubicBezTo>
                      <a:pt x="55946" y="882146"/>
                      <a:pt x="-5437" y="1122917"/>
                      <a:pt x="384" y="1093813"/>
                    </a:cubicBezTo>
                    <a:cubicBezTo>
                      <a:pt x="6205" y="1064709"/>
                      <a:pt x="94047" y="706463"/>
                      <a:pt x="143259" y="525488"/>
                    </a:cubicBezTo>
                    <a:cubicBezTo>
                      <a:pt x="192471" y="344513"/>
                      <a:pt x="320530" y="-27491"/>
                      <a:pt x="314709" y="1613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7" name="フリーフォーム 1256">
                <a:extLst>
                  <a:ext uri="{FF2B5EF4-FFF2-40B4-BE49-F238E27FC236}">
                    <a16:creationId xmlns:a16="http://schemas.microsoft.com/office/drawing/2014/main" id="{4C11278C-3B22-1E76-CADE-EE6AF3F7F1EC}"/>
                  </a:ext>
                </a:extLst>
              </p:cNvPr>
              <p:cNvSpPr/>
              <p:nvPr/>
            </p:nvSpPr>
            <p:spPr>
              <a:xfrm>
                <a:off x="543152" y="8906210"/>
                <a:ext cx="366743" cy="1121383"/>
              </a:xfrm>
              <a:custGeom>
                <a:avLst/>
                <a:gdLst>
                  <a:gd name="connsiteX0" fmla="*/ 361723 w 366743"/>
                  <a:gd name="connsiteY0" fmla="*/ 18715 h 1121383"/>
                  <a:gd name="connsiteX1" fmla="*/ 2948 w 366743"/>
                  <a:gd name="connsiteY1" fmla="*/ 1114090 h 1121383"/>
                  <a:gd name="connsiteX2" fmla="*/ 199798 w 366743"/>
                  <a:gd name="connsiteY2" fmla="*/ 472740 h 1121383"/>
                  <a:gd name="connsiteX3" fmla="*/ 361723 w 366743"/>
                  <a:gd name="connsiteY3" fmla="*/ 18715 h 1121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743" h="1121383">
                    <a:moveTo>
                      <a:pt x="361723" y="18715"/>
                    </a:moveTo>
                    <a:cubicBezTo>
                      <a:pt x="328915" y="125607"/>
                      <a:pt x="29935" y="1038419"/>
                      <a:pt x="2948" y="1114090"/>
                    </a:cubicBezTo>
                    <a:cubicBezTo>
                      <a:pt x="-24040" y="1189761"/>
                      <a:pt x="141590" y="655832"/>
                      <a:pt x="199798" y="472740"/>
                    </a:cubicBezTo>
                    <a:cubicBezTo>
                      <a:pt x="258006" y="289648"/>
                      <a:pt x="394531" y="-88177"/>
                      <a:pt x="361723" y="18715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8" name="フリーフォーム 1257">
                <a:extLst>
                  <a:ext uri="{FF2B5EF4-FFF2-40B4-BE49-F238E27FC236}">
                    <a16:creationId xmlns:a16="http://schemas.microsoft.com/office/drawing/2014/main" id="{0DDB4E6F-F292-8781-BB48-7431267BD970}"/>
                  </a:ext>
                </a:extLst>
              </p:cNvPr>
              <p:cNvSpPr/>
              <p:nvPr/>
            </p:nvSpPr>
            <p:spPr>
              <a:xfrm>
                <a:off x="391315" y="10141128"/>
                <a:ext cx="116941" cy="840102"/>
              </a:xfrm>
              <a:custGeom>
                <a:avLst/>
                <a:gdLst>
                  <a:gd name="connsiteX0" fmla="*/ 116685 w 116941"/>
                  <a:gd name="connsiteY0" fmla="*/ 6172 h 840102"/>
                  <a:gd name="connsiteX1" fmla="*/ 11910 w 116941"/>
                  <a:gd name="connsiteY1" fmla="*/ 526872 h 840102"/>
                  <a:gd name="connsiteX2" fmla="*/ 5560 w 116941"/>
                  <a:gd name="connsiteY2" fmla="*/ 834847 h 840102"/>
                  <a:gd name="connsiteX3" fmla="*/ 40485 w 116941"/>
                  <a:gd name="connsiteY3" fmla="*/ 279222 h 840102"/>
                  <a:gd name="connsiteX4" fmla="*/ 116685 w 116941"/>
                  <a:gd name="connsiteY4" fmla="*/ 6172 h 840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6941" h="840102">
                    <a:moveTo>
                      <a:pt x="116685" y="6172"/>
                    </a:moveTo>
                    <a:cubicBezTo>
                      <a:pt x="111923" y="47447"/>
                      <a:pt x="30431" y="388760"/>
                      <a:pt x="11910" y="526872"/>
                    </a:cubicBezTo>
                    <a:cubicBezTo>
                      <a:pt x="-6611" y="664984"/>
                      <a:pt x="798" y="876122"/>
                      <a:pt x="5560" y="834847"/>
                    </a:cubicBezTo>
                    <a:cubicBezTo>
                      <a:pt x="10322" y="793572"/>
                      <a:pt x="22493" y="419451"/>
                      <a:pt x="40485" y="279222"/>
                    </a:cubicBezTo>
                    <a:cubicBezTo>
                      <a:pt x="58477" y="138993"/>
                      <a:pt x="121447" y="-35103"/>
                      <a:pt x="116685" y="6172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9" name="フリーフォーム 1258">
                <a:extLst>
                  <a:ext uri="{FF2B5EF4-FFF2-40B4-BE49-F238E27FC236}">
                    <a16:creationId xmlns:a16="http://schemas.microsoft.com/office/drawing/2014/main" id="{FF91F777-1640-2417-7164-DB215AD5E1B4}"/>
                  </a:ext>
                </a:extLst>
              </p:cNvPr>
              <p:cNvSpPr/>
              <p:nvPr/>
            </p:nvSpPr>
            <p:spPr>
              <a:xfrm>
                <a:off x="554889" y="10024319"/>
                <a:ext cx="201708" cy="1189920"/>
              </a:xfrm>
              <a:custGeom>
                <a:avLst/>
                <a:gdLst>
                  <a:gd name="connsiteX0" fmla="*/ 200761 w 201708"/>
                  <a:gd name="connsiteY0" fmla="*/ 8681 h 1189920"/>
                  <a:gd name="connsiteX1" fmla="*/ 16611 w 201708"/>
                  <a:gd name="connsiteY1" fmla="*/ 1040556 h 1189920"/>
                  <a:gd name="connsiteX2" fmla="*/ 16611 w 201708"/>
                  <a:gd name="connsiteY2" fmla="*/ 1135806 h 1189920"/>
                  <a:gd name="connsiteX3" fmla="*/ 86461 w 201708"/>
                  <a:gd name="connsiteY3" fmla="*/ 577006 h 1189920"/>
                  <a:gd name="connsiteX4" fmla="*/ 200761 w 201708"/>
                  <a:gd name="connsiteY4" fmla="*/ 8681 h 11899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708" h="1189920">
                    <a:moveTo>
                      <a:pt x="200761" y="8681"/>
                    </a:moveTo>
                    <a:cubicBezTo>
                      <a:pt x="189119" y="85939"/>
                      <a:pt x="47303" y="852702"/>
                      <a:pt x="16611" y="1040556"/>
                    </a:cubicBezTo>
                    <a:cubicBezTo>
                      <a:pt x="-14081" y="1228410"/>
                      <a:pt x="4969" y="1213064"/>
                      <a:pt x="16611" y="1135806"/>
                    </a:cubicBezTo>
                    <a:cubicBezTo>
                      <a:pt x="28253" y="1058548"/>
                      <a:pt x="59474" y="763802"/>
                      <a:pt x="86461" y="577006"/>
                    </a:cubicBezTo>
                    <a:cubicBezTo>
                      <a:pt x="113448" y="390210"/>
                      <a:pt x="212403" y="-68577"/>
                      <a:pt x="200761" y="8681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0" name="フリーフォーム 1259">
                <a:extLst>
                  <a:ext uri="{FF2B5EF4-FFF2-40B4-BE49-F238E27FC236}">
                    <a16:creationId xmlns:a16="http://schemas.microsoft.com/office/drawing/2014/main" id="{6B6D54DD-71EB-BE49-2D51-A434586EF558}"/>
                  </a:ext>
                </a:extLst>
              </p:cNvPr>
              <p:cNvSpPr/>
              <p:nvPr/>
            </p:nvSpPr>
            <p:spPr>
              <a:xfrm>
                <a:off x="580714" y="11423650"/>
                <a:ext cx="315298" cy="171450"/>
              </a:xfrm>
              <a:custGeom>
                <a:avLst/>
                <a:gdLst>
                  <a:gd name="connsiteX0" fmla="*/ 311 w 315298"/>
                  <a:gd name="connsiteY0" fmla="*/ 0 h 171450"/>
                  <a:gd name="connsiteX1" fmla="*/ 171761 w 315298"/>
                  <a:gd name="connsiteY1" fmla="*/ 127000 h 171450"/>
                  <a:gd name="connsiteX2" fmla="*/ 314636 w 315298"/>
                  <a:gd name="connsiteY2" fmla="*/ 171450 h 171450"/>
                  <a:gd name="connsiteX3" fmla="*/ 216211 w 315298"/>
                  <a:gd name="connsiteY3" fmla="*/ 127000 h 171450"/>
                  <a:gd name="connsiteX4" fmla="*/ 311 w 315298"/>
                  <a:gd name="connsiteY4" fmla="*/ 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5298" h="171450">
                    <a:moveTo>
                      <a:pt x="311" y="0"/>
                    </a:moveTo>
                    <a:cubicBezTo>
                      <a:pt x="-7097" y="0"/>
                      <a:pt x="119374" y="98425"/>
                      <a:pt x="171761" y="127000"/>
                    </a:cubicBezTo>
                    <a:cubicBezTo>
                      <a:pt x="224148" y="155575"/>
                      <a:pt x="307228" y="171450"/>
                      <a:pt x="314636" y="171450"/>
                    </a:cubicBezTo>
                    <a:cubicBezTo>
                      <a:pt x="322044" y="171450"/>
                      <a:pt x="265953" y="152400"/>
                      <a:pt x="216211" y="127000"/>
                    </a:cubicBezTo>
                    <a:cubicBezTo>
                      <a:pt x="166469" y="101600"/>
                      <a:pt x="7719" y="0"/>
                      <a:pt x="311" y="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1" name="フリーフォーム 1260">
                <a:extLst>
                  <a:ext uri="{FF2B5EF4-FFF2-40B4-BE49-F238E27FC236}">
                    <a16:creationId xmlns:a16="http://schemas.microsoft.com/office/drawing/2014/main" id="{1F9E8E7A-2B56-12E8-704C-6C5F005F611A}"/>
                  </a:ext>
                </a:extLst>
              </p:cNvPr>
              <p:cNvSpPr/>
              <p:nvPr/>
            </p:nvSpPr>
            <p:spPr>
              <a:xfrm>
                <a:off x="419137" y="10967272"/>
                <a:ext cx="142845" cy="478782"/>
              </a:xfrm>
              <a:custGeom>
                <a:avLst/>
                <a:gdLst>
                  <a:gd name="connsiteX0" fmla="*/ 12663 w 142845"/>
                  <a:gd name="connsiteY0" fmla="*/ 30928 h 478782"/>
                  <a:gd name="connsiteX1" fmla="*/ 142838 w 142845"/>
                  <a:gd name="connsiteY1" fmla="*/ 478603 h 478782"/>
                  <a:gd name="connsiteX2" fmla="*/ 19013 w 142845"/>
                  <a:gd name="connsiteY2" fmla="*/ 84903 h 478782"/>
                  <a:gd name="connsiteX3" fmla="*/ 12663 w 142845"/>
                  <a:gd name="connsiteY3" fmla="*/ 30928 h 478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2845" h="478782">
                    <a:moveTo>
                      <a:pt x="12663" y="30928"/>
                    </a:moveTo>
                    <a:cubicBezTo>
                      <a:pt x="33301" y="96545"/>
                      <a:pt x="141780" y="469607"/>
                      <a:pt x="142838" y="478603"/>
                    </a:cubicBezTo>
                    <a:cubicBezTo>
                      <a:pt x="143896" y="487599"/>
                      <a:pt x="39650" y="155811"/>
                      <a:pt x="19013" y="84903"/>
                    </a:cubicBezTo>
                    <a:cubicBezTo>
                      <a:pt x="-1624" y="13995"/>
                      <a:pt x="-7975" y="-34689"/>
                      <a:pt x="12663" y="30928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2" name="フリーフォーム 1261">
                <a:extLst>
                  <a:ext uri="{FF2B5EF4-FFF2-40B4-BE49-F238E27FC236}">
                    <a16:creationId xmlns:a16="http://schemas.microsoft.com/office/drawing/2014/main" id="{A702B731-51C7-3A90-47AD-2C7F1E72BDC6}"/>
                  </a:ext>
                </a:extLst>
              </p:cNvPr>
              <p:cNvSpPr/>
              <p:nvPr/>
            </p:nvSpPr>
            <p:spPr>
              <a:xfrm>
                <a:off x="868732" y="11447049"/>
                <a:ext cx="662700" cy="65501"/>
              </a:xfrm>
              <a:custGeom>
                <a:avLst/>
                <a:gdLst>
                  <a:gd name="connsiteX0" fmla="*/ 1218 w 662700"/>
                  <a:gd name="connsiteY0" fmla="*/ 65501 h 65501"/>
                  <a:gd name="connsiteX1" fmla="*/ 407618 w 662700"/>
                  <a:gd name="connsiteY1" fmla="*/ 5176 h 65501"/>
                  <a:gd name="connsiteX2" fmla="*/ 645743 w 662700"/>
                  <a:gd name="connsiteY2" fmla="*/ 27401 h 65501"/>
                  <a:gd name="connsiteX3" fmla="*/ 604468 w 662700"/>
                  <a:gd name="connsiteY3" fmla="*/ 8351 h 65501"/>
                  <a:gd name="connsiteX4" fmla="*/ 293318 w 662700"/>
                  <a:gd name="connsiteY4" fmla="*/ 5176 h 65501"/>
                  <a:gd name="connsiteX5" fmla="*/ 1218 w 662700"/>
                  <a:gd name="connsiteY5" fmla="*/ 65501 h 65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2700" h="65501">
                    <a:moveTo>
                      <a:pt x="1218" y="65501"/>
                    </a:moveTo>
                    <a:cubicBezTo>
                      <a:pt x="20268" y="65501"/>
                      <a:pt x="300197" y="11526"/>
                      <a:pt x="407618" y="5176"/>
                    </a:cubicBezTo>
                    <a:cubicBezTo>
                      <a:pt x="515039" y="-1174"/>
                      <a:pt x="612935" y="26872"/>
                      <a:pt x="645743" y="27401"/>
                    </a:cubicBezTo>
                    <a:cubicBezTo>
                      <a:pt x="678551" y="27930"/>
                      <a:pt x="663205" y="12055"/>
                      <a:pt x="604468" y="8351"/>
                    </a:cubicBezTo>
                    <a:cubicBezTo>
                      <a:pt x="545731" y="4647"/>
                      <a:pt x="395447" y="-6466"/>
                      <a:pt x="293318" y="5176"/>
                    </a:cubicBezTo>
                    <a:cubicBezTo>
                      <a:pt x="191189" y="16818"/>
                      <a:pt x="-17832" y="65501"/>
                      <a:pt x="1218" y="65501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3" name="フリーフォーム 1262">
                <a:extLst>
                  <a:ext uri="{FF2B5EF4-FFF2-40B4-BE49-F238E27FC236}">
                    <a16:creationId xmlns:a16="http://schemas.microsoft.com/office/drawing/2014/main" id="{5004F1CC-979A-05F6-B8AA-F36F598239A5}"/>
                  </a:ext>
                </a:extLst>
              </p:cNvPr>
              <p:cNvSpPr/>
              <p:nvPr/>
            </p:nvSpPr>
            <p:spPr>
              <a:xfrm>
                <a:off x="707488" y="11342898"/>
                <a:ext cx="242901" cy="112229"/>
              </a:xfrm>
              <a:custGeom>
                <a:avLst/>
                <a:gdLst>
                  <a:gd name="connsiteX0" fmla="*/ 537 w 242901"/>
                  <a:gd name="connsiteY0" fmla="*/ 109327 h 112229"/>
                  <a:gd name="connsiteX1" fmla="*/ 162462 w 242901"/>
                  <a:gd name="connsiteY1" fmla="*/ 90277 h 112229"/>
                  <a:gd name="connsiteX2" fmla="*/ 229137 w 242901"/>
                  <a:gd name="connsiteY2" fmla="*/ 1377 h 112229"/>
                  <a:gd name="connsiteX3" fmla="*/ 222787 w 242901"/>
                  <a:gd name="connsiteY3" fmla="*/ 42652 h 112229"/>
                  <a:gd name="connsiteX4" fmla="*/ 537 w 242901"/>
                  <a:gd name="connsiteY4" fmla="*/ 109327 h 112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2901" h="112229">
                    <a:moveTo>
                      <a:pt x="537" y="109327"/>
                    </a:moveTo>
                    <a:cubicBezTo>
                      <a:pt x="-9517" y="117264"/>
                      <a:pt x="124362" y="108269"/>
                      <a:pt x="162462" y="90277"/>
                    </a:cubicBezTo>
                    <a:cubicBezTo>
                      <a:pt x="200562" y="72285"/>
                      <a:pt x="219083" y="9314"/>
                      <a:pt x="229137" y="1377"/>
                    </a:cubicBezTo>
                    <a:cubicBezTo>
                      <a:pt x="239191" y="-6560"/>
                      <a:pt x="257183" y="21485"/>
                      <a:pt x="222787" y="42652"/>
                    </a:cubicBezTo>
                    <a:cubicBezTo>
                      <a:pt x="188391" y="63819"/>
                      <a:pt x="10591" y="101390"/>
                      <a:pt x="537" y="109327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4" name="フリーフォーム 1263">
                <a:extLst>
                  <a:ext uri="{FF2B5EF4-FFF2-40B4-BE49-F238E27FC236}">
                    <a16:creationId xmlns:a16="http://schemas.microsoft.com/office/drawing/2014/main" id="{F77B3F37-DF94-A9F3-13C7-60817513E771}"/>
                  </a:ext>
                </a:extLst>
              </p:cNvPr>
              <p:cNvSpPr/>
              <p:nvPr/>
            </p:nvSpPr>
            <p:spPr>
              <a:xfrm>
                <a:off x="790575" y="10658475"/>
                <a:ext cx="3674" cy="590572"/>
              </a:xfrm>
              <a:custGeom>
                <a:avLst/>
                <a:gdLst>
                  <a:gd name="connsiteX0" fmla="*/ 0 w 3674"/>
                  <a:gd name="connsiteY0" fmla="*/ 0 h 590572"/>
                  <a:gd name="connsiteX1" fmla="*/ 3175 w 3674"/>
                  <a:gd name="connsiteY1" fmla="*/ 590550 h 590572"/>
                  <a:gd name="connsiteX2" fmla="*/ 0 w 3674"/>
                  <a:gd name="connsiteY2" fmla="*/ 0 h 590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74" h="590572">
                    <a:moveTo>
                      <a:pt x="0" y="0"/>
                    </a:moveTo>
                    <a:cubicBezTo>
                      <a:pt x="0" y="0"/>
                      <a:pt x="1058" y="586317"/>
                      <a:pt x="3175" y="590550"/>
                    </a:cubicBezTo>
                    <a:cubicBezTo>
                      <a:pt x="5292" y="59478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5" name="フリーフォーム 1264">
                <a:extLst>
                  <a:ext uri="{FF2B5EF4-FFF2-40B4-BE49-F238E27FC236}">
                    <a16:creationId xmlns:a16="http://schemas.microsoft.com/office/drawing/2014/main" id="{7BD9E022-93C6-2457-8675-786BAEF526C0}"/>
                  </a:ext>
                </a:extLst>
              </p:cNvPr>
              <p:cNvSpPr/>
              <p:nvPr/>
            </p:nvSpPr>
            <p:spPr>
              <a:xfrm>
                <a:off x="1469543" y="11102734"/>
                <a:ext cx="331492" cy="330833"/>
              </a:xfrm>
              <a:custGeom>
                <a:avLst/>
                <a:gdLst>
                  <a:gd name="connsiteX0" fmla="*/ 482 w 331492"/>
                  <a:gd name="connsiteY0" fmla="*/ 330441 h 330833"/>
                  <a:gd name="connsiteX1" fmla="*/ 165582 w 331492"/>
                  <a:gd name="connsiteY1" fmla="*/ 209791 h 330833"/>
                  <a:gd name="connsiteX2" fmla="*/ 330682 w 331492"/>
                  <a:gd name="connsiteY2" fmla="*/ 241 h 330833"/>
                  <a:gd name="connsiteX3" fmla="*/ 219557 w 331492"/>
                  <a:gd name="connsiteY3" fmla="*/ 171691 h 330833"/>
                  <a:gd name="connsiteX4" fmla="*/ 482 w 331492"/>
                  <a:gd name="connsiteY4" fmla="*/ 330441 h 330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1492" h="330833">
                    <a:moveTo>
                      <a:pt x="482" y="330441"/>
                    </a:moveTo>
                    <a:cubicBezTo>
                      <a:pt x="-8514" y="336791"/>
                      <a:pt x="110549" y="264824"/>
                      <a:pt x="165582" y="209791"/>
                    </a:cubicBezTo>
                    <a:cubicBezTo>
                      <a:pt x="220615" y="154758"/>
                      <a:pt x="321686" y="6591"/>
                      <a:pt x="330682" y="241"/>
                    </a:cubicBezTo>
                    <a:cubicBezTo>
                      <a:pt x="339678" y="-6109"/>
                      <a:pt x="271945" y="114541"/>
                      <a:pt x="219557" y="171691"/>
                    </a:cubicBezTo>
                    <a:cubicBezTo>
                      <a:pt x="167169" y="228841"/>
                      <a:pt x="9478" y="324091"/>
                      <a:pt x="482" y="330441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6" name="フリーフォーム 1265">
                <a:extLst>
                  <a:ext uri="{FF2B5EF4-FFF2-40B4-BE49-F238E27FC236}">
                    <a16:creationId xmlns:a16="http://schemas.microsoft.com/office/drawing/2014/main" id="{5C79CD06-E891-2ECC-2C05-640AD499C752}"/>
                  </a:ext>
                </a:extLst>
              </p:cNvPr>
              <p:cNvSpPr/>
              <p:nvPr/>
            </p:nvSpPr>
            <p:spPr>
              <a:xfrm>
                <a:off x="1778000" y="8019928"/>
                <a:ext cx="90728" cy="991138"/>
              </a:xfrm>
              <a:custGeom>
                <a:avLst/>
                <a:gdLst>
                  <a:gd name="connsiteX0" fmla="*/ 79375 w 90728"/>
                  <a:gd name="connsiteY0" fmla="*/ 63622 h 991138"/>
                  <a:gd name="connsiteX1" fmla="*/ 0 w 90728"/>
                  <a:gd name="connsiteY1" fmla="*/ 990722 h 991138"/>
                  <a:gd name="connsiteX2" fmla="*/ 79375 w 90728"/>
                  <a:gd name="connsiteY2" fmla="*/ 181097 h 991138"/>
                  <a:gd name="connsiteX3" fmla="*/ 79375 w 90728"/>
                  <a:gd name="connsiteY3" fmla="*/ 63622 h 991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728" h="991138">
                    <a:moveTo>
                      <a:pt x="79375" y="63622"/>
                    </a:moveTo>
                    <a:cubicBezTo>
                      <a:pt x="66146" y="198560"/>
                      <a:pt x="0" y="971143"/>
                      <a:pt x="0" y="990722"/>
                    </a:cubicBezTo>
                    <a:cubicBezTo>
                      <a:pt x="0" y="1010301"/>
                      <a:pt x="62442" y="334555"/>
                      <a:pt x="79375" y="181097"/>
                    </a:cubicBezTo>
                    <a:cubicBezTo>
                      <a:pt x="96308" y="27639"/>
                      <a:pt x="92604" y="-71316"/>
                      <a:pt x="79375" y="63622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7" name="フリーフォーム 1266">
                <a:extLst>
                  <a:ext uri="{FF2B5EF4-FFF2-40B4-BE49-F238E27FC236}">
                    <a16:creationId xmlns:a16="http://schemas.microsoft.com/office/drawing/2014/main" id="{72A84F11-72C9-6DC1-5155-42CF1C2A2FD2}"/>
                  </a:ext>
                </a:extLst>
              </p:cNvPr>
              <p:cNvSpPr/>
              <p:nvPr/>
            </p:nvSpPr>
            <p:spPr>
              <a:xfrm>
                <a:off x="1231831" y="8855041"/>
                <a:ext cx="270017" cy="1080129"/>
              </a:xfrm>
              <a:custGeom>
                <a:avLst/>
                <a:gdLst>
                  <a:gd name="connsiteX0" fmla="*/ 250894 w 270017"/>
                  <a:gd name="connsiteY0" fmla="*/ 63534 h 1080129"/>
                  <a:gd name="connsiteX1" fmla="*/ 69 w 270017"/>
                  <a:gd name="connsiteY1" fmla="*/ 1079534 h 1080129"/>
                  <a:gd name="connsiteX2" fmla="*/ 225494 w 270017"/>
                  <a:gd name="connsiteY2" fmla="*/ 209584 h 1080129"/>
                  <a:gd name="connsiteX3" fmla="*/ 250894 w 270017"/>
                  <a:gd name="connsiteY3" fmla="*/ 63534 h 1080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0017" h="1080129">
                    <a:moveTo>
                      <a:pt x="250894" y="63534"/>
                    </a:moveTo>
                    <a:cubicBezTo>
                      <a:pt x="213323" y="208526"/>
                      <a:pt x="4302" y="1055192"/>
                      <a:pt x="69" y="1079534"/>
                    </a:cubicBezTo>
                    <a:cubicBezTo>
                      <a:pt x="-4164" y="1103876"/>
                      <a:pt x="185277" y="374155"/>
                      <a:pt x="225494" y="209584"/>
                    </a:cubicBezTo>
                    <a:cubicBezTo>
                      <a:pt x="265711" y="45013"/>
                      <a:pt x="288465" y="-81458"/>
                      <a:pt x="250894" y="63534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8" name="フリーフォーム 1267">
                <a:extLst>
                  <a:ext uri="{FF2B5EF4-FFF2-40B4-BE49-F238E27FC236}">
                    <a16:creationId xmlns:a16="http://schemas.microsoft.com/office/drawing/2014/main" id="{36089467-F331-AF12-DA57-28095B238396}"/>
                  </a:ext>
                </a:extLst>
              </p:cNvPr>
              <p:cNvSpPr/>
              <p:nvPr/>
            </p:nvSpPr>
            <p:spPr>
              <a:xfrm>
                <a:off x="971023" y="10145484"/>
                <a:ext cx="220774" cy="816032"/>
              </a:xfrm>
              <a:custGeom>
                <a:avLst/>
                <a:gdLst>
                  <a:gd name="connsiteX0" fmla="*/ 219602 w 220774"/>
                  <a:gd name="connsiteY0" fmla="*/ 8166 h 816032"/>
                  <a:gd name="connsiteX1" fmla="*/ 86252 w 220774"/>
                  <a:gd name="connsiteY1" fmla="*/ 417741 h 816032"/>
                  <a:gd name="connsiteX2" fmla="*/ 3702 w 220774"/>
                  <a:gd name="connsiteY2" fmla="*/ 808266 h 816032"/>
                  <a:gd name="connsiteX3" fmla="*/ 219602 w 220774"/>
                  <a:gd name="connsiteY3" fmla="*/ 8166 h 8160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0774" h="816032">
                    <a:moveTo>
                      <a:pt x="219602" y="8166"/>
                    </a:moveTo>
                    <a:cubicBezTo>
                      <a:pt x="233360" y="-56922"/>
                      <a:pt x="122235" y="284391"/>
                      <a:pt x="86252" y="417741"/>
                    </a:cubicBezTo>
                    <a:cubicBezTo>
                      <a:pt x="50269" y="551091"/>
                      <a:pt x="-16406" y="869649"/>
                      <a:pt x="3702" y="808266"/>
                    </a:cubicBezTo>
                    <a:cubicBezTo>
                      <a:pt x="23810" y="746883"/>
                      <a:pt x="205844" y="73254"/>
                      <a:pt x="219602" y="8166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9" name="フリーフォーム 1268">
                <a:extLst>
                  <a:ext uri="{FF2B5EF4-FFF2-40B4-BE49-F238E27FC236}">
                    <a16:creationId xmlns:a16="http://schemas.microsoft.com/office/drawing/2014/main" id="{5254684D-817C-EF32-D919-9523AD6C8460}"/>
                  </a:ext>
                </a:extLst>
              </p:cNvPr>
              <p:cNvSpPr/>
              <p:nvPr/>
            </p:nvSpPr>
            <p:spPr>
              <a:xfrm>
                <a:off x="2158925" y="5759524"/>
                <a:ext cx="212982" cy="336242"/>
              </a:xfrm>
              <a:custGeom>
                <a:avLst/>
                <a:gdLst>
                  <a:gd name="connsiteX0" fmla="*/ 3250 w 212982"/>
                  <a:gd name="connsiteY0" fmla="*/ 6276 h 336242"/>
                  <a:gd name="connsiteX1" fmla="*/ 6425 w 212982"/>
                  <a:gd name="connsiteY1" fmla="*/ 79301 h 336242"/>
                  <a:gd name="connsiteX2" fmla="*/ 50875 w 212982"/>
                  <a:gd name="connsiteY2" fmla="*/ 238051 h 336242"/>
                  <a:gd name="connsiteX3" fmla="*/ 209625 w 212982"/>
                  <a:gd name="connsiteY3" fmla="*/ 333301 h 336242"/>
                  <a:gd name="connsiteX4" fmla="*/ 155650 w 212982"/>
                  <a:gd name="connsiteY4" fmla="*/ 307901 h 336242"/>
                  <a:gd name="connsiteX5" fmla="*/ 114375 w 212982"/>
                  <a:gd name="connsiteY5" fmla="*/ 266626 h 336242"/>
                  <a:gd name="connsiteX6" fmla="*/ 35000 w 212982"/>
                  <a:gd name="connsiteY6" fmla="*/ 234876 h 336242"/>
                  <a:gd name="connsiteX7" fmla="*/ 3250 w 212982"/>
                  <a:gd name="connsiteY7" fmla="*/ 6276 h 336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2982" h="336242">
                    <a:moveTo>
                      <a:pt x="3250" y="6276"/>
                    </a:moveTo>
                    <a:cubicBezTo>
                      <a:pt x="-1512" y="-19653"/>
                      <a:pt x="-1513" y="40672"/>
                      <a:pt x="6425" y="79301"/>
                    </a:cubicBezTo>
                    <a:cubicBezTo>
                      <a:pt x="14363" y="117930"/>
                      <a:pt x="17008" y="195718"/>
                      <a:pt x="50875" y="238051"/>
                    </a:cubicBezTo>
                    <a:cubicBezTo>
                      <a:pt x="84742" y="280384"/>
                      <a:pt x="192163" y="321659"/>
                      <a:pt x="209625" y="333301"/>
                    </a:cubicBezTo>
                    <a:cubicBezTo>
                      <a:pt x="227087" y="344943"/>
                      <a:pt x="171525" y="319014"/>
                      <a:pt x="155650" y="307901"/>
                    </a:cubicBezTo>
                    <a:cubicBezTo>
                      <a:pt x="139775" y="296789"/>
                      <a:pt x="134483" y="278797"/>
                      <a:pt x="114375" y="266626"/>
                    </a:cubicBezTo>
                    <a:cubicBezTo>
                      <a:pt x="94267" y="254455"/>
                      <a:pt x="52463" y="275622"/>
                      <a:pt x="35000" y="234876"/>
                    </a:cubicBezTo>
                    <a:cubicBezTo>
                      <a:pt x="17538" y="194130"/>
                      <a:pt x="8012" y="32205"/>
                      <a:pt x="3250" y="6276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0" name="フリーフォーム 1269">
                <a:extLst>
                  <a:ext uri="{FF2B5EF4-FFF2-40B4-BE49-F238E27FC236}">
                    <a16:creationId xmlns:a16="http://schemas.microsoft.com/office/drawing/2014/main" id="{4A5ADE1E-8403-B0D3-0400-E7DCA64C8ECE}"/>
                  </a:ext>
                </a:extLst>
              </p:cNvPr>
              <p:cNvSpPr/>
              <p:nvPr/>
            </p:nvSpPr>
            <p:spPr>
              <a:xfrm>
                <a:off x="2498521" y="5756262"/>
                <a:ext cx="51041" cy="282594"/>
              </a:xfrm>
              <a:custGeom>
                <a:avLst/>
                <a:gdLst>
                  <a:gd name="connsiteX0" fmla="*/ 204 w 51041"/>
                  <a:gd name="connsiteY0" fmla="*/ 13 h 282594"/>
                  <a:gd name="connsiteX1" fmla="*/ 31954 w 51041"/>
                  <a:gd name="connsiteY1" fmla="*/ 111138 h 282594"/>
                  <a:gd name="connsiteX2" fmla="*/ 204 w 51041"/>
                  <a:gd name="connsiteY2" fmla="*/ 282588 h 282594"/>
                  <a:gd name="connsiteX3" fmla="*/ 51004 w 51041"/>
                  <a:gd name="connsiteY3" fmla="*/ 104788 h 282594"/>
                  <a:gd name="connsiteX4" fmla="*/ 204 w 51041"/>
                  <a:gd name="connsiteY4" fmla="*/ 13 h 2825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041" h="282594">
                    <a:moveTo>
                      <a:pt x="204" y="13"/>
                    </a:moveTo>
                    <a:cubicBezTo>
                      <a:pt x="-2971" y="1071"/>
                      <a:pt x="31954" y="64042"/>
                      <a:pt x="31954" y="111138"/>
                    </a:cubicBezTo>
                    <a:cubicBezTo>
                      <a:pt x="31954" y="158234"/>
                      <a:pt x="-2971" y="283646"/>
                      <a:pt x="204" y="282588"/>
                    </a:cubicBezTo>
                    <a:cubicBezTo>
                      <a:pt x="3379" y="281530"/>
                      <a:pt x="49417" y="147650"/>
                      <a:pt x="51004" y="104788"/>
                    </a:cubicBezTo>
                    <a:cubicBezTo>
                      <a:pt x="52591" y="61926"/>
                      <a:pt x="3379" y="-1045"/>
                      <a:pt x="204" y="13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1" name="フリーフォーム 1270">
                <a:extLst>
                  <a:ext uri="{FF2B5EF4-FFF2-40B4-BE49-F238E27FC236}">
                    <a16:creationId xmlns:a16="http://schemas.microsoft.com/office/drawing/2014/main" id="{1EE940C0-A36F-1239-CC9F-4225EBC421A4}"/>
                  </a:ext>
                </a:extLst>
              </p:cNvPr>
              <p:cNvSpPr/>
              <p:nvPr/>
            </p:nvSpPr>
            <p:spPr>
              <a:xfrm>
                <a:off x="1847664" y="4813255"/>
                <a:ext cx="184931" cy="158827"/>
              </a:xfrm>
              <a:custGeom>
                <a:avLst/>
                <a:gdLst>
                  <a:gd name="connsiteX0" fmla="*/ 186 w 184931"/>
                  <a:gd name="connsiteY0" fmla="*/ 158795 h 158827"/>
                  <a:gd name="connsiteX1" fmla="*/ 133536 w 184931"/>
                  <a:gd name="connsiteY1" fmla="*/ 76245 h 158827"/>
                  <a:gd name="connsiteX2" fmla="*/ 177986 w 184931"/>
                  <a:gd name="connsiteY2" fmla="*/ 45 h 158827"/>
                  <a:gd name="connsiteX3" fmla="*/ 165286 w 184931"/>
                  <a:gd name="connsiteY3" fmla="*/ 66720 h 158827"/>
                  <a:gd name="connsiteX4" fmla="*/ 186 w 184931"/>
                  <a:gd name="connsiteY4" fmla="*/ 158795 h 158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4931" h="158827">
                    <a:moveTo>
                      <a:pt x="186" y="158795"/>
                    </a:moveTo>
                    <a:cubicBezTo>
                      <a:pt x="-5106" y="160382"/>
                      <a:pt x="103903" y="102703"/>
                      <a:pt x="133536" y="76245"/>
                    </a:cubicBezTo>
                    <a:cubicBezTo>
                      <a:pt x="163169" y="49787"/>
                      <a:pt x="172694" y="1632"/>
                      <a:pt x="177986" y="45"/>
                    </a:cubicBezTo>
                    <a:cubicBezTo>
                      <a:pt x="183278" y="-1542"/>
                      <a:pt x="195448" y="38674"/>
                      <a:pt x="165286" y="66720"/>
                    </a:cubicBezTo>
                    <a:cubicBezTo>
                      <a:pt x="135124" y="94766"/>
                      <a:pt x="5478" y="157208"/>
                      <a:pt x="186" y="158795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2" name="フリーフォーム 1271">
                <a:extLst>
                  <a:ext uri="{FF2B5EF4-FFF2-40B4-BE49-F238E27FC236}">
                    <a16:creationId xmlns:a16="http://schemas.microsoft.com/office/drawing/2014/main" id="{EA0BBCA4-FF8A-9867-5987-64D245BF5835}"/>
                  </a:ext>
                </a:extLst>
              </p:cNvPr>
              <p:cNvSpPr/>
              <p:nvPr/>
            </p:nvSpPr>
            <p:spPr>
              <a:xfrm>
                <a:off x="1857307" y="5187786"/>
                <a:ext cx="174829" cy="181246"/>
              </a:xfrm>
              <a:custGeom>
                <a:avLst/>
                <a:gdLst>
                  <a:gd name="connsiteX0" fmla="*/ 68 w 174829"/>
                  <a:gd name="connsiteY0" fmla="*/ 164 h 181246"/>
                  <a:gd name="connsiteX1" fmla="*/ 101668 w 174829"/>
                  <a:gd name="connsiteY1" fmla="*/ 85889 h 181246"/>
                  <a:gd name="connsiteX2" fmla="*/ 174693 w 174829"/>
                  <a:gd name="connsiteY2" fmla="*/ 181139 h 181246"/>
                  <a:gd name="connsiteX3" fmla="*/ 117543 w 174829"/>
                  <a:gd name="connsiteY3" fmla="*/ 66839 h 181246"/>
                  <a:gd name="connsiteX4" fmla="*/ 68 w 174829"/>
                  <a:gd name="connsiteY4" fmla="*/ 164 h 181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829" h="181246">
                    <a:moveTo>
                      <a:pt x="68" y="164"/>
                    </a:moveTo>
                    <a:cubicBezTo>
                      <a:pt x="-2578" y="3339"/>
                      <a:pt x="72564" y="55727"/>
                      <a:pt x="101668" y="85889"/>
                    </a:cubicBezTo>
                    <a:cubicBezTo>
                      <a:pt x="130772" y="116051"/>
                      <a:pt x="172047" y="184314"/>
                      <a:pt x="174693" y="181139"/>
                    </a:cubicBezTo>
                    <a:cubicBezTo>
                      <a:pt x="177339" y="177964"/>
                      <a:pt x="140826" y="93297"/>
                      <a:pt x="117543" y="66839"/>
                    </a:cubicBezTo>
                    <a:cubicBezTo>
                      <a:pt x="94260" y="40381"/>
                      <a:pt x="2714" y="-3011"/>
                      <a:pt x="68" y="164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3" name="フリーフォーム 1272">
                <a:extLst>
                  <a:ext uri="{FF2B5EF4-FFF2-40B4-BE49-F238E27FC236}">
                    <a16:creationId xmlns:a16="http://schemas.microsoft.com/office/drawing/2014/main" id="{85FB50BC-091D-8308-44F0-DB697F59AC07}"/>
                  </a:ext>
                </a:extLst>
              </p:cNvPr>
              <p:cNvSpPr/>
              <p:nvPr/>
            </p:nvSpPr>
            <p:spPr>
              <a:xfrm>
                <a:off x="2232193" y="5215862"/>
                <a:ext cx="101434" cy="353227"/>
              </a:xfrm>
              <a:custGeom>
                <a:avLst/>
                <a:gdLst>
                  <a:gd name="connsiteX0" fmla="*/ 9357 w 101434"/>
                  <a:gd name="connsiteY0" fmla="*/ 663 h 353227"/>
                  <a:gd name="connsiteX1" fmla="*/ 6182 w 101434"/>
                  <a:gd name="connsiteY1" fmla="*/ 86388 h 353227"/>
                  <a:gd name="connsiteX2" fmla="*/ 101432 w 101434"/>
                  <a:gd name="connsiteY2" fmla="*/ 353088 h 353227"/>
                  <a:gd name="connsiteX3" fmla="*/ 9357 w 101434"/>
                  <a:gd name="connsiteY3" fmla="*/ 121313 h 353227"/>
                  <a:gd name="connsiteX4" fmla="*/ 9357 w 101434"/>
                  <a:gd name="connsiteY4" fmla="*/ 663 h 353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434" h="353227">
                    <a:moveTo>
                      <a:pt x="9357" y="663"/>
                    </a:moveTo>
                    <a:cubicBezTo>
                      <a:pt x="8828" y="-5158"/>
                      <a:pt x="-9164" y="27651"/>
                      <a:pt x="6182" y="86388"/>
                    </a:cubicBezTo>
                    <a:cubicBezTo>
                      <a:pt x="21528" y="145126"/>
                      <a:pt x="100903" y="347267"/>
                      <a:pt x="101432" y="353088"/>
                    </a:cubicBezTo>
                    <a:cubicBezTo>
                      <a:pt x="101961" y="358909"/>
                      <a:pt x="27349" y="180580"/>
                      <a:pt x="9357" y="121313"/>
                    </a:cubicBezTo>
                    <a:cubicBezTo>
                      <a:pt x="-8635" y="62046"/>
                      <a:pt x="9886" y="6484"/>
                      <a:pt x="9357" y="663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4" name="フリーフォーム 1273">
                <a:extLst>
                  <a:ext uri="{FF2B5EF4-FFF2-40B4-BE49-F238E27FC236}">
                    <a16:creationId xmlns:a16="http://schemas.microsoft.com/office/drawing/2014/main" id="{66DE75D9-1370-0A38-2B80-24DD6416E8BB}"/>
                  </a:ext>
                </a:extLst>
              </p:cNvPr>
              <p:cNvSpPr/>
              <p:nvPr/>
            </p:nvSpPr>
            <p:spPr>
              <a:xfrm>
                <a:off x="1980782" y="5193572"/>
                <a:ext cx="177228" cy="133343"/>
              </a:xfrm>
              <a:custGeom>
                <a:avLst/>
                <a:gdLst>
                  <a:gd name="connsiteX0" fmla="*/ 418 w 177228"/>
                  <a:gd name="connsiteY0" fmla="*/ 728 h 133343"/>
                  <a:gd name="connsiteX1" fmla="*/ 171868 w 177228"/>
                  <a:gd name="connsiteY1" fmla="*/ 130903 h 133343"/>
                  <a:gd name="connsiteX2" fmla="*/ 124243 w 177228"/>
                  <a:gd name="connsiteY2" fmla="*/ 80103 h 133343"/>
                  <a:gd name="connsiteX3" fmla="*/ 418 w 177228"/>
                  <a:gd name="connsiteY3" fmla="*/ 728 h 133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7228" h="133343">
                    <a:moveTo>
                      <a:pt x="418" y="728"/>
                    </a:moveTo>
                    <a:cubicBezTo>
                      <a:pt x="8356" y="9195"/>
                      <a:pt x="151230" y="117674"/>
                      <a:pt x="171868" y="130903"/>
                    </a:cubicBezTo>
                    <a:cubicBezTo>
                      <a:pt x="192506" y="144132"/>
                      <a:pt x="148585" y="100211"/>
                      <a:pt x="124243" y="80103"/>
                    </a:cubicBezTo>
                    <a:cubicBezTo>
                      <a:pt x="99901" y="59995"/>
                      <a:pt x="-7520" y="-7739"/>
                      <a:pt x="418" y="728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5" name="フリーフォーム 1274">
                <a:extLst>
                  <a:ext uri="{FF2B5EF4-FFF2-40B4-BE49-F238E27FC236}">
                    <a16:creationId xmlns:a16="http://schemas.microsoft.com/office/drawing/2014/main" id="{E1A8A832-93F0-B183-E18D-7D244E3798A0}"/>
                  </a:ext>
                </a:extLst>
              </p:cNvPr>
              <p:cNvSpPr/>
              <p:nvPr/>
            </p:nvSpPr>
            <p:spPr>
              <a:xfrm>
                <a:off x="2019208" y="5448225"/>
                <a:ext cx="105396" cy="203359"/>
              </a:xfrm>
              <a:custGeom>
                <a:avLst/>
                <a:gdLst>
                  <a:gd name="connsiteX0" fmla="*/ 92 w 105396"/>
                  <a:gd name="connsiteY0" fmla="*/ 75 h 203359"/>
                  <a:gd name="connsiteX1" fmla="*/ 69942 w 105396"/>
                  <a:gd name="connsiteY1" fmla="*/ 98500 h 203359"/>
                  <a:gd name="connsiteX2" fmla="*/ 104867 w 105396"/>
                  <a:gd name="connsiteY2" fmla="*/ 203275 h 203359"/>
                  <a:gd name="connsiteX3" fmla="*/ 85817 w 105396"/>
                  <a:gd name="connsiteY3" fmla="*/ 114375 h 203359"/>
                  <a:gd name="connsiteX4" fmla="*/ 92 w 105396"/>
                  <a:gd name="connsiteY4" fmla="*/ 75 h 20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396" h="203359">
                    <a:moveTo>
                      <a:pt x="92" y="75"/>
                    </a:moveTo>
                    <a:cubicBezTo>
                      <a:pt x="-2554" y="-2571"/>
                      <a:pt x="52480" y="64633"/>
                      <a:pt x="69942" y="98500"/>
                    </a:cubicBezTo>
                    <a:cubicBezTo>
                      <a:pt x="87405" y="132367"/>
                      <a:pt x="102221" y="200629"/>
                      <a:pt x="104867" y="203275"/>
                    </a:cubicBezTo>
                    <a:cubicBezTo>
                      <a:pt x="107513" y="205921"/>
                      <a:pt x="100105" y="146125"/>
                      <a:pt x="85817" y="114375"/>
                    </a:cubicBezTo>
                    <a:cubicBezTo>
                      <a:pt x="71530" y="82625"/>
                      <a:pt x="2738" y="2721"/>
                      <a:pt x="92" y="75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6" name="フリーフォーム 1275">
                <a:extLst>
                  <a:ext uri="{FF2B5EF4-FFF2-40B4-BE49-F238E27FC236}">
                    <a16:creationId xmlns:a16="http://schemas.microsoft.com/office/drawing/2014/main" id="{222262C8-BB4B-721E-3F6A-3FA90D7292D5}"/>
                  </a:ext>
                </a:extLst>
              </p:cNvPr>
              <p:cNvSpPr/>
              <p:nvPr/>
            </p:nvSpPr>
            <p:spPr>
              <a:xfrm>
                <a:off x="1727185" y="4889459"/>
                <a:ext cx="72433" cy="136609"/>
              </a:xfrm>
              <a:custGeom>
                <a:avLst/>
                <a:gdLst>
                  <a:gd name="connsiteX0" fmla="*/ 15 w 72433"/>
                  <a:gd name="connsiteY0" fmla="*/ 41 h 136609"/>
                  <a:gd name="connsiteX1" fmla="*/ 63515 w 72433"/>
                  <a:gd name="connsiteY1" fmla="*/ 73066 h 136609"/>
                  <a:gd name="connsiteX2" fmla="*/ 66690 w 72433"/>
                  <a:gd name="connsiteY2" fmla="*/ 136566 h 136609"/>
                  <a:gd name="connsiteX3" fmla="*/ 69865 w 72433"/>
                  <a:gd name="connsiteY3" fmla="*/ 63541 h 136609"/>
                  <a:gd name="connsiteX4" fmla="*/ 15 w 72433"/>
                  <a:gd name="connsiteY4" fmla="*/ 41 h 1366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433" h="136609">
                    <a:moveTo>
                      <a:pt x="15" y="41"/>
                    </a:moveTo>
                    <a:cubicBezTo>
                      <a:pt x="-1043" y="1629"/>
                      <a:pt x="52403" y="50312"/>
                      <a:pt x="63515" y="73066"/>
                    </a:cubicBezTo>
                    <a:cubicBezTo>
                      <a:pt x="74627" y="95820"/>
                      <a:pt x="65632" y="138154"/>
                      <a:pt x="66690" y="136566"/>
                    </a:cubicBezTo>
                    <a:cubicBezTo>
                      <a:pt x="67748" y="134978"/>
                      <a:pt x="76744" y="84178"/>
                      <a:pt x="69865" y="63541"/>
                    </a:cubicBezTo>
                    <a:cubicBezTo>
                      <a:pt x="62986" y="42904"/>
                      <a:pt x="1073" y="-1547"/>
                      <a:pt x="15" y="41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7" name="フリーフォーム 1276">
                <a:extLst>
                  <a:ext uri="{FF2B5EF4-FFF2-40B4-BE49-F238E27FC236}">
                    <a16:creationId xmlns:a16="http://schemas.microsoft.com/office/drawing/2014/main" id="{63B9CACF-B40C-F740-3225-F005C972A11F}"/>
                  </a:ext>
                </a:extLst>
              </p:cNvPr>
              <p:cNvSpPr/>
              <p:nvPr/>
            </p:nvSpPr>
            <p:spPr>
              <a:xfrm>
                <a:off x="2271084" y="7197045"/>
                <a:ext cx="218897" cy="676668"/>
              </a:xfrm>
              <a:custGeom>
                <a:avLst/>
                <a:gdLst>
                  <a:gd name="connsiteX0" fmla="*/ 218116 w 218897"/>
                  <a:gd name="connsiteY0" fmla="*/ 3855 h 676668"/>
                  <a:gd name="connsiteX1" fmla="*/ 5391 w 218897"/>
                  <a:gd name="connsiteY1" fmla="*/ 664255 h 676668"/>
                  <a:gd name="connsiteX2" fmla="*/ 75241 w 218897"/>
                  <a:gd name="connsiteY2" fmla="*/ 403905 h 676668"/>
                  <a:gd name="connsiteX3" fmla="*/ 218116 w 218897"/>
                  <a:gd name="connsiteY3" fmla="*/ 3855 h 676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8897" h="676668">
                    <a:moveTo>
                      <a:pt x="218116" y="3855"/>
                    </a:moveTo>
                    <a:cubicBezTo>
                      <a:pt x="206474" y="47247"/>
                      <a:pt x="29203" y="597580"/>
                      <a:pt x="5391" y="664255"/>
                    </a:cubicBezTo>
                    <a:cubicBezTo>
                      <a:pt x="-18422" y="730930"/>
                      <a:pt x="42433" y="512384"/>
                      <a:pt x="75241" y="403905"/>
                    </a:cubicBezTo>
                    <a:cubicBezTo>
                      <a:pt x="108049" y="295426"/>
                      <a:pt x="229758" y="-39537"/>
                      <a:pt x="218116" y="3855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8" name="フリーフォーム 1277">
                <a:extLst>
                  <a:ext uri="{FF2B5EF4-FFF2-40B4-BE49-F238E27FC236}">
                    <a16:creationId xmlns:a16="http://schemas.microsoft.com/office/drawing/2014/main" id="{20302C1C-D40F-4F2F-4716-997889C6F841}"/>
                  </a:ext>
                </a:extLst>
              </p:cNvPr>
              <p:cNvSpPr/>
              <p:nvPr/>
            </p:nvSpPr>
            <p:spPr>
              <a:xfrm>
                <a:off x="1997354" y="7933564"/>
                <a:ext cx="258145" cy="1037470"/>
              </a:xfrm>
              <a:custGeom>
                <a:avLst/>
                <a:gdLst>
                  <a:gd name="connsiteX0" fmla="*/ 256896 w 258145"/>
                  <a:gd name="connsiteY0" fmla="*/ 3936 h 1037470"/>
                  <a:gd name="connsiteX1" fmla="*/ 63221 w 258145"/>
                  <a:gd name="connsiteY1" fmla="*/ 670686 h 1037470"/>
                  <a:gd name="connsiteX2" fmla="*/ 2896 w 258145"/>
                  <a:gd name="connsiteY2" fmla="*/ 1032636 h 1037470"/>
                  <a:gd name="connsiteX3" fmla="*/ 139421 w 258145"/>
                  <a:gd name="connsiteY3" fmla="*/ 423036 h 1037470"/>
                  <a:gd name="connsiteX4" fmla="*/ 256896 w 258145"/>
                  <a:gd name="connsiteY4" fmla="*/ 3936 h 1037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145" h="1037470">
                    <a:moveTo>
                      <a:pt x="256896" y="3936"/>
                    </a:moveTo>
                    <a:cubicBezTo>
                      <a:pt x="244196" y="45211"/>
                      <a:pt x="105554" y="499236"/>
                      <a:pt x="63221" y="670686"/>
                    </a:cubicBezTo>
                    <a:cubicBezTo>
                      <a:pt x="20888" y="842136"/>
                      <a:pt x="-9804" y="1073911"/>
                      <a:pt x="2896" y="1032636"/>
                    </a:cubicBezTo>
                    <a:cubicBezTo>
                      <a:pt x="15596" y="991361"/>
                      <a:pt x="96558" y="590253"/>
                      <a:pt x="139421" y="423036"/>
                    </a:cubicBezTo>
                    <a:cubicBezTo>
                      <a:pt x="182283" y="255819"/>
                      <a:pt x="269596" y="-37339"/>
                      <a:pt x="256896" y="3936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9" name="フリーフォーム 1278">
                <a:extLst>
                  <a:ext uri="{FF2B5EF4-FFF2-40B4-BE49-F238E27FC236}">
                    <a16:creationId xmlns:a16="http://schemas.microsoft.com/office/drawing/2014/main" id="{7F2964D7-6853-9CD2-82A3-F1960AA4BB89}"/>
                  </a:ext>
                </a:extLst>
              </p:cNvPr>
              <p:cNvSpPr/>
              <p:nvPr/>
            </p:nvSpPr>
            <p:spPr>
              <a:xfrm>
                <a:off x="1717111" y="9040294"/>
                <a:ext cx="257033" cy="844370"/>
              </a:xfrm>
              <a:custGeom>
                <a:avLst/>
                <a:gdLst>
                  <a:gd name="connsiteX0" fmla="*/ 251389 w 257033"/>
                  <a:gd name="connsiteY0" fmla="*/ 2106 h 844370"/>
                  <a:gd name="connsiteX1" fmla="*/ 159314 w 257033"/>
                  <a:gd name="connsiteY1" fmla="*/ 379931 h 844370"/>
                  <a:gd name="connsiteX2" fmla="*/ 564 w 257033"/>
                  <a:gd name="connsiteY2" fmla="*/ 843481 h 844370"/>
                  <a:gd name="connsiteX3" fmla="*/ 219639 w 257033"/>
                  <a:gd name="connsiteY3" fmla="*/ 256106 h 844370"/>
                  <a:gd name="connsiteX4" fmla="*/ 251389 w 257033"/>
                  <a:gd name="connsiteY4" fmla="*/ 2106 h 844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7033" h="844370">
                    <a:moveTo>
                      <a:pt x="251389" y="2106"/>
                    </a:moveTo>
                    <a:cubicBezTo>
                      <a:pt x="241335" y="22744"/>
                      <a:pt x="201118" y="239702"/>
                      <a:pt x="159314" y="379931"/>
                    </a:cubicBezTo>
                    <a:cubicBezTo>
                      <a:pt x="117510" y="520160"/>
                      <a:pt x="-9490" y="864119"/>
                      <a:pt x="564" y="843481"/>
                    </a:cubicBezTo>
                    <a:cubicBezTo>
                      <a:pt x="10618" y="822843"/>
                      <a:pt x="177306" y="396335"/>
                      <a:pt x="219639" y="256106"/>
                    </a:cubicBezTo>
                    <a:cubicBezTo>
                      <a:pt x="261972" y="115877"/>
                      <a:pt x="261443" y="-18532"/>
                      <a:pt x="251389" y="2106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0" name="フリーフォーム 1279">
                <a:extLst>
                  <a:ext uri="{FF2B5EF4-FFF2-40B4-BE49-F238E27FC236}">
                    <a16:creationId xmlns:a16="http://schemas.microsoft.com/office/drawing/2014/main" id="{00821DAB-BB03-DCCA-100A-E61E9C4B1A3B}"/>
                  </a:ext>
                </a:extLst>
              </p:cNvPr>
              <p:cNvSpPr/>
              <p:nvPr/>
            </p:nvSpPr>
            <p:spPr>
              <a:xfrm>
                <a:off x="1708860" y="9842814"/>
                <a:ext cx="43740" cy="659356"/>
              </a:xfrm>
              <a:custGeom>
                <a:avLst/>
                <a:gdLst>
                  <a:gd name="connsiteX0" fmla="*/ 43740 w 43740"/>
                  <a:gd name="connsiteY0" fmla="*/ 6036 h 659356"/>
                  <a:gd name="connsiteX1" fmla="*/ 2465 w 43740"/>
                  <a:gd name="connsiteY1" fmla="*/ 339411 h 659356"/>
                  <a:gd name="connsiteX2" fmla="*/ 11990 w 43740"/>
                  <a:gd name="connsiteY2" fmla="*/ 656911 h 659356"/>
                  <a:gd name="connsiteX3" fmla="*/ 2465 w 43740"/>
                  <a:gd name="connsiteY3" fmla="*/ 164786 h 659356"/>
                  <a:gd name="connsiteX4" fmla="*/ 43740 w 43740"/>
                  <a:gd name="connsiteY4" fmla="*/ 6036 h 659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740" h="659356">
                    <a:moveTo>
                      <a:pt x="43740" y="6036"/>
                    </a:moveTo>
                    <a:cubicBezTo>
                      <a:pt x="43740" y="35140"/>
                      <a:pt x="7757" y="230932"/>
                      <a:pt x="2465" y="339411"/>
                    </a:cubicBezTo>
                    <a:cubicBezTo>
                      <a:pt x="-2827" y="447890"/>
                      <a:pt x="11990" y="686015"/>
                      <a:pt x="11990" y="656911"/>
                    </a:cubicBezTo>
                    <a:cubicBezTo>
                      <a:pt x="11990" y="627807"/>
                      <a:pt x="-6531" y="272736"/>
                      <a:pt x="2465" y="164786"/>
                    </a:cubicBezTo>
                    <a:cubicBezTo>
                      <a:pt x="11461" y="56836"/>
                      <a:pt x="43740" y="-23068"/>
                      <a:pt x="43740" y="6036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1" name="フリーフォーム 1280">
                <a:extLst>
                  <a:ext uri="{FF2B5EF4-FFF2-40B4-BE49-F238E27FC236}">
                    <a16:creationId xmlns:a16="http://schemas.microsoft.com/office/drawing/2014/main" id="{EAD9552D-0DBB-F5F0-C0D9-BF323EBA53B4}"/>
                  </a:ext>
                </a:extLst>
              </p:cNvPr>
              <p:cNvSpPr/>
              <p:nvPr/>
            </p:nvSpPr>
            <p:spPr>
              <a:xfrm>
                <a:off x="1198088" y="7447471"/>
                <a:ext cx="309431" cy="1267705"/>
              </a:xfrm>
              <a:custGeom>
                <a:avLst/>
                <a:gdLst>
                  <a:gd name="connsiteX0" fmla="*/ 306862 w 309431"/>
                  <a:gd name="connsiteY0" fmla="*/ 7429 h 1267705"/>
                  <a:gd name="connsiteX1" fmla="*/ 116362 w 309431"/>
                  <a:gd name="connsiteY1" fmla="*/ 915479 h 1267705"/>
                  <a:gd name="connsiteX2" fmla="*/ 2062 w 309431"/>
                  <a:gd name="connsiteY2" fmla="*/ 1255204 h 1267705"/>
                  <a:gd name="connsiteX3" fmla="*/ 211612 w 309431"/>
                  <a:gd name="connsiteY3" fmla="*/ 528129 h 1267705"/>
                  <a:gd name="connsiteX4" fmla="*/ 306862 w 309431"/>
                  <a:gd name="connsiteY4" fmla="*/ 7429 h 12677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9431" h="1267705">
                    <a:moveTo>
                      <a:pt x="306862" y="7429"/>
                    </a:moveTo>
                    <a:cubicBezTo>
                      <a:pt x="290987" y="71987"/>
                      <a:pt x="167162" y="707517"/>
                      <a:pt x="116362" y="915479"/>
                    </a:cubicBezTo>
                    <a:cubicBezTo>
                      <a:pt x="65562" y="1123441"/>
                      <a:pt x="-13813" y="1319762"/>
                      <a:pt x="2062" y="1255204"/>
                    </a:cubicBezTo>
                    <a:cubicBezTo>
                      <a:pt x="17937" y="1190646"/>
                      <a:pt x="161341" y="741912"/>
                      <a:pt x="211612" y="528129"/>
                    </a:cubicBezTo>
                    <a:cubicBezTo>
                      <a:pt x="261883" y="314346"/>
                      <a:pt x="322737" y="-57129"/>
                      <a:pt x="306862" y="7429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2" name="フリーフォーム 1281">
                <a:extLst>
                  <a:ext uri="{FF2B5EF4-FFF2-40B4-BE49-F238E27FC236}">
                    <a16:creationId xmlns:a16="http://schemas.microsoft.com/office/drawing/2014/main" id="{E0138D4E-D654-CDD6-AC69-860995FBEFCD}"/>
                  </a:ext>
                </a:extLst>
              </p:cNvPr>
              <p:cNvSpPr/>
              <p:nvPr/>
            </p:nvSpPr>
            <p:spPr>
              <a:xfrm>
                <a:off x="822220" y="8813153"/>
                <a:ext cx="349404" cy="1026859"/>
              </a:xfrm>
              <a:custGeom>
                <a:avLst/>
                <a:gdLst>
                  <a:gd name="connsiteX0" fmla="*/ 349355 w 349404"/>
                  <a:gd name="connsiteY0" fmla="*/ 647 h 1026859"/>
                  <a:gd name="connsiteX1" fmla="*/ 123930 w 349404"/>
                  <a:gd name="connsiteY1" fmla="*/ 572147 h 1026859"/>
                  <a:gd name="connsiteX2" fmla="*/ 105 w 349404"/>
                  <a:gd name="connsiteY2" fmla="*/ 1026172 h 1026859"/>
                  <a:gd name="connsiteX3" fmla="*/ 142980 w 349404"/>
                  <a:gd name="connsiteY3" fmla="*/ 470547 h 1026859"/>
                  <a:gd name="connsiteX4" fmla="*/ 349355 w 349404"/>
                  <a:gd name="connsiteY4" fmla="*/ 647 h 1026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9404" h="1026859">
                    <a:moveTo>
                      <a:pt x="349355" y="647"/>
                    </a:moveTo>
                    <a:cubicBezTo>
                      <a:pt x="346180" y="17580"/>
                      <a:pt x="182138" y="401226"/>
                      <a:pt x="123930" y="572147"/>
                    </a:cubicBezTo>
                    <a:cubicBezTo>
                      <a:pt x="65722" y="743068"/>
                      <a:pt x="-3070" y="1043105"/>
                      <a:pt x="105" y="1026172"/>
                    </a:cubicBezTo>
                    <a:cubicBezTo>
                      <a:pt x="3280" y="1009239"/>
                      <a:pt x="84772" y="638293"/>
                      <a:pt x="142980" y="470547"/>
                    </a:cubicBezTo>
                    <a:cubicBezTo>
                      <a:pt x="201188" y="302801"/>
                      <a:pt x="352530" y="-16286"/>
                      <a:pt x="349355" y="647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3" name="フリーフォーム 1282">
                <a:extLst>
                  <a:ext uri="{FF2B5EF4-FFF2-40B4-BE49-F238E27FC236}">
                    <a16:creationId xmlns:a16="http://schemas.microsoft.com/office/drawing/2014/main" id="{6F68C894-A5C8-F9BC-5BED-B2D6AA94E80A}"/>
                  </a:ext>
                </a:extLst>
              </p:cNvPr>
              <p:cNvSpPr/>
              <p:nvPr/>
            </p:nvSpPr>
            <p:spPr>
              <a:xfrm>
                <a:off x="1841446" y="6472984"/>
                <a:ext cx="123277" cy="760128"/>
              </a:xfrm>
              <a:custGeom>
                <a:avLst/>
                <a:gdLst>
                  <a:gd name="connsiteX0" fmla="*/ 82604 w 123277"/>
                  <a:gd name="connsiteY0" fmla="*/ 841 h 760128"/>
                  <a:gd name="connsiteX1" fmla="*/ 104829 w 123277"/>
                  <a:gd name="connsiteY1" fmla="*/ 350091 h 760128"/>
                  <a:gd name="connsiteX2" fmla="*/ 54 w 123277"/>
                  <a:gd name="connsiteY2" fmla="*/ 759666 h 760128"/>
                  <a:gd name="connsiteX3" fmla="*/ 120704 w 123277"/>
                  <a:gd name="connsiteY3" fmla="*/ 267541 h 760128"/>
                  <a:gd name="connsiteX4" fmla="*/ 82604 w 123277"/>
                  <a:gd name="connsiteY4" fmla="*/ 841 h 760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277" h="760128">
                    <a:moveTo>
                      <a:pt x="82604" y="841"/>
                    </a:moveTo>
                    <a:cubicBezTo>
                      <a:pt x="79958" y="14599"/>
                      <a:pt x="118587" y="223620"/>
                      <a:pt x="104829" y="350091"/>
                    </a:cubicBezTo>
                    <a:cubicBezTo>
                      <a:pt x="91071" y="476562"/>
                      <a:pt x="-2592" y="773424"/>
                      <a:pt x="54" y="759666"/>
                    </a:cubicBezTo>
                    <a:cubicBezTo>
                      <a:pt x="2700" y="745908"/>
                      <a:pt x="106416" y="390308"/>
                      <a:pt x="120704" y="267541"/>
                    </a:cubicBezTo>
                    <a:cubicBezTo>
                      <a:pt x="134992" y="144774"/>
                      <a:pt x="85250" y="-12917"/>
                      <a:pt x="82604" y="841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4" name="フリーフォーム 1283">
                <a:extLst>
                  <a:ext uri="{FF2B5EF4-FFF2-40B4-BE49-F238E27FC236}">
                    <a16:creationId xmlns:a16="http://schemas.microsoft.com/office/drawing/2014/main" id="{10EC1B64-2B08-AD0B-87CE-EA23211A24D4}"/>
                  </a:ext>
                </a:extLst>
              </p:cNvPr>
              <p:cNvSpPr/>
              <p:nvPr/>
            </p:nvSpPr>
            <p:spPr>
              <a:xfrm>
                <a:off x="1542474" y="7364851"/>
                <a:ext cx="216787" cy="630652"/>
              </a:xfrm>
              <a:custGeom>
                <a:avLst/>
                <a:gdLst>
                  <a:gd name="connsiteX0" fmla="*/ 210126 w 216787"/>
                  <a:gd name="connsiteY0" fmla="*/ 26549 h 630652"/>
                  <a:gd name="connsiteX1" fmla="*/ 576 w 216787"/>
                  <a:gd name="connsiteY1" fmla="*/ 629799 h 630652"/>
                  <a:gd name="connsiteX2" fmla="*/ 149801 w 216787"/>
                  <a:gd name="connsiteY2" fmla="*/ 156724 h 630652"/>
                  <a:gd name="connsiteX3" fmla="*/ 210126 w 216787"/>
                  <a:gd name="connsiteY3" fmla="*/ 26549 h 630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6787" h="630652">
                    <a:moveTo>
                      <a:pt x="210126" y="26549"/>
                    </a:moveTo>
                    <a:cubicBezTo>
                      <a:pt x="185255" y="105395"/>
                      <a:pt x="10630" y="608103"/>
                      <a:pt x="576" y="629799"/>
                    </a:cubicBezTo>
                    <a:cubicBezTo>
                      <a:pt x="-9478" y="651495"/>
                      <a:pt x="114876" y="253032"/>
                      <a:pt x="149801" y="156724"/>
                    </a:cubicBezTo>
                    <a:cubicBezTo>
                      <a:pt x="184726" y="60416"/>
                      <a:pt x="234997" y="-52297"/>
                      <a:pt x="210126" y="26549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5" name="フリーフォーム 1284">
                <a:extLst>
                  <a:ext uri="{FF2B5EF4-FFF2-40B4-BE49-F238E27FC236}">
                    <a16:creationId xmlns:a16="http://schemas.microsoft.com/office/drawing/2014/main" id="{1F828B02-A7AF-6E89-882E-D7C305374E3A}"/>
                  </a:ext>
                </a:extLst>
              </p:cNvPr>
              <p:cNvSpPr/>
              <p:nvPr/>
            </p:nvSpPr>
            <p:spPr>
              <a:xfrm>
                <a:off x="2428845" y="6337300"/>
                <a:ext cx="263609" cy="631826"/>
              </a:xfrm>
              <a:custGeom>
                <a:avLst/>
                <a:gdLst>
                  <a:gd name="connsiteX0" fmla="*/ 263555 w 263609"/>
                  <a:gd name="connsiteY0" fmla="*/ 0 h 631826"/>
                  <a:gd name="connsiteX1" fmla="*/ 161955 w 263609"/>
                  <a:gd name="connsiteY1" fmla="*/ 374650 h 631826"/>
                  <a:gd name="connsiteX2" fmla="*/ 30 w 263609"/>
                  <a:gd name="connsiteY2" fmla="*/ 631825 h 631826"/>
                  <a:gd name="connsiteX3" fmla="*/ 149255 w 263609"/>
                  <a:gd name="connsiteY3" fmla="*/ 377825 h 631826"/>
                  <a:gd name="connsiteX4" fmla="*/ 263555 w 263609"/>
                  <a:gd name="connsiteY4" fmla="*/ 0 h 631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3609" h="631826">
                    <a:moveTo>
                      <a:pt x="263555" y="0"/>
                    </a:moveTo>
                    <a:cubicBezTo>
                      <a:pt x="265672" y="-529"/>
                      <a:pt x="205876" y="269346"/>
                      <a:pt x="161955" y="374650"/>
                    </a:cubicBezTo>
                    <a:cubicBezTo>
                      <a:pt x="118034" y="479954"/>
                      <a:pt x="2147" y="631296"/>
                      <a:pt x="30" y="631825"/>
                    </a:cubicBezTo>
                    <a:cubicBezTo>
                      <a:pt x="-2087" y="632354"/>
                      <a:pt x="105334" y="478896"/>
                      <a:pt x="149255" y="377825"/>
                    </a:cubicBezTo>
                    <a:cubicBezTo>
                      <a:pt x="193176" y="276754"/>
                      <a:pt x="261438" y="529"/>
                      <a:pt x="263555" y="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6" name="フリーフォーム 1285">
                <a:extLst>
                  <a:ext uri="{FF2B5EF4-FFF2-40B4-BE49-F238E27FC236}">
                    <a16:creationId xmlns:a16="http://schemas.microsoft.com/office/drawing/2014/main" id="{AA78BE06-E281-63AE-84E5-3F1FC5AEDF24}"/>
                  </a:ext>
                </a:extLst>
              </p:cNvPr>
              <p:cNvSpPr/>
              <p:nvPr/>
            </p:nvSpPr>
            <p:spPr>
              <a:xfrm>
                <a:off x="2291711" y="6229092"/>
                <a:ext cx="343823" cy="680114"/>
              </a:xfrm>
              <a:custGeom>
                <a:avLst/>
                <a:gdLst>
                  <a:gd name="connsiteX0" fmla="*/ 343539 w 343823"/>
                  <a:gd name="connsiteY0" fmla="*/ 258 h 680114"/>
                  <a:gd name="connsiteX1" fmla="*/ 108589 w 343823"/>
                  <a:gd name="connsiteY1" fmla="*/ 416183 h 680114"/>
                  <a:gd name="connsiteX2" fmla="*/ 639 w 343823"/>
                  <a:gd name="connsiteY2" fmla="*/ 679708 h 680114"/>
                  <a:gd name="connsiteX3" fmla="*/ 153039 w 343823"/>
                  <a:gd name="connsiteY3" fmla="*/ 359033 h 680114"/>
                  <a:gd name="connsiteX4" fmla="*/ 343539 w 343823"/>
                  <a:gd name="connsiteY4" fmla="*/ 258 h 680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3823" h="680114">
                    <a:moveTo>
                      <a:pt x="343539" y="258"/>
                    </a:moveTo>
                    <a:cubicBezTo>
                      <a:pt x="336131" y="9783"/>
                      <a:pt x="165739" y="302941"/>
                      <a:pt x="108589" y="416183"/>
                    </a:cubicBezTo>
                    <a:cubicBezTo>
                      <a:pt x="51439" y="529425"/>
                      <a:pt x="-6769" y="689233"/>
                      <a:pt x="639" y="679708"/>
                    </a:cubicBezTo>
                    <a:cubicBezTo>
                      <a:pt x="8047" y="670183"/>
                      <a:pt x="94301" y="471216"/>
                      <a:pt x="153039" y="359033"/>
                    </a:cubicBezTo>
                    <a:cubicBezTo>
                      <a:pt x="211776" y="246850"/>
                      <a:pt x="350947" y="-9267"/>
                      <a:pt x="343539" y="258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7" name="フリーフォーム 1286">
                <a:extLst>
                  <a:ext uri="{FF2B5EF4-FFF2-40B4-BE49-F238E27FC236}">
                    <a16:creationId xmlns:a16="http://schemas.microsoft.com/office/drawing/2014/main" id="{5C8302A5-1500-0791-9C04-E9813DE9B078}"/>
                  </a:ext>
                </a:extLst>
              </p:cNvPr>
              <p:cNvSpPr/>
              <p:nvPr/>
            </p:nvSpPr>
            <p:spPr>
              <a:xfrm>
                <a:off x="2062785" y="6319305"/>
                <a:ext cx="344441" cy="33878"/>
              </a:xfrm>
              <a:custGeom>
                <a:avLst/>
                <a:gdLst>
                  <a:gd name="connsiteX0" fmla="*/ 965 w 344441"/>
                  <a:gd name="connsiteY0" fmla="*/ 33870 h 33878"/>
                  <a:gd name="connsiteX1" fmla="*/ 334340 w 344441"/>
                  <a:gd name="connsiteY1" fmla="*/ 2120 h 33878"/>
                  <a:gd name="connsiteX2" fmla="*/ 235915 w 344441"/>
                  <a:gd name="connsiteY2" fmla="*/ 5295 h 33878"/>
                  <a:gd name="connsiteX3" fmla="*/ 965 w 344441"/>
                  <a:gd name="connsiteY3" fmla="*/ 33870 h 33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4441" h="33878">
                    <a:moveTo>
                      <a:pt x="965" y="33870"/>
                    </a:moveTo>
                    <a:cubicBezTo>
                      <a:pt x="17369" y="33341"/>
                      <a:pt x="295182" y="6882"/>
                      <a:pt x="334340" y="2120"/>
                    </a:cubicBezTo>
                    <a:cubicBezTo>
                      <a:pt x="373498" y="-2643"/>
                      <a:pt x="289890" y="1591"/>
                      <a:pt x="235915" y="5295"/>
                    </a:cubicBezTo>
                    <a:cubicBezTo>
                      <a:pt x="181940" y="8999"/>
                      <a:pt x="-15439" y="34399"/>
                      <a:pt x="965" y="3387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8" name="フリーフォーム 1287">
                <a:extLst>
                  <a:ext uri="{FF2B5EF4-FFF2-40B4-BE49-F238E27FC236}">
                    <a16:creationId xmlns:a16="http://schemas.microsoft.com/office/drawing/2014/main" id="{20E1852B-0893-40D0-D86B-41D7C53C5D48}"/>
                  </a:ext>
                </a:extLst>
              </p:cNvPr>
              <p:cNvSpPr/>
              <p:nvPr/>
            </p:nvSpPr>
            <p:spPr>
              <a:xfrm>
                <a:off x="2276440" y="6711757"/>
                <a:ext cx="301771" cy="29844"/>
              </a:xfrm>
              <a:custGeom>
                <a:avLst/>
                <a:gdLst>
                  <a:gd name="connsiteX0" fmla="*/ 35 w 301771"/>
                  <a:gd name="connsiteY0" fmla="*/ 12893 h 29844"/>
                  <a:gd name="connsiteX1" fmla="*/ 193710 w 301771"/>
                  <a:gd name="connsiteY1" fmla="*/ 16068 h 29844"/>
                  <a:gd name="connsiteX2" fmla="*/ 301660 w 301771"/>
                  <a:gd name="connsiteY2" fmla="*/ 193 h 29844"/>
                  <a:gd name="connsiteX3" fmla="*/ 209585 w 301771"/>
                  <a:gd name="connsiteY3" fmla="*/ 28768 h 29844"/>
                  <a:gd name="connsiteX4" fmla="*/ 35 w 301771"/>
                  <a:gd name="connsiteY4" fmla="*/ 12893 h 29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1771" h="29844">
                    <a:moveTo>
                      <a:pt x="35" y="12893"/>
                    </a:moveTo>
                    <a:cubicBezTo>
                      <a:pt x="-2611" y="10776"/>
                      <a:pt x="143439" y="18185"/>
                      <a:pt x="193710" y="16068"/>
                    </a:cubicBezTo>
                    <a:cubicBezTo>
                      <a:pt x="243981" y="13951"/>
                      <a:pt x="299014" y="-1924"/>
                      <a:pt x="301660" y="193"/>
                    </a:cubicBezTo>
                    <a:cubicBezTo>
                      <a:pt x="304306" y="2310"/>
                      <a:pt x="259327" y="22947"/>
                      <a:pt x="209585" y="28768"/>
                    </a:cubicBezTo>
                    <a:cubicBezTo>
                      <a:pt x="159843" y="34589"/>
                      <a:pt x="2681" y="15010"/>
                      <a:pt x="35" y="12893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9" name="フリーフォーム 1288">
                <a:extLst>
                  <a:ext uri="{FF2B5EF4-FFF2-40B4-BE49-F238E27FC236}">
                    <a16:creationId xmlns:a16="http://schemas.microsoft.com/office/drawing/2014/main" id="{91D57E68-8428-F396-5F79-15B68F5723B1}"/>
                  </a:ext>
                </a:extLst>
              </p:cNvPr>
              <p:cNvSpPr/>
              <p:nvPr/>
            </p:nvSpPr>
            <p:spPr>
              <a:xfrm>
                <a:off x="2069860" y="6429373"/>
                <a:ext cx="64090" cy="320678"/>
              </a:xfrm>
              <a:custGeom>
                <a:avLst/>
                <a:gdLst>
                  <a:gd name="connsiteX0" fmla="*/ 240 w 64090"/>
                  <a:gd name="connsiteY0" fmla="*/ 2 h 320678"/>
                  <a:gd name="connsiteX1" fmla="*/ 41515 w 64090"/>
                  <a:gd name="connsiteY1" fmla="*/ 136527 h 320678"/>
                  <a:gd name="connsiteX2" fmla="*/ 28815 w 64090"/>
                  <a:gd name="connsiteY2" fmla="*/ 320677 h 320678"/>
                  <a:gd name="connsiteX3" fmla="*/ 63740 w 64090"/>
                  <a:gd name="connsiteY3" fmla="*/ 133352 h 320678"/>
                  <a:gd name="connsiteX4" fmla="*/ 240 w 64090"/>
                  <a:gd name="connsiteY4" fmla="*/ 2 h 320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090" h="320678">
                    <a:moveTo>
                      <a:pt x="240" y="2"/>
                    </a:moveTo>
                    <a:cubicBezTo>
                      <a:pt x="-3464" y="531"/>
                      <a:pt x="36753" y="83081"/>
                      <a:pt x="41515" y="136527"/>
                    </a:cubicBezTo>
                    <a:cubicBezTo>
                      <a:pt x="46277" y="189973"/>
                      <a:pt x="25111" y="321206"/>
                      <a:pt x="28815" y="320677"/>
                    </a:cubicBezTo>
                    <a:cubicBezTo>
                      <a:pt x="32519" y="320148"/>
                      <a:pt x="67973" y="182565"/>
                      <a:pt x="63740" y="133352"/>
                    </a:cubicBezTo>
                    <a:cubicBezTo>
                      <a:pt x="59507" y="84140"/>
                      <a:pt x="3944" y="-527"/>
                      <a:pt x="240" y="2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0" name="フリーフォーム 1289">
                <a:extLst>
                  <a:ext uri="{FF2B5EF4-FFF2-40B4-BE49-F238E27FC236}">
                    <a16:creationId xmlns:a16="http://schemas.microsoft.com/office/drawing/2014/main" id="{155789A2-D8AE-7E52-BAF7-1D3DBFD8F5A3}"/>
                  </a:ext>
                </a:extLst>
              </p:cNvPr>
              <p:cNvSpPr/>
              <p:nvPr/>
            </p:nvSpPr>
            <p:spPr>
              <a:xfrm>
                <a:off x="1761925" y="6610116"/>
                <a:ext cx="42303" cy="499118"/>
              </a:xfrm>
              <a:custGeom>
                <a:avLst/>
                <a:gdLst>
                  <a:gd name="connsiteX0" fmla="*/ 22425 w 42303"/>
                  <a:gd name="connsiteY0" fmla="*/ 234 h 499118"/>
                  <a:gd name="connsiteX1" fmla="*/ 25600 w 42303"/>
                  <a:gd name="connsiteY1" fmla="*/ 314559 h 499118"/>
                  <a:gd name="connsiteX2" fmla="*/ 200 w 42303"/>
                  <a:gd name="connsiteY2" fmla="*/ 498709 h 499118"/>
                  <a:gd name="connsiteX3" fmla="*/ 41475 w 42303"/>
                  <a:gd name="connsiteY3" fmla="*/ 266934 h 499118"/>
                  <a:gd name="connsiteX4" fmla="*/ 22425 w 42303"/>
                  <a:gd name="connsiteY4" fmla="*/ 234 h 499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303" h="499118">
                    <a:moveTo>
                      <a:pt x="22425" y="234"/>
                    </a:moveTo>
                    <a:cubicBezTo>
                      <a:pt x="19779" y="8171"/>
                      <a:pt x="29304" y="231480"/>
                      <a:pt x="25600" y="314559"/>
                    </a:cubicBezTo>
                    <a:cubicBezTo>
                      <a:pt x="21896" y="397638"/>
                      <a:pt x="-2446" y="506646"/>
                      <a:pt x="200" y="498709"/>
                    </a:cubicBezTo>
                    <a:cubicBezTo>
                      <a:pt x="2846" y="490772"/>
                      <a:pt x="36183" y="346309"/>
                      <a:pt x="41475" y="266934"/>
                    </a:cubicBezTo>
                    <a:cubicBezTo>
                      <a:pt x="46767" y="187559"/>
                      <a:pt x="25071" y="-7703"/>
                      <a:pt x="22425" y="234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1" name="フリーフォーム 1290">
                <a:extLst>
                  <a:ext uri="{FF2B5EF4-FFF2-40B4-BE49-F238E27FC236}">
                    <a16:creationId xmlns:a16="http://schemas.microsoft.com/office/drawing/2014/main" id="{89194AC5-8B4F-793F-2A85-A51A7885B34E}"/>
                  </a:ext>
                </a:extLst>
              </p:cNvPr>
              <p:cNvSpPr/>
              <p:nvPr/>
            </p:nvSpPr>
            <p:spPr>
              <a:xfrm>
                <a:off x="1765265" y="6915147"/>
                <a:ext cx="359258" cy="1092204"/>
              </a:xfrm>
              <a:custGeom>
                <a:avLst/>
                <a:gdLst>
                  <a:gd name="connsiteX0" fmla="*/ 358810 w 359258"/>
                  <a:gd name="connsiteY0" fmla="*/ 3 h 1092204"/>
                  <a:gd name="connsiteX1" fmla="*/ 269910 w 359258"/>
                  <a:gd name="connsiteY1" fmla="*/ 406403 h 1092204"/>
                  <a:gd name="connsiteX2" fmla="*/ 35 w 359258"/>
                  <a:gd name="connsiteY2" fmla="*/ 1092203 h 1092204"/>
                  <a:gd name="connsiteX3" fmla="*/ 288960 w 359258"/>
                  <a:gd name="connsiteY3" fmla="*/ 400053 h 1092204"/>
                  <a:gd name="connsiteX4" fmla="*/ 358810 w 359258"/>
                  <a:gd name="connsiteY4" fmla="*/ 3 h 10922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9258" h="1092204">
                    <a:moveTo>
                      <a:pt x="358810" y="3"/>
                    </a:moveTo>
                    <a:cubicBezTo>
                      <a:pt x="355635" y="1061"/>
                      <a:pt x="329706" y="224370"/>
                      <a:pt x="269910" y="406403"/>
                    </a:cubicBezTo>
                    <a:cubicBezTo>
                      <a:pt x="210114" y="588436"/>
                      <a:pt x="-3140" y="1093261"/>
                      <a:pt x="35" y="1092203"/>
                    </a:cubicBezTo>
                    <a:cubicBezTo>
                      <a:pt x="3210" y="1091145"/>
                      <a:pt x="228635" y="580499"/>
                      <a:pt x="288960" y="400053"/>
                    </a:cubicBezTo>
                    <a:cubicBezTo>
                      <a:pt x="349285" y="219607"/>
                      <a:pt x="361985" y="-1055"/>
                      <a:pt x="358810" y="3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2" name="フリーフォーム 1291">
                <a:extLst>
                  <a:ext uri="{FF2B5EF4-FFF2-40B4-BE49-F238E27FC236}">
                    <a16:creationId xmlns:a16="http://schemas.microsoft.com/office/drawing/2014/main" id="{DBEFA748-3D5B-D6B1-5C9D-9DED290A9085}"/>
                  </a:ext>
                </a:extLst>
              </p:cNvPr>
              <p:cNvSpPr/>
              <p:nvPr/>
            </p:nvSpPr>
            <p:spPr>
              <a:xfrm>
                <a:off x="1041355" y="10693021"/>
                <a:ext cx="155793" cy="572499"/>
              </a:xfrm>
              <a:custGeom>
                <a:avLst/>
                <a:gdLst>
                  <a:gd name="connsiteX0" fmla="*/ 155620 w 155793"/>
                  <a:gd name="connsiteY0" fmla="*/ 379 h 572499"/>
                  <a:gd name="connsiteX1" fmla="*/ 114345 w 155793"/>
                  <a:gd name="connsiteY1" fmla="*/ 298829 h 572499"/>
                  <a:gd name="connsiteX2" fmla="*/ 45 w 155793"/>
                  <a:gd name="connsiteY2" fmla="*/ 571879 h 572499"/>
                  <a:gd name="connsiteX3" fmla="*/ 101645 w 155793"/>
                  <a:gd name="connsiteY3" fmla="*/ 362329 h 572499"/>
                  <a:gd name="connsiteX4" fmla="*/ 155620 w 155793"/>
                  <a:gd name="connsiteY4" fmla="*/ 379 h 572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5793" h="572499">
                    <a:moveTo>
                      <a:pt x="155620" y="379"/>
                    </a:moveTo>
                    <a:cubicBezTo>
                      <a:pt x="157737" y="-10204"/>
                      <a:pt x="140274" y="203579"/>
                      <a:pt x="114345" y="298829"/>
                    </a:cubicBezTo>
                    <a:cubicBezTo>
                      <a:pt x="88416" y="394079"/>
                      <a:pt x="2162" y="561296"/>
                      <a:pt x="45" y="571879"/>
                    </a:cubicBezTo>
                    <a:cubicBezTo>
                      <a:pt x="-2072" y="582462"/>
                      <a:pt x="69895" y="455462"/>
                      <a:pt x="101645" y="362329"/>
                    </a:cubicBezTo>
                    <a:cubicBezTo>
                      <a:pt x="133395" y="269196"/>
                      <a:pt x="153503" y="10962"/>
                      <a:pt x="155620" y="379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3" name="フリーフォーム 1292">
                <a:extLst>
                  <a:ext uri="{FF2B5EF4-FFF2-40B4-BE49-F238E27FC236}">
                    <a16:creationId xmlns:a16="http://schemas.microsoft.com/office/drawing/2014/main" id="{37178A66-9291-8EC1-A5AB-78BE4F3BA829}"/>
                  </a:ext>
                </a:extLst>
              </p:cNvPr>
              <p:cNvSpPr/>
              <p:nvPr/>
            </p:nvSpPr>
            <p:spPr>
              <a:xfrm>
                <a:off x="1349344" y="10156787"/>
                <a:ext cx="94361" cy="409722"/>
              </a:xfrm>
              <a:custGeom>
                <a:avLst/>
                <a:gdLst>
                  <a:gd name="connsiteX0" fmla="*/ 92106 w 94361"/>
                  <a:gd name="connsiteY0" fmla="*/ 38 h 409722"/>
                  <a:gd name="connsiteX1" fmla="*/ 73056 w 94361"/>
                  <a:gd name="connsiteY1" fmla="*/ 260388 h 409722"/>
                  <a:gd name="connsiteX2" fmla="*/ 31 w 94361"/>
                  <a:gd name="connsiteY2" fmla="*/ 409613 h 409722"/>
                  <a:gd name="connsiteX3" fmla="*/ 82581 w 94361"/>
                  <a:gd name="connsiteY3" fmla="*/ 279438 h 409722"/>
                  <a:gd name="connsiteX4" fmla="*/ 92106 w 94361"/>
                  <a:gd name="connsiteY4" fmla="*/ 38 h 40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4361" h="409722">
                    <a:moveTo>
                      <a:pt x="92106" y="38"/>
                    </a:moveTo>
                    <a:cubicBezTo>
                      <a:pt x="90519" y="-3137"/>
                      <a:pt x="88402" y="192126"/>
                      <a:pt x="73056" y="260388"/>
                    </a:cubicBezTo>
                    <a:cubicBezTo>
                      <a:pt x="57710" y="328650"/>
                      <a:pt x="-1556" y="406438"/>
                      <a:pt x="31" y="409613"/>
                    </a:cubicBezTo>
                    <a:cubicBezTo>
                      <a:pt x="1618" y="412788"/>
                      <a:pt x="65648" y="346642"/>
                      <a:pt x="82581" y="279438"/>
                    </a:cubicBezTo>
                    <a:cubicBezTo>
                      <a:pt x="99514" y="212234"/>
                      <a:pt x="93693" y="3213"/>
                      <a:pt x="92106" y="38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4" name="フリーフォーム 1293">
                <a:extLst>
                  <a:ext uri="{FF2B5EF4-FFF2-40B4-BE49-F238E27FC236}">
                    <a16:creationId xmlns:a16="http://schemas.microsoft.com/office/drawing/2014/main" id="{E4BA5313-A944-A00C-9D8E-018CAC03D388}"/>
                  </a:ext>
                </a:extLst>
              </p:cNvPr>
              <p:cNvSpPr/>
              <p:nvPr/>
            </p:nvSpPr>
            <p:spPr>
              <a:xfrm>
                <a:off x="2063353" y="6051530"/>
                <a:ext cx="79809" cy="200054"/>
              </a:xfrm>
              <a:custGeom>
                <a:avLst/>
                <a:gdLst>
                  <a:gd name="connsiteX0" fmla="*/ 79772 w 79809"/>
                  <a:gd name="connsiteY0" fmla="*/ 20 h 200054"/>
                  <a:gd name="connsiteX1" fmla="*/ 19447 w 79809"/>
                  <a:gd name="connsiteY1" fmla="*/ 73045 h 200054"/>
                  <a:gd name="connsiteX2" fmla="*/ 397 w 79809"/>
                  <a:gd name="connsiteY2" fmla="*/ 200045 h 200054"/>
                  <a:gd name="connsiteX3" fmla="*/ 9922 w 79809"/>
                  <a:gd name="connsiteY3" fmla="*/ 79395 h 200054"/>
                  <a:gd name="connsiteX4" fmla="*/ 79772 w 79809"/>
                  <a:gd name="connsiteY4" fmla="*/ 20 h 200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9809" h="200054">
                    <a:moveTo>
                      <a:pt x="79772" y="20"/>
                    </a:moveTo>
                    <a:cubicBezTo>
                      <a:pt x="81360" y="-1038"/>
                      <a:pt x="32676" y="39708"/>
                      <a:pt x="19447" y="73045"/>
                    </a:cubicBezTo>
                    <a:cubicBezTo>
                      <a:pt x="6218" y="106382"/>
                      <a:pt x="1985" y="198987"/>
                      <a:pt x="397" y="200045"/>
                    </a:cubicBezTo>
                    <a:cubicBezTo>
                      <a:pt x="-1191" y="201103"/>
                      <a:pt x="1984" y="113262"/>
                      <a:pt x="9922" y="79395"/>
                    </a:cubicBezTo>
                    <a:cubicBezTo>
                      <a:pt x="17859" y="45528"/>
                      <a:pt x="78184" y="1078"/>
                      <a:pt x="79772" y="2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5" name="フリーフォーム 1294">
                <a:extLst>
                  <a:ext uri="{FF2B5EF4-FFF2-40B4-BE49-F238E27FC236}">
                    <a16:creationId xmlns:a16="http://schemas.microsoft.com/office/drawing/2014/main" id="{8203D53B-3677-6D74-FDDC-87C2422067C2}"/>
                  </a:ext>
                </a:extLst>
              </p:cNvPr>
              <p:cNvSpPr/>
              <p:nvPr/>
            </p:nvSpPr>
            <p:spPr>
              <a:xfrm>
                <a:off x="2184400" y="6115050"/>
                <a:ext cx="614104" cy="82550"/>
              </a:xfrm>
              <a:custGeom>
                <a:avLst/>
                <a:gdLst>
                  <a:gd name="connsiteX0" fmla="*/ 0 w 614104"/>
                  <a:gd name="connsiteY0" fmla="*/ 82550 h 82550"/>
                  <a:gd name="connsiteX1" fmla="*/ 311150 w 614104"/>
                  <a:gd name="connsiteY1" fmla="*/ 0 h 82550"/>
                  <a:gd name="connsiteX2" fmla="*/ 612775 w 614104"/>
                  <a:gd name="connsiteY2" fmla="*/ 25400 h 82550"/>
                  <a:gd name="connsiteX3" fmla="*/ 415925 w 614104"/>
                  <a:gd name="connsiteY3" fmla="*/ 3175 h 82550"/>
                  <a:gd name="connsiteX4" fmla="*/ 282575 w 614104"/>
                  <a:gd name="connsiteY4" fmla="*/ 15875 h 82550"/>
                  <a:gd name="connsiteX5" fmla="*/ 0 w 614104"/>
                  <a:gd name="connsiteY5" fmla="*/ 825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14104" h="82550">
                    <a:moveTo>
                      <a:pt x="0" y="82550"/>
                    </a:moveTo>
                    <a:cubicBezTo>
                      <a:pt x="104510" y="46037"/>
                      <a:pt x="209021" y="9525"/>
                      <a:pt x="311150" y="0"/>
                    </a:cubicBezTo>
                    <a:lnTo>
                      <a:pt x="612775" y="25400"/>
                    </a:lnTo>
                    <a:cubicBezTo>
                      <a:pt x="630237" y="25929"/>
                      <a:pt x="470958" y="4762"/>
                      <a:pt x="415925" y="3175"/>
                    </a:cubicBezTo>
                    <a:cubicBezTo>
                      <a:pt x="360892" y="1588"/>
                      <a:pt x="347133" y="1588"/>
                      <a:pt x="282575" y="15875"/>
                    </a:cubicBezTo>
                    <a:cubicBezTo>
                      <a:pt x="218017" y="30162"/>
                      <a:pt x="123296" y="59531"/>
                      <a:pt x="0" y="8255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6" name="フリーフォーム 1295">
                <a:extLst>
                  <a:ext uri="{FF2B5EF4-FFF2-40B4-BE49-F238E27FC236}">
                    <a16:creationId xmlns:a16="http://schemas.microsoft.com/office/drawing/2014/main" id="{85F62423-439A-A1E3-741E-55CA50FF322B}"/>
                  </a:ext>
                </a:extLst>
              </p:cNvPr>
              <p:cNvSpPr/>
              <p:nvPr/>
            </p:nvSpPr>
            <p:spPr>
              <a:xfrm>
                <a:off x="2784463" y="6038563"/>
                <a:ext cx="77745" cy="216753"/>
              </a:xfrm>
              <a:custGeom>
                <a:avLst/>
                <a:gdLst>
                  <a:gd name="connsiteX0" fmla="*/ 38112 w 77745"/>
                  <a:gd name="connsiteY0" fmla="*/ 287 h 216753"/>
                  <a:gd name="connsiteX1" fmla="*/ 69862 w 77745"/>
                  <a:gd name="connsiteY1" fmla="*/ 114587 h 216753"/>
                  <a:gd name="connsiteX2" fmla="*/ 12 w 77745"/>
                  <a:gd name="connsiteY2" fmla="*/ 216187 h 216753"/>
                  <a:gd name="connsiteX3" fmla="*/ 76212 w 77745"/>
                  <a:gd name="connsiteY3" fmla="*/ 149512 h 216753"/>
                  <a:gd name="connsiteX4" fmla="*/ 38112 w 77745"/>
                  <a:gd name="connsiteY4" fmla="*/ 287 h 2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745" h="216753">
                    <a:moveTo>
                      <a:pt x="38112" y="287"/>
                    </a:moveTo>
                    <a:cubicBezTo>
                      <a:pt x="37054" y="-5534"/>
                      <a:pt x="76212" y="78604"/>
                      <a:pt x="69862" y="114587"/>
                    </a:cubicBezTo>
                    <a:cubicBezTo>
                      <a:pt x="63512" y="150570"/>
                      <a:pt x="-1046" y="210366"/>
                      <a:pt x="12" y="216187"/>
                    </a:cubicBezTo>
                    <a:cubicBezTo>
                      <a:pt x="1070" y="222008"/>
                      <a:pt x="65629" y="181791"/>
                      <a:pt x="76212" y="149512"/>
                    </a:cubicBezTo>
                    <a:cubicBezTo>
                      <a:pt x="86795" y="117233"/>
                      <a:pt x="39170" y="6108"/>
                      <a:pt x="38112" y="287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7" name="フリーフォーム 1296">
                <a:extLst>
                  <a:ext uri="{FF2B5EF4-FFF2-40B4-BE49-F238E27FC236}">
                    <a16:creationId xmlns:a16="http://schemas.microsoft.com/office/drawing/2014/main" id="{5B254B3B-B03D-0401-FF13-1542A63F2AFC}"/>
                  </a:ext>
                </a:extLst>
              </p:cNvPr>
              <p:cNvSpPr/>
              <p:nvPr/>
            </p:nvSpPr>
            <p:spPr>
              <a:xfrm>
                <a:off x="2339892" y="5692748"/>
                <a:ext cx="31984" cy="301697"/>
              </a:xfrm>
              <a:custGeom>
                <a:avLst/>
                <a:gdLst>
                  <a:gd name="connsiteX0" fmla="*/ 83 w 31984"/>
                  <a:gd name="connsiteY0" fmla="*/ 27 h 301697"/>
                  <a:gd name="connsiteX1" fmla="*/ 22308 w 31984"/>
                  <a:gd name="connsiteY1" fmla="*/ 181002 h 301697"/>
                  <a:gd name="connsiteX2" fmla="*/ 12783 w 31984"/>
                  <a:gd name="connsiteY2" fmla="*/ 301652 h 301697"/>
                  <a:gd name="connsiteX3" fmla="*/ 31833 w 31984"/>
                  <a:gd name="connsiteY3" fmla="*/ 168302 h 301697"/>
                  <a:gd name="connsiteX4" fmla="*/ 83 w 31984"/>
                  <a:gd name="connsiteY4" fmla="*/ 27 h 301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984" h="301697">
                    <a:moveTo>
                      <a:pt x="83" y="27"/>
                    </a:moveTo>
                    <a:cubicBezTo>
                      <a:pt x="-1505" y="2144"/>
                      <a:pt x="20191" y="130731"/>
                      <a:pt x="22308" y="181002"/>
                    </a:cubicBezTo>
                    <a:cubicBezTo>
                      <a:pt x="24425" y="231273"/>
                      <a:pt x="11195" y="303769"/>
                      <a:pt x="12783" y="301652"/>
                    </a:cubicBezTo>
                    <a:cubicBezTo>
                      <a:pt x="14371" y="299535"/>
                      <a:pt x="29187" y="218573"/>
                      <a:pt x="31833" y="168302"/>
                    </a:cubicBezTo>
                    <a:cubicBezTo>
                      <a:pt x="34479" y="118031"/>
                      <a:pt x="1671" y="-2090"/>
                      <a:pt x="83" y="27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8" name="フリーフォーム 1297">
                <a:extLst>
                  <a:ext uri="{FF2B5EF4-FFF2-40B4-BE49-F238E27FC236}">
                    <a16:creationId xmlns:a16="http://schemas.microsoft.com/office/drawing/2014/main" id="{C06E7FEE-E556-6C27-E561-8C0F5CB38DA7}"/>
                  </a:ext>
                </a:extLst>
              </p:cNvPr>
              <p:cNvSpPr/>
              <p:nvPr/>
            </p:nvSpPr>
            <p:spPr>
              <a:xfrm>
                <a:off x="2729309" y="5117726"/>
                <a:ext cx="93346" cy="91058"/>
              </a:xfrm>
              <a:custGeom>
                <a:avLst/>
                <a:gdLst>
                  <a:gd name="connsiteX0" fmla="*/ 93266 w 93346"/>
                  <a:gd name="connsiteY0" fmla="*/ 374 h 91058"/>
                  <a:gd name="connsiteX1" fmla="*/ 4366 w 93346"/>
                  <a:gd name="connsiteY1" fmla="*/ 89274 h 91058"/>
                  <a:gd name="connsiteX2" fmla="*/ 20241 w 93346"/>
                  <a:gd name="connsiteY2" fmla="*/ 57524 h 91058"/>
                  <a:gd name="connsiteX3" fmla="*/ 93266 w 93346"/>
                  <a:gd name="connsiteY3" fmla="*/ 374 h 910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3346" h="91058">
                    <a:moveTo>
                      <a:pt x="93266" y="374"/>
                    </a:moveTo>
                    <a:cubicBezTo>
                      <a:pt x="90620" y="5666"/>
                      <a:pt x="16537" y="79749"/>
                      <a:pt x="4366" y="89274"/>
                    </a:cubicBezTo>
                    <a:cubicBezTo>
                      <a:pt x="-7805" y="98799"/>
                      <a:pt x="8070" y="67578"/>
                      <a:pt x="20241" y="57524"/>
                    </a:cubicBezTo>
                    <a:cubicBezTo>
                      <a:pt x="32412" y="47470"/>
                      <a:pt x="95912" y="-4918"/>
                      <a:pt x="93266" y="374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9" name="フリーフォーム 1298">
                <a:extLst>
                  <a:ext uri="{FF2B5EF4-FFF2-40B4-BE49-F238E27FC236}">
                    <a16:creationId xmlns:a16="http://schemas.microsoft.com/office/drawing/2014/main" id="{5A8DAE47-62F8-7F22-B979-E5C1F074CB90}"/>
                  </a:ext>
                </a:extLst>
              </p:cNvPr>
              <p:cNvSpPr/>
              <p:nvPr/>
            </p:nvSpPr>
            <p:spPr>
              <a:xfrm>
                <a:off x="2898680" y="4815416"/>
                <a:ext cx="177442" cy="415511"/>
              </a:xfrm>
              <a:custGeom>
                <a:avLst/>
                <a:gdLst>
                  <a:gd name="connsiteX0" fmla="*/ 931 w 177442"/>
                  <a:gd name="connsiteY0" fmla="*/ 1226 h 415511"/>
                  <a:gd name="connsiteX1" fmla="*/ 29004 w 177442"/>
                  <a:gd name="connsiteY1" fmla="*/ 165658 h 415511"/>
                  <a:gd name="connsiteX2" fmla="*/ 177394 w 177442"/>
                  <a:gd name="connsiteY2" fmla="*/ 414310 h 415511"/>
                  <a:gd name="connsiteX3" fmla="*/ 45046 w 177442"/>
                  <a:gd name="connsiteY3" fmla="*/ 249879 h 415511"/>
                  <a:gd name="connsiteX4" fmla="*/ 931 w 177442"/>
                  <a:gd name="connsiteY4" fmla="*/ 1226 h 415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7442" h="415511">
                    <a:moveTo>
                      <a:pt x="931" y="1226"/>
                    </a:moveTo>
                    <a:cubicBezTo>
                      <a:pt x="-1743" y="-12811"/>
                      <a:pt x="-406" y="96811"/>
                      <a:pt x="29004" y="165658"/>
                    </a:cubicBezTo>
                    <a:cubicBezTo>
                      <a:pt x="58414" y="234505"/>
                      <a:pt x="174720" y="400273"/>
                      <a:pt x="177394" y="414310"/>
                    </a:cubicBezTo>
                    <a:cubicBezTo>
                      <a:pt x="180068" y="428347"/>
                      <a:pt x="71783" y="316053"/>
                      <a:pt x="45046" y="249879"/>
                    </a:cubicBezTo>
                    <a:cubicBezTo>
                      <a:pt x="18309" y="183705"/>
                      <a:pt x="3605" y="15263"/>
                      <a:pt x="931" y="1226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0" name="フリーフォーム 1299">
                <a:extLst>
                  <a:ext uri="{FF2B5EF4-FFF2-40B4-BE49-F238E27FC236}">
                    <a16:creationId xmlns:a16="http://schemas.microsoft.com/office/drawing/2014/main" id="{E0101C54-BADA-2750-8A73-232D4AAA8EFC}"/>
                  </a:ext>
                </a:extLst>
              </p:cNvPr>
              <p:cNvSpPr/>
              <p:nvPr/>
            </p:nvSpPr>
            <p:spPr>
              <a:xfrm>
                <a:off x="2868428" y="9460940"/>
                <a:ext cx="502929" cy="676970"/>
              </a:xfrm>
              <a:custGeom>
                <a:avLst/>
                <a:gdLst>
                  <a:gd name="connsiteX0" fmla="*/ 502660 w 502929"/>
                  <a:gd name="connsiteY0" fmla="*/ 52 h 676970"/>
                  <a:gd name="connsiteX1" fmla="*/ 149092 w 502929"/>
                  <a:gd name="connsiteY1" fmla="*/ 469444 h 676970"/>
                  <a:gd name="connsiteX2" fmla="*/ 2788 w 502929"/>
                  <a:gd name="connsiteY2" fmla="*/ 676708 h 676970"/>
                  <a:gd name="connsiteX3" fmla="*/ 88132 w 502929"/>
                  <a:gd name="connsiteY3" fmla="*/ 499924 h 676970"/>
                  <a:gd name="connsiteX4" fmla="*/ 502660 w 502929"/>
                  <a:gd name="connsiteY4" fmla="*/ 52 h 676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2929" h="676970">
                    <a:moveTo>
                      <a:pt x="502660" y="52"/>
                    </a:moveTo>
                    <a:cubicBezTo>
                      <a:pt x="512820" y="-5028"/>
                      <a:pt x="232404" y="356668"/>
                      <a:pt x="149092" y="469444"/>
                    </a:cubicBezTo>
                    <a:cubicBezTo>
                      <a:pt x="65780" y="582220"/>
                      <a:pt x="12948" y="671628"/>
                      <a:pt x="2788" y="676708"/>
                    </a:cubicBezTo>
                    <a:cubicBezTo>
                      <a:pt x="-7372" y="681788"/>
                      <a:pt x="7868" y="612700"/>
                      <a:pt x="88132" y="499924"/>
                    </a:cubicBezTo>
                    <a:cubicBezTo>
                      <a:pt x="168396" y="387148"/>
                      <a:pt x="492500" y="5132"/>
                      <a:pt x="502660" y="52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1" name="フリーフォーム 1240">
                <a:extLst>
                  <a:ext uri="{FF2B5EF4-FFF2-40B4-BE49-F238E27FC236}">
                    <a16:creationId xmlns:a16="http://schemas.microsoft.com/office/drawing/2014/main" id="{2854E471-AD38-40F5-41A6-BD73FCCE7F6F}"/>
                  </a:ext>
                </a:extLst>
              </p:cNvPr>
              <p:cNvSpPr/>
              <p:nvPr/>
            </p:nvSpPr>
            <p:spPr>
              <a:xfrm>
                <a:off x="6644899" y="5226235"/>
                <a:ext cx="606512" cy="331224"/>
              </a:xfrm>
              <a:custGeom>
                <a:avLst/>
                <a:gdLst>
                  <a:gd name="connsiteX0" fmla="*/ 600 w 606512"/>
                  <a:gd name="connsiteY0" fmla="*/ 2588 h 331224"/>
                  <a:gd name="connsiteX1" fmla="*/ 477118 w 606512"/>
                  <a:gd name="connsiteY1" fmla="*/ 285923 h 331224"/>
                  <a:gd name="connsiteX2" fmla="*/ 303253 w 606512"/>
                  <a:gd name="connsiteY2" fmla="*/ 221528 h 331224"/>
                  <a:gd name="connsiteX3" fmla="*/ 599467 w 606512"/>
                  <a:gd name="connsiteY3" fmla="*/ 330999 h 331224"/>
                  <a:gd name="connsiteX4" fmla="*/ 502876 w 606512"/>
                  <a:gd name="connsiteY4" fmla="*/ 247286 h 331224"/>
                  <a:gd name="connsiteX5" fmla="*/ 380526 w 606512"/>
                  <a:gd name="connsiteY5" fmla="*/ 150695 h 331224"/>
                  <a:gd name="connsiteX6" fmla="*/ 600 w 606512"/>
                  <a:gd name="connsiteY6" fmla="*/ 2588 h 33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6512" h="331224">
                    <a:moveTo>
                      <a:pt x="600" y="2588"/>
                    </a:moveTo>
                    <a:cubicBezTo>
                      <a:pt x="16699" y="25126"/>
                      <a:pt x="426676" y="249433"/>
                      <a:pt x="477118" y="285923"/>
                    </a:cubicBezTo>
                    <a:cubicBezTo>
                      <a:pt x="527560" y="322413"/>
                      <a:pt x="303253" y="221528"/>
                      <a:pt x="303253" y="221528"/>
                    </a:cubicBezTo>
                    <a:cubicBezTo>
                      <a:pt x="323645" y="229041"/>
                      <a:pt x="566196" y="326706"/>
                      <a:pt x="599467" y="330999"/>
                    </a:cubicBezTo>
                    <a:cubicBezTo>
                      <a:pt x="632738" y="335292"/>
                      <a:pt x="539366" y="277337"/>
                      <a:pt x="502876" y="247286"/>
                    </a:cubicBezTo>
                    <a:cubicBezTo>
                      <a:pt x="466386" y="217235"/>
                      <a:pt x="464239" y="190405"/>
                      <a:pt x="380526" y="150695"/>
                    </a:cubicBezTo>
                    <a:cubicBezTo>
                      <a:pt x="296813" y="110985"/>
                      <a:pt x="-15499" y="-19950"/>
                      <a:pt x="600" y="2588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1" name="フリーフォーム 1300">
                <a:extLst>
                  <a:ext uri="{FF2B5EF4-FFF2-40B4-BE49-F238E27FC236}">
                    <a16:creationId xmlns:a16="http://schemas.microsoft.com/office/drawing/2014/main" id="{08699097-48F6-6860-E6F1-1DAA6FF69F2C}"/>
                  </a:ext>
                </a:extLst>
              </p:cNvPr>
              <p:cNvSpPr/>
              <p:nvPr/>
            </p:nvSpPr>
            <p:spPr>
              <a:xfrm>
                <a:off x="5718218" y="6234456"/>
                <a:ext cx="1648966" cy="1441353"/>
              </a:xfrm>
              <a:custGeom>
                <a:avLst/>
                <a:gdLst>
                  <a:gd name="connsiteX0" fmla="*/ 1642058 w 1648966"/>
                  <a:gd name="connsiteY0" fmla="*/ 11798 h 1441353"/>
                  <a:gd name="connsiteX1" fmla="*/ 985236 w 1648966"/>
                  <a:gd name="connsiteY1" fmla="*/ 340209 h 1441353"/>
                  <a:gd name="connsiteX2" fmla="*/ 1171979 w 1648966"/>
                  <a:gd name="connsiteY2" fmla="*/ 288693 h 1441353"/>
                  <a:gd name="connsiteX3" fmla="*/ 798492 w 1648966"/>
                  <a:gd name="connsiteY3" fmla="*/ 636423 h 1441353"/>
                  <a:gd name="connsiteX4" fmla="*/ 914402 w 1648966"/>
                  <a:gd name="connsiteY4" fmla="*/ 481876 h 1441353"/>
                  <a:gd name="connsiteX5" fmla="*/ 450762 w 1648966"/>
                  <a:gd name="connsiteY5" fmla="*/ 868243 h 1441353"/>
                  <a:gd name="connsiteX6" fmla="*/ 598869 w 1648966"/>
                  <a:gd name="connsiteY6" fmla="*/ 829606 h 1441353"/>
                  <a:gd name="connsiteX7" fmla="*/ 2 w 1648966"/>
                  <a:gd name="connsiteY7" fmla="*/ 1441352 h 1441353"/>
                  <a:gd name="connsiteX8" fmla="*/ 592430 w 1648966"/>
                  <a:gd name="connsiteY8" fmla="*/ 823167 h 1441353"/>
                  <a:gd name="connsiteX9" fmla="*/ 1352283 w 1648966"/>
                  <a:gd name="connsiteY9" fmla="*/ 217859 h 1441353"/>
                  <a:gd name="connsiteX10" fmla="*/ 1049630 w 1648966"/>
                  <a:gd name="connsiteY10" fmla="*/ 340209 h 1441353"/>
                  <a:gd name="connsiteX11" fmla="*/ 1313647 w 1648966"/>
                  <a:gd name="connsiteY11" fmla="*/ 95510 h 1441353"/>
                  <a:gd name="connsiteX12" fmla="*/ 1642058 w 1648966"/>
                  <a:gd name="connsiteY12" fmla="*/ 11798 h 1441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48966" h="1441353">
                    <a:moveTo>
                      <a:pt x="1642058" y="11798"/>
                    </a:moveTo>
                    <a:cubicBezTo>
                      <a:pt x="1587323" y="52581"/>
                      <a:pt x="1063582" y="294060"/>
                      <a:pt x="985236" y="340209"/>
                    </a:cubicBezTo>
                    <a:cubicBezTo>
                      <a:pt x="906890" y="386358"/>
                      <a:pt x="1203103" y="239324"/>
                      <a:pt x="1171979" y="288693"/>
                    </a:cubicBezTo>
                    <a:cubicBezTo>
                      <a:pt x="1140855" y="338062"/>
                      <a:pt x="841421" y="604226"/>
                      <a:pt x="798492" y="636423"/>
                    </a:cubicBezTo>
                    <a:cubicBezTo>
                      <a:pt x="755563" y="668620"/>
                      <a:pt x="972357" y="443239"/>
                      <a:pt x="914402" y="481876"/>
                    </a:cubicBezTo>
                    <a:cubicBezTo>
                      <a:pt x="856447" y="520513"/>
                      <a:pt x="503351" y="810288"/>
                      <a:pt x="450762" y="868243"/>
                    </a:cubicBezTo>
                    <a:cubicBezTo>
                      <a:pt x="398173" y="926198"/>
                      <a:pt x="673996" y="734088"/>
                      <a:pt x="598869" y="829606"/>
                    </a:cubicBezTo>
                    <a:cubicBezTo>
                      <a:pt x="523742" y="925124"/>
                      <a:pt x="1075" y="1442425"/>
                      <a:pt x="2" y="1441352"/>
                    </a:cubicBezTo>
                    <a:cubicBezTo>
                      <a:pt x="-1071" y="1440279"/>
                      <a:pt x="367050" y="1027082"/>
                      <a:pt x="592430" y="823167"/>
                    </a:cubicBezTo>
                    <a:cubicBezTo>
                      <a:pt x="817810" y="619252"/>
                      <a:pt x="1276083" y="298352"/>
                      <a:pt x="1352283" y="217859"/>
                    </a:cubicBezTo>
                    <a:cubicBezTo>
                      <a:pt x="1428483" y="137366"/>
                      <a:pt x="1056069" y="360601"/>
                      <a:pt x="1049630" y="340209"/>
                    </a:cubicBezTo>
                    <a:cubicBezTo>
                      <a:pt x="1043191" y="319818"/>
                      <a:pt x="1215982" y="145952"/>
                      <a:pt x="1313647" y="95510"/>
                    </a:cubicBezTo>
                    <a:cubicBezTo>
                      <a:pt x="1411312" y="45068"/>
                      <a:pt x="1696793" y="-28985"/>
                      <a:pt x="1642058" y="11798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2" name="フリーフォーム 1301">
                <a:extLst>
                  <a:ext uri="{FF2B5EF4-FFF2-40B4-BE49-F238E27FC236}">
                    <a16:creationId xmlns:a16="http://schemas.microsoft.com/office/drawing/2014/main" id="{9729E714-F9BC-A21E-1CAD-C92428B8EBA2}"/>
                  </a:ext>
                </a:extLst>
              </p:cNvPr>
              <p:cNvSpPr/>
              <p:nvPr/>
            </p:nvSpPr>
            <p:spPr>
              <a:xfrm>
                <a:off x="4569307" y="7629097"/>
                <a:ext cx="1298226" cy="1649587"/>
              </a:xfrm>
              <a:custGeom>
                <a:avLst/>
                <a:gdLst>
                  <a:gd name="connsiteX0" fmla="*/ 1297020 w 1298226"/>
                  <a:gd name="connsiteY0" fmla="*/ 8075 h 1649587"/>
                  <a:gd name="connsiteX1" fmla="*/ 859138 w 1298226"/>
                  <a:gd name="connsiteY1" fmla="*/ 581185 h 1649587"/>
                  <a:gd name="connsiteX2" fmla="*/ 99285 w 1298226"/>
                  <a:gd name="connsiteY2" fmla="*/ 1527782 h 1649587"/>
                  <a:gd name="connsiteX3" fmla="*/ 9132 w 1298226"/>
                  <a:gd name="connsiteY3" fmla="*/ 1637252 h 1649587"/>
                  <a:gd name="connsiteX4" fmla="*/ 756107 w 1298226"/>
                  <a:gd name="connsiteY4" fmla="*/ 774368 h 1649587"/>
                  <a:gd name="connsiteX5" fmla="*/ 981487 w 1298226"/>
                  <a:gd name="connsiteY5" fmla="*/ 278531 h 1649587"/>
                  <a:gd name="connsiteX6" fmla="*/ 1297020 w 1298226"/>
                  <a:gd name="connsiteY6" fmla="*/ 8075 h 16495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98226" h="1649587">
                    <a:moveTo>
                      <a:pt x="1297020" y="8075"/>
                    </a:moveTo>
                    <a:cubicBezTo>
                      <a:pt x="1276628" y="58517"/>
                      <a:pt x="1058761" y="327900"/>
                      <a:pt x="859138" y="581185"/>
                    </a:cubicBezTo>
                    <a:cubicBezTo>
                      <a:pt x="659515" y="834470"/>
                      <a:pt x="240953" y="1351771"/>
                      <a:pt x="99285" y="1527782"/>
                    </a:cubicBezTo>
                    <a:cubicBezTo>
                      <a:pt x="-42383" y="1703793"/>
                      <a:pt x="9132" y="1637252"/>
                      <a:pt x="9132" y="1637252"/>
                    </a:cubicBezTo>
                    <a:cubicBezTo>
                      <a:pt x="118602" y="1511683"/>
                      <a:pt x="594048" y="1000822"/>
                      <a:pt x="756107" y="774368"/>
                    </a:cubicBezTo>
                    <a:cubicBezTo>
                      <a:pt x="918166" y="547915"/>
                      <a:pt x="889188" y="401953"/>
                      <a:pt x="981487" y="278531"/>
                    </a:cubicBezTo>
                    <a:cubicBezTo>
                      <a:pt x="1073786" y="155109"/>
                      <a:pt x="1317412" y="-42367"/>
                      <a:pt x="1297020" y="8075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3" name="フリーフォーム 1302">
                <a:extLst>
                  <a:ext uri="{FF2B5EF4-FFF2-40B4-BE49-F238E27FC236}">
                    <a16:creationId xmlns:a16="http://schemas.microsoft.com/office/drawing/2014/main" id="{9623C256-9EEA-4F3E-26BA-91E9E59C76C3}"/>
                  </a:ext>
                </a:extLst>
              </p:cNvPr>
              <p:cNvSpPr/>
              <p:nvPr/>
            </p:nvSpPr>
            <p:spPr>
              <a:xfrm>
                <a:off x="3060045" y="9163281"/>
                <a:ext cx="1680259" cy="1684845"/>
              </a:xfrm>
              <a:custGeom>
                <a:avLst/>
                <a:gdLst>
                  <a:gd name="connsiteX0" fmla="*/ 1679380 w 1680259"/>
                  <a:gd name="connsiteY0" fmla="*/ 37 h 1684845"/>
                  <a:gd name="connsiteX1" fmla="*/ 1054755 w 1680259"/>
                  <a:gd name="connsiteY1" fmla="*/ 637542 h 1684845"/>
                  <a:gd name="connsiteX2" fmla="*/ 18006 w 1680259"/>
                  <a:gd name="connsiteY2" fmla="*/ 1667851 h 1684845"/>
                  <a:gd name="connsiteX3" fmla="*/ 468766 w 1680259"/>
                  <a:gd name="connsiteY3" fmla="*/ 1223530 h 1684845"/>
                  <a:gd name="connsiteX4" fmla="*/ 1383166 w 1680259"/>
                  <a:gd name="connsiteY4" fmla="*/ 495874 h 1684845"/>
                  <a:gd name="connsiteX5" fmla="*/ 1196423 w 1680259"/>
                  <a:gd name="connsiteY5" fmla="*/ 663299 h 1684845"/>
                  <a:gd name="connsiteX6" fmla="*/ 1679380 w 1680259"/>
                  <a:gd name="connsiteY6" fmla="*/ 37 h 1684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0259" h="1684845">
                    <a:moveTo>
                      <a:pt x="1679380" y="37"/>
                    </a:moveTo>
                    <a:cubicBezTo>
                      <a:pt x="1655769" y="-4256"/>
                      <a:pt x="1331651" y="359573"/>
                      <a:pt x="1054755" y="637542"/>
                    </a:cubicBezTo>
                    <a:cubicBezTo>
                      <a:pt x="777859" y="915511"/>
                      <a:pt x="115671" y="1570186"/>
                      <a:pt x="18006" y="1667851"/>
                    </a:cubicBezTo>
                    <a:cubicBezTo>
                      <a:pt x="-79659" y="1765516"/>
                      <a:pt x="241239" y="1418859"/>
                      <a:pt x="468766" y="1223530"/>
                    </a:cubicBezTo>
                    <a:cubicBezTo>
                      <a:pt x="696293" y="1028201"/>
                      <a:pt x="1261890" y="589246"/>
                      <a:pt x="1383166" y="495874"/>
                    </a:cubicBezTo>
                    <a:cubicBezTo>
                      <a:pt x="1504442" y="402502"/>
                      <a:pt x="1149201" y="742719"/>
                      <a:pt x="1196423" y="663299"/>
                    </a:cubicBezTo>
                    <a:cubicBezTo>
                      <a:pt x="1243645" y="583879"/>
                      <a:pt x="1702991" y="4330"/>
                      <a:pt x="1679380" y="37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4" name="フリーフォーム 1303">
                <a:extLst>
                  <a:ext uri="{FF2B5EF4-FFF2-40B4-BE49-F238E27FC236}">
                    <a16:creationId xmlns:a16="http://schemas.microsoft.com/office/drawing/2014/main" id="{41434170-2B3E-51AD-0A5F-01DCAF56509B}"/>
                  </a:ext>
                </a:extLst>
              </p:cNvPr>
              <p:cNvSpPr/>
              <p:nvPr/>
            </p:nvSpPr>
            <p:spPr>
              <a:xfrm>
                <a:off x="2340658" y="8262586"/>
                <a:ext cx="243771" cy="559513"/>
              </a:xfrm>
              <a:custGeom>
                <a:avLst/>
                <a:gdLst>
                  <a:gd name="connsiteX0" fmla="*/ 16176 w 243771"/>
                  <a:gd name="connsiteY0" fmla="*/ 5651 h 559513"/>
                  <a:gd name="connsiteX1" fmla="*/ 112767 w 243771"/>
                  <a:gd name="connsiteY1" fmla="*/ 237470 h 559513"/>
                  <a:gd name="connsiteX2" fmla="*/ 41934 w 243771"/>
                  <a:gd name="connsiteY2" fmla="*/ 417775 h 559513"/>
                  <a:gd name="connsiteX3" fmla="*/ 3297 w 243771"/>
                  <a:gd name="connsiteY3" fmla="*/ 559442 h 559513"/>
                  <a:gd name="connsiteX4" fmla="*/ 29055 w 243771"/>
                  <a:gd name="connsiteY4" fmla="*/ 430653 h 559513"/>
                  <a:gd name="connsiteX5" fmla="*/ 241556 w 243771"/>
                  <a:gd name="connsiteY5" fmla="*/ 50727 h 559513"/>
                  <a:gd name="connsiteX6" fmla="*/ 138525 w 243771"/>
                  <a:gd name="connsiteY6" fmla="*/ 218152 h 559513"/>
                  <a:gd name="connsiteX7" fmla="*/ 112767 w 243771"/>
                  <a:gd name="connsiteY7" fmla="*/ 82924 h 559513"/>
                  <a:gd name="connsiteX8" fmla="*/ 16176 w 243771"/>
                  <a:gd name="connsiteY8" fmla="*/ 5651 h 559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3771" h="559513">
                    <a:moveTo>
                      <a:pt x="16176" y="5651"/>
                    </a:moveTo>
                    <a:cubicBezTo>
                      <a:pt x="16176" y="31409"/>
                      <a:pt x="108474" y="168783"/>
                      <a:pt x="112767" y="237470"/>
                    </a:cubicBezTo>
                    <a:cubicBezTo>
                      <a:pt x="117060" y="306157"/>
                      <a:pt x="60179" y="364113"/>
                      <a:pt x="41934" y="417775"/>
                    </a:cubicBezTo>
                    <a:cubicBezTo>
                      <a:pt x="23689" y="471437"/>
                      <a:pt x="5443" y="557296"/>
                      <a:pt x="3297" y="559442"/>
                    </a:cubicBezTo>
                    <a:cubicBezTo>
                      <a:pt x="1150" y="561588"/>
                      <a:pt x="-10655" y="515439"/>
                      <a:pt x="29055" y="430653"/>
                    </a:cubicBezTo>
                    <a:cubicBezTo>
                      <a:pt x="68765" y="345867"/>
                      <a:pt x="223311" y="86144"/>
                      <a:pt x="241556" y="50727"/>
                    </a:cubicBezTo>
                    <a:cubicBezTo>
                      <a:pt x="259801" y="15310"/>
                      <a:pt x="159990" y="212786"/>
                      <a:pt x="138525" y="218152"/>
                    </a:cubicBezTo>
                    <a:cubicBezTo>
                      <a:pt x="117060" y="223518"/>
                      <a:pt x="135305" y="117268"/>
                      <a:pt x="112767" y="82924"/>
                    </a:cubicBezTo>
                    <a:cubicBezTo>
                      <a:pt x="90229" y="48580"/>
                      <a:pt x="16176" y="-20107"/>
                      <a:pt x="16176" y="5651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5" name="フリーフォーム 1304">
                <a:extLst>
                  <a:ext uri="{FF2B5EF4-FFF2-40B4-BE49-F238E27FC236}">
                    <a16:creationId xmlns:a16="http://schemas.microsoft.com/office/drawing/2014/main" id="{030A7420-3F55-B5A6-6F67-95FC9F903A98}"/>
                  </a:ext>
                </a:extLst>
              </p:cNvPr>
              <p:cNvSpPr/>
              <p:nvPr/>
            </p:nvSpPr>
            <p:spPr>
              <a:xfrm>
                <a:off x="2375822" y="8552762"/>
                <a:ext cx="865489" cy="2151992"/>
              </a:xfrm>
              <a:custGeom>
                <a:avLst/>
                <a:gdLst>
                  <a:gd name="connsiteX0" fmla="*/ 13209 w 865489"/>
                  <a:gd name="connsiteY0" fmla="*/ 5249 h 2151992"/>
                  <a:gd name="connsiteX1" fmla="*/ 13209 w 865489"/>
                  <a:gd name="connsiteY1" fmla="*/ 462449 h 2151992"/>
                  <a:gd name="connsiteX2" fmla="*/ 174195 w 865489"/>
                  <a:gd name="connsiteY2" fmla="*/ 1099953 h 2151992"/>
                  <a:gd name="connsiteX3" fmla="*/ 129119 w 865489"/>
                  <a:gd name="connsiteY3" fmla="*/ 1061317 h 2151992"/>
                  <a:gd name="connsiteX4" fmla="*/ 631395 w 865489"/>
                  <a:gd name="connsiteY4" fmla="*/ 1904883 h 2151992"/>
                  <a:gd name="connsiteX5" fmla="*/ 560561 w 865489"/>
                  <a:gd name="connsiteY5" fmla="*/ 1750337 h 2151992"/>
                  <a:gd name="connsiteX6" fmla="*/ 863215 w 865489"/>
                  <a:gd name="connsiteY6" fmla="*/ 2149582 h 2151992"/>
                  <a:gd name="connsiteX7" fmla="*/ 676471 w 865489"/>
                  <a:gd name="connsiteY7" fmla="*/ 1879125 h 2151992"/>
                  <a:gd name="connsiteX8" fmla="*/ 270786 w 865489"/>
                  <a:gd name="connsiteY8" fmla="*/ 1145030 h 2151992"/>
                  <a:gd name="connsiteX9" fmla="*/ 45406 w 865489"/>
                  <a:gd name="connsiteY9" fmla="*/ 765103 h 2151992"/>
                  <a:gd name="connsiteX10" fmla="*/ 13209 w 865489"/>
                  <a:gd name="connsiteY10" fmla="*/ 5249 h 2151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65489" h="2151992">
                    <a:moveTo>
                      <a:pt x="13209" y="5249"/>
                    </a:moveTo>
                    <a:cubicBezTo>
                      <a:pt x="7843" y="-45193"/>
                      <a:pt x="-13622" y="279998"/>
                      <a:pt x="13209" y="462449"/>
                    </a:cubicBezTo>
                    <a:cubicBezTo>
                      <a:pt x="40040" y="644900"/>
                      <a:pt x="154877" y="1000142"/>
                      <a:pt x="174195" y="1099953"/>
                    </a:cubicBezTo>
                    <a:cubicBezTo>
                      <a:pt x="193513" y="1199764"/>
                      <a:pt x="52919" y="927162"/>
                      <a:pt x="129119" y="1061317"/>
                    </a:cubicBezTo>
                    <a:cubicBezTo>
                      <a:pt x="205319" y="1195472"/>
                      <a:pt x="559488" y="1790046"/>
                      <a:pt x="631395" y="1904883"/>
                    </a:cubicBezTo>
                    <a:cubicBezTo>
                      <a:pt x="703302" y="2019720"/>
                      <a:pt x="521924" y="1709554"/>
                      <a:pt x="560561" y="1750337"/>
                    </a:cubicBezTo>
                    <a:cubicBezTo>
                      <a:pt x="599198" y="1791120"/>
                      <a:pt x="843897" y="2128117"/>
                      <a:pt x="863215" y="2149582"/>
                    </a:cubicBezTo>
                    <a:cubicBezTo>
                      <a:pt x="882533" y="2171047"/>
                      <a:pt x="775209" y="2046550"/>
                      <a:pt x="676471" y="1879125"/>
                    </a:cubicBezTo>
                    <a:cubicBezTo>
                      <a:pt x="577733" y="1711700"/>
                      <a:pt x="375964" y="1330700"/>
                      <a:pt x="270786" y="1145030"/>
                    </a:cubicBezTo>
                    <a:cubicBezTo>
                      <a:pt x="165609" y="959360"/>
                      <a:pt x="86189" y="947554"/>
                      <a:pt x="45406" y="765103"/>
                    </a:cubicBezTo>
                    <a:cubicBezTo>
                      <a:pt x="4623" y="582652"/>
                      <a:pt x="18575" y="55691"/>
                      <a:pt x="13209" y="5249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6" name="フリーフォーム 1305">
                <a:extLst>
                  <a:ext uri="{FF2B5EF4-FFF2-40B4-BE49-F238E27FC236}">
                    <a16:creationId xmlns:a16="http://schemas.microsoft.com/office/drawing/2014/main" id="{1DB0154D-CEF9-5ADE-A624-B38962EFD345}"/>
                  </a:ext>
                </a:extLst>
              </p:cNvPr>
              <p:cNvSpPr/>
              <p:nvPr/>
            </p:nvSpPr>
            <p:spPr>
              <a:xfrm>
                <a:off x="7508291" y="6483957"/>
                <a:ext cx="768982" cy="401818"/>
              </a:xfrm>
              <a:custGeom>
                <a:avLst/>
                <a:gdLst>
                  <a:gd name="connsiteX0" fmla="*/ 92 w 768982"/>
                  <a:gd name="connsiteY0" fmla="*/ 6995 h 401818"/>
                  <a:gd name="connsiteX1" fmla="*/ 251230 w 768982"/>
                  <a:gd name="connsiteY1" fmla="*/ 148663 h 401818"/>
                  <a:gd name="connsiteX2" fmla="*/ 412216 w 768982"/>
                  <a:gd name="connsiteY2" fmla="*/ 322528 h 401818"/>
                  <a:gd name="connsiteX3" fmla="*/ 354261 w 768982"/>
                  <a:gd name="connsiteY3" fmla="*/ 193739 h 401818"/>
                  <a:gd name="connsiteX4" fmla="*/ 766385 w 768982"/>
                  <a:gd name="connsiteY4" fmla="*/ 399801 h 401818"/>
                  <a:gd name="connsiteX5" fmla="*/ 515247 w 768982"/>
                  <a:gd name="connsiteY5" fmla="*/ 283891 h 401818"/>
                  <a:gd name="connsiteX6" fmla="*/ 225472 w 768982"/>
                  <a:gd name="connsiteY6" fmla="*/ 45632 h 401818"/>
                  <a:gd name="connsiteX7" fmla="*/ 92 w 768982"/>
                  <a:gd name="connsiteY7" fmla="*/ 6995 h 401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68982" h="401818">
                    <a:moveTo>
                      <a:pt x="92" y="6995"/>
                    </a:moveTo>
                    <a:cubicBezTo>
                      <a:pt x="4385" y="24167"/>
                      <a:pt x="182543" y="96074"/>
                      <a:pt x="251230" y="148663"/>
                    </a:cubicBezTo>
                    <a:cubicBezTo>
                      <a:pt x="319917" y="201252"/>
                      <a:pt x="395044" y="315015"/>
                      <a:pt x="412216" y="322528"/>
                    </a:cubicBezTo>
                    <a:cubicBezTo>
                      <a:pt x="429388" y="330041"/>
                      <a:pt x="295233" y="180860"/>
                      <a:pt x="354261" y="193739"/>
                    </a:cubicBezTo>
                    <a:cubicBezTo>
                      <a:pt x="413289" y="206618"/>
                      <a:pt x="739554" y="384776"/>
                      <a:pt x="766385" y="399801"/>
                    </a:cubicBezTo>
                    <a:cubicBezTo>
                      <a:pt x="793216" y="414826"/>
                      <a:pt x="605399" y="342919"/>
                      <a:pt x="515247" y="283891"/>
                    </a:cubicBezTo>
                    <a:cubicBezTo>
                      <a:pt x="425095" y="224863"/>
                      <a:pt x="309185" y="86415"/>
                      <a:pt x="225472" y="45632"/>
                    </a:cubicBezTo>
                    <a:cubicBezTo>
                      <a:pt x="141759" y="4849"/>
                      <a:pt x="-4201" y="-10177"/>
                      <a:pt x="92" y="6995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7" name="フリーフォーム 1306">
                <a:extLst>
                  <a:ext uri="{FF2B5EF4-FFF2-40B4-BE49-F238E27FC236}">
                    <a16:creationId xmlns:a16="http://schemas.microsoft.com/office/drawing/2014/main" id="{E8E1F83A-0598-2DF5-11F0-627F682B714D}"/>
                  </a:ext>
                </a:extLst>
              </p:cNvPr>
              <p:cNvSpPr/>
              <p:nvPr/>
            </p:nvSpPr>
            <p:spPr>
              <a:xfrm>
                <a:off x="7328061" y="7057469"/>
                <a:ext cx="814156" cy="1196462"/>
              </a:xfrm>
              <a:custGeom>
                <a:avLst/>
                <a:gdLst>
                  <a:gd name="connsiteX0" fmla="*/ 740553 w 814156"/>
                  <a:gd name="connsiteY0" fmla="*/ 154 h 1196462"/>
                  <a:gd name="connsiteX1" fmla="*/ 811387 w 814156"/>
                  <a:gd name="connsiteY1" fmla="*/ 418717 h 1196462"/>
                  <a:gd name="connsiteX2" fmla="*/ 624643 w 814156"/>
                  <a:gd name="connsiteY2" fmla="*/ 805083 h 1196462"/>
                  <a:gd name="connsiteX3" fmla="*/ 682598 w 814156"/>
                  <a:gd name="connsiteY3" fmla="*/ 611900 h 1196462"/>
                  <a:gd name="connsiteX4" fmla="*/ 6457 w 814156"/>
                  <a:gd name="connsiteY4" fmla="*/ 1191449 h 1196462"/>
                  <a:gd name="connsiteX5" fmla="*/ 360626 w 814156"/>
                  <a:gd name="connsiteY5" fmla="*/ 882356 h 1196462"/>
                  <a:gd name="connsiteX6" fmla="*/ 682598 w 814156"/>
                  <a:gd name="connsiteY6" fmla="*/ 695613 h 1196462"/>
                  <a:gd name="connsiteX7" fmla="*/ 798508 w 814156"/>
                  <a:gd name="connsiteY7" fmla="*/ 373641 h 1196462"/>
                  <a:gd name="connsiteX8" fmla="*/ 740553 w 814156"/>
                  <a:gd name="connsiteY8" fmla="*/ 154 h 1196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14156" h="1196462">
                    <a:moveTo>
                      <a:pt x="740553" y="154"/>
                    </a:moveTo>
                    <a:cubicBezTo>
                      <a:pt x="742699" y="7667"/>
                      <a:pt x="830705" y="284562"/>
                      <a:pt x="811387" y="418717"/>
                    </a:cubicBezTo>
                    <a:cubicBezTo>
                      <a:pt x="792069" y="552872"/>
                      <a:pt x="646108" y="772886"/>
                      <a:pt x="624643" y="805083"/>
                    </a:cubicBezTo>
                    <a:cubicBezTo>
                      <a:pt x="603178" y="837280"/>
                      <a:pt x="785629" y="547506"/>
                      <a:pt x="682598" y="611900"/>
                    </a:cubicBezTo>
                    <a:cubicBezTo>
                      <a:pt x="579567" y="676294"/>
                      <a:pt x="60119" y="1146373"/>
                      <a:pt x="6457" y="1191449"/>
                    </a:cubicBezTo>
                    <a:cubicBezTo>
                      <a:pt x="-47205" y="1236525"/>
                      <a:pt x="247936" y="964995"/>
                      <a:pt x="360626" y="882356"/>
                    </a:cubicBezTo>
                    <a:cubicBezTo>
                      <a:pt x="473316" y="799717"/>
                      <a:pt x="609618" y="780399"/>
                      <a:pt x="682598" y="695613"/>
                    </a:cubicBezTo>
                    <a:cubicBezTo>
                      <a:pt x="755578" y="610827"/>
                      <a:pt x="786702" y="486331"/>
                      <a:pt x="798508" y="373641"/>
                    </a:cubicBezTo>
                    <a:cubicBezTo>
                      <a:pt x="810314" y="260951"/>
                      <a:pt x="738407" y="-7359"/>
                      <a:pt x="740553" y="154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8" name="フリーフォーム 1307">
                <a:extLst>
                  <a:ext uri="{FF2B5EF4-FFF2-40B4-BE49-F238E27FC236}">
                    <a16:creationId xmlns:a16="http://schemas.microsoft.com/office/drawing/2014/main" id="{87420A81-9359-1256-05A4-0DE62CB04BF9}"/>
                  </a:ext>
                </a:extLst>
              </p:cNvPr>
              <p:cNvSpPr/>
              <p:nvPr/>
            </p:nvSpPr>
            <p:spPr>
              <a:xfrm>
                <a:off x="6780930" y="7024743"/>
                <a:ext cx="1152478" cy="1497725"/>
              </a:xfrm>
              <a:custGeom>
                <a:avLst/>
                <a:gdLst>
                  <a:gd name="connsiteX0" fmla="*/ 1152456 w 1152478"/>
                  <a:gd name="connsiteY0" fmla="*/ 682 h 1497725"/>
                  <a:gd name="connsiteX1" fmla="*/ 637301 w 1152478"/>
                  <a:gd name="connsiteY1" fmla="*/ 399927 h 1497725"/>
                  <a:gd name="connsiteX2" fmla="*/ 360405 w 1152478"/>
                  <a:gd name="connsiteY2" fmla="*/ 702581 h 1497725"/>
                  <a:gd name="connsiteX3" fmla="*/ 456997 w 1152478"/>
                  <a:gd name="connsiteY3" fmla="*/ 548034 h 1497725"/>
                  <a:gd name="connsiteX4" fmla="*/ 6236 w 1152478"/>
                  <a:gd name="connsiteY4" fmla="*/ 1488192 h 1497725"/>
                  <a:gd name="connsiteX5" fmla="*/ 225177 w 1152478"/>
                  <a:gd name="connsiteY5" fmla="*/ 992356 h 1497725"/>
                  <a:gd name="connsiteX6" fmla="*/ 656619 w 1152478"/>
                  <a:gd name="connsiteY6" fmla="*/ 322654 h 1497725"/>
                  <a:gd name="connsiteX7" fmla="*/ 1152456 w 1152478"/>
                  <a:gd name="connsiteY7" fmla="*/ 682 h 1497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52478" h="1497725">
                    <a:moveTo>
                      <a:pt x="1152456" y="682"/>
                    </a:moveTo>
                    <a:cubicBezTo>
                      <a:pt x="1149236" y="13561"/>
                      <a:pt x="769309" y="282944"/>
                      <a:pt x="637301" y="399927"/>
                    </a:cubicBezTo>
                    <a:cubicBezTo>
                      <a:pt x="505293" y="516910"/>
                      <a:pt x="390456" y="677897"/>
                      <a:pt x="360405" y="702581"/>
                    </a:cubicBezTo>
                    <a:cubicBezTo>
                      <a:pt x="330354" y="727265"/>
                      <a:pt x="516025" y="417099"/>
                      <a:pt x="456997" y="548034"/>
                    </a:cubicBezTo>
                    <a:cubicBezTo>
                      <a:pt x="397969" y="678969"/>
                      <a:pt x="44873" y="1414138"/>
                      <a:pt x="6236" y="1488192"/>
                    </a:cubicBezTo>
                    <a:cubicBezTo>
                      <a:pt x="-32401" y="1562246"/>
                      <a:pt x="116780" y="1186612"/>
                      <a:pt x="225177" y="992356"/>
                    </a:cubicBezTo>
                    <a:cubicBezTo>
                      <a:pt x="333574" y="798100"/>
                      <a:pt x="500999" y="485787"/>
                      <a:pt x="656619" y="322654"/>
                    </a:cubicBezTo>
                    <a:cubicBezTo>
                      <a:pt x="812239" y="159522"/>
                      <a:pt x="1155676" y="-12197"/>
                      <a:pt x="1152456" y="682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9" name="フリーフォーム 1308">
                <a:extLst>
                  <a:ext uri="{FF2B5EF4-FFF2-40B4-BE49-F238E27FC236}">
                    <a16:creationId xmlns:a16="http://schemas.microsoft.com/office/drawing/2014/main" id="{C4A15F91-DF81-724D-809B-19CFCA1279C6}"/>
                  </a:ext>
                </a:extLst>
              </p:cNvPr>
              <p:cNvSpPr/>
              <p:nvPr/>
            </p:nvSpPr>
            <p:spPr>
              <a:xfrm>
                <a:off x="6228161" y="8155444"/>
                <a:ext cx="1790037" cy="1306175"/>
              </a:xfrm>
              <a:custGeom>
                <a:avLst/>
                <a:gdLst>
                  <a:gd name="connsiteX0" fmla="*/ 1788938 w 1790037"/>
                  <a:gd name="connsiteY0" fmla="*/ 3322 h 1306175"/>
                  <a:gd name="connsiteX1" fmla="*/ 552566 w 1790037"/>
                  <a:gd name="connsiteY1" fmla="*/ 653705 h 1306175"/>
                  <a:gd name="connsiteX2" fmla="*/ 24532 w 1790037"/>
                  <a:gd name="connsiteY2" fmla="*/ 1291210 h 1306175"/>
                  <a:gd name="connsiteX3" fmla="*/ 191957 w 1790037"/>
                  <a:gd name="connsiteY3" fmla="*/ 1040071 h 1306175"/>
                  <a:gd name="connsiteX4" fmla="*/ 1099918 w 1790037"/>
                  <a:gd name="connsiteY4" fmla="*/ 325294 h 1306175"/>
                  <a:gd name="connsiteX5" fmla="*/ 777946 w 1790037"/>
                  <a:gd name="connsiteY5" fmla="*/ 396128 h 1306175"/>
                  <a:gd name="connsiteX6" fmla="*/ 1788938 w 1790037"/>
                  <a:gd name="connsiteY6" fmla="*/ 3322 h 1306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90037" h="1306175">
                    <a:moveTo>
                      <a:pt x="1788938" y="3322"/>
                    </a:moveTo>
                    <a:cubicBezTo>
                      <a:pt x="1751375" y="46252"/>
                      <a:pt x="846634" y="439057"/>
                      <a:pt x="552566" y="653705"/>
                    </a:cubicBezTo>
                    <a:cubicBezTo>
                      <a:pt x="258498" y="868353"/>
                      <a:pt x="84633" y="1226816"/>
                      <a:pt x="24532" y="1291210"/>
                    </a:cubicBezTo>
                    <a:cubicBezTo>
                      <a:pt x="-35570" y="1355604"/>
                      <a:pt x="12726" y="1201057"/>
                      <a:pt x="191957" y="1040071"/>
                    </a:cubicBezTo>
                    <a:cubicBezTo>
                      <a:pt x="371188" y="879085"/>
                      <a:pt x="1002253" y="432618"/>
                      <a:pt x="1099918" y="325294"/>
                    </a:cubicBezTo>
                    <a:cubicBezTo>
                      <a:pt x="1197583" y="217970"/>
                      <a:pt x="666329" y="445497"/>
                      <a:pt x="777946" y="396128"/>
                    </a:cubicBezTo>
                    <a:cubicBezTo>
                      <a:pt x="889563" y="346759"/>
                      <a:pt x="1826501" y="-39608"/>
                      <a:pt x="1788938" y="3322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0" name="フリーフォーム 1309">
                <a:extLst>
                  <a:ext uri="{FF2B5EF4-FFF2-40B4-BE49-F238E27FC236}">
                    <a16:creationId xmlns:a16="http://schemas.microsoft.com/office/drawing/2014/main" id="{C1523B4A-83E3-34F2-4624-A8F089E17075}"/>
                  </a:ext>
                </a:extLst>
              </p:cNvPr>
              <p:cNvSpPr/>
              <p:nvPr/>
            </p:nvSpPr>
            <p:spPr>
              <a:xfrm>
                <a:off x="5968121" y="8718324"/>
                <a:ext cx="1831551" cy="1739303"/>
              </a:xfrm>
              <a:custGeom>
                <a:avLst/>
                <a:gdLst>
                  <a:gd name="connsiteX0" fmla="*/ 1830037 w 1831551"/>
                  <a:gd name="connsiteY0" fmla="*/ 673 h 1739303"/>
                  <a:gd name="connsiteX1" fmla="*/ 1005789 w 1831551"/>
                  <a:gd name="connsiteY1" fmla="*/ 625299 h 1739303"/>
                  <a:gd name="connsiteX2" fmla="*/ 26994 w 1831551"/>
                  <a:gd name="connsiteY2" fmla="*/ 1720003 h 1739303"/>
                  <a:gd name="connsiteX3" fmla="*/ 348966 w 1831551"/>
                  <a:gd name="connsiteY3" fmla="*/ 1256363 h 1739303"/>
                  <a:gd name="connsiteX4" fmla="*/ 1134578 w 1831551"/>
                  <a:gd name="connsiteY4" fmla="*/ 399918 h 1739303"/>
                  <a:gd name="connsiteX5" fmla="*/ 799727 w 1831551"/>
                  <a:gd name="connsiteY5" fmla="*/ 734769 h 1739303"/>
                  <a:gd name="connsiteX6" fmla="*/ 1830037 w 1831551"/>
                  <a:gd name="connsiteY6" fmla="*/ 673 h 1739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31551" h="1739303">
                    <a:moveTo>
                      <a:pt x="1830037" y="673"/>
                    </a:moveTo>
                    <a:cubicBezTo>
                      <a:pt x="1864381" y="-17572"/>
                      <a:pt x="1306296" y="338744"/>
                      <a:pt x="1005789" y="625299"/>
                    </a:cubicBezTo>
                    <a:cubicBezTo>
                      <a:pt x="705282" y="911854"/>
                      <a:pt x="136464" y="1614826"/>
                      <a:pt x="26994" y="1720003"/>
                    </a:cubicBezTo>
                    <a:cubicBezTo>
                      <a:pt x="-82477" y="1825180"/>
                      <a:pt x="164369" y="1476377"/>
                      <a:pt x="348966" y="1256363"/>
                    </a:cubicBezTo>
                    <a:cubicBezTo>
                      <a:pt x="533563" y="1036349"/>
                      <a:pt x="1059451" y="486850"/>
                      <a:pt x="1134578" y="399918"/>
                    </a:cubicBezTo>
                    <a:cubicBezTo>
                      <a:pt x="1209705" y="312986"/>
                      <a:pt x="682744" y="803456"/>
                      <a:pt x="799727" y="734769"/>
                    </a:cubicBezTo>
                    <a:cubicBezTo>
                      <a:pt x="916710" y="666082"/>
                      <a:pt x="1795693" y="18918"/>
                      <a:pt x="1830037" y="673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1" name="フリーフォーム 1310">
                <a:extLst>
                  <a:ext uri="{FF2B5EF4-FFF2-40B4-BE49-F238E27FC236}">
                    <a16:creationId xmlns:a16="http://schemas.microsoft.com/office/drawing/2014/main" id="{06358E24-C6C4-9AF3-E1E5-464FD4D9DF78}"/>
                  </a:ext>
                </a:extLst>
              </p:cNvPr>
              <p:cNvSpPr/>
              <p:nvPr/>
            </p:nvSpPr>
            <p:spPr>
              <a:xfrm>
                <a:off x="4146997" y="10198713"/>
                <a:ext cx="2148286" cy="1669169"/>
              </a:xfrm>
              <a:custGeom>
                <a:avLst/>
                <a:gdLst>
                  <a:gd name="connsiteX0" fmla="*/ 0 w 2148286"/>
                  <a:gd name="connsiteY0" fmla="*/ 1669169 h 1669169"/>
                  <a:gd name="connsiteX1" fmla="*/ 1545465 w 2148286"/>
                  <a:gd name="connsiteY1" fmla="*/ 400600 h 1669169"/>
                  <a:gd name="connsiteX2" fmla="*/ 1126902 w 2148286"/>
                  <a:gd name="connsiteY2" fmla="*/ 786966 h 1669169"/>
                  <a:gd name="connsiteX3" fmla="*/ 2137893 w 2148286"/>
                  <a:gd name="connsiteY3" fmla="*/ 14233 h 1669169"/>
                  <a:gd name="connsiteX4" fmla="*/ 1616299 w 2148286"/>
                  <a:gd name="connsiteY4" fmla="*/ 323326 h 1669169"/>
                  <a:gd name="connsiteX5" fmla="*/ 1036749 w 2148286"/>
                  <a:gd name="connsiteY5" fmla="*/ 793405 h 1669169"/>
                  <a:gd name="connsiteX6" fmla="*/ 0 w 2148286"/>
                  <a:gd name="connsiteY6" fmla="*/ 1669169 h 1669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48286" h="1669169">
                    <a:moveTo>
                      <a:pt x="0" y="1669169"/>
                    </a:moveTo>
                    <a:cubicBezTo>
                      <a:pt x="84786" y="1603702"/>
                      <a:pt x="1357648" y="547634"/>
                      <a:pt x="1545465" y="400600"/>
                    </a:cubicBezTo>
                    <a:cubicBezTo>
                      <a:pt x="1733282" y="253566"/>
                      <a:pt x="1028164" y="851360"/>
                      <a:pt x="1126902" y="786966"/>
                    </a:cubicBezTo>
                    <a:cubicBezTo>
                      <a:pt x="1225640" y="722572"/>
                      <a:pt x="2056327" y="91506"/>
                      <a:pt x="2137893" y="14233"/>
                    </a:cubicBezTo>
                    <a:cubicBezTo>
                      <a:pt x="2219459" y="-63040"/>
                      <a:pt x="1799823" y="193464"/>
                      <a:pt x="1616299" y="323326"/>
                    </a:cubicBezTo>
                    <a:cubicBezTo>
                      <a:pt x="1432775" y="453188"/>
                      <a:pt x="1301839" y="571244"/>
                      <a:pt x="1036749" y="793405"/>
                    </a:cubicBezTo>
                    <a:lnTo>
                      <a:pt x="0" y="1669169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2" name="フリーフォーム 1311">
                <a:extLst>
                  <a:ext uri="{FF2B5EF4-FFF2-40B4-BE49-F238E27FC236}">
                    <a16:creationId xmlns:a16="http://schemas.microsoft.com/office/drawing/2014/main" id="{691334E1-298E-01F2-CB06-F4DA78A2557F}"/>
                  </a:ext>
                </a:extLst>
              </p:cNvPr>
              <p:cNvSpPr/>
              <p:nvPr/>
            </p:nvSpPr>
            <p:spPr>
              <a:xfrm>
                <a:off x="2870791" y="11378410"/>
                <a:ext cx="2081625" cy="1205256"/>
              </a:xfrm>
              <a:custGeom>
                <a:avLst/>
                <a:gdLst>
                  <a:gd name="connsiteX0" fmla="*/ 1198 w 2081625"/>
                  <a:gd name="connsiteY0" fmla="*/ 1204249 h 1205256"/>
                  <a:gd name="connsiteX1" fmla="*/ 600065 w 2081625"/>
                  <a:gd name="connsiteY1" fmla="*/ 1081900 h 1205256"/>
                  <a:gd name="connsiteX2" fmla="*/ 1462950 w 2081625"/>
                  <a:gd name="connsiteY2" fmla="*/ 347804 h 1205256"/>
                  <a:gd name="connsiteX3" fmla="*/ 1237570 w 2081625"/>
                  <a:gd name="connsiteY3" fmla="*/ 605382 h 1205256"/>
                  <a:gd name="connsiteX4" fmla="*/ 2081136 w 2081625"/>
                  <a:gd name="connsiteY4" fmla="*/ 75 h 1205256"/>
                  <a:gd name="connsiteX5" fmla="*/ 1102341 w 2081625"/>
                  <a:gd name="connsiteY5" fmla="*/ 650458 h 1205256"/>
                  <a:gd name="connsiteX6" fmla="*/ 464837 w 2081625"/>
                  <a:gd name="connsiteY6" fmla="*/ 1081900 h 1205256"/>
                  <a:gd name="connsiteX7" fmla="*/ 1198 w 2081625"/>
                  <a:gd name="connsiteY7" fmla="*/ 1204249 h 1205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81625" h="1205256">
                    <a:moveTo>
                      <a:pt x="1198" y="1204249"/>
                    </a:moveTo>
                    <a:cubicBezTo>
                      <a:pt x="23736" y="1204249"/>
                      <a:pt x="356440" y="1224641"/>
                      <a:pt x="600065" y="1081900"/>
                    </a:cubicBezTo>
                    <a:cubicBezTo>
                      <a:pt x="843690" y="939159"/>
                      <a:pt x="1356699" y="427224"/>
                      <a:pt x="1462950" y="347804"/>
                    </a:cubicBezTo>
                    <a:cubicBezTo>
                      <a:pt x="1569201" y="268384"/>
                      <a:pt x="1134539" y="663337"/>
                      <a:pt x="1237570" y="605382"/>
                    </a:cubicBezTo>
                    <a:cubicBezTo>
                      <a:pt x="1340601" y="547427"/>
                      <a:pt x="2103674" y="-7438"/>
                      <a:pt x="2081136" y="75"/>
                    </a:cubicBezTo>
                    <a:cubicBezTo>
                      <a:pt x="2058598" y="7588"/>
                      <a:pt x="1102341" y="650458"/>
                      <a:pt x="1102341" y="650458"/>
                    </a:cubicBezTo>
                    <a:cubicBezTo>
                      <a:pt x="832958" y="830762"/>
                      <a:pt x="650507" y="984235"/>
                      <a:pt x="464837" y="1081900"/>
                    </a:cubicBezTo>
                    <a:cubicBezTo>
                      <a:pt x="279167" y="1179565"/>
                      <a:pt x="-21340" y="1204249"/>
                      <a:pt x="1198" y="1204249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3" name="フリーフォーム 1312">
                <a:extLst>
                  <a:ext uri="{FF2B5EF4-FFF2-40B4-BE49-F238E27FC236}">
                    <a16:creationId xmlns:a16="http://schemas.microsoft.com/office/drawing/2014/main" id="{D82E1BB5-0938-5165-C50A-9CC18D1CACCF}"/>
                  </a:ext>
                </a:extLst>
              </p:cNvPr>
              <p:cNvSpPr/>
              <p:nvPr/>
            </p:nvSpPr>
            <p:spPr>
              <a:xfrm>
                <a:off x="1821970" y="9942467"/>
                <a:ext cx="228175" cy="1070446"/>
              </a:xfrm>
              <a:custGeom>
                <a:avLst/>
                <a:gdLst>
                  <a:gd name="connsiteX0" fmla="*/ 391 w 228175"/>
                  <a:gd name="connsiteY0" fmla="*/ 23 h 1070446"/>
                  <a:gd name="connsiteX1" fmla="*/ 148498 w 228175"/>
                  <a:gd name="connsiteY1" fmla="*/ 695482 h 1070446"/>
                  <a:gd name="connsiteX2" fmla="*/ 129179 w 228175"/>
                  <a:gd name="connsiteY2" fmla="*/ 1068970 h 1070446"/>
                  <a:gd name="connsiteX3" fmla="*/ 219331 w 228175"/>
                  <a:gd name="connsiteY3" fmla="*/ 566694 h 1070446"/>
                  <a:gd name="connsiteX4" fmla="*/ 200013 w 228175"/>
                  <a:gd name="connsiteY4" fmla="*/ 669725 h 1070446"/>
                  <a:gd name="connsiteX5" fmla="*/ 391 w 228175"/>
                  <a:gd name="connsiteY5" fmla="*/ 23 h 10704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8175" h="1070446">
                    <a:moveTo>
                      <a:pt x="391" y="23"/>
                    </a:moveTo>
                    <a:cubicBezTo>
                      <a:pt x="-8195" y="4316"/>
                      <a:pt x="127033" y="517324"/>
                      <a:pt x="148498" y="695482"/>
                    </a:cubicBezTo>
                    <a:cubicBezTo>
                      <a:pt x="169963" y="873640"/>
                      <a:pt x="117374" y="1090435"/>
                      <a:pt x="129179" y="1068970"/>
                    </a:cubicBezTo>
                    <a:cubicBezTo>
                      <a:pt x="140985" y="1047505"/>
                      <a:pt x="207525" y="633235"/>
                      <a:pt x="219331" y="566694"/>
                    </a:cubicBezTo>
                    <a:cubicBezTo>
                      <a:pt x="231137" y="500153"/>
                      <a:pt x="236503" y="759877"/>
                      <a:pt x="200013" y="669725"/>
                    </a:cubicBezTo>
                    <a:cubicBezTo>
                      <a:pt x="163523" y="579573"/>
                      <a:pt x="8977" y="-4270"/>
                      <a:pt x="391" y="23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4" name="フリーフォーム 1313">
                <a:extLst>
                  <a:ext uri="{FF2B5EF4-FFF2-40B4-BE49-F238E27FC236}">
                    <a16:creationId xmlns:a16="http://schemas.microsoft.com/office/drawing/2014/main" id="{69E6ED76-4CE9-D388-C0EC-CF4AC713E1BE}"/>
                  </a:ext>
                </a:extLst>
              </p:cNvPr>
              <p:cNvSpPr/>
              <p:nvPr/>
            </p:nvSpPr>
            <p:spPr>
              <a:xfrm>
                <a:off x="1746810" y="10130546"/>
                <a:ext cx="1339360" cy="2525011"/>
              </a:xfrm>
              <a:custGeom>
                <a:avLst/>
                <a:gdLst>
                  <a:gd name="connsiteX0" fmla="*/ 30475 w 1339360"/>
                  <a:gd name="connsiteY0" fmla="*/ 5127 h 2525011"/>
                  <a:gd name="connsiteX1" fmla="*/ 133505 w 1339360"/>
                  <a:gd name="connsiteY1" fmla="*/ 1022558 h 2525011"/>
                  <a:gd name="connsiteX2" fmla="*/ 371765 w 1339360"/>
                  <a:gd name="connsiteY2" fmla="*/ 1833927 h 2525011"/>
                  <a:gd name="connsiteX3" fmla="*/ 403962 w 1339360"/>
                  <a:gd name="connsiteY3" fmla="*/ 1653623 h 2525011"/>
                  <a:gd name="connsiteX4" fmla="*/ 597145 w 1339360"/>
                  <a:gd name="connsiteY4" fmla="*/ 2271809 h 2525011"/>
                  <a:gd name="connsiteX5" fmla="*/ 693736 w 1339360"/>
                  <a:gd name="connsiteY5" fmla="*/ 2387719 h 2525011"/>
                  <a:gd name="connsiteX6" fmla="*/ 977072 w 1339360"/>
                  <a:gd name="connsiteY6" fmla="*/ 2522947 h 2525011"/>
                  <a:gd name="connsiteX7" fmla="*/ 1337680 w 1339360"/>
                  <a:gd name="connsiteY7" fmla="*/ 2471431 h 2525011"/>
                  <a:gd name="connsiteX8" fmla="*/ 1092982 w 1339360"/>
                  <a:gd name="connsiteY8" fmla="*/ 2497189 h 2525011"/>
                  <a:gd name="connsiteX9" fmla="*/ 661539 w 1339360"/>
                  <a:gd name="connsiteY9" fmla="*/ 2381279 h 2525011"/>
                  <a:gd name="connsiteX10" fmla="*/ 436159 w 1339360"/>
                  <a:gd name="connsiteY10" fmla="*/ 1814609 h 2525011"/>
                  <a:gd name="connsiteX11" fmla="*/ 24035 w 1339360"/>
                  <a:gd name="connsiteY11" fmla="*/ 346417 h 2525011"/>
                  <a:gd name="connsiteX12" fmla="*/ 49793 w 1339360"/>
                  <a:gd name="connsiteY12" fmla="*/ 616874 h 2525011"/>
                  <a:gd name="connsiteX13" fmla="*/ 30475 w 1339360"/>
                  <a:gd name="connsiteY13" fmla="*/ 5127 h 25250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39360" h="2525011">
                    <a:moveTo>
                      <a:pt x="30475" y="5127"/>
                    </a:moveTo>
                    <a:cubicBezTo>
                      <a:pt x="44427" y="72741"/>
                      <a:pt x="76623" y="717758"/>
                      <a:pt x="133505" y="1022558"/>
                    </a:cubicBezTo>
                    <a:cubicBezTo>
                      <a:pt x="190387" y="1327358"/>
                      <a:pt x="326689" y="1728750"/>
                      <a:pt x="371765" y="1833927"/>
                    </a:cubicBezTo>
                    <a:cubicBezTo>
                      <a:pt x="416841" y="1939104"/>
                      <a:pt x="366399" y="1580643"/>
                      <a:pt x="403962" y="1653623"/>
                    </a:cubicBezTo>
                    <a:cubicBezTo>
                      <a:pt x="441525" y="1726603"/>
                      <a:pt x="548849" y="2149460"/>
                      <a:pt x="597145" y="2271809"/>
                    </a:cubicBezTo>
                    <a:cubicBezTo>
                      <a:pt x="645441" y="2394158"/>
                      <a:pt x="630415" y="2345863"/>
                      <a:pt x="693736" y="2387719"/>
                    </a:cubicBezTo>
                    <a:cubicBezTo>
                      <a:pt x="757057" y="2429575"/>
                      <a:pt x="869748" y="2508995"/>
                      <a:pt x="977072" y="2522947"/>
                    </a:cubicBezTo>
                    <a:cubicBezTo>
                      <a:pt x="1084396" y="2536899"/>
                      <a:pt x="1318362" y="2475724"/>
                      <a:pt x="1337680" y="2471431"/>
                    </a:cubicBezTo>
                    <a:cubicBezTo>
                      <a:pt x="1356998" y="2467138"/>
                      <a:pt x="1205672" y="2512214"/>
                      <a:pt x="1092982" y="2497189"/>
                    </a:cubicBezTo>
                    <a:cubicBezTo>
                      <a:pt x="980292" y="2482164"/>
                      <a:pt x="771009" y="2495042"/>
                      <a:pt x="661539" y="2381279"/>
                    </a:cubicBezTo>
                    <a:cubicBezTo>
                      <a:pt x="552069" y="2267516"/>
                      <a:pt x="542410" y="2153753"/>
                      <a:pt x="436159" y="1814609"/>
                    </a:cubicBezTo>
                    <a:cubicBezTo>
                      <a:pt x="329908" y="1475465"/>
                      <a:pt x="88429" y="546039"/>
                      <a:pt x="24035" y="346417"/>
                    </a:cubicBezTo>
                    <a:cubicBezTo>
                      <a:pt x="-40359" y="146795"/>
                      <a:pt x="44427" y="673756"/>
                      <a:pt x="49793" y="616874"/>
                    </a:cubicBezTo>
                    <a:cubicBezTo>
                      <a:pt x="55159" y="559992"/>
                      <a:pt x="16523" y="-62487"/>
                      <a:pt x="30475" y="5127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5" name="フリーフォーム 1314">
                <a:extLst>
                  <a:ext uri="{FF2B5EF4-FFF2-40B4-BE49-F238E27FC236}">
                    <a16:creationId xmlns:a16="http://schemas.microsoft.com/office/drawing/2014/main" id="{62943A00-63E8-3387-361F-82CE01375C4F}"/>
                  </a:ext>
                </a:extLst>
              </p:cNvPr>
              <p:cNvSpPr/>
              <p:nvPr/>
            </p:nvSpPr>
            <p:spPr>
              <a:xfrm>
                <a:off x="2337515" y="11454514"/>
                <a:ext cx="1944705" cy="928590"/>
              </a:xfrm>
              <a:custGeom>
                <a:avLst/>
                <a:gdLst>
                  <a:gd name="connsiteX0" fmla="*/ 0 w 1944705"/>
                  <a:gd name="connsiteY0" fmla="*/ 413368 h 928590"/>
                  <a:gd name="connsiteX1" fmla="*/ 321972 w 1944705"/>
                  <a:gd name="connsiteY1" fmla="*/ 567914 h 928590"/>
                  <a:gd name="connsiteX2" fmla="*/ 354170 w 1944705"/>
                  <a:gd name="connsiteY2" fmla="*/ 709582 h 928590"/>
                  <a:gd name="connsiteX3" fmla="*/ 373488 w 1944705"/>
                  <a:gd name="connsiteY3" fmla="*/ 503520 h 928590"/>
                  <a:gd name="connsiteX4" fmla="*/ 547353 w 1944705"/>
                  <a:gd name="connsiteY4" fmla="*/ 909204 h 928590"/>
                  <a:gd name="connsiteX5" fmla="*/ 676141 w 1944705"/>
                  <a:gd name="connsiteY5" fmla="*/ 773976 h 928590"/>
                  <a:gd name="connsiteX6" fmla="*/ 1938271 w 1944705"/>
                  <a:gd name="connsiteY6" fmla="*/ 1244 h 928590"/>
                  <a:gd name="connsiteX7" fmla="*/ 1139781 w 1944705"/>
                  <a:gd name="connsiteY7" fmla="*/ 600111 h 928590"/>
                  <a:gd name="connsiteX8" fmla="*/ 521595 w 1944705"/>
                  <a:gd name="connsiteY8" fmla="*/ 857689 h 928590"/>
                  <a:gd name="connsiteX9" fmla="*/ 643944 w 1944705"/>
                  <a:gd name="connsiteY9" fmla="*/ 426247 h 928590"/>
                  <a:gd name="connsiteX10" fmla="*/ 553792 w 1944705"/>
                  <a:gd name="connsiteY10" fmla="*/ 561475 h 928590"/>
                  <a:gd name="connsiteX11" fmla="*/ 495837 w 1944705"/>
                  <a:gd name="connsiteY11" fmla="*/ 664506 h 928590"/>
                  <a:gd name="connsiteX12" fmla="*/ 321972 w 1944705"/>
                  <a:gd name="connsiteY12" fmla="*/ 497080 h 928590"/>
                  <a:gd name="connsiteX13" fmla="*/ 0 w 1944705"/>
                  <a:gd name="connsiteY13" fmla="*/ 413368 h 928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944705" h="928590">
                    <a:moveTo>
                      <a:pt x="0" y="413368"/>
                    </a:moveTo>
                    <a:cubicBezTo>
                      <a:pt x="0" y="425174"/>
                      <a:pt x="262944" y="518545"/>
                      <a:pt x="321972" y="567914"/>
                    </a:cubicBezTo>
                    <a:cubicBezTo>
                      <a:pt x="381000" y="617283"/>
                      <a:pt x="345584" y="720314"/>
                      <a:pt x="354170" y="709582"/>
                    </a:cubicBezTo>
                    <a:cubicBezTo>
                      <a:pt x="362756" y="698850"/>
                      <a:pt x="341291" y="470250"/>
                      <a:pt x="373488" y="503520"/>
                    </a:cubicBezTo>
                    <a:cubicBezTo>
                      <a:pt x="405685" y="536790"/>
                      <a:pt x="496911" y="864128"/>
                      <a:pt x="547353" y="909204"/>
                    </a:cubicBezTo>
                    <a:cubicBezTo>
                      <a:pt x="597795" y="954280"/>
                      <a:pt x="444321" y="925303"/>
                      <a:pt x="676141" y="773976"/>
                    </a:cubicBezTo>
                    <a:cubicBezTo>
                      <a:pt x="907961" y="622649"/>
                      <a:pt x="1860998" y="30221"/>
                      <a:pt x="1938271" y="1244"/>
                    </a:cubicBezTo>
                    <a:cubicBezTo>
                      <a:pt x="2015544" y="-27733"/>
                      <a:pt x="1375894" y="457370"/>
                      <a:pt x="1139781" y="600111"/>
                    </a:cubicBezTo>
                    <a:cubicBezTo>
                      <a:pt x="903668" y="742852"/>
                      <a:pt x="604234" y="886666"/>
                      <a:pt x="521595" y="857689"/>
                    </a:cubicBezTo>
                    <a:cubicBezTo>
                      <a:pt x="438956" y="828712"/>
                      <a:pt x="638578" y="475616"/>
                      <a:pt x="643944" y="426247"/>
                    </a:cubicBezTo>
                    <a:cubicBezTo>
                      <a:pt x="649310" y="376878"/>
                      <a:pt x="578476" y="521765"/>
                      <a:pt x="553792" y="561475"/>
                    </a:cubicBezTo>
                    <a:cubicBezTo>
                      <a:pt x="529108" y="601185"/>
                      <a:pt x="534474" y="675239"/>
                      <a:pt x="495837" y="664506"/>
                    </a:cubicBezTo>
                    <a:cubicBezTo>
                      <a:pt x="457200" y="653774"/>
                      <a:pt x="408904" y="537863"/>
                      <a:pt x="321972" y="497080"/>
                    </a:cubicBezTo>
                    <a:cubicBezTo>
                      <a:pt x="235040" y="456297"/>
                      <a:pt x="0" y="401562"/>
                      <a:pt x="0" y="413368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6" name="フリーフォーム 1315">
                <a:extLst>
                  <a:ext uri="{FF2B5EF4-FFF2-40B4-BE49-F238E27FC236}">
                    <a16:creationId xmlns:a16="http://schemas.microsoft.com/office/drawing/2014/main" id="{A6EDD225-8213-8B6D-3B64-2060E831AF8A}"/>
                  </a:ext>
                </a:extLst>
              </p:cNvPr>
              <p:cNvSpPr/>
              <p:nvPr/>
            </p:nvSpPr>
            <p:spPr>
              <a:xfrm>
                <a:off x="2331000" y="9291789"/>
                <a:ext cx="663471" cy="1479375"/>
              </a:xfrm>
              <a:custGeom>
                <a:avLst/>
                <a:gdLst>
                  <a:gd name="connsiteX0" fmla="*/ 76 w 663471"/>
                  <a:gd name="connsiteY0" fmla="*/ 318 h 1479375"/>
                  <a:gd name="connsiteX1" fmla="*/ 115986 w 663471"/>
                  <a:gd name="connsiteY1" fmla="*/ 715096 h 1479375"/>
                  <a:gd name="connsiteX2" fmla="*/ 122425 w 663471"/>
                  <a:gd name="connsiteY2" fmla="*/ 670019 h 1479375"/>
                  <a:gd name="connsiteX3" fmla="*/ 611823 w 663471"/>
                  <a:gd name="connsiteY3" fmla="*/ 1410555 h 1479375"/>
                  <a:gd name="connsiteX4" fmla="*/ 605383 w 663471"/>
                  <a:gd name="connsiteY4" fmla="*/ 1371918 h 1479375"/>
                  <a:gd name="connsiteX5" fmla="*/ 225456 w 663471"/>
                  <a:gd name="connsiteY5" fmla="*/ 747293 h 1479375"/>
                  <a:gd name="connsiteX6" fmla="*/ 135304 w 663471"/>
                  <a:gd name="connsiteY6" fmla="*/ 624943 h 1479375"/>
                  <a:gd name="connsiteX7" fmla="*/ 76 w 663471"/>
                  <a:gd name="connsiteY7" fmla="*/ 318 h 1479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63471" h="1479375">
                    <a:moveTo>
                      <a:pt x="76" y="318"/>
                    </a:moveTo>
                    <a:cubicBezTo>
                      <a:pt x="-3144" y="15343"/>
                      <a:pt x="95595" y="603479"/>
                      <a:pt x="115986" y="715096"/>
                    </a:cubicBezTo>
                    <a:cubicBezTo>
                      <a:pt x="136377" y="826713"/>
                      <a:pt x="39786" y="554109"/>
                      <a:pt x="122425" y="670019"/>
                    </a:cubicBezTo>
                    <a:cubicBezTo>
                      <a:pt x="205064" y="785929"/>
                      <a:pt x="611823" y="1410555"/>
                      <a:pt x="611823" y="1410555"/>
                    </a:cubicBezTo>
                    <a:cubicBezTo>
                      <a:pt x="692316" y="1527538"/>
                      <a:pt x="669777" y="1482462"/>
                      <a:pt x="605383" y="1371918"/>
                    </a:cubicBezTo>
                    <a:cubicBezTo>
                      <a:pt x="540989" y="1261374"/>
                      <a:pt x="303803" y="871789"/>
                      <a:pt x="225456" y="747293"/>
                    </a:cubicBezTo>
                    <a:cubicBezTo>
                      <a:pt x="147110" y="622797"/>
                      <a:pt x="170721" y="742999"/>
                      <a:pt x="135304" y="624943"/>
                    </a:cubicBezTo>
                    <a:cubicBezTo>
                      <a:pt x="99887" y="506887"/>
                      <a:pt x="3296" y="-14707"/>
                      <a:pt x="76" y="318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7" name="フリーフォーム 1316">
                <a:extLst>
                  <a:ext uri="{FF2B5EF4-FFF2-40B4-BE49-F238E27FC236}">
                    <a16:creationId xmlns:a16="http://schemas.microsoft.com/office/drawing/2014/main" id="{554EF931-95AA-4D79-E955-00C6E9B3E01A}"/>
                  </a:ext>
                </a:extLst>
              </p:cNvPr>
              <p:cNvSpPr/>
              <p:nvPr/>
            </p:nvSpPr>
            <p:spPr>
              <a:xfrm>
                <a:off x="3425703" y="9354363"/>
                <a:ext cx="2081215" cy="1807117"/>
              </a:xfrm>
              <a:custGeom>
                <a:avLst/>
                <a:gdLst>
                  <a:gd name="connsiteX0" fmla="*/ 6517 w 2081215"/>
                  <a:gd name="connsiteY0" fmla="*/ 1805181 h 1807117"/>
                  <a:gd name="connsiteX1" fmla="*/ 759931 w 2081215"/>
                  <a:gd name="connsiteY1" fmla="*/ 942296 h 1807117"/>
                  <a:gd name="connsiteX2" fmla="*/ 2002742 w 2081215"/>
                  <a:gd name="connsiteY2" fmla="*/ 66533 h 1807117"/>
                  <a:gd name="connsiteX3" fmla="*/ 1790241 w 2081215"/>
                  <a:gd name="connsiteY3" fmla="*/ 221079 h 1807117"/>
                  <a:gd name="connsiteX4" fmla="*/ 463717 w 2081215"/>
                  <a:gd name="connsiteY4" fmla="*/ 1489648 h 1807117"/>
                  <a:gd name="connsiteX5" fmla="*/ 1539103 w 2081215"/>
                  <a:gd name="connsiteY5" fmla="*/ 433581 h 1807117"/>
                  <a:gd name="connsiteX6" fmla="*/ 1023948 w 2081215"/>
                  <a:gd name="connsiteY6" fmla="*/ 935857 h 1807117"/>
                  <a:gd name="connsiteX7" fmla="*/ 231897 w 2081215"/>
                  <a:gd name="connsiteY7" fmla="*/ 1502527 h 1807117"/>
                  <a:gd name="connsiteX8" fmla="*/ 1172055 w 2081215"/>
                  <a:gd name="connsiteY8" fmla="*/ 697598 h 1807117"/>
                  <a:gd name="connsiteX9" fmla="*/ 6517 w 2081215"/>
                  <a:gd name="connsiteY9" fmla="*/ 1805181 h 1807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081215" h="1807117">
                    <a:moveTo>
                      <a:pt x="6517" y="1805181"/>
                    </a:moveTo>
                    <a:cubicBezTo>
                      <a:pt x="-62170" y="1845964"/>
                      <a:pt x="427227" y="1232071"/>
                      <a:pt x="759931" y="942296"/>
                    </a:cubicBezTo>
                    <a:cubicBezTo>
                      <a:pt x="1092635" y="652521"/>
                      <a:pt x="1831024" y="186736"/>
                      <a:pt x="2002742" y="66533"/>
                    </a:cubicBezTo>
                    <a:cubicBezTo>
                      <a:pt x="2174460" y="-53670"/>
                      <a:pt x="2046745" y="-16107"/>
                      <a:pt x="1790241" y="221079"/>
                    </a:cubicBezTo>
                    <a:cubicBezTo>
                      <a:pt x="1533737" y="458265"/>
                      <a:pt x="505573" y="1454231"/>
                      <a:pt x="463717" y="1489648"/>
                    </a:cubicBezTo>
                    <a:cubicBezTo>
                      <a:pt x="421861" y="1525065"/>
                      <a:pt x="1445731" y="525879"/>
                      <a:pt x="1539103" y="433581"/>
                    </a:cubicBezTo>
                    <a:cubicBezTo>
                      <a:pt x="1632475" y="341282"/>
                      <a:pt x="1241816" y="757699"/>
                      <a:pt x="1023948" y="935857"/>
                    </a:cubicBezTo>
                    <a:cubicBezTo>
                      <a:pt x="806080" y="1114015"/>
                      <a:pt x="207213" y="1542237"/>
                      <a:pt x="231897" y="1502527"/>
                    </a:cubicBezTo>
                    <a:cubicBezTo>
                      <a:pt x="256581" y="1462817"/>
                      <a:pt x="1208545" y="652522"/>
                      <a:pt x="1172055" y="697598"/>
                    </a:cubicBezTo>
                    <a:cubicBezTo>
                      <a:pt x="1135565" y="742674"/>
                      <a:pt x="75204" y="1764398"/>
                      <a:pt x="6517" y="1805181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8" name="フリーフォーム 1317">
                <a:extLst>
                  <a:ext uri="{FF2B5EF4-FFF2-40B4-BE49-F238E27FC236}">
                    <a16:creationId xmlns:a16="http://schemas.microsoft.com/office/drawing/2014/main" id="{6EC08E8A-3214-DA37-8299-7DD66BD8884C}"/>
                  </a:ext>
                </a:extLst>
              </p:cNvPr>
              <p:cNvSpPr/>
              <p:nvPr/>
            </p:nvSpPr>
            <p:spPr>
              <a:xfrm>
                <a:off x="2517763" y="10500976"/>
                <a:ext cx="1009121" cy="1147606"/>
              </a:xfrm>
              <a:custGeom>
                <a:avLst/>
                <a:gdLst>
                  <a:gd name="connsiteX0" fmla="*/ 57 w 1009121"/>
                  <a:gd name="connsiteY0" fmla="*/ 1745 h 1147606"/>
                  <a:gd name="connsiteX1" fmla="*/ 141724 w 1009121"/>
                  <a:gd name="connsiteY1" fmla="*/ 549097 h 1147606"/>
                  <a:gd name="connsiteX2" fmla="*/ 64451 w 1009121"/>
                  <a:gd name="connsiteY2" fmla="*/ 999858 h 1147606"/>
                  <a:gd name="connsiteX3" fmla="*/ 270513 w 1009121"/>
                  <a:gd name="connsiteY3" fmla="*/ 922585 h 1147606"/>
                  <a:gd name="connsiteX4" fmla="*/ 161043 w 1009121"/>
                  <a:gd name="connsiteY4" fmla="*/ 1141525 h 1147606"/>
                  <a:gd name="connsiteX5" fmla="*/ 1004609 w 1009121"/>
                  <a:gd name="connsiteY5" fmla="*/ 639249 h 1147606"/>
                  <a:gd name="connsiteX6" fmla="*/ 483014 w 1009121"/>
                  <a:gd name="connsiteY6" fmla="*/ 993418 h 1147606"/>
                  <a:gd name="connsiteX7" fmla="*/ 193240 w 1009121"/>
                  <a:gd name="connsiteY7" fmla="*/ 1064252 h 1147606"/>
                  <a:gd name="connsiteX8" fmla="*/ 51572 w 1009121"/>
                  <a:gd name="connsiteY8" fmla="*/ 864630 h 1147606"/>
                  <a:gd name="connsiteX9" fmla="*/ 289831 w 1009121"/>
                  <a:gd name="connsiteY9" fmla="*/ 491142 h 1147606"/>
                  <a:gd name="connsiteX10" fmla="*/ 167482 w 1009121"/>
                  <a:gd name="connsiteY10" fmla="*/ 536218 h 1147606"/>
                  <a:gd name="connsiteX11" fmla="*/ 161043 w 1009121"/>
                  <a:gd name="connsiteY11" fmla="*/ 381672 h 1147606"/>
                  <a:gd name="connsiteX12" fmla="*/ 57 w 1009121"/>
                  <a:gd name="connsiteY12" fmla="*/ 1745 h 1147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09121" h="1147606">
                    <a:moveTo>
                      <a:pt x="57" y="1745"/>
                    </a:moveTo>
                    <a:cubicBezTo>
                      <a:pt x="-3163" y="29649"/>
                      <a:pt x="130992" y="382745"/>
                      <a:pt x="141724" y="549097"/>
                    </a:cubicBezTo>
                    <a:cubicBezTo>
                      <a:pt x="152456" y="715449"/>
                      <a:pt x="42986" y="937610"/>
                      <a:pt x="64451" y="999858"/>
                    </a:cubicBezTo>
                    <a:cubicBezTo>
                      <a:pt x="85916" y="1062106"/>
                      <a:pt x="254414" y="898974"/>
                      <a:pt x="270513" y="922585"/>
                    </a:cubicBezTo>
                    <a:cubicBezTo>
                      <a:pt x="286612" y="946196"/>
                      <a:pt x="38694" y="1188748"/>
                      <a:pt x="161043" y="1141525"/>
                    </a:cubicBezTo>
                    <a:cubicBezTo>
                      <a:pt x="283392" y="1094302"/>
                      <a:pt x="950947" y="663933"/>
                      <a:pt x="1004609" y="639249"/>
                    </a:cubicBezTo>
                    <a:cubicBezTo>
                      <a:pt x="1058271" y="614565"/>
                      <a:pt x="618242" y="922584"/>
                      <a:pt x="483014" y="993418"/>
                    </a:cubicBezTo>
                    <a:cubicBezTo>
                      <a:pt x="347786" y="1064252"/>
                      <a:pt x="265147" y="1085717"/>
                      <a:pt x="193240" y="1064252"/>
                    </a:cubicBezTo>
                    <a:cubicBezTo>
                      <a:pt x="121333" y="1042787"/>
                      <a:pt x="35474" y="960148"/>
                      <a:pt x="51572" y="864630"/>
                    </a:cubicBezTo>
                    <a:cubicBezTo>
                      <a:pt x="67670" y="769112"/>
                      <a:pt x="270513" y="545877"/>
                      <a:pt x="289831" y="491142"/>
                    </a:cubicBezTo>
                    <a:cubicBezTo>
                      <a:pt x="309149" y="436407"/>
                      <a:pt x="188947" y="554463"/>
                      <a:pt x="167482" y="536218"/>
                    </a:cubicBezTo>
                    <a:cubicBezTo>
                      <a:pt x="146017" y="517973"/>
                      <a:pt x="191094" y="475044"/>
                      <a:pt x="161043" y="381672"/>
                    </a:cubicBezTo>
                    <a:cubicBezTo>
                      <a:pt x="130992" y="288300"/>
                      <a:pt x="3277" y="-26159"/>
                      <a:pt x="57" y="1745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321" name="フリーフォーム 1320">
              <a:extLst>
                <a:ext uri="{FF2B5EF4-FFF2-40B4-BE49-F238E27FC236}">
                  <a16:creationId xmlns:a16="http://schemas.microsoft.com/office/drawing/2014/main" id="{6324FA3A-239D-33F5-8AD1-A0430750FC31}"/>
                </a:ext>
              </a:extLst>
            </p:cNvPr>
            <p:cNvSpPr/>
            <p:nvPr/>
          </p:nvSpPr>
          <p:spPr>
            <a:xfrm>
              <a:off x="6428796" y="5491145"/>
              <a:ext cx="2230004" cy="1319866"/>
            </a:xfrm>
            <a:custGeom>
              <a:avLst/>
              <a:gdLst>
                <a:gd name="connsiteX0" fmla="*/ 579 w 2230004"/>
                <a:gd name="connsiteY0" fmla="*/ 359586 h 1319866"/>
                <a:gd name="connsiteX1" fmla="*/ 693523 w 2230004"/>
                <a:gd name="connsiteY1" fmla="*/ 80980 h 1319866"/>
                <a:gd name="connsiteX2" fmla="*/ 1022135 w 2230004"/>
                <a:gd name="connsiteY2" fmla="*/ 281005 h 1319866"/>
                <a:gd name="connsiteX3" fmla="*/ 979273 w 2230004"/>
                <a:gd name="connsiteY3" fmla="*/ 145274 h 1319866"/>
                <a:gd name="connsiteX4" fmla="*/ 1622210 w 2230004"/>
                <a:gd name="connsiteY4" fmla="*/ 666768 h 1319866"/>
                <a:gd name="connsiteX5" fmla="*/ 1572204 w 2230004"/>
                <a:gd name="connsiteY5" fmla="*/ 602474 h 1319866"/>
                <a:gd name="connsiteX6" fmla="*/ 2179423 w 2230004"/>
                <a:gd name="connsiteY6" fmla="*/ 1295418 h 1319866"/>
                <a:gd name="connsiteX7" fmla="*/ 2057979 w 2230004"/>
                <a:gd name="connsiteY7" fmla="*/ 1059674 h 1319866"/>
                <a:gd name="connsiteX8" fmla="*/ 964985 w 2230004"/>
                <a:gd name="connsiteY8" fmla="*/ 73836 h 1319866"/>
                <a:gd name="connsiteX9" fmla="*/ 850685 w 2230004"/>
                <a:gd name="connsiteY9" fmla="*/ 88124 h 1319866"/>
                <a:gd name="connsiteX10" fmla="*/ 579223 w 2230004"/>
                <a:gd name="connsiteY10" fmla="*/ 223855 h 1319866"/>
                <a:gd name="connsiteX11" fmla="*/ 579 w 2230004"/>
                <a:gd name="connsiteY11" fmla="*/ 359586 h 1319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30004" h="1319866">
                  <a:moveTo>
                    <a:pt x="579" y="359586"/>
                  </a:moveTo>
                  <a:cubicBezTo>
                    <a:pt x="19629" y="335774"/>
                    <a:pt x="523264" y="94077"/>
                    <a:pt x="693523" y="80980"/>
                  </a:cubicBezTo>
                  <a:cubicBezTo>
                    <a:pt x="863782" y="67883"/>
                    <a:pt x="974510" y="270289"/>
                    <a:pt x="1022135" y="281005"/>
                  </a:cubicBezTo>
                  <a:cubicBezTo>
                    <a:pt x="1069760" y="291721"/>
                    <a:pt x="879261" y="80980"/>
                    <a:pt x="979273" y="145274"/>
                  </a:cubicBezTo>
                  <a:cubicBezTo>
                    <a:pt x="1079285" y="209568"/>
                    <a:pt x="1523388" y="590568"/>
                    <a:pt x="1622210" y="666768"/>
                  </a:cubicBezTo>
                  <a:cubicBezTo>
                    <a:pt x="1721032" y="742968"/>
                    <a:pt x="1479335" y="497699"/>
                    <a:pt x="1572204" y="602474"/>
                  </a:cubicBezTo>
                  <a:cubicBezTo>
                    <a:pt x="1665073" y="707249"/>
                    <a:pt x="2098461" y="1219218"/>
                    <a:pt x="2179423" y="1295418"/>
                  </a:cubicBezTo>
                  <a:cubicBezTo>
                    <a:pt x="2260385" y="1371618"/>
                    <a:pt x="2260385" y="1263271"/>
                    <a:pt x="2057979" y="1059674"/>
                  </a:cubicBezTo>
                  <a:cubicBezTo>
                    <a:pt x="1855573" y="856077"/>
                    <a:pt x="1166201" y="235761"/>
                    <a:pt x="964985" y="73836"/>
                  </a:cubicBezTo>
                  <a:cubicBezTo>
                    <a:pt x="763769" y="-88089"/>
                    <a:pt x="914979" y="63121"/>
                    <a:pt x="850685" y="88124"/>
                  </a:cubicBezTo>
                  <a:cubicBezTo>
                    <a:pt x="786391" y="113127"/>
                    <a:pt x="720907" y="180992"/>
                    <a:pt x="579223" y="223855"/>
                  </a:cubicBezTo>
                  <a:cubicBezTo>
                    <a:pt x="437539" y="266718"/>
                    <a:pt x="-18471" y="383398"/>
                    <a:pt x="579" y="35958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2" name="フリーフォーム 1321">
              <a:extLst>
                <a:ext uri="{FF2B5EF4-FFF2-40B4-BE49-F238E27FC236}">
                  <a16:creationId xmlns:a16="http://schemas.microsoft.com/office/drawing/2014/main" id="{791EF34A-3383-2C8B-72E5-C3F6FA6A7D2E}"/>
                </a:ext>
              </a:extLst>
            </p:cNvPr>
            <p:cNvSpPr/>
            <p:nvPr/>
          </p:nvSpPr>
          <p:spPr>
            <a:xfrm>
              <a:off x="6057634" y="5554987"/>
              <a:ext cx="777945" cy="1883062"/>
            </a:xfrm>
            <a:custGeom>
              <a:avLst/>
              <a:gdLst>
                <a:gd name="connsiteX0" fmla="*/ 771791 w 777945"/>
                <a:gd name="connsiteY0" fmla="*/ 2851 h 1883062"/>
                <a:gd name="connsiteX1" fmla="*/ 543191 w 777945"/>
                <a:gd name="connsiteY1" fmla="*/ 510057 h 1883062"/>
                <a:gd name="connsiteX2" fmla="*/ 50272 w 777945"/>
                <a:gd name="connsiteY2" fmla="*/ 1774501 h 1883062"/>
                <a:gd name="connsiteX3" fmla="*/ 50272 w 777945"/>
                <a:gd name="connsiteY3" fmla="*/ 1695919 h 1883062"/>
                <a:gd name="connsiteX4" fmla="*/ 350310 w 777945"/>
                <a:gd name="connsiteY4" fmla="*/ 717226 h 1883062"/>
                <a:gd name="connsiteX5" fmla="*/ 521760 w 777945"/>
                <a:gd name="connsiteY5" fmla="*/ 317176 h 1883062"/>
                <a:gd name="connsiteX6" fmla="*/ 478897 w 777945"/>
                <a:gd name="connsiteY6" fmla="*/ 367182 h 1883062"/>
                <a:gd name="connsiteX7" fmla="*/ 314591 w 777945"/>
                <a:gd name="connsiteY7" fmla="*/ 702938 h 1883062"/>
                <a:gd name="connsiteX8" fmla="*/ 771791 w 777945"/>
                <a:gd name="connsiteY8" fmla="*/ 2851 h 1883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7945" h="1883062">
                  <a:moveTo>
                    <a:pt x="771791" y="2851"/>
                  </a:moveTo>
                  <a:cubicBezTo>
                    <a:pt x="809891" y="-29296"/>
                    <a:pt x="663444" y="214782"/>
                    <a:pt x="543191" y="510057"/>
                  </a:cubicBezTo>
                  <a:cubicBezTo>
                    <a:pt x="422938" y="805332"/>
                    <a:pt x="132425" y="1576857"/>
                    <a:pt x="50272" y="1774501"/>
                  </a:cubicBezTo>
                  <a:cubicBezTo>
                    <a:pt x="-31881" y="1972145"/>
                    <a:pt x="266" y="1872131"/>
                    <a:pt x="50272" y="1695919"/>
                  </a:cubicBezTo>
                  <a:cubicBezTo>
                    <a:pt x="100278" y="1519707"/>
                    <a:pt x="271729" y="947017"/>
                    <a:pt x="350310" y="717226"/>
                  </a:cubicBezTo>
                  <a:cubicBezTo>
                    <a:pt x="428891" y="487436"/>
                    <a:pt x="500329" y="375517"/>
                    <a:pt x="521760" y="317176"/>
                  </a:cubicBezTo>
                  <a:cubicBezTo>
                    <a:pt x="543191" y="258835"/>
                    <a:pt x="513425" y="302888"/>
                    <a:pt x="478897" y="367182"/>
                  </a:cubicBezTo>
                  <a:cubicBezTo>
                    <a:pt x="444369" y="431476"/>
                    <a:pt x="272919" y="763660"/>
                    <a:pt x="314591" y="702938"/>
                  </a:cubicBezTo>
                  <a:cubicBezTo>
                    <a:pt x="356263" y="642216"/>
                    <a:pt x="733691" y="34998"/>
                    <a:pt x="771791" y="285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3" name="フリーフォーム 1322">
              <a:extLst>
                <a:ext uri="{FF2B5EF4-FFF2-40B4-BE49-F238E27FC236}">
                  <a16:creationId xmlns:a16="http://schemas.microsoft.com/office/drawing/2014/main" id="{3A0BCEE2-E021-C7B7-CB4C-5F70A4FC0E9B}"/>
                </a:ext>
              </a:extLst>
            </p:cNvPr>
            <p:cNvSpPr/>
            <p:nvPr/>
          </p:nvSpPr>
          <p:spPr>
            <a:xfrm>
              <a:off x="6035954" y="6050366"/>
              <a:ext cx="2537378" cy="1115243"/>
            </a:xfrm>
            <a:custGeom>
              <a:avLst/>
              <a:gdLst>
                <a:gd name="connsiteX0" fmla="*/ 515 w 2537378"/>
                <a:gd name="connsiteY0" fmla="*/ 1114815 h 1115243"/>
                <a:gd name="connsiteX1" fmla="*/ 829190 w 2537378"/>
                <a:gd name="connsiteY1" fmla="*/ 336147 h 1115243"/>
                <a:gd name="connsiteX2" fmla="*/ 1000640 w 2537378"/>
                <a:gd name="connsiteY2" fmla="*/ 207559 h 1115243"/>
                <a:gd name="connsiteX3" fmla="*/ 1593571 w 2537378"/>
                <a:gd name="connsiteY3" fmla="*/ 257565 h 1115243"/>
                <a:gd name="connsiteX4" fmla="*/ 1550709 w 2537378"/>
                <a:gd name="connsiteY4" fmla="*/ 100403 h 1115243"/>
                <a:gd name="connsiteX5" fmla="*/ 2172215 w 2537378"/>
                <a:gd name="connsiteY5" fmla="*/ 529028 h 1115243"/>
                <a:gd name="connsiteX6" fmla="*/ 2536546 w 2537378"/>
                <a:gd name="connsiteY6" fmla="*/ 786203 h 1115243"/>
                <a:gd name="connsiteX7" fmla="*/ 2243652 w 2537378"/>
                <a:gd name="connsiteY7" fmla="*/ 471878 h 1115243"/>
                <a:gd name="connsiteX8" fmla="*/ 1407834 w 2537378"/>
                <a:gd name="connsiteY8" fmla="*/ 14678 h 1115243"/>
                <a:gd name="connsiteX9" fmla="*/ 1414977 w 2537378"/>
                <a:gd name="connsiteY9" fmla="*/ 121834 h 1115243"/>
                <a:gd name="connsiteX10" fmla="*/ 864909 w 2537378"/>
                <a:gd name="connsiteY10" fmla="*/ 214703 h 1115243"/>
                <a:gd name="connsiteX11" fmla="*/ 707746 w 2537378"/>
                <a:gd name="connsiteY11" fmla="*/ 443303 h 1115243"/>
                <a:gd name="connsiteX12" fmla="*/ 515 w 2537378"/>
                <a:gd name="connsiteY12" fmla="*/ 1114815 h 1115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37378" h="1115243">
                  <a:moveTo>
                    <a:pt x="515" y="1114815"/>
                  </a:moveTo>
                  <a:cubicBezTo>
                    <a:pt x="20756" y="1096956"/>
                    <a:pt x="662503" y="487356"/>
                    <a:pt x="829190" y="336147"/>
                  </a:cubicBezTo>
                  <a:cubicBezTo>
                    <a:pt x="995877" y="184938"/>
                    <a:pt x="873243" y="220656"/>
                    <a:pt x="1000640" y="207559"/>
                  </a:cubicBezTo>
                  <a:cubicBezTo>
                    <a:pt x="1128037" y="194462"/>
                    <a:pt x="1501893" y="275424"/>
                    <a:pt x="1593571" y="257565"/>
                  </a:cubicBezTo>
                  <a:cubicBezTo>
                    <a:pt x="1685249" y="239706"/>
                    <a:pt x="1454268" y="55159"/>
                    <a:pt x="1550709" y="100403"/>
                  </a:cubicBezTo>
                  <a:cubicBezTo>
                    <a:pt x="1647150" y="145647"/>
                    <a:pt x="2007909" y="414728"/>
                    <a:pt x="2172215" y="529028"/>
                  </a:cubicBezTo>
                  <a:cubicBezTo>
                    <a:pt x="2336521" y="643328"/>
                    <a:pt x="2524640" y="795728"/>
                    <a:pt x="2536546" y="786203"/>
                  </a:cubicBezTo>
                  <a:cubicBezTo>
                    <a:pt x="2548452" y="776678"/>
                    <a:pt x="2431771" y="600466"/>
                    <a:pt x="2243652" y="471878"/>
                  </a:cubicBezTo>
                  <a:cubicBezTo>
                    <a:pt x="2055533" y="343290"/>
                    <a:pt x="1545947" y="73019"/>
                    <a:pt x="1407834" y="14678"/>
                  </a:cubicBezTo>
                  <a:cubicBezTo>
                    <a:pt x="1269721" y="-43663"/>
                    <a:pt x="1505465" y="88496"/>
                    <a:pt x="1414977" y="121834"/>
                  </a:cubicBezTo>
                  <a:cubicBezTo>
                    <a:pt x="1324489" y="155172"/>
                    <a:pt x="982781" y="161125"/>
                    <a:pt x="864909" y="214703"/>
                  </a:cubicBezTo>
                  <a:cubicBezTo>
                    <a:pt x="747037" y="268281"/>
                    <a:pt x="853002" y="299237"/>
                    <a:pt x="707746" y="443303"/>
                  </a:cubicBezTo>
                  <a:cubicBezTo>
                    <a:pt x="562490" y="587369"/>
                    <a:pt x="-19726" y="1132674"/>
                    <a:pt x="515" y="111481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4" name="フリーフォーム 1323">
              <a:extLst>
                <a:ext uri="{FF2B5EF4-FFF2-40B4-BE49-F238E27FC236}">
                  <a16:creationId xmlns:a16="http://schemas.microsoft.com/office/drawing/2014/main" id="{943A6357-D996-82FA-C7E7-6A8F517220FA}"/>
                </a:ext>
              </a:extLst>
            </p:cNvPr>
            <p:cNvSpPr/>
            <p:nvPr/>
          </p:nvSpPr>
          <p:spPr>
            <a:xfrm>
              <a:off x="8685347" y="6807719"/>
              <a:ext cx="645605" cy="2124924"/>
            </a:xfrm>
            <a:custGeom>
              <a:avLst/>
              <a:gdLst>
                <a:gd name="connsiteX0" fmla="*/ 1453 w 645605"/>
                <a:gd name="connsiteY0" fmla="*/ 275 h 2124924"/>
                <a:gd name="connsiteX1" fmla="*/ 330066 w 645605"/>
                <a:gd name="connsiteY1" fmla="*/ 550344 h 2124924"/>
                <a:gd name="connsiteX2" fmla="*/ 544378 w 645605"/>
                <a:gd name="connsiteY2" fmla="*/ 871812 h 2124924"/>
                <a:gd name="connsiteX3" fmla="*/ 487228 w 645605"/>
                <a:gd name="connsiteY3" fmla="*/ 1121844 h 2124924"/>
                <a:gd name="connsiteX4" fmla="*/ 451509 w 645605"/>
                <a:gd name="connsiteY4" fmla="*/ 1329012 h 2124924"/>
                <a:gd name="connsiteX5" fmla="*/ 644391 w 645605"/>
                <a:gd name="connsiteY5" fmla="*/ 1650481 h 2124924"/>
                <a:gd name="connsiteX6" fmla="*/ 344353 w 645605"/>
                <a:gd name="connsiteY6" fmla="*/ 2121969 h 2124924"/>
                <a:gd name="connsiteX7" fmla="*/ 544378 w 645605"/>
                <a:gd name="connsiteY7" fmla="*/ 1836219 h 2124924"/>
                <a:gd name="connsiteX8" fmla="*/ 465797 w 645605"/>
                <a:gd name="connsiteY8" fmla="*/ 1543325 h 2124924"/>
                <a:gd name="connsiteX9" fmla="*/ 287203 w 645605"/>
                <a:gd name="connsiteY9" fmla="*/ 1279006 h 2124924"/>
                <a:gd name="connsiteX10" fmla="*/ 465797 w 645605"/>
                <a:gd name="connsiteY10" fmla="*/ 1443312 h 2124924"/>
                <a:gd name="connsiteX11" fmla="*/ 451509 w 645605"/>
                <a:gd name="connsiteY11" fmla="*/ 878956 h 2124924"/>
                <a:gd name="connsiteX12" fmla="*/ 8597 w 645605"/>
                <a:gd name="connsiteY12" fmla="*/ 193156 h 2124924"/>
                <a:gd name="connsiteX13" fmla="*/ 201478 w 645605"/>
                <a:gd name="connsiteY13" fmla="*/ 471762 h 2124924"/>
                <a:gd name="connsiteX14" fmla="*/ 1453 w 645605"/>
                <a:gd name="connsiteY14" fmla="*/ 275 h 2124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5605" h="2124924">
                  <a:moveTo>
                    <a:pt x="1453" y="275"/>
                  </a:moveTo>
                  <a:cubicBezTo>
                    <a:pt x="22884" y="13372"/>
                    <a:pt x="239579" y="405088"/>
                    <a:pt x="330066" y="550344"/>
                  </a:cubicBezTo>
                  <a:cubicBezTo>
                    <a:pt x="420554" y="695600"/>
                    <a:pt x="518184" y="776562"/>
                    <a:pt x="544378" y="871812"/>
                  </a:cubicBezTo>
                  <a:cubicBezTo>
                    <a:pt x="570572" y="967062"/>
                    <a:pt x="502706" y="1045644"/>
                    <a:pt x="487228" y="1121844"/>
                  </a:cubicBezTo>
                  <a:cubicBezTo>
                    <a:pt x="471750" y="1198044"/>
                    <a:pt x="425315" y="1240906"/>
                    <a:pt x="451509" y="1329012"/>
                  </a:cubicBezTo>
                  <a:cubicBezTo>
                    <a:pt x="477703" y="1417118"/>
                    <a:pt x="662250" y="1518322"/>
                    <a:pt x="644391" y="1650481"/>
                  </a:cubicBezTo>
                  <a:cubicBezTo>
                    <a:pt x="626532" y="1782640"/>
                    <a:pt x="361022" y="2091013"/>
                    <a:pt x="344353" y="2121969"/>
                  </a:cubicBezTo>
                  <a:cubicBezTo>
                    <a:pt x="327684" y="2152925"/>
                    <a:pt x="524137" y="1932660"/>
                    <a:pt x="544378" y="1836219"/>
                  </a:cubicBezTo>
                  <a:cubicBezTo>
                    <a:pt x="564619" y="1739778"/>
                    <a:pt x="508659" y="1636194"/>
                    <a:pt x="465797" y="1543325"/>
                  </a:cubicBezTo>
                  <a:cubicBezTo>
                    <a:pt x="422935" y="1450456"/>
                    <a:pt x="287203" y="1295675"/>
                    <a:pt x="287203" y="1279006"/>
                  </a:cubicBezTo>
                  <a:cubicBezTo>
                    <a:pt x="287203" y="1262337"/>
                    <a:pt x="438413" y="1509987"/>
                    <a:pt x="465797" y="1443312"/>
                  </a:cubicBezTo>
                  <a:cubicBezTo>
                    <a:pt x="493181" y="1376637"/>
                    <a:pt x="527709" y="1087315"/>
                    <a:pt x="451509" y="878956"/>
                  </a:cubicBezTo>
                  <a:cubicBezTo>
                    <a:pt x="375309" y="670597"/>
                    <a:pt x="50269" y="261022"/>
                    <a:pt x="8597" y="193156"/>
                  </a:cubicBezTo>
                  <a:cubicBezTo>
                    <a:pt x="-33075" y="125290"/>
                    <a:pt x="200287" y="497956"/>
                    <a:pt x="201478" y="471762"/>
                  </a:cubicBezTo>
                  <a:cubicBezTo>
                    <a:pt x="202669" y="445568"/>
                    <a:pt x="-19978" y="-12822"/>
                    <a:pt x="1453" y="27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5" name="フリーフォーム 1324">
              <a:extLst>
                <a:ext uri="{FF2B5EF4-FFF2-40B4-BE49-F238E27FC236}">
                  <a16:creationId xmlns:a16="http://schemas.microsoft.com/office/drawing/2014/main" id="{0441457D-BB2D-E9C8-1890-334DC3D18F3F}"/>
                </a:ext>
              </a:extLst>
            </p:cNvPr>
            <p:cNvSpPr/>
            <p:nvPr/>
          </p:nvSpPr>
          <p:spPr>
            <a:xfrm>
              <a:off x="8491603" y="6922285"/>
              <a:ext cx="631277" cy="1924981"/>
            </a:xfrm>
            <a:custGeom>
              <a:avLst/>
              <a:gdLst>
                <a:gd name="connsiteX0" fmla="*/ 59466 w 631277"/>
                <a:gd name="connsiteY0" fmla="*/ 9 h 1924981"/>
                <a:gd name="connsiteX1" fmla="*/ 445228 w 631277"/>
                <a:gd name="connsiteY1" fmla="*/ 464353 h 1924981"/>
                <a:gd name="connsiteX2" fmla="*/ 559528 w 631277"/>
                <a:gd name="connsiteY2" fmla="*/ 864403 h 1924981"/>
                <a:gd name="connsiteX3" fmla="*/ 459516 w 631277"/>
                <a:gd name="connsiteY3" fmla="*/ 671521 h 1924981"/>
                <a:gd name="connsiteX4" fmla="*/ 538097 w 631277"/>
                <a:gd name="connsiteY4" fmla="*/ 1150153 h 1924981"/>
                <a:gd name="connsiteX5" fmla="*/ 630966 w 631277"/>
                <a:gd name="connsiteY5" fmla="*/ 1921678 h 1924981"/>
                <a:gd name="connsiteX6" fmla="*/ 559528 w 631277"/>
                <a:gd name="connsiteY6" fmla="*/ 1393040 h 1924981"/>
                <a:gd name="connsiteX7" fmla="*/ 345216 w 631277"/>
                <a:gd name="connsiteY7" fmla="*/ 550078 h 1924981"/>
                <a:gd name="connsiteX8" fmla="*/ 595247 w 631277"/>
                <a:gd name="connsiteY8" fmla="*/ 928696 h 1924981"/>
                <a:gd name="connsiteX9" fmla="*/ 459516 w 631277"/>
                <a:gd name="connsiteY9" fmla="*/ 614371 h 1924981"/>
                <a:gd name="connsiteX10" fmla="*/ 2316 w 631277"/>
                <a:gd name="connsiteY10" fmla="*/ 157171 h 1924981"/>
                <a:gd name="connsiteX11" fmla="*/ 273778 w 631277"/>
                <a:gd name="connsiteY11" fmla="*/ 450065 h 1924981"/>
                <a:gd name="connsiteX12" fmla="*/ 59466 w 631277"/>
                <a:gd name="connsiteY12" fmla="*/ 9 h 1924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1277" h="1924981">
                  <a:moveTo>
                    <a:pt x="59466" y="9"/>
                  </a:moveTo>
                  <a:cubicBezTo>
                    <a:pt x="88041" y="2390"/>
                    <a:pt x="361884" y="320287"/>
                    <a:pt x="445228" y="464353"/>
                  </a:cubicBezTo>
                  <a:cubicBezTo>
                    <a:pt x="528572" y="608419"/>
                    <a:pt x="557147" y="829875"/>
                    <a:pt x="559528" y="864403"/>
                  </a:cubicBezTo>
                  <a:cubicBezTo>
                    <a:pt x="561909" y="898931"/>
                    <a:pt x="463088" y="623896"/>
                    <a:pt x="459516" y="671521"/>
                  </a:cubicBezTo>
                  <a:cubicBezTo>
                    <a:pt x="455944" y="719146"/>
                    <a:pt x="509522" y="941793"/>
                    <a:pt x="538097" y="1150153"/>
                  </a:cubicBezTo>
                  <a:cubicBezTo>
                    <a:pt x="566672" y="1358513"/>
                    <a:pt x="627394" y="1881197"/>
                    <a:pt x="630966" y="1921678"/>
                  </a:cubicBezTo>
                  <a:cubicBezTo>
                    <a:pt x="634538" y="1962159"/>
                    <a:pt x="607153" y="1621640"/>
                    <a:pt x="559528" y="1393040"/>
                  </a:cubicBezTo>
                  <a:cubicBezTo>
                    <a:pt x="511903" y="1164440"/>
                    <a:pt x="339263" y="627469"/>
                    <a:pt x="345216" y="550078"/>
                  </a:cubicBezTo>
                  <a:cubicBezTo>
                    <a:pt x="351169" y="472687"/>
                    <a:pt x="576197" y="917981"/>
                    <a:pt x="595247" y="928696"/>
                  </a:cubicBezTo>
                  <a:cubicBezTo>
                    <a:pt x="614297" y="939412"/>
                    <a:pt x="558338" y="742958"/>
                    <a:pt x="459516" y="614371"/>
                  </a:cubicBezTo>
                  <a:cubicBezTo>
                    <a:pt x="360694" y="485784"/>
                    <a:pt x="33272" y="184555"/>
                    <a:pt x="2316" y="157171"/>
                  </a:cubicBezTo>
                  <a:cubicBezTo>
                    <a:pt x="-28640" y="129787"/>
                    <a:pt x="260681" y="469115"/>
                    <a:pt x="273778" y="450065"/>
                  </a:cubicBezTo>
                  <a:cubicBezTo>
                    <a:pt x="286875" y="431015"/>
                    <a:pt x="30891" y="-2372"/>
                    <a:pt x="59466" y="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6" name="フリーフォーム 1325">
              <a:extLst>
                <a:ext uri="{FF2B5EF4-FFF2-40B4-BE49-F238E27FC236}">
                  <a16:creationId xmlns:a16="http://schemas.microsoft.com/office/drawing/2014/main" id="{8C033274-0F27-7498-F8FB-D82D31970A72}"/>
                </a:ext>
              </a:extLst>
            </p:cNvPr>
            <p:cNvSpPr/>
            <p:nvPr/>
          </p:nvSpPr>
          <p:spPr>
            <a:xfrm>
              <a:off x="7220474" y="8256479"/>
              <a:ext cx="1906489" cy="1081462"/>
            </a:xfrm>
            <a:custGeom>
              <a:avLst/>
              <a:gdLst>
                <a:gd name="connsiteX0" fmla="*/ 1857 w 1906489"/>
                <a:gd name="connsiteY0" fmla="*/ 1066115 h 1081462"/>
                <a:gd name="connsiteX1" fmla="*/ 1051989 w 1906489"/>
                <a:gd name="connsiteY1" fmla="*/ 1058971 h 1081462"/>
                <a:gd name="connsiteX2" fmla="*/ 1001982 w 1906489"/>
                <a:gd name="connsiteY2" fmla="*/ 1058971 h 1081462"/>
                <a:gd name="connsiteX3" fmla="*/ 1630632 w 1906489"/>
                <a:gd name="connsiteY3" fmla="*/ 751790 h 1081462"/>
                <a:gd name="connsiteX4" fmla="*/ 1480614 w 1906489"/>
                <a:gd name="connsiteY4" fmla="*/ 801796 h 1081462"/>
                <a:gd name="connsiteX5" fmla="*/ 1844945 w 1906489"/>
                <a:gd name="connsiteY5" fmla="*/ 466040 h 1081462"/>
                <a:gd name="connsiteX6" fmla="*/ 1852089 w 1906489"/>
                <a:gd name="connsiteY6" fmla="*/ 1696 h 1081462"/>
                <a:gd name="connsiteX7" fmla="*/ 1894951 w 1906489"/>
                <a:gd name="connsiteY7" fmla="*/ 316021 h 1081462"/>
                <a:gd name="connsiteX8" fmla="*/ 1887807 w 1906489"/>
                <a:gd name="connsiteY8" fmla="*/ 487471 h 1081462"/>
                <a:gd name="connsiteX9" fmla="*/ 1694926 w 1906489"/>
                <a:gd name="connsiteY9" fmla="*/ 687496 h 1081462"/>
                <a:gd name="connsiteX10" fmla="*/ 1023414 w 1906489"/>
                <a:gd name="connsiteY10" fmla="*/ 966102 h 1081462"/>
                <a:gd name="connsiteX11" fmla="*/ 1302020 w 1906489"/>
                <a:gd name="connsiteY11" fmla="*/ 916096 h 1081462"/>
                <a:gd name="connsiteX12" fmla="*/ 809101 w 1906489"/>
                <a:gd name="connsiteY12" fmla="*/ 1030396 h 1081462"/>
                <a:gd name="connsiteX13" fmla="*/ 1857 w 1906489"/>
                <a:gd name="connsiteY13" fmla="*/ 1066115 h 108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06489" h="1081462">
                  <a:moveTo>
                    <a:pt x="1857" y="1066115"/>
                  </a:moveTo>
                  <a:cubicBezTo>
                    <a:pt x="42338" y="1070877"/>
                    <a:pt x="885302" y="1060162"/>
                    <a:pt x="1051989" y="1058971"/>
                  </a:cubicBezTo>
                  <a:cubicBezTo>
                    <a:pt x="1218676" y="1057780"/>
                    <a:pt x="905542" y="1110168"/>
                    <a:pt x="1001982" y="1058971"/>
                  </a:cubicBezTo>
                  <a:cubicBezTo>
                    <a:pt x="1098423" y="1007774"/>
                    <a:pt x="1550860" y="794652"/>
                    <a:pt x="1630632" y="751790"/>
                  </a:cubicBezTo>
                  <a:cubicBezTo>
                    <a:pt x="1710404" y="708928"/>
                    <a:pt x="1444895" y="849421"/>
                    <a:pt x="1480614" y="801796"/>
                  </a:cubicBezTo>
                  <a:cubicBezTo>
                    <a:pt x="1516333" y="754171"/>
                    <a:pt x="1783033" y="599390"/>
                    <a:pt x="1844945" y="466040"/>
                  </a:cubicBezTo>
                  <a:cubicBezTo>
                    <a:pt x="1906857" y="332690"/>
                    <a:pt x="1843755" y="26699"/>
                    <a:pt x="1852089" y="1696"/>
                  </a:cubicBezTo>
                  <a:cubicBezTo>
                    <a:pt x="1860423" y="-23307"/>
                    <a:pt x="1888998" y="235059"/>
                    <a:pt x="1894951" y="316021"/>
                  </a:cubicBezTo>
                  <a:cubicBezTo>
                    <a:pt x="1900904" y="396983"/>
                    <a:pt x="1921144" y="425559"/>
                    <a:pt x="1887807" y="487471"/>
                  </a:cubicBezTo>
                  <a:cubicBezTo>
                    <a:pt x="1854470" y="549383"/>
                    <a:pt x="1838991" y="607724"/>
                    <a:pt x="1694926" y="687496"/>
                  </a:cubicBezTo>
                  <a:cubicBezTo>
                    <a:pt x="1550861" y="767268"/>
                    <a:pt x="1088898" y="928002"/>
                    <a:pt x="1023414" y="966102"/>
                  </a:cubicBezTo>
                  <a:cubicBezTo>
                    <a:pt x="957930" y="1004202"/>
                    <a:pt x="1337739" y="905380"/>
                    <a:pt x="1302020" y="916096"/>
                  </a:cubicBezTo>
                  <a:cubicBezTo>
                    <a:pt x="1266301" y="926812"/>
                    <a:pt x="1024604" y="1003012"/>
                    <a:pt x="809101" y="1030396"/>
                  </a:cubicBezTo>
                  <a:cubicBezTo>
                    <a:pt x="593598" y="1057780"/>
                    <a:pt x="-38624" y="1061353"/>
                    <a:pt x="1857" y="106611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7" name="フリーフォーム 1326">
              <a:extLst>
                <a:ext uri="{FF2B5EF4-FFF2-40B4-BE49-F238E27FC236}">
                  <a16:creationId xmlns:a16="http://schemas.microsoft.com/office/drawing/2014/main" id="{F7DFBF20-62DF-48CB-4B89-97EC25F9FA29}"/>
                </a:ext>
              </a:extLst>
            </p:cNvPr>
            <p:cNvSpPr/>
            <p:nvPr/>
          </p:nvSpPr>
          <p:spPr>
            <a:xfrm>
              <a:off x="7033728" y="8929587"/>
              <a:ext cx="2047272" cy="565269"/>
            </a:xfrm>
            <a:custGeom>
              <a:avLst/>
              <a:gdLst>
                <a:gd name="connsiteX0" fmla="*/ 2866 w 2047272"/>
                <a:gd name="connsiteY0" fmla="*/ 564457 h 565269"/>
                <a:gd name="connsiteX1" fmla="*/ 1238735 w 2047272"/>
                <a:gd name="connsiteY1" fmla="*/ 407294 h 565269"/>
                <a:gd name="connsiteX2" fmla="*/ 1160153 w 2047272"/>
                <a:gd name="connsiteY2" fmla="*/ 464444 h 565269"/>
                <a:gd name="connsiteX3" fmla="*/ 1953110 w 2047272"/>
                <a:gd name="connsiteY3" fmla="*/ 164407 h 565269"/>
                <a:gd name="connsiteX4" fmla="*/ 1710222 w 2047272"/>
                <a:gd name="connsiteY4" fmla="*/ 264419 h 565269"/>
                <a:gd name="connsiteX5" fmla="*/ 2045978 w 2047272"/>
                <a:gd name="connsiteY5" fmla="*/ 101 h 565269"/>
                <a:gd name="connsiteX6" fmla="*/ 1560203 w 2047272"/>
                <a:gd name="connsiteY6" fmla="*/ 235844 h 565269"/>
                <a:gd name="connsiteX7" fmla="*/ 917266 w 2047272"/>
                <a:gd name="connsiteY7" fmla="*/ 457301 h 565269"/>
                <a:gd name="connsiteX8" fmla="*/ 2866 w 2047272"/>
                <a:gd name="connsiteY8" fmla="*/ 564457 h 565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47272" h="565269">
                  <a:moveTo>
                    <a:pt x="2866" y="564457"/>
                  </a:moveTo>
                  <a:cubicBezTo>
                    <a:pt x="56444" y="556123"/>
                    <a:pt x="1045854" y="423963"/>
                    <a:pt x="1238735" y="407294"/>
                  </a:cubicBezTo>
                  <a:cubicBezTo>
                    <a:pt x="1431616" y="390625"/>
                    <a:pt x="1041091" y="504925"/>
                    <a:pt x="1160153" y="464444"/>
                  </a:cubicBezTo>
                  <a:cubicBezTo>
                    <a:pt x="1279216" y="423963"/>
                    <a:pt x="1861432" y="197744"/>
                    <a:pt x="1953110" y="164407"/>
                  </a:cubicBezTo>
                  <a:cubicBezTo>
                    <a:pt x="2044788" y="131069"/>
                    <a:pt x="1694744" y="291803"/>
                    <a:pt x="1710222" y="264419"/>
                  </a:cubicBezTo>
                  <a:cubicBezTo>
                    <a:pt x="1725700" y="237035"/>
                    <a:pt x="2070981" y="4863"/>
                    <a:pt x="2045978" y="101"/>
                  </a:cubicBezTo>
                  <a:cubicBezTo>
                    <a:pt x="2020975" y="-4661"/>
                    <a:pt x="1748322" y="159644"/>
                    <a:pt x="1560203" y="235844"/>
                  </a:cubicBezTo>
                  <a:cubicBezTo>
                    <a:pt x="1372084" y="312044"/>
                    <a:pt x="1173250" y="398960"/>
                    <a:pt x="917266" y="457301"/>
                  </a:cubicBezTo>
                  <a:cubicBezTo>
                    <a:pt x="661282" y="515642"/>
                    <a:pt x="-50712" y="572791"/>
                    <a:pt x="2866" y="56445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8" name="フリーフォーム 1327">
              <a:extLst>
                <a:ext uri="{FF2B5EF4-FFF2-40B4-BE49-F238E27FC236}">
                  <a16:creationId xmlns:a16="http://schemas.microsoft.com/office/drawing/2014/main" id="{A510BC9F-795D-0C88-1D45-1450585A5F60}"/>
                </a:ext>
              </a:extLst>
            </p:cNvPr>
            <p:cNvSpPr/>
            <p:nvPr/>
          </p:nvSpPr>
          <p:spPr>
            <a:xfrm>
              <a:off x="5484892" y="9220436"/>
              <a:ext cx="2122269" cy="3436816"/>
            </a:xfrm>
            <a:custGeom>
              <a:avLst/>
              <a:gdLst>
                <a:gd name="connsiteX0" fmla="*/ 2116058 w 2122269"/>
                <a:gd name="connsiteY0" fmla="*/ 95014 h 3436816"/>
                <a:gd name="connsiteX1" fmla="*/ 1101646 w 2122269"/>
                <a:gd name="connsiteY1" fmla="*/ 1495189 h 3436816"/>
                <a:gd name="connsiteX2" fmla="*/ 623014 w 2122269"/>
                <a:gd name="connsiteY2" fmla="*/ 2823927 h 3436816"/>
                <a:gd name="connsiteX3" fmla="*/ 637302 w 2122269"/>
                <a:gd name="connsiteY3" fmla="*/ 2745345 h 3436816"/>
                <a:gd name="connsiteX4" fmla="*/ 644446 w 2122269"/>
                <a:gd name="connsiteY4" fmla="*/ 3424002 h 3436816"/>
                <a:gd name="connsiteX5" fmla="*/ 501571 w 2122269"/>
                <a:gd name="connsiteY5" fmla="*/ 3102533 h 3436816"/>
                <a:gd name="connsiteX6" fmla="*/ 8652 w 2122269"/>
                <a:gd name="connsiteY6" fmla="*/ 2066689 h 3436816"/>
                <a:gd name="connsiteX7" fmla="*/ 965914 w 2122269"/>
                <a:gd name="connsiteY7" fmla="*/ 916545 h 3436816"/>
                <a:gd name="connsiteX8" fmla="*/ 844471 w 2122269"/>
                <a:gd name="connsiteY8" fmla="*/ 1059420 h 3436816"/>
                <a:gd name="connsiteX9" fmla="*/ 1630283 w 2122269"/>
                <a:gd name="connsiteY9" fmla="*/ 245033 h 3436816"/>
                <a:gd name="connsiteX10" fmla="*/ 1237377 w 2122269"/>
                <a:gd name="connsiteY10" fmla="*/ 466489 h 3436816"/>
                <a:gd name="connsiteX11" fmla="*/ 1758871 w 2122269"/>
                <a:gd name="connsiteY11" fmla="*/ 2145 h 3436816"/>
                <a:gd name="connsiteX12" fmla="*/ 1530271 w 2122269"/>
                <a:gd name="connsiteY12" fmla="*/ 287895 h 3436816"/>
                <a:gd name="connsiteX13" fmla="*/ 1737439 w 2122269"/>
                <a:gd name="connsiteY13" fmla="*/ 159308 h 3436816"/>
                <a:gd name="connsiteX14" fmla="*/ 1537414 w 2122269"/>
                <a:gd name="connsiteY14" fmla="*/ 287895 h 3436816"/>
                <a:gd name="connsiteX15" fmla="*/ 2116058 w 2122269"/>
                <a:gd name="connsiteY15" fmla="*/ 95014 h 3436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22269" h="3436816">
                  <a:moveTo>
                    <a:pt x="2116058" y="95014"/>
                  </a:moveTo>
                  <a:cubicBezTo>
                    <a:pt x="2043430" y="296230"/>
                    <a:pt x="1350487" y="1040370"/>
                    <a:pt x="1101646" y="1495189"/>
                  </a:cubicBezTo>
                  <a:cubicBezTo>
                    <a:pt x="852805" y="1950008"/>
                    <a:pt x="700405" y="2615568"/>
                    <a:pt x="623014" y="2823927"/>
                  </a:cubicBezTo>
                  <a:cubicBezTo>
                    <a:pt x="545623" y="3032286"/>
                    <a:pt x="633730" y="2645333"/>
                    <a:pt x="637302" y="2745345"/>
                  </a:cubicBezTo>
                  <a:cubicBezTo>
                    <a:pt x="640874" y="2845357"/>
                    <a:pt x="667068" y="3364471"/>
                    <a:pt x="644446" y="3424002"/>
                  </a:cubicBezTo>
                  <a:cubicBezTo>
                    <a:pt x="621824" y="3483533"/>
                    <a:pt x="607537" y="3328752"/>
                    <a:pt x="501571" y="3102533"/>
                  </a:cubicBezTo>
                  <a:cubicBezTo>
                    <a:pt x="395605" y="2876314"/>
                    <a:pt x="-68738" y="2431020"/>
                    <a:pt x="8652" y="2066689"/>
                  </a:cubicBezTo>
                  <a:cubicBezTo>
                    <a:pt x="86042" y="1702358"/>
                    <a:pt x="826611" y="1084423"/>
                    <a:pt x="965914" y="916545"/>
                  </a:cubicBezTo>
                  <a:cubicBezTo>
                    <a:pt x="1105217" y="748667"/>
                    <a:pt x="733743" y="1171339"/>
                    <a:pt x="844471" y="1059420"/>
                  </a:cubicBezTo>
                  <a:cubicBezTo>
                    <a:pt x="955199" y="947501"/>
                    <a:pt x="1564799" y="343855"/>
                    <a:pt x="1630283" y="245033"/>
                  </a:cubicBezTo>
                  <a:cubicBezTo>
                    <a:pt x="1695767" y="146211"/>
                    <a:pt x="1215946" y="506970"/>
                    <a:pt x="1237377" y="466489"/>
                  </a:cubicBezTo>
                  <a:cubicBezTo>
                    <a:pt x="1258808" y="426008"/>
                    <a:pt x="1710055" y="31911"/>
                    <a:pt x="1758871" y="2145"/>
                  </a:cubicBezTo>
                  <a:cubicBezTo>
                    <a:pt x="1807687" y="-27621"/>
                    <a:pt x="1533843" y="261701"/>
                    <a:pt x="1530271" y="287895"/>
                  </a:cubicBezTo>
                  <a:cubicBezTo>
                    <a:pt x="1526699" y="314089"/>
                    <a:pt x="1736249" y="159308"/>
                    <a:pt x="1737439" y="159308"/>
                  </a:cubicBezTo>
                  <a:cubicBezTo>
                    <a:pt x="1738629" y="159308"/>
                    <a:pt x="1473120" y="295039"/>
                    <a:pt x="1537414" y="287895"/>
                  </a:cubicBezTo>
                  <a:cubicBezTo>
                    <a:pt x="1601708" y="280751"/>
                    <a:pt x="2188686" y="-106202"/>
                    <a:pt x="2116058" y="9501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9" name="フリーフォーム 1328">
              <a:extLst>
                <a:ext uri="{FF2B5EF4-FFF2-40B4-BE49-F238E27FC236}">
                  <a16:creationId xmlns:a16="http://schemas.microsoft.com/office/drawing/2014/main" id="{A6CD7D37-F5C0-035C-77A6-4BB1A5E64A6A}"/>
                </a:ext>
              </a:extLst>
            </p:cNvPr>
            <p:cNvSpPr/>
            <p:nvPr/>
          </p:nvSpPr>
          <p:spPr>
            <a:xfrm>
              <a:off x="4803219" y="10499543"/>
              <a:ext cx="1697646" cy="2344218"/>
            </a:xfrm>
            <a:custGeom>
              <a:avLst/>
              <a:gdLst>
                <a:gd name="connsiteX0" fmla="*/ 504587 w 1697646"/>
                <a:gd name="connsiteY0" fmla="*/ 744720 h 2344218"/>
                <a:gd name="connsiteX1" fmla="*/ 668894 w 1697646"/>
                <a:gd name="connsiteY1" fmla="*/ 1366226 h 2344218"/>
                <a:gd name="connsiteX2" fmla="*/ 1404700 w 1697646"/>
                <a:gd name="connsiteY2" fmla="*/ 2187757 h 2344218"/>
                <a:gd name="connsiteX3" fmla="*/ 1154669 w 1697646"/>
                <a:gd name="connsiteY3" fmla="*/ 1959157 h 2344218"/>
                <a:gd name="connsiteX4" fmla="*/ 1697594 w 1697646"/>
                <a:gd name="connsiteY4" fmla="*/ 2337776 h 2344218"/>
                <a:gd name="connsiteX5" fmla="*/ 1118950 w 1697646"/>
                <a:gd name="connsiteY5" fmla="*/ 2180613 h 2344218"/>
                <a:gd name="connsiteX6" fmla="*/ 747475 w 1697646"/>
                <a:gd name="connsiteY6" fmla="*/ 1959157 h 2344218"/>
                <a:gd name="connsiteX7" fmla="*/ 497444 w 1697646"/>
                <a:gd name="connsiteY7" fmla="*/ 1537676 h 2344218"/>
                <a:gd name="connsiteX8" fmla="*/ 97394 w 1697646"/>
                <a:gd name="connsiteY8" fmla="*/ 1130482 h 2344218"/>
                <a:gd name="connsiteX9" fmla="*/ 333137 w 1697646"/>
                <a:gd name="connsiteY9" fmla="*/ 994751 h 2344218"/>
                <a:gd name="connsiteX10" fmla="*/ 33100 w 1697646"/>
                <a:gd name="connsiteY10" fmla="*/ 951888 h 2344218"/>
                <a:gd name="connsiteX11" fmla="*/ 1268969 w 1697646"/>
                <a:gd name="connsiteY11" fmla="*/ 1770 h 2344218"/>
                <a:gd name="connsiteX12" fmla="*/ 547450 w 1697646"/>
                <a:gd name="connsiteY12" fmla="*/ 716145 h 2344218"/>
                <a:gd name="connsiteX13" fmla="*/ 504587 w 1697646"/>
                <a:gd name="connsiteY13" fmla="*/ 744720 h 2344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97646" h="2344218">
                  <a:moveTo>
                    <a:pt x="504587" y="744720"/>
                  </a:moveTo>
                  <a:cubicBezTo>
                    <a:pt x="524828" y="853067"/>
                    <a:pt x="518875" y="1125720"/>
                    <a:pt x="668894" y="1366226"/>
                  </a:cubicBezTo>
                  <a:cubicBezTo>
                    <a:pt x="818913" y="1606732"/>
                    <a:pt x="1323738" y="2088935"/>
                    <a:pt x="1404700" y="2187757"/>
                  </a:cubicBezTo>
                  <a:cubicBezTo>
                    <a:pt x="1485663" y="2286579"/>
                    <a:pt x="1105853" y="1934154"/>
                    <a:pt x="1154669" y="1959157"/>
                  </a:cubicBezTo>
                  <a:cubicBezTo>
                    <a:pt x="1203485" y="1984160"/>
                    <a:pt x="1703547" y="2300867"/>
                    <a:pt x="1697594" y="2337776"/>
                  </a:cubicBezTo>
                  <a:cubicBezTo>
                    <a:pt x="1691641" y="2374685"/>
                    <a:pt x="1277303" y="2243716"/>
                    <a:pt x="1118950" y="2180613"/>
                  </a:cubicBezTo>
                  <a:cubicBezTo>
                    <a:pt x="960597" y="2117510"/>
                    <a:pt x="851059" y="2066313"/>
                    <a:pt x="747475" y="1959157"/>
                  </a:cubicBezTo>
                  <a:cubicBezTo>
                    <a:pt x="643891" y="1852001"/>
                    <a:pt x="605791" y="1675788"/>
                    <a:pt x="497444" y="1537676"/>
                  </a:cubicBezTo>
                  <a:cubicBezTo>
                    <a:pt x="389097" y="1399564"/>
                    <a:pt x="124778" y="1220969"/>
                    <a:pt x="97394" y="1130482"/>
                  </a:cubicBezTo>
                  <a:cubicBezTo>
                    <a:pt x="70010" y="1039995"/>
                    <a:pt x="343853" y="1024516"/>
                    <a:pt x="333137" y="994751"/>
                  </a:cubicBezTo>
                  <a:cubicBezTo>
                    <a:pt x="322421" y="964986"/>
                    <a:pt x="-122872" y="1117385"/>
                    <a:pt x="33100" y="951888"/>
                  </a:cubicBezTo>
                  <a:cubicBezTo>
                    <a:pt x="189072" y="786391"/>
                    <a:pt x="1183244" y="41060"/>
                    <a:pt x="1268969" y="1770"/>
                  </a:cubicBezTo>
                  <a:cubicBezTo>
                    <a:pt x="1354694" y="-37520"/>
                    <a:pt x="677228" y="588748"/>
                    <a:pt x="547450" y="716145"/>
                  </a:cubicBezTo>
                  <a:cubicBezTo>
                    <a:pt x="417672" y="843542"/>
                    <a:pt x="484346" y="636373"/>
                    <a:pt x="504587" y="74472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0" name="フリーフォーム 1329">
              <a:extLst>
                <a:ext uri="{FF2B5EF4-FFF2-40B4-BE49-F238E27FC236}">
                  <a16:creationId xmlns:a16="http://schemas.microsoft.com/office/drawing/2014/main" id="{48E2DF94-18D8-94A1-FB63-B1F1D00151CD}"/>
                </a:ext>
              </a:extLst>
            </p:cNvPr>
            <p:cNvSpPr/>
            <p:nvPr/>
          </p:nvSpPr>
          <p:spPr>
            <a:xfrm>
              <a:off x="2629362" y="11946123"/>
              <a:ext cx="2957140" cy="830589"/>
            </a:xfrm>
            <a:custGeom>
              <a:avLst/>
              <a:gdLst>
                <a:gd name="connsiteX0" fmla="*/ 6682 w 2957140"/>
                <a:gd name="connsiteY0" fmla="*/ 769752 h 830589"/>
                <a:gd name="connsiteX1" fmla="*/ 763919 w 2957140"/>
                <a:gd name="connsiteY1" fmla="*/ 619733 h 830589"/>
                <a:gd name="connsiteX2" fmla="*/ 1764044 w 2957140"/>
                <a:gd name="connsiteY2" fmla="*/ 5371 h 830589"/>
                <a:gd name="connsiteX3" fmla="*/ 1242551 w 2957140"/>
                <a:gd name="connsiteY3" fmla="*/ 341127 h 830589"/>
                <a:gd name="connsiteX4" fmla="*/ 2156951 w 2957140"/>
                <a:gd name="connsiteY4" fmla="*/ 698315 h 830589"/>
                <a:gd name="connsiteX5" fmla="*/ 2957051 w 2957140"/>
                <a:gd name="connsiteY5" fmla="*/ 826902 h 830589"/>
                <a:gd name="connsiteX6" fmla="*/ 2214101 w 2957140"/>
                <a:gd name="connsiteY6" fmla="*/ 798327 h 830589"/>
                <a:gd name="connsiteX7" fmla="*/ 1199688 w 2957140"/>
                <a:gd name="connsiteY7" fmla="*/ 762608 h 830589"/>
                <a:gd name="connsiteX8" fmla="*/ 6682 w 2957140"/>
                <a:gd name="connsiteY8" fmla="*/ 769752 h 830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57140" h="830589">
                  <a:moveTo>
                    <a:pt x="6682" y="769752"/>
                  </a:moveTo>
                  <a:cubicBezTo>
                    <a:pt x="-65946" y="745940"/>
                    <a:pt x="471025" y="747130"/>
                    <a:pt x="763919" y="619733"/>
                  </a:cubicBezTo>
                  <a:cubicBezTo>
                    <a:pt x="1056813" y="492336"/>
                    <a:pt x="1684272" y="51805"/>
                    <a:pt x="1764044" y="5371"/>
                  </a:cubicBezTo>
                  <a:cubicBezTo>
                    <a:pt x="1843816" y="-41063"/>
                    <a:pt x="1177067" y="225636"/>
                    <a:pt x="1242551" y="341127"/>
                  </a:cubicBezTo>
                  <a:cubicBezTo>
                    <a:pt x="1308035" y="456618"/>
                    <a:pt x="1871201" y="617352"/>
                    <a:pt x="2156951" y="698315"/>
                  </a:cubicBezTo>
                  <a:cubicBezTo>
                    <a:pt x="2442701" y="779278"/>
                    <a:pt x="2947526" y="810233"/>
                    <a:pt x="2957051" y="826902"/>
                  </a:cubicBezTo>
                  <a:cubicBezTo>
                    <a:pt x="2966576" y="843571"/>
                    <a:pt x="2214101" y="798327"/>
                    <a:pt x="2214101" y="798327"/>
                  </a:cubicBezTo>
                  <a:cubicBezTo>
                    <a:pt x="1921207" y="787611"/>
                    <a:pt x="1565210" y="768561"/>
                    <a:pt x="1199688" y="762608"/>
                  </a:cubicBezTo>
                  <a:cubicBezTo>
                    <a:pt x="834166" y="756655"/>
                    <a:pt x="79310" y="793564"/>
                    <a:pt x="6682" y="76975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1" name="フリーフォーム 1330">
              <a:extLst>
                <a:ext uri="{FF2B5EF4-FFF2-40B4-BE49-F238E27FC236}">
                  <a16:creationId xmlns:a16="http://schemas.microsoft.com/office/drawing/2014/main" id="{237C7E45-5DA4-3ACB-511A-A7B3A20848A1}"/>
                </a:ext>
              </a:extLst>
            </p:cNvPr>
            <p:cNvSpPr/>
            <p:nvPr/>
          </p:nvSpPr>
          <p:spPr>
            <a:xfrm>
              <a:off x="2852169" y="9335554"/>
              <a:ext cx="1003683" cy="1068166"/>
            </a:xfrm>
            <a:custGeom>
              <a:avLst/>
              <a:gdLst>
                <a:gd name="connsiteX0" fmla="*/ 934019 w 1003683"/>
                <a:gd name="connsiteY0" fmla="*/ 29902 h 1068166"/>
                <a:gd name="connsiteX1" fmla="*/ 348231 w 1003683"/>
                <a:gd name="connsiteY1" fmla="*/ 551396 h 1068166"/>
                <a:gd name="connsiteX2" fmla="*/ 5331 w 1003683"/>
                <a:gd name="connsiteY2" fmla="*/ 1065746 h 1068166"/>
                <a:gd name="connsiteX3" fmla="*/ 148206 w 1003683"/>
                <a:gd name="connsiteY3" fmla="*/ 729990 h 1068166"/>
                <a:gd name="connsiteX4" fmla="*/ 269650 w 1003683"/>
                <a:gd name="connsiteY4" fmla="*/ 387090 h 1068166"/>
                <a:gd name="connsiteX5" fmla="*/ 683987 w 1003683"/>
                <a:gd name="connsiteY5" fmla="*/ 72765 h 1068166"/>
                <a:gd name="connsiteX6" fmla="*/ 569687 w 1003683"/>
                <a:gd name="connsiteY6" fmla="*/ 187065 h 1068166"/>
                <a:gd name="connsiteX7" fmla="*/ 948306 w 1003683"/>
                <a:gd name="connsiteY7" fmla="*/ 79909 h 1068166"/>
                <a:gd name="connsiteX8" fmla="*/ 934019 w 1003683"/>
                <a:gd name="connsiteY8" fmla="*/ 29902 h 1068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3683" h="1068166">
                  <a:moveTo>
                    <a:pt x="934019" y="29902"/>
                  </a:moveTo>
                  <a:cubicBezTo>
                    <a:pt x="834006" y="108483"/>
                    <a:pt x="503012" y="378755"/>
                    <a:pt x="348231" y="551396"/>
                  </a:cubicBezTo>
                  <a:cubicBezTo>
                    <a:pt x="193450" y="724037"/>
                    <a:pt x="38668" y="1035980"/>
                    <a:pt x="5331" y="1065746"/>
                  </a:cubicBezTo>
                  <a:cubicBezTo>
                    <a:pt x="-28006" y="1095512"/>
                    <a:pt x="104153" y="843099"/>
                    <a:pt x="148206" y="729990"/>
                  </a:cubicBezTo>
                  <a:cubicBezTo>
                    <a:pt x="192259" y="616881"/>
                    <a:pt x="180353" y="496627"/>
                    <a:pt x="269650" y="387090"/>
                  </a:cubicBezTo>
                  <a:cubicBezTo>
                    <a:pt x="358947" y="277553"/>
                    <a:pt x="633981" y="106102"/>
                    <a:pt x="683987" y="72765"/>
                  </a:cubicBezTo>
                  <a:cubicBezTo>
                    <a:pt x="733993" y="39428"/>
                    <a:pt x="525634" y="185874"/>
                    <a:pt x="569687" y="187065"/>
                  </a:cubicBezTo>
                  <a:cubicBezTo>
                    <a:pt x="613740" y="188256"/>
                    <a:pt x="881631" y="110865"/>
                    <a:pt x="948306" y="79909"/>
                  </a:cubicBezTo>
                  <a:cubicBezTo>
                    <a:pt x="1014981" y="48953"/>
                    <a:pt x="1034032" y="-48679"/>
                    <a:pt x="934019" y="2990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2" name="フリーフォーム 1331">
              <a:extLst>
                <a:ext uri="{FF2B5EF4-FFF2-40B4-BE49-F238E27FC236}">
                  <a16:creationId xmlns:a16="http://schemas.microsoft.com/office/drawing/2014/main" id="{07562735-61C3-E723-CE94-7F4267DA97CC}"/>
                </a:ext>
              </a:extLst>
            </p:cNvPr>
            <p:cNvSpPr/>
            <p:nvPr/>
          </p:nvSpPr>
          <p:spPr>
            <a:xfrm>
              <a:off x="586758" y="11420559"/>
              <a:ext cx="1394257" cy="142895"/>
            </a:xfrm>
            <a:custGeom>
              <a:avLst/>
              <a:gdLst>
                <a:gd name="connsiteX0" fmla="*/ 1392061 w 1394257"/>
                <a:gd name="connsiteY0" fmla="*/ 52304 h 142895"/>
                <a:gd name="connsiteX1" fmla="*/ 1084880 w 1394257"/>
                <a:gd name="connsiteY1" fmla="*/ 2297 h 142895"/>
                <a:gd name="connsiteX2" fmla="*/ 341930 w 1394257"/>
                <a:gd name="connsiteY2" fmla="*/ 130885 h 142895"/>
                <a:gd name="connsiteX3" fmla="*/ 6173 w 1394257"/>
                <a:gd name="connsiteY3" fmla="*/ 130885 h 142895"/>
                <a:gd name="connsiteX4" fmla="*/ 606248 w 1394257"/>
                <a:gd name="connsiteY4" fmla="*/ 73735 h 142895"/>
                <a:gd name="connsiteX5" fmla="*/ 1334911 w 1394257"/>
                <a:gd name="connsiteY5" fmla="*/ 130885 h 142895"/>
                <a:gd name="connsiteX6" fmla="*/ 1227755 w 1394257"/>
                <a:gd name="connsiteY6" fmla="*/ 102310 h 142895"/>
                <a:gd name="connsiteX7" fmla="*/ 1392061 w 1394257"/>
                <a:gd name="connsiteY7" fmla="*/ 52304 h 142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4257" h="142895">
                  <a:moveTo>
                    <a:pt x="1392061" y="52304"/>
                  </a:moveTo>
                  <a:cubicBezTo>
                    <a:pt x="1368248" y="35635"/>
                    <a:pt x="1259902" y="-10800"/>
                    <a:pt x="1084880" y="2297"/>
                  </a:cubicBezTo>
                  <a:cubicBezTo>
                    <a:pt x="909858" y="15394"/>
                    <a:pt x="521714" y="109454"/>
                    <a:pt x="341930" y="130885"/>
                  </a:cubicBezTo>
                  <a:cubicBezTo>
                    <a:pt x="162145" y="152316"/>
                    <a:pt x="-37880" y="140410"/>
                    <a:pt x="6173" y="130885"/>
                  </a:cubicBezTo>
                  <a:cubicBezTo>
                    <a:pt x="50226" y="121360"/>
                    <a:pt x="384792" y="73735"/>
                    <a:pt x="606248" y="73735"/>
                  </a:cubicBezTo>
                  <a:cubicBezTo>
                    <a:pt x="827704" y="73735"/>
                    <a:pt x="1231326" y="126123"/>
                    <a:pt x="1334911" y="130885"/>
                  </a:cubicBezTo>
                  <a:cubicBezTo>
                    <a:pt x="1438496" y="135648"/>
                    <a:pt x="1217039" y="111835"/>
                    <a:pt x="1227755" y="102310"/>
                  </a:cubicBezTo>
                  <a:cubicBezTo>
                    <a:pt x="1238471" y="92785"/>
                    <a:pt x="1415874" y="68973"/>
                    <a:pt x="1392061" y="5230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3" name="フリーフォーム 1332">
              <a:extLst>
                <a:ext uri="{FF2B5EF4-FFF2-40B4-BE49-F238E27FC236}">
                  <a16:creationId xmlns:a16="http://schemas.microsoft.com/office/drawing/2014/main" id="{FFC795DB-E8A2-5A9B-E47A-389A8AA49827}"/>
                </a:ext>
              </a:extLst>
            </p:cNvPr>
            <p:cNvSpPr/>
            <p:nvPr/>
          </p:nvSpPr>
          <p:spPr>
            <a:xfrm>
              <a:off x="157070" y="11457388"/>
              <a:ext cx="2001847" cy="472679"/>
            </a:xfrm>
            <a:custGeom>
              <a:avLst/>
              <a:gdLst>
                <a:gd name="connsiteX0" fmla="*/ 93 w 2001847"/>
                <a:gd name="connsiteY0" fmla="*/ 472675 h 472679"/>
                <a:gd name="connsiteX1" fmla="*/ 650174 w 2001847"/>
                <a:gd name="connsiteY1" fmla="*/ 165493 h 472679"/>
                <a:gd name="connsiteX2" fmla="*/ 1135949 w 2001847"/>
                <a:gd name="connsiteY2" fmla="*/ 101200 h 472679"/>
                <a:gd name="connsiteX3" fmla="*/ 1371693 w 2001847"/>
                <a:gd name="connsiteY3" fmla="*/ 186925 h 472679"/>
                <a:gd name="connsiteX4" fmla="*/ 1257393 w 2001847"/>
                <a:gd name="connsiteY4" fmla="*/ 108343 h 472679"/>
                <a:gd name="connsiteX5" fmla="*/ 1993199 w 2001847"/>
                <a:gd name="connsiteY5" fmla="*/ 451243 h 472679"/>
                <a:gd name="connsiteX6" fmla="*/ 1636011 w 2001847"/>
                <a:gd name="connsiteY6" fmla="*/ 244075 h 472679"/>
                <a:gd name="connsiteX7" fmla="*/ 1264536 w 2001847"/>
                <a:gd name="connsiteY7" fmla="*/ 1187 h 472679"/>
                <a:gd name="connsiteX8" fmla="*/ 757330 w 2001847"/>
                <a:gd name="connsiteY8" fmla="*/ 151206 h 472679"/>
                <a:gd name="connsiteX9" fmla="*/ 364424 w 2001847"/>
                <a:gd name="connsiteY9" fmla="*/ 151206 h 472679"/>
                <a:gd name="connsiteX10" fmla="*/ 600168 w 2001847"/>
                <a:gd name="connsiteY10" fmla="*/ 158350 h 472679"/>
                <a:gd name="connsiteX11" fmla="*/ 93 w 2001847"/>
                <a:gd name="connsiteY11" fmla="*/ 472675 h 472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01847" h="472679">
                  <a:moveTo>
                    <a:pt x="93" y="472675"/>
                  </a:moveTo>
                  <a:cubicBezTo>
                    <a:pt x="8427" y="473865"/>
                    <a:pt x="460865" y="227405"/>
                    <a:pt x="650174" y="165493"/>
                  </a:cubicBezTo>
                  <a:cubicBezTo>
                    <a:pt x="839483" y="103580"/>
                    <a:pt x="1015696" y="97628"/>
                    <a:pt x="1135949" y="101200"/>
                  </a:cubicBezTo>
                  <a:cubicBezTo>
                    <a:pt x="1256202" y="104772"/>
                    <a:pt x="1351452" y="185735"/>
                    <a:pt x="1371693" y="186925"/>
                  </a:cubicBezTo>
                  <a:cubicBezTo>
                    <a:pt x="1391934" y="188115"/>
                    <a:pt x="1153809" y="64290"/>
                    <a:pt x="1257393" y="108343"/>
                  </a:cubicBezTo>
                  <a:cubicBezTo>
                    <a:pt x="1360977" y="152396"/>
                    <a:pt x="1930096" y="428621"/>
                    <a:pt x="1993199" y="451243"/>
                  </a:cubicBezTo>
                  <a:cubicBezTo>
                    <a:pt x="2056302" y="473865"/>
                    <a:pt x="1757455" y="319084"/>
                    <a:pt x="1636011" y="244075"/>
                  </a:cubicBezTo>
                  <a:cubicBezTo>
                    <a:pt x="1514567" y="169066"/>
                    <a:pt x="1410983" y="16665"/>
                    <a:pt x="1264536" y="1187"/>
                  </a:cubicBezTo>
                  <a:cubicBezTo>
                    <a:pt x="1118089" y="-14291"/>
                    <a:pt x="907349" y="126203"/>
                    <a:pt x="757330" y="151206"/>
                  </a:cubicBezTo>
                  <a:cubicBezTo>
                    <a:pt x="607311" y="176209"/>
                    <a:pt x="390618" y="150015"/>
                    <a:pt x="364424" y="151206"/>
                  </a:cubicBezTo>
                  <a:cubicBezTo>
                    <a:pt x="338230" y="152397"/>
                    <a:pt x="658509" y="108344"/>
                    <a:pt x="600168" y="158350"/>
                  </a:cubicBezTo>
                  <a:cubicBezTo>
                    <a:pt x="541827" y="208356"/>
                    <a:pt x="-8241" y="471485"/>
                    <a:pt x="93" y="47267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4" name="フリーフォーム 1333">
              <a:extLst>
                <a:ext uri="{FF2B5EF4-FFF2-40B4-BE49-F238E27FC236}">
                  <a16:creationId xmlns:a16="http://schemas.microsoft.com/office/drawing/2014/main" id="{03B0A345-AD6C-B457-6954-9D28BB37536F}"/>
                </a:ext>
              </a:extLst>
            </p:cNvPr>
            <p:cNvSpPr/>
            <p:nvPr/>
          </p:nvSpPr>
          <p:spPr>
            <a:xfrm>
              <a:off x="1221571" y="11827155"/>
              <a:ext cx="1151459" cy="860950"/>
            </a:xfrm>
            <a:custGeom>
              <a:avLst/>
              <a:gdLst>
                <a:gd name="connsiteX0" fmla="*/ 14298 w 1151459"/>
                <a:gd name="connsiteY0" fmla="*/ 10039 h 860950"/>
                <a:gd name="connsiteX1" fmla="*/ 785823 w 1151459"/>
                <a:gd name="connsiteY1" fmla="*/ 631545 h 860950"/>
                <a:gd name="connsiteX2" fmla="*/ 657235 w 1151459"/>
                <a:gd name="connsiteY2" fmla="*/ 431520 h 860950"/>
                <a:gd name="connsiteX3" fmla="*/ 1150154 w 1151459"/>
                <a:gd name="connsiteY3" fmla="*/ 860145 h 860950"/>
                <a:gd name="connsiteX4" fmla="*/ 785823 w 1151459"/>
                <a:gd name="connsiteY4" fmla="*/ 531533 h 860950"/>
                <a:gd name="connsiteX5" fmla="*/ 321479 w 1151459"/>
                <a:gd name="connsiteY5" fmla="*/ 267214 h 860950"/>
                <a:gd name="connsiteX6" fmla="*/ 14298 w 1151459"/>
                <a:gd name="connsiteY6" fmla="*/ 10039 h 860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1459" h="860950">
                  <a:moveTo>
                    <a:pt x="14298" y="10039"/>
                  </a:moveTo>
                  <a:cubicBezTo>
                    <a:pt x="91689" y="70761"/>
                    <a:pt x="678667" y="561298"/>
                    <a:pt x="785823" y="631545"/>
                  </a:cubicBezTo>
                  <a:cubicBezTo>
                    <a:pt x="892979" y="701792"/>
                    <a:pt x="596513" y="393420"/>
                    <a:pt x="657235" y="431520"/>
                  </a:cubicBezTo>
                  <a:cubicBezTo>
                    <a:pt x="717957" y="469620"/>
                    <a:pt x="1128723" y="843476"/>
                    <a:pt x="1150154" y="860145"/>
                  </a:cubicBezTo>
                  <a:cubicBezTo>
                    <a:pt x="1171585" y="876814"/>
                    <a:pt x="923936" y="630355"/>
                    <a:pt x="785823" y="531533"/>
                  </a:cubicBezTo>
                  <a:cubicBezTo>
                    <a:pt x="647711" y="432711"/>
                    <a:pt x="450066" y="354130"/>
                    <a:pt x="321479" y="267214"/>
                  </a:cubicBezTo>
                  <a:cubicBezTo>
                    <a:pt x="192892" y="180298"/>
                    <a:pt x="-63093" y="-50683"/>
                    <a:pt x="14298" y="1003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5" name="フリーフォーム 1334">
              <a:extLst>
                <a:ext uri="{FF2B5EF4-FFF2-40B4-BE49-F238E27FC236}">
                  <a16:creationId xmlns:a16="http://schemas.microsoft.com/office/drawing/2014/main" id="{1C9E492A-B7BD-B478-985D-D4CA8736012B}"/>
                </a:ext>
              </a:extLst>
            </p:cNvPr>
            <p:cNvSpPr/>
            <p:nvPr/>
          </p:nvSpPr>
          <p:spPr>
            <a:xfrm>
              <a:off x="7604430" y="9490326"/>
              <a:ext cx="651593" cy="314146"/>
            </a:xfrm>
            <a:custGeom>
              <a:avLst/>
              <a:gdLst>
                <a:gd name="connsiteX0" fmla="*/ 46526 w 651593"/>
                <a:gd name="connsiteY0" fmla="*/ 46580 h 314146"/>
                <a:gd name="connsiteX1" fmla="*/ 639458 w 651593"/>
                <a:gd name="connsiteY1" fmla="*/ 310899 h 314146"/>
                <a:gd name="connsiteX2" fmla="*/ 418001 w 651593"/>
                <a:gd name="connsiteY2" fmla="*/ 182312 h 314146"/>
                <a:gd name="connsiteX3" fmla="*/ 82245 w 651593"/>
                <a:gd name="connsiteY3" fmla="*/ 10862 h 314146"/>
                <a:gd name="connsiteX4" fmla="*/ 46526 w 651593"/>
                <a:gd name="connsiteY4" fmla="*/ 46580 h 31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1593" h="314146">
                  <a:moveTo>
                    <a:pt x="46526" y="46580"/>
                  </a:moveTo>
                  <a:cubicBezTo>
                    <a:pt x="139395" y="96586"/>
                    <a:pt x="577546" y="288277"/>
                    <a:pt x="639458" y="310899"/>
                  </a:cubicBezTo>
                  <a:cubicBezTo>
                    <a:pt x="701370" y="333521"/>
                    <a:pt x="510870" y="232318"/>
                    <a:pt x="418001" y="182312"/>
                  </a:cubicBezTo>
                  <a:cubicBezTo>
                    <a:pt x="325132" y="132306"/>
                    <a:pt x="146539" y="31103"/>
                    <a:pt x="82245" y="10862"/>
                  </a:cubicBezTo>
                  <a:cubicBezTo>
                    <a:pt x="17951" y="-9379"/>
                    <a:pt x="-46343" y="-3426"/>
                    <a:pt x="46526" y="4658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6" name="フリーフォーム 1335">
              <a:extLst>
                <a:ext uri="{FF2B5EF4-FFF2-40B4-BE49-F238E27FC236}">
                  <a16:creationId xmlns:a16="http://schemas.microsoft.com/office/drawing/2014/main" id="{D7D40C77-148F-9291-A4DA-6075BCB96250}"/>
                </a:ext>
              </a:extLst>
            </p:cNvPr>
            <p:cNvSpPr/>
            <p:nvPr/>
          </p:nvSpPr>
          <p:spPr>
            <a:xfrm>
              <a:off x="7447710" y="9832014"/>
              <a:ext cx="1659036" cy="194253"/>
            </a:xfrm>
            <a:custGeom>
              <a:avLst/>
              <a:gdLst>
                <a:gd name="connsiteX0" fmla="*/ 3221 w 1659036"/>
                <a:gd name="connsiteY0" fmla="*/ 154949 h 194253"/>
                <a:gd name="connsiteX1" fmla="*/ 660446 w 1659036"/>
                <a:gd name="connsiteY1" fmla="*/ 33505 h 194253"/>
                <a:gd name="connsiteX2" fmla="*/ 1274809 w 1659036"/>
                <a:gd name="connsiteY2" fmla="*/ 176380 h 194253"/>
                <a:gd name="connsiteX3" fmla="*/ 1510553 w 1659036"/>
                <a:gd name="connsiteY3" fmla="*/ 183524 h 194253"/>
                <a:gd name="connsiteX4" fmla="*/ 1639140 w 1659036"/>
                <a:gd name="connsiteY4" fmla="*/ 97799 h 194253"/>
                <a:gd name="connsiteX5" fmla="*/ 1081928 w 1659036"/>
                <a:gd name="connsiteY5" fmla="*/ 47792 h 194253"/>
                <a:gd name="connsiteX6" fmla="*/ 946196 w 1659036"/>
                <a:gd name="connsiteY6" fmla="*/ 4930 h 194253"/>
                <a:gd name="connsiteX7" fmla="*/ 3221 w 1659036"/>
                <a:gd name="connsiteY7" fmla="*/ 154949 h 194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59036" h="194253">
                  <a:moveTo>
                    <a:pt x="3221" y="154949"/>
                  </a:moveTo>
                  <a:cubicBezTo>
                    <a:pt x="-44404" y="159711"/>
                    <a:pt x="448515" y="29933"/>
                    <a:pt x="660446" y="33505"/>
                  </a:cubicBezTo>
                  <a:cubicBezTo>
                    <a:pt x="872377" y="37077"/>
                    <a:pt x="1133125" y="151377"/>
                    <a:pt x="1274809" y="176380"/>
                  </a:cubicBezTo>
                  <a:cubicBezTo>
                    <a:pt x="1416493" y="201383"/>
                    <a:pt x="1449831" y="196621"/>
                    <a:pt x="1510553" y="183524"/>
                  </a:cubicBezTo>
                  <a:cubicBezTo>
                    <a:pt x="1571275" y="170427"/>
                    <a:pt x="1710577" y="120421"/>
                    <a:pt x="1639140" y="97799"/>
                  </a:cubicBezTo>
                  <a:cubicBezTo>
                    <a:pt x="1567703" y="75177"/>
                    <a:pt x="1197419" y="63270"/>
                    <a:pt x="1081928" y="47792"/>
                  </a:cubicBezTo>
                  <a:cubicBezTo>
                    <a:pt x="966437" y="32314"/>
                    <a:pt x="1131933" y="-15311"/>
                    <a:pt x="946196" y="4930"/>
                  </a:cubicBezTo>
                  <a:cubicBezTo>
                    <a:pt x="760459" y="25171"/>
                    <a:pt x="50846" y="150187"/>
                    <a:pt x="3221" y="15494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7" name="フリーフォーム 1336">
              <a:extLst>
                <a:ext uri="{FF2B5EF4-FFF2-40B4-BE49-F238E27FC236}">
                  <a16:creationId xmlns:a16="http://schemas.microsoft.com/office/drawing/2014/main" id="{22CB3D4B-61E6-7E67-E053-66D4DCACE2E6}"/>
                </a:ext>
              </a:extLst>
            </p:cNvPr>
            <p:cNvSpPr/>
            <p:nvPr/>
          </p:nvSpPr>
          <p:spPr>
            <a:xfrm>
              <a:off x="8086725" y="9417025"/>
              <a:ext cx="1022916" cy="355095"/>
            </a:xfrm>
            <a:custGeom>
              <a:avLst/>
              <a:gdLst>
                <a:gd name="connsiteX0" fmla="*/ 0 w 1022916"/>
                <a:gd name="connsiteY0" fmla="*/ 48444 h 355095"/>
                <a:gd name="connsiteX1" fmla="*/ 728663 w 1022916"/>
                <a:gd name="connsiteY1" fmla="*/ 69875 h 355095"/>
                <a:gd name="connsiteX2" fmla="*/ 928688 w 1022916"/>
                <a:gd name="connsiteY2" fmla="*/ 19869 h 355095"/>
                <a:gd name="connsiteX3" fmla="*/ 514350 w 1022916"/>
                <a:gd name="connsiteY3" fmla="*/ 184175 h 355095"/>
                <a:gd name="connsiteX4" fmla="*/ 742950 w 1022916"/>
                <a:gd name="connsiteY4" fmla="*/ 198463 h 355095"/>
                <a:gd name="connsiteX5" fmla="*/ 707231 w 1022916"/>
                <a:gd name="connsiteY5" fmla="*/ 298475 h 355095"/>
                <a:gd name="connsiteX6" fmla="*/ 914400 w 1022916"/>
                <a:gd name="connsiteY6" fmla="*/ 291331 h 355095"/>
                <a:gd name="connsiteX7" fmla="*/ 878681 w 1022916"/>
                <a:gd name="connsiteY7" fmla="*/ 341338 h 355095"/>
                <a:gd name="connsiteX8" fmla="*/ 1021556 w 1022916"/>
                <a:gd name="connsiteY8" fmla="*/ 348481 h 355095"/>
                <a:gd name="connsiteX9" fmla="*/ 778669 w 1022916"/>
                <a:gd name="connsiteY9" fmla="*/ 255613 h 355095"/>
                <a:gd name="connsiteX10" fmla="*/ 928688 w 1022916"/>
                <a:gd name="connsiteY10" fmla="*/ 12725 h 355095"/>
                <a:gd name="connsiteX11" fmla="*/ 892969 w 1022916"/>
                <a:gd name="connsiteY11" fmla="*/ 34156 h 355095"/>
                <a:gd name="connsiteX12" fmla="*/ 585788 w 1022916"/>
                <a:gd name="connsiteY12" fmla="*/ 34156 h 355095"/>
                <a:gd name="connsiteX13" fmla="*/ 0 w 1022916"/>
                <a:gd name="connsiteY13" fmla="*/ 48444 h 355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22916" h="355095">
                  <a:moveTo>
                    <a:pt x="0" y="48444"/>
                  </a:moveTo>
                  <a:cubicBezTo>
                    <a:pt x="286941" y="61540"/>
                    <a:pt x="573882" y="74637"/>
                    <a:pt x="728663" y="69875"/>
                  </a:cubicBezTo>
                  <a:cubicBezTo>
                    <a:pt x="883444" y="65113"/>
                    <a:pt x="964407" y="819"/>
                    <a:pt x="928688" y="19869"/>
                  </a:cubicBezTo>
                  <a:cubicBezTo>
                    <a:pt x="892969" y="38919"/>
                    <a:pt x="545306" y="154409"/>
                    <a:pt x="514350" y="184175"/>
                  </a:cubicBezTo>
                  <a:cubicBezTo>
                    <a:pt x="483394" y="213941"/>
                    <a:pt x="710803" y="179413"/>
                    <a:pt x="742950" y="198463"/>
                  </a:cubicBezTo>
                  <a:cubicBezTo>
                    <a:pt x="775097" y="217513"/>
                    <a:pt x="678656" y="282997"/>
                    <a:pt x="707231" y="298475"/>
                  </a:cubicBezTo>
                  <a:cubicBezTo>
                    <a:pt x="735806" y="313953"/>
                    <a:pt x="885825" y="284187"/>
                    <a:pt x="914400" y="291331"/>
                  </a:cubicBezTo>
                  <a:cubicBezTo>
                    <a:pt x="942975" y="298475"/>
                    <a:pt x="860822" y="331813"/>
                    <a:pt x="878681" y="341338"/>
                  </a:cubicBezTo>
                  <a:cubicBezTo>
                    <a:pt x="896540" y="350863"/>
                    <a:pt x="1038225" y="362768"/>
                    <a:pt x="1021556" y="348481"/>
                  </a:cubicBezTo>
                  <a:cubicBezTo>
                    <a:pt x="1004887" y="334194"/>
                    <a:pt x="794147" y="311572"/>
                    <a:pt x="778669" y="255613"/>
                  </a:cubicBezTo>
                  <a:cubicBezTo>
                    <a:pt x="763191" y="199654"/>
                    <a:pt x="909638" y="49635"/>
                    <a:pt x="928688" y="12725"/>
                  </a:cubicBezTo>
                  <a:cubicBezTo>
                    <a:pt x="947738" y="-24185"/>
                    <a:pt x="950119" y="30584"/>
                    <a:pt x="892969" y="34156"/>
                  </a:cubicBezTo>
                  <a:cubicBezTo>
                    <a:pt x="835819" y="37728"/>
                    <a:pt x="585788" y="34156"/>
                    <a:pt x="585788" y="34156"/>
                  </a:cubicBezTo>
                  <a:lnTo>
                    <a:pt x="0" y="48444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8" name="フリーフォーム 1337">
              <a:extLst>
                <a:ext uri="{FF2B5EF4-FFF2-40B4-BE49-F238E27FC236}">
                  <a16:creationId xmlns:a16="http://schemas.microsoft.com/office/drawing/2014/main" id="{5342663E-1810-3EB5-8F2A-E7F17BF4878D}"/>
                </a:ext>
              </a:extLst>
            </p:cNvPr>
            <p:cNvSpPr/>
            <p:nvPr/>
          </p:nvSpPr>
          <p:spPr>
            <a:xfrm>
              <a:off x="7411162" y="9971782"/>
              <a:ext cx="1880039" cy="687584"/>
            </a:xfrm>
            <a:custGeom>
              <a:avLst/>
              <a:gdLst>
                <a:gd name="connsiteX0" fmla="*/ 32626 w 1880039"/>
                <a:gd name="connsiteY0" fmla="*/ 93762 h 687584"/>
                <a:gd name="connsiteX1" fmla="*/ 132638 w 1880039"/>
                <a:gd name="connsiteY1" fmla="*/ 108049 h 687584"/>
                <a:gd name="connsiteX2" fmla="*/ 1011319 w 1880039"/>
                <a:gd name="connsiteY2" fmla="*/ 200918 h 687584"/>
                <a:gd name="connsiteX3" fmla="*/ 1268494 w 1880039"/>
                <a:gd name="connsiteY3" fmla="*/ 372368 h 687584"/>
                <a:gd name="connsiteX4" fmla="*/ 1589963 w 1880039"/>
                <a:gd name="connsiteY4" fmla="*/ 572393 h 687584"/>
                <a:gd name="connsiteX5" fmla="*/ 1704263 w 1880039"/>
                <a:gd name="connsiteY5" fmla="*/ 686693 h 687584"/>
                <a:gd name="connsiteX6" fmla="*/ 1875713 w 1880039"/>
                <a:gd name="connsiteY6" fmla="*/ 615256 h 687584"/>
                <a:gd name="connsiteX7" fmla="*/ 1511382 w 1880039"/>
                <a:gd name="connsiteY7" fmla="*/ 436662 h 687584"/>
                <a:gd name="connsiteX8" fmla="*/ 1132763 w 1880039"/>
                <a:gd name="connsiteY8" fmla="*/ 286643 h 687584"/>
                <a:gd name="connsiteX9" fmla="*/ 575551 w 1880039"/>
                <a:gd name="connsiteY9" fmla="*/ 893 h 687584"/>
                <a:gd name="connsiteX10" fmla="*/ 804151 w 1880039"/>
                <a:gd name="connsiteY10" fmla="*/ 193774 h 687584"/>
                <a:gd name="connsiteX11" fmla="*/ 32626 w 1880039"/>
                <a:gd name="connsiteY11" fmla="*/ 93762 h 687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80039" h="687584">
                  <a:moveTo>
                    <a:pt x="32626" y="93762"/>
                  </a:moveTo>
                  <a:cubicBezTo>
                    <a:pt x="-79293" y="79474"/>
                    <a:pt x="132638" y="108049"/>
                    <a:pt x="132638" y="108049"/>
                  </a:cubicBezTo>
                  <a:cubicBezTo>
                    <a:pt x="295753" y="125908"/>
                    <a:pt x="822010" y="156865"/>
                    <a:pt x="1011319" y="200918"/>
                  </a:cubicBezTo>
                  <a:cubicBezTo>
                    <a:pt x="1200628" y="244971"/>
                    <a:pt x="1172053" y="310456"/>
                    <a:pt x="1268494" y="372368"/>
                  </a:cubicBezTo>
                  <a:cubicBezTo>
                    <a:pt x="1364935" y="434281"/>
                    <a:pt x="1517335" y="520006"/>
                    <a:pt x="1589963" y="572393"/>
                  </a:cubicBezTo>
                  <a:cubicBezTo>
                    <a:pt x="1662591" y="624780"/>
                    <a:pt x="1656638" y="679549"/>
                    <a:pt x="1704263" y="686693"/>
                  </a:cubicBezTo>
                  <a:cubicBezTo>
                    <a:pt x="1751888" y="693837"/>
                    <a:pt x="1907860" y="656928"/>
                    <a:pt x="1875713" y="615256"/>
                  </a:cubicBezTo>
                  <a:cubicBezTo>
                    <a:pt x="1843566" y="573584"/>
                    <a:pt x="1635207" y="491431"/>
                    <a:pt x="1511382" y="436662"/>
                  </a:cubicBezTo>
                  <a:cubicBezTo>
                    <a:pt x="1387557" y="381893"/>
                    <a:pt x="1288735" y="359271"/>
                    <a:pt x="1132763" y="286643"/>
                  </a:cubicBezTo>
                  <a:cubicBezTo>
                    <a:pt x="976791" y="214015"/>
                    <a:pt x="630320" y="16371"/>
                    <a:pt x="575551" y="893"/>
                  </a:cubicBezTo>
                  <a:cubicBezTo>
                    <a:pt x="520782" y="-14585"/>
                    <a:pt x="891067" y="175915"/>
                    <a:pt x="804151" y="193774"/>
                  </a:cubicBezTo>
                  <a:cubicBezTo>
                    <a:pt x="717235" y="211633"/>
                    <a:pt x="144545" y="108050"/>
                    <a:pt x="32626" y="9376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9" name="フリーフォーム 1338">
              <a:extLst>
                <a:ext uri="{FF2B5EF4-FFF2-40B4-BE49-F238E27FC236}">
                  <a16:creationId xmlns:a16="http://schemas.microsoft.com/office/drawing/2014/main" id="{96B917C5-57AD-53AE-B070-06B7E17F8084}"/>
                </a:ext>
              </a:extLst>
            </p:cNvPr>
            <p:cNvSpPr/>
            <p:nvPr/>
          </p:nvSpPr>
          <p:spPr>
            <a:xfrm>
              <a:off x="7177868" y="10737040"/>
              <a:ext cx="2194840" cy="253037"/>
            </a:xfrm>
            <a:custGeom>
              <a:avLst/>
              <a:gdLst>
                <a:gd name="connsiteX0" fmla="*/ 1601 w 2194840"/>
                <a:gd name="connsiteY0" fmla="*/ 78598 h 253037"/>
                <a:gd name="connsiteX1" fmla="*/ 937432 w 2194840"/>
                <a:gd name="connsiteY1" fmla="*/ 85741 h 253037"/>
                <a:gd name="connsiteX2" fmla="*/ 1530363 w 2194840"/>
                <a:gd name="connsiteY2" fmla="*/ 107173 h 253037"/>
                <a:gd name="connsiteX3" fmla="*/ 2166157 w 2194840"/>
                <a:gd name="connsiteY3" fmla="*/ 16 h 253037"/>
                <a:gd name="connsiteX4" fmla="*/ 1723245 w 2194840"/>
                <a:gd name="connsiteY4" fmla="*/ 100029 h 253037"/>
                <a:gd name="connsiteX5" fmla="*/ 2194732 w 2194840"/>
                <a:gd name="connsiteY5" fmla="*/ 228616 h 253037"/>
                <a:gd name="connsiteX6" fmla="*/ 1673238 w 2194840"/>
                <a:gd name="connsiteY6" fmla="*/ 242904 h 253037"/>
                <a:gd name="connsiteX7" fmla="*/ 737407 w 2194840"/>
                <a:gd name="connsiteY7" fmla="*/ 114316 h 253037"/>
                <a:gd name="connsiteX8" fmla="*/ 1601 w 2194840"/>
                <a:gd name="connsiteY8" fmla="*/ 78598 h 253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4840" h="253037">
                  <a:moveTo>
                    <a:pt x="1601" y="78598"/>
                  </a:moveTo>
                  <a:cubicBezTo>
                    <a:pt x="34938" y="73836"/>
                    <a:pt x="682638" y="80979"/>
                    <a:pt x="937432" y="85741"/>
                  </a:cubicBezTo>
                  <a:cubicBezTo>
                    <a:pt x="1192226" y="90503"/>
                    <a:pt x="1325576" y="121460"/>
                    <a:pt x="1530363" y="107173"/>
                  </a:cubicBezTo>
                  <a:cubicBezTo>
                    <a:pt x="1735150" y="92886"/>
                    <a:pt x="2134010" y="1207"/>
                    <a:pt x="2166157" y="16"/>
                  </a:cubicBezTo>
                  <a:cubicBezTo>
                    <a:pt x="2198304" y="-1175"/>
                    <a:pt x="1718483" y="61929"/>
                    <a:pt x="1723245" y="100029"/>
                  </a:cubicBezTo>
                  <a:cubicBezTo>
                    <a:pt x="1728008" y="138129"/>
                    <a:pt x="2203066" y="204804"/>
                    <a:pt x="2194732" y="228616"/>
                  </a:cubicBezTo>
                  <a:cubicBezTo>
                    <a:pt x="2186398" y="252428"/>
                    <a:pt x="1916126" y="261954"/>
                    <a:pt x="1673238" y="242904"/>
                  </a:cubicBezTo>
                  <a:cubicBezTo>
                    <a:pt x="1430351" y="223854"/>
                    <a:pt x="1011251" y="141700"/>
                    <a:pt x="737407" y="114316"/>
                  </a:cubicBezTo>
                  <a:cubicBezTo>
                    <a:pt x="463563" y="86932"/>
                    <a:pt x="-31736" y="83360"/>
                    <a:pt x="1601" y="7859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0" name="フリーフォーム 1339">
              <a:extLst>
                <a:ext uri="{FF2B5EF4-FFF2-40B4-BE49-F238E27FC236}">
                  <a16:creationId xmlns:a16="http://schemas.microsoft.com/office/drawing/2014/main" id="{54C4A12A-77A9-A13A-466F-01D57F70134E}"/>
                </a:ext>
              </a:extLst>
            </p:cNvPr>
            <p:cNvSpPr/>
            <p:nvPr/>
          </p:nvSpPr>
          <p:spPr>
            <a:xfrm>
              <a:off x="8633984" y="11014260"/>
              <a:ext cx="753356" cy="217360"/>
            </a:xfrm>
            <a:custGeom>
              <a:avLst/>
              <a:gdLst>
                <a:gd name="connsiteX0" fmla="*/ 752904 w 753356"/>
                <a:gd name="connsiteY0" fmla="*/ 1403 h 217360"/>
                <a:gd name="connsiteX1" fmla="*/ 288560 w 753356"/>
                <a:gd name="connsiteY1" fmla="*/ 115703 h 217360"/>
                <a:gd name="connsiteX2" fmla="*/ 124254 w 753356"/>
                <a:gd name="connsiteY2" fmla="*/ 179996 h 217360"/>
                <a:gd name="connsiteX3" fmla="*/ 467154 w 753356"/>
                <a:gd name="connsiteY3" fmla="*/ 215715 h 217360"/>
                <a:gd name="connsiteX4" fmla="*/ 2810 w 753356"/>
                <a:gd name="connsiteY4" fmla="*/ 201428 h 217360"/>
                <a:gd name="connsiteX5" fmla="*/ 731472 w 753356"/>
                <a:gd name="connsiteY5" fmla="*/ 115703 h 217360"/>
                <a:gd name="connsiteX6" fmla="*/ 381429 w 753356"/>
                <a:gd name="connsiteY6" fmla="*/ 201428 h 217360"/>
                <a:gd name="connsiteX7" fmla="*/ 752904 w 753356"/>
                <a:gd name="connsiteY7" fmla="*/ 1403 h 21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3356" h="217360">
                  <a:moveTo>
                    <a:pt x="752904" y="1403"/>
                  </a:moveTo>
                  <a:cubicBezTo>
                    <a:pt x="737426" y="-12884"/>
                    <a:pt x="393335" y="85938"/>
                    <a:pt x="288560" y="115703"/>
                  </a:cubicBezTo>
                  <a:cubicBezTo>
                    <a:pt x="183785" y="145469"/>
                    <a:pt x="94488" y="163327"/>
                    <a:pt x="124254" y="179996"/>
                  </a:cubicBezTo>
                  <a:cubicBezTo>
                    <a:pt x="154020" y="196665"/>
                    <a:pt x="487395" y="212143"/>
                    <a:pt x="467154" y="215715"/>
                  </a:cubicBezTo>
                  <a:cubicBezTo>
                    <a:pt x="446913" y="219287"/>
                    <a:pt x="-41243" y="218097"/>
                    <a:pt x="2810" y="201428"/>
                  </a:cubicBezTo>
                  <a:cubicBezTo>
                    <a:pt x="46863" y="184759"/>
                    <a:pt x="668369" y="115703"/>
                    <a:pt x="731472" y="115703"/>
                  </a:cubicBezTo>
                  <a:cubicBezTo>
                    <a:pt x="794575" y="115703"/>
                    <a:pt x="381429" y="220478"/>
                    <a:pt x="381429" y="201428"/>
                  </a:cubicBezTo>
                  <a:cubicBezTo>
                    <a:pt x="381429" y="182378"/>
                    <a:pt x="768382" y="15690"/>
                    <a:pt x="752904" y="140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1" name="フリーフォーム 1340">
              <a:extLst>
                <a:ext uri="{FF2B5EF4-FFF2-40B4-BE49-F238E27FC236}">
                  <a16:creationId xmlns:a16="http://schemas.microsoft.com/office/drawing/2014/main" id="{81818660-0109-A01B-EBAE-79321047C85B}"/>
                </a:ext>
              </a:extLst>
            </p:cNvPr>
            <p:cNvSpPr/>
            <p:nvPr/>
          </p:nvSpPr>
          <p:spPr>
            <a:xfrm>
              <a:off x="7055127" y="11307432"/>
              <a:ext cx="2292390" cy="386945"/>
            </a:xfrm>
            <a:custGeom>
              <a:avLst/>
              <a:gdLst>
                <a:gd name="connsiteX0" fmla="*/ 10042 w 2292390"/>
                <a:gd name="connsiteY0" fmla="*/ 22556 h 386945"/>
                <a:gd name="connsiteX1" fmla="*/ 102911 w 2292390"/>
                <a:gd name="connsiteY1" fmla="*/ 22556 h 386945"/>
                <a:gd name="connsiteX2" fmla="*/ 1145898 w 2292390"/>
                <a:gd name="connsiteY2" fmla="*/ 36843 h 386945"/>
                <a:gd name="connsiteX3" fmla="*/ 1531661 w 2292390"/>
                <a:gd name="connsiteY3" fmla="*/ 1124 h 386945"/>
                <a:gd name="connsiteX4" fmla="*/ 2246036 w 2292390"/>
                <a:gd name="connsiteY4" fmla="*/ 8268 h 386945"/>
                <a:gd name="connsiteX5" fmla="*/ 2196029 w 2292390"/>
                <a:gd name="connsiteY5" fmla="*/ 22556 h 386945"/>
                <a:gd name="connsiteX6" fmla="*/ 2281754 w 2292390"/>
                <a:gd name="connsiteY6" fmla="*/ 251156 h 386945"/>
                <a:gd name="connsiteX7" fmla="*/ 1910279 w 2292390"/>
                <a:gd name="connsiteY7" fmla="*/ 158287 h 386945"/>
                <a:gd name="connsiteX8" fmla="*/ 1295917 w 2292390"/>
                <a:gd name="connsiteY8" fmla="*/ 386887 h 386945"/>
                <a:gd name="connsiteX9" fmla="*/ 1610242 w 2292390"/>
                <a:gd name="connsiteY9" fmla="*/ 179718 h 386945"/>
                <a:gd name="connsiteX10" fmla="*/ 1224479 w 2292390"/>
                <a:gd name="connsiteY10" fmla="*/ 86849 h 386945"/>
                <a:gd name="connsiteX11" fmla="*/ 731561 w 2292390"/>
                <a:gd name="connsiteY11" fmla="*/ 115424 h 386945"/>
                <a:gd name="connsiteX12" fmla="*/ 1217336 w 2292390"/>
                <a:gd name="connsiteY12" fmla="*/ 72562 h 386945"/>
                <a:gd name="connsiteX13" fmla="*/ 10042 w 2292390"/>
                <a:gd name="connsiteY13" fmla="*/ 22556 h 386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92390" h="386945">
                  <a:moveTo>
                    <a:pt x="10042" y="22556"/>
                  </a:moveTo>
                  <a:cubicBezTo>
                    <a:pt x="-38178" y="21365"/>
                    <a:pt x="102911" y="22556"/>
                    <a:pt x="102911" y="22556"/>
                  </a:cubicBezTo>
                  <a:lnTo>
                    <a:pt x="1145898" y="36843"/>
                  </a:lnTo>
                  <a:cubicBezTo>
                    <a:pt x="1384023" y="33271"/>
                    <a:pt x="1348305" y="5886"/>
                    <a:pt x="1531661" y="1124"/>
                  </a:cubicBezTo>
                  <a:cubicBezTo>
                    <a:pt x="1715017" y="-3638"/>
                    <a:pt x="2246036" y="8268"/>
                    <a:pt x="2246036" y="8268"/>
                  </a:cubicBezTo>
                  <a:cubicBezTo>
                    <a:pt x="2356764" y="11840"/>
                    <a:pt x="2190076" y="-17925"/>
                    <a:pt x="2196029" y="22556"/>
                  </a:cubicBezTo>
                  <a:cubicBezTo>
                    <a:pt x="2201982" y="63037"/>
                    <a:pt x="2329379" y="228534"/>
                    <a:pt x="2281754" y="251156"/>
                  </a:cubicBezTo>
                  <a:cubicBezTo>
                    <a:pt x="2234129" y="273778"/>
                    <a:pt x="2074585" y="135665"/>
                    <a:pt x="1910279" y="158287"/>
                  </a:cubicBezTo>
                  <a:cubicBezTo>
                    <a:pt x="1745973" y="180909"/>
                    <a:pt x="1345923" y="383315"/>
                    <a:pt x="1295917" y="386887"/>
                  </a:cubicBezTo>
                  <a:cubicBezTo>
                    <a:pt x="1245911" y="390459"/>
                    <a:pt x="1622148" y="229724"/>
                    <a:pt x="1610242" y="179718"/>
                  </a:cubicBezTo>
                  <a:cubicBezTo>
                    <a:pt x="1598336" y="129712"/>
                    <a:pt x="1370926" y="97565"/>
                    <a:pt x="1224479" y="86849"/>
                  </a:cubicBezTo>
                  <a:cubicBezTo>
                    <a:pt x="1078032" y="76133"/>
                    <a:pt x="732751" y="117805"/>
                    <a:pt x="731561" y="115424"/>
                  </a:cubicBezTo>
                  <a:cubicBezTo>
                    <a:pt x="730371" y="113043"/>
                    <a:pt x="1344733" y="85659"/>
                    <a:pt x="1217336" y="72562"/>
                  </a:cubicBezTo>
                  <a:cubicBezTo>
                    <a:pt x="1089939" y="59465"/>
                    <a:pt x="528559" y="48154"/>
                    <a:pt x="10042" y="2255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2" name="フリーフォーム 1341">
              <a:extLst>
                <a:ext uri="{FF2B5EF4-FFF2-40B4-BE49-F238E27FC236}">
                  <a16:creationId xmlns:a16="http://schemas.microsoft.com/office/drawing/2014/main" id="{9C0077B7-A120-C953-0184-B8B5FF03728F}"/>
                </a:ext>
              </a:extLst>
            </p:cNvPr>
            <p:cNvSpPr/>
            <p:nvPr/>
          </p:nvSpPr>
          <p:spPr>
            <a:xfrm>
              <a:off x="6359197" y="11484172"/>
              <a:ext cx="2941966" cy="503685"/>
            </a:xfrm>
            <a:custGeom>
              <a:avLst/>
              <a:gdLst>
                <a:gd name="connsiteX0" fmla="*/ 327353 w 2941966"/>
                <a:gd name="connsiteY0" fmla="*/ 10122 h 503685"/>
                <a:gd name="connsiteX1" fmla="*/ 1027441 w 2941966"/>
                <a:gd name="connsiteY1" fmla="*/ 267297 h 503685"/>
                <a:gd name="connsiteX2" fmla="*/ 1848972 w 2941966"/>
                <a:gd name="connsiteY2" fmla="*/ 367309 h 503685"/>
                <a:gd name="connsiteX3" fmla="*/ 2791947 w 2941966"/>
                <a:gd name="connsiteY3" fmla="*/ 403028 h 503685"/>
                <a:gd name="connsiteX4" fmla="*/ 2941966 w 2941966"/>
                <a:gd name="connsiteY4" fmla="*/ 410172 h 503685"/>
                <a:gd name="connsiteX5" fmla="*/ 2663359 w 2941966"/>
                <a:gd name="connsiteY5" fmla="*/ 395884 h 503685"/>
                <a:gd name="connsiteX6" fmla="*/ 2884816 w 2941966"/>
                <a:gd name="connsiteY6" fmla="*/ 467322 h 503685"/>
                <a:gd name="connsiteX7" fmla="*/ 2070428 w 2941966"/>
                <a:gd name="connsiteY7" fmla="*/ 503041 h 503685"/>
                <a:gd name="connsiteX8" fmla="*/ 1606084 w 2941966"/>
                <a:gd name="connsiteY8" fmla="*/ 438747 h 503685"/>
                <a:gd name="connsiteX9" fmla="*/ 855991 w 2941966"/>
                <a:gd name="connsiteY9" fmla="*/ 453034 h 503685"/>
                <a:gd name="connsiteX10" fmla="*/ 691684 w 2941966"/>
                <a:gd name="connsiteY10" fmla="*/ 453034 h 503685"/>
                <a:gd name="connsiteX11" fmla="*/ 20172 w 2941966"/>
                <a:gd name="connsiteY11" fmla="*/ 10122 h 503685"/>
                <a:gd name="connsiteX12" fmla="*/ 241628 w 2941966"/>
                <a:gd name="connsiteY12" fmla="*/ 160141 h 503685"/>
                <a:gd name="connsiteX13" fmla="*/ 913141 w 2941966"/>
                <a:gd name="connsiteY13" fmla="*/ 360166 h 503685"/>
                <a:gd name="connsiteX14" fmla="*/ 1277472 w 2941966"/>
                <a:gd name="connsiteY14" fmla="*/ 360166 h 503685"/>
                <a:gd name="connsiteX15" fmla="*/ 870278 w 2941966"/>
                <a:gd name="connsiteY15" fmla="*/ 174428 h 503685"/>
                <a:gd name="connsiteX16" fmla="*/ 684541 w 2941966"/>
                <a:gd name="connsiteY16" fmla="*/ 95847 h 503685"/>
                <a:gd name="connsiteX17" fmla="*/ 327353 w 2941966"/>
                <a:gd name="connsiteY17" fmla="*/ 10122 h 503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941966" h="503685">
                  <a:moveTo>
                    <a:pt x="327353" y="10122"/>
                  </a:moveTo>
                  <a:cubicBezTo>
                    <a:pt x="384503" y="38697"/>
                    <a:pt x="773838" y="207766"/>
                    <a:pt x="1027441" y="267297"/>
                  </a:cubicBezTo>
                  <a:cubicBezTo>
                    <a:pt x="1281044" y="326828"/>
                    <a:pt x="1554888" y="344687"/>
                    <a:pt x="1848972" y="367309"/>
                  </a:cubicBezTo>
                  <a:cubicBezTo>
                    <a:pt x="2143056" y="389931"/>
                    <a:pt x="2791947" y="403028"/>
                    <a:pt x="2791947" y="403028"/>
                  </a:cubicBezTo>
                  <a:lnTo>
                    <a:pt x="2941966" y="410172"/>
                  </a:lnTo>
                  <a:cubicBezTo>
                    <a:pt x="2920535" y="408981"/>
                    <a:pt x="2672884" y="386359"/>
                    <a:pt x="2663359" y="395884"/>
                  </a:cubicBezTo>
                  <a:cubicBezTo>
                    <a:pt x="2653834" y="405409"/>
                    <a:pt x="2983638" y="449463"/>
                    <a:pt x="2884816" y="467322"/>
                  </a:cubicBezTo>
                  <a:cubicBezTo>
                    <a:pt x="2785994" y="485181"/>
                    <a:pt x="2283550" y="507803"/>
                    <a:pt x="2070428" y="503041"/>
                  </a:cubicBezTo>
                  <a:cubicBezTo>
                    <a:pt x="1857306" y="498279"/>
                    <a:pt x="1808490" y="447081"/>
                    <a:pt x="1606084" y="438747"/>
                  </a:cubicBezTo>
                  <a:cubicBezTo>
                    <a:pt x="1403678" y="430413"/>
                    <a:pt x="1008391" y="450653"/>
                    <a:pt x="855991" y="453034"/>
                  </a:cubicBezTo>
                  <a:cubicBezTo>
                    <a:pt x="703591" y="455415"/>
                    <a:pt x="830987" y="526853"/>
                    <a:pt x="691684" y="453034"/>
                  </a:cubicBezTo>
                  <a:cubicBezTo>
                    <a:pt x="552381" y="379215"/>
                    <a:pt x="95181" y="58938"/>
                    <a:pt x="20172" y="10122"/>
                  </a:cubicBezTo>
                  <a:cubicBezTo>
                    <a:pt x="-54837" y="-38694"/>
                    <a:pt x="92800" y="101800"/>
                    <a:pt x="241628" y="160141"/>
                  </a:cubicBezTo>
                  <a:cubicBezTo>
                    <a:pt x="390456" y="218482"/>
                    <a:pt x="740500" y="326829"/>
                    <a:pt x="913141" y="360166"/>
                  </a:cubicBezTo>
                  <a:cubicBezTo>
                    <a:pt x="1085782" y="393503"/>
                    <a:pt x="1284616" y="391122"/>
                    <a:pt x="1277472" y="360166"/>
                  </a:cubicBezTo>
                  <a:cubicBezTo>
                    <a:pt x="1270328" y="329210"/>
                    <a:pt x="969100" y="218481"/>
                    <a:pt x="870278" y="174428"/>
                  </a:cubicBezTo>
                  <a:cubicBezTo>
                    <a:pt x="771456" y="130375"/>
                    <a:pt x="771457" y="120850"/>
                    <a:pt x="684541" y="95847"/>
                  </a:cubicBezTo>
                  <a:cubicBezTo>
                    <a:pt x="597625" y="70844"/>
                    <a:pt x="270203" y="-18453"/>
                    <a:pt x="327353" y="1012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3" name="フリーフォーム 1342">
              <a:extLst>
                <a:ext uri="{FF2B5EF4-FFF2-40B4-BE49-F238E27FC236}">
                  <a16:creationId xmlns:a16="http://schemas.microsoft.com/office/drawing/2014/main" id="{21464707-FB0A-AA07-4804-973683068BDE}"/>
                </a:ext>
              </a:extLst>
            </p:cNvPr>
            <p:cNvSpPr/>
            <p:nvPr/>
          </p:nvSpPr>
          <p:spPr>
            <a:xfrm>
              <a:off x="6182866" y="11651363"/>
              <a:ext cx="3177869" cy="909772"/>
            </a:xfrm>
            <a:custGeom>
              <a:avLst/>
              <a:gdLst>
                <a:gd name="connsiteX0" fmla="*/ 75059 w 3177869"/>
                <a:gd name="connsiteY0" fmla="*/ 93 h 909772"/>
                <a:gd name="connsiteX1" fmla="*/ 582265 w 3177869"/>
                <a:gd name="connsiteY1" fmla="*/ 350137 h 909772"/>
                <a:gd name="connsiteX2" fmla="*/ 1260922 w 3177869"/>
                <a:gd name="connsiteY2" fmla="*/ 614456 h 909772"/>
                <a:gd name="connsiteX3" fmla="*/ 1089472 w 3177869"/>
                <a:gd name="connsiteY3" fmla="*/ 593025 h 909772"/>
                <a:gd name="connsiteX4" fmla="*/ 1911003 w 3177869"/>
                <a:gd name="connsiteY4" fmla="*/ 743043 h 909772"/>
                <a:gd name="connsiteX5" fmla="*/ 1810990 w 3177869"/>
                <a:gd name="connsiteY5" fmla="*/ 757331 h 909772"/>
                <a:gd name="connsiteX6" fmla="*/ 2561084 w 3177869"/>
                <a:gd name="connsiteY6" fmla="*/ 900206 h 909772"/>
                <a:gd name="connsiteX7" fmla="*/ 3175447 w 3177869"/>
                <a:gd name="connsiteY7" fmla="*/ 893062 h 909772"/>
                <a:gd name="connsiteX8" fmla="*/ 2789684 w 3177869"/>
                <a:gd name="connsiteY8" fmla="*/ 864487 h 909772"/>
                <a:gd name="connsiteX9" fmla="*/ 1582390 w 3177869"/>
                <a:gd name="connsiteY9" fmla="*/ 728756 h 909772"/>
                <a:gd name="connsiteX10" fmla="*/ 75059 w 3177869"/>
                <a:gd name="connsiteY10" fmla="*/ 235837 h 909772"/>
                <a:gd name="connsiteX11" fmla="*/ 210790 w 3177869"/>
                <a:gd name="connsiteY11" fmla="*/ 314418 h 909772"/>
                <a:gd name="connsiteX12" fmla="*/ 75059 w 3177869"/>
                <a:gd name="connsiteY12" fmla="*/ 93 h 909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77869" h="909772">
                  <a:moveTo>
                    <a:pt x="75059" y="93"/>
                  </a:moveTo>
                  <a:cubicBezTo>
                    <a:pt x="136971" y="6046"/>
                    <a:pt x="384621" y="247743"/>
                    <a:pt x="582265" y="350137"/>
                  </a:cubicBezTo>
                  <a:cubicBezTo>
                    <a:pt x="779909" y="452531"/>
                    <a:pt x="1176388" y="573975"/>
                    <a:pt x="1260922" y="614456"/>
                  </a:cubicBezTo>
                  <a:cubicBezTo>
                    <a:pt x="1345457" y="654937"/>
                    <a:pt x="981125" y="571594"/>
                    <a:pt x="1089472" y="593025"/>
                  </a:cubicBezTo>
                  <a:cubicBezTo>
                    <a:pt x="1197819" y="614456"/>
                    <a:pt x="1790750" y="715659"/>
                    <a:pt x="1911003" y="743043"/>
                  </a:cubicBezTo>
                  <a:cubicBezTo>
                    <a:pt x="2031256" y="770427"/>
                    <a:pt x="1702643" y="731137"/>
                    <a:pt x="1810990" y="757331"/>
                  </a:cubicBezTo>
                  <a:cubicBezTo>
                    <a:pt x="1919337" y="783525"/>
                    <a:pt x="2333675" y="877584"/>
                    <a:pt x="2561084" y="900206"/>
                  </a:cubicBezTo>
                  <a:cubicBezTo>
                    <a:pt x="2788494" y="922828"/>
                    <a:pt x="3137347" y="899015"/>
                    <a:pt x="3175447" y="893062"/>
                  </a:cubicBezTo>
                  <a:cubicBezTo>
                    <a:pt x="3213547" y="887109"/>
                    <a:pt x="2789684" y="864487"/>
                    <a:pt x="2789684" y="864487"/>
                  </a:cubicBezTo>
                  <a:cubicBezTo>
                    <a:pt x="2524175" y="837103"/>
                    <a:pt x="2034827" y="833531"/>
                    <a:pt x="1582390" y="728756"/>
                  </a:cubicBezTo>
                  <a:cubicBezTo>
                    <a:pt x="1129953" y="623981"/>
                    <a:pt x="303659" y="304893"/>
                    <a:pt x="75059" y="235837"/>
                  </a:cubicBezTo>
                  <a:cubicBezTo>
                    <a:pt x="-153541" y="166781"/>
                    <a:pt x="213171" y="354899"/>
                    <a:pt x="210790" y="314418"/>
                  </a:cubicBezTo>
                  <a:cubicBezTo>
                    <a:pt x="208409" y="273937"/>
                    <a:pt x="13147" y="-5860"/>
                    <a:pt x="75059" y="9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4" name="フリーフォーム 1343">
              <a:extLst>
                <a:ext uri="{FF2B5EF4-FFF2-40B4-BE49-F238E27FC236}">
                  <a16:creationId xmlns:a16="http://schemas.microsoft.com/office/drawing/2014/main" id="{C1CD46A2-8272-28FE-1A78-5C175712D328}"/>
                </a:ext>
              </a:extLst>
            </p:cNvPr>
            <p:cNvSpPr/>
            <p:nvPr/>
          </p:nvSpPr>
          <p:spPr>
            <a:xfrm>
              <a:off x="6182175" y="11936915"/>
              <a:ext cx="2557502" cy="821823"/>
            </a:xfrm>
            <a:custGeom>
              <a:avLst/>
              <a:gdLst>
                <a:gd name="connsiteX0" fmla="*/ 18600 w 2557502"/>
                <a:gd name="connsiteY0" fmla="*/ 7435 h 821823"/>
                <a:gd name="connsiteX1" fmla="*/ 754406 w 2557502"/>
                <a:gd name="connsiteY1" fmla="*/ 371766 h 821823"/>
                <a:gd name="connsiteX2" fmla="*/ 1490213 w 2557502"/>
                <a:gd name="connsiteY2" fmla="*/ 578935 h 821823"/>
                <a:gd name="connsiteX3" fmla="*/ 1447350 w 2557502"/>
                <a:gd name="connsiteY3" fmla="*/ 528929 h 821823"/>
                <a:gd name="connsiteX4" fmla="*/ 2297456 w 2557502"/>
                <a:gd name="connsiteY4" fmla="*/ 636085 h 821823"/>
                <a:gd name="connsiteX5" fmla="*/ 1747388 w 2557502"/>
                <a:gd name="connsiteY5" fmla="*/ 757529 h 821823"/>
                <a:gd name="connsiteX6" fmla="*/ 1261613 w 2557502"/>
                <a:gd name="connsiteY6" fmla="*/ 821823 h 821823"/>
                <a:gd name="connsiteX7" fmla="*/ 2547488 w 2557502"/>
                <a:gd name="connsiteY7" fmla="*/ 650373 h 821823"/>
                <a:gd name="connsiteX8" fmla="*/ 1783106 w 2557502"/>
                <a:gd name="connsiteY8" fmla="*/ 678948 h 821823"/>
                <a:gd name="connsiteX9" fmla="*/ 425794 w 2557502"/>
                <a:gd name="connsiteY9" fmla="*/ 307473 h 821823"/>
                <a:gd name="connsiteX10" fmla="*/ 590100 w 2557502"/>
                <a:gd name="connsiteY10" fmla="*/ 500354 h 821823"/>
                <a:gd name="connsiteX11" fmla="*/ 254344 w 2557502"/>
                <a:gd name="connsiteY11" fmla="*/ 157454 h 821823"/>
                <a:gd name="connsiteX12" fmla="*/ 18600 w 2557502"/>
                <a:gd name="connsiteY12" fmla="*/ 7435 h 821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57502" h="821823">
                  <a:moveTo>
                    <a:pt x="18600" y="7435"/>
                  </a:moveTo>
                  <a:cubicBezTo>
                    <a:pt x="101944" y="43154"/>
                    <a:pt x="509137" y="276516"/>
                    <a:pt x="754406" y="371766"/>
                  </a:cubicBezTo>
                  <a:cubicBezTo>
                    <a:pt x="999675" y="467016"/>
                    <a:pt x="1374722" y="552741"/>
                    <a:pt x="1490213" y="578935"/>
                  </a:cubicBezTo>
                  <a:cubicBezTo>
                    <a:pt x="1605704" y="605129"/>
                    <a:pt x="1312810" y="519404"/>
                    <a:pt x="1447350" y="528929"/>
                  </a:cubicBezTo>
                  <a:cubicBezTo>
                    <a:pt x="1581890" y="538454"/>
                    <a:pt x="2247450" y="597985"/>
                    <a:pt x="2297456" y="636085"/>
                  </a:cubicBezTo>
                  <a:cubicBezTo>
                    <a:pt x="2347462" y="674185"/>
                    <a:pt x="1920028" y="726573"/>
                    <a:pt x="1747388" y="757529"/>
                  </a:cubicBezTo>
                  <a:cubicBezTo>
                    <a:pt x="1574748" y="788485"/>
                    <a:pt x="1261613" y="821823"/>
                    <a:pt x="1261613" y="821823"/>
                  </a:cubicBezTo>
                  <a:cubicBezTo>
                    <a:pt x="1394963" y="803964"/>
                    <a:pt x="2460573" y="674186"/>
                    <a:pt x="2547488" y="650373"/>
                  </a:cubicBezTo>
                  <a:cubicBezTo>
                    <a:pt x="2634404" y="626561"/>
                    <a:pt x="2136722" y="736098"/>
                    <a:pt x="1783106" y="678948"/>
                  </a:cubicBezTo>
                  <a:cubicBezTo>
                    <a:pt x="1429490" y="621798"/>
                    <a:pt x="624628" y="337239"/>
                    <a:pt x="425794" y="307473"/>
                  </a:cubicBezTo>
                  <a:cubicBezTo>
                    <a:pt x="226960" y="277707"/>
                    <a:pt x="618675" y="525357"/>
                    <a:pt x="590100" y="500354"/>
                  </a:cubicBezTo>
                  <a:cubicBezTo>
                    <a:pt x="561525" y="475351"/>
                    <a:pt x="355547" y="243179"/>
                    <a:pt x="254344" y="157454"/>
                  </a:cubicBezTo>
                  <a:cubicBezTo>
                    <a:pt x="153141" y="71729"/>
                    <a:pt x="-64744" y="-28284"/>
                    <a:pt x="18600" y="743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5" name="フリーフォーム 1344">
              <a:extLst>
                <a:ext uri="{FF2B5EF4-FFF2-40B4-BE49-F238E27FC236}">
                  <a16:creationId xmlns:a16="http://schemas.microsoft.com/office/drawing/2014/main" id="{E5B1F6FF-6207-2B71-1D20-5D0A21085BD2}"/>
                </a:ext>
              </a:extLst>
            </p:cNvPr>
            <p:cNvSpPr/>
            <p:nvPr/>
          </p:nvSpPr>
          <p:spPr>
            <a:xfrm>
              <a:off x="2598927" y="4255919"/>
              <a:ext cx="254111" cy="926925"/>
            </a:xfrm>
            <a:custGeom>
              <a:avLst/>
              <a:gdLst>
                <a:gd name="connsiteX0" fmla="*/ 76540 w 254111"/>
                <a:gd name="connsiteY0" fmla="*/ 2814 h 926925"/>
                <a:gd name="connsiteX1" fmla="*/ 182373 w 254111"/>
                <a:gd name="connsiteY1" fmla="*/ 235648 h 926925"/>
                <a:gd name="connsiteX2" fmla="*/ 135806 w 254111"/>
                <a:gd name="connsiteY2" fmla="*/ 417681 h 926925"/>
                <a:gd name="connsiteX3" fmla="*/ 190840 w 254111"/>
                <a:gd name="connsiteY3" fmla="*/ 358414 h 926925"/>
                <a:gd name="connsiteX4" fmla="*/ 224706 w 254111"/>
                <a:gd name="connsiteY4" fmla="*/ 608181 h 926925"/>
                <a:gd name="connsiteX5" fmla="*/ 250106 w 254111"/>
                <a:gd name="connsiteY5" fmla="*/ 925681 h 926925"/>
                <a:gd name="connsiteX6" fmla="*/ 135806 w 254111"/>
                <a:gd name="connsiteY6" fmla="*/ 697081 h 926925"/>
                <a:gd name="connsiteX7" fmla="*/ 68073 w 254111"/>
                <a:gd name="connsiteY7" fmla="*/ 184848 h 926925"/>
                <a:gd name="connsiteX8" fmla="*/ 340 w 254111"/>
                <a:gd name="connsiteY8" fmla="*/ 112881 h 926925"/>
                <a:gd name="connsiteX9" fmla="*/ 76540 w 254111"/>
                <a:gd name="connsiteY9" fmla="*/ 2814 h 926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4111" h="926925">
                  <a:moveTo>
                    <a:pt x="76540" y="2814"/>
                  </a:moveTo>
                  <a:cubicBezTo>
                    <a:pt x="106879" y="23275"/>
                    <a:pt x="172495" y="166504"/>
                    <a:pt x="182373" y="235648"/>
                  </a:cubicBezTo>
                  <a:cubicBezTo>
                    <a:pt x="192251" y="304792"/>
                    <a:pt x="134395" y="397220"/>
                    <a:pt x="135806" y="417681"/>
                  </a:cubicBezTo>
                  <a:cubicBezTo>
                    <a:pt x="137217" y="438142"/>
                    <a:pt x="176023" y="326664"/>
                    <a:pt x="190840" y="358414"/>
                  </a:cubicBezTo>
                  <a:cubicBezTo>
                    <a:pt x="205657" y="390164"/>
                    <a:pt x="214828" y="513637"/>
                    <a:pt x="224706" y="608181"/>
                  </a:cubicBezTo>
                  <a:cubicBezTo>
                    <a:pt x="234584" y="702725"/>
                    <a:pt x="264923" y="910864"/>
                    <a:pt x="250106" y="925681"/>
                  </a:cubicBezTo>
                  <a:cubicBezTo>
                    <a:pt x="235289" y="940498"/>
                    <a:pt x="166145" y="820553"/>
                    <a:pt x="135806" y="697081"/>
                  </a:cubicBezTo>
                  <a:cubicBezTo>
                    <a:pt x="105467" y="573609"/>
                    <a:pt x="90651" y="282215"/>
                    <a:pt x="68073" y="184848"/>
                  </a:cubicBezTo>
                  <a:cubicBezTo>
                    <a:pt x="45495" y="87481"/>
                    <a:pt x="-4599" y="146748"/>
                    <a:pt x="340" y="112881"/>
                  </a:cubicBezTo>
                  <a:cubicBezTo>
                    <a:pt x="5279" y="79014"/>
                    <a:pt x="46201" y="-17647"/>
                    <a:pt x="76540" y="2814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6" name="フリーフォーム 1345">
              <a:extLst>
                <a:ext uri="{FF2B5EF4-FFF2-40B4-BE49-F238E27FC236}">
                  <a16:creationId xmlns:a16="http://schemas.microsoft.com/office/drawing/2014/main" id="{5BA43D3F-4E42-B0AC-734D-EB94A0834421}"/>
                </a:ext>
              </a:extLst>
            </p:cNvPr>
            <p:cNvSpPr/>
            <p:nvPr/>
          </p:nvSpPr>
          <p:spPr>
            <a:xfrm>
              <a:off x="1659329" y="4372971"/>
              <a:ext cx="355238" cy="179765"/>
            </a:xfrm>
            <a:custGeom>
              <a:avLst/>
              <a:gdLst>
                <a:gd name="connsiteX0" fmla="*/ 138 w 355238"/>
                <a:gd name="connsiteY0" fmla="*/ 177862 h 179765"/>
                <a:gd name="connsiteX1" fmla="*/ 288004 w 355238"/>
                <a:gd name="connsiteY1" fmla="*/ 165162 h 179765"/>
                <a:gd name="connsiteX2" fmla="*/ 211804 w 355238"/>
                <a:gd name="connsiteY2" fmla="*/ 165162 h 179765"/>
                <a:gd name="connsiteX3" fmla="*/ 351504 w 355238"/>
                <a:gd name="connsiteY3" fmla="*/ 105896 h 179765"/>
                <a:gd name="connsiteX4" fmla="*/ 296471 w 355238"/>
                <a:gd name="connsiteY4" fmla="*/ 67796 h 179765"/>
                <a:gd name="connsiteX5" fmla="*/ 101738 w 355238"/>
                <a:gd name="connsiteY5" fmla="*/ 62 h 179765"/>
                <a:gd name="connsiteX6" fmla="*/ 254138 w 355238"/>
                <a:gd name="connsiteY6" fmla="*/ 80496 h 179765"/>
                <a:gd name="connsiteX7" fmla="*/ 249904 w 355238"/>
                <a:gd name="connsiteY7" fmla="*/ 118596 h 179765"/>
                <a:gd name="connsiteX8" fmla="*/ 138 w 355238"/>
                <a:gd name="connsiteY8" fmla="*/ 177862 h 179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5238" h="179765">
                  <a:moveTo>
                    <a:pt x="138" y="177862"/>
                  </a:moveTo>
                  <a:cubicBezTo>
                    <a:pt x="6488" y="185623"/>
                    <a:pt x="252726" y="167279"/>
                    <a:pt x="288004" y="165162"/>
                  </a:cubicBezTo>
                  <a:cubicBezTo>
                    <a:pt x="323282" y="163045"/>
                    <a:pt x="201221" y="175040"/>
                    <a:pt x="211804" y="165162"/>
                  </a:cubicBezTo>
                  <a:cubicBezTo>
                    <a:pt x="222387" y="155284"/>
                    <a:pt x="337393" y="122124"/>
                    <a:pt x="351504" y="105896"/>
                  </a:cubicBezTo>
                  <a:cubicBezTo>
                    <a:pt x="365615" y="89668"/>
                    <a:pt x="338099" y="85435"/>
                    <a:pt x="296471" y="67796"/>
                  </a:cubicBezTo>
                  <a:cubicBezTo>
                    <a:pt x="254843" y="50157"/>
                    <a:pt x="108793" y="-2055"/>
                    <a:pt x="101738" y="62"/>
                  </a:cubicBezTo>
                  <a:cubicBezTo>
                    <a:pt x="94683" y="2179"/>
                    <a:pt x="229444" y="60740"/>
                    <a:pt x="254138" y="80496"/>
                  </a:cubicBezTo>
                  <a:cubicBezTo>
                    <a:pt x="278832" y="100252"/>
                    <a:pt x="291532" y="104485"/>
                    <a:pt x="249904" y="118596"/>
                  </a:cubicBezTo>
                  <a:cubicBezTo>
                    <a:pt x="208276" y="132707"/>
                    <a:pt x="-6212" y="170101"/>
                    <a:pt x="138" y="177862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7" name="フリーフォーム 1346">
              <a:extLst>
                <a:ext uri="{FF2B5EF4-FFF2-40B4-BE49-F238E27FC236}">
                  <a16:creationId xmlns:a16="http://schemas.microsoft.com/office/drawing/2014/main" id="{F2E84952-9559-C69F-106A-5F8F6AC78012}"/>
                </a:ext>
              </a:extLst>
            </p:cNvPr>
            <p:cNvSpPr/>
            <p:nvPr/>
          </p:nvSpPr>
          <p:spPr>
            <a:xfrm>
              <a:off x="1787017" y="4402663"/>
              <a:ext cx="645923" cy="220149"/>
            </a:xfrm>
            <a:custGeom>
              <a:avLst/>
              <a:gdLst>
                <a:gd name="connsiteX0" fmla="*/ 304250 w 645923"/>
                <a:gd name="connsiteY0" fmla="*/ 4 h 220149"/>
                <a:gd name="connsiteX1" fmla="*/ 405850 w 645923"/>
                <a:gd name="connsiteY1" fmla="*/ 97370 h 220149"/>
                <a:gd name="connsiteX2" fmla="*/ 363516 w 645923"/>
                <a:gd name="connsiteY2" fmla="*/ 148170 h 220149"/>
                <a:gd name="connsiteX3" fmla="*/ 3683 w 645923"/>
                <a:gd name="connsiteY3" fmla="*/ 215904 h 220149"/>
                <a:gd name="connsiteX4" fmla="*/ 617516 w 645923"/>
                <a:gd name="connsiteY4" fmla="*/ 203204 h 220149"/>
                <a:gd name="connsiteX5" fmla="*/ 537083 w 645923"/>
                <a:gd name="connsiteY5" fmla="*/ 122770 h 220149"/>
                <a:gd name="connsiteX6" fmla="*/ 477816 w 645923"/>
                <a:gd name="connsiteY6" fmla="*/ 67737 h 220149"/>
                <a:gd name="connsiteX7" fmla="*/ 486283 w 645923"/>
                <a:gd name="connsiteY7" fmla="*/ 93137 h 220149"/>
                <a:gd name="connsiteX8" fmla="*/ 304250 w 645923"/>
                <a:gd name="connsiteY8" fmla="*/ 4 h 220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5923" h="220149">
                  <a:moveTo>
                    <a:pt x="304250" y="4"/>
                  </a:moveTo>
                  <a:cubicBezTo>
                    <a:pt x="290845" y="709"/>
                    <a:pt x="395972" y="72676"/>
                    <a:pt x="405850" y="97370"/>
                  </a:cubicBezTo>
                  <a:cubicBezTo>
                    <a:pt x="415728" y="122064"/>
                    <a:pt x="430544" y="128414"/>
                    <a:pt x="363516" y="148170"/>
                  </a:cubicBezTo>
                  <a:cubicBezTo>
                    <a:pt x="296488" y="167926"/>
                    <a:pt x="-38650" y="206732"/>
                    <a:pt x="3683" y="215904"/>
                  </a:cubicBezTo>
                  <a:cubicBezTo>
                    <a:pt x="46016" y="225076"/>
                    <a:pt x="528616" y="218726"/>
                    <a:pt x="617516" y="203204"/>
                  </a:cubicBezTo>
                  <a:cubicBezTo>
                    <a:pt x="706416" y="187682"/>
                    <a:pt x="560366" y="145348"/>
                    <a:pt x="537083" y="122770"/>
                  </a:cubicBezTo>
                  <a:cubicBezTo>
                    <a:pt x="513800" y="100192"/>
                    <a:pt x="486283" y="72676"/>
                    <a:pt x="477816" y="67737"/>
                  </a:cubicBezTo>
                  <a:cubicBezTo>
                    <a:pt x="469349" y="62798"/>
                    <a:pt x="512388" y="100192"/>
                    <a:pt x="486283" y="93137"/>
                  </a:cubicBezTo>
                  <a:cubicBezTo>
                    <a:pt x="460178" y="86082"/>
                    <a:pt x="317655" y="-701"/>
                    <a:pt x="304250" y="4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8" name="フリーフォーム 1347">
              <a:extLst>
                <a:ext uri="{FF2B5EF4-FFF2-40B4-BE49-F238E27FC236}">
                  <a16:creationId xmlns:a16="http://schemas.microsoft.com/office/drawing/2014/main" id="{37A01686-BD3D-02F3-9976-B04045A430C4}"/>
                </a:ext>
              </a:extLst>
            </p:cNvPr>
            <p:cNvSpPr/>
            <p:nvPr/>
          </p:nvSpPr>
          <p:spPr>
            <a:xfrm>
              <a:off x="1686697" y="4469323"/>
              <a:ext cx="230119" cy="400281"/>
            </a:xfrm>
            <a:custGeom>
              <a:avLst/>
              <a:gdLst>
                <a:gd name="connsiteX0" fmla="*/ 226770 w 230119"/>
                <a:gd name="connsiteY0" fmla="*/ 1077 h 400281"/>
                <a:gd name="connsiteX1" fmla="*/ 197136 w 230119"/>
                <a:gd name="connsiteY1" fmla="*/ 161944 h 400281"/>
                <a:gd name="connsiteX2" fmla="*/ 192903 w 230119"/>
                <a:gd name="connsiteY2" fmla="*/ 250844 h 400281"/>
                <a:gd name="connsiteX3" fmla="*/ 2403 w 230119"/>
                <a:gd name="connsiteY3" fmla="*/ 399010 h 400281"/>
                <a:gd name="connsiteX4" fmla="*/ 87070 w 230119"/>
                <a:gd name="connsiteY4" fmla="*/ 310110 h 400281"/>
                <a:gd name="connsiteX5" fmla="*/ 108236 w 230119"/>
                <a:gd name="connsiteY5" fmla="*/ 102677 h 400281"/>
                <a:gd name="connsiteX6" fmla="*/ 226770 w 230119"/>
                <a:gd name="connsiteY6" fmla="*/ 1077 h 400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119" h="400281">
                  <a:moveTo>
                    <a:pt x="226770" y="1077"/>
                  </a:moveTo>
                  <a:cubicBezTo>
                    <a:pt x="241587" y="10955"/>
                    <a:pt x="202780" y="120316"/>
                    <a:pt x="197136" y="161944"/>
                  </a:cubicBezTo>
                  <a:cubicBezTo>
                    <a:pt x="191492" y="203572"/>
                    <a:pt x="225358" y="211333"/>
                    <a:pt x="192903" y="250844"/>
                  </a:cubicBezTo>
                  <a:cubicBezTo>
                    <a:pt x="160448" y="290355"/>
                    <a:pt x="20042" y="389132"/>
                    <a:pt x="2403" y="399010"/>
                  </a:cubicBezTo>
                  <a:cubicBezTo>
                    <a:pt x="-15236" y="408888"/>
                    <a:pt x="69431" y="359499"/>
                    <a:pt x="87070" y="310110"/>
                  </a:cubicBezTo>
                  <a:cubicBezTo>
                    <a:pt x="104709" y="260721"/>
                    <a:pt x="86364" y="154183"/>
                    <a:pt x="108236" y="102677"/>
                  </a:cubicBezTo>
                  <a:cubicBezTo>
                    <a:pt x="130108" y="51171"/>
                    <a:pt x="211953" y="-8801"/>
                    <a:pt x="226770" y="107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9" name="フリーフォーム 1348">
              <a:extLst>
                <a:ext uri="{FF2B5EF4-FFF2-40B4-BE49-F238E27FC236}">
                  <a16:creationId xmlns:a16="http://schemas.microsoft.com/office/drawing/2014/main" id="{86B3C754-0341-1402-66B2-DDDC1FAB23B1}"/>
                </a:ext>
              </a:extLst>
            </p:cNvPr>
            <p:cNvSpPr/>
            <p:nvPr/>
          </p:nvSpPr>
          <p:spPr>
            <a:xfrm>
              <a:off x="2539979" y="4240989"/>
              <a:ext cx="190706" cy="144777"/>
            </a:xfrm>
            <a:custGeom>
              <a:avLst/>
              <a:gdLst>
                <a:gd name="connsiteX0" fmla="*/ 21 w 190706"/>
                <a:gd name="connsiteY0" fmla="*/ 9278 h 144777"/>
                <a:gd name="connsiteX1" fmla="*/ 173588 w 190706"/>
                <a:gd name="connsiteY1" fmla="*/ 13511 h 144777"/>
                <a:gd name="connsiteX2" fmla="*/ 139721 w 190706"/>
                <a:gd name="connsiteY2" fmla="*/ 26211 h 144777"/>
                <a:gd name="connsiteX3" fmla="*/ 186288 w 190706"/>
                <a:gd name="connsiteY3" fmla="*/ 144744 h 144777"/>
                <a:gd name="connsiteX4" fmla="*/ 21 w 190706"/>
                <a:gd name="connsiteY4" fmla="*/ 9278 h 144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706" h="144777">
                  <a:moveTo>
                    <a:pt x="21" y="9278"/>
                  </a:moveTo>
                  <a:cubicBezTo>
                    <a:pt x="-2096" y="-12594"/>
                    <a:pt x="150305" y="10689"/>
                    <a:pt x="173588" y="13511"/>
                  </a:cubicBezTo>
                  <a:cubicBezTo>
                    <a:pt x="196871" y="16333"/>
                    <a:pt x="137604" y="4339"/>
                    <a:pt x="139721" y="26211"/>
                  </a:cubicBezTo>
                  <a:cubicBezTo>
                    <a:pt x="141838" y="48083"/>
                    <a:pt x="208160" y="146861"/>
                    <a:pt x="186288" y="144744"/>
                  </a:cubicBezTo>
                  <a:cubicBezTo>
                    <a:pt x="164416" y="142627"/>
                    <a:pt x="2138" y="31150"/>
                    <a:pt x="21" y="9278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0" name="フリーフォーム 1349">
              <a:extLst>
                <a:ext uri="{FF2B5EF4-FFF2-40B4-BE49-F238E27FC236}">
                  <a16:creationId xmlns:a16="http://schemas.microsoft.com/office/drawing/2014/main" id="{4E064FCA-1D29-1C96-39F7-82CD07D26F6D}"/>
                </a:ext>
              </a:extLst>
            </p:cNvPr>
            <p:cNvSpPr/>
            <p:nvPr/>
          </p:nvSpPr>
          <p:spPr>
            <a:xfrm>
              <a:off x="2804636" y="5126016"/>
              <a:ext cx="575863" cy="1397822"/>
            </a:xfrm>
            <a:custGeom>
              <a:avLst/>
              <a:gdLst>
                <a:gd name="connsiteX0" fmla="*/ 196797 w 575863"/>
                <a:gd name="connsiteY0" fmla="*/ 551 h 1397822"/>
                <a:gd name="connsiteX1" fmla="*/ 471964 w 575863"/>
                <a:gd name="connsiteY1" fmla="*/ 220684 h 1397822"/>
                <a:gd name="connsiteX2" fmla="*/ 573564 w 575863"/>
                <a:gd name="connsiteY2" fmla="*/ 398484 h 1397822"/>
                <a:gd name="connsiteX3" fmla="*/ 387297 w 575863"/>
                <a:gd name="connsiteY3" fmla="*/ 715984 h 1397822"/>
                <a:gd name="connsiteX4" fmla="*/ 141764 w 575863"/>
                <a:gd name="connsiteY4" fmla="*/ 1367917 h 1397822"/>
                <a:gd name="connsiteX5" fmla="*/ 205264 w 575863"/>
                <a:gd name="connsiteY5" fmla="*/ 1139317 h 1397822"/>
                <a:gd name="connsiteX6" fmla="*/ 2064 w 575863"/>
                <a:gd name="connsiteY6" fmla="*/ 1397551 h 1397822"/>
                <a:gd name="connsiteX7" fmla="*/ 112131 w 575863"/>
                <a:gd name="connsiteY7" fmla="*/ 1080051 h 1397822"/>
                <a:gd name="connsiteX8" fmla="*/ 302631 w 575863"/>
                <a:gd name="connsiteY8" fmla="*/ 842984 h 1397822"/>
                <a:gd name="connsiteX9" fmla="*/ 336497 w 575863"/>
                <a:gd name="connsiteY9" fmla="*/ 605917 h 1397822"/>
                <a:gd name="connsiteX10" fmla="*/ 412697 w 575863"/>
                <a:gd name="connsiteY10" fmla="*/ 377317 h 1397822"/>
                <a:gd name="connsiteX11" fmla="*/ 416931 w 575863"/>
                <a:gd name="connsiteY11" fmla="*/ 288417 h 1397822"/>
                <a:gd name="connsiteX12" fmla="*/ 196797 w 575863"/>
                <a:gd name="connsiteY12" fmla="*/ 551 h 1397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5863" h="1397822">
                  <a:moveTo>
                    <a:pt x="196797" y="551"/>
                  </a:moveTo>
                  <a:cubicBezTo>
                    <a:pt x="205969" y="-10738"/>
                    <a:pt x="409170" y="154362"/>
                    <a:pt x="471964" y="220684"/>
                  </a:cubicBezTo>
                  <a:cubicBezTo>
                    <a:pt x="534758" y="287006"/>
                    <a:pt x="587675" y="315934"/>
                    <a:pt x="573564" y="398484"/>
                  </a:cubicBezTo>
                  <a:cubicBezTo>
                    <a:pt x="559453" y="481034"/>
                    <a:pt x="459264" y="554412"/>
                    <a:pt x="387297" y="715984"/>
                  </a:cubicBezTo>
                  <a:cubicBezTo>
                    <a:pt x="315330" y="877556"/>
                    <a:pt x="172103" y="1297362"/>
                    <a:pt x="141764" y="1367917"/>
                  </a:cubicBezTo>
                  <a:cubicBezTo>
                    <a:pt x="111425" y="1438472"/>
                    <a:pt x="228547" y="1134378"/>
                    <a:pt x="205264" y="1139317"/>
                  </a:cubicBezTo>
                  <a:cubicBezTo>
                    <a:pt x="181981" y="1144256"/>
                    <a:pt x="17586" y="1407429"/>
                    <a:pt x="2064" y="1397551"/>
                  </a:cubicBezTo>
                  <a:cubicBezTo>
                    <a:pt x="-13458" y="1387673"/>
                    <a:pt x="62036" y="1172479"/>
                    <a:pt x="112131" y="1080051"/>
                  </a:cubicBezTo>
                  <a:cubicBezTo>
                    <a:pt x="162225" y="987623"/>
                    <a:pt x="265237" y="922006"/>
                    <a:pt x="302631" y="842984"/>
                  </a:cubicBezTo>
                  <a:cubicBezTo>
                    <a:pt x="340025" y="763962"/>
                    <a:pt x="318153" y="683528"/>
                    <a:pt x="336497" y="605917"/>
                  </a:cubicBezTo>
                  <a:cubicBezTo>
                    <a:pt x="354841" y="528306"/>
                    <a:pt x="399291" y="430234"/>
                    <a:pt x="412697" y="377317"/>
                  </a:cubicBezTo>
                  <a:cubicBezTo>
                    <a:pt x="426103" y="324400"/>
                    <a:pt x="445859" y="349095"/>
                    <a:pt x="416931" y="288417"/>
                  </a:cubicBezTo>
                  <a:cubicBezTo>
                    <a:pt x="388003" y="227739"/>
                    <a:pt x="187625" y="11840"/>
                    <a:pt x="196797" y="551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1" name="フリーフォーム 1350">
              <a:extLst>
                <a:ext uri="{FF2B5EF4-FFF2-40B4-BE49-F238E27FC236}">
                  <a16:creationId xmlns:a16="http://schemas.microsoft.com/office/drawing/2014/main" id="{443735D3-E196-0A44-55AF-51231AEA2875}"/>
                </a:ext>
              </a:extLst>
            </p:cNvPr>
            <p:cNvSpPr/>
            <p:nvPr/>
          </p:nvSpPr>
          <p:spPr>
            <a:xfrm>
              <a:off x="2233213" y="6239292"/>
              <a:ext cx="793225" cy="1797891"/>
            </a:xfrm>
            <a:custGeom>
              <a:avLst/>
              <a:gdLst>
                <a:gd name="connsiteX0" fmla="*/ 780920 w 793225"/>
                <a:gd name="connsiteY0" fmla="*/ 182675 h 1797891"/>
                <a:gd name="connsiteX1" fmla="*/ 340654 w 793225"/>
                <a:gd name="connsiteY1" fmla="*/ 957375 h 1797891"/>
                <a:gd name="connsiteX2" fmla="*/ 90887 w 793225"/>
                <a:gd name="connsiteY2" fmla="*/ 1765941 h 1797891"/>
                <a:gd name="connsiteX3" fmla="*/ 128987 w 793225"/>
                <a:gd name="connsiteY3" fmla="*/ 1558508 h 1797891"/>
                <a:gd name="connsiteX4" fmla="*/ 319487 w 793225"/>
                <a:gd name="connsiteY4" fmla="*/ 843075 h 1797891"/>
                <a:gd name="connsiteX5" fmla="*/ 1987 w 793225"/>
                <a:gd name="connsiteY5" fmla="*/ 1524641 h 1797891"/>
                <a:gd name="connsiteX6" fmla="*/ 501520 w 793225"/>
                <a:gd name="connsiteY6" fmla="*/ 322375 h 1797891"/>
                <a:gd name="connsiteX7" fmla="*/ 776687 w 793225"/>
                <a:gd name="connsiteY7" fmla="*/ 641 h 1797891"/>
                <a:gd name="connsiteX8" fmla="*/ 679320 w 793225"/>
                <a:gd name="connsiteY8" fmla="*/ 237708 h 1797891"/>
                <a:gd name="connsiteX9" fmla="*/ 780920 w 793225"/>
                <a:gd name="connsiteY9" fmla="*/ 182675 h 1797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3225" h="1797891">
                  <a:moveTo>
                    <a:pt x="780920" y="182675"/>
                  </a:moveTo>
                  <a:cubicBezTo>
                    <a:pt x="724476" y="302620"/>
                    <a:pt x="455660" y="693497"/>
                    <a:pt x="340654" y="957375"/>
                  </a:cubicBezTo>
                  <a:cubicBezTo>
                    <a:pt x="225648" y="1221253"/>
                    <a:pt x="126165" y="1665752"/>
                    <a:pt x="90887" y="1765941"/>
                  </a:cubicBezTo>
                  <a:cubicBezTo>
                    <a:pt x="55609" y="1866130"/>
                    <a:pt x="90887" y="1712319"/>
                    <a:pt x="128987" y="1558508"/>
                  </a:cubicBezTo>
                  <a:cubicBezTo>
                    <a:pt x="167087" y="1404697"/>
                    <a:pt x="340654" y="848719"/>
                    <a:pt x="319487" y="843075"/>
                  </a:cubicBezTo>
                  <a:cubicBezTo>
                    <a:pt x="298320" y="837431"/>
                    <a:pt x="-28352" y="1611424"/>
                    <a:pt x="1987" y="1524641"/>
                  </a:cubicBezTo>
                  <a:cubicBezTo>
                    <a:pt x="32326" y="1437858"/>
                    <a:pt x="372403" y="576375"/>
                    <a:pt x="501520" y="322375"/>
                  </a:cubicBezTo>
                  <a:cubicBezTo>
                    <a:pt x="630637" y="68375"/>
                    <a:pt x="747054" y="14752"/>
                    <a:pt x="776687" y="641"/>
                  </a:cubicBezTo>
                  <a:cubicBezTo>
                    <a:pt x="806320" y="-13470"/>
                    <a:pt x="677203" y="209486"/>
                    <a:pt x="679320" y="237708"/>
                  </a:cubicBezTo>
                  <a:cubicBezTo>
                    <a:pt x="681437" y="265930"/>
                    <a:pt x="837364" y="62730"/>
                    <a:pt x="780920" y="182675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2" name="フリーフォーム 1351">
              <a:extLst>
                <a:ext uri="{FF2B5EF4-FFF2-40B4-BE49-F238E27FC236}">
                  <a16:creationId xmlns:a16="http://schemas.microsoft.com/office/drawing/2014/main" id="{16E3CC13-1B40-014E-8286-BA37DCB14D56}"/>
                </a:ext>
              </a:extLst>
            </p:cNvPr>
            <p:cNvSpPr/>
            <p:nvPr/>
          </p:nvSpPr>
          <p:spPr>
            <a:xfrm>
              <a:off x="1897814" y="7885518"/>
              <a:ext cx="295231" cy="1429173"/>
            </a:xfrm>
            <a:custGeom>
              <a:avLst/>
              <a:gdLst>
                <a:gd name="connsiteX0" fmla="*/ 295053 w 295231"/>
                <a:gd name="connsiteY0" fmla="*/ 13882 h 1429173"/>
                <a:gd name="connsiteX1" fmla="*/ 87619 w 295231"/>
                <a:gd name="connsiteY1" fmla="*/ 602315 h 1429173"/>
                <a:gd name="connsiteX2" fmla="*/ 2953 w 295231"/>
                <a:gd name="connsiteY2" fmla="*/ 1381249 h 1429173"/>
                <a:gd name="connsiteX3" fmla="*/ 49519 w 295231"/>
                <a:gd name="connsiteY3" fmla="*/ 1199215 h 1429173"/>
                <a:gd name="connsiteX4" fmla="*/ 295053 w 295231"/>
                <a:gd name="connsiteY4" fmla="*/ 13882 h 1429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231" h="1429173">
                  <a:moveTo>
                    <a:pt x="295053" y="13882"/>
                  </a:moveTo>
                  <a:cubicBezTo>
                    <a:pt x="301403" y="-85601"/>
                    <a:pt x="136302" y="374421"/>
                    <a:pt x="87619" y="602315"/>
                  </a:cubicBezTo>
                  <a:cubicBezTo>
                    <a:pt x="38936" y="830209"/>
                    <a:pt x="9303" y="1281766"/>
                    <a:pt x="2953" y="1381249"/>
                  </a:cubicBezTo>
                  <a:cubicBezTo>
                    <a:pt x="-3397" y="1480732"/>
                    <a:pt x="-4103" y="1427815"/>
                    <a:pt x="49519" y="1199215"/>
                  </a:cubicBezTo>
                  <a:cubicBezTo>
                    <a:pt x="103141" y="970615"/>
                    <a:pt x="288703" y="113365"/>
                    <a:pt x="295053" y="13882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3" name="フリーフォーム 1352">
              <a:extLst>
                <a:ext uri="{FF2B5EF4-FFF2-40B4-BE49-F238E27FC236}">
                  <a16:creationId xmlns:a16="http://schemas.microsoft.com/office/drawing/2014/main" id="{B3A81579-4342-CE83-4003-CA31F74CE00F}"/>
                </a:ext>
              </a:extLst>
            </p:cNvPr>
            <p:cNvSpPr/>
            <p:nvPr/>
          </p:nvSpPr>
          <p:spPr>
            <a:xfrm>
              <a:off x="1489012" y="4578363"/>
              <a:ext cx="201488" cy="971474"/>
            </a:xfrm>
            <a:custGeom>
              <a:avLst/>
              <a:gdLst>
                <a:gd name="connsiteX0" fmla="*/ 60388 w 201488"/>
                <a:gd name="connsiteY0" fmla="*/ 2104 h 971474"/>
                <a:gd name="connsiteX1" fmla="*/ 13821 w 201488"/>
                <a:gd name="connsiteY1" fmla="*/ 319604 h 971474"/>
                <a:gd name="connsiteX2" fmla="*/ 145055 w 201488"/>
                <a:gd name="connsiteY2" fmla="*/ 573604 h 971474"/>
                <a:gd name="connsiteX3" fmla="*/ 73088 w 201488"/>
                <a:gd name="connsiteY3" fmla="*/ 518570 h 971474"/>
                <a:gd name="connsiteX4" fmla="*/ 200088 w 201488"/>
                <a:gd name="connsiteY4" fmla="*/ 963070 h 971474"/>
                <a:gd name="connsiteX5" fmla="*/ 132355 w 201488"/>
                <a:gd name="connsiteY5" fmla="*/ 785270 h 971474"/>
                <a:gd name="connsiteX6" fmla="*/ 1121 w 201488"/>
                <a:gd name="connsiteY6" fmla="*/ 484704 h 971474"/>
                <a:gd name="connsiteX7" fmla="*/ 60388 w 201488"/>
                <a:gd name="connsiteY7" fmla="*/ 2104 h 971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1488" h="971474">
                  <a:moveTo>
                    <a:pt x="60388" y="2104"/>
                  </a:moveTo>
                  <a:cubicBezTo>
                    <a:pt x="62505" y="-25413"/>
                    <a:pt x="-290" y="224354"/>
                    <a:pt x="13821" y="319604"/>
                  </a:cubicBezTo>
                  <a:cubicBezTo>
                    <a:pt x="27932" y="414854"/>
                    <a:pt x="135177" y="540443"/>
                    <a:pt x="145055" y="573604"/>
                  </a:cubicBezTo>
                  <a:cubicBezTo>
                    <a:pt x="154933" y="606765"/>
                    <a:pt x="63916" y="453659"/>
                    <a:pt x="73088" y="518570"/>
                  </a:cubicBezTo>
                  <a:cubicBezTo>
                    <a:pt x="82260" y="583481"/>
                    <a:pt x="190210" y="918620"/>
                    <a:pt x="200088" y="963070"/>
                  </a:cubicBezTo>
                  <a:cubicBezTo>
                    <a:pt x="209966" y="1007520"/>
                    <a:pt x="165516" y="864998"/>
                    <a:pt x="132355" y="785270"/>
                  </a:cubicBezTo>
                  <a:cubicBezTo>
                    <a:pt x="99194" y="705542"/>
                    <a:pt x="11704" y="607471"/>
                    <a:pt x="1121" y="484704"/>
                  </a:cubicBezTo>
                  <a:cubicBezTo>
                    <a:pt x="-9462" y="361937"/>
                    <a:pt x="58271" y="29621"/>
                    <a:pt x="60388" y="2104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4" name="フリーフォーム 1353">
              <a:extLst>
                <a:ext uri="{FF2B5EF4-FFF2-40B4-BE49-F238E27FC236}">
                  <a16:creationId xmlns:a16="http://schemas.microsoft.com/office/drawing/2014/main" id="{24DE2BA2-A873-BB95-BA04-BA800943509A}"/>
                </a:ext>
              </a:extLst>
            </p:cNvPr>
            <p:cNvSpPr/>
            <p:nvPr/>
          </p:nvSpPr>
          <p:spPr>
            <a:xfrm>
              <a:off x="1711986" y="5537882"/>
              <a:ext cx="144988" cy="667752"/>
            </a:xfrm>
            <a:custGeom>
              <a:avLst/>
              <a:gdLst>
                <a:gd name="connsiteX0" fmla="*/ 2514 w 144988"/>
                <a:gd name="connsiteY0" fmla="*/ 7785 h 667752"/>
                <a:gd name="connsiteX1" fmla="*/ 142214 w 144988"/>
                <a:gd name="connsiteY1" fmla="*/ 460751 h 667752"/>
                <a:gd name="connsiteX2" fmla="*/ 95647 w 144988"/>
                <a:gd name="connsiteY2" fmla="*/ 663951 h 667752"/>
                <a:gd name="connsiteX3" fmla="*/ 95647 w 144988"/>
                <a:gd name="connsiteY3" fmla="*/ 570818 h 667752"/>
                <a:gd name="connsiteX4" fmla="*/ 32147 w 144988"/>
                <a:gd name="connsiteY4" fmla="*/ 299885 h 667752"/>
                <a:gd name="connsiteX5" fmla="*/ 49081 w 144988"/>
                <a:gd name="connsiteY5" fmla="*/ 181351 h 667752"/>
                <a:gd name="connsiteX6" fmla="*/ 2514 w 144988"/>
                <a:gd name="connsiteY6" fmla="*/ 7785 h 667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4988" h="667752">
                  <a:moveTo>
                    <a:pt x="2514" y="7785"/>
                  </a:moveTo>
                  <a:cubicBezTo>
                    <a:pt x="18036" y="54352"/>
                    <a:pt x="126692" y="351390"/>
                    <a:pt x="142214" y="460751"/>
                  </a:cubicBezTo>
                  <a:cubicBezTo>
                    <a:pt x="157736" y="570112"/>
                    <a:pt x="103408" y="645607"/>
                    <a:pt x="95647" y="663951"/>
                  </a:cubicBezTo>
                  <a:cubicBezTo>
                    <a:pt x="87886" y="682295"/>
                    <a:pt x="106230" y="631496"/>
                    <a:pt x="95647" y="570818"/>
                  </a:cubicBezTo>
                  <a:cubicBezTo>
                    <a:pt x="85064" y="510140"/>
                    <a:pt x="39908" y="364796"/>
                    <a:pt x="32147" y="299885"/>
                  </a:cubicBezTo>
                  <a:cubicBezTo>
                    <a:pt x="24386" y="234974"/>
                    <a:pt x="49786" y="225801"/>
                    <a:pt x="49081" y="181351"/>
                  </a:cubicBezTo>
                  <a:cubicBezTo>
                    <a:pt x="48376" y="136901"/>
                    <a:pt x="-13008" y="-38782"/>
                    <a:pt x="2514" y="7785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5" name="フリーフォーム 1354">
              <a:extLst>
                <a:ext uri="{FF2B5EF4-FFF2-40B4-BE49-F238E27FC236}">
                  <a16:creationId xmlns:a16="http://schemas.microsoft.com/office/drawing/2014/main" id="{F805E0C9-BCF9-F3FE-1688-713BC75E9175}"/>
                </a:ext>
              </a:extLst>
            </p:cNvPr>
            <p:cNvSpPr/>
            <p:nvPr/>
          </p:nvSpPr>
          <p:spPr>
            <a:xfrm>
              <a:off x="1441882" y="6277975"/>
              <a:ext cx="374902" cy="1140619"/>
            </a:xfrm>
            <a:custGeom>
              <a:avLst/>
              <a:gdLst>
                <a:gd name="connsiteX0" fmla="*/ 374218 w 374902"/>
                <a:gd name="connsiteY0" fmla="*/ 58 h 1140619"/>
                <a:gd name="connsiteX1" fmla="*/ 234518 w 374902"/>
                <a:gd name="connsiteY1" fmla="*/ 254058 h 1140619"/>
                <a:gd name="connsiteX2" fmla="*/ 1685 w 374902"/>
                <a:gd name="connsiteY2" fmla="*/ 1113425 h 1140619"/>
                <a:gd name="connsiteX3" fmla="*/ 137151 w 374902"/>
                <a:gd name="connsiteY3" fmla="*/ 863658 h 1140619"/>
                <a:gd name="connsiteX4" fmla="*/ 281085 w 374902"/>
                <a:gd name="connsiteY4" fmla="*/ 237125 h 1140619"/>
                <a:gd name="connsiteX5" fmla="*/ 374218 w 374902"/>
                <a:gd name="connsiteY5" fmla="*/ 58 h 1140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4902" h="1140619">
                  <a:moveTo>
                    <a:pt x="374218" y="58"/>
                  </a:moveTo>
                  <a:cubicBezTo>
                    <a:pt x="366457" y="2880"/>
                    <a:pt x="296607" y="68497"/>
                    <a:pt x="234518" y="254058"/>
                  </a:cubicBezTo>
                  <a:cubicBezTo>
                    <a:pt x="172429" y="439619"/>
                    <a:pt x="17913" y="1011825"/>
                    <a:pt x="1685" y="1113425"/>
                  </a:cubicBezTo>
                  <a:cubicBezTo>
                    <a:pt x="-14543" y="1215025"/>
                    <a:pt x="90584" y="1009708"/>
                    <a:pt x="137151" y="863658"/>
                  </a:cubicBezTo>
                  <a:cubicBezTo>
                    <a:pt x="183718" y="717608"/>
                    <a:pt x="240163" y="377530"/>
                    <a:pt x="281085" y="237125"/>
                  </a:cubicBezTo>
                  <a:cubicBezTo>
                    <a:pt x="322007" y="96720"/>
                    <a:pt x="381979" y="-2764"/>
                    <a:pt x="374218" y="58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6" name="フリーフォーム 1355">
              <a:extLst>
                <a:ext uri="{FF2B5EF4-FFF2-40B4-BE49-F238E27FC236}">
                  <a16:creationId xmlns:a16="http://schemas.microsoft.com/office/drawing/2014/main" id="{6F5ED6D9-954F-29E2-0FFF-2ABAF1C1DA46}"/>
                </a:ext>
              </a:extLst>
            </p:cNvPr>
            <p:cNvSpPr/>
            <p:nvPr/>
          </p:nvSpPr>
          <p:spPr>
            <a:xfrm>
              <a:off x="1098934" y="7524930"/>
              <a:ext cx="287693" cy="816454"/>
            </a:xfrm>
            <a:custGeom>
              <a:avLst/>
              <a:gdLst>
                <a:gd name="connsiteX0" fmla="*/ 285366 w 287693"/>
                <a:gd name="connsiteY0" fmla="*/ 14637 h 816454"/>
                <a:gd name="connsiteX1" fmla="*/ 18666 w 287693"/>
                <a:gd name="connsiteY1" fmla="*/ 776637 h 816454"/>
                <a:gd name="connsiteX2" fmla="*/ 35599 w 287693"/>
                <a:gd name="connsiteY2" fmla="*/ 666570 h 816454"/>
                <a:gd name="connsiteX3" fmla="*/ 141433 w 287693"/>
                <a:gd name="connsiteY3" fmla="*/ 302503 h 816454"/>
                <a:gd name="connsiteX4" fmla="*/ 285366 w 287693"/>
                <a:gd name="connsiteY4" fmla="*/ 14637 h 816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7693" h="816454">
                  <a:moveTo>
                    <a:pt x="285366" y="14637"/>
                  </a:moveTo>
                  <a:cubicBezTo>
                    <a:pt x="264905" y="93659"/>
                    <a:pt x="60294" y="667982"/>
                    <a:pt x="18666" y="776637"/>
                  </a:cubicBezTo>
                  <a:cubicBezTo>
                    <a:pt x="-22962" y="885293"/>
                    <a:pt x="15138" y="745592"/>
                    <a:pt x="35599" y="666570"/>
                  </a:cubicBezTo>
                  <a:cubicBezTo>
                    <a:pt x="56060" y="587548"/>
                    <a:pt x="96983" y="407631"/>
                    <a:pt x="141433" y="302503"/>
                  </a:cubicBezTo>
                  <a:cubicBezTo>
                    <a:pt x="185883" y="197375"/>
                    <a:pt x="305827" y="-64385"/>
                    <a:pt x="285366" y="1463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7" name="フリーフォーム 1356">
              <a:extLst>
                <a:ext uri="{FF2B5EF4-FFF2-40B4-BE49-F238E27FC236}">
                  <a16:creationId xmlns:a16="http://schemas.microsoft.com/office/drawing/2014/main" id="{4977F8DE-719B-B908-2458-29341AA5F00B}"/>
                </a:ext>
              </a:extLst>
            </p:cNvPr>
            <p:cNvSpPr/>
            <p:nvPr/>
          </p:nvSpPr>
          <p:spPr>
            <a:xfrm>
              <a:off x="654298" y="8334770"/>
              <a:ext cx="429340" cy="1270969"/>
            </a:xfrm>
            <a:custGeom>
              <a:avLst/>
              <a:gdLst>
                <a:gd name="connsiteX0" fmla="*/ 416735 w 429340"/>
                <a:gd name="connsiteY0" fmla="*/ 47230 h 1270969"/>
                <a:gd name="connsiteX1" fmla="*/ 52669 w 429340"/>
                <a:gd name="connsiteY1" fmla="*/ 1118263 h 1270969"/>
                <a:gd name="connsiteX2" fmla="*/ 6102 w 429340"/>
                <a:gd name="connsiteY2" fmla="*/ 1241030 h 1270969"/>
                <a:gd name="connsiteX3" fmla="*/ 90769 w 429340"/>
                <a:gd name="connsiteY3" fmla="*/ 898130 h 1270969"/>
                <a:gd name="connsiteX4" fmla="*/ 323602 w 429340"/>
                <a:gd name="connsiteY4" fmla="*/ 258897 h 1270969"/>
                <a:gd name="connsiteX5" fmla="*/ 416735 w 429340"/>
                <a:gd name="connsiteY5" fmla="*/ 47230 h 1270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9340" h="1270969">
                  <a:moveTo>
                    <a:pt x="416735" y="47230"/>
                  </a:moveTo>
                  <a:cubicBezTo>
                    <a:pt x="371579" y="190458"/>
                    <a:pt x="121108" y="919296"/>
                    <a:pt x="52669" y="1118263"/>
                  </a:cubicBezTo>
                  <a:cubicBezTo>
                    <a:pt x="-15770" y="1317230"/>
                    <a:pt x="-248" y="1277719"/>
                    <a:pt x="6102" y="1241030"/>
                  </a:cubicBezTo>
                  <a:cubicBezTo>
                    <a:pt x="12452" y="1204341"/>
                    <a:pt x="37852" y="1061819"/>
                    <a:pt x="90769" y="898130"/>
                  </a:cubicBezTo>
                  <a:cubicBezTo>
                    <a:pt x="143686" y="734441"/>
                    <a:pt x="272097" y="398597"/>
                    <a:pt x="323602" y="258897"/>
                  </a:cubicBezTo>
                  <a:cubicBezTo>
                    <a:pt x="375107" y="119197"/>
                    <a:pt x="461891" y="-95998"/>
                    <a:pt x="416735" y="4723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8" name="フリーフォーム 1357">
              <a:extLst>
                <a:ext uri="{FF2B5EF4-FFF2-40B4-BE49-F238E27FC236}">
                  <a16:creationId xmlns:a16="http://schemas.microsoft.com/office/drawing/2014/main" id="{4565FBE6-422A-414C-B80A-DEFECF96BBC3}"/>
                </a:ext>
              </a:extLst>
            </p:cNvPr>
            <p:cNvSpPr/>
            <p:nvPr/>
          </p:nvSpPr>
          <p:spPr>
            <a:xfrm>
              <a:off x="418020" y="9481068"/>
              <a:ext cx="229970" cy="878457"/>
            </a:xfrm>
            <a:custGeom>
              <a:avLst/>
              <a:gdLst>
                <a:gd name="connsiteX0" fmla="*/ 229680 w 229970"/>
                <a:gd name="connsiteY0" fmla="*/ 5832 h 878457"/>
                <a:gd name="connsiteX1" fmla="*/ 98447 w 229970"/>
                <a:gd name="connsiteY1" fmla="*/ 399532 h 878457"/>
                <a:gd name="connsiteX2" fmla="*/ 1080 w 229970"/>
                <a:gd name="connsiteY2" fmla="*/ 860965 h 878457"/>
                <a:gd name="connsiteX3" fmla="*/ 60347 w 229970"/>
                <a:gd name="connsiteY3" fmla="*/ 708565 h 878457"/>
                <a:gd name="connsiteX4" fmla="*/ 229680 w 229970"/>
                <a:gd name="connsiteY4" fmla="*/ 5832 h 878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970" h="878457">
                  <a:moveTo>
                    <a:pt x="229680" y="5832"/>
                  </a:moveTo>
                  <a:cubicBezTo>
                    <a:pt x="236030" y="-45674"/>
                    <a:pt x="136547" y="257010"/>
                    <a:pt x="98447" y="399532"/>
                  </a:cubicBezTo>
                  <a:cubicBezTo>
                    <a:pt x="60347" y="542054"/>
                    <a:pt x="7430" y="809459"/>
                    <a:pt x="1080" y="860965"/>
                  </a:cubicBezTo>
                  <a:cubicBezTo>
                    <a:pt x="-5270" y="912471"/>
                    <a:pt x="16602" y="846854"/>
                    <a:pt x="60347" y="708565"/>
                  </a:cubicBezTo>
                  <a:cubicBezTo>
                    <a:pt x="104092" y="570276"/>
                    <a:pt x="223330" y="57338"/>
                    <a:pt x="229680" y="5832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9" name="フリーフォーム 1358">
              <a:extLst>
                <a:ext uri="{FF2B5EF4-FFF2-40B4-BE49-F238E27FC236}">
                  <a16:creationId xmlns:a16="http://schemas.microsoft.com/office/drawing/2014/main" id="{2624E070-861D-8263-4CA7-54346FF89410}"/>
                </a:ext>
              </a:extLst>
            </p:cNvPr>
            <p:cNvSpPr/>
            <p:nvPr/>
          </p:nvSpPr>
          <p:spPr>
            <a:xfrm>
              <a:off x="1433982" y="9834033"/>
              <a:ext cx="413099" cy="1672606"/>
            </a:xfrm>
            <a:custGeom>
              <a:avLst/>
              <a:gdLst>
                <a:gd name="connsiteX0" fmla="*/ 301685 w 413099"/>
                <a:gd name="connsiteY0" fmla="*/ 0 h 1672606"/>
                <a:gd name="connsiteX1" fmla="*/ 250885 w 413099"/>
                <a:gd name="connsiteY1" fmla="*/ 554567 h 1672606"/>
                <a:gd name="connsiteX2" fmla="*/ 373651 w 413099"/>
                <a:gd name="connsiteY2" fmla="*/ 1134534 h 1672606"/>
                <a:gd name="connsiteX3" fmla="*/ 288985 w 413099"/>
                <a:gd name="connsiteY3" fmla="*/ 1143000 h 1672606"/>
                <a:gd name="connsiteX4" fmla="*/ 407518 w 413099"/>
                <a:gd name="connsiteY4" fmla="*/ 1371600 h 1672606"/>
                <a:gd name="connsiteX5" fmla="*/ 352485 w 413099"/>
                <a:gd name="connsiteY5" fmla="*/ 1452034 h 1672606"/>
                <a:gd name="connsiteX6" fmla="*/ 1118 w 413099"/>
                <a:gd name="connsiteY6" fmla="*/ 1672167 h 1672606"/>
                <a:gd name="connsiteX7" fmla="*/ 233951 w 413099"/>
                <a:gd name="connsiteY7" fmla="*/ 1507067 h 1672606"/>
                <a:gd name="connsiteX8" fmla="*/ 26518 w 413099"/>
                <a:gd name="connsiteY8" fmla="*/ 1447800 h 1672606"/>
                <a:gd name="connsiteX9" fmla="*/ 322851 w 413099"/>
                <a:gd name="connsiteY9" fmla="*/ 1375834 h 1672606"/>
                <a:gd name="connsiteX10" fmla="*/ 81551 w 413099"/>
                <a:gd name="connsiteY10" fmla="*/ 1392767 h 1672606"/>
                <a:gd name="connsiteX11" fmla="*/ 344018 w 413099"/>
                <a:gd name="connsiteY11" fmla="*/ 1244600 h 1672606"/>
                <a:gd name="connsiteX12" fmla="*/ 5351 w 413099"/>
                <a:gd name="connsiteY12" fmla="*/ 1316567 h 1672606"/>
                <a:gd name="connsiteX13" fmla="*/ 263585 w 413099"/>
                <a:gd name="connsiteY13" fmla="*/ 1092200 h 1672606"/>
                <a:gd name="connsiteX14" fmla="*/ 81551 w 413099"/>
                <a:gd name="connsiteY14" fmla="*/ 1130300 h 1672606"/>
                <a:gd name="connsiteX15" fmla="*/ 250885 w 413099"/>
                <a:gd name="connsiteY15" fmla="*/ 986367 h 1672606"/>
                <a:gd name="connsiteX16" fmla="*/ 39218 w 413099"/>
                <a:gd name="connsiteY16" fmla="*/ 1020234 h 1672606"/>
                <a:gd name="connsiteX17" fmla="*/ 204318 w 413099"/>
                <a:gd name="connsiteY17" fmla="*/ 884767 h 1672606"/>
                <a:gd name="connsiteX18" fmla="*/ 43451 w 413099"/>
                <a:gd name="connsiteY18" fmla="*/ 901700 h 1672606"/>
                <a:gd name="connsiteX19" fmla="*/ 250885 w 413099"/>
                <a:gd name="connsiteY19" fmla="*/ 778934 h 1672606"/>
                <a:gd name="connsiteX20" fmla="*/ 217018 w 413099"/>
                <a:gd name="connsiteY20" fmla="*/ 618067 h 1672606"/>
                <a:gd name="connsiteX21" fmla="*/ 195851 w 413099"/>
                <a:gd name="connsiteY21" fmla="*/ 342900 h 1672606"/>
                <a:gd name="connsiteX22" fmla="*/ 212785 w 413099"/>
                <a:gd name="connsiteY22" fmla="*/ 550334 h 1672606"/>
                <a:gd name="connsiteX23" fmla="*/ 301685 w 413099"/>
                <a:gd name="connsiteY23" fmla="*/ 0 h 1672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13099" h="1672606">
                  <a:moveTo>
                    <a:pt x="301685" y="0"/>
                  </a:moveTo>
                  <a:cubicBezTo>
                    <a:pt x="308035" y="705"/>
                    <a:pt x="238891" y="365478"/>
                    <a:pt x="250885" y="554567"/>
                  </a:cubicBezTo>
                  <a:cubicBezTo>
                    <a:pt x="262879" y="743656"/>
                    <a:pt x="367301" y="1036462"/>
                    <a:pt x="373651" y="1134534"/>
                  </a:cubicBezTo>
                  <a:cubicBezTo>
                    <a:pt x="380001" y="1232606"/>
                    <a:pt x="283341" y="1103489"/>
                    <a:pt x="288985" y="1143000"/>
                  </a:cubicBezTo>
                  <a:cubicBezTo>
                    <a:pt x="294629" y="1182511"/>
                    <a:pt x="396935" y="1320094"/>
                    <a:pt x="407518" y="1371600"/>
                  </a:cubicBezTo>
                  <a:cubicBezTo>
                    <a:pt x="418101" y="1423106"/>
                    <a:pt x="420218" y="1401940"/>
                    <a:pt x="352485" y="1452034"/>
                  </a:cubicBezTo>
                  <a:cubicBezTo>
                    <a:pt x="284752" y="1502128"/>
                    <a:pt x="20874" y="1662995"/>
                    <a:pt x="1118" y="1672167"/>
                  </a:cubicBezTo>
                  <a:cubicBezTo>
                    <a:pt x="-18638" y="1681339"/>
                    <a:pt x="229718" y="1544461"/>
                    <a:pt x="233951" y="1507067"/>
                  </a:cubicBezTo>
                  <a:cubicBezTo>
                    <a:pt x="238184" y="1469673"/>
                    <a:pt x="11701" y="1469672"/>
                    <a:pt x="26518" y="1447800"/>
                  </a:cubicBezTo>
                  <a:cubicBezTo>
                    <a:pt x="41335" y="1425928"/>
                    <a:pt x="313679" y="1385006"/>
                    <a:pt x="322851" y="1375834"/>
                  </a:cubicBezTo>
                  <a:cubicBezTo>
                    <a:pt x="332023" y="1366662"/>
                    <a:pt x="78023" y="1414639"/>
                    <a:pt x="81551" y="1392767"/>
                  </a:cubicBezTo>
                  <a:cubicBezTo>
                    <a:pt x="85079" y="1370895"/>
                    <a:pt x="356718" y="1257300"/>
                    <a:pt x="344018" y="1244600"/>
                  </a:cubicBezTo>
                  <a:cubicBezTo>
                    <a:pt x="331318" y="1231900"/>
                    <a:pt x="18756" y="1341967"/>
                    <a:pt x="5351" y="1316567"/>
                  </a:cubicBezTo>
                  <a:cubicBezTo>
                    <a:pt x="-8054" y="1291167"/>
                    <a:pt x="250885" y="1123245"/>
                    <a:pt x="263585" y="1092200"/>
                  </a:cubicBezTo>
                  <a:cubicBezTo>
                    <a:pt x="276285" y="1061156"/>
                    <a:pt x="83668" y="1147939"/>
                    <a:pt x="81551" y="1130300"/>
                  </a:cubicBezTo>
                  <a:cubicBezTo>
                    <a:pt x="79434" y="1112661"/>
                    <a:pt x="257940" y="1004711"/>
                    <a:pt x="250885" y="986367"/>
                  </a:cubicBezTo>
                  <a:cubicBezTo>
                    <a:pt x="243829" y="968023"/>
                    <a:pt x="46979" y="1037167"/>
                    <a:pt x="39218" y="1020234"/>
                  </a:cubicBezTo>
                  <a:cubicBezTo>
                    <a:pt x="31457" y="1003301"/>
                    <a:pt x="203613" y="904523"/>
                    <a:pt x="204318" y="884767"/>
                  </a:cubicBezTo>
                  <a:cubicBezTo>
                    <a:pt x="205023" y="865011"/>
                    <a:pt x="35690" y="919339"/>
                    <a:pt x="43451" y="901700"/>
                  </a:cubicBezTo>
                  <a:cubicBezTo>
                    <a:pt x="51212" y="884061"/>
                    <a:pt x="221957" y="826206"/>
                    <a:pt x="250885" y="778934"/>
                  </a:cubicBezTo>
                  <a:cubicBezTo>
                    <a:pt x="279813" y="731662"/>
                    <a:pt x="226190" y="690739"/>
                    <a:pt x="217018" y="618067"/>
                  </a:cubicBezTo>
                  <a:cubicBezTo>
                    <a:pt x="207846" y="545395"/>
                    <a:pt x="196556" y="354189"/>
                    <a:pt x="195851" y="342900"/>
                  </a:cubicBezTo>
                  <a:cubicBezTo>
                    <a:pt x="195146" y="331611"/>
                    <a:pt x="194440" y="611717"/>
                    <a:pt x="212785" y="550334"/>
                  </a:cubicBezTo>
                  <a:cubicBezTo>
                    <a:pt x="231130" y="488951"/>
                    <a:pt x="295335" y="-705"/>
                    <a:pt x="301685" y="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0" name="フリーフォーム 1359">
              <a:extLst>
                <a:ext uri="{FF2B5EF4-FFF2-40B4-BE49-F238E27FC236}">
                  <a16:creationId xmlns:a16="http://schemas.microsoft.com/office/drawing/2014/main" id="{5C45F7B8-D0D8-2F0E-AB38-3E0E4A67D729}"/>
                </a:ext>
              </a:extLst>
            </p:cNvPr>
            <p:cNvSpPr/>
            <p:nvPr/>
          </p:nvSpPr>
          <p:spPr>
            <a:xfrm>
              <a:off x="1910698" y="7987121"/>
              <a:ext cx="693286" cy="1578593"/>
            </a:xfrm>
            <a:custGeom>
              <a:avLst/>
              <a:gdLst>
                <a:gd name="connsiteX0" fmla="*/ 286402 w 693286"/>
                <a:gd name="connsiteY0" fmla="*/ 47746 h 1578593"/>
                <a:gd name="connsiteX1" fmla="*/ 434569 w 693286"/>
                <a:gd name="connsiteY1" fmla="*/ 90079 h 1578593"/>
                <a:gd name="connsiteX2" fmla="*/ 688569 w 693286"/>
                <a:gd name="connsiteY2" fmla="*/ 1179 h 1578593"/>
                <a:gd name="connsiteX3" fmla="*/ 489602 w 693286"/>
                <a:gd name="connsiteY3" fmla="*/ 166279 h 1578593"/>
                <a:gd name="connsiteX4" fmla="*/ 692802 w 693286"/>
                <a:gd name="connsiteY4" fmla="*/ 221312 h 1578593"/>
                <a:gd name="connsiteX5" fmla="*/ 417635 w 693286"/>
                <a:gd name="connsiteY5" fmla="*/ 246712 h 1578593"/>
                <a:gd name="connsiteX6" fmla="*/ 265235 w 693286"/>
                <a:gd name="connsiteY6" fmla="*/ 585379 h 1578593"/>
                <a:gd name="connsiteX7" fmla="*/ 15469 w 693286"/>
                <a:gd name="connsiteY7" fmla="*/ 1550579 h 1578593"/>
                <a:gd name="connsiteX8" fmla="*/ 53569 w 693286"/>
                <a:gd name="connsiteY8" fmla="*/ 1220379 h 1578593"/>
                <a:gd name="connsiteX9" fmla="*/ 273702 w 693286"/>
                <a:gd name="connsiteY9" fmla="*/ 208612 h 1578593"/>
                <a:gd name="connsiteX10" fmla="*/ 286402 w 693286"/>
                <a:gd name="connsiteY10" fmla="*/ 47746 h 1578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3286" h="1578593">
                  <a:moveTo>
                    <a:pt x="286402" y="47746"/>
                  </a:moveTo>
                  <a:cubicBezTo>
                    <a:pt x="313213" y="27991"/>
                    <a:pt x="367541" y="97840"/>
                    <a:pt x="434569" y="90079"/>
                  </a:cubicBezTo>
                  <a:cubicBezTo>
                    <a:pt x="501597" y="82318"/>
                    <a:pt x="679397" y="-11521"/>
                    <a:pt x="688569" y="1179"/>
                  </a:cubicBezTo>
                  <a:cubicBezTo>
                    <a:pt x="697741" y="13879"/>
                    <a:pt x="488897" y="129590"/>
                    <a:pt x="489602" y="166279"/>
                  </a:cubicBezTo>
                  <a:cubicBezTo>
                    <a:pt x="490307" y="202968"/>
                    <a:pt x="704796" y="207907"/>
                    <a:pt x="692802" y="221312"/>
                  </a:cubicBezTo>
                  <a:cubicBezTo>
                    <a:pt x="680808" y="234717"/>
                    <a:pt x="488896" y="186034"/>
                    <a:pt x="417635" y="246712"/>
                  </a:cubicBezTo>
                  <a:cubicBezTo>
                    <a:pt x="346374" y="307390"/>
                    <a:pt x="332263" y="368068"/>
                    <a:pt x="265235" y="585379"/>
                  </a:cubicBezTo>
                  <a:cubicBezTo>
                    <a:pt x="198207" y="802690"/>
                    <a:pt x="50747" y="1444746"/>
                    <a:pt x="15469" y="1550579"/>
                  </a:cubicBezTo>
                  <a:cubicBezTo>
                    <a:pt x="-19809" y="1656412"/>
                    <a:pt x="10530" y="1444040"/>
                    <a:pt x="53569" y="1220379"/>
                  </a:cubicBezTo>
                  <a:cubicBezTo>
                    <a:pt x="96608" y="996718"/>
                    <a:pt x="229252" y="398407"/>
                    <a:pt x="273702" y="208612"/>
                  </a:cubicBezTo>
                  <a:cubicBezTo>
                    <a:pt x="318152" y="18817"/>
                    <a:pt x="259591" y="67501"/>
                    <a:pt x="286402" y="47746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1" name="フリーフォーム 1360">
              <a:extLst>
                <a:ext uri="{FF2B5EF4-FFF2-40B4-BE49-F238E27FC236}">
                  <a16:creationId xmlns:a16="http://schemas.microsoft.com/office/drawing/2014/main" id="{3E1EACDD-A1DA-5ACF-7997-418263B39F56}"/>
                </a:ext>
              </a:extLst>
            </p:cNvPr>
            <p:cNvSpPr/>
            <p:nvPr/>
          </p:nvSpPr>
          <p:spPr>
            <a:xfrm>
              <a:off x="1710857" y="8274579"/>
              <a:ext cx="663824" cy="1869847"/>
            </a:xfrm>
            <a:custGeom>
              <a:avLst/>
              <a:gdLst>
                <a:gd name="connsiteX0" fmla="*/ 655576 w 663824"/>
                <a:gd name="connsiteY0" fmla="*/ 43921 h 1869847"/>
                <a:gd name="connsiteX1" fmla="*/ 41743 w 663824"/>
                <a:gd name="connsiteY1" fmla="*/ 1737254 h 1869847"/>
                <a:gd name="connsiteX2" fmla="*/ 101010 w 663824"/>
                <a:gd name="connsiteY2" fmla="*/ 1601788 h 1869847"/>
                <a:gd name="connsiteX3" fmla="*/ 473543 w 663824"/>
                <a:gd name="connsiteY3" fmla="*/ 344488 h 1869847"/>
                <a:gd name="connsiteX4" fmla="*/ 401576 w 663824"/>
                <a:gd name="connsiteY4" fmla="*/ 484188 h 1869847"/>
                <a:gd name="connsiteX5" fmla="*/ 655576 w 663824"/>
                <a:gd name="connsiteY5" fmla="*/ 43921 h 186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3824" h="1869847">
                  <a:moveTo>
                    <a:pt x="655576" y="43921"/>
                  </a:moveTo>
                  <a:cubicBezTo>
                    <a:pt x="595604" y="252765"/>
                    <a:pt x="134171" y="1477610"/>
                    <a:pt x="41743" y="1737254"/>
                  </a:cubicBezTo>
                  <a:cubicBezTo>
                    <a:pt x="-50685" y="1996898"/>
                    <a:pt x="29043" y="1833916"/>
                    <a:pt x="101010" y="1601788"/>
                  </a:cubicBezTo>
                  <a:cubicBezTo>
                    <a:pt x="172977" y="1369660"/>
                    <a:pt x="423449" y="530755"/>
                    <a:pt x="473543" y="344488"/>
                  </a:cubicBezTo>
                  <a:cubicBezTo>
                    <a:pt x="523637" y="158221"/>
                    <a:pt x="373354" y="532166"/>
                    <a:pt x="401576" y="484188"/>
                  </a:cubicBezTo>
                  <a:cubicBezTo>
                    <a:pt x="429798" y="436210"/>
                    <a:pt x="715548" y="-164923"/>
                    <a:pt x="655576" y="4392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2" name="フリーフォーム 1361">
              <a:extLst>
                <a:ext uri="{FF2B5EF4-FFF2-40B4-BE49-F238E27FC236}">
                  <a16:creationId xmlns:a16="http://schemas.microsoft.com/office/drawing/2014/main" id="{A9CDDE88-CBE8-2FD3-DB7F-B3EDDCB40834}"/>
                </a:ext>
              </a:extLst>
            </p:cNvPr>
            <p:cNvSpPr/>
            <p:nvPr/>
          </p:nvSpPr>
          <p:spPr>
            <a:xfrm>
              <a:off x="3893819" y="4120636"/>
              <a:ext cx="2008312" cy="1709448"/>
            </a:xfrm>
            <a:custGeom>
              <a:avLst/>
              <a:gdLst>
                <a:gd name="connsiteX0" fmla="*/ 1479765 w 2008312"/>
                <a:gd name="connsiteY0" fmla="*/ 102 h 1709448"/>
                <a:gd name="connsiteX1" fmla="*/ 1289760 w 2008312"/>
                <a:gd name="connsiteY1" fmla="*/ 350424 h 1709448"/>
                <a:gd name="connsiteX2" fmla="*/ 452550 w 2008312"/>
                <a:gd name="connsiteY2" fmla="*/ 896689 h 1709448"/>
                <a:gd name="connsiteX3" fmla="*/ 678181 w 2008312"/>
                <a:gd name="connsiteY3" fmla="*/ 766060 h 1709448"/>
                <a:gd name="connsiteX4" fmla="*/ 48789 w 2008312"/>
                <a:gd name="connsiteY4" fmla="*/ 1039193 h 1709448"/>
                <a:gd name="connsiteX5" fmla="*/ 90352 w 2008312"/>
                <a:gd name="connsiteY5" fmla="*/ 1062943 h 1709448"/>
                <a:gd name="connsiteX6" fmla="*/ 476300 w 2008312"/>
                <a:gd name="connsiteY6" fmla="*/ 1686398 h 1709448"/>
                <a:gd name="connsiteX7" fmla="*/ 571303 w 2008312"/>
                <a:gd name="connsiteY7" fmla="*/ 1490455 h 1709448"/>
                <a:gd name="connsiteX8" fmla="*/ 1361012 w 2008312"/>
                <a:gd name="connsiteY8" fmla="*/ 694808 h 1709448"/>
                <a:gd name="connsiteX9" fmla="*/ 1194758 w 2008312"/>
                <a:gd name="connsiteY9" fmla="*/ 896689 h 1709448"/>
                <a:gd name="connsiteX10" fmla="*/ 1752898 w 2008312"/>
                <a:gd name="connsiteY10" fmla="*/ 178232 h 1709448"/>
                <a:gd name="connsiteX11" fmla="*/ 1396638 w 2008312"/>
                <a:gd name="connsiteY11" fmla="*/ 635432 h 1709448"/>
                <a:gd name="connsiteX12" fmla="*/ 2008217 w 2008312"/>
                <a:gd name="connsiteY12" fmla="*/ 213858 h 1709448"/>
                <a:gd name="connsiteX13" fmla="*/ 1444139 w 2008312"/>
                <a:gd name="connsiteY13" fmla="*/ 433551 h 1709448"/>
                <a:gd name="connsiteX14" fmla="*/ 1491641 w 2008312"/>
                <a:gd name="connsiteY14" fmla="*/ 314798 h 1709448"/>
                <a:gd name="connsiteX15" fmla="*/ 1479765 w 2008312"/>
                <a:gd name="connsiteY15" fmla="*/ 102 h 1709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08312" h="1709448">
                  <a:moveTo>
                    <a:pt x="1479765" y="102"/>
                  </a:moveTo>
                  <a:cubicBezTo>
                    <a:pt x="1446118" y="6040"/>
                    <a:pt x="1460962" y="200993"/>
                    <a:pt x="1289760" y="350424"/>
                  </a:cubicBezTo>
                  <a:cubicBezTo>
                    <a:pt x="1118558" y="499855"/>
                    <a:pt x="554480" y="827416"/>
                    <a:pt x="452550" y="896689"/>
                  </a:cubicBezTo>
                  <a:cubicBezTo>
                    <a:pt x="350620" y="965962"/>
                    <a:pt x="745474" y="742309"/>
                    <a:pt x="678181" y="766060"/>
                  </a:cubicBezTo>
                  <a:cubicBezTo>
                    <a:pt x="610887" y="789811"/>
                    <a:pt x="48789" y="1039193"/>
                    <a:pt x="48789" y="1039193"/>
                  </a:cubicBezTo>
                  <a:cubicBezTo>
                    <a:pt x="-49182" y="1088673"/>
                    <a:pt x="19100" y="955076"/>
                    <a:pt x="90352" y="1062943"/>
                  </a:cubicBezTo>
                  <a:cubicBezTo>
                    <a:pt x="161604" y="1170810"/>
                    <a:pt x="396142" y="1615146"/>
                    <a:pt x="476300" y="1686398"/>
                  </a:cubicBezTo>
                  <a:cubicBezTo>
                    <a:pt x="556458" y="1757650"/>
                    <a:pt x="423851" y="1655720"/>
                    <a:pt x="571303" y="1490455"/>
                  </a:cubicBezTo>
                  <a:cubicBezTo>
                    <a:pt x="718755" y="1325190"/>
                    <a:pt x="1257103" y="793769"/>
                    <a:pt x="1361012" y="694808"/>
                  </a:cubicBezTo>
                  <a:cubicBezTo>
                    <a:pt x="1464921" y="595847"/>
                    <a:pt x="1129444" y="982785"/>
                    <a:pt x="1194758" y="896689"/>
                  </a:cubicBezTo>
                  <a:cubicBezTo>
                    <a:pt x="1260072" y="810593"/>
                    <a:pt x="1719251" y="221775"/>
                    <a:pt x="1752898" y="178232"/>
                  </a:cubicBezTo>
                  <a:cubicBezTo>
                    <a:pt x="1786545" y="134689"/>
                    <a:pt x="1354085" y="629494"/>
                    <a:pt x="1396638" y="635432"/>
                  </a:cubicBezTo>
                  <a:cubicBezTo>
                    <a:pt x="1439191" y="641370"/>
                    <a:pt x="2000300" y="247505"/>
                    <a:pt x="2008217" y="213858"/>
                  </a:cubicBezTo>
                  <a:cubicBezTo>
                    <a:pt x="2016134" y="180211"/>
                    <a:pt x="1530235" y="416728"/>
                    <a:pt x="1444139" y="433551"/>
                  </a:cubicBezTo>
                  <a:cubicBezTo>
                    <a:pt x="1358043" y="450374"/>
                    <a:pt x="1482735" y="382091"/>
                    <a:pt x="1491641" y="314798"/>
                  </a:cubicBezTo>
                  <a:cubicBezTo>
                    <a:pt x="1500547" y="247505"/>
                    <a:pt x="1513412" y="-5836"/>
                    <a:pt x="1479765" y="102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3" name="フリーフォーム 1362">
              <a:extLst>
                <a:ext uri="{FF2B5EF4-FFF2-40B4-BE49-F238E27FC236}">
                  <a16:creationId xmlns:a16="http://schemas.microsoft.com/office/drawing/2014/main" id="{7ED31297-C368-BCA5-F1B1-0FB8F91A9CC1}"/>
                </a:ext>
              </a:extLst>
            </p:cNvPr>
            <p:cNvSpPr/>
            <p:nvPr/>
          </p:nvSpPr>
          <p:spPr>
            <a:xfrm>
              <a:off x="5135099" y="2701216"/>
              <a:ext cx="1226766" cy="1904901"/>
            </a:xfrm>
            <a:custGeom>
              <a:avLst/>
              <a:gdLst>
                <a:gd name="connsiteX0" fmla="*/ 268174 w 1226766"/>
                <a:gd name="connsiteY0" fmla="*/ 420 h 1904901"/>
                <a:gd name="connsiteX1" fmla="*/ 214735 w 1226766"/>
                <a:gd name="connsiteY1" fmla="*/ 843568 h 1904901"/>
                <a:gd name="connsiteX2" fmla="*/ 979 w 1226766"/>
                <a:gd name="connsiteY2" fmla="*/ 1395771 h 1904901"/>
                <a:gd name="connsiteX3" fmla="*/ 131607 w 1226766"/>
                <a:gd name="connsiteY3" fmla="*/ 1330457 h 1904901"/>
                <a:gd name="connsiteX4" fmla="*/ 42543 w 1226766"/>
                <a:gd name="connsiteY4" fmla="*/ 1900472 h 1904901"/>
                <a:gd name="connsiteX5" fmla="*/ 256298 w 1226766"/>
                <a:gd name="connsiteY5" fmla="*/ 1573901 h 1904901"/>
                <a:gd name="connsiteX6" fmla="*/ 743187 w 1226766"/>
                <a:gd name="connsiteY6" fmla="*/ 1187953 h 1904901"/>
                <a:gd name="connsiteX7" fmla="*/ 915379 w 1226766"/>
                <a:gd name="connsiteY7" fmla="*/ 1009823 h 1904901"/>
                <a:gd name="connsiteX8" fmla="*/ 1117259 w 1226766"/>
                <a:gd name="connsiteY8" fmla="*/ 908883 h 1904901"/>
                <a:gd name="connsiteX9" fmla="*/ 1099446 w 1226766"/>
                <a:gd name="connsiteY9" fmla="*/ 760441 h 1904901"/>
                <a:gd name="connsiteX10" fmla="*/ 1206324 w 1226766"/>
                <a:gd name="connsiteY10" fmla="*/ 534810 h 1904901"/>
                <a:gd name="connsiteX11" fmla="*/ 630371 w 1226766"/>
                <a:gd name="connsiteY11" fmla="*/ 920758 h 1904901"/>
                <a:gd name="connsiteX12" fmla="*/ 820376 w 1226766"/>
                <a:gd name="connsiteY12" fmla="*/ 89485 h 1904901"/>
                <a:gd name="connsiteX13" fmla="*/ 677872 w 1226766"/>
                <a:gd name="connsiteY13" fmla="*/ 546685 h 1904901"/>
                <a:gd name="connsiteX14" fmla="*/ 553182 w 1226766"/>
                <a:gd name="connsiteY14" fmla="*/ 374493 h 1904901"/>
                <a:gd name="connsiteX15" fmla="*/ 499743 w 1226766"/>
                <a:gd name="connsiteY15" fmla="*/ 724815 h 1904901"/>
                <a:gd name="connsiteX16" fmla="*/ 268174 w 1226766"/>
                <a:gd name="connsiteY16" fmla="*/ 420 h 1904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26766" h="1904901">
                  <a:moveTo>
                    <a:pt x="268174" y="420"/>
                  </a:moveTo>
                  <a:cubicBezTo>
                    <a:pt x="220673" y="20212"/>
                    <a:pt x="259267" y="611010"/>
                    <a:pt x="214735" y="843568"/>
                  </a:cubicBezTo>
                  <a:cubicBezTo>
                    <a:pt x="170202" y="1076127"/>
                    <a:pt x="14834" y="1314623"/>
                    <a:pt x="979" y="1395771"/>
                  </a:cubicBezTo>
                  <a:cubicBezTo>
                    <a:pt x="-12876" y="1476919"/>
                    <a:pt x="124680" y="1246340"/>
                    <a:pt x="131607" y="1330457"/>
                  </a:cubicBezTo>
                  <a:cubicBezTo>
                    <a:pt x="138534" y="1414574"/>
                    <a:pt x="21761" y="1859898"/>
                    <a:pt x="42543" y="1900472"/>
                  </a:cubicBezTo>
                  <a:cubicBezTo>
                    <a:pt x="63325" y="1941046"/>
                    <a:pt x="139524" y="1692654"/>
                    <a:pt x="256298" y="1573901"/>
                  </a:cubicBezTo>
                  <a:cubicBezTo>
                    <a:pt x="373072" y="1455148"/>
                    <a:pt x="633340" y="1281966"/>
                    <a:pt x="743187" y="1187953"/>
                  </a:cubicBezTo>
                  <a:cubicBezTo>
                    <a:pt x="853034" y="1093940"/>
                    <a:pt x="853034" y="1056335"/>
                    <a:pt x="915379" y="1009823"/>
                  </a:cubicBezTo>
                  <a:cubicBezTo>
                    <a:pt x="977724" y="963311"/>
                    <a:pt x="1086581" y="950447"/>
                    <a:pt x="1117259" y="908883"/>
                  </a:cubicBezTo>
                  <a:cubicBezTo>
                    <a:pt x="1147937" y="867319"/>
                    <a:pt x="1084602" y="822786"/>
                    <a:pt x="1099446" y="760441"/>
                  </a:cubicBezTo>
                  <a:cubicBezTo>
                    <a:pt x="1114290" y="698096"/>
                    <a:pt x="1284503" y="508091"/>
                    <a:pt x="1206324" y="534810"/>
                  </a:cubicBezTo>
                  <a:cubicBezTo>
                    <a:pt x="1128145" y="561530"/>
                    <a:pt x="694696" y="994979"/>
                    <a:pt x="630371" y="920758"/>
                  </a:cubicBezTo>
                  <a:cubicBezTo>
                    <a:pt x="566046" y="846537"/>
                    <a:pt x="812459" y="151831"/>
                    <a:pt x="820376" y="89485"/>
                  </a:cubicBezTo>
                  <a:cubicBezTo>
                    <a:pt x="828293" y="27139"/>
                    <a:pt x="722404" y="499184"/>
                    <a:pt x="677872" y="546685"/>
                  </a:cubicBezTo>
                  <a:cubicBezTo>
                    <a:pt x="633340" y="594186"/>
                    <a:pt x="582870" y="344805"/>
                    <a:pt x="553182" y="374493"/>
                  </a:cubicBezTo>
                  <a:cubicBezTo>
                    <a:pt x="523494" y="404181"/>
                    <a:pt x="549224" y="783202"/>
                    <a:pt x="499743" y="724815"/>
                  </a:cubicBezTo>
                  <a:cubicBezTo>
                    <a:pt x="450262" y="666428"/>
                    <a:pt x="315675" y="-19372"/>
                    <a:pt x="268174" y="420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4" name="フリーフォーム 1363">
              <a:extLst>
                <a:ext uri="{FF2B5EF4-FFF2-40B4-BE49-F238E27FC236}">
                  <a16:creationId xmlns:a16="http://schemas.microsoft.com/office/drawing/2014/main" id="{3268A08C-B2DA-BBBC-4122-A3675242A121}"/>
                </a:ext>
              </a:extLst>
            </p:cNvPr>
            <p:cNvSpPr/>
            <p:nvPr/>
          </p:nvSpPr>
          <p:spPr>
            <a:xfrm>
              <a:off x="4706628" y="373813"/>
              <a:ext cx="282418" cy="1763040"/>
            </a:xfrm>
            <a:custGeom>
              <a:avLst/>
              <a:gdLst>
                <a:gd name="connsiteX0" fmla="*/ 281008 w 282418"/>
                <a:gd name="connsiteY0" fmla="*/ 260 h 1763040"/>
                <a:gd name="connsiteX1" fmla="*/ 126629 w 282418"/>
                <a:gd name="connsiteY1" fmla="*/ 576213 h 1763040"/>
                <a:gd name="connsiteX2" fmla="*/ 85066 w 282418"/>
                <a:gd name="connsiteY2" fmla="*/ 1140291 h 1763040"/>
                <a:gd name="connsiteX3" fmla="*/ 73190 w 282418"/>
                <a:gd name="connsiteY3" fmla="*/ 962161 h 1763040"/>
                <a:gd name="connsiteX4" fmla="*/ 126629 w 282418"/>
                <a:gd name="connsiteY4" fmla="*/ 1751870 h 1763040"/>
                <a:gd name="connsiteX5" fmla="*/ 91003 w 282418"/>
                <a:gd name="connsiteY5" fmla="*/ 1365922 h 1763040"/>
                <a:gd name="connsiteX6" fmla="*/ 13814 w 282418"/>
                <a:gd name="connsiteY6" fmla="*/ 534649 h 1763040"/>
                <a:gd name="connsiteX7" fmla="*/ 25689 w 282418"/>
                <a:gd name="connsiteY7" fmla="*/ 647465 h 1763040"/>
                <a:gd name="connsiteX8" fmla="*/ 281008 w 282418"/>
                <a:gd name="connsiteY8" fmla="*/ 260 h 1763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2418" h="1763040">
                  <a:moveTo>
                    <a:pt x="281008" y="260"/>
                  </a:moveTo>
                  <a:cubicBezTo>
                    <a:pt x="297831" y="-11615"/>
                    <a:pt x="159286" y="386208"/>
                    <a:pt x="126629" y="576213"/>
                  </a:cubicBezTo>
                  <a:cubicBezTo>
                    <a:pt x="93972" y="766218"/>
                    <a:pt x="93972" y="1075966"/>
                    <a:pt x="85066" y="1140291"/>
                  </a:cubicBezTo>
                  <a:cubicBezTo>
                    <a:pt x="76160" y="1204616"/>
                    <a:pt x="66263" y="860231"/>
                    <a:pt x="73190" y="962161"/>
                  </a:cubicBezTo>
                  <a:cubicBezTo>
                    <a:pt x="80117" y="1064091"/>
                    <a:pt x="123660" y="1684577"/>
                    <a:pt x="126629" y="1751870"/>
                  </a:cubicBezTo>
                  <a:cubicBezTo>
                    <a:pt x="129598" y="1819163"/>
                    <a:pt x="109805" y="1568792"/>
                    <a:pt x="91003" y="1365922"/>
                  </a:cubicBezTo>
                  <a:cubicBezTo>
                    <a:pt x="72201" y="1163052"/>
                    <a:pt x="24700" y="654392"/>
                    <a:pt x="13814" y="534649"/>
                  </a:cubicBezTo>
                  <a:cubicBezTo>
                    <a:pt x="2928" y="414906"/>
                    <a:pt x="-15874" y="732571"/>
                    <a:pt x="25689" y="647465"/>
                  </a:cubicBezTo>
                  <a:cubicBezTo>
                    <a:pt x="67252" y="562359"/>
                    <a:pt x="264185" y="12135"/>
                    <a:pt x="281008" y="26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5" name="フリーフォーム 1364">
              <a:extLst>
                <a:ext uri="{FF2B5EF4-FFF2-40B4-BE49-F238E27FC236}">
                  <a16:creationId xmlns:a16="http://schemas.microsoft.com/office/drawing/2014/main" id="{36448E4B-192D-C9FB-40AA-3D3CAC6B37B7}"/>
                </a:ext>
              </a:extLst>
            </p:cNvPr>
            <p:cNvSpPr/>
            <p:nvPr/>
          </p:nvSpPr>
          <p:spPr>
            <a:xfrm>
              <a:off x="3954131" y="1151675"/>
              <a:ext cx="648546" cy="1072809"/>
            </a:xfrm>
            <a:custGeom>
              <a:avLst/>
              <a:gdLst>
                <a:gd name="connsiteX0" fmla="*/ 352 w 648546"/>
                <a:gd name="connsiteY0" fmla="*/ 1069011 h 1072809"/>
                <a:gd name="connsiteX1" fmla="*/ 267547 w 648546"/>
                <a:gd name="connsiteY1" fmla="*/ 706813 h 1072809"/>
                <a:gd name="connsiteX2" fmla="*/ 457552 w 648546"/>
                <a:gd name="connsiteY2" fmla="*/ 338678 h 1072809"/>
                <a:gd name="connsiteX3" fmla="*/ 410051 w 648546"/>
                <a:gd name="connsiteY3" fmla="*/ 522746 h 1072809"/>
                <a:gd name="connsiteX4" fmla="*/ 641620 w 648546"/>
                <a:gd name="connsiteY4" fmla="*/ 23982 h 1072809"/>
                <a:gd name="connsiteX5" fmla="*/ 564430 w 648546"/>
                <a:gd name="connsiteY5" fmla="*/ 118985 h 1072809"/>
                <a:gd name="connsiteX6" fmla="*/ 326924 w 648546"/>
                <a:gd name="connsiteY6" fmla="*/ 469307 h 1072809"/>
                <a:gd name="connsiteX7" fmla="*/ 352 w 648546"/>
                <a:gd name="connsiteY7" fmla="*/ 1069011 h 1072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546" h="1072809">
                  <a:moveTo>
                    <a:pt x="352" y="1069011"/>
                  </a:moveTo>
                  <a:cubicBezTo>
                    <a:pt x="-9544" y="1108595"/>
                    <a:pt x="191347" y="828535"/>
                    <a:pt x="267547" y="706813"/>
                  </a:cubicBezTo>
                  <a:cubicBezTo>
                    <a:pt x="343747" y="585091"/>
                    <a:pt x="433801" y="369356"/>
                    <a:pt x="457552" y="338678"/>
                  </a:cubicBezTo>
                  <a:cubicBezTo>
                    <a:pt x="481303" y="308000"/>
                    <a:pt x="379373" y="575195"/>
                    <a:pt x="410051" y="522746"/>
                  </a:cubicBezTo>
                  <a:cubicBezTo>
                    <a:pt x="440729" y="470297"/>
                    <a:pt x="615890" y="91275"/>
                    <a:pt x="641620" y="23982"/>
                  </a:cubicBezTo>
                  <a:cubicBezTo>
                    <a:pt x="667350" y="-43311"/>
                    <a:pt x="616879" y="44764"/>
                    <a:pt x="564430" y="118985"/>
                  </a:cubicBezTo>
                  <a:cubicBezTo>
                    <a:pt x="511981" y="193206"/>
                    <a:pt x="414999" y="313938"/>
                    <a:pt x="326924" y="469307"/>
                  </a:cubicBezTo>
                  <a:cubicBezTo>
                    <a:pt x="238849" y="624676"/>
                    <a:pt x="10248" y="1029427"/>
                    <a:pt x="352" y="1069011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6" name="フリーフォーム 1365">
              <a:extLst>
                <a:ext uri="{FF2B5EF4-FFF2-40B4-BE49-F238E27FC236}">
                  <a16:creationId xmlns:a16="http://schemas.microsoft.com/office/drawing/2014/main" id="{17BD81F7-BB77-194C-D1E6-E717D1B14C3C}"/>
                </a:ext>
              </a:extLst>
            </p:cNvPr>
            <p:cNvSpPr/>
            <p:nvPr/>
          </p:nvSpPr>
          <p:spPr>
            <a:xfrm>
              <a:off x="4003172" y="3916227"/>
              <a:ext cx="1139642" cy="698477"/>
            </a:xfrm>
            <a:custGeom>
              <a:avLst/>
              <a:gdLst>
                <a:gd name="connsiteX0" fmla="*/ 4750 w 1139642"/>
                <a:gd name="connsiteY0" fmla="*/ 133259 h 698477"/>
                <a:gd name="connsiteX1" fmla="*/ 865711 w 1139642"/>
                <a:gd name="connsiteY1" fmla="*/ 2630 h 698477"/>
                <a:gd name="connsiteX2" fmla="*/ 545077 w 1139642"/>
                <a:gd name="connsiteY2" fmla="*/ 257950 h 698477"/>
                <a:gd name="connsiteX3" fmla="*/ 954776 w 1139642"/>
                <a:gd name="connsiteY3" fmla="*/ 50131 h 698477"/>
                <a:gd name="connsiteX4" fmla="*/ 699457 w 1139642"/>
                <a:gd name="connsiteY4" fmla="*/ 305451 h 698477"/>
                <a:gd name="connsiteX5" fmla="*/ 1138844 w 1139642"/>
                <a:gd name="connsiteY5" fmla="*/ 186698 h 698477"/>
                <a:gd name="connsiteX6" fmla="*/ 568828 w 1139642"/>
                <a:gd name="connsiteY6" fmla="*/ 412329 h 698477"/>
                <a:gd name="connsiteX7" fmla="*/ 105690 w 1139642"/>
                <a:gd name="connsiteY7" fmla="*/ 697337 h 698477"/>
                <a:gd name="connsiteX8" fmla="*/ 248194 w 1139642"/>
                <a:gd name="connsiteY8" fmla="*/ 501394 h 698477"/>
                <a:gd name="connsiteX9" fmla="*/ 153192 w 1139642"/>
                <a:gd name="connsiteY9" fmla="*/ 234199 h 698477"/>
                <a:gd name="connsiteX10" fmla="*/ 503514 w 1139642"/>
                <a:gd name="connsiteY10" fmla="*/ 263887 h 698477"/>
                <a:gd name="connsiteX11" fmla="*/ 4750 w 1139642"/>
                <a:gd name="connsiteY11" fmla="*/ 133259 h 698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39642" h="698477">
                  <a:moveTo>
                    <a:pt x="4750" y="133259"/>
                  </a:moveTo>
                  <a:cubicBezTo>
                    <a:pt x="65116" y="89716"/>
                    <a:pt x="775657" y="-18152"/>
                    <a:pt x="865711" y="2630"/>
                  </a:cubicBezTo>
                  <a:cubicBezTo>
                    <a:pt x="955766" y="23412"/>
                    <a:pt x="530233" y="250033"/>
                    <a:pt x="545077" y="257950"/>
                  </a:cubicBezTo>
                  <a:cubicBezTo>
                    <a:pt x="559921" y="265867"/>
                    <a:pt x="929046" y="42214"/>
                    <a:pt x="954776" y="50131"/>
                  </a:cubicBezTo>
                  <a:cubicBezTo>
                    <a:pt x="980506" y="58048"/>
                    <a:pt x="668779" y="282690"/>
                    <a:pt x="699457" y="305451"/>
                  </a:cubicBezTo>
                  <a:cubicBezTo>
                    <a:pt x="730135" y="328212"/>
                    <a:pt x="1160616" y="168885"/>
                    <a:pt x="1138844" y="186698"/>
                  </a:cubicBezTo>
                  <a:cubicBezTo>
                    <a:pt x="1117073" y="204511"/>
                    <a:pt x="741020" y="327223"/>
                    <a:pt x="568828" y="412329"/>
                  </a:cubicBezTo>
                  <a:cubicBezTo>
                    <a:pt x="396636" y="497436"/>
                    <a:pt x="159129" y="682493"/>
                    <a:pt x="105690" y="697337"/>
                  </a:cubicBezTo>
                  <a:cubicBezTo>
                    <a:pt x="52251" y="712181"/>
                    <a:pt x="240277" y="578584"/>
                    <a:pt x="248194" y="501394"/>
                  </a:cubicBezTo>
                  <a:cubicBezTo>
                    <a:pt x="256111" y="424204"/>
                    <a:pt x="110639" y="273784"/>
                    <a:pt x="153192" y="234199"/>
                  </a:cubicBezTo>
                  <a:cubicBezTo>
                    <a:pt x="195745" y="194615"/>
                    <a:pt x="528254" y="283679"/>
                    <a:pt x="503514" y="263887"/>
                  </a:cubicBezTo>
                  <a:cubicBezTo>
                    <a:pt x="478774" y="244095"/>
                    <a:pt x="-55616" y="176802"/>
                    <a:pt x="4750" y="133259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7" name="フリーフォーム 1366">
              <a:extLst>
                <a:ext uri="{FF2B5EF4-FFF2-40B4-BE49-F238E27FC236}">
                  <a16:creationId xmlns:a16="http://schemas.microsoft.com/office/drawing/2014/main" id="{69408B51-3CB2-3084-A9D5-599461F0F3F7}"/>
                </a:ext>
              </a:extLst>
            </p:cNvPr>
            <p:cNvSpPr/>
            <p:nvPr/>
          </p:nvSpPr>
          <p:spPr>
            <a:xfrm>
              <a:off x="2961442" y="3573775"/>
              <a:ext cx="417856" cy="327741"/>
            </a:xfrm>
            <a:custGeom>
              <a:avLst/>
              <a:gdLst>
                <a:gd name="connsiteX0" fmla="*/ 1452 w 417856"/>
                <a:gd name="connsiteY0" fmla="*/ 327269 h 327741"/>
                <a:gd name="connsiteX1" fmla="*/ 203332 w 417856"/>
                <a:gd name="connsiteY1" fmla="*/ 226329 h 327741"/>
                <a:gd name="connsiteX2" fmla="*/ 72703 w 417856"/>
                <a:gd name="connsiteY2" fmla="*/ 238204 h 327741"/>
                <a:gd name="connsiteX3" fmla="*/ 411150 w 417856"/>
                <a:gd name="connsiteY3" fmla="*/ 214454 h 327741"/>
                <a:gd name="connsiteX4" fmla="*/ 286459 w 417856"/>
                <a:gd name="connsiteY4" fmla="*/ 202578 h 327741"/>
                <a:gd name="connsiteX5" fmla="*/ 143955 w 417856"/>
                <a:gd name="connsiteY5" fmla="*/ 95700 h 327741"/>
                <a:gd name="connsiteX6" fmla="*/ 191457 w 417856"/>
                <a:gd name="connsiteY6" fmla="*/ 131326 h 327741"/>
                <a:gd name="connsiteX7" fmla="*/ 66766 w 417856"/>
                <a:gd name="connsiteY7" fmla="*/ 698 h 327741"/>
                <a:gd name="connsiteX8" fmla="*/ 102392 w 417856"/>
                <a:gd name="connsiteY8" fmla="*/ 83825 h 327741"/>
                <a:gd name="connsiteX9" fmla="*/ 1452 w 417856"/>
                <a:gd name="connsiteY9" fmla="*/ 178828 h 327741"/>
                <a:gd name="connsiteX10" fmla="*/ 108329 w 417856"/>
                <a:gd name="connsiteY10" fmla="*/ 178828 h 327741"/>
                <a:gd name="connsiteX11" fmla="*/ 1452 w 417856"/>
                <a:gd name="connsiteY11" fmla="*/ 327269 h 327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7856" h="327741">
                  <a:moveTo>
                    <a:pt x="1452" y="327269"/>
                  </a:moveTo>
                  <a:cubicBezTo>
                    <a:pt x="17286" y="335186"/>
                    <a:pt x="191457" y="241173"/>
                    <a:pt x="203332" y="226329"/>
                  </a:cubicBezTo>
                  <a:cubicBezTo>
                    <a:pt x="215207" y="211485"/>
                    <a:pt x="38067" y="240183"/>
                    <a:pt x="72703" y="238204"/>
                  </a:cubicBezTo>
                  <a:cubicBezTo>
                    <a:pt x="107339" y="236225"/>
                    <a:pt x="375524" y="220392"/>
                    <a:pt x="411150" y="214454"/>
                  </a:cubicBezTo>
                  <a:cubicBezTo>
                    <a:pt x="446776" y="208516"/>
                    <a:pt x="330992" y="222370"/>
                    <a:pt x="286459" y="202578"/>
                  </a:cubicBezTo>
                  <a:cubicBezTo>
                    <a:pt x="241926" y="182786"/>
                    <a:pt x="143955" y="95700"/>
                    <a:pt x="143955" y="95700"/>
                  </a:cubicBezTo>
                  <a:cubicBezTo>
                    <a:pt x="128121" y="83825"/>
                    <a:pt x="204322" y="147160"/>
                    <a:pt x="191457" y="131326"/>
                  </a:cubicBezTo>
                  <a:cubicBezTo>
                    <a:pt x="178592" y="115492"/>
                    <a:pt x="81610" y="8615"/>
                    <a:pt x="66766" y="698"/>
                  </a:cubicBezTo>
                  <a:cubicBezTo>
                    <a:pt x="51922" y="-7219"/>
                    <a:pt x="113278" y="54137"/>
                    <a:pt x="102392" y="83825"/>
                  </a:cubicBezTo>
                  <a:cubicBezTo>
                    <a:pt x="91506" y="113513"/>
                    <a:pt x="463" y="162994"/>
                    <a:pt x="1452" y="178828"/>
                  </a:cubicBezTo>
                  <a:cubicBezTo>
                    <a:pt x="2441" y="194662"/>
                    <a:pt x="112288" y="160025"/>
                    <a:pt x="108329" y="178828"/>
                  </a:cubicBezTo>
                  <a:cubicBezTo>
                    <a:pt x="104371" y="197630"/>
                    <a:pt x="-14382" y="319352"/>
                    <a:pt x="1452" y="327269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8" name="フリーフォーム 1367">
              <a:extLst>
                <a:ext uri="{FF2B5EF4-FFF2-40B4-BE49-F238E27FC236}">
                  <a16:creationId xmlns:a16="http://schemas.microsoft.com/office/drawing/2014/main" id="{756A3932-3038-5DC8-64EF-F4F60E38ACFB}"/>
                </a:ext>
              </a:extLst>
            </p:cNvPr>
            <p:cNvSpPr/>
            <p:nvPr/>
          </p:nvSpPr>
          <p:spPr>
            <a:xfrm>
              <a:off x="2897223" y="4328535"/>
              <a:ext cx="951932" cy="359343"/>
            </a:xfrm>
            <a:custGeom>
              <a:avLst/>
              <a:gdLst>
                <a:gd name="connsiteX0" fmla="*/ 41920 w 951932"/>
                <a:gd name="connsiteY0" fmla="*/ 255340 h 359343"/>
                <a:gd name="connsiteX1" fmla="*/ 505058 w 951932"/>
                <a:gd name="connsiteY1" fmla="*/ 285029 h 359343"/>
                <a:gd name="connsiteX2" fmla="*/ 374429 w 951932"/>
                <a:gd name="connsiteY2" fmla="*/ 356281 h 359343"/>
                <a:gd name="connsiteX3" fmla="*/ 944445 w 951932"/>
                <a:gd name="connsiteY3" fmla="*/ 172213 h 359343"/>
                <a:gd name="connsiteX4" fmla="*/ 683187 w 951932"/>
                <a:gd name="connsiteY4" fmla="*/ 207839 h 359343"/>
                <a:gd name="connsiteX5" fmla="*/ 433806 w 951932"/>
                <a:gd name="connsiteY5" fmla="*/ 225652 h 359343"/>
                <a:gd name="connsiteX6" fmla="*/ 77546 w 951932"/>
                <a:gd name="connsiteY6" fmla="*/ 89086 h 359343"/>
                <a:gd name="connsiteX7" fmla="*/ 148798 w 951932"/>
                <a:gd name="connsiteY7" fmla="*/ 148462 h 359343"/>
                <a:gd name="connsiteX8" fmla="*/ 356 w 951932"/>
                <a:gd name="connsiteY8" fmla="*/ 21 h 359343"/>
                <a:gd name="connsiteX9" fmla="*/ 107234 w 951932"/>
                <a:gd name="connsiteY9" fmla="*/ 160338 h 359343"/>
                <a:gd name="connsiteX10" fmla="*/ 107234 w 951932"/>
                <a:gd name="connsiteY10" fmla="*/ 219714 h 359343"/>
                <a:gd name="connsiteX11" fmla="*/ 41920 w 951932"/>
                <a:gd name="connsiteY11" fmla="*/ 255340 h 359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51932" h="359343">
                  <a:moveTo>
                    <a:pt x="41920" y="255340"/>
                  </a:moveTo>
                  <a:cubicBezTo>
                    <a:pt x="108224" y="266226"/>
                    <a:pt x="449640" y="268206"/>
                    <a:pt x="505058" y="285029"/>
                  </a:cubicBezTo>
                  <a:cubicBezTo>
                    <a:pt x="560476" y="301852"/>
                    <a:pt x="301198" y="375084"/>
                    <a:pt x="374429" y="356281"/>
                  </a:cubicBezTo>
                  <a:cubicBezTo>
                    <a:pt x="447660" y="337478"/>
                    <a:pt x="892985" y="196953"/>
                    <a:pt x="944445" y="172213"/>
                  </a:cubicBezTo>
                  <a:cubicBezTo>
                    <a:pt x="995905" y="147473"/>
                    <a:pt x="768293" y="198933"/>
                    <a:pt x="683187" y="207839"/>
                  </a:cubicBezTo>
                  <a:cubicBezTo>
                    <a:pt x="598081" y="216745"/>
                    <a:pt x="534746" y="245444"/>
                    <a:pt x="433806" y="225652"/>
                  </a:cubicBezTo>
                  <a:cubicBezTo>
                    <a:pt x="332866" y="205860"/>
                    <a:pt x="125047" y="101951"/>
                    <a:pt x="77546" y="89086"/>
                  </a:cubicBezTo>
                  <a:cubicBezTo>
                    <a:pt x="30045" y="76221"/>
                    <a:pt x="161663" y="163306"/>
                    <a:pt x="148798" y="148462"/>
                  </a:cubicBezTo>
                  <a:cubicBezTo>
                    <a:pt x="135933" y="133618"/>
                    <a:pt x="7283" y="-1958"/>
                    <a:pt x="356" y="21"/>
                  </a:cubicBezTo>
                  <a:cubicBezTo>
                    <a:pt x="-6571" y="2000"/>
                    <a:pt x="89421" y="123723"/>
                    <a:pt x="107234" y="160338"/>
                  </a:cubicBezTo>
                  <a:cubicBezTo>
                    <a:pt x="125047" y="196953"/>
                    <a:pt x="118120" y="203880"/>
                    <a:pt x="107234" y="219714"/>
                  </a:cubicBezTo>
                  <a:cubicBezTo>
                    <a:pt x="96348" y="235548"/>
                    <a:pt x="-24384" y="244454"/>
                    <a:pt x="41920" y="25534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9" name="フリーフォーム 1368">
              <a:extLst>
                <a:ext uri="{FF2B5EF4-FFF2-40B4-BE49-F238E27FC236}">
                  <a16:creationId xmlns:a16="http://schemas.microsoft.com/office/drawing/2014/main" id="{1C121551-8023-BD9B-3A80-3466E29CCD5B}"/>
                </a:ext>
              </a:extLst>
            </p:cNvPr>
            <p:cNvSpPr/>
            <p:nvPr/>
          </p:nvSpPr>
          <p:spPr>
            <a:xfrm>
              <a:off x="3084671" y="2422357"/>
              <a:ext cx="373836" cy="975785"/>
            </a:xfrm>
            <a:custGeom>
              <a:avLst/>
              <a:gdLst>
                <a:gd name="connsiteX0" fmla="*/ 281984 w 373836"/>
                <a:gd name="connsiteY0" fmla="*/ 209 h 975785"/>
                <a:gd name="connsiteX1" fmla="*/ 371048 w 373836"/>
                <a:gd name="connsiteY1" fmla="*/ 314905 h 975785"/>
                <a:gd name="connsiteX2" fmla="*/ 157293 w 373836"/>
                <a:gd name="connsiteY2" fmla="*/ 623664 h 975785"/>
                <a:gd name="connsiteX3" fmla="*/ 270108 w 373836"/>
                <a:gd name="connsiteY3" fmla="*/ 546474 h 975785"/>
                <a:gd name="connsiteX4" fmla="*/ 127604 w 373836"/>
                <a:gd name="connsiteY4" fmla="*/ 766168 h 975785"/>
                <a:gd name="connsiteX5" fmla="*/ 2913 w 373836"/>
                <a:gd name="connsiteY5" fmla="*/ 973986 h 975785"/>
                <a:gd name="connsiteX6" fmla="*/ 56352 w 373836"/>
                <a:gd name="connsiteY6" fmla="*/ 843357 h 975785"/>
                <a:gd name="connsiteX7" fmla="*/ 240420 w 373836"/>
                <a:gd name="connsiteY7" fmla="*/ 457409 h 975785"/>
                <a:gd name="connsiteX8" fmla="*/ 323547 w 373836"/>
                <a:gd name="connsiteY8" fmla="*/ 362407 h 975785"/>
                <a:gd name="connsiteX9" fmla="*/ 281984 w 373836"/>
                <a:gd name="connsiteY9" fmla="*/ 209 h 97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3836" h="975785">
                  <a:moveTo>
                    <a:pt x="281984" y="209"/>
                  </a:moveTo>
                  <a:cubicBezTo>
                    <a:pt x="289901" y="-7708"/>
                    <a:pt x="391830" y="210996"/>
                    <a:pt x="371048" y="314905"/>
                  </a:cubicBezTo>
                  <a:cubicBezTo>
                    <a:pt x="350266" y="418814"/>
                    <a:pt x="174116" y="585069"/>
                    <a:pt x="157293" y="623664"/>
                  </a:cubicBezTo>
                  <a:cubicBezTo>
                    <a:pt x="140470" y="662259"/>
                    <a:pt x="275056" y="522723"/>
                    <a:pt x="270108" y="546474"/>
                  </a:cubicBezTo>
                  <a:cubicBezTo>
                    <a:pt x="265160" y="570225"/>
                    <a:pt x="172136" y="694916"/>
                    <a:pt x="127604" y="766168"/>
                  </a:cubicBezTo>
                  <a:cubicBezTo>
                    <a:pt x="83072" y="837420"/>
                    <a:pt x="14788" y="961121"/>
                    <a:pt x="2913" y="973986"/>
                  </a:cubicBezTo>
                  <a:cubicBezTo>
                    <a:pt x="-8962" y="986851"/>
                    <a:pt x="16767" y="929453"/>
                    <a:pt x="56352" y="843357"/>
                  </a:cubicBezTo>
                  <a:cubicBezTo>
                    <a:pt x="95936" y="757261"/>
                    <a:pt x="195887" y="537567"/>
                    <a:pt x="240420" y="457409"/>
                  </a:cubicBezTo>
                  <a:cubicBezTo>
                    <a:pt x="284953" y="377251"/>
                    <a:pt x="315630" y="431680"/>
                    <a:pt x="323547" y="362407"/>
                  </a:cubicBezTo>
                  <a:cubicBezTo>
                    <a:pt x="331464" y="293134"/>
                    <a:pt x="274067" y="8126"/>
                    <a:pt x="281984" y="209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0" name="フリーフォーム 1369">
              <a:extLst>
                <a:ext uri="{FF2B5EF4-FFF2-40B4-BE49-F238E27FC236}">
                  <a16:creationId xmlns:a16="http://schemas.microsoft.com/office/drawing/2014/main" id="{70BDF3FF-CF53-2FBF-5053-936928EB0BBA}"/>
                </a:ext>
              </a:extLst>
            </p:cNvPr>
            <p:cNvSpPr/>
            <p:nvPr/>
          </p:nvSpPr>
          <p:spPr>
            <a:xfrm>
              <a:off x="3680342" y="2297794"/>
              <a:ext cx="329195" cy="690851"/>
            </a:xfrm>
            <a:custGeom>
              <a:avLst/>
              <a:gdLst>
                <a:gd name="connsiteX0" fmla="*/ 327580 w 329195"/>
                <a:gd name="connsiteY0" fmla="*/ 81 h 690851"/>
                <a:gd name="connsiteX1" fmla="*/ 208827 w 329195"/>
                <a:gd name="connsiteY1" fmla="*/ 207900 h 690851"/>
                <a:gd name="connsiteX2" fmla="*/ 232577 w 329195"/>
                <a:gd name="connsiteY2" fmla="*/ 421655 h 690851"/>
                <a:gd name="connsiteX3" fmla="*/ 167263 w 329195"/>
                <a:gd name="connsiteY3" fmla="*/ 338528 h 690851"/>
                <a:gd name="connsiteX4" fmla="*/ 250390 w 329195"/>
                <a:gd name="connsiteY4" fmla="*/ 688850 h 690851"/>
                <a:gd name="connsiteX5" fmla="*/ 161326 w 329195"/>
                <a:gd name="connsiteY5" fmla="*/ 469157 h 690851"/>
                <a:gd name="connsiteX6" fmla="*/ 1009 w 329195"/>
                <a:gd name="connsiteY6" fmla="*/ 207900 h 690851"/>
                <a:gd name="connsiteX7" fmla="*/ 244453 w 329195"/>
                <a:gd name="connsiteY7" fmla="*/ 219775 h 690851"/>
                <a:gd name="connsiteX8" fmla="*/ 107887 w 329195"/>
                <a:gd name="connsiteY8" fmla="*/ 231650 h 690851"/>
                <a:gd name="connsiteX9" fmla="*/ 327580 w 329195"/>
                <a:gd name="connsiteY9" fmla="*/ 81 h 69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9195" h="690851">
                  <a:moveTo>
                    <a:pt x="327580" y="81"/>
                  </a:moveTo>
                  <a:cubicBezTo>
                    <a:pt x="344403" y="-3877"/>
                    <a:pt x="224661" y="137638"/>
                    <a:pt x="208827" y="207900"/>
                  </a:cubicBezTo>
                  <a:cubicBezTo>
                    <a:pt x="192993" y="278162"/>
                    <a:pt x="239504" y="399884"/>
                    <a:pt x="232577" y="421655"/>
                  </a:cubicBezTo>
                  <a:cubicBezTo>
                    <a:pt x="225650" y="443426"/>
                    <a:pt x="164294" y="293996"/>
                    <a:pt x="167263" y="338528"/>
                  </a:cubicBezTo>
                  <a:cubicBezTo>
                    <a:pt x="170232" y="383060"/>
                    <a:pt x="251379" y="667079"/>
                    <a:pt x="250390" y="688850"/>
                  </a:cubicBezTo>
                  <a:cubicBezTo>
                    <a:pt x="249401" y="710621"/>
                    <a:pt x="202889" y="549315"/>
                    <a:pt x="161326" y="469157"/>
                  </a:cubicBezTo>
                  <a:cubicBezTo>
                    <a:pt x="119763" y="388999"/>
                    <a:pt x="-12846" y="249464"/>
                    <a:pt x="1009" y="207900"/>
                  </a:cubicBezTo>
                  <a:cubicBezTo>
                    <a:pt x="14863" y="166336"/>
                    <a:pt x="226640" y="215817"/>
                    <a:pt x="244453" y="219775"/>
                  </a:cubicBezTo>
                  <a:cubicBezTo>
                    <a:pt x="262266" y="223733"/>
                    <a:pt x="97001" y="261338"/>
                    <a:pt x="107887" y="231650"/>
                  </a:cubicBezTo>
                  <a:cubicBezTo>
                    <a:pt x="118773" y="201962"/>
                    <a:pt x="310757" y="4039"/>
                    <a:pt x="327580" y="8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1" name="フリーフォーム 1370">
              <a:extLst>
                <a:ext uri="{FF2B5EF4-FFF2-40B4-BE49-F238E27FC236}">
                  <a16:creationId xmlns:a16="http://schemas.microsoft.com/office/drawing/2014/main" id="{0684C21E-A230-2F43-8ED0-96945FD264D9}"/>
                </a:ext>
              </a:extLst>
            </p:cNvPr>
            <p:cNvSpPr/>
            <p:nvPr/>
          </p:nvSpPr>
          <p:spPr>
            <a:xfrm>
              <a:off x="2850027" y="2517471"/>
              <a:ext cx="208475" cy="255521"/>
            </a:xfrm>
            <a:custGeom>
              <a:avLst/>
              <a:gdLst>
                <a:gd name="connsiteX0" fmla="*/ 51 w 208475"/>
                <a:gd name="connsiteY0" fmla="*/ 98 h 255521"/>
                <a:gd name="connsiteX1" fmla="*/ 53490 w 208475"/>
                <a:gd name="connsiteY1" fmla="*/ 178228 h 255521"/>
                <a:gd name="connsiteX2" fmla="*/ 89116 w 208475"/>
                <a:gd name="connsiteY2" fmla="*/ 190103 h 255521"/>
                <a:gd name="connsiteX3" fmla="*/ 65365 w 208475"/>
                <a:gd name="connsiteY3" fmla="*/ 142602 h 255521"/>
                <a:gd name="connsiteX4" fmla="*/ 172243 w 208475"/>
                <a:gd name="connsiteY4" fmla="*/ 231667 h 255521"/>
                <a:gd name="connsiteX5" fmla="*/ 207869 w 208475"/>
                <a:gd name="connsiteY5" fmla="*/ 255417 h 255521"/>
                <a:gd name="connsiteX6" fmla="*/ 148492 w 208475"/>
                <a:gd name="connsiteY6" fmla="*/ 225729 h 255521"/>
                <a:gd name="connsiteX7" fmla="*/ 65365 w 208475"/>
                <a:gd name="connsiteY7" fmla="*/ 207916 h 255521"/>
                <a:gd name="connsiteX8" fmla="*/ 51 w 208475"/>
                <a:gd name="connsiteY8" fmla="*/ 98 h 255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8475" h="255521">
                  <a:moveTo>
                    <a:pt x="51" y="98"/>
                  </a:moveTo>
                  <a:cubicBezTo>
                    <a:pt x="-1928" y="-4850"/>
                    <a:pt x="53490" y="178228"/>
                    <a:pt x="53490" y="178228"/>
                  </a:cubicBezTo>
                  <a:cubicBezTo>
                    <a:pt x="68334" y="209896"/>
                    <a:pt x="87137" y="196041"/>
                    <a:pt x="89116" y="190103"/>
                  </a:cubicBezTo>
                  <a:cubicBezTo>
                    <a:pt x="91095" y="184165"/>
                    <a:pt x="51511" y="135675"/>
                    <a:pt x="65365" y="142602"/>
                  </a:cubicBezTo>
                  <a:cubicBezTo>
                    <a:pt x="79219" y="149529"/>
                    <a:pt x="172243" y="231667"/>
                    <a:pt x="172243" y="231667"/>
                  </a:cubicBezTo>
                  <a:cubicBezTo>
                    <a:pt x="195994" y="250469"/>
                    <a:pt x="211828" y="256407"/>
                    <a:pt x="207869" y="255417"/>
                  </a:cubicBezTo>
                  <a:cubicBezTo>
                    <a:pt x="203910" y="254427"/>
                    <a:pt x="172243" y="233646"/>
                    <a:pt x="148492" y="225729"/>
                  </a:cubicBezTo>
                  <a:cubicBezTo>
                    <a:pt x="124741" y="217812"/>
                    <a:pt x="88126" y="239584"/>
                    <a:pt x="65365" y="207916"/>
                  </a:cubicBezTo>
                  <a:cubicBezTo>
                    <a:pt x="42604" y="176248"/>
                    <a:pt x="2030" y="5046"/>
                    <a:pt x="51" y="98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2" name="フリーフォーム 1371">
              <a:extLst>
                <a:ext uri="{FF2B5EF4-FFF2-40B4-BE49-F238E27FC236}">
                  <a16:creationId xmlns:a16="http://schemas.microsoft.com/office/drawing/2014/main" id="{F99B2A5F-9576-DF24-C05E-B35A58364A5A}"/>
                </a:ext>
              </a:extLst>
            </p:cNvPr>
            <p:cNvSpPr/>
            <p:nvPr/>
          </p:nvSpPr>
          <p:spPr>
            <a:xfrm>
              <a:off x="4015172" y="2871492"/>
              <a:ext cx="595275" cy="263617"/>
            </a:xfrm>
            <a:custGeom>
              <a:avLst/>
              <a:gdLst>
                <a:gd name="connsiteX0" fmla="*/ 4625 w 595275"/>
                <a:gd name="connsiteY0" fmla="*/ 2337 h 263617"/>
                <a:gd name="connsiteX1" fmla="*/ 206506 w 595275"/>
                <a:gd name="connsiteY1" fmla="*/ 204217 h 263617"/>
                <a:gd name="connsiteX2" fmla="*/ 473701 w 595275"/>
                <a:gd name="connsiteY2" fmla="*/ 263594 h 263617"/>
                <a:gd name="connsiteX3" fmla="*/ 360885 w 595275"/>
                <a:gd name="connsiteY3" fmla="*/ 210155 h 263617"/>
                <a:gd name="connsiteX4" fmla="*/ 592454 w 595275"/>
                <a:gd name="connsiteY4" fmla="*/ 121090 h 263617"/>
                <a:gd name="connsiteX5" fmla="*/ 473701 w 595275"/>
                <a:gd name="connsiteY5" fmla="*/ 121090 h 263617"/>
                <a:gd name="connsiteX6" fmla="*/ 242132 w 595275"/>
                <a:gd name="connsiteY6" fmla="*/ 192342 h 263617"/>
                <a:gd name="connsiteX7" fmla="*/ 224319 w 595275"/>
                <a:gd name="connsiteY7" fmla="*/ 150778 h 263617"/>
                <a:gd name="connsiteX8" fmla="*/ 218381 w 595275"/>
                <a:gd name="connsiteY8" fmla="*/ 180466 h 263617"/>
                <a:gd name="connsiteX9" fmla="*/ 75877 w 595275"/>
                <a:gd name="connsiteY9" fmla="*/ 97339 h 263617"/>
                <a:gd name="connsiteX10" fmla="*/ 4625 w 595275"/>
                <a:gd name="connsiteY10" fmla="*/ 2337 h 263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5275" h="263617">
                  <a:moveTo>
                    <a:pt x="4625" y="2337"/>
                  </a:moveTo>
                  <a:cubicBezTo>
                    <a:pt x="26397" y="20150"/>
                    <a:pt x="128327" y="160674"/>
                    <a:pt x="206506" y="204217"/>
                  </a:cubicBezTo>
                  <a:cubicBezTo>
                    <a:pt x="284685" y="247760"/>
                    <a:pt x="447971" y="262604"/>
                    <a:pt x="473701" y="263594"/>
                  </a:cubicBezTo>
                  <a:cubicBezTo>
                    <a:pt x="499431" y="264584"/>
                    <a:pt x="341093" y="233906"/>
                    <a:pt x="360885" y="210155"/>
                  </a:cubicBezTo>
                  <a:cubicBezTo>
                    <a:pt x="380677" y="186404"/>
                    <a:pt x="573651" y="135934"/>
                    <a:pt x="592454" y="121090"/>
                  </a:cubicBezTo>
                  <a:cubicBezTo>
                    <a:pt x="611257" y="106246"/>
                    <a:pt x="532088" y="109215"/>
                    <a:pt x="473701" y="121090"/>
                  </a:cubicBezTo>
                  <a:cubicBezTo>
                    <a:pt x="415314" y="132965"/>
                    <a:pt x="283695" y="187394"/>
                    <a:pt x="242132" y="192342"/>
                  </a:cubicBezTo>
                  <a:cubicBezTo>
                    <a:pt x="200569" y="197290"/>
                    <a:pt x="224319" y="150778"/>
                    <a:pt x="224319" y="150778"/>
                  </a:cubicBezTo>
                  <a:cubicBezTo>
                    <a:pt x="220361" y="148799"/>
                    <a:pt x="243121" y="189372"/>
                    <a:pt x="218381" y="180466"/>
                  </a:cubicBezTo>
                  <a:cubicBezTo>
                    <a:pt x="193641" y="171560"/>
                    <a:pt x="108534" y="121089"/>
                    <a:pt x="75877" y="97339"/>
                  </a:cubicBezTo>
                  <a:cubicBezTo>
                    <a:pt x="43220" y="73589"/>
                    <a:pt x="-17147" y="-15476"/>
                    <a:pt x="4625" y="233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3" name="フリーフォーム 1372">
              <a:extLst>
                <a:ext uri="{FF2B5EF4-FFF2-40B4-BE49-F238E27FC236}">
                  <a16:creationId xmlns:a16="http://schemas.microsoft.com/office/drawing/2014/main" id="{8C7E1071-2D02-0C77-44CE-05DEA344A803}"/>
                </a:ext>
              </a:extLst>
            </p:cNvPr>
            <p:cNvSpPr/>
            <p:nvPr/>
          </p:nvSpPr>
          <p:spPr>
            <a:xfrm>
              <a:off x="3904068" y="4239190"/>
              <a:ext cx="282268" cy="528753"/>
            </a:xfrm>
            <a:custGeom>
              <a:avLst/>
              <a:gdLst>
                <a:gd name="connsiteX0" fmla="*/ 50415 w 282268"/>
                <a:gd name="connsiteY0" fmla="*/ 301 h 528753"/>
                <a:gd name="connsiteX1" fmla="*/ 2914 w 282268"/>
                <a:gd name="connsiteY1" fmla="*/ 273433 h 528753"/>
                <a:gd name="connsiteX2" fmla="*/ 151355 w 282268"/>
                <a:gd name="connsiteY2" fmla="*/ 404062 h 528753"/>
                <a:gd name="connsiteX3" fmla="*/ 91979 w 282268"/>
                <a:gd name="connsiteY3" fmla="*/ 433750 h 528753"/>
                <a:gd name="connsiteX4" fmla="*/ 281984 w 282268"/>
                <a:gd name="connsiteY4" fmla="*/ 528753 h 528753"/>
                <a:gd name="connsiteX5" fmla="*/ 133542 w 282268"/>
                <a:gd name="connsiteY5" fmla="*/ 433750 h 528753"/>
                <a:gd name="connsiteX6" fmla="*/ 80103 w 282268"/>
                <a:gd name="connsiteY6" fmla="*/ 243745 h 528753"/>
                <a:gd name="connsiteX7" fmla="*/ 20727 w 282268"/>
                <a:gd name="connsiteY7" fmla="*/ 219994 h 528753"/>
                <a:gd name="connsiteX8" fmla="*/ 50415 w 282268"/>
                <a:gd name="connsiteY8" fmla="*/ 301 h 528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2268" h="528753">
                  <a:moveTo>
                    <a:pt x="50415" y="301"/>
                  </a:moveTo>
                  <a:cubicBezTo>
                    <a:pt x="47446" y="9207"/>
                    <a:pt x="-13909" y="206140"/>
                    <a:pt x="2914" y="273433"/>
                  </a:cubicBezTo>
                  <a:cubicBezTo>
                    <a:pt x="19737" y="340726"/>
                    <a:pt x="136511" y="377343"/>
                    <a:pt x="151355" y="404062"/>
                  </a:cubicBezTo>
                  <a:cubicBezTo>
                    <a:pt x="166199" y="430782"/>
                    <a:pt x="70208" y="412968"/>
                    <a:pt x="91979" y="433750"/>
                  </a:cubicBezTo>
                  <a:cubicBezTo>
                    <a:pt x="113750" y="454532"/>
                    <a:pt x="275057" y="528753"/>
                    <a:pt x="281984" y="528753"/>
                  </a:cubicBezTo>
                  <a:cubicBezTo>
                    <a:pt x="288911" y="528753"/>
                    <a:pt x="167189" y="481251"/>
                    <a:pt x="133542" y="433750"/>
                  </a:cubicBezTo>
                  <a:cubicBezTo>
                    <a:pt x="99895" y="386249"/>
                    <a:pt x="98905" y="279371"/>
                    <a:pt x="80103" y="243745"/>
                  </a:cubicBezTo>
                  <a:cubicBezTo>
                    <a:pt x="61301" y="208119"/>
                    <a:pt x="24685" y="257599"/>
                    <a:pt x="20727" y="219994"/>
                  </a:cubicBezTo>
                  <a:cubicBezTo>
                    <a:pt x="16769" y="182389"/>
                    <a:pt x="53384" y="-8605"/>
                    <a:pt x="50415" y="301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4" name="フリーフォーム 1373">
              <a:extLst>
                <a:ext uri="{FF2B5EF4-FFF2-40B4-BE49-F238E27FC236}">
                  <a16:creationId xmlns:a16="http://schemas.microsoft.com/office/drawing/2014/main" id="{EA2548B1-C95F-49C0-B1A0-888B3A501C11}"/>
                </a:ext>
              </a:extLst>
            </p:cNvPr>
            <p:cNvSpPr/>
            <p:nvPr/>
          </p:nvSpPr>
          <p:spPr>
            <a:xfrm>
              <a:off x="4027423" y="4369825"/>
              <a:ext cx="777982" cy="497971"/>
            </a:xfrm>
            <a:custGeom>
              <a:avLst/>
              <a:gdLst>
                <a:gd name="connsiteX0" fmla="*/ 633642 w 777982"/>
                <a:gd name="connsiteY0" fmla="*/ 294 h 497971"/>
                <a:gd name="connsiteX1" fmla="*/ 348634 w 777982"/>
                <a:gd name="connsiteY1" fmla="*/ 267489 h 497971"/>
                <a:gd name="connsiteX2" fmla="*/ 123003 w 777982"/>
                <a:gd name="connsiteY2" fmla="*/ 451557 h 497971"/>
                <a:gd name="connsiteX3" fmla="*/ 39876 w 777982"/>
                <a:gd name="connsiteY3" fmla="*/ 475307 h 497971"/>
                <a:gd name="connsiteX4" fmla="*/ 770208 w 777982"/>
                <a:gd name="connsiteY4" fmla="*/ 166549 h 497971"/>
                <a:gd name="connsiteX5" fmla="*/ 437699 w 777982"/>
                <a:gd name="connsiteY5" fmla="*/ 214050 h 497971"/>
                <a:gd name="connsiteX6" fmla="*/ 633642 w 777982"/>
                <a:gd name="connsiteY6" fmla="*/ 294 h 497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7982" h="497971">
                  <a:moveTo>
                    <a:pt x="633642" y="294"/>
                  </a:moveTo>
                  <a:cubicBezTo>
                    <a:pt x="618798" y="9200"/>
                    <a:pt x="433740" y="192279"/>
                    <a:pt x="348634" y="267489"/>
                  </a:cubicBezTo>
                  <a:cubicBezTo>
                    <a:pt x="263528" y="342699"/>
                    <a:pt x="174463" y="416921"/>
                    <a:pt x="123003" y="451557"/>
                  </a:cubicBezTo>
                  <a:cubicBezTo>
                    <a:pt x="71543" y="486193"/>
                    <a:pt x="-67991" y="522808"/>
                    <a:pt x="39876" y="475307"/>
                  </a:cubicBezTo>
                  <a:cubicBezTo>
                    <a:pt x="147743" y="427806"/>
                    <a:pt x="703904" y="210092"/>
                    <a:pt x="770208" y="166549"/>
                  </a:cubicBezTo>
                  <a:cubicBezTo>
                    <a:pt x="836512" y="123006"/>
                    <a:pt x="457491" y="240770"/>
                    <a:pt x="437699" y="214050"/>
                  </a:cubicBezTo>
                  <a:cubicBezTo>
                    <a:pt x="417907" y="187330"/>
                    <a:pt x="648486" y="-8612"/>
                    <a:pt x="633642" y="294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5" name="フリーフォーム 1374">
              <a:extLst>
                <a:ext uri="{FF2B5EF4-FFF2-40B4-BE49-F238E27FC236}">
                  <a16:creationId xmlns:a16="http://schemas.microsoft.com/office/drawing/2014/main" id="{98AC2A44-6F84-E1E9-2A99-36D8B3BCDCEB}"/>
                </a:ext>
              </a:extLst>
            </p:cNvPr>
            <p:cNvSpPr/>
            <p:nvPr/>
          </p:nvSpPr>
          <p:spPr>
            <a:xfrm>
              <a:off x="3015262" y="4892355"/>
              <a:ext cx="1486493" cy="388647"/>
            </a:xfrm>
            <a:custGeom>
              <a:avLst/>
              <a:gdLst>
                <a:gd name="connsiteX0" fmla="*/ 1070 w 1486493"/>
                <a:gd name="connsiteY0" fmla="*/ 142783 h 388647"/>
                <a:gd name="connsiteX1" fmla="*/ 381081 w 1486493"/>
                <a:gd name="connsiteY1" fmla="*/ 279349 h 388647"/>
                <a:gd name="connsiteX2" fmla="*/ 1141102 w 1486493"/>
                <a:gd name="connsiteY2" fmla="*/ 190284 h 388647"/>
                <a:gd name="connsiteX3" fmla="*/ 1052037 w 1486493"/>
                <a:gd name="connsiteY3" fmla="*/ 148720 h 388647"/>
                <a:gd name="connsiteX4" fmla="*/ 1485486 w 1486493"/>
                <a:gd name="connsiteY4" fmla="*/ 279 h 388647"/>
                <a:gd name="connsiteX5" fmla="*/ 1158915 w 1486493"/>
                <a:gd name="connsiteY5" fmla="*/ 190284 h 388647"/>
                <a:gd name="connsiteX6" fmla="*/ 755154 w 1486493"/>
                <a:gd name="connsiteY6" fmla="*/ 350601 h 388647"/>
                <a:gd name="connsiteX7" fmla="*/ 487959 w 1486493"/>
                <a:gd name="connsiteY7" fmla="*/ 374351 h 388647"/>
                <a:gd name="connsiteX8" fmla="*/ 1070 w 1486493"/>
                <a:gd name="connsiteY8" fmla="*/ 142783 h 388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6493" h="388647">
                  <a:moveTo>
                    <a:pt x="1070" y="142783"/>
                  </a:moveTo>
                  <a:cubicBezTo>
                    <a:pt x="-16743" y="126949"/>
                    <a:pt x="191076" y="271432"/>
                    <a:pt x="381081" y="279349"/>
                  </a:cubicBezTo>
                  <a:cubicBezTo>
                    <a:pt x="571086" y="287266"/>
                    <a:pt x="1029276" y="212055"/>
                    <a:pt x="1141102" y="190284"/>
                  </a:cubicBezTo>
                  <a:cubicBezTo>
                    <a:pt x="1252928" y="168513"/>
                    <a:pt x="994640" y="180387"/>
                    <a:pt x="1052037" y="148720"/>
                  </a:cubicBezTo>
                  <a:cubicBezTo>
                    <a:pt x="1109434" y="117053"/>
                    <a:pt x="1467673" y="-6648"/>
                    <a:pt x="1485486" y="279"/>
                  </a:cubicBezTo>
                  <a:cubicBezTo>
                    <a:pt x="1503299" y="7206"/>
                    <a:pt x="1280637" y="131897"/>
                    <a:pt x="1158915" y="190284"/>
                  </a:cubicBezTo>
                  <a:cubicBezTo>
                    <a:pt x="1037193" y="248671"/>
                    <a:pt x="866980" y="319923"/>
                    <a:pt x="755154" y="350601"/>
                  </a:cubicBezTo>
                  <a:cubicBezTo>
                    <a:pt x="643328" y="381279"/>
                    <a:pt x="609681" y="405029"/>
                    <a:pt x="487959" y="374351"/>
                  </a:cubicBezTo>
                  <a:cubicBezTo>
                    <a:pt x="366237" y="343673"/>
                    <a:pt x="18883" y="158617"/>
                    <a:pt x="1070" y="142783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6" name="フリーフォーム 1375">
              <a:extLst>
                <a:ext uri="{FF2B5EF4-FFF2-40B4-BE49-F238E27FC236}">
                  <a16:creationId xmlns:a16="http://schemas.microsoft.com/office/drawing/2014/main" id="{00E4A6ED-0679-7FEC-D034-EFE31F96BB6A}"/>
                </a:ext>
              </a:extLst>
            </p:cNvPr>
            <p:cNvSpPr/>
            <p:nvPr/>
          </p:nvSpPr>
          <p:spPr>
            <a:xfrm>
              <a:off x="4540901" y="6116013"/>
              <a:ext cx="1683729" cy="2897659"/>
            </a:xfrm>
            <a:custGeom>
              <a:avLst/>
              <a:gdLst>
                <a:gd name="connsiteX0" fmla="*/ 1580829 w 1683729"/>
                <a:gd name="connsiteY0" fmla="*/ 23530 h 2897659"/>
                <a:gd name="connsiteX1" fmla="*/ 820808 w 1683729"/>
                <a:gd name="connsiteY1" fmla="*/ 1591073 h 2897659"/>
                <a:gd name="connsiteX2" fmla="*/ 1082065 w 1683729"/>
                <a:gd name="connsiteY2" fmla="*/ 1205125 h 2897659"/>
                <a:gd name="connsiteX3" fmla="*/ 13286 w 1683729"/>
                <a:gd name="connsiteY3" fmla="*/ 2837982 h 2897659"/>
                <a:gd name="connsiteX4" fmla="*/ 559551 w 1683729"/>
                <a:gd name="connsiteY4" fmla="*/ 2357031 h 2897659"/>
                <a:gd name="connsiteX5" fmla="*/ 1658018 w 1683729"/>
                <a:gd name="connsiteY5" fmla="*/ 605421 h 2897659"/>
                <a:gd name="connsiteX6" fmla="*/ 1343322 w 1683729"/>
                <a:gd name="connsiteY6" fmla="*/ 1329816 h 2897659"/>
                <a:gd name="connsiteX7" fmla="*/ 1432387 w 1683729"/>
                <a:gd name="connsiteY7" fmla="*/ 694486 h 2897659"/>
                <a:gd name="connsiteX8" fmla="*/ 1580829 w 1683729"/>
                <a:gd name="connsiteY8" fmla="*/ 23530 h 2897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729" h="2897659">
                  <a:moveTo>
                    <a:pt x="1580829" y="23530"/>
                  </a:moveTo>
                  <a:cubicBezTo>
                    <a:pt x="1478899" y="172961"/>
                    <a:pt x="903935" y="1394141"/>
                    <a:pt x="820808" y="1591073"/>
                  </a:cubicBezTo>
                  <a:cubicBezTo>
                    <a:pt x="737681" y="1788006"/>
                    <a:pt x="1216652" y="997307"/>
                    <a:pt x="1082065" y="1205125"/>
                  </a:cubicBezTo>
                  <a:cubicBezTo>
                    <a:pt x="947478" y="1412943"/>
                    <a:pt x="100372" y="2645998"/>
                    <a:pt x="13286" y="2837982"/>
                  </a:cubicBezTo>
                  <a:cubicBezTo>
                    <a:pt x="-73800" y="3029966"/>
                    <a:pt x="285429" y="2729125"/>
                    <a:pt x="559551" y="2357031"/>
                  </a:cubicBezTo>
                  <a:cubicBezTo>
                    <a:pt x="833673" y="1984938"/>
                    <a:pt x="1527390" y="776623"/>
                    <a:pt x="1658018" y="605421"/>
                  </a:cubicBezTo>
                  <a:cubicBezTo>
                    <a:pt x="1788646" y="434219"/>
                    <a:pt x="1380927" y="1314972"/>
                    <a:pt x="1343322" y="1329816"/>
                  </a:cubicBezTo>
                  <a:cubicBezTo>
                    <a:pt x="1305717" y="1344660"/>
                    <a:pt x="1397751" y="912200"/>
                    <a:pt x="1432387" y="694486"/>
                  </a:cubicBezTo>
                  <a:cubicBezTo>
                    <a:pt x="1467023" y="476772"/>
                    <a:pt x="1682759" y="-125901"/>
                    <a:pt x="1580829" y="2353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7" name="フリーフォーム 1376">
              <a:extLst>
                <a:ext uri="{FF2B5EF4-FFF2-40B4-BE49-F238E27FC236}">
                  <a16:creationId xmlns:a16="http://schemas.microsoft.com/office/drawing/2014/main" id="{1959DE7E-8364-DF3E-80D3-62208EE132E2}"/>
                </a:ext>
              </a:extLst>
            </p:cNvPr>
            <p:cNvSpPr/>
            <p:nvPr/>
          </p:nvSpPr>
          <p:spPr>
            <a:xfrm>
              <a:off x="5668622" y="529795"/>
              <a:ext cx="1208967" cy="1158770"/>
            </a:xfrm>
            <a:custGeom>
              <a:avLst/>
              <a:gdLst>
                <a:gd name="connsiteX0" fmla="*/ 1846 w 1208967"/>
                <a:gd name="connsiteY0" fmla="*/ 4595 h 1158770"/>
                <a:gd name="connsiteX1" fmla="*/ 607487 w 1208967"/>
                <a:gd name="connsiteY1" fmla="*/ 253976 h 1158770"/>
                <a:gd name="connsiteX2" fmla="*/ 1183440 w 1208967"/>
                <a:gd name="connsiteY2" fmla="*/ 1126813 h 1158770"/>
                <a:gd name="connsiteX3" fmla="*/ 1058749 w 1208967"/>
                <a:gd name="connsiteY3" fmla="*/ 883369 h 1158770"/>
                <a:gd name="connsiteX4" fmla="*/ 619362 w 1208967"/>
                <a:gd name="connsiteY4" fmla="*/ 69909 h 1158770"/>
                <a:gd name="connsiteX5" fmla="*/ 767804 w 1208967"/>
                <a:gd name="connsiteY5" fmla="*/ 360854 h 1158770"/>
                <a:gd name="connsiteX6" fmla="*/ 429357 w 1208967"/>
                <a:gd name="connsiteY6" fmla="*/ 111473 h 1158770"/>
                <a:gd name="connsiteX7" fmla="*/ 1846 w 1208967"/>
                <a:gd name="connsiteY7" fmla="*/ 4595 h 1158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8967" h="1158770">
                  <a:moveTo>
                    <a:pt x="1846" y="4595"/>
                  </a:moveTo>
                  <a:cubicBezTo>
                    <a:pt x="31534" y="28345"/>
                    <a:pt x="410555" y="66940"/>
                    <a:pt x="607487" y="253976"/>
                  </a:cubicBezTo>
                  <a:cubicBezTo>
                    <a:pt x="804419" y="441012"/>
                    <a:pt x="1108230" y="1021914"/>
                    <a:pt x="1183440" y="1126813"/>
                  </a:cubicBezTo>
                  <a:cubicBezTo>
                    <a:pt x="1258650" y="1231712"/>
                    <a:pt x="1152762" y="1059520"/>
                    <a:pt x="1058749" y="883369"/>
                  </a:cubicBezTo>
                  <a:cubicBezTo>
                    <a:pt x="964736" y="707218"/>
                    <a:pt x="667853" y="156995"/>
                    <a:pt x="619362" y="69909"/>
                  </a:cubicBezTo>
                  <a:cubicBezTo>
                    <a:pt x="570871" y="-17177"/>
                    <a:pt x="799472" y="353927"/>
                    <a:pt x="767804" y="360854"/>
                  </a:cubicBezTo>
                  <a:cubicBezTo>
                    <a:pt x="736137" y="367781"/>
                    <a:pt x="550089" y="168870"/>
                    <a:pt x="429357" y="111473"/>
                  </a:cubicBezTo>
                  <a:cubicBezTo>
                    <a:pt x="308625" y="54076"/>
                    <a:pt x="-27842" y="-19155"/>
                    <a:pt x="1846" y="4595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8" name="フリーフォーム 1377">
              <a:extLst>
                <a:ext uri="{FF2B5EF4-FFF2-40B4-BE49-F238E27FC236}">
                  <a16:creationId xmlns:a16="http://schemas.microsoft.com/office/drawing/2014/main" id="{3C714551-3A20-2098-05DB-9CBA6C1B7C51}"/>
                </a:ext>
              </a:extLst>
            </p:cNvPr>
            <p:cNvSpPr/>
            <p:nvPr/>
          </p:nvSpPr>
          <p:spPr>
            <a:xfrm>
              <a:off x="5246893" y="1302144"/>
              <a:ext cx="500843" cy="1805928"/>
            </a:xfrm>
            <a:custGeom>
              <a:avLst/>
              <a:gdLst>
                <a:gd name="connsiteX0" fmla="*/ 31689 w 500843"/>
                <a:gd name="connsiteY0" fmla="*/ 51643 h 1805928"/>
                <a:gd name="connsiteX1" fmla="*/ 257320 w 500843"/>
                <a:gd name="connsiteY1" fmla="*/ 1268864 h 1805928"/>
                <a:gd name="connsiteX2" fmla="*/ 500764 w 500843"/>
                <a:gd name="connsiteY2" fmla="*/ 1803253 h 1805928"/>
                <a:gd name="connsiteX3" fmla="*/ 281071 w 500843"/>
                <a:gd name="connsiteY3" fmla="*/ 1423243 h 1805928"/>
                <a:gd name="connsiteX4" fmla="*/ 25751 w 500843"/>
                <a:gd name="connsiteY4" fmla="*/ 342588 h 1805928"/>
                <a:gd name="connsiteX5" fmla="*/ 31689 w 500843"/>
                <a:gd name="connsiteY5" fmla="*/ 51643 h 1805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0843" h="1805928">
                  <a:moveTo>
                    <a:pt x="31689" y="51643"/>
                  </a:moveTo>
                  <a:cubicBezTo>
                    <a:pt x="70284" y="206022"/>
                    <a:pt x="179141" y="976929"/>
                    <a:pt x="257320" y="1268864"/>
                  </a:cubicBezTo>
                  <a:cubicBezTo>
                    <a:pt x="335499" y="1560799"/>
                    <a:pt x="496806" y="1777523"/>
                    <a:pt x="500764" y="1803253"/>
                  </a:cubicBezTo>
                  <a:cubicBezTo>
                    <a:pt x="504722" y="1828983"/>
                    <a:pt x="360240" y="1666687"/>
                    <a:pt x="281071" y="1423243"/>
                  </a:cubicBezTo>
                  <a:cubicBezTo>
                    <a:pt x="201902" y="1179799"/>
                    <a:pt x="63356" y="568219"/>
                    <a:pt x="25751" y="342588"/>
                  </a:cubicBezTo>
                  <a:cubicBezTo>
                    <a:pt x="-11854" y="116957"/>
                    <a:pt x="-6906" y="-102736"/>
                    <a:pt x="31689" y="51643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9" name="フリーフォーム 1378">
              <a:extLst>
                <a:ext uri="{FF2B5EF4-FFF2-40B4-BE49-F238E27FC236}">
                  <a16:creationId xmlns:a16="http://schemas.microsoft.com/office/drawing/2014/main" id="{A7AFD080-13C5-1237-25DF-5B4828A5DCA8}"/>
                </a:ext>
              </a:extLst>
            </p:cNvPr>
            <p:cNvSpPr/>
            <p:nvPr/>
          </p:nvSpPr>
          <p:spPr>
            <a:xfrm>
              <a:off x="4874239" y="2752235"/>
              <a:ext cx="298775" cy="1381203"/>
            </a:xfrm>
            <a:custGeom>
              <a:avLst/>
              <a:gdLst>
                <a:gd name="connsiteX0" fmla="*/ 582 w 298775"/>
                <a:gd name="connsiteY0" fmla="*/ 2840 h 1381203"/>
                <a:gd name="connsiteX1" fmla="*/ 285590 w 298775"/>
                <a:gd name="connsiteY1" fmla="*/ 638170 h 1381203"/>
                <a:gd name="connsiteX2" fmla="*/ 249964 w 298775"/>
                <a:gd name="connsiteY2" fmla="*/ 465978 h 1381203"/>
                <a:gd name="connsiteX3" fmla="*/ 238088 w 298775"/>
                <a:gd name="connsiteY3" fmla="*/ 958804 h 1381203"/>
                <a:gd name="connsiteX4" fmla="*/ 119335 w 298775"/>
                <a:gd name="connsiteY4" fmla="*/ 1380378 h 1381203"/>
                <a:gd name="connsiteX5" fmla="*/ 238088 w 298775"/>
                <a:gd name="connsiteY5" fmla="*/ 1053807 h 1381203"/>
                <a:gd name="connsiteX6" fmla="*/ 297465 w 298775"/>
                <a:gd name="connsiteY6" fmla="*/ 620357 h 1381203"/>
                <a:gd name="connsiteX7" fmla="*/ 214338 w 298775"/>
                <a:gd name="connsiteY7" fmla="*/ 412539 h 1381203"/>
                <a:gd name="connsiteX8" fmla="*/ 582 w 298775"/>
                <a:gd name="connsiteY8" fmla="*/ 2840 h 1381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8775" h="1381203">
                  <a:moveTo>
                    <a:pt x="582" y="2840"/>
                  </a:moveTo>
                  <a:cubicBezTo>
                    <a:pt x="12457" y="40445"/>
                    <a:pt x="244026" y="560980"/>
                    <a:pt x="285590" y="638170"/>
                  </a:cubicBezTo>
                  <a:cubicBezTo>
                    <a:pt x="327154" y="715360"/>
                    <a:pt x="257881" y="412539"/>
                    <a:pt x="249964" y="465978"/>
                  </a:cubicBezTo>
                  <a:cubicBezTo>
                    <a:pt x="242047" y="519417"/>
                    <a:pt x="259860" y="806404"/>
                    <a:pt x="238088" y="958804"/>
                  </a:cubicBezTo>
                  <a:cubicBezTo>
                    <a:pt x="216317" y="1111204"/>
                    <a:pt x="119335" y="1364544"/>
                    <a:pt x="119335" y="1380378"/>
                  </a:cubicBezTo>
                  <a:cubicBezTo>
                    <a:pt x="119335" y="1396212"/>
                    <a:pt x="208400" y="1180477"/>
                    <a:pt x="238088" y="1053807"/>
                  </a:cubicBezTo>
                  <a:cubicBezTo>
                    <a:pt x="267776" y="927137"/>
                    <a:pt x="301423" y="727235"/>
                    <a:pt x="297465" y="620357"/>
                  </a:cubicBezTo>
                  <a:cubicBezTo>
                    <a:pt x="293507" y="513479"/>
                    <a:pt x="266787" y="513479"/>
                    <a:pt x="214338" y="412539"/>
                  </a:cubicBezTo>
                  <a:cubicBezTo>
                    <a:pt x="161889" y="311599"/>
                    <a:pt x="-11293" y="-34765"/>
                    <a:pt x="582" y="284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0" name="フリーフォーム 1379">
              <a:extLst>
                <a:ext uri="{FF2B5EF4-FFF2-40B4-BE49-F238E27FC236}">
                  <a16:creationId xmlns:a16="http://schemas.microsoft.com/office/drawing/2014/main" id="{08A238C9-4169-EECD-52A0-94E9CB48A910}"/>
                </a:ext>
              </a:extLst>
            </p:cNvPr>
            <p:cNvSpPr/>
            <p:nvPr/>
          </p:nvSpPr>
          <p:spPr>
            <a:xfrm>
              <a:off x="3722710" y="4296872"/>
              <a:ext cx="1594995" cy="810779"/>
            </a:xfrm>
            <a:custGeom>
              <a:avLst/>
              <a:gdLst>
                <a:gd name="connsiteX0" fmla="*/ 204 w 1594995"/>
                <a:gd name="connsiteY0" fmla="*/ 809518 h 810779"/>
                <a:gd name="connsiteX1" fmla="*/ 1080859 w 1594995"/>
                <a:gd name="connsiteY1" fmla="*/ 263253 h 810779"/>
                <a:gd name="connsiteX2" fmla="*/ 920542 w 1594995"/>
                <a:gd name="connsiteY2" fmla="*/ 423570 h 810779"/>
                <a:gd name="connsiteX3" fmla="*/ 1585560 w 1594995"/>
                <a:gd name="connsiteY3" fmla="*/ 1996 h 810779"/>
                <a:gd name="connsiteX4" fmla="*/ 1282739 w 1594995"/>
                <a:gd name="connsiteY4" fmla="*/ 275128 h 810779"/>
                <a:gd name="connsiteX5" fmla="*/ 873041 w 1594995"/>
                <a:gd name="connsiteY5" fmla="*/ 518572 h 810779"/>
                <a:gd name="connsiteX6" fmla="*/ 593971 w 1594995"/>
                <a:gd name="connsiteY6" fmla="*/ 548260 h 810779"/>
                <a:gd name="connsiteX7" fmla="*/ 985856 w 1594995"/>
                <a:gd name="connsiteY7" fmla="*/ 417632 h 810779"/>
                <a:gd name="connsiteX8" fmla="*/ 204 w 1594995"/>
                <a:gd name="connsiteY8" fmla="*/ 809518 h 810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94995" h="810779">
                  <a:moveTo>
                    <a:pt x="204" y="809518"/>
                  </a:moveTo>
                  <a:cubicBezTo>
                    <a:pt x="16038" y="783788"/>
                    <a:pt x="927469" y="327578"/>
                    <a:pt x="1080859" y="263253"/>
                  </a:cubicBezTo>
                  <a:cubicBezTo>
                    <a:pt x="1234249" y="198928"/>
                    <a:pt x="836425" y="467113"/>
                    <a:pt x="920542" y="423570"/>
                  </a:cubicBezTo>
                  <a:cubicBezTo>
                    <a:pt x="1004659" y="380027"/>
                    <a:pt x="1525194" y="26736"/>
                    <a:pt x="1585560" y="1996"/>
                  </a:cubicBezTo>
                  <a:cubicBezTo>
                    <a:pt x="1645926" y="-22744"/>
                    <a:pt x="1401492" y="189032"/>
                    <a:pt x="1282739" y="275128"/>
                  </a:cubicBezTo>
                  <a:cubicBezTo>
                    <a:pt x="1163986" y="361224"/>
                    <a:pt x="987836" y="473050"/>
                    <a:pt x="873041" y="518572"/>
                  </a:cubicBezTo>
                  <a:cubicBezTo>
                    <a:pt x="758246" y="564094"/>
                    <a:pt x="575169" y="565083"/>
                    <a:pt x="593971" y="548260"/>
                  </a:cubicBezTo>
                  <a:cubicBezTo>
                    <a:pt x="612773" y="531437"/>
                    <a:pt x="1079869" y="376068"/>
                    <a:pt x="985856" y="417632"/>
                  </a:cubicBezTo>
                  <a:cubicBezTo>
                    <a:pt x="891843" y="459196"/>
                    <a:pt x="-15630" y="835248"/>
                    <a:pt x="204" y="809518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1" name="フリーフォーム 1380">
              <a:extLst>
                <a:ext uri="{FF2B5EF4-FFF2-40B4-BE49-F238E27FC236}">
                  <a16:creationId xmlns:a16="http://schemas.microsoft.com/office/drawing/2014/main" id="{5379622C-F6F4-FB8F-5E19-B18C61619837}"/>
                </a:ext>
              </a:extLst>
            </p:cNvPr>
            <p:cNvSpPr/>
            <p:nvPr/>
          </p:nvSpPr>
          <p:spPr>
            <a:xfrm>
              <a:off x="3558773" y="5640624"/>
              <a:ext cx="997284" cy="3135998"/>
            </a:xfrm>
            <a:custGeom>
              <a:avLst/>
              <a:gdLst>
                <a:gd name="connsiteX0" fmla="*/ 466962 w 997284"/>
                <a:gd name="connsiteY0" fmla="*/ 155 h 3135998"/>
                <a:gd name="connsiteX1" fmla="*/ 936037 w 997284"/>
                <a:gd name="connsiteY1" fmla="*/ 1057059 h 3135998"/>
                <a:gd name="connsiteX2" fmla="*/ 585715 w 997284"/>
                <a:gd name="connsiteY2" fmla="*/ 1692389 h 3135998"/>
                <a:gd name="connsiteX3" fmla="*/ 817284 w 997284"/>
                <a:gd name="connsiteY3" fmla="*/ 2173340 h 3135998"/>
                <a:gd name="connsiteX4" fmla="*/ 746032 w 997284"/>
                <a:gd name="connsiteY4" fmla="*/ 2778981 h 3135998"/>
                <a:gd name="connsiteX5" fmla="*/ 781658 w 997284"/>
                <a:gd name="connsiteY5" fmla="*/ 3135241 h 3135998"/>
                <a:gd name="connsiteX6" fmla="*/ 799471 w 997284"/>
                <a:gd name="connsiteY6" fmla="*/ 2856171 h 3135998"/>
                <a:gd name="connsiteX7" fmla="*/ 716344 w 997284"/>
                <a:gd name="connsiteY7" fmla="*/ 2303968 h 3135998"/>
                <a:gd name="connsiteX8" fmla="*/ 3824 w 997284"/>
                <a:gd name="connsiteY8" fmla="*/ 1116436 h 3135998"/>
                <a:gd name="connsiteX9" fmla="*/ 455087 w 997284"/>
                <a:gd name="connsiteY9" fmla="*/ 1977397 h 3135998"/>
                <a:gd name="connsiteX10" fmla="*/ 936037 w 997284"/>
                <a:gd name="connsiteY10" fmla="*/ 1324254 h 3135998"/>
                <a:gd name="connsiteX11" fmla="*/ 941975 w 997284"/>
                <a:gd name="connsiteY11" fmla="*/ 1134249 h 3135998"/>
                <a:gd name="connsiteX12" fmla="*/ 466962 w 997284"/>
                <a:gd name="connsiteY12" fmla="*/ 155 h 313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97284" h="3135998">
                  <a:moveTo>
                    <a:pt x="466962" y="155"/>
                  </a:moveTo>
                  <a:cubicBezTo>
                    <a:pt x="465972" y="-12710"/>
                    <a:pt x="916245" y="775020"/>
                    <a:pt x="936037" y="1057059"/>
                  </a:cubicBezTo>
                  <a:cubicBezTo>
                    <a:pt x="955829" y="1339098"/>
                    <a:pt x="605507" y="1506342"/>
                    <a:pt x="585715" y="1692389"/>
                  </a:cubicBezTo>
                  <a:cubicBezTo>
                    <a:pt x="565923" y="1878436"/>
                    <a:pt x="790565" y="1992241"/>
                    <a:pt x="817284" y="2173340"/>
                  </a:cubicBezTo>
                  <a:cubicBezTo>
                    <a:pt x="844003" y="2354439"/>
                    <a:pt x="751970" y="2618664"/>
                    <a:pt x="746032" y="2778981"/>
                  </a:cubicBezTo>
                  <a:cubicBezTo>
                    <a:pt x="740094" y="2939298"/>
                    <a:pt x="772752" y="3122376"/>
                    <a:pt x="781658" y="3135241"/>
                  </a:cubicBezTo>
                  <a:cubicBezTo>
                    <a:pt x="790565" y="3148106"/>
                    <a:pt x="810357" y="2994717"/>
                    <a:pt x="799471" y="2856171"/>
                  </a:cubicBezTo>
                  <a:cubicBezTo>
                    <a:pt x="788585" y="2717626"/>
                    <a:pt x="848952" y="2593924"/>
                    <a:pt x="716344" y="2303968"/>
                  </a:cubicBezTo>
                  <a:cubicBezTo>
                    <a:pt x="583736" y="2014012"/>
                    <a:pt x="47367" y="1170864"/>
                    <a:pt x="3824" y="1116436"/>
                  </a:cubicBezTo>
                  <a:cubicBezTo>
                    <a:pt x="-39719" y="1062008"/>
                    <a:pt x="299718" y="1942761"/>
                    <a:pt x="455087" y="1977397"/>
                  </a:cubicBezTo>
                  <a:cubicBezTo>
                    <a:pt x="610456" y="2012033"/>
                    <a:pt x="854889" y="1464779"/>
                    <a:pt x="936037" y="1324254"/>
                  </a:cubicBezTo>
                  <a:cubicBezTo>
                    <a:pt x="1017185" y="1183729"/>
                    <a:pt x="1016196" y="1359880"/>
                    <a:pt x="941975" y="1134249"/>
                  </a:cubicBezTo>
                  <a:cubicBezTo>
                    <a:pt x="867754" y="908618"/>
                    <a:pt x="467952" y="13020"/>
                    <a:pt x="466962" y="155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2" name="フリーフォーム 1381">
              <a:extLst>
                <a:ext uri="{FF2B5EF4-FFF2-40B4-BE49-F238E27FC236}">
                  <a16:creationId xmlns:a16="http://schemas.microsoft.com/office/drawing/2014/main" id="{9BB6701A-E7A3-A8B0-4ECE-2400AC33E8FB}"/>
                </a:ext>
              </a:extLst>
            </p:cNvPr>
            <p:cNvSpPr/>
            <p:nvPr/>
          </p:nvSpPr>
          <p:spPr>
            <a:xfrm>
              <a:off x="3734433" y="5420156"/>
              <a:ext cx="430578" cy="1777768"/>
            </a:xfrm>
            <a:custGeom>
              <a:avLst/>
              <a:gdLst>
                <a:gd name="connsiteX0" fmla="*/ 202237 w 430578"/>
                <a:gd name="connsiteY0" fmla="*/ 930 h 1777768"/>
                <a:gd name="connsiteX1" fmla="*/ 427868 w 430578"/>
                <a:gd name="connsiteY1" fmla="*/ 731262 h 1777768"/>
                <a:gd name="connsiteX2" fmla="*/ 320990 w 430578"/>
                <a:gd name="connsiteY2" fmla="*/ 1117210 h 1777768"/>
                <a:gd name="connsiteX3" fmla="*/ 231925 w 430578"/>
                <a:gd name="connsiteY3" fmla="*/ 1776291 h 1777768"/>
                <a:gd name="connsiteX4" fmla="*/ 190362 w 430578"/>
                <a:gd name="connsiteY4" fmla="*/ 921267 h 1777768"/>
                <a:gd name="connsiteX5" fmla="*/ 357 w 430578"/>
                <a:gd name="connsiteY5" fmla="*/ 1491283 h 1777768"/>
                <a:gd name="connsiteX6" fmla="*/ 243801 w 430578"/>
                <a:gd name="connsiteY6" fmla="*/ 547195 h 1777768"/>
                <a:gd name="connsiteX7" fmla="*/ 243801 w 430578"/>
                <a:gd name="connsiteY7" fmla="*/ 576883 h 1777768"/>
                <a:gd name="connsiteX8" fmla="*/ 202237 w 430578"/>
                <a:gd name="connsiteY8" fmla="*/ 930 h 1777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0578" h="1777768">
                  <a:moveTo>
                    <a:pt x="202237" y="930"/>
                  </a:moveTo>
                  <a:cubicBezTo>
                    <a:pt x="232915" y="26660"/>
                    <a:pt x="408076" y="545215"/>
                    <a:pt x="427868" y="731262"/>
                  </a:cubicBezTo>
                  <a:cubicBezTo>
                    <a:pt x="447660" y="917309"/>
                    <a:pt x="353647" y="943039"/>
                    <a:pt x="320990" y="1117210"/>
                  </a:cubicBezTo>
                  <a:cubicBezTo>
                    <a:pt x="288333" y="1291381"/>
                    <a:pt x="253696" y="1808948"/>
                    <a:pt x="231925" y="1776291"/>
                  </a:cubicBezTo>
                  <a:cubicBezTo>
                    <a:pt x="210154" y="1743634"/>
                    <a:pt x="228957" y="968768"/>
                    <a:pt x="190362" y="921267"/>
                  </a:cubicBezTo>
                  <a:cubicBezTo>
                    <a:pt x="151767" y="873766"/>
                    <a:pt x="-8549" y="1553628"/>
                    <a:pt x="357" y="1491283"/>
                  </a:cubicBezTo>
                  <a:cubicBezTo>
                    <a:pt x="9263" y="1428938"/>
                    <a:pt x="203227" y="699595"/>
                    <a:pt x="243801" y="547195"/>
                  </a:cubicBezTo>
                  <a:cubicBezTo>
                    <a:pt x="284375" y="394795"/>
                    <a:pt x="248749" y="662979"/>
                    <a:pt x="243801" y="576883"/>
                  </a:cubicBezTo>
                  <a:cubicBezTo>
                    <a:pt x="238853" y="490787"/>
                    <a:pt x="171559" y="-24800"/>
                    <a:pt x="202237" y="93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3" name="フリーフォーム 1382">
              <a:extLst>
                <a:ext uri="{FF2B5EF4-FFF2-40B4-BE49-F238E27FC236}">
                  <a16:creationId xmlns:a16="http://schemas.microsoft.com/office/drawing/2014/main" id="{E4A70B87-08CA-4FC6-7CA2-250017739092}"/>
                </a:ext>
              </a:extLst>
            </p:cNvPr>
            <p:cNvSpPr/>
            <p:nvPr/>
          </p:nvSpPr>
          <p:spPr>
            <a:xfrm>
              <a:off x="3129776" y="8080853"/>
              <a:ext cx="1200645" cy="1573796"/>
            </a:xfrm>
            <a:custGeom>
              <a:avLst/>
              <a:gdLst>
                <a:gd name="connsiteX0" fmla="*/ 996899 w 1200645"/>
                <a:gd name="connsiteY0" fmla="*/ 309064 h 1573796"/>
                <a:gd name="connsiteX1" fmla="*/ 789081 w 1200645"/>
                <a:gd name="connsiteY1" fmla="*/ 695012 h 1573796"/>
                <a:gd name="connsiteX2" fmla="*/ 634702 w 1200645"/>
                <a:gd name="connsiteY2" fmla="*/ 896892 h 1573796"/>
                <a:gd name="connsiteX3" fmla="*/ 5310 w 1200645"/>
                <a:gd name="connsiteY3" fmla="*/ 1021583 h 1573796"/>
                <a:gd name="connsiteX4" fmla="*/ 337819 w 1200645"/>
                <a:gd name="connsiteY4" fmla="*/ 1045334 h 1573796"/>
                <a:gd name="connsiteX5" fmla="*/ 432821 w 1200645"/>
                <a:gd name="connsiteY5" fmla="*/ 1247215 h 1573796"/>
                <a:gd name="connsiteX6" fmla="*/ 694079 w 1200645"/>
                <a:gd name="connsiteY6" fmla="*/ 1318466 h 1573796"/>
                <a:gd name="connsiteX7" fmla="*/ 729705 w 1200645"/>
                <a:gd name="connsiteY7" fmla="*/ 1431282 h 1573796"/>
                <a:gd name="connsiteX8" fmla="*/ 1169092 w 1200645"/>
                <a:gd name="connsiteY8" fmla="*/ 1051272 h 1573796"/>
                <a:gd name="connsiteX9" fmla="*/ 1121590 w 1200645"/>
                <a:gd name="connsiteY9" fmla="*/ 1146274 h 1573796"/>
                <a:gd name="connsiteX10" fmla="*/ 1192842 w 1200645"/>
                <a:gd name="connsiteY10" fmla="*/ 1437220 h 1573796"/>
                <a:gd name="connsiteX11" fmla="*/ 901897 w 1200645"/>
                <a:gd name="connsiteY11" fmla="*/ 1573786 h 1573796"/>
                <a:gd name="connsiteX12" fmla="*/ 230941 w 1200645"/>
                <a:gd name="connsiteY12" fmla="*/ 1431282 h 1573796"/>
                <a:gd name="connsiteX13" fmla="*/ 112188 w 1200645"/>
                <a:gd name="connsiteY13" fmla="*/ 1365968 h 1573796"/>
                <a:gd name="connsiteX14" fmla="*/ 260629 w 1200645"/>
                <a:gd name="connsiteY14" fmla="*/ 1134399 h 1573796"/>
                <a:gd name="connsiteX15" fmla="*/ 82499 w 1200645"/>
                <a:gd name="connsiteY15" fmla="*/ 1057209 h 1573796"/>
                <a:gd name="connsiteX16" fmla="*/ 498136 w 1200645"/>
                <a:gd name="connsiteY16" fmla="*/ 890955 h 1573796"/>
                <a:gd name="connsiteX17" fmla="*/ 658453 w 1200645"/>
                <a:gd name="connsiteY17" fmla="*/ 6243 h 1573796"/>
                <a:gd name="connsiteX18" fmla="*/ 557512 w 1200645"/>
                <a:gd name="connsiteY18" fmla="*/ 487194 h 1573796"/>
                <a:gd name="connsiteX19" fmla="*/ 996899 w 1200645"/>
                <a:gd name="connsiteY19" fmla="*/ 309064 h 1573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645" h="1573796">
                  <a:moveTo>
                    <a:pt x="996899" y="309064"/>
                  </a:moveTo>
                  <a:cubicBezTo>
                    <a:pt x="1035494" y="343700"/>
                    <a:pt x="849447" y="597041"/>
                    <a:pt x="789081" y="695012"/>
                  </a:cubicBezTo>
                  <a:cubicBezTo>
                    <a:pt x="728715" y="792983"/>
                    <a:pt x="765330" y="842464"/>
                    <a:pt x="634702" y="896892"/>
                  </a:cubicBezTo>
                  <a:cubicBezTo>
                    <a:pt x="504074" y="951320"/>
                    <a:pt x="54790" y="996843"/>
                    <a:pt x="5310" y="1021583"/>
                  </a:cubicBezTo>
                  <a:cubicBezTo>
                    <a:pt x="-44170" y="1046323"/>
                    <a:pt x="266567" y="1007729"/>
                    <a:pt x="337819" y="1045334"/>
                  </a:cubicBezTo>
                  <a:cubicBezTo>
                    <a:pt x="409071" y="1082939"/>
                    <a:pt x="373444" y="1201693"/>
                    <a:pt x="432821" y="1247215"/>
                  </a:cubicBezTo>
                  <a:cubicBezTo>
                    <a:pt x="492198" y="1292737"/>
                    <a:pt x="644598" y="1287788"/>
                    <a:pt x="694079" y="1318466"/>
                  </a:cubicBezTo>
                  <a:cubicBezTo>
                    <a:pt x="743560" y="1349144"/>
                    <a:pt x="650536" y="1475814"/>
                    <a:pt x="729705" y="1431282"/>
                  </a:cubicBezTo>
                  <a:cubicBezTo>
                    <a:pt x="808874" y="1386750"/>
                    <a:pt x="1103778" y="1098773"/>
                    <a:pt x="1169092" y="1051272"/>
                  </a:cubicBezTo>
                  <a:cubicBezTo>
                    <a:pt x="1234406" y="1003771"/>
                    <a:pt x="1117632" y="1081949"/>
                    <a:pt x="1121590" y="1146274"/>
                  </a:cubicBezTo>
                  <a:cubicBezTo>
                    <a:pt x="1125548" y="1210599"/>
                    <a:pt x="1229458" y="1365968"/>
                    <a:pt x="1192842" y="1437220"/>
                  </a:cubicBezTo>
                  <a:cubicBezTo>
                    <a:pt x="1156227" y="1508472"/>
                    <a:pt x="1062214" y="1574776"/>
                    <a:pt x="901897" y="1573786"/>
                  </a:cubicBezTo>
                  <a:cubicBezTo>
                    <a:pt x="741580" y="1572796"/>
                    <a:pt x="362559" y="1465918"/>
                    <a:pt x="230941" y="1431282"/>
                  </a:cubicBezTo>
                  <a:cubicBezTo>
                    <a:pt x="99323" y="1396646"/>
                    <a:pt x="107240" y="1415448"/>
                    <a:pt x="112188" y="1365968"/>
                  </a:cubicBezTo>
                  <a:cubicBezTo>
                    <a:pt x="117136" y="1316488"/>
                    <a:pt x="265577" y="1185859"/>
                    <a:pt x="260629" y="1134399"/>
                  </a:cubicBezTo>
                  <a:cubicBezTo>
                    <a:pt x="255681" y="1082939"/>
                    <a:pt x="42915" y="1097783"/>
                    <a:pt x="82499" y="1057209"/>
                  </a:cubicBezTo>
                  <a:cubicBezTo>
                    <a:pt x="122083" y="1016635"/>
                    <a:pt x="402144" y="1066116"/>
                    <a:pt x="498136" y="890955"/>
                  </a:cubicBezTo>
                  <a:cubicBezTo>
                    <a:pt x="594128" y="715794"/>
                    <a:pt x="648557" y="73536"/>
                    <a:pt x="658453" y="6243"/>
                  </a:cubicBezTo>
                  <a:cubicBezTo>
                    <a:pt x="668349" y="-61051"/>
                    <a:pt x="505063" y="436724"/>
                    <a:pt x="557512" y="487194"/>
                  </a:cubicBezTo>
                  <a:cubicBezTo>
                    <a:pt x="609961" y="537664"/>
                    <a:pt x="958304" y="274428"/>
                    <a:pt x="996899" y="309064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4" name="フリーフォーム 1383">
              <a:extLst>
                <a:ext uri="{FF2B5EF4-FFF2-40B4-BE49-F238E27FC236}">
                  <a16:creationId xmlns:a16="http://schemas.microsoft.com/office/drawing/2014/main" id="{F88189B4-94B6-04D3-28C4-621AFCA99BB9}"/>
                </a:ext>
              </a:extLst>
            </p:cNvPr>
            <p:cNvSpPr/>
            <p:nvPr/>
          </p:nvSpPr>
          <p:spPr>
            <a:xfrm>
              <a:off x="4709780" y="7439712"/>
              <a:ext cx="604852" cy="1263894"/>
            </a:xfrm>
            <a:custGeom>
              <a:avLst/>
              <a:gdLst>
                <a:gd name="connsiteX0" fmla="*/ 604428 w 604852"/>
                <a:gd name="connsiteY0" fmla="*/ 179 h 1263894"/>
                <a:gd name="connsiteX1" fmla="*/ 277856 w 604852"/>
                <a:gd name="connsiteY1" fmla="*/ 409878 h 1263894"/>
                <a:gd name="connsiteX2" fmla="*/ 16599 w 604852"/>
                <a:gd name="connsiteY2" fmla="*/ 1205524 h 1263894"/>
                <a:gd name="connsiteX3" fmla="*/ 46288 w 604852"/>
                <a:gd name="connsiteY3" fmla="*/ 1110522 h 1263894"/>
                <a:gd name="connsiteX4" fmla="*/ 206604 w 604852"/>
                <a:gd name="connsiteY4" fmla="*/ 368314 h 1263894"/>
                <a:gd name="connsiteX5" fmla="*/ 604428 w 604852"/>
                <a:gd name="connsiteY5" fmla="*/ 179 h 1263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4852" h="1263894">
                  <a:moveTo>
                    <a:pt x="604428" y="179"/>
                  </a:moveTo>
                  <a:cubicBezTo>
                    <a:pt x="616303" y="7106"/>
                    <a:pt x="375828" y="208987"/>
                    <a:pt x="277856" y="409878"/>
                  </a:cubicBezTo>
                  <a:cubicBezTo>
                    <a:pt x="179884" y="610769"/>
                    <a:pt x="55194" y="1088750"/>
                    <a:pt x="16599" y="1205524"/>
                  </a:cubicBezTo>
                  <a:cubicBezTo>
                    <a:pt x="-21996" y="1322298"/>
                    <a:pt x="14621" y="1250057"/>
                    <a:pt x="46288" y="1110522"/>
                  </a:cubicBezTo>
                  <a:cubicBezTo>
                    <a:pt x="77955" y="970987"/>
                    <a:pt x="116550" y="548423"/>
                    <a:pt x="206604" y="368314"/>
                  </a:cubicBezTo>
                  <a:cubicBezTo>
                    <a:pt x="296658" y="188205"/>
                    <a:pt x="592553" y="-6748"/>
                    <a:pt x="604428" y="179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5" name="フリーフォーム 1384">
              <a:extLst>
                <a:ext uri="{FF2B5EF4-FFF2-40B4-BE49-F238E27FC236}">
                  <a16:creationId xmlns:a16="http://schemas.microsoft.com/office/drawing/2014/main" id="{EBD3CD01-96E7-A4FF-68A7-877397FE4376}"/>
                </a:ext>
              </a:extLst>
            </p:cNvPr>
            <p:cNvSpPr/>
            <p:nvPr/>
          </p:nvSpPr>
          <p:spPr>
            <a:xfrm>
              <a:off x="6206670" y="4631744"/>
              <a:ext cx="511115" cy="2053933"/>
            </a:xfrm>
            <a:custGeom>
              <a:avLst/>
              <a:gdLst>
                <a:gd name="connsiteX0" fmla="*/ 443512 w 511115"/>
                <a:gd name="connsiteY0" fmla="*/ 5570 h 2053933"/>
                <a:gd name="connsiteX1" fmla="*/ 508826 w 511115"/>
                <a:gd name="connsiteY1" fmla="*/ 569648 h 2053933"/>
                <a:gd name="connsiteX2" fmla="*/ 360385 w 511115"/>
                <a:gd name="connsiteY2" fmla="*/ 1074350 h 2053933"/>
                <a:gd name="connsiteX3" fmla="*/ 425699 w 511115"/>
                <a:gd name="connsiteY3" fmla="*/ 1020911 h 2053933"/>
                <a:gd name="connsiteX4" fmla="*/ 4125 w 511115"/>
                <a:gd name="connsiteY4" fmla="*/ 2036251 h 2053933"/>
                <a:gd name="connsiteX5" fmla="*/ 223818 w 511115"/>
                <a:gd name="connsiteY5" fmla="*/ 1584988 h 2053933"/>
                <a:gd name="connsiteX6" fmla="*/ 437574 w 511115"/>
                <a:gd name="connsiteY6" fmla="*/ 563711 h 2053933"/>
                <a:gd name="connsiteX7" fmla="*/ 348509 w 511115"/>
                <a:gd name="connsiteY7" fmla="*/ 931846 h 2053933"/>
                <a:gd name="connsiteX8" fmla="*/ 443512 w 511115"/>
                <a:gd name="connsiteY8" fmla="*/ 5570 h 2053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1115" h="2053933">
                  <a:moveTo>
                    <a:pt x="443512" y="5570"/>
                  </a:moveTo>
                  <a:cubicBezTo>
                    <a:pt x="470231" y="-54796"/>
                    <a:pt x="522681" y="391518"/>
                    <a:pt x="508826" y="569648"/>
                  </a:cubicBezTo>
                  <a:cubicBezTo>
                    <a:pt x="494971" y="747778"/>
                    <a:pt x="374239" y="999140"/>
                    <a:pt x="360385" y="1074350"/>
                  </a:cubicBezTo>
                  <a:cubicBezTo>
                    <a:pt x="346530" y="1149561"/>
                    <a:pt x="485076" y="860594"/>
                    <a:pt x="425699" y="1020911"/>
                  </a:cubicBezTo>
                  <a:cubicBezTo>
                    <a:pt x="366322" y="1181228"/>
                    <a:pt x="37772" y="1942238"/>
                    <a:pt x="4125" y="2036251"/>
                  </a:cubicBezTo>
                  <a:cubicBezTo>
                    <a:pt x="-29522" y="2130264"/>
                    <a:pt x="151576" y="1830411"/>
                    <a:pt x="223818" y="1584988"/>
                  </a:cubicBezTo>
                  <a:cubicBezTo>
                    <a:pt x="296059" y="1339565"/>
                    <a:pt x="416792" y="672568"/>
                    <a:pt x="437574" y="563711"/>
                  </a:cubicBezTo>
                  <a:cubicBezTo>
                    <a:pt x="458356" y="454854"/>
                    <a:pt x="348509" y="1018932"/>
                    <a:pt x="348509" y="931846"/>
                  </a:cubicBezTo>
                  <a:cubicBezTo>
                    <a:pt x="348509" y="844760"/>
                    <a:pt x="416793" y="65936"/>
                    <a:pt x="443512" y="557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6" name="フリーフォーム 1385">
              <a:extLst>
                <a:ext uri="{FF2B5EF4-FFF2-40B4-BE49-F238E27FC236}">
                  <a16:creationId xmlns:a16="http://schemas.microsoft.com/office/drawing/2014/main" id="{88FC9383-3239-7885-526E-2DAF5CF1A568}"/>
                </a:ext>
              </a:extLst>
            </p:cNvPr>
            <p:cNvSpPr/>
            <p:nvPr/>
          </p:nvSpPr>
          <p:spPr>
            <a:xfrm>
              <a:off x="2240451" y="5824815"/>
              <a:ext cx="953584" cy="2052179"/>
            </a:xfrm>
            <a:custGeom>
              <a:avLst/>
              <a:gdLst>
                <a:gd name="connsiteX0" fmla="*/ 948074 w 953584"/>
                <a:gd name="connsiteY0" fmla="*/ 32 h 2052179"/>
                <a:gd name="connsiteX1" fmla="*/ 900572 w 953584"/>
                <a:gd name="connsiteY1" fmla="*/ 160349 h 2052179"/>
                <a:gd name="connsiteX2" fmla="*/ 526500 w 953584"/>
                <a:gd name="connsiteY2" fmla="*/ 504733 h 2052179"/>
                <a:gd name="connsiteX3" fmla="*/ 366183 w 953584"/>
                <a:gd name="connsiteY3" fmla="*/ 1027247 h 2052179"/>
                <a:gd name="connsiteX4" fmla="*/ 544313 w 953584"/>
                <a:gd name="connsiteY4" fmla="*/ 866930 h 2052179"/>
                <a:gd name="connsiteX5" fmla="*/ 259305 w 953584"/>
                <a:gd name="connsiteY5" fmla="*/ 1223190 h 2052179"/>
                <a:gd name="connsiteX6" fmla="*/ 15861 w 953584"/>
                <a:gd name="connsiteY6" fmla="*/ 2024775 h 2052179"/>
                <a:gd name="connsiteX7" fmla="*/ 51487 w 953584"/>
                <a:gd name="connsiteY7" fmla="*/ 1763517 h 2052179"/>
                <a:gd name="connsiteX8" fmla="*/ 277118 w 953584"/>
                <a:gd name="connsiteY8" fmla="*/ 777866 h 2052179"/>
                <a:gd name="connsiteX9" fmla="*/ 639315 w 953584"/>
                <a:gd name="connsiteY9" fmla="*/ 385980 h 2052179"/>
                <a:gd name="connsiteX10" fmla="*/ 912448 w 953584"/>
                <a:gd name="connsiteY10" fmla="*/ 148473 h 2052179"/>
                <a:gd name="connsiteX11" fmla="*/ 948074 w 953584"/>
                <a:gd name="connsiteY11" fmla="*/ 32 h 2052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53584" h="2052179">
                  <a:moveTo>
                    <a:pt x="948074" y="32"/>
                  </a:moveTo>
                  <a:cubicBezTo>
                    <a:pt x="946095" y="2011"/>
                    <a:pt x="970834" y="76232"/>
                    <a:pt x="900572" y="160349"/>
                  </a:cubicBezTo>
                  <a:cubicBezTo>
                    <a:pt x="830310" y="244466"/>
                    <a:pt x="615565" y="360250"/>
                    <a:pt x="526500" y="504733"/>
                  </a:cubicBezTo>
                  <a:cubicBezTo>
                    <a:pt x="437435" y="649216"/>
                    <a:pt x="363214" y="966881"/>
                    <a:pt x="366183" y="1027247"/>
                  </a:cubicBezTo>
                  <a:cubicBezTo>
                    <a:pt x="369152" y="1087613"/>
                    <a:pt x="562126" y="834273"/>
                    <a:pt x="544313" y="866930"/>
                  </a:cubicBezTo>
                  <a:cubicBezTo>
                    <a:pt x="526500" y="899587"/>
                    <a:pt x="347380" y="1030216"/>
                    <a:pt x="259305" y="1223190"/>
                  </a:cubicBezTo>
                  <a:cubicBezTo>
                    <a:pt x="171230" y="1416164"/>
                    <a:pt x="50497" y="1934721"/>
                    <a:pt x="15861" y="2024775"/>
                  </a:cubicBezTo>
                  <a:cubicBezTo>
                    <a:pt x="-18775" y="2114829"/>
                    <a:pt x="7944" y="1971335"/>
                    <a:pt x="51487" y="1763517"/>
                  </a:cubicBezTo>
                  <a:cubicBezTo>
                    <a:pt x="95030" y="1555699"/>
                    <a:pt x="179147" y="1007456"/>
                    <a:pt x="277118" y="777866"/>
                  </a:cubicBezTo>
                  <a:cubicBezTo>
                    <a:pt x="375089" y="548277"/>
                    <a:pt x="533427" y="490879"/>
                    <a:pt x="639315" y="385980"/>
                  </a:cubicBezTo>
                  <a:cubicBezTo>
                    <a:pt x="745203" y="281081"/>
                    <a:pt x="853071" y="210819"/>
                    <a:pt x="912448" y="148473"/>
                  </a:cubicBezTo>
                  <a:cubicBezTo>
                    <a:pt x="971825" y="86128"/>
                    <a:pt x="950053" y="-1947"/>
                    <a:pt x="948074" y="32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7" name="フリーフォーム 1386">
              <a:extLst>
                <a:ext uri="{FF2B5EF4-FFF2-40B4-BE49-F238E27FC236}">
                  <a16:creationId xmlns:a16="http://schemas.microsoft.com/office/drawing/2014/main" id="{626DE84B-2A62-84D3-F40D-F551480A4ACF}"/>
                </a:ext>
              </a:extLst>
            </p:cNvPr>
            <p:cNvSpPr/>
            <p:nvPr/>
          </p:nvSpPr>
          <p:spPr>
            <a:xfrm>
              <a:off x="2240669" y="7095324"/>
              <a:ext cx="306659" cy="1284006"/>
            </a:xfrm>
            <a:custGeom>
              <a:avLst/>
              <a:gdLst>
                <a:gd name="connsiteX0" fmla="*/ 306588 w 306659"/>
                <a:gd name="connsiteY0" fmla="*/ 182 h 1284006"/>
                <a:gd name="connsiteX1" fmla="*/ 98770 w 306659"/>
                <a:gd name="connsiteY1" fmla="*/ 623637 h 1284006"/>
                <a:gd name="connsiteX2" fmla="*/ 9705 w 306659"/>
                <a:gd name="connsiteY2" fmla="*/ 1258967 h 1284006"/>
                <a:gd name="connsiteX3" fmla="*/ 9705 w 306659"/>
                <a:gd name="connsiteY3" fmla="*/ 1098650 h 1284006"/>
                <a:gd name="connsiteX4" fmla="*/ 75019 w 306659"/>
                <a:gd name="connsiteY4" fmla="*/ 564260 h 1284006"/>
                <a:gd name="connsiteX5" fmla="*/ 306588 w 306659"/>
                <a:gd name="connsiteY5" fmla="*/ 182 h 1284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659" h="1284006">
                  <a:moveTo>
                    <a:pt x="306588" y="182"/>
                  </a:moveTo>
                  <a:cubicBezTo>
                    <a:pt x="310546" y="10078"/>
                    <a:pt x="148250" y="413840"/>
                    <a:pt x="98770" y="623637"/>
                  </a:cubicBezTo>
                  <a:cubicBezTo>
                    <a:pt x="49290" y="833434"/>
                    <a:pt x="24549" y="1179798"/>
                    <a:pt x="9705" y="1258967"/>
                  </a:cubicBezTo>
                  <a:cubicBezTo>
                    <a:pt x="-5139" y="1338136"/>
                    <a:pt x="-1181" y="1214435"/>
                    <a:pt x="9705" y="1098650"/>
                  </a:cubicBezTo>
                  <a:cubicBezTo>
                    <a:pt x="20591" y="982866"/>
                    <a:pt x="29497" y="742390"/>
                    <a:pt x="75019" y="564260"/>
                  </a:cubicBezTo>
                  <a:cubicBezTo>
                    <a:pt x="120541" y="386130"/>
                    <a:pt x="302630" y="-9714"/>
                    <a:pt x="306588" y="182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9" name="フリーフォーム 1388">
              <a:extLst>
                <a:ext uri="{FF2B5EF4-FFF2-40B4-BE49-F238E27FC236}">
                  <a16:creationId xmlns:a16="http://schemas.microsoft.com/office/drawing/2014/main" id="{4EF2F056-033F-FB95-64BC-EEB661AEA4FD}"/>
                </a:ext>
              </a:extLst>
            </p:cNvPr>
            <p:cNvSpPr/>
            <p:nvPr/>
          </p:nvSpPr>
          <p:spPr>
            <a:xfrm>
              <a:off x="457524" y="8697575"/>
              <a:ext cx="665192" cy="2449396"/>
            </a:xfrm>
            <a:custGeom>
              <a:avLst/>
              <a:gdLst>
                <a:gd name="connsiteX0" fmla="*/ 664694 w 665192"/>
                <a:gd name="connsiteY0" fmla="*/ 1100 h 2449396"/>
                <a:gd name="connsiteX1" fmla="*/ 338123 w 665192"/>
                <a:gd name="connsiteY1" fmla="*/ 1212383 h 2449396"/>
                <a:gd name="connsiteX2" fmla="*/ 296559 w 665192"/>
                <a:gd name="connsiteY2" fmla="*/ 909563 h 2449396"/>
                <a:gd name="connsiteX3" fmla="*/ 35302 w 665192"/>
                <a:gd name="connsiteY3" fmla="*/ 2352415 h 2449396"/>
                <a:gd name="connsiteX4" fmla="*/ 35302 w 665192"/>
                <a:gd name="connsiteY4" fmla="*/ 2085220 h 2449396"/>
                <a:gd name="connsiteX5" fmla="*/ 338123 w 665192"/>
                <a:gd name="connsiteY5" fmla="*/ 214856 h 2449396"/>
                <a:gd name="connsiteX6" fmla="*/ 254995 w 665192"/>
                <a:gd name="connsiteY6" fmla="*/ 980815 h 2449396"/>
                <a:gd name="connsiteX7" fmla="*/ 664694 w 665192"/>
                <a:gd name="connsiteY7" fmla="*/ 1100 h 2449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5192" h="2449396">
                  <a:moveTo>
                    <a:pt x="664694" y="1100"/>
                  </a:moveTo>
                  <a:cubicBezTo>
                    <a:pt x="678549" y="39695"/>
                    <a:pt x="399479" y="1060973"/>
                    <a:pt x="338123" y="1212383"/>
                  </a:cubicBezTo>
                  <a:cubicBezTo>
                    <a:pt x="276767" y="1363793"/>
                    <a:pt x="347029" y="719558"/>
                    <a:pt x="296559" y="909563"/>
                  </a:cubicBezTo>
                  <a:cubicBezTo>
                    <a:pt x="246089" y="1099568"/>
                    <a:pt x="78845" y="2156472"/>
                    <a:pt x="35302" y="2352415"/>
                  </a:cubicBezTo>
                  <a:cubicBezTo>
                    <a:pt x="-8241" y="2548358"/>
                    <a:pt x="-15168" y="2441480"/>
                    <a:pt x="35302" y="2085220"/>
                  </a:cubicBezTo>
                  <a:cubicBezTo>
                    <a:pt x="85772" y="1728960"/>
                    <a:pt x="301508" y="398923"/>
                    <a:pt x="338123" y="214856"/>
                  </a:cubicBezTo>
                  <a:cubicBezTo>
                    <a:pt x="374738" y="30789"/>
                    <a:pt x="201556" y="1009514"/>
                    <a:pt x="254995" y="980815"/>
                  </a:cubicBezTo>
                  <a:cubicBezTo>
                    <a:pt x="308434" y="952116"/>
                    <a:pt x="650839" y="-37495"/>
                    <a:pt x="664694" y="11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0" name="フリーフォーム 1389">
              <a:extLst>
                <a:ext uri="{FF2B5EF4-FFF2-40B4-BE49-F238E27FC236}">
                  <a16:creationId xmlns:a16="http://schemas.microsoft.com/office/drawing/2014/main" id="{8B7F4EAE-51E4-9D13-09D4-A96597D23F9D}"/>
                </a:ext>
              </a:extLst>
            </p:cNvPr>
            <p:cNvSpPr/>
            <p:nvPr/>
          </p:nvSpPr>
          <p:spPr>
            <a:xfrm>
              <a:off x="6797837" y="6988607"/>
              <a:ext cx="1606006" cy="2082317"/>
            </a:xfrm>
            <a:custGeom>
              <a:avLst/>
              <a:gdLst>
                <a:gd name="connsiteX0" fmla="*/ 1277384 w 1606006"/>
                <a:gd name="connsiteY0" fmla="*/ 22 h 2082317"/>
                <a:gd name="connsiteX1" fmla="*/ 1413950 w 1606006"/>
                <a:gd name="connsiteY1" fmla="*/ 391907 h 2082317"/>
                <a:gd name="connsiteX2" fmla="*/ 1408012 w 1606006"/>
                <a:gd name="connsiteY2" fmla="*/ 605663 h 2082317"/>
                <a:gd name="connsiteX3" fmla="*/ 1336760 w 1606006"/>
                <a:gd name="connsiteY3" fmla="*/ 765980 h 2082317"/>
                <a:gd name="connsiteX4" fmla="*/ 612366 w 1606006"/>
                <a:gd name="connsiteY4" fmla="*/ 1312245 h 2082317"/>
                <a:gd name="connsiteX5" fmla="*/ 1081441 w 1606006"/>
                <a:gd name="connsiteY5" fmla="*/ 1181616 h 2082317"/>
                <a:gd name="connsiteX6" fmla="*/ 1253633 w 1606006"/>
                <a:gd name="connsiteY6" fmla="*/ 1104427 h 2082317"/>
                <a:gd name="connsiteX7" fmla="*/ 737057 w 1606006"/>
                <a:gd name="connsiteY7" fmla="*/ 1383497 h 2082317"/>
                <a:gd name="connsiteX8" fmla="*/ 786 w 1606006"/>
                <a:gd name="connsiteY8" fmla="*/ 2078203 h 2082317"/>
                <a:gd name="connsiteX9" fmla="*/ 612366 w 1606006"/>
                <a:gd name="connsiteY9" fmla="*/ 1644754 h 2082317"/>
                <a:gd name="connsiteX10" fmla="*/ 1419888 w 1606006"/>
                <a:gd name="connsiteY10" fmla="*/ 1092551 h 2082317"/>
                <a:gd name="connsiteX11" fmla="*/ 1479264 w 1606006"/>
                <a:gd name="connsiteY11" fmla="*/ 932235 h 2082317"/>
                <a:gd name="connsiteX12" fmla="*/ 1277384 w 1606006"/>
                <a:gd name="connsiteY12" fmla="*/ 1045050 h 2082317"/>
                <a:gd name="connsiteX13" fmla="*/ 1538641 w 1606006"/>
                <a:gd name="connsiteY13" fmla="*/ 647227 h 2082317"/>
                <a:gd name="connsiteX14" fmla="*/ 1603955 w 1606006"/>
                <a:gd name="connsiteY14" fmla="*/ 71274 h 2082317"/>
                <a:gd name="connsiteX15" fmla="*/ 1485202 w 1606006"/>
                <a:gd name="connsiteY15" fmla="*/ 427533 h 2082317"/>
                <a:gd name="connsiteX16" fmla="*/ 1586142 w 1606006"/>
                <a:gd name="connsiteY16" fmla="*/ 23772 h 2082317"/>
                <a:gd name="connsiteX17" fmla="*/ 1402075 w 1606006"/>
                <a:gd name="connsiteY17" fmla="*/ 409720 h 2082317"/>
                <a:gd name="connsiteX18" fmla="*/ 1277384 w 1606006"/>
                <a:gd name="connsiteY18" fmla="*/ 22 h 2082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06006" h="2082317">
                  <a:moveTo>
                    <a:pt x="1277384" y="22"/>
                  </a:moveTo>
                  <a:cubicBezTo>
                    <a:pt x="1279363" y="-2947"/>
                    <a:pt x="1392179" y="290967"/>
                    <a:pt x="1413950" y="391907"/>
                  </a:cubicBezTo>
                  <a:cubicBezTo>
                    <a:pt x="1435721" y="492847"/>
                    <a:pt x="1420877" y="543318"/>
                    <a:pt x="1408012" y="605663"/>
                  </a:cubicBezTo>
                  <a:cubicBezTo>
                    <a:pt x="1395147" y="668009"/>
                    <a:pt x="1469368" y="648216"/>
                    <a:pt x="1336760" y="765980"/>
                  </a:cubicBezTo>
                  <a:cubicBezTo>
                    <a:pt x="1204152" y="883744"/>
                    <a:pt x="654919" y="1242972"/>
                    <a:pt x="612366" y="1312245"/>
                  </a:cubicBezTo>
                  <a:cubicBezTo>
                    <a:pt x="569813" y="1381518"/>
                    <a:pt x="974563" y="1216252"/>
                    <a:pt x="1081441" y="1181616"/>
                  </a:cubicBezTo>
                  <a:cubicBezTo>
                    <a:pt x="1188319" y="1146980"/>
                    <a:pt x="1311030" y="1070780"/>
                    <a:pt x="1253633" y="1104427"/>
                  </a:cubicBezTo>
                  <a:cubicBezTo>
                    <a:pt x="1196236" y="1138074"/>
                    <a:pt x="945865" y="1221201"/>
                    <a:pt x="737057" y="1383497"/>
                  </a:cubicBezTo>
                  <a:cubicBezTo>
                    <a:pt x="528249" y="1545793"/>
                    <a:pt x="21568" y="2034660"/>
                    <a:pt x="786" y="2078203"/>
                  </a:cubicBezTo>
                  <a:cubicBezTo>
                    <a:pt x="-19996" y="2121746"/>
                    <a:pt x="375849" y="1809029"/>
                    <a:pt x="612366" y="1644754"/>
                  </a:cubicBezTo>
                  <a:cubicBezTo>
                    <a:pt x="848883" y="1480479"/>
                    <a:pt x="1275405" y="1211304"/>
                    <a:pt x="1419888" y="1092551"/>
                  </a:cubicBezTo>
                  <a:cubicBezTo>
                    <a:pt x="1564371" y="973798"/>
                    <a:pt x="1503015" y="940152"/>
                    <a:pt x="1479264" y="932235"/>
                  </a:cubicBezTo>
                  <a:cubicBezTo>
                    <a:pt x="1455513" y="924318"/>
                    <a:pt x="1267488" y="1092551"/>
                    <a:pt x="1277384" y="1045050"/>
                  </a:cubicBezTo>
                  <a:cubicBezTo>
                    <a:pt x="1287280" y="997549"/>
                    <a:pt x="1484213" y="809523"/>
                    <a:pt x="1538641" y="647227"/>
                  </a:cubicBezTo>
                  <a:cubicBezTo>
                    <a:pt x="1593070" y="484931"/>
                    <a:pt x="1612861" y="107890"/>
                    <a:pt x="1603955" y="71274"/>
                  </a:cubicBezTo>
                  <a:cubicBezTo>
                    <a:pt x="1595049" y="34658"/>
                    <a:pt x="1488171" y="435450"/>
                    <a:pt x="1485202" y="427533"/>
                  </a:cubicBezTo>
                  <a:cubicBezTo>
                    <a:pt x="1482233" y="419616"/>
                    <a:pt x="1599996" y="26741"/>
                    <a:pt x="1586142" y="23772"/>
                  </a:cubicBezTo>
                  <a:cubicBezTo>
                    <a:pt x="1572288" y="20803"/>
                    <a:pt x="1450566" y="409720"/>
                    <a:pt x="1402075" y="409720"/>
                  </a:cubicBezTo>
                  <a:cubicBezTo>
                    <a:pt x="1353584" y="409720"/>
                    <a:pt x="1275405" y="2991"/>
                    <a:pt x="1277384" y="22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1" name="フリーフォーム 1390">
              <a:extLst>
                <a:ext uri="{FF2B5EF4-FFF2-40B4-BE49-F238E27FC236}">
                  <a16:creationId xmlns:a16="http://schemas.microsoft.com/office/drawing/2014/main" id="{2D567B29-B019-5026-D5AF-60C4EF2BEBD8}"/>
                </a:ext>
              </a:extLst>
            </p:cNvPr>
            <p:cNvSpPr/>
            <p:nvPr/>
          </p:nvSpPr>
          <p:spPr>
            <a:xfrm>
              <a:off x="5875555" y="8771806"/>
              <a:ext cx="2102960" cy="1879830"/>
            </a:xfrm>
            <a:custGeom>
              <a:avLst/>
              <a:gdLst>
                <a:gd name="connsiteX0" fmla="*/ 50232 w 2102960"/>
                <a:gd name="connsiteY0" fmla="*/ 1820984 h 1879830"/>
                <a:gd name="connsiteX1" fmla="*/ 91796 w 2102960"/>
                <a:gd name="connsiteY1" fmla="*/ 1779420 h 1879830"/>
                <a:gd name="connsiteX2" fmla="*/ 1392144 w 2102960"/>
                <a:gd name="connsiteY2" fmla="*/ 597825 h 1879830"/>
                <a:gd name="connsiteX3" fmla="*/ 2098726 w 2102960"/>
                <a:gd name="connsiteY3" fmla="*/ 33747 h 1879830"/>
                <a:gd name="connsiteX4" fmla="*/ 1694964 w 2102960"/>
                <a:gd name="connsiteY4" fmla="*/ 300942 h 1879830"/>
                <a:gd name="connsiteX5" fmla="*/ 1873094 w 2102960"/>
                <a:gd name="connsiteY5" fmla="*/ 4059 h 1879830"/>
                <a:gd name="connsiteX6" fmla="*/ 1249640 w 2102960"/>
                <a:gd name="connsiteY6" fmla="*/ 568137 h 1879830"/>
                <a:gd name="connsiteX7" fmla="*/ 857754 w 2102960"/>
                <a:gd name="connsiteY7" fmla="*/ 965960 h 1879830"/>
                <a:gd name="connsiteX8" fmla="*/ 893380 w 2102960"/>
                <a:gd name="connsiteY8" fmla="*/ 859082 h 1879830"/>
                <a:gd name="connsiteX9" fmla="*/ 50232 w 2102960"/>
                <a:gd name="connsiteY9" fmla="*/ 1820984 h 1879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02960" h="1879830">
                  <a:moveTo>
                    <a:pt x="50232" y="1820984"/>
                  </a:moveTo>
                  <a:cubicBezTo>
                    <a:pt x="-83365" y="1974374"/>
                    <a:pt x="91796" y="1779420"/>
                    <a:pt x="91796" y="1779420"/>
                  </a:cubicBezTo>
                  <a:cubicBezTo>
                    <a:pt x="315448" y="1575560"/>
                    <a:pt x="1057656" y="888770"/>
                    <a:pt x="1392144" y="597825"/>
                  </a:cubicBezTo>
                  <a:cubicBezTo>
                    <a:pt x="1726632" y="306880"/>
                    <a:pt x="2048256" y="83227"/>
                    <a:pt x="2098726" y="33747"/>
                  </a:cubicBezTo>
                  <a:cubicBezTo>
                    <a:pt x="2149196" y="-15733"/>
                    <a:pt x="1732569" y="305890"/>
                    <a:pt x="1694964" y="300942"/>
                  </a:cubicBezTo>
                  <a:cubicBezTo>
                    <a:pt x="1657359" y="295994"/>
                    <a:pt x="1947315" y="-40473"/>
                    <a:pt x="1873094" y="4059"/>
                  </a:cubicBezTo>
                  <a:cubicBezTo>
                    <a:pt x="1798873" y="48591"/>
                    <a:pt x="1418863" y="407820"/>
                    <a:pt x="1249640" y="568137"/>
                  </a:cubicBezTo>
                  <a:cubicBezTo>
                    <a:pt x="1080417" y="728454"/>
                    <a:pt x="917131" y="917469"/>
                    <a:pt x="857754" y="965960"/>
                  </a:cubicBezTo>
                  <a:cubicBezTo>
                    <a:pt x="798377" y="1014451"/>
                    <a:pt x="1030936" y="720537"/>
                    <a:pt x="893380" y="859082"/>
                  </a:cubicBezTo>
                  <a:cubicBezTo>
                    <a:pt x="755824" y="997627"/>
                    <a:pt x="183829" y="1667594"/>
                    <a:pt x="50232" y="1820984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3" name="フリーフォーム 1392">
              <a:extLst>
                <a:ext uri="{FF2B5EF4-FFF2-40B4-BE49-F238E27FC236}">
                  <a16:creationId xmlns:a16="http://schemas.microsoft.com/office/drawing/2014/main" id="{CF40A405-9508-7C2D-EB9F-0861E8C0C427}"/>
                </a:ext>
              </a:extLst>
            </p:cNvPr>
            <p:cNvSpPr/>
            <p:nvPr/>
          </p:nvSpPr>
          <p:spPr>
            <a:xfrm>
              <a:off x="5269061" y="10818171"/>
              <a:ext cx="834893" cy="1635887"/>
            </a:xfrm>
            <a:custGeom>
              <a:avLst/>
              <a:gdLst>
                <a:gd name="connsiteX0" fmla="*/ 585474 w 834893"/>
                <a:gd name="connsiteY0" fmla="*/ 250 h 1635887"/>
                <a:gd name="connsiteX1" fmla="*/ 484534 w 834893"/>
                <a:gd name="connsiteY1" fmla="*/ 374323 h 1635887"/>
                <a:gd name="connsiteX2" fmla="*/ 466721 w 834893"/>
                <a:gd name="connsiteY2" fmla="*/ 1098717 h 1635887"/>
                <a:gd name="connsiteX3" fmla="*/ 508284 w 834893"/>
                <a:gd name="connsiteY3" fmla="*/ 1080904 h 1635887"/>
                <a:gd name="connsiteX4" fmla="*/ 834856 w 834893"/>
                <a:gd name="connsiteY4" fmla="*/ 1621232 h 1635887"/>
                <a:gd name="connsiteX5" fmla="*/ 526097 w 834893"/>
                <a:gd name="connsiteY5" fmla="*/ 1407476 h 1635887"/>
                <a:gd name="connsiteX6" fmla="*/ 15458 w 834893"/>
                <a:gd name="connsiteY6" fmla="*/ 629642 h 1635887"/>
                <a:gd name="connsiteX7" fmla="*/ 175775 w 834893"/>
                <a:gd name="connsiteY7" fmla="*/ 320884 h 1635887"/>
                <a:gd name="connsiteX8" fmla="*/ 585474 w 834893"/>
                <a:gd name="connsiteY8" fmla="*/ 250 h 1635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4893" h="1635887">
                  <a:moveTo>
                    <a:pt x="585474" y="250"/>
                  </a:moveTo>
                  <a:cubicBezTo>
                    <a:pt x="636934" y="9157"/>
                    <a:pt x="504326" y="191245"/>
                    <a:pt x="484534" y="374323"/>
                  </a:cubicBezTo>
                  <a:cubicBezTo>
                    <a:pt x="464742" y="557401"/>
                    <a:pt x="462763" y="980954"/>
                    <a:pt x="466721" y="1098717"/>
                  </a:cubicBezTo>
                  <a:cubicBezTo>
                    <a:pt x="470679" y="1216480"/>
                    <a:pt x="446928" y="993818"/>
                    <a:pt x="508284" y="1080904"/>
                  </a:cubicBezTo>
                  <a:cubicBezTo>
                    <a:pt x="569640" y="1167990"/>
                    <a:pt x="831887" y="1566803"/>
                    <a:pt x="834856" y="1621232"/>
                  </a:cubicBezTo>
                  <a:cubicBezTo>
                    <a:pt x="837825" y="1675661"/>
                    <a:pt x="662663" y="1572741"/>
                    <a:pt x="526097" y="1407476"/>
                  </a:cubicBezTo>
                  <a:cubicBezTo>
                    <a:pt x="389531" y="1242211"/>
                    <a:pt x="73845" y="810741"/>
                    <a:pt x="15458" y="629642"/>
                  </a:cubicBezTo>
                  <a:cubicBezTo>
                    <a:pt x="-42929" y="448543"/>
                    <a:pt x="75824" y="419845"/>
                    <a:pt x="175775" y="320884"/>
                  </a:cubicBezTo>
                  <a:cubicBezTo>
                    <a:pt x="275726" y="221923"/>
                    <a:pt x="534014" y="-8657"/>
                    <a:pt x="585474" y="250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4" name="フリーフォーム 1393">
              <a:extLst>
                <a:ext uri="{FF2B5EF4-FFF2-40B4-BE49-F238E27FC236}">
                  <a16:creationId xmlns:a16="http://schemas.microsoft.com/office/drawing/2014/main" id="{9505520B-D5B6-FE7F-33DF-D8C1C513F2A0}"/>
                </a:ext>
              </a:extLst>
            </p:cNvPr>
            <p:cNvSpPr/>
            <p:nvPr/>
          </p:nvSpPr>
          <p:spPr>
            <a:xfrm>
              <a:off x="7027931" y="6653217"/>
              <a:ext cx="2198424" cy="2735894"/>
            </a:xfrm>
            <a:custGeom>
              <a:avLst/>
              <a:gdLst>
                <a:gd name="connsiteX0" fmla="*/ 1308547 w 2198424"/>
                <a:gd name="connsiteY0" fmla="*/ 2902 h 2735894"/>
                <a:gd name="connsiteX1" fmla="*/ 1777622 w 2198424"/>
                <a:gd name="connsiteY1" fmla="*/ 946991 h 2735894"/>
                <a:gd name="connsiteX2" fmla="*/ 1890438 w 2198424"/>
                <a:gd name="connsiteY2" fmla="*/ 1570445 h 2735894"/>
                <a:gd name="connsiteX3" fmla="*/ 1617305 w 2198424"/>
                <a:gd name="connsiteY3" fmla="*/ 2092960 h 2735894"/>
                <a:gd name="connsiteX4" fmla="*/ 1682620 w 2198424"/>
                <a:gd name="connsiteY4" fmla="*/ 2092960 h 2735894"/>
                <a:gd name="connsiteX5" fmla="*/ 1635118 w 2198424"/>
                <a:gd name="connsiteY5" fmla="*/ 2294840 h 2735894"/>
                <a:gd name="connsiteX6" fmla="*/ 1373861 w 2198424"/>
                <a:gd name="connsiteY6" fmla="*/ 2496721 h 2735894"/>
                <a:gd name="connsiteX7" fmla="*/ 839472 w 2198424"/>
                <a:gd name="connsiteY7" fmla="*/ 2621412 h 2735894"/>
                <a:gd name="connsiteX8" fmla="*/ 2261 w 2198424"/>
                <a:gd name="connsiteY8" fmla="*/ 2734227 h 2735894"/>
                <a:gd name="connsiteX9" fmla="*/ 1112604 w 2198424"/>
                <a:gd name="connsiteY9" fmla="*/ 2532347 h 2735894"/>
                <a:gd name="connsiteX10" fmla="*/ 2133882 w 2198424"/>
                <a:gd name="connsiteY10" fmla="*/ 2164212 h 2735894"/>
                <a:gd name="connsiteX11" fmla="*/ 2062630 w 2198424"/>
                <a:gd name="connsiteY11" fmla="*/ 1867328 h 2735894"/>
                <a:gd name="connsiteX12" fmla="*/ 1813248 w 2198424"/>
                <a:gd name="connsiteY12" fmla="*/ 727297 h 2735894"/>
                <a:gd name="connsiteX13" fmla="*/ 1593555 w 2198424"/>
                <a:gd name="connsiteY13" fmla="*/ 436352 h 2735894"/>
                <a:gd name="connsiteX14" fmla="*/ 1611368 w 2198424"/>
                <a:gd name="connsiteY14" fmla="*/ 644170 h 2735894"/>
                <a:gd name="connsiteX15" fmla="*/ 1308547 w 2198424"/>
                <a:gd name="connsiteY15" fmla="*/ 2902 h 2735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8424" h="2735894">
                  <a:moveTo>
                    <a:pt x="1308547" y="2902"/>
                  </a:moveTo>
                  <a:cubicBezTo>
                    <a:pt x="1336256" y="53372"/>
                    <a:pt x="1680640" y="685734"/>
                    <a:pt x="1777622" y="946991"/>
                  </a:cubicBezTo>
                  <a:cubicBezTo>
                    <a:pt x="1874604" y="1208248"/>
                    <a:pt x="1917158" y="1379450"/>
                    <a:pt x="1890438" y="1570445"/>
                  </a:cubicBezTo>
                  <a:cubicBezTo>
                    <a:pt x="1863719" y="1761440"/>
                    <a:pt x="1651941" y="2005874"/>
                    <a:pt x="1617305" y="2092960"/>
                  </a:cubicBezTo>
                  <a:cubicBezTo>
                    <a:pt x="1582669" y="2180046"/>
                    <a:pt x="1679651" y="2059313"/>
                    <a:pt x="1682620" y="2092960"/>
                  </a:cubicBezTo>
                  <a:cubicBezTo>
                    <a:pt x="1685589" y="2126607"/>
                    <a:pt x="1686578" y="2227547"/>
                    <a:pt x="1635118" y="2294840"/>
                  </a:cubicBezTo>
                  <a:cubicBezTo>
                    <a:pt x="1583658" y="2362133"/>
                    <a:pt x="1506469" y="2442292"/>
                    <a:pt x="1373861" y="2496721"/>
                  </a:cubicBezTo>
                  <a:cubicBezTo>
                    <a:pt x="1241253" y="2551150"/>
                    <a:pt x="1068072" y="2581828"/>
                    <a:pt x="839472" y="2621412"/>
                  </a:cubicBezTo>
                  <a:cubicBezTo>
                    <a:pt x="610872" y="2660996"/>
                    <a:pt x="-43261" y="2749071"/>
                    <a:pt x="2261" y="2734227"/>
                  </a:cubicBezTo>
                  <a:cubicBezTo>
                    <a:pt x="47783" y="2719383"/>
                    <a:pt x="757334" y="2627350"/>
                    <a:pt x="1112604" y="2532347"/>
                  </a:cubicBezTo>
                  <a:cubicBezTo>
                    <a:pt x="1467874" y="2437344"/>
                    <a:pt x="1975544" y="2275048"/>
                    <a:pt x="2133882" y="2164212"/>
                  </a:cubicBezTo>
                  <a:cubicBezTo>
                    <a:pt x="2292220" y="2053376"/>
                    <a:pt x="2116069" y="2106814"/>
                    <a:pt x="2062630" y="1867328"/>
                  </a:cubicBezTo>
                  <a:cubicBezTo>
                    <a:pt x="2009191" y="1627842"/>
                    <a:pt x="1891427" y="965793"/>
                    <a:pt x="1813248" y="727297"/>
                  </a:cubicBezTo>
                  <a:cubicBezTo>
                    <a:pt x="1735069" y="488801"/>
                    <a:pt x="1627202" y="450206"/>
                    <a:pt x="1593555" y="436352"/>
                  </a:cubicBezTo>
                  <a:cubicBezTo>
                    <a:pt x="1559908" y="422498"/>
                    <a:pt x="1656890" y="712453"/>
                    <a:pt x="1611368" y="644170"/>
                  </a:cubicBezTo>
                  <a:cubicBezTo>
                    <a:pt x="1565846" y="575887"/>
                    <a:pt x="1280838" y="-47568"/>
                    <a:pt x="1308547" y="2902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5" name="フリーフォーム 1394">
              <a:extLst>
                <a:ext uri="{FF2B5EF4-FFF2-40B4-BE49-F238E27FC236}">
                  <a16:creationId xmlns:a16="http://schemas.microsoft.com/office/drawing/2014/main" id="{E9D5DCA2-9E23-C1C3-75A6-3737BDF2ACF3}"/>
                </a:ext>
              </a:extLst>
            </p:cNvPr>
            <p:cNvSpPr/>
            <p:nvPr/>
          </p:nvSpPr>
          <p:spPr>
            <a:xfrm>
              <a:off x="5937888" y="8689990"/>
              <a:ext cx="1889833" cy="1716427"/>
            </a:xfrm>
            <a:custGeom>
              <a:avLst/>
              <a:gdLst>
                <a:gd name="connsiteX0" fmla="*/ 17587 w 1889833"/>
                <a:gd name="connsiteY0" fmla="*/ 1665293 h 1716427"/>
                <a:gd name="connsiteX1" fmla="*/ 1003239 w 1889833"/>
                <a:gd name="connsiteY1" fmla="*/ 436197 h 1716427"/>
                <a:gd name="connsiteX2" fmla="*/ 926050 w 1889833"/>
                <a:gd name="connsiteY2" fmla="*/ 661828 h 1716427"/>
                <a:gd name="connsiteX3" fmla="*/ 1822637 w 1889833"/>
                <a:gd name="connsiteY3" fmla="*/ 2748 h 1716427"/>
                <a:gd name="connsiteX4" fmla="*/ 1656382 w 1889833"/>
                <a:gd name="connsiteY4" fmla="*/ 418384 h 1716427"/>
                <a:gd name="connsiteX5" fmla="*/ 1887951 w 1889833"/>
                <a:gd name="connsiteY5" fmla="*/ 210566 h 1716427"/>
                <a:gd name="connsiteX6" fmla="*/ 1502003 w 1889833"/>
                <a:gd name="connsiteY6" fmla="*/ 483698 h 1716427"/>
                <a:gd name="connsiteX7" fmla="*/ 1151681 w 1889833"/>
                <a:gd name="connsiteY7" fmla="*/ 703392 h 1716427"/>
                <a:gd name="connsiteX8" fmla="*/ 427286 w 1889833"/>
                <a:gd name="connsiteY8" fmla="*/ 1409974 h 1716427"/>
                <a:gd name="connsiteX9" fmla="*/ 17587 w 1889833"/>
                <a:gd name="connsiteY9" fmla="*/ 1665293 h 1716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89833" h="1716427">
                  <a:moveTo>
                    <a:pt x="17587" y="1665293"/>
                  </a:moveTo>
                  <a:cubicBezTo>
                    <a:pt x="113579" y="1502997"/>
                    <a:pt x="851829" y="603441"/>
                    <a:pt x="1003239" y="436197"/>
                  </a:cubicBezTo>
                  <a:cubicBezTo>
                    <a:pt x="1154649" y="268953"/>
                    <a:pt x="789484" y="734069"/>
                    <a:pt x="926050" y="661828"/>
                  </a:cubicBezTo>
                  <a:cubicBezTo>
                    <a:pt x="1062616" y="589587"/>
                    <a:pt x="1700915" y="43322"/>
                    <a:pt x="1822637" y="2748"/>
                  </a:cubicBezTo>
                  <a:cubicBezTo>
                    <a:pt x="1944359" y="-37826"/>
                    <a:pt x="1645496" y="383748"/>
                    <a:pt x="1656382" y="418384"/>
                  </a:cubicBezTo>
                  <a:cubicBezTo>
                    <a:pt x="1667268" y="453020"/>
                    <a:pt x="1913681" y="199680"/>
                    <a:pt x="1887951" y="210566"/>
                  </a:cubicBezTo>
                  <a:cubicBezTo>
                    <a:pt x="1862221" y="221452"/>
                    <a:pt x="1624715" y="401560"/>
                    <a:pt x="1502003" y="483698"/>
                  </a:cubicBezTo>
                  <a:cubicBezTo>
                    <a:pt x="1379291" y="565836"/>
                    <a:pt x="1330800" y="549013"/>
                    <a:pt x="1151681" y="703392"/>
                  </a:cubicBezTo>
                  <a:cubicBezTo>
                    <a:pt x="972562" y="857771"/>
                    <a:pt x="613333" y="1254605"/>
                    <a:pt x="427286" y="1409974"/>
                  </a:cubicBezTo>
                  <a:cubicBezTo>
                    <a:pt x="241239" y="1565343"/>
                    <a:pt x="-78405" y="1827589"/>
                    <a:pt x="17587" y="1665293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6" name="フリーフォーム 1395">
              <a:extLst>
                <a:ext uri="{FF2B5EF4-FFF2-40B4-BE49-F238E27FC236}">
                  <a16:creationId xmlns:a16="http://schemas.microsoft.com/office/drawing/2014/main" id="{45ACA505-394C-5E70-23BA-1A0E39C7FF10}"/>
                </a:ext>
              </a:extLst>
            </p:cNvPr>
            <p:cNvSpPr/>
            <p:nvPr/>
          </p:nvSpPr>
          <p:spPr>
            <a:xfrm>
              <a:off x="4506089" y="11408475"/>
              <a:ext cx="947349" cy="870429"/>
            </a:xfrm>
            <a:custGeom>
              <a:avLst/>
              <a:gdLst>
                <a:gd name="connsiteX0" fmla="*/ 891246 w 947349"/>
                <a:gd name="connsiteY0" fmla="*/ 21525 h 870429"/>
                <a:gd name="connsiteX1" fmla="*/ 481547 w 947349"/>
                <a:gd name="connsiteY1" fmla="*/ 146216 h 870429"/>
                <a:gd name="connsiteX2" fmla="*/ 772493 w 947349"/>
                <a:gd name="connsiteY2" fmla="*/ 419348 h 870429"/>
                <a:gd name="connsiteX3" fmla="*/ 665615 w 947349"/>
                <a:gd name="connsiteY3" fmla="*/ 443099 h 870429"/>
                <a:gd name="connsiteX4" fmla="*/ 897184 w 947349"/>
                <a:gd name="connsiteY4" fmla="*/ 745920 h 870429"/>
                <a:gd name="connsiteX5" fmla="*/ 926872 w 947349"/>
                <a:gd name="connsiteY5" fmla="*/ 858735 h 870429"/>
                <a:gd name="connsiteX6" fmla="*/ 647802 w 947349"/>
                <a:gd name="connsiteY6" fmla="*/ 484663 h 870429"/>
                <a:gd name="connsiteX7" fmla="*/ 398420 w 947349"/>
                <a:gd name="connsiteY7" fmla="*/ 205593 h 870429"/>
                <a:gd name="connsiteX8" fmla="*/ 196540 w 947349"/>
                <a:gd name="connsiteY8" fmla="*/ 282782 h 870429"/>
                <a:gd name="connsiteX9" fmla="*/ 597 w 947349"/>
                <a:gd name="connsiteY9" fmla="*/ 371847 h 870429"/>
                <a:gd name="connsiteX10" fmla="*/ 261854 w 947349"/>
                <a:gd name="connsiteY10" fmla="*/ 152154 h 870429"/>
                <a:gd name="connsiteX11" fmla="*/ 564675 w 947349"/>
                <a:gd name="connsiteY11" fmla="*/ 9650 h 870429"/>
                <a:gd name="connsiteX12" fmla="*/ 891246 w 947349"/>
                <a:gd name="connsiteY12" fmla="*/ 21525 h 87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47349" h="870429">
                  <a:moveTo>
                    <a:pt x="891246" y="21525"/>
                  </a:moveTo>
                  <a:cubicBezTo>
                    <a:pt x="877391" y="44286"/>
                    <a:pt x="501339" y="79912"/>
                    <a:pt x="481547" y="146216"/>
                  </a:cubicBezTo>
                  <a:cubicBezTo>
                    <a:pt x="461755" y="212520"/>
                    <a:pt x="741815" y="369868"/>
                    <a:pt x="772493" y="419348"/>
                  </a:cubicBezTo>
                  <a:cubicBezTo>
                    <a:pt x="803171" y="468828"/>
                    <a:pt x="644833" y="388670"/>
                    <a:pt x="665615" y="443099"/>
                  </a:cubicBezTo>
                  <a:cubicBezTo>
                    <a:pt x="686397" y="497528"/>
                    <a:pt x="853641" y="676647"/>
                    <a:pt x="897184" y="745920"/>
                  </a:cubicBezTo>
                  <a:cubicBezTo>
                    <a:pt x="940727" y="815193"/>
                    <a:pt x="968435" y="902278"/>
                    <a:pt x="926872" y="858735"/>
                  </a:cubicBezTo>
                  <a:cubicBezTo>
                    <a:pt x="885309" y="815192"/>
                    <a:pt x="735877" y="593520"/>
                    <a:pt x="647802" y="484663"/>
                  </a:cubicBezTo>
                  <a:cubicBezTo>
                    <a:pt x="559727" y="375806"/>
                    <a:pt x="473630" y="239240"/>
                    <a:pt x="398420" y="205593"/>
                  </a:cubicBezTo>
                  <a:cubicBezTo>
                    <a:pt x="323210" y="171946"/>
                    <a:pt x="262844" y="255073"/>
                    <a:pt x="196540" y="282782"/>
                  </a:cubicBezTo>
                  <a:cubicBezTo>
                    <a:pt x="130236" y="310491"/>
                    <a:pt x="-10289" y="393618"/>
                    <a:pt x="597" y="371847"/>
                  </a:cubicBezTo>
                  <a:cubicBezTo>
                    <a:pt x="11483" y="350076"/>
                    <a:pt x="167841" y="212520"/>
                    <a:pt x="261854" y="152154"/>
                  </a:cubicBezTo>
                  <a:cubicBezTo>
                    <a:pt x="355867" y="91788"/>
                    <a:pt x="458787" y="26474"/>
                    <a:pt x="564675" y="9650"/>
                  </a:cubicBezTo>
                  <a:cubicBezTo>
                    <a:pt x="670563" y="-7174"/>
                    <a:pt x="905101" y="-1236"/>
                    <a:pt x="891246" y="21525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7" name="フリーフォーム 1396">
              <a:extLst>
                <a:ext uri="{FF2B5EF4-FFF2-40B4-BE49-F238E27FC236}">
                  <a16:creationId xmlns:a16="http://schemas.microsoft.com/office/drawing/2014/main" id="{3F92D15B-0BAC-055F-B632-E13333294E1D}"/>
                </a:ext>
              </a:extLst>
            </p:cNvPr>
            <p:cNvSpPr/>
            <p:nvPr/>
          </p:nvSpPr>
          <p:spPr>
            <a:xfrm>
              <a:off x="1981098" y="4375350"/>
              <a:ext cx="556037" cy="388531"/>
            </a:xfrm>
            <a:custGeom>
              <a:avLst/>
              <a:gdLst>
                <a:gd name="connsiteX0" fmla="*/ 177083 w 556037"/>
                <a:gd name="connsiteY0" fmla="*/ 5 h 388531"/>
                <a:gd name="connsiteX1" fmla="*/ 339315 w 556037"/>
                <a:gd name="connsiteY1" fmla="*/ 108160 h 388531"/>
                <a:gd name="connsiteX2" fmla="*/ 309818 w 556037"/>
                <a:gd name="connsiteY2" fmla="*/ 137656 h 388531"/>
                <a:gd name="connsiteX3" fmla="*/ 388476 w 556037"/>
                <a:gd name="connsiteY3" fmla="*/ 226147 h 388531"/>
                <a:gd name="connsiteX4" fmla="*/ 555625 w 556037"/>
                <a:gd name="connsiteY4" fmla="*/ 388379 h 388531"/>
                <a:gd name="connsiteX5" fmla="*/ 427805 w 556037"/>
                <a:gd name="connsiteY5" fmla="*/ 255644 h 388531"/>
                <a:gd name="connsiteX6" fmla="*/ 186915 w 556037"/>
                <a:gd name="connsiteY6" fmla="*/ 255644 h 388531"/>
                <a:gd name="connsiteX7" fmla="*/ 102 w 556037"/>
                <a:gd name="connsiteY7" fmla="*/ 255644 h 388531"/>
                <a:gd name="connsiteX8" fmla="*/ 211496 w 556037"/>
                <a:gd name="connsiteY8" fmla="*/ 142573 h 388531"/>
                <a:gd name="connsiteX9" fmla="*/ 191831 w 556037"/>
                <a:gd name="connsiteY9" fmla="*/ 113076 h 388531"/>
                <a:gd name="connsiteX10" fmla="*/ 177083 w 556037"/>
                <a:gd name="connsiteY10" fmla="*/ 5 h 388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6037" h="388531">
                  <a:moveTo>
                    <a:pt x="177083" y="5"/>
                  </a:moveTo>
                  <a:cubicBezTo>
                    <a:pt x="201664" y="-814"/>
                    <a:pt x="317193" y="85218"/>
                    <a:pt x="339315" y="108160"/>
                  </a:cubicBezTo>
                  <a:cubicBezTo>
                    <a:pt x="361437" y="131102"/>
                    <a:pt x="301624" y="117991"/>
                    <a:pt x="309818" y="137656"/>
                  </a:cubicBezTo>
                  <a:cubicBezTo>
                    <a:pt x="318012" y="157321"/>
                    <a:pt x="347508" y="184360"/>
                    <a:pt x="388476" y="226147"/>
                  </a:cubicBezTo>
                  <a:cubicBezTo>
                    <a:pt x="429444" y="267934"/>
                    <a:pt x="549070" y="383463"/>
                    <a:pt x="555625" y="388379"/>
                  </a:cubicBezTo>
                  <a:cubicBezTo>
                    <a:pt x="562180" y="393295"/>
                    <a:pt x="489257" y="277767"/>
                    <a:pt x="427805" y="255644"/>
                  </a:cubicBezTo>
                  <a:cubicBezTo>
                    <a:pt x="366353" y="233522"/>
                    <a:pt x="186915" y="255644"/>
                    <a:pt x="186915" y="255644"/>
                  </a:cubicBezTo>
                  <a:cubicBezTo>
                    <a:pt x="115631" y="255644"/>
                    <a:pt x="-3995" y="274489"/>
                    <a:pt x="102" y="255644"/>
                  </a:cubicBezTo>
                  <a:cubicBezTo>
                    <a:pt x="4199" y="236799"/>
                    <a:pt x="179541" y="166334"/>
                    <a:pt x="211496" y="142573"/>
                  </a:cubicBezTo>
                  <a:cubicBezTo>
                    <a:pt x="243451" y="118812"/>
                    <a:pt x="192651" y="131102"/>
                    <a:pt x="191831" y="113076"/>
                  </a:cubicBezTo>
                  <a:cubicBezTo>
                    <a:pt x="191012" y="95050"/>
                    <a:pt x="152502" y="824"/>
                    <a:pt x="177083" y="5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8" name="フリーフォーム 1397">
              <a:extLst>
                <a:ext uri="{FF2B5EF4-FFF2-40B4-BE49-F238E27FC236}">
                  <a16:creationId xmlns:a16="http://schemas.microsoft.com/office/drawing/2014/main" id="{59275DCF-F99E-B075-6CAA-C3393AFB18F0}"/>
                </a:ext>
              </a:extLst>
            </p:cNvPr>
            <p:cNvSpPr/>
            <p:nvPr/>
          </p:nvSpPr>
          <p:spPr>
            <a:xfrm>
              <a:off x="3028225" y="5055598"/>
              <a:ext cx="306318" cy="718417"/>
            </a:xfrm>
            <a:custGeom>
              <a:avLst/>
              <a:gdLst>
                <a:gd name="connsiteX0" fmla="*/ 110 w 306318"/>
                <a:gd name="connsiteY0" fmla="*/ 3099 h 718417"/>
                <a:gd name="connsiteX1" fmla="*/ 118098 w 306318"/>
                <a:gd name="connsiteY1" fmla="*/ 130918 h 718417"/>
                <a:gd name="connsiteX2" fmla="*/ 304910 w 306318"/>
                <a:gd name="connsiteY2" fmla="*/ 243989 h 718417"/>
                <a:gd name="connsiteX3" fmla="*/ 201672 w 306318"/>
                <a:gd name="connsiteY3" fmla="*/ 322647 h 718417"/>
                <a:gd name="connsiteX4" fmla="*/ 162343 w 306318"/>
                <a:gd name="connsiteY4" fmla="*/ 706105 h 718417"/>
                <a:gd name="connsiteX5" fmla="*/ 167259 w 306318"/>
                <a:gd name="connsiteY5" fmla="*/ 602867 h 718417"/>
                <a:gd name="connsiteX6" fmla="*/ 123014 w 306318"/>
                <a:gd name="connsiteY6" fmla="*/ 391473 h 718417"/>
                <a:gd name="connsiteX7" fmla="*/ 83685 w 306318"/>
                <a:gd name="connsiteY7" fmla="*/ 194828 h 718417"/>
                <a:gd name="connsiteX8" fmla="*/ 137762 w 306318"/>
                <a:gd name="connsiteY8" fmla="*/ 268570 h 718417"/>
                <a:gd name="connsiteX9" fmla="*/ 110 w 306318"/>
                <a:gd name="connsiteY9" fmla="*/ 3099 h 718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6318" h="718417">
                  <a:moveTo>
                    <a:pt x="110" y="3099"/>
                  </a:moveTo>
                  <a:cubicBezTo>
                    <a:pt x="-3167" y="-19843"/>
                    <a:pt x="67298" y="90770"/>
                    <a:pt x="118098" y="130918"/>
                  </a:cubicBezTo>
                  <a:cubicBezTo>
                    <a:pt x="168898" y="171066"/>
                    <a:pt x="290981" y="212034"/>
                    <a:pt x="304910" y="243989"/>
                  </a:cubicBezTo>
                  <a:cubicBezTo>
                    <a:pt x="318839" y="275944"/>
                    <a:pt x="225433" y="245628"/>
                    <a:pt x="201672" y="322647"/>
                  </a:cubicBezTo>
                  <a:cubicBezTo>
                    <a:pt x="177911" y="399666"/>
                    <a:pt x="168078" y="659402"/>
                    <a:pt x="162343" y="706105"/>
                  </a:cubicBezTo>
                  <a:cubicBezTo>
                    <a:pt x="156608" y="752808"/>
                    <a:pt x="173814" y="655306"/>
                    <a:pt x="167259" y="602867"/>
                  </a:cubicBezTo>
                  <a:cubicBezTo>
                    <a:pt x="160704" y="550428"/>
                    <a:pt x="136943" y="459479"/>
                    <a:pt x="123014" y="391473"/>
                  </a:cubicBezTo>
                  <a:cubicBezTo>
                    <a:pt x="109085" y="323467"/>
                    <a:pt x="81227" y="215312"/>
                    <a:pt x="83685" y="194828"/>
                  </a:cubicBezTo>
                  <a:cubicBezTo>
                    <a:pt x="86143" y="174344"/>
                    <a:pt x="147594" y="294789"/>
                    <a:pt x="137762" y="268570"/>
                  </a:cubicBezTo>
                  <a:cubicBezTo>
                    <a:pt x="127930" y="242351"/>
                    <a:pt x="3387" y="26041"/>
                    <a:pt x="110" y="3099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9" name="フリーフォーム 1398">
              <a:extLst>
                <a:ext uri="{FF2B5EF4-FFF2-40B4-BE49-F238E27FC236}">
                  <a16:creationId xmlns:a16="http://schemas.microsoft.com/office/drawing/2014/main" id="{81A0165E-CA57-19F5-8C22-42C4C0D772C8}"/>
                </a:ext>
              </a:extLst>
            </p:cNvPr>
            <p:cNvSpPr/>
            <p:nvPr/>
          </p:nvSpPr>
          <p:spPr>
            <a:xfrm>
              <a:off x="2680688" y="5864880"/>
              <a:ext cx="476095" cy="803620"/>
            </a:xfrm>
            <a:custGeom>
              <a:avLst/>
              <a:gdLst>
                <a:gd name="connsiteX0" fmla="*/ 475467 w 476095"/>
                <a:gd name="connsiteY0" fmla="*/ 62 h 803620"/>
                <a:gd name="connsiteX1" fmla="*/ 190331 w 476095"/>
                <a:gd name="connsiteY1" fmla="*/ 324526 h 803620"/>
                <a:gd name="connsiteX2" fmla="*/ 8435 w 476095"/>
                <a:gd name="connsiteY2" fmla="*/ 791559 h 803620"/>
                <a:gd name="connsiteX3" fmla="*/ 37931 w 476095"/>
                <a:gd name="connsiteY3" fmla="*/ 639159 h 803620"/>
                <a:gd name="connsiteX4" fmla="*/ 106757 w 476095"/>
                <a:gd name="connsiteY4" fmla="*/ 349107 h 803620"/>
                <a:gd name="connsiteX5" fmla="*/ 475467 w 476095"/>
                <a:gd name="connsiteY5" fmla="*/ 62 h 803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6095" h="803620">
                  <a:moveTo>
                    <a:pt x="475467" y="62"/>
                  </a:moveTo>
                  <a:cubicBezTo>
                    <a:pt x="489396" y="-4035"/>
                    <a:pt x="268170" y="192610"/>
                    <a:pt x="190331" y="324526"/>
                  </a:cubicBezTo>
                  <a:cubicBezTo>
                    <a:pt x="112492" y="456442"/>
                    <a:pt x="33835" y="739120"/>
                    <a:pt x="8435" y="791559"/>
                  </a:cubicBezTo>
                  <a:cubicBezTo>
                    <a:pt x="-16965" y="843998"/>
                    <a:pt x="21544" y="712901"/>
                    <a:pt x="37931" y="639159"/>
                  </a:cubicBezTo>
                  <a:cubicBezTo>
                    <a:pt x="54318" y="565417"/>
                    <a:pt x="29738" y="454804"/>
                    <a:pt x="106757" y="349107"/>
                  </a:cubicBezTo>
                  <a:cubicBezTo>
                    <a:pt x="183776" y="243410"/>
                    <a:pt x="461538" y="4159"/>
                    <a:pt x="475467" y="62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0" name="フリーフォーム 1399">
              <a:extLst>
                <a:ext uri="{FF2B5EF4-FFF2-40B4-BE49-F238E27FC236}">
                  <a16:creationId xmlns:a16="http://schemas.microsoft.com/office/drawing/2014/main" id="{D9A4C6B2-6075-9CFD-A9A5-64FA677CD078}"/>
                </a:ext>
              </a:extLst>
            </p:cNvPr>
            <p:cNvSpPr/>
            <p:nvPr/>
          </p:nvSpPr>
          <p:spPr>
            <a:xfrm>
              <a:off x="1901260" y="6880509"/>
              <a:ext cx="527357" cy="1695430"/>
            </a:xfrm>
            <a:custGeom>
              <a:avLst/>
              <a:gdLst>
                <a:gd name="connsiteX0" fmla="*/ 527308 w 527357"/>
                <a:gd name="connsiteY0" fmla="*/ 129891 h 1695430"/>
                <a:gd name="connsiteX1" fmla="*/ 330663 w 527357"/>
                <a:gd name="connsiteY1" fmla="*/ 606756 h 1695430"/>
                <a:gd name="connsiteX2" fmla="*/ 281501 w 527357"/>
                <a:gd name="connsiteY2" fmla="*/ 941052 h 1695430"/>
                <a:gd name="connsiteX3" fmla="*/ 301166 w 527357"/>
                <a:gd name="connsiteY3" fmla="*/ 852562 h 1695430"/>
                <a:gd name="connsiteX4" fmla="*/ 134017 w 527357"/>
                <a:gd name="connsiteY4" fmla="*/ 1265517 h 1695430"/>
                <a:gd name="connsiteX5" fmla="*/ 1282 w 527357"/>
                <a:gd name="connsiteY5" fmla="*/ 1693220 h 1695430"/>
                <a:gd name="connsiteX6" fmla="*/ 89772 w 527357"/>
                <a:gd name="connsiteY6" fmla="*/ 1363839 h 1695430"/>
                <a:gd name="connsiteX7" fmla="*/ 433901 w 527357"/>
                <a:gd name="connsiteY7" fmla="*/ 46317 h 1695430"/>
                <a:gd name="connsiteX8" fmla="*/ 350327 w 527357"/>
                <a:gd name="connsiteY8" fmla="*/ 282291 h 1695430"/>
                <a:gd name="connsiteX9" fmla="*/ 527308 w 527357"/>
                <a:gd name="connsiteY9" fmla="*/ 129891 h 1695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7357" h="1695430">
                  <a:moveTo>
                    <a:pt x="527308" y="129891"/>
                  </a:moveTo>
                  <a:cubicBezTo>
                    <a:pt x="524031" y="183969"/>
                    <a:pt x="371631" y="471563"/>
                    <a:pt x="330663" y="606756"/>
                  </a:cubicBezTo>
                  <a:cubicBezTo>
                    <a:pt x="289695" y="741949"/>
                    <a:pt x="286417" y="900084"/>
                    <a:pt x="281501" y="941052"/>
                  </a:cubicBezTo>
                  <a:cubicBezTo>
                    <a:pt x="276585" y="982020"/>
                    <a:pt x="325747" y="798485"/>
                    <a:pt x="301166" y="852562"/>
                  </a:cubicBezTo>
                  <a:cubicBezTo>
                    <a:pt x="276585" y="906639"/>
                    <a:pt x="183998" y="1125407"/>
                    <a:pt x="134017" y="1265517"/>
                  </a:cubicBezTo>
                  <a:cubicBezTo>
                    <a:pt x="84036" y="1405627"/>
                    <a:pt x="8656" y="1676833"/>
                    <a:pt x="1282" y="1693220"/>
                  </a:cubicBezTo>
                  <a:cubicBezTo>
                    <a:pt x="-6092" y="1709607"/>
                    <a:pt x="17669" y="1638323"/>
                    <a:pt x="89772" y="1363839"/>
                  </a:cubicBezTo>
                  <a:cubicBezTo>
                    <a:pt x="161875" y="1089355"/>
                    <a:pt x="390475" y="226575"/>
                    <a:pt x="433901" y="46317"/>
                  </a:cubicBezTo>
                  <a:cubicBezTo>
                    <a:pt x="477327" y="-133941"/>
                    <a:pt x="329843" y="269181"/>
                    <a:pt x="350327" y="282291"/>
                  </a:cubicBezTo>
                  <a:cubicBezTo>
                    <a:pt x="370811" y="295401"/>
                    <a:pt x="530585" y="75813"/>
                    <a:pt x="527308" y="129891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1" name="フリーフォーム 1400">
              <a:extLst>
                <a:ext uri="{FF2B5EF4-FFF2-40B4-BE49-F238E27FC236}">
                  <a16:creationId xmlns:a16="http://schemas.microsoft.com/office/drawing/2014/main" id="{22C7C92D-8DF7-CDA7-FDD0-F3156B00DE7B}"/>
                </a:ext>
              </a:extLst>
            </p:cNvPr>
            <p:cNvSpPr/>
            <p:nvPr/>
          </p:nvSpPr>
          <p:spPr>
            <a:xfrm>
              <a:off x="1792733" y="5082777"/>
              <a:ext cx="530690" cy="423305"/>
            </a:xfrm>
            <a:custGeom>
              <a:avLst/>
              <a:gdLst>
                <a:gd name="connsiteX0" fmla="*/ 1654 w 530690"/>
                <a:gd name="connsiteY0" fmla="*/ 49662 h 423305"/>
                <a:gd name="connsiteX1" fmla="*/ 517848 w 530690"/>
                <a:gd name="connsiteY1" fmla="*/ 500 h 423305"/>
                <a:gd name="connsiteX2" fmla="*/ 380196 w 530690"/>
                <a:gd name="connsiteY2" fmla="*/ 39829 h 423305"/>
                <a:gd name="connsiteX3" fmla="*/ 449022 w 530690"/>
                <a:gd name="connsiteY3" fmla="*/ 246307 h 423305"/>
                <a:gd name="connsiteX4" fmla="*/ 503099 w 530690"/>
                <a:gd name="connsiteY4" fmla="*/ 423288 h 423305"/>
                <a:gd name="connsiteX5" fmla="*/ 409693 w 530690"/>
                <a:gd name="connsiteY5" fmla="*/ 256139 h 423305"/>
                <a:gd name="connsiteX6" fmla="*/ 296622 w 530690"/>
                <a:gd name="connsiteY6" fmla="*/ 84075 h 423305"/>
                <a:gd name="connsiteX7" fmla="*/ 350699 w 530690"/>
                <a:gd name="connsiteY7" fmla="*/ 84075 h 423305"/>
                <a:gd name="connsiteX8" fmla="*/ 1654 w 530690"/>
                <a:gd name="connsiteY8" fmla="*/ 49662 h 423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30690" h="423305">
                  <a:moveTo>
                    <a:pt x="1654" y="49662"/>
                  </a:moveTo>
                  <a:cubicBezTo>
                    <a:pt x="29512" y="35733"/>
                    <a:pt x="454758" y="2139"/>
                    <a:pt x="517848" y="500"/>
                  </a:cubicBezTo>
                  <a:cubicBezTo>
                    <a:pt x="580938" y="-1139"/>
                    <a:pt x="391667" y="-1139"/>
                    <a:pt x="380196" y="39829"/>
                  </a:cubicBezTo>
                  <a:cubicBezTo>
                    <a:pt x="368725" y="80797"/>
                    <a:pt x="428538" y="182397"/>
                    <a:pt x="449022" y="246307"/>
                  </a:cubicBezTo>
                  <a:cubicBezTo>
                    <a:pt x="469506" y="310217"/>
                    <a:pt x="509654" y="421649"/>
                    <a:pt x="503099" y="423288"/>
                  </a:cubicBezTo>
                  <a:cubicBezTo>
                    <a:pt x="496544" y="424927"/>
                    <a:pt x="444106" y="312675"/>
                    <a:pt x="409693" y="256139"/>
                  </a:cubicBezTo>
                  <a:cubicBezTo>
                    <a:pt x="375280" y="199604"/>
                    <a:pt x="306454" y="112752"/>
                    <a:pt x="296622" y="84075"/>
                  </a:cubicBezTo>
                  <a:cubicBezTo>
                    <a:pt x="286790" y="55398"/>
                    <a:pt x="394944" y="92269"/>
                    <a:pt x="350699" y="84075"/>
                  </a:cubicBezTo>
                  <a:cubicBezTo>
                    <a:pt x="306454" y="75881"/>
                    <a:pt x="-26204" y="63591"/>
                    <a:pt x="1654" y="49662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2" name="フリーフォーム 1401">
              <a:extLst>
                <a:ext uri="{FF2B5EF4-FFF2-40B4-BE49-F238E27FC236}">
                  <a16:creationId xmlns:a16="http://schemas.microsoft.com/office/drawing/2014/main" id="{37564625-4114-2041-6917-44EE4410653C}"/>
                </a:ext>
              </a:extLst>
            </p:cNvPr>
            <p:cNvSpPr/>
            <p:nvPr/>
          </p:nvSpPr>
          <p:spPr>
            <a:xfrm>
              <a:off x="1941415" y="6227826"/>
              <a:ext cx="593194" cy="84518"/>
            </a:xfrm>
            <a:custGeom>
              <a:avLst/>
              <a:gdLst>
                <a:gd name="connsiteX0" fmla="*/ 456 w 593194"/>
                <a:gd name="connsiteY0" fmla="*/ 84484 h 84518"/>
                <a:gd name="connsiteX1" fmla="*/ 560895 w 593194"/>
                <a:gd name="connsiteY1" fmla="*/ 15658 h 84518"/>
                <a:gd name="connsiteX2" fmla="*/ 467488 w 593194"/>
                <a:gd name="connsiteY2" fmla="*/ 5826 h 84518"/>
                <a:gd name="connsiteX3" fmla="*/ 456 w 593194"/>
                <a:gd name="connsiteY3" fmla="*/ 84484 h 84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3194" h="84518">
                  <a:moveTo>
                    <a:pt x="456" y="84484"/>
                  </a:moveTo>
                  <a:cubicBezTo>
                    <a:pt x="16024" y="86123"/>
                    <a:pt x="483056" y="28768"/>
                    <a:pt x="560895" y="15658"/>
                  </a:cubicBezTo>
                  <a:cubicBezTo>
                    <a:pt x="638734" y="2548"/>
                    <a:pt x="563352" y="-6464"/>
                    <a:pt x="467488" y="5826"/>
                  </a:cubicBezTo>
                  <a:cubicBezTo>
                    <a:pt x="371624" y="18116"/>
                    <a:pt x="-15112" y="82845"/>
                    <a:pt x="456" y="84484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4" name="フリーフォーム 1403">
              <a:extLst>
                <a:ext uri="{FF2B5EF4-FFF2-40B4-BE49-F238E27FC236}">
                  <a16:creationId xmlns:a16="http://schemas.microsoft.com/office/drawing/2014/main" id="{6579E6BC-648F-44A9-8C57-A0134CA956BA}"/>
                </a:ext>
              </a:extLst>
            </p:cNvPr>
            <p:cNvSpPr/>
            <p:nvPr/>
          </p:nvSpPr>
          <p:spPr>
            <a:xfrm>
              <a:off x="988364" y="7068018"/>
              <a:ext cx="729812" cy="1873996"/>
            </a:xfrm>
            <a:custGeom>
              <a:avLst/>
              <a:gdLst>
                <a:gd name="connsiteX0" fmla="*/ 727365 w 729812"/>
                <a:gd name="connsiteY0" fmla="*/ 1376 h 1873996"/>
                <a:gd name="connsiteX1" fmla="*/ 520888 w 729812"/>
                <a:gd name="connsiteY1" fmla="*/ 389750 h 1873996"/>
                <a:gd name="connsiteX2" fmla="*/ 412733 w 729812"/>
                <a:gd name="connsiteY2" fmla="*/ 610976 h 1873996"/>
                <a:gd name="connsiteX3" fmla="*/ 250501 w 729812"/>
                <a:gd name="connsiteY3" fmla="*/ 1358227 h 1873996"/>
                <a:gd name="connsiteX4" fmla="*/ 265249 w 729812"/>
                <a:gd name="connsiteY4" fmla="*/ 1284485 h 1873996"/>
                <a:gd name="connsiteX5" fmla="*/ 4694 w 729812"/>
                <a:gd name="connsiteY5" fmla="*/ 1859672 h 1873996"/>
                <a:gd name="connsiteX6" fmla="*/ 117765 w 729812"/>
                <a:gd name="connsiteY6" fmla="*/ 1599117 h 1873996"/>
                <a:gd name="connsiteX7" fmla="*/ 368488 w 729812"/>
                <a:gd name="connsiteY7" fmla="*/ 537234 h 1873996"/>
                <a:gd name="connsiteX8" fmla="*/ 727365 w 729812"/>
                <a:gd name="connsiteY8" fmla="*/ 1376 h 1873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9812" h="1873996">
                  <a:moveTo>
                    <a:pt x="727365" y="1376"/>
                  </a:moveTo>
                  <a:cubicBezTo>
                    <a:pt x="752765" y="-23205"/>
                    <a:pt x="573327" y="288150"/>
                    <a:pt x="520888" y="389750"/>
                  </a:cubicBezTo>
                  <a:cubicBezTo>
                    <a:pt x="468449" y="491350"/>
                    <a:pt x="457797" y="449563"/>
                    <a:pt x="412733" y="610976"/>
                  </a:cubicBezTo>
                  <a:cubicBezTo>
                    <a:pt x="367668" y="772389"/>
                    <a:pt x="275082" y="1245975"/>
                    <a:pt x="250501" y="1358227"/>
                  </a:cubicBezTo>
                  <a:cubicBezTo>
                    <a:pt x="225920" y="1470479"/>
                    <a:pt x="306217" y="1200911"/>
                    <a:pt x="265249" y="1284485"/>
                  </a:cubicBezTo>
                  <a:cubicBezTo>
                    <a:pt x="224281" y="1368059"/>
                    <a:pt x="29275" y="1807233"/>
                    <a:pt x="4694" y="1859672"/>
                  </a:cubicBezTo>
                  <a:cubicBezTo>
                    <a:pt x="-19887" y="1912111"/>
                    <a:pt x="57133" y="1819523"/>
                    <a:pt x="117765" y="1599117"/>
                  </a:cubicBezTo>
                  <a:cubicBezTo>
                    <a:pt x="178397" y="1378711"/>
                    <a:pt x="270165" y="796969"/>
                    <a:pt x="368488" y="537234"/>
                  </a:cubicBezTo>
                  <a:cubicBezTo>
                    <a:pt x="466811" y="277499"/>
                    <a:pt x="701965" y="25957"/>
                    <a:pt x="727365" y="1376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5" name="フリーフォーム 1404">
              <a:extLst>
                <a:ext uri="{FF2B5EF4-FFF2-40B4-BE49-F238E27FC236}">
                  <a16:creationId xmlns:a16="http://schemas.microsoft.com/office/drawing/2014/main" id="{F74E3EA2-0610-6844-FE34-E87D3E4F01F7}"/>
                </a:ext>
              </a:extLst>
            </p:cNvPr>
            <p:cNvSpPr/>
            <p:nvPr/>
          </p:nvSpPr>
          <p:spPr>
            <a:xfrm>
              <a:off x="818907" y="10002879"/>
              <a:ext cx="269488" cy="1150008"/>
            </a:xfrm>
            <a:custGeom>
              <a:avLst/>
              <a:gdLst>
                <a:gd name="connsiteX0" fmla="*/ 56164 w 269488"/>
                <a:gd name="connsiteY0" fmla="*/ 1444 h 1150008"/>
                <a:gd name="connsiteX1" fmla="*/ 65996 w 269488"/>
                <a:gd name="connsiteY1" fmla="*/ 340656 h 1150008"/>
                <a:gd name="connsiteX2" fmla="*/ 262641 w 269488"/>
                <a:gd name="connsiteY2" fmla="*/ 198089 h 1150008"/>
                <a:gd name="connsiteX3" fmla="*/ 213480 w 269488"/>
                <a:gd name="connsiteY3" fmla="*/ 409482 h 1150008"/>
                <a:gd name="connsiteX4" fmla="*/ 105325 w 269488"/>
                <a:gd name="connsiteY4" fmla="*/ 910927 h 1150008"/>
                <a:gd name="connsiteX5" fmla="*/ 2087 w 269488"/>
                <a:gd name="connsiteY5" fmla="*/ 1141986 h 1150008"/>
                <a:gd name="connsiteX6" fmla="*/ 203648 w 269488"/>
                <a:gd name="connsiteY6" fmla="*/ 640540 h 1150008"/>
                <a:gd name="connsiteX7" fmla="*/ 124990 w 269488"/>
                <a:gd name="connsiteY7" fmla="*/ 458644 h 1150008"/>
                <a:gd name="connsiteX8" fmla="*/ 11919 w 269488"/>
                <a:gd name="connsiteY8" fmla="*/ 227586 h 1150008"/>
                <a:gd name="connsiteX9" fmla="*/ 56164 w 269488"/>
                <a:gd name="connsiteY9" fmla="*/ 1444 h 1150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9488" h="1150008">
                  <a:moveTo>
                    <a:pt x="56164" y="1444"/>
                  </a:moveTo>
                  <a:cubicBezTo>
                    <a:pt x="65177" y="20289"/>
                    <a:pt x="31583" y="307882"/>
                    <a:pt x="65996" y="340656"/>
                  </a:cubicBezTo>
                  <a:cubicBezTo>
                    <a:pt x="100409" y="373430"/>
                    <a:pt x="238060" y="186618"/>
                    <a:pt x="262641" y="198089"/>
                  </a:cubicBezTo>
                  <a:cubicBezTo>
                    <a:pt x="287222" y="209560"/>
                    <a:pt x="239699" y="290676"/>
                    <a:pt x="213480" y="409482"/>
                  </a:cubicBezTo>
                  <a:cubicBezTo>
                    <a:pt x="187261" y="528288"/>
                    <a:pt x="140557" y="788843"/>
                    <a:pt x="105325" y="910927"/>
                  </a:cubicBezTo>
                  <a:cubicBezTo>
                    <a:pt x="70093" y="1033011"/>
                    <a:pt x="-14300" y="1187051"/>
                    <a:pt x="2087" y="1141986"/>
                  </a:cubicBezTo>
                  <a:cubicBezTo>
                    <a:pt x="18474" y="1096922"/>
                    <a:pt x="183164" y="754430"/>
                    <a:pt x="203648" y="640540"/>
                  </a:cubicBezTo>
                  <a:cubicBezTo>
                    <a:pt x="224132" y="526650"/>
                    <a:pt x="156945" y="527470"/>
                    <a:pt x="124990" y="458644"/>
                  </a:cubicBezTo>
                  <a:cubicBezTo>
                    <a:pt x="93035" y="389818"/>
                    <a:pt x="26667" y="302147"/>
                    <a:pt x="11919" y="227586"/>
                  </a:cubicBezTo>
                  <a:cubicBezTo>
                    <a:pt x="-2830" y="153025"/>
                    <a:pt x="47151" y="-17401"/>
                    <a:pt x="56164" y="1444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6" name="フリーフォーム 1405">
              <a:extLst>
                <a:ext uri="{FF2B5EF4-FFF2-40B4-BE49-F238E27FC236}">
                  <a16:creationId xmlns:a16="http://schemas.microsoft.com/office/drawing/2014/main" id="{34E9C32D-F8C4-C63E-B5CA-B78B4F5969FE}"/>
                </a:ext>
              </a:extLst>
            </p:cNvPr>
            <p:cNvSpPr/>
            <p:nvPr/>
          </p:nvSpPr>
          <p:spPr>
            <a:xfrm>
              <a:off x="982415" y="9900939"/>
              <a:ext cx="651327" cy="1516496"/>
            </a:xfrm>
            <a:custGeom>
              <a:avLst/>
              <a:gdLst>
                <a:gd name="connsiteX0" fmla="*/ 595662 w 651327"/>
                <a:gd name="connsiteY0" fmla="*/ 145 h 1516496"/>
                <a:gd name="connsiteX1" fmla="*/ 580914 w 651327"/>
                <a:gd name="connsiteY1" fmla="*/ 668738 h 1516496"/>
                <a:gd name="connsiteX2" fmla="*/ 575998 w 651327"/>
                <a:gd name="connsiteY2" fmla="*/ 580248 h 1516496"/>
                <a:gd name="connsiteX3" fmla="*/ 394101 w 651327"/>
                <a:gd name="connsiteY3" fmla="*/ 850635 h 1516496"/>
                <a:gd name="connsiteX4" fmla="*/ 310527 w 651327"/>
                <a:gd name="connsiteY4" fmla="*/ 929293 h 1516496"/>
                <a:gd name="connsiteX5" fmla="*/ 433430 w 651327"/>
                <a:gd name="connsiteY5" fmla="*/ 914545 h 1516496"/>
                <a:gd name="connsiteX6" fmla="*/ 354772 w 651327"/>
                <a:gd name="connsiteY6" fmla="*/ 1180016 h 1516496"/>
                <a:gd name="connsiteX7" fmla="*/ 433430 w 651327"/>
                <a:gd name="connsiteY7" fmla="*/ 1121022 h 1516496"/>
                <a:gd name="connsiteX8" fmla="*/ 99133 w 651327"/>
                <a:gd name="connsiteY8" fmla="*/ 1460235 h 1516496"/>
                <a:gd name="connsiteX9" fmla="*/ 5727 w 651327"/>
                <a:gd name="connsiteY9" fmla="*/ 1514313 h 1516496"/>
                <a:gd name="connsiteX10" fmla="*/ 231869 w 651327"/>
                <a:gd name="connsiteY10" fmla="*/ 1440571 h 1516496"/>
                <a:gd name="connsiteX11" fmla="*/ 566166 w 651327"/>
                <a:gd name="connsiteY11" fmla="*/ 1450403 h 1516496"/>
                <a:gd name="connsiteX12" fmla="*/ 443262 w 651327"/>
                <a:gd name="connsiteY12" fmla="*/ 1396326 h 1516496"/>
                <a:gd name="connsiteX13" fmla="*/ 610411 w 651327"/>
                <a:gd name="connsiteY13" fmla="*/ 1081693 h 1516496"/>
                <a:gd name="connsiteX14" fmla="*/ 526837 w 651327"/>
                <a:gd name="connsiteY14" fmla="*/ 1057113 h 1516496"/>
                <a:gd name="connsiteX15" fmla="*/ 561250 w 651327"/>
                <a:gd name="connsiteY15" fmla="*/ 830971 h 1516496"/>
                <a:gd name="connsiteX16" fmla="*/ 531753 w 651327"/>
                <a:gd name="connsiteY16" fmla="*/ 762145 h 1516496"/>
                <a:gd name="connsiteX17" fmla="*/ 649740 w 651327"/>
                <a:gd name="connsiteY17" fmla="*/ 609745 h 1516496"/>
                <a:gd name="connsiteX18" fmla="*/ 595662 w 651327"/>
                <a:gd name="connsiteY18" fmla="*/ 145 h 151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51327" h="1516496">
                  <a:moveTo>
                    <a:pt x="595662" y="145"/>
                  </a:moveTo>
                  <a:cubicBezTo>
                    <a:pt x="584191" y="9977"/>
                    <a:pt x="584191" y="572054"/>
                    <a:pt x="580914" y="668738"/>
                  </a:cubicBezTo>
                  <a:cubicBezTo>
                    <a:pt x="577637" y="765422"/>
                    <a:pt x="607133" y="549932"/>
                    <a:pt x="575998" y="580248"/>
                  </a:cubicBezTo>
                  <a:cubicBezTo>
                    <a:pt x="544863" y="610564"/>
                    <a:pt x="438346" y="792461"/>
                    <a:pt x="394101" y="850635"/>
                  </a:cubicBezTo>
                  <a:cubicBezTo>
                    <a:pt x="349856" y="908809"/>
                    <a:pt x="303972" y="918642"/>
                    <a:pt x="310527" y="929293"/>
                  </a:cubicBezTo>
                  <a:cubicBezTo>
                    <a:pt x="317082" y="939944"/>
                    <a:pt x="426056" y="872758"/>
                    <a:pt x="433430" y="914545"/>
                  </a:cubicBezTo>
                  <a:cubicBezTo>
                    <a:pt x="440804" y="956332"/>
                    <a:pt x="354772" y="1145603"/>
                    <a:pt x="354772" y="1180016"/>
                  </a:cubicBezTo>
                  <a:cubicBezTo>
                    <a:pt x="354772" y="1214429"/>
                    <a:pt x="476036" y="1074319"/>
                    <a:pt x="433430" y="1121022"/>
                  </a:cubicBezTo>
                  <a:cubicBezTo>
                    <a:pt x="390824" y="1167725"/>
                    <a:pt x="170417" y="1394687"/>
                    <a:pt x="99133" y="1460235"/>
                  </a:cubicBezTo>
                  <a:cubicBezTo>
                    <a:pt x="27849" y="1525783"/>
                    <a:pt x="-16396" y="1517590"/>
                    <a:pt x="5727" y="1514313"/>
                  </a:cubicBezTo>
                  <a:cubicBezTo>
                    <a:pt x="27850" y="1511036"/>
                    <a:pt x="138462" y="1451223"/>
                    <a:pt x="231869" y="1440571"/>
                  </a:cubicBezTo>
                  <a:cubicBezTo>
                    <a:pt x="325275" y="1429919"/>
                    <a:pt x="530934" y="1457777"/>
                    <a:pt x="566166" y="1450403"/>
                  </a:cubicBezTo>
                  <a:cubicBezTo>
                    <a:pt x="601398" y="1443029"/>
                    <a:pt x="435888" y="1457778"/>
                    <a:pt x="443262" y="1396326"/>
                  </a:cubicBezTo>
                  <a:cubicBezTo>
                    <a:pt x="450636" y="1334874"/>
                    <a:pt x="596482" y="1138228"/>
                    <a:pt x="610411" y="1081693"/>
                  </a:cubicBezTo>
                  <a:cubicBezTo>
                    <a:pt x="624340" y="1025158"/>
                    <a:pt x="535031" y="1098900"/>
                    <a:pt x="526837" y="1057113"/>
                  </a:cubicBezTo>
                  <a:cubicBezTo>
                    <a:pt x="518643" y="1015326"/>
                    <a:pt x="560431" y="880132"/>
                    <a:pt x="561250" y="830971"/>
                  </a:cubicBezTo>
                  <a:cubicBezTo>
                    <a:pt x="562069" y="781810"/>
                    <a:pt x="517005" y="799016"/>
                    <a:pt x="531753" y="762145"/>
                  </a:cubicBezTo>
                  <a:cubicBezTo>
                    <a:pt x="546501" y="725274"/>
                    <a:pt x="638269" y="736745"/>
                    <a:pt x="649740" y="609745"/>
                  </a:cubicBezTo>
                  <a:cubicBezTo>
                    <a:pt x="661211" y="482745"/>
                    <a:pt x="607133" y="-9687"/>
                    <a:pt x="595662" y="145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7" name="フリーフォーム 1406">
              <a:extLst>
                <a:ext uri="{FF2B5EF4-FFF2-40B4-BE49-F238E27FC236}">
                  <a16:creationId xmlns:a16="http://schemas.microsoft.com/office/drawing/2014/main" id="{79CB0ED3-4838-1141-E755-EC436CDD5111}"/>
                </a:ext>
              </a:extLst>
            </p:cNvPr>
            <p:cNvSpPr/>
            <p:nvPr/>
          </p:nvSpPr>
          <p:spPr>
            <a:xfrm>
              <a:off x="8597538" y="7236411"/>
              <a:ext cx="331491" cy="1426433"/>
            </a:xfrm>
            <a:custGeom>
              <a:avLst/>
              <a:gdLst>
                <a:gd name="connsiteX0" fmla="*/ 772 w 331491"/>
                <a:gd name="connsiteY0" fmla="*/ 131 h 1426433"/>
                <a:gd name="connsiteX1" fmla="*/ 197417 w 331491"/>
                <a:gd name="connsiteY1" fmla="*/ 658892 h 1426433"/>
                <a:gd name="connsiteX2" fmla="*/ 192501 w 331491"/>
                <a:gd name="connsiteY2" fmla="*/ 614647 h 1426433"/>
                <a:gd name="connsiteX3" fmla="*/ 187585 w 331491"/>
                <a:gd name="connsiteY3" fmla="*/ 1071847 h 1426433"/>
                <a:gd name="connsiteX4" fmla="*/ 207249 w 331491"/>
                <a:gd name="connsiteY4" fmla="*/ 978441 h 1426433"/>
                <a:gd name="connsiteX5" fmla="*/ 20436 w 331491"/>
                <a:gd name="connsiteY5" fmla="*/ 1420892 h 1426433"/>
                <a:gd name="connsiteX6" fmla="*/ 153172 w 331491"/>
                <a:gd name="connsiteY6" fmla="*/ 1209499 h 1426433"/>
                <a:gd name="connsiteX7" fmla="*/ 330152 w 331491"/>
                <a:gd name="connsiteY7" fmla="*/ 953860 h 1426433"/>
                <a:gd name="connsiteX8" fmla="*/ 236746 w 331491"/>
                <a:gd name="connsiteY8" fmla="*/ 413086 h 1426433"/>
                <a:gd name="connsiteX9" fmla="*/ 280991 w 331491"/>
                <a:gd name="connsiteY9" fmla="*/ 599899 h 1426433"/>
                <a:gd name="connsiteX10" fmla="*/ 772 w 331491"/>
                <a:gd name="connsiteY10" fmla="*/ 131 h 1426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1491" h="1426433">
                  <a:moveTo>
                    <a:pt x="772" y="131"/>
                  </a:moveTo>
                  <a:cubicBezTo>
                    <a:pt x="-13157" y="9963"/>
                    <a:pt x="165462" y="556473"/>
                    <a:pt x="197417" y="658892"/>
                  </a:cubicBezTo>
                  <a:cubicBezTo>
                    <a:pt x="229372" y="761311"/>
                    <a:pt x="194140" y="545821"/>
                    <a:pt x="192501" y="614647"/>
                  </a:cubicBezTo>
                  <a:cubicBezTo>
                    <a:pt x="190862" y="683473"/>
                    <a:pt x="185127" y="1011215"/>
                    <a:pt x="187585" y="1071847"/>
                  </a:cubicBezTo>
                  <a:cubicBezTo>
                    <a:pt x="190043" y="1132479"/>
                    <a:pt x="235107" y="920267"/>
                    <a:pt x="207249" y="978441"/>
                  </a:cubicBezTo>
                  <a:cubicBezTo>
                    <a:pt x="179391" y="1036615"/>
                    <a:pt x="29449" y="1382382"/>
                    <a:pt x="20436" y="1420892"/>
                  </a:cubicBezTo>
                  <a:cubicBezTo>
                    <a:pt x="11423" y="1459402"/>
                    <a:pt x="101553" y="1287338"/>
                    <a:pt x="153172" y="1209499"/>
                  </a:cubicBezTo>
                  <a:cubicBezTo>
                    <a:pt x="204791" y="1131660"/>
                    <a:pt x="316223" y="1086595"/>
                    <a:pt x="330152" y="953860"/>
                  </a:cubicBezTo>
                  <a:cubicBezTo>
                    <a:pt x="344081" y="821125"/>
                    <a:pt x="244940" y="472080"/>
                    <a:pt x="236746" y="413086"/>
                  </a:cubicBezTo>
                  <a:cubicBezTo>
                    <a:pt x="228553" y="354093"/>
                    <a:pt x="318681" y="662989"/>
                    <a:pt x="280991" y="599899"/>
                  </a:cubicBezTo>
                  <a:cubicBezTo>
                    <a:pt x="243301" y="536809"/>
                    <a:pt x="14701" y="-9701"/>
                    <a:pt x="772" y="131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8" name="フリーフォーム 1407">
              <a:extLst>
                <a:ext uri="{FF2B5EF4-FFF2-40B4-BE49-F238E27FC236}">
                  <a16:creationId xmlns:a16="http://schemas.microsoft.com/office/drawing/2014/main" id="{24C1B01D-3E6E-88B4-F532-4EF9FE704068}"/>
                </a:ext>
              </a:extLst>
            </p:cNvPr>
            <p:cNvSpPr/>
            <p:nvPr/>
          </p:nvSpPr>
          <p:spPr>
            <a:xfrm>
              <a:off x="7107910" y="8531136"/>
              <a:ext cx="999838" cy="923543"/>
            </a:xfrm>
            <a:custGeom>
              <a:avLst/>
              <a:gdLst>
                <a:gd name="connsiteX0" fmla="*/ 10645 w 999838"/>
                <a:gd name="connsiteY0" fmla="*/ 603032 h 923543"/>
                <a:gd name="connsiteX1" fmla="*/ 959458 w 999838"/>
                <a:gd name="connsiteY1" fmla="*/ 3264 h 923543"/>
                <a:gd name="connsiteX2" fmla="*/ 556335 w 999838"/>
                <a:gd name="connsiteY2" fmla="*/ 352309 h 923543"/>
                <a:gd name="connsiteX3" fmla="*/ 998787 w 999838"/>
                <a:gd name="connsiteY3" fmla="*/ 111419 h 923543"/>
                <a:gd name="connsiteX4" fmla="*/ 664490 w 999838"/>
                <a:gd name="connsiteY4" fmla="*/ 426051 h 923543"/>
                <a:gd name="connsiteX5" fmla="*/ 192542 w 999838"/>
                <a:gd name="connsiteY5" fmla="*/ 922580 h 923543"/>
                <a:gd name="connsiteX6" fmla="*/ 433432 w 999838"/>
                <a:gd name="connsiteY6" fmla="*/ 553870 h 923543"/>
                <a:gd name="connsiteX7" fmla="*/ 10645 w 999838"/>
                <a:gd name="connsiteY7" fmla="*/ 603032 h 923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9838" h="923543">
                  <a:moveTo>
                    <a:pt x="10645" y="603032"/>
                  </a:moveTo>
                  <a:cubicBezTo>
                    <a:pt x="98316" y="511264"/>
                    <a:pt x="868510" y="45051"/>
                    <a:pt x="959458" y="3264"/>
                  </a:cubicBezTo>
                  <a:cubicBezTo>
                    <a:pt x="1050406" y="-38523"/>
                    <a:pt x="549780" y="334283"/>
                    <a:pt x="556335" y="352309"/>
                  </a:cubicBezTo>
                  <a:cubicBezTo>
                    <a:pt x="562890" y="370335"/>
                    <a:pt x="980761" y="99129"/>
                    <a:pt x="998787" y="111419"/>
                  </a:cubicBezTo>
                  <a:cubicBezTo>
                    <a:pt x="1016813" y="123709"/>
                    <a:pt x="798864" y="290858"/>
                    <a:pt x="664490" y="426051"/>
                  </a:cubicBezTo>
                  <a:cubicBezTo>
                    <a:pt x="530116" y="561244"/>
                    <a:pt x="231052" y="901277"/>
                    <a:pt x="192542" y="922580"/>
                  </a:cubicBezTo>
                  <a:cubicBezTo>
                    <a:pt x="154032" y="943883"/>
                    <a:pt x="462110" y="605489"/>
                    <a:pt x="433432" y="553870"/>
                  </a:cubicBezTo>
                  <a:cubicBezTo>
                    <a:pt x="404755" y="502251"/>
                    <a:pt x="-77026" y="694800"/>
                    <a:pt x="10645" y="603032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9" name="フリーフォーム 1408">
              <a:extLst>
                <a:ext uri="{FF2B5EF4-FFF2-40B4-BE49-F238E27FC236}">
                  <a16:creationId xmlns:a16="http://schemas.microsoft.com/office/drawing/2014/main" id="{F87B2F0E-6274-D1C0-675B-39CBA0D41FC5}"/>
                </a:ext>
              </a:extLst>
            </p:cNvPr>
            <p:cNvSpPr/>
            <p:nvPr/>
          </p:nvSpPr>
          <p:spPr>
            <a:xfrm>
              <a:off x="5319250" y="9210414"/>
              <a:ext cx="1408654" cy="1619211"/>
            </a:xfrm>
            <a:custGeom>
              <a:avLst/>
              <a:gdLst>
                <a:gd name="connsiteX0" fmla="*/ 1312608 w 1408654"/>
                <a:gd name="connsiteY0" fmla="*/ 2412 h 1619211"/>
                <a:gd name="connsiteX1" fmla="*/ 703008 w 1408654"/>
                <a:gd name="connsiteY1" fmla="*/ 843070 h 1619211"/>
                <a:gd name="connsiteX2" fmla="*/ 781666 w 1408654"/>
                <a:gd name="connsiteY2" fmla="*/ 798825 h 1619211"/>
                <a:gd name="connsiteX3" fmla="*/ 471950 w 1408654"/>
                <a:gd name="connsiteY3" fmla="*/ 1172451 h 1619211"/>
                <a:gd name="connsiteX4" fmla="*/ 2 w 1408654"/>
                <a:gd name="connsiteY4" fmla="*/ 1614902 h 1619211"/>
                <a:gd name="connsiteX5" fmla="*/ 467034 w 1408654"/>
                <a:gd name="connsiteY5" fmla="*/ 1339599 h 1619211"/>
                <a:gd name="connsiteX6" fmla="*/ 1386350 w 1408654"/>
                <a:gd name="connsiteY6" fmla="*/ 449780 h 1619211"/>
                <a:gd name="connsiteX7" fmla="*/ 1140544 w 1408654"/>
                <a:gd name="connsiteY7" fmla="*/ 582515 h 1619211"/>
                <a:gd name="connsiteX8" fmla="*/ 1312608 w 1408654"/>
                <a:gd name="connsiteY8" fmla="*/ 2412 h 1619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08654" h="1619211">
                  <a:moveTo>
                    <a:pt x="1312608" y="2412"/>
                  </a:moveTo>
                  <a:cubicBezTo>
                    <a:pt x="1239686" y="45838"/>
                    <a:pt x="791498" y="710335"/>
                    <a:pt x="703008" y="843070"/>
                  </a:cubicBezTo>
                  <a:cubicBezTo>
                    <a:pt x="614518" y="975806"/>
                    <a:pt x="820176" y="743928"/>
                    <a:pt x="781666" y="798825"/>
                  </a:cubicBezTo>
                  <a:cubicBezTo>
                    <a:pt x="743156" y="853722"/>
                    <a:pt x="602227" y="1036438"/>
                    <a:pt x="471950" y="1172451"/>
                  </a:cubicBezTo>
                  <a:cubicBezTo>
                    <a:pt x="341673" y="1308464"/>
                    <a:pt x="821" y="1587044"/>
                    <a:pt x="2" y="1614902"/>
                  </a:cubicBezTo>
                  <a:cubicBezTo>
                    <a:pt x="-817" y="1642760"/>
                    <a:pt x="235976" y="1533786"/>
                    <a:pt x="467034" y="1339599"/>
                  </a:cubicBezTo>
                  <a:cubicBezTo>
                    <a:pt x="698092" y="1145412"/>
                    <a:pt x="1274098" y="575961"/>
                    <a:pt x="1386350" y="449780"/>
                  </a:cubicBezTo>
                  <a:cubicBezTo>
                    <a:pt x="1498602" y="323599"/>
                    <a:pt x="1151196" y="649702"/>
                    <a:pt x="1140544" y="582515"/>
                  </a:cubicBezTo>
                  <a:cubicBezTo>
                    <a:pt x="1129892" y="515328"/>
                    <a:pt x="1385530" y="-41014"/>
                    <a:pt x="1312608" y="2412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0" name="フリーフォーム 1409">
              <a:extLst>
                <a:ext uri="{FF2B5EF4-FFF2-40B4-BE49-F238E27FC236}">
                  <a16:creationId xmlns:a16="http://schemas.microsoft.com/office/drawing/2014/main" id="{6AA7E0CF-3979-82EE-E452-DF96B99BEA1B}"/>
                </a:ext>
              </a:extLst>
            </p:cNvPr>
            <p:cNvSpPr/>
            <p:nvPr/>
          </p:nvSpPr>
          <p:spPr>
            <a:xfrm>
              <a:off x="4871858" y="11496262"/>
              <a:ext cx="1428738" cy="1293544"/>
            </a:xfrm>
            <a:custGeom>
              <a:avLst/>
              <a:gdLst>
                <a:gd name="connsiteX0" fmla="*/ 26 w 1428738"/>
                <a:gd name="connsiteY0" fmla="*/ 2564 h 1293544"/>
                <a:gd name="connsiteX1" fmla="*/ 260581 w 1428738"/>
                <a:gd name="connsiteY1" fmla="*/ 346693 h 1293544"/>
                <a:gd name="connsiteX2" fmla="*/ 545716 w 1428738"/>
                <a:gd name="connsiteY2" fmla="*/ 607248 h 1293544"/>
                <a:gd name="connsiteX3" fmla="*/ 437561 w 1428738"/>
                <a:gd name="connsiteY3" fmla="*/ 597415 h 1293544"/>
                <a:gd name="connsiteX4" fmla="*/ 683368 w 1428738"/>
                <a:gd name="connsiteY4" fmla="*/ 936628 h 1293544"/>
                <a:gd name="connsiteX5" fmla="*/ 688284 w 1428738"/>
                <a:gd name="connsiteY5" fmla="*/ 961209 h 1293544"/>
                <a:gd name="connsiteX6" fmla="*/ 1410955 w 1428738"/>
                <a:gd name="connsiteY6" fmla="*/ 1275841 h 1293544"/>
                <a:gd name="connsiteX7" fmla="*/ 1224142 w 1428738"/>
                <a:gd name="connsiteY7" fmla="*/ 1256177 h 1293544"/>
                <a:gd name="connsiteX8" fmla="*/ 186839 w 1428738"/>
                <a:gd name="connsiteY8" fmla="*/ 1152938 h 1293544"/>
                <a:gd name="connsiteX9" fmla="*/ 757110 w 1428738"/>
                <a:gd name="connsiteY9" fmla="*/ 1138190 h 1293544"/>
                <a:gd name="connsiteX10" fmla="*/ 589961 w 1428738"/>
                <a:gd name="connsiteY10" fmla="*/ 735067 h 1293544"/>
                <a:gd name="connsiteX11" fmla="*/ 172090 w 1428738"/>
                <a:gd name="connsiteY11" fmla="*/ 484344 h 1293544"/>
                <a:gd name="connsiteX12" fmla="*/ 275329 w 1428738"/>
                <a:gd name="connsiteY12" fmla="*/ 538422 h 1293544"/>
                <a:gd name="connsiteX13" fmla="*/ 26 w 1428738"/>
                <a:gd name="connsiteY13" fmla="*/ 2564 h 1293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28738" h="1293544">
                  <a:moveTo>
                    <a:pt x="26" y="2564"/>
                  </a:moveTo>
                  <a:cubicBezTo>
                    <a:pt x="-2432" y="-29391"/>
                    <a:pt x="169633" y="245912"/>
                    <a:pt x="260581" y="346693"/>
                  </a:cubicBezTo>
                  <a:cubicBezTo>
                    <a:pt x="351529" y="447474"/>
                    <a:pt x="516219" y="565461"/>
                    <a:pt x="545716" y="607248"/>
                  </a:cubicBezTo>
                  <a:cubicBezTo>
                    <a:pt x="575213" y="649035"/>
                    <a:pt x="414619" y="542518"/>
                    <a:pt x="437561" y="597415"/>
                  </a:cubicBezTo>
                  <a:cubicBezTo>
                    <a:pt x="460503" y="652312"/>
                    <a:pt x="641581" y="875996"/>
                    <a:pt x="683368" y="936628"/>
                  </a:cubicBezTo>
                  <a:cubicBezTo>
                    <a:pt x="725155" y="997260"/>
                    <a:pt x="567020" y="904674"/>
                    <a:pt x="688284" y="961209"/>
                  </a:cubicBezTo>
                  <a:cubicBezTo>
                    <a:pt x="809548" y="1017744"/>
                    <a:pt x="1321645" y="1226680"/>
                    <a:pt x="1410955" y="1275841"/>
                  </a:cubicBezTo>
                  <a:cubicBezTo>
                    <a:pt x="1500265" y="1325002"/>
                    <a:pt x="1224142" y="1256177"/>
                    <a:pt x="1224142" y="1256177"/>
                  </a:cubicBezTo>
                  <a:cubicBezTo>
                    <a:pt x="1020123" y="1235693"/>
                    <a:pt x="264678" y="1172602"/>
                    <a:pt x="186839" y="1152938"/>
                  </a:cubicBezTo>
                  <a:cubicBezTo>
                    <a:pt x="109000" y="1133274"/>
                    <a:pt x="689923" y="1207835"/>
                    <a:pt x="757110" y="1138190"/>
                  </a:cubicBezTo>
                  <a:cubicBezTo>
                    <a:pt x="824297" y="1068545"/>
                    <a:pt x="687464" y="844041"/>
                    <a:pt x="589961" y="735067"/>
                  </a:cubicBezTo>
                  <a:cubicBezTo>
                    <a:pt x="492458" y="626093"/>
                    <a:pt x="224529" y="517118"/>
                    <a:pt x="172090" y="484344"/>
                  </a:cubicBezTo>
                  <a:cubicBezTo>
                    <a:pt x="119651" y="451570"/>
                    <a:pt x="302368" y="616261"/>
                    <a:pt x="275329" y="538422"/>
                  </a:cubicBezTo>
                  <a:cubicBezTo>
                    <a:pt x="248290" y="460583"/>
                    <a:pt x="2484" y="34519"/>
                    <a:pt x="26" y="2564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1" name="フリーフォーム 1410">
              <a:extLst>
                <a:ext uri="{FF2B5EF4-FFF2-40B4-BE49-F238E27FC236}">
                  <a16:creationId xmlns:a16="http://schemas.microsoft.com/office/drawing/2014/main" id="{3F5A9C41-EADC-FB6A-3185-AFC23DAE9283}"/>
                </a:ext>
              </a:extLst>
            </p:cNvPr>
            <p:cNvSpPr/>
            <p:nvPr/>
          </p:nvSpPr>
          <p:spPr>
            <a:xfrm>
              <a:off x="4129264" y="11916404"/>
              <a:ext cx="1459267" cy="807694"/>
            </a:xfrm>
            <a:custGeom>
              <a:avLst/>
              <a:gdLst>
                <a:gd name="connsiteX0" fmla="*/ 78942 w 1459267"/>
                <a:gd name="connsiteY0" fmla="*/ 39622 h 807694"/>
                <a:gd name="connsiteX1" fmla="*/ 1106413 w 1459267"/>
                <a:gd name="connsiteY1" fmla="*/ 521402 h 807694"/>
                <a:gd name="connsiteX2" fmla="*/ 978594 w 1459267"/>
                <a:gd name="connsiteY2" fmla="*/ 506654 h 807694"/>
                <a:gd name="connsiteX3" fmla="*/ 1455459 w 1459267"/>
                <a:gd name="connsiteY3" fmla="*/ 791790 h 807694"/>
                <a:gd name="connsiteX4" fmla="*/ 1180155 w 1459267"/>
                <a:gd name="connsiteY4" fmla="*/ 659054 h 807694"/>
                <a:gd name="connsiteX5" fmla="*/ 781949 w 1459267"/>
                <a:gd name="connsiteY5" fmla="*/ 437828 h 807694"/>
                <a:gd name="connsiteX6" fmla="*/ 1204736 w 1459267"/>
                <a:gd name="connsiteY6" fmla="*/ 708215 h 807694"/>
                <a:gd name="connsiteX7" fmla="*/ 860607 w 1459267"/>
                <a:gd name="connsiteY7" fmla="*/ 575480 h 807694"/>
                <a:gd name="connsiteX8" fmla="*/ 284 w 1459267"/>
                <a:gd name="connsiteY8" fmla="*/ 226435 h 807694"/>
                <a:gd name="connsiteX9" fmla="*/ 772117 w 1459267"/>
                <a:gd name="connsiteY9" fmla="*/ 595144 h 807694"/>
                <a:gd name="connsiteX10" fmla="*/ 1342388 w 1459267"/>
                <a:gd name="connsiteY10" fmla="*/ 806538 h 807694"/>
                <a:gd name="connsiteX11" fmla="*/ 1013007 w 1459267"/>
                <a:gd name="connsiteY11" fmla="*/ 506654 h 807694"/>
                <a:gd name="connsiteX12" fmla="*/ 280504 w 1459267"/>
                <a:gd name="connsiteY12" fmla="*/ 78951 h 807694"/>
                <a:gd name="connsiteX13" fmla="*/ 78942 w 1459267"/>
                <a:gd name="connsiteY13" fmla="*/ 39622 h 80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59267" h="807694">
                  <a:moveTo>
                    <a:pt x="78942" y="39622"/>
                  </a:moveTo>
                  <a:cubicBezTo>
                    <a:pt x="216593" y="113364"/>
                    <a:pt x="956471" y="443563"/>
                    <a:pt x="1106413" y="521402"/>
                  </a:cubicBezTo>
                  <a:cubicBezTo>
                    <a:pt x="1256355" y="599241"/>
                    <a:pt x="920420" y="461589"/>
                    <a:pt x="978594" y="506654"/>
                  </a:cubicBezTo>
                  <a:cubicBezTo>
                    <a:pt x="1036768" y="551719"/>
                    <a:pt x="1421866" y="766390"/>
                    <a:pt x="1455459" y="791790"/>
                  </a:cubicBezTo>
                  <a:cubicBezTo>
                    <a:pt x="1489052" y="817190"/>
                    <a:pt x="1292407" y="718048"/>
                    <a:pt x="1180155" y="659054"/>
                  </a:cubicBezTo>
                  <a:cubicBezTo>
                    <a:pt x="1067903" y="600060"/>
                    <a:pt x="777852" y="429635"/>
                    <a:pt x="781949" y="437828"/>
                  </a:cubicBezTo>
                  <a:cubicBezTo>
                    <a:pt x="786046" y="446021"/>
                    <a:pt x="1191626" y="685273"/>
                    <a:pt x="1204736" y="708215"/>
                  </a:cubicBezTo>
                  <a:cubicBezTo>
                    <a:pt x="1217846" y="731157"/>
                    <a:pt x="860607" y="575480"/>
                    <a:pt x="860607" y="575480"/>
                  </a:cubicBezTo>
                  <a:cubicBezTo>
                    <a:pt x="659865" y="495183"/>
                    <a:pt x="15032" y="223158"/>
                    <a:pt x="284" y="226435"/>
                  </a:cubicBezTo>
                  <a:cubicBezTo>
                    <a:pt x="-14464" y="229712"/>
                    <a:pt x="548433" y="498460"/>
                    <a:pt x="772117" y="595144"/>
                  </a:cubicBezTo>
                  <a:cubicBezTo>
                    <a:pt x="995801" y="691828"/>
                    <a:pt x="1302240" y="821286"/>
                    <a:pt x="1342388" y="806538"/>
                  </a:cubicBezTo>
                  <a:cubicBezTo>
                    <a:pt x="1382536" y="791790"/>
                    <a:pt x="1189988" y="627918"/>
                    <a:pt x="1013007" y="506654"/>
                  </a:cubicBezTo>
                  <a:cubicBezTo>
                    <a:pt x="836026" y="385390"/>
                    <a:pt x="431265" y="153512"/>
                    <a:pt x="280504" y="78951"/>
                  </a:cubicBezTo>
                  <a:cubicBezTo>
                    <a:pt x="129743" y="4390"/>
                    <a:pt x="-58709" y="-34120"/>
                    <a:pt x="78942" y="39622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2" name="フリーフォーム 1411">
              <a:extLst>
                <a:ext uri="{FF2B5EF4-FFF2-40B4-BE49-F238E27FC236}">
                  <a16:creationId xmlns:a16="http://schemas.microsoft.com/office/drawing/2014/main" id="{4D22A474-C7B9-C7FD-C564-7BDE8278C415}"/>
                </a:ext>
              </a:extLst>
            </p:cNvPr>
            <p:cNvSpPr/>
            <p:nvPr/>
          </p:nvSpPr>
          <p:spPr>
            <a:xfrm>
              <a:off x="3711344" y="10357464"/>
              <a:ext cx="2531891" cy="2055540"/>
            </a:xfrm>
            <a:custGeom>
              <a:avLst/>
              <a:gdLst>
                <a:gd name="connsiteX0" fmla="*/ 2522308 w 2531891"/>
                <a:gd name="connsiteY0" fmla="*/ 10652 h 2055540"/>
                <a:gd name="connsiteX1" fmla="*/ 1091714 w 2531891"/>
                <a:gd name="connsiteY1" fmla="*/ 1116781 h 2055540"/>
                <a:gd name="connsiteX2" fmla="*/ 74075 w 2531891"/>
                <a:gd name="connsiteY2" fmla="*/ 1982020 h 2055540"/>
                <a:gd name="connsiteX3" fmla="*/ 226475 w 2531891"/>
                <a:gd name="connsiteY3" fmla="*/ 1854201 h 2055540"/>
                <a:gd name="connsiteX4" fmla="*/ 1406346 w 2531891"/>
                <a:gd name="connsiteY4" fmla="*/ 620252 h 2055540"/>
                <a:gd name="connsiteX5" fmla="*/ 1072050 w 2531891"/>
                <a:gd name="connsiteY5" fmla="*/ 915220 h 2055540"/>
                <a:gd name="connsiteX6" fmla="*/ 1686566 w 2531891"/>
                <a:gd name="connsiteY6" fmla="*/ 576007 h 2055540"/>
                <a:gd name="connsiteX7" fmla="*/ 2522308 w 2531891"/>
                <a:gd name="connsiteY7" fmla="*/ 10652 h 2055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31891" h="2055540">
                  <a:moveTo>
                    <a:pt x="2522308" y="10652"/>
                  </a:moveTo>
                  <a:cubicBezTo>
                    <a:pt x="2423166" y="100781"/>
                    <a:pt x="1499753" y="788220"/>
                    <a:pt x="1091714" y="1116781"/>
                  </a:cubicBezTo>
                  <a:cubicBezTo>
                    <a:pt x="683675" y="1445342"/>
                    <a:pt x="218281" y="1859117"/>
                    <a:pt x="74075" y="1982020"/>
                  </a:cubicBezTo>
                  <a:cubicBezTo>
                    <a:pt x="-70131" y="2104923"/>
                    <a:pt x="4430" y="2081162"/>
                    <a:pt x="226475" y="1854201"/>
                  </a:cubicBezTo>
                  <a:cubicBezTo>
                    <a:pt x="448520" y="1627240"/>
                    <a:pt x="1265417" y="776749"/>
                    <a:pt x="1406346" y="620252"/>
                  </a:cubicBezTo>
                  <a:cubicBezTo>
                    <a:pt x="1547275" y="463755"/>
                    <a:pt x="1025347" y="922594"/>
                    <a:pt x="1072050" y="915220"/>
                  </a:cubicBezTo>
                  <a:cubicBezTo>
                    <a:pt x="1118753" y="907846"/>
                    <a:pt x="1448953" y="724310"/>
                    <a:pt x="1686566" y="576007"/>
                  </a:cubicBezTo>
                  <a:cubicBezTo>
                    <a:pt x="1924179" y="427704"/>
                    <a:pt x="2621450" y="-79477"/>
                    <a:pt x="2522308" y="10652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3" name="フリーフォーム 1412">
              <a:extLst>
                <a:ext uri="{FF2B5EF4-FFF2-40B4-BE49-F238E27FC236}">
                  <a16:creationId xmlns:a16="http://schemas.microsoft.com/office/drawing/2014/main" id="{360F2EE6-4847-0592-43C5-DFF0B9C9C289}"/>
                </a:ext>
              </a:extLst>
            </p:cNvPr>
            <p:cNvSpPr/>
            <p:nvPr/>
          </p:nvSpPr>
          <p:spPr>
            <a:xfrm>
              <a:off x="2714169" y="11324802"/>
              <a:ext cx="2281211" cy="1339146"/>
            </a:xfrm>
            <a:custGeom>
              <a:avLst/>
              <a:gdLst>
                <a:gd name="connsiteX0" fmla="*/ 1936489 w 2281211"/>
                <a:gd name="connsiteY0" fmla="*/ 11792 h 1339146"/>
                <a:gd name="connsiteX1" fmla="*/ 648463 w 2281211"/>
                <a:gd name="connsiteY1" fmla="*/ 1014682 h 1339146"/>
                <a:gd name="connsiteX2" fmla="*/ 830360 w 2281211"/>
                <a:gd name="connsiteY2" fmla="*/ 960604 h 1339146"/>
                <a:gd name="connsiteX3" fmla="*/ 230592 w 2281211"/>
                <a:gd name="connsiteY3" fmla="*/ 1260488 h 1339146"/>
                <a:gd name="connsiteX4" fmla="*/ 191263 w 2281211"/>
                <a:gd name="connsiteY4" fmla="*/ 1280153 h 1339146"/>
                <a:gd name="connsiteX5" fmla="*/ 4450 w 2281211"/>
                <a:gd name="connsiteY5" fmla="*/ 1339146 h 1339146"/>
                <a:gd name="connsiteX6" fmla="*/ 402657 w 2281211"/>
                <a:gd name="connsiteY6" fmla="*/ 1280153 h 1339146"/>
                <a:gd name="connsiteX7" fmla="*/ 255173 w 2281211"/>
                <a:gd name="connsiteY7" fmla="*/ 1329314 h 1339146"/>
                <a:gd name="connsiteX8" fmla="*/ 1041754 w 2281211"/>
                <a:gd name="connsiteY8" fmla="*/ 1044179 h 1339146"/>
                <a:gd name="connsiteX9" fmla="*/ 2280618 w 2281211"/>
                <a:gd name="connsiteY9" fmla="*/ 46204 h 1339146"/>
                <a:gd name="connsiteX10" fmla="*/ 1213818 w 2281211"/>
                <a:gd name="connsiteY10" fmla="*/ 724630 h 1339146"/>
                <a:gd name="connsiteX11" fmla="*/ 1828334 w 2281211"/>
                <a:gd name="connsiteY11" fmla="*/ 296927 h 1339146"/>
                <a:gd name="connsiteX12" fmla="*/ 1685766 w 2281211"/>
                <a:gd name="connsiteY12" fmla="*/ 296927 h 1339146"/>
                <a:gd name="connsiteX13" fmla="*/ 1449792 w 2281211"/>
                <a:gd name="connsiteY13" fmla="*/ 454243 h 1339146"/>
                <a:gd name="connsiteX14" fmla="*/ 1936489 w 2281211"/>
                <a:gd name="connsiteY14" fmla="*/ 11792 h 1339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81211" h="1339146">
                  <a:moveTo>
                    <a:pt x="1936489" y="11792"/>
                  </a:moveTo>
                  <a:cubicBezTo>
                    <a:pt x="1802934" y="105198"/>
                    <a:pt x="832818" y="856547"/>
                    <a:pt x="648463" y="1014682"/>
                  </a:cubicBezTo>
                  <a:cubicBezTo>
                    <a:pt x="464108" y="1172817"/>
                    <a:pt x="900005" y="919636"/>
                    <a:pt x="830360" y="960604"/>
                  </a:cubicBezTo>
                  <a:cubicBezTo>
                    <a:pt x="760715" y="1001572"/>
                    <a:pt x="230592" y="1260488"/>
                    <a:pt x="230592" y="1260488"/>
                  </a:cubicBezTo>
                  <a:cubicBezTo>
                    <a:pt x="124076" y="1313746"/>
                    <a:pt x="228953" y="1267043"/>
                    <a:pt x="191263" y="1280153"/>
                  </a:cubicBezTo>
                  <a:cubicBezTo>
                    <a:pt x="153573" y="1293263"/>
                    <a:pt x="-30782" y="1339146"/>
                    <a:pt x="4450" y="1339146"/>
                  </a:cubicBezTo>
                  <a:cubicBezTo>
                    <a:pt x="39682" y="1339146"/>
                    <a:pt x="360870" y="1281792"/>
                    <a:pt x="402657" y="1280153"/>
                  </a:cubicBezTo>
                  <a:cubicBezTo>
                    <a:pt x="444444" y="1278514"/>
                    <a:pt x="255173" y="1329314"/>
                    <a:pt x="255173" y="1329314"/>
                  </a:cubicBezTo>
                  <a:cubicBezTo>
                    <a:pt x="361689" y="1289985"/>
                    <a:pt x="704180" y="1258031"/>
                    <a:pt x="1041754" y="1044179"/>
                  </a:cubicBezTo>
                  <a:cubicBezTo>
                    <a:pt x="1379328" y="830327"/>
                    <a:pt x="2251941" y="99462"/>
                    <a:pt x="2280618" y="46204"/>
                  </a:cubicBezTo>
                  <a:cubicBezTo>
                    <a:pt x="2309295" y="-7054"/>
                    <a:pt x="1289199" y="682843"/>
                    <a:pt x="1213818" y="724630"/>
                  </a:cubicBezTo>
                  <a:cubicBezTo>
                    <a:pt x="1138437" y="766417"/>
                    <a:pt x="1749676" y="368211"/>
                    <a:pt x="1828334" y="296927"/>
                  </a:cubicBezTo>
                  <a:cubicBezTo>
                    <a:pt x="1906992" y="225643"/>
                    <a:pt x="1748856" y="270708"/>
                    <a:pt x="1685766" y="296927"/>
                  </a:cubicBezTo>
                  <a:cubicBezTo>
                    <a:pt x="1622676" y="323146"/>
                    <a:pt x="1414560" y="499307"/>
                    <a:pt x="1449792" y="454243"/>
                  </a:cubicBezTo>
                  <a:cubicBezTo>
                    <a:pt x="1485024" y="409179"/>
                    <a:pt x="2070044" y="-81614"/>
                    <a:pt x="1936489" y="11792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4" name="フリーフォーム 1413">
              <a:extLst>
                <a:ext uri="{FF2B5EF4-FFF2-40B4-BE49-F238E27FC236}">
                  <a16:creationId xmlns:a16="http://schemas.microsoft.com/office/drawing/2014/main" id="{C78DAECD-35C1-0A15-4919-61C91F9AEA4C}"/>
                </a:ext>
              </a:extLst>
            </p:cNvPr>
            <p:cNvSpPr/>
            <p:nvPr/>
          </p:nvSpPr>
          <p:spPr>
            <a:xfrm>
              <a:off x="1966155" y="11128260"/>
              <a:ext cx="694212" cy="1621053"/>
            </a:xfrm>
            <a:custGeom>
              <a:avLst/>
              <a:gdLst>
                <a:gd name="connsiteX0" fmla="*/ 5213 w 694212"/>
                <a:gd name="connsiteY0" fmla="*/ 1856 h 1621053"/>
                <a:gd name="connsiteX1" fmla="*/ 310013 w 694212"/>
                <a:gd name="connsiteY1" fmla="*/ 734359 h 1621053"/>
                <a:gd name="connsiteX2" fmla="*/ 329677 w 694212"/>
                <a:gd name="connsiteY2" fmla="*/ 660617 h 1621053"/>
                <a:gd name="connsiteX3" fmla="*/ 364090 w 694212"/>
                <a:gd name="connsiteY3" fmla="*/ 1117817 h 1621053"/>
                <a:gd name="connsiteX4" fmla="*/ 550903 w 694212"/>
                <a:gd name="connsiteY4" fmla="*/ 1378372 h 1621053"/>
                <a:gd name="connsiteX5" fmla="*/ 369006 w 694212"/>
                <a:gd name="connsiteY5" fmla="*/ 1348875 h 1621053"/>
                <a:gd name="connsiteX6" fmla="*/ 693471 w 694212"/>
                <a:gd name="connsiteY6" fmla="*/ 1619263 h 1621053"/>
                <a:gd name="connsiteX7" fmla="*/ 452580 w 694212"/>
                <a:gd name="connsiteY7" fmla="*/ 1447198 h 1621053"/>
                <a:gd name="connsiteX8" fmla="*/ 280516 w 694212"/>
                <a:gd name="connsiteY8" fmla="*/ 1083405 h 1621053"/>
                <a:gd name="connsiteX9" fmla="*/ 162529 w 694212"/>
                <a:gd name="connsiteY9" fmla="*/ 493469 h 1621053"/>
                <a:gd name="connsiteX10" fmla="*/ 118284 w 694212"/>
                <a:gd name="connsiteY10" fmla="*/ 522966 h 1621053"/>
                <a:gd name="connsiteX11" fmla="*/ 5213 w 694212"/>
                <a:gd name="connsiteY11" fmla="*/ 1856 h 1621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94212" h="1621053">
                  <a:moveTo>
                    <a:pt x="5213" y="1856"/>
                  </a:moveTo>
                  <a:cubicBezTo>
                    <a:pt x="37168" y="37088"/>
                    <a:pt x="255936" y="624566"/>
                    <a:pt x="310013" y="734359"/>
                  </a:cubicBezTo>
                  <a:cubicBezTo>
                    <a:pt x="364090" y="844152"/>
                    <a:pt x="320664" y="596707"/>
                    <a:pt x="329677" y="660617"/>
                  </a:cubicBezTo>
                  <a:cubicBezTo>
                    <a:pt x="338690" y="724527"/>
                    <a:pt x="327219" y="998191"/>
                    <a:pt x="364090" y="1117817"/>
                  </a:cubicBezTo>
                  <a:cubicBezTo>
                    <a:pt x="400961" y="1237443"/>
                    <a:pt x="550084" y="1339862"/>
                    <a:pt x="550903" y="1378372"/>
                  </a:cubicBezTo>
                  <a:cubicBezTo>
                    <a:pt x="551722" y="1416882"/>
                    <a:pt x="345245" y="1308727"/>
                    <a:pt x="369006" y="1348875"/>
                  </a:cubicBezTo>
                  <a:cubicBezTo>
                    <a:pt x="392767" y="1389023"/>
                    <a:pt x="679542" y="1602876"/>
                    <a:pt x="693471" y="1619263"/>
                  </a:cubicBezTo>
                  <a:cubicBezTo>
                    <a:pt x="707400" y="1635650"/>
                    <a:pt x="521406" y="1536508"/>
                    <a:pt x="452580" y="1447198"/>
                  </a:cubicBezTo>
                  <a:cubicBezTo>
                    <a:pt x="383754" y="1357888"/>
                    <a:pt x="328858" y="1242360"/>
                    <a:pt x="280516" y="1083405"/>
                  </a:cubicBezTo>
                  <a:cubicBezTo>
                    <a:pt x="232174" y="924450"/>
                    <a:pt x="189568" y="586875"/>
                    <a:pt x="162529" y="493469"/>
                  </a:cubicBezTo>
                  <a:cubicBezTo>
                    <a:pt x="135490" y="400063"/>
                    <a:pt x="138768" y="602443"/>
                    <a:pt x="118284" y="522966"/>
                  </a:cubicBezTo>
                  <a:cubicBezTo>
                    <a:pt x="97800" y="443489"/>
                    <a:pt x="-26742" y="-33376"/>
                    <a:pt x="5213" y="1856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5" name="フリーフォーム 1414">
              <a:extLst>
                <a:ext uri="{FF2B5EF4-FFF2-40B4-BE49-F238E27FC236}">
                  <a16:creationId xmlns:a16="http://schemas.microsoft.com/office/drawing/2014/main" id="{9A74D7B1-9969-2DE7-AAAA-5D52C08DF640}"/>
                </a:ext>
              </a:extLst>
            </p:cNvPr>
            <p:cNvSpPr/>
            <p:nvPr/>
          </p:nvSpPr>
          <p:spPr>
            <a:xfrm>
              <a:off x="2357901" y="8312857"/>
              <a:ext cx="778909" cy="1710861"/>
            </a:xfrm>
            <a:custGeom>
              <a:avLst/>
              <a:gdLst>
                <a:gd name="connsiteX0" fmla="*/ 306641 w 778909"/>
                <a:gd name="connsiteY0" fmla="*/ 317 h 1710861"/>
                <a:gd name="connsiteX1" fmla="*/ 139493 w 778909"/>
                <a:gd name="connsiteY1" fmla="*/ 329698 h 1710861"/>
                <a:gd name="connsiteX2" fmla="*/ 164073 w 778909"/>
                <a:gd name="connsiteY2" fmla="*/ 536175 h 1710861"/>
                <a:gd name="connsiteX3" fmla="*/ 483622 w 778909"/>
                <a:gd name="connsiteY3" fmla="*/ 590253 h 1710861"/>
                <a:gd name="connsiteX4" fmla="*/ 331222 w 778909"/>
                <a:gd name="connsiteY4" fmla="*/ 619749 h 1710861"/>
                <a:gd name="connsiteX5" fmla="*/ 778589 w 778909"/>
                <a:gd name="connsiteY5" fmla="*/ 319866 h 1710861"/>
                <a:gd name="connsiteX6" fmla="*/ 400047 w 778909"/>
                <a:gd name="connsiteY6" fmla="*/ 683659 h 1710861"/>
                <a:gd name="connsiteX7" fmla="*/ 237815 w 778909"/>
                <a:gd name="connsiteY7" fmla="*/ 718072 h 1710861"/>
                <a:gd name="connsiteX8" fmla="*/ 114912 w 778909"/>
                <a:gd name="connsiteY8" fmla="*/ 521427 h 1710861"/>
                <a:gd name="connsiteX9" fmla="*/ 129660 w 778909"/>
                <a:gd name="connsiteY9" fmla="*/ 806562 h 1710861"/>
                <a:gd name="connsiteX10" fmla="*/ 355802 w 778909"/>
                <a:gd name="connsiteY10" fmla="*/ 1657053 h 1710861"/>
                <a:gd name="connsiteX11" fmla="*/ 257480 w 778909"/>
                <a:gd name="connsiteY11" fmla="*/ 1489904 h 1710861"/>
                <a:gd name="connsiteX12" fmla="*/ 41170 w 778909"/>
                <a:gd name="connsiteY12" fmla="*/ 403440 h 1710861"/>
                <a:gd name="connsiteX13" fmla="*/ 198486 w 778909"/>
                <a:gd name="connsiteY13" fmla="*/ 108472 h 1710861"/>
                <a:gd name="connsiteX14" fmla="*/ 1841 w 778909"/>
                <a:gd name="connsiteY14" fmla="*/ 265788 h 1710861"/>
                <a:gd name="connsiteX15" fmla="*/ 306641 w 778909"/>
                <a:gd name="connsiteY15" fmla="*/ 317 h 1710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78909" h="1710861">
                  <a:moveTo>
                    <a:pt x="306641" y="317"/>
                  </a:moveTo>
                  <a:cubicBezTo>
                    <a:pt x="329583" y="10969"/>
                    <a:pt x="163254" y="240388"/>
                    <a:pt x="139493" y="329698"/>
                  </a:cubicBezTo>
                  <a:cubicBezTo>
                    <a:pt x="115732" y="419008"/>
                    <a:pt x="106718" y="492749"/>
                    <a:pt x="164073" y="536175"/>
                  </a:cubicBezTo>
                  <a:cubicBezTo>
                    <a:pt x="221428" y="579601"/>
                    <a:pt x="455764" y="576324"/>
                    <a:pt x="483622" y="590253"/>
                  </a:cubicBezTo>
                  <a:cubicBezTo>
                    <a:pt x="511480" y="604182"/>
                    <a:pt x="282061" y="664813"/>
                    <a:pt x="331222" y="619749"/>
                  </a:cubicBezTo>
                  <a:cubicBezTo>
                    <a:pt x="380383" y="574685"/>
                    <a:pt x="767118" y="309214"/>
                    <a:pt x="778589" y="319866"/>
                  </a:cubicBezTo>
                  <a:cubicBezTo>
                    <a:pt x="790060" y="330518"/>
                    <a:pt x="490176" y="617291"/>
                    <a:pt x="400047" y="683659"/>
                  </a:cubicBezTo>
                  <a:cubicBezTo>
                    <a:pt x="309918" y="750027"/>
                    <a:pt x="285337" y="745111"/>
                    <a:pt x="237815" y="718072"/>
                  </a:cubicBezTo>
                  <a:cubicBezTo>
                    <a:pt x="190292" y="691033"/>
                    <a:pt x="132938" y="506679"/>
                    <a:pt x="114912" y="521427"/>
                  </a:cubicBezTo>
                  <a:cubicBezTo>
                    <a:pt x="96886" y="536175"/>
                    <a:pt x="89512" y="617291"/>
                    <a:pt x="129660" y="806562"/>
                  </a:cubicBezTo>
                  <a:cubicBezTo>
                    <a:pt x="169808" y="995833"/>
                    <a:pt x="334499" y="1543163"/>
                    <a:pt x="355802" y="1657053"/>
                  </a:cubicBezTo>
                  <a:cubicBezTo>
                    <a:pt x="377105" y="1770943"/>
                    <a:pt x="309919" y="1698839"/>
                    <a:pt x="257480" y="1489904"/>
                  </a:cubicBezTo>
                  <a:cubicBezTo>
                    <a:pt x="205041" y="1280969"/>
                    <a:pt x="51002" y="633679"/>
                    <a:pt x="41170" y="403440"/>
                  </a:cubicBezTo>
                  <a:cubicBezTo>
                    <a:pt x="31338" y="173201"/>
                    <a:pt x="205041" y="131414"/>
                    <a:pt x="198486" y="108472"/>
                  </a:cubicBezTo>
                  <a:cubicBezTo>
                    <a:pt x="191931" y="85530"/>
                    <a:pt x="-21920" y="281356"/>
                    <a:pt x="1841" y="265788"/>
                  </a:cubicBezTo>
                  <a:cubicBezTo>
                    <a:pt x="25602" y="250220"/>
                    <a:pt x="283699" y="-10335"/>
                    <a:pt x="306641" y="317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6" name="フリーフォーム 1415">
              <a:extLst>
                <a:ext uri="{FF2B5EF4-FFF2-40B4-BE49-F238E27FC236}">
                  <a16:creationId xmlns:a16="http://schemas.microsoft.com/office/drawing/2014/main" id="{1E9A8BB8-EEFC-047F-9EA3-99F1394DCEBC}"/>
                </a:ext>
              </a:extLst>
            </p:cNvPr>
            <p:cNvSpPr/>
            <p:nvPr/>
          </p:nvSpPr>
          <p:spPr>
            <a:xfrm>
              <a:off x="2342622" y="8180334"/>
              <a:ext cx="316563" cy="1644013"/>
            </a:xfrm>
            <a:custGeom>
              <a:avLst/>
              <a:gdLst>
                <a:gd name="connsiteX0" fmla="*/ 312088 w 316563"/>
                <a:gd name="connsiteY0" fmla="*/ 105 h 1644013"/>
                <a:gd name="connsiteX1" fmla="*/ 179352 w 316563"/>
                <a:gd name="connsiteY1" fmla="*/ 309821 h 1644013"/>
                <a:gd name="connsiteX2" fmla="*/ 85946 w 316563"/>
                <a:gd name="connsiteY2" fmla="*/ 885008 h 1644013"/>
                <a:gd name="connsiteX3" fmla="*/ 228513 w 316563"/>
                <a:gd name="connsiteY3" fmla="*/ 1563434 h 1644013"/>
                <a:gd name="connsiteX4" fmla="*/ 189184 w 316563"/>
                <a:gd name="connsiteY4" fmla="*/ 1494608 h 1644013"/>
                <a:gd name="connsiteX5" fmla="*/ 2372 w 316563"/>
                <a:gd name="connsiteY5" fmla="*/ 339318 h 1644013"/>
                <a:gd name="connsiteX6" fmla="*/ 312088 w 316563"/>
                <a:gd name="connsiteY6" fmla="*/ 105 h 1644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6563" h="1644013">
                  <a:moveTo>
                    <a:pt x="312088" y="105"/>
                  </a:moveTo>
                  <a:cubicBezTo>
                    <a:pt x="341585" y="-4811"/>
                    <a:pt x="217042" y="162337"/>
                    <a:pt x="179352" y="309821"/>
                  </a:cubicBezTo>
                  <a:cubicBezTo>
                    <a:pt x="141662" y="457305"/>
                    <a:pt x="77752" y="676073"/>
                    <a:pt x="85946" y="885008"/>
                  </a:cubicBezTo>
                  <a:cubicBezTo>
                    <a:pt x="94139" y="1093944"/>
                    <a:pt x="211307" y="1461834"/>
                    <a:pt x="228513" y="1563434"/>
                  </a:cubicBezTo>
                  <a:cubicBezTo>
                    <a:pt x="245719" y="1665034"/>
                    <a:pt x="226874" y="1698627"/>
                    <a:pt x="189184" y="1494608"/>
                  </a:cubicBezTo>
                  <a:cubicBezTo>
                    <a:pt x="151494" y="1290589"/>
                    <a:pt x="-22209" y="581847"/>
                    <a:pt x="2372" y="339318"/>
                  </a:cubicBezTo>
                  <a:cubicBezTo>
                    <a:pt x="26953" y="96789"/>
                    <a:pt x="282591" y="5021"/>
                    <a:pt x="312088" y="105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7" name="フリーフォーム 1416">
              <a:extLst>
                <a:ext uri="{FF2B5EF4-FFF2-40B4-BE49-F238E27FC236}">
                  <a16:creationId xmlns:a16="http://schemas.microsoft.com/office/drawing/2014/main" id="{99A9864B-670D-DBDC-7C37-F8524C0997CF}"/>
                </a:ext>
              </a:extLst>
            </p:cNvPr>
            <p:cNvSpPr/>
            <p:nvPr/>
          </p:nvSpPr>
          <p:spPr>
            <a:xfrm>
              <a:off x="2137179" y="6956559"/>
              <a:ext cx="1044327" cy="2086501"/>
            </a:xfrm>
            <a:custGeom>
              <a:avLst/>
              <a:gdLst>
                <a:gd name="connsiteX0" fmla="*/ 55415 w 1044327"/>
                <a:gd name="connsiteY0" fmla="*/ 1096060 h 2086501"/>
                <a:gd name="connsiteX1" fmla="*/ 438873 w 1044327"/>
                <a:gd name="connsiteY1" fmla="*/ 34176 h 2086501"/>
                <a:gd name="connsiteX2" fmla="*/ 355298 w 1044327"/>
                <a:gd name="connsiteY2" fmla="*/ 270151 h 2086501"/>
                <a:gd name="connsiteX3" fmla="*/ 768253 w 1044327"/>
                <a:gd name="connsiteY3" fmla="*/ 4680 h 2086501"/>
                <a:gd name="connsiteX4" fmla="*/ 689595 w 1044327"/>
                <a:gd name="connsiteY4" fmla="*/ 545454 h 2086501"/>
                <a:gd name="connsiteX5" fmla="*/ 719092 w 1044327"/>
                <a:gd name="connsiteY5" fmla="*/ 938744 h 2086501"/>
                <a:gd name="connsiteX6" fmla="*/ 861660 w 1044327"/>
                <a:gd name="connsiteY6" fmla="*/ 727351 h 2086501"/>
                <a:gd name="connsiteX7" fmla="*/ 999311 w 1044327"/>
                <a:gd name="connsiteY7" fmla="*/ 653609 h 2086501"/>
                <a:gd name="connsiteX8" fmla="*/ 1028808 w 1044327"/>
                <a:gd name="connsiteY8" fmla="*/ 938744 h 2086501"/>
                <a:gd name="connsiteX9" fmla="*/ 773169 w 1044327"/>
                <a:gd name="connsiteY9" fmla="*/ 1469686 h 2086501"/>
                <a:gd name="connsiteX10" fmla="*/ 542111 w 1044327"/>
                <a:gd name="connsiteY10" fmla="*/ 1612254 h 2086501"/>
                <a:gd name="connsiteX11" fmla="*/ 743673 w 1044327"/>
                <a:gd name="connsiteY11" fmla="*/ 2074370 h 2086501"/>
                <a:gd name="connsiteX12" fmla="*/ 306137 w 1044327"/>
                <a:gd name="connsiteY12" fmla="*/ 1917054 h 2086501"/>
                <a:gd name="connsiteX13" fmla="*/ 286473 w 1044327"/>
                <a:gd name="connsiteY13" fmla="*/ 1543428 h 2086501"/>
                <a:gd name="connsiteX14" fmla="*/ 384795 w 1044327"/>
                <a:gd name="connsiteY14" fmla="*/ 1282873 h 2086501"/>
                <a:gd name="connsiteX15" fmla="*/ 40666 w 1044327"/>
                <a:gd name="connsiteY15" fmla="*/ 1214047 h 2086501"/>
                <a:gd name="connsiteX16" fmla="*/ 55415 w 1044327"/>
                <a:gd name="connsiteY16" fmla="*/ 1096060 h 208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44327" h="2086501">
                  <a:moveTo>
                    <a:pt x="55415" y="1096060"/>
                  </a:moveTo>
                  <a:cubicBezTo>
                    <a:pt x="121783" y="899415"/>
                    <a:pt x="388893" y="171827"/>
                    <a:pt x="438873" y="34176"/>
                  </a:cubicBezTo>
                  <a:cubicBezTo>
                    <a:pt x="488853" y="-103475"/>
                    <a:pt x="300401" y="275067"/>
                    <a:pt x="355298" y="270151"/>
                  </a:cubicBezTo>
                  <a:cubicBezTo>
                    <a:pt x="410195" y="265235"/>
                    <a:pt x="712537" y="-41204"/>
                    <a:pt x="768253" y="4680"/>
                  </a:cubicBezTo>
                  <a:cubicBezTo>
                    <a:pt x="823969" y="50564"/>
                    <a:pt x="697788" y="389777"/>
                    <a:pt x="689595" y="545454"/>
                  </a:cubicBezTo>
                  <a:cubicBezTo>
                    <a:pt x="681402" y="701131"/>
                    <a:pt x="690415" y="908428"/>
                    <a:pt x="719092" y="938744"/>
                  </a:cubicBezTo>
                  <a:cubicBezTo>
                    <a:pt x="747769" y="969060"/>
                    <a:pt x="814957" y="774873"/>
                    <a:pt x="861660" y="727351"/>
                  </a:cubicBezTo>
                  <a:cubicBezTo>
                    <a:pt x="908363" y="679829"/>
                    <a:pt x="971453" y="618377"/>
                    <a:pt x="999311" y="653609"/>
                  </a:cubicBezTo>
                  <a:cubicBezTo>
                    <a:pt x="1027169" y="688841"/>
                    <a:pt x="1066498" y="802731"/>
                    <a:pt x="1028808" y="938744"/>
                  </a:cubicBezTo>
                  <a:cubicBezTo>
                    <a:pt x="991118" y="1074757"/>
                    <a:pt x="854285" y="1357434"/>
                    <a:pt x="773169" y="1469686"/>
                  </a:cubicBezTo>
                  <a:cubicBezTo>
                    <a:pt x="692053" y="1581938"/>
                    <a:pt x="547027" y="1511473"/>
                    <a:pt x="542111" y="1612254"/>
                  </a:cubicBezTo>
                  <a:cubicBezTo>
                    <a:pt x="537195" y="1713035"/>
                    <a:pt x="783002" y="2023570"/>
                    <a:pt x="743673" y="2074370"/>
                  </a:cubicBezTo>
                  <a:cubicBezTo>
                    <a:pt x="704344" y="2125170"/>
                    <a:pt x="382337" y="2005544"/>
                    <a:pt x="306137" y="1917054"/>
                  </a:cubicBezTo>
                  <a:cubicBezTo>
                    <a:pt x="229937" y="1828564"/>
                    <a:pt x="273363" y="1649125"/>
                    <a:pt x="286473" y="1543428"/>
                  </a:cubicBezTo>
                  <a:cubicBezTo>
                    <a:pt x="299583" y="1437731"/>
                    <a:pt x="425763" y="1337770"/>
                    <a:pt x="384795" y="1282873"/>
                  </a:cubicBezTo>
                  <a:cubicBezTo>
                    <a:pt x="343827" y="1227976"/>
                    <a:pt x="101298" y="1243544"/>
                    <a:pt x="40666" y="1214047"/>
                  </a:cubicBezTo>
                  <a:cubicBezTo>
                    <a:pt x="-19966" y="1184550"/>
                    <a:pt x="-10953" y="1292705"/>
                    <a:pt x="55415" y="109606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8" name="フリーフォーム 1417">
              <a:extLst>
                <a:ext uri="{FF2B5EF4-FFF2-40B4-BE49-F238E27FC236}">
                  <a16:creationId xmlns:a16="http://schemas.microsoft.com/office/drawing/2014/main" id="{4DF572F8-1823-9619-11C9-D8FC5B1EB08A}"/>
                </a:ext>
              </a:extLst>
            </p:cNvPr>
            <p:cNvSpPr/>
            <p:nvPr/>
          </p:nvSpPr>
          <p:spPr>
            <a:xfrm>
              <a:off x="2102018" y="8218936"/>
              <a:ext cx="618924" cy="1939449"/>
            </a:xfrm>
            <a:custGeom>
              <a:avLst/>
              <a:gdLst>
                <a:gd name="connsiteX0" fmla="*/ 11917 w 618924"/>
                <a:gd name="connsiteY0" fmla="*/ 625180 h 1939449"/>
                <a:gd name="connsiteX1" fmla="*/ 326550 w 618924"/>
                <a:gd name="connsiteY1" fmla="*/ 10664 h 1939449"/>
                <a:gd name="connsiteX2" fmla="*/ 272472 w 618924"/>
                <a:gd name="connsiteY2" fmla="*/ 256470 h 1939449"/>
                <a:gd name="connsiteX3" fmla="*/ 292137 w 618924"/>
                <a:gd name="connsiteY3" fmla="*/ 531774 h 1939449"/>
                <a:gd name="connsiteX4" fmla="*/ 287221 w 618924"/>
                <a:gd name="connsiteY4" fmla="*/ 841490 h 1939449"/>
                <a:gd name="connsiteX5" fmla="*/ 424872 w 618924"/>
                <a:gd name="connsiteY5" fmla="*/ 1249529 h 1939449"/>
                <a:gd name="connsiteX6" fmla="*/ 405208 w 618924"/>
                <a:gd name="connsiteY6" fmla="*/ 1161038 h 1939449"/>
                <a:gd name="connsiteX7" fmla="*/ 616601 w 618924"/>
                <a:gd name="connsiteY7" fmla="*/ 1932870 h 1939449"/>
                <a:gd name="connsiteX8" fmla="*/ 503530 w 618924"/>
                <a:gd name="connsiteY8" fmla="*/ 1485503 h 1939449"/>
                <a:gd name="connsiteX9" fmla="*/ 282305 w 618924"/>
                <a:gd name="connsiteY9" fmla="*/ 669425 h 1939449"/>
                <a:gd name="connsiteX10" fmla="*/ 257724 w 618924"/>
                <a:gd name="connsiteY10" fmla="*/ 689090 h 1939449"/>
                <a:gd name="connsiteX11" fmla="*/ 198730 w 618924"/>
                <a:gd name="connsiteY11" fmla="*/ 546522 h 1939449"/>
                <a:gd name="connsiteX12" fmla="*/ 75827 w 618924"/>
                <a:gd name="connsiteY12" fmla="*/ 580935 h 1939449"/>
                <a:gd name="connsiteX13" fmla="*/ 11917 w 618924"/>
                <a:gd name="connsiteY13" fmla="*/ 625180 h 1939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18924" h="1939449">
                  <a:moveTo>
                    <a:pt x="11917" y="625180"/>
                  </a:moveTo>
                  <a:cubicBezTo>
                    <a:pt x="53704" y="530135"/>
                    <a:pt x="283124" y="72116"/>
                    <a:pt x="326550" y="10664"/>
                  </a:cubicBezTo>
                  <a:cubicBezTo>
                    <a:pt x="369976" y="-50788"/>
                    <a:pt x="278208" y="169618"/>
                    <a:pt x="272472" y="256470"/>
                  </a:cubicBezTo>
                  <a:cubicBezTo>
                    <a:pt x="266736" y="343322"/>
                    <a:pt x="289679" y="434271"/>
                    <a:pt x="292137" y="531774"/>
                  </a:cubicBezTo>
                  <a:cubicBezTo>
                    <a:pt x="294595" y="629277"/>
                    <a:pt x="265099" y="721864"/>
                    <a:pt x="287221" y="841490"/>
                  </a:cubicBezTo>
                  <a:cubicBezTo>
                    <a:pt x="309343" y="961116"/>
                    <a:pt x="405208" y="1196271"/>
                    <a:pt x="424872" y="1249529"/>
                  </a:cubicBezTo>
                  <a:cubicBezTo>
                    <a:pt x="444537" y="1302787"/>
                    <a:pt x="373253" y="1047148"/>
                    <a:pt x="405208" y="1161038"/>
                  </a:cubicBezTo>
                  <a:cubicBezTo>
                    <a:pt x="437163" y="1274928"/>
                    <a:pt x="600214" y="1878793"/>
                    <a:pt x="616601" y="1932870"/>
                  </a:cubicBezTo>
                  <a:cubicBezTo>
                    <a:pt x="632988" y="1986947"/>
                    <a:pt x="559246" y="1696077"/>
                    <a:pt x="503530" y="1485503"/>
                  </a:cubicBezTo>
                  <a:cubicBezTo>
                    <a:pt x="447814" y="1274929"/>
                    <a:pt x="323273" y="802161"/>
                    <a:pt x="282305" y="669425"/>
                  </a:cubicBezTo>
                  <a:cubicBezTo>
                    <a:pt x="241337" y="536689"/>
                    <a:pt x="271653" y="709574"/>
                    <a:pt x="257724" y="689090"/>
                  </a:cubicBezTo>
                  <a:cubicBezTo>
                    <a:pt x="243795" y="668606"/>
                    <a:pt x="229046" y="564548"/>
                    <a:pt x="198730" y="546522"/>
                  </a:cubicBezTo>
                  <a:cubicBezTo>
                    <a:pt x="168414" y="528496"/>
                    <a:pt x="102046" y="571922"/>
                    <a:pt x="75827" y="580935"/>
                  </a:cubicBezTo>
                  <a:cubicBezTo>
                    <a:pt x="49608" y="589948"/>
                    <a:pt x="-29870" y="720225"/>
                    <a:pt x="11917" y="625180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9" name="フリーフォーム 1418">
              <a:extLst>
                <a:ext uri="{FF2B5EF4-FFF2-40B4-BE49-F238E27FC236}">
                  <a16:creationId xmlns:a16="http://schemas.microsoft.com/office/drawing/2014/main" id="{82713EEB-4CA2-5295-3A19-5408BE47708A}"/>
                </a:ext>
              </a:extLst>
            </p:cNvPr>
            <p:cNvSpPr/>
            <p:nvPr/>
          </p:nvSpPr>
          <p:spPr>
            <a:xfrm>
              <a:off x="6916915" y="6471146"/>
              <a:ext cx="1573583" cy="1901052"/>
            </a:xfrm>
            <a:custGeom>
              <a:avLst/>
              <a:gdLst>
                <a:gd name="connsiteX0" fmla="*/ 79 w 1573583"/>
                <a:gd name="connsiteY0" fmla="*/ 23060 h 1901052"/>
                <a:gd name="connsiteX1" fmla="*/ 703085 w 1573583"/>
                <a:gd name="connsiteY1" fmla="*/ 18144 h 1901052"/>
                <a:gd name="connsiteX2" fmla="*/ 1071795 w 1573583"/>
                <a:gd name="connsiteY2" fmla="*/ 288531 h 1901052"/>
                <a:gd name="connsiteX3" fmla="*/ 1101291 w 1573583"/>
                <a:gd name="connsiteY3" fmla="*/ 219706 h 1901052"/>
                <a:gd name="connsiteX4" fmla="*/ 1283188 w 1573583"/>
                <a:gd name="connsiteY4" fmla="*/ 750648 h 1901052"/>
                <a:gd name="connsiteX5" fmla="*/ 1406091 w 1573583"/>
                <a:gd name="connsiteY5" fmla="*/ 612996 h 1901052"/>
                <a:gd name="connsiteX6" fmla="*/ 1489666 w 1573583"/>
                <a:gd name="connsiteY6" fmla="*/ 952209 h 1901052"/>
                <a:gd name="connsiteX7" fmla="*/ 1283188 w 1573583"/>
                <a:gd name="connsiteY7" fmla="*/ 1379912 h 1901052"/>
                <a:gd name="connsiteX8" fmla="*/ 1057046 w 1573583"/>
                <a:gd name="connsiteY8" fmla="*/ 1896106 h 1901052"/>
                <a:gd name="connsiteX9" fmla="*/ 1297937 w 1573583"/>
                <a:gd name="connsiteY9" fmla="*/ 1576557 h 1901052"/>
                <a:gd name="connsiteX10" fmla="*/ 1573240 w 1573583"/>
                <a:gd name="connsiteY10" fmla="*/ 578583 h 1901052"/>
                <a:gd name="connsiteX11" fmla="*/ 1356930 w 1573583"/>
                <a:gd name="connsiteY11" fmla="*/ 141048 h 1901052"/>
                <a:gd name="connsiteX12" fmla="*/ 1440504 w 1573583"/>
                <a:gd name="connsiteY12" fmla="*/ 406519 h 1901052"/>
                <a:gd name="connsiteX13" fmla="*/ 973472 w 1573583"/>
                <a:gd name="connsiteY13" fmla="*/ 86970 h 1901052"/>
                <a:gd name="connsiteX14" fmla="*/ 658840 w 1573583"/>
                <a:gd name="connsiteY14" fmla="*/ 8312 h 1901052"/>
                <a:gd name="connsiteX15" fmla="*/ 79 w 1573583"/>
                <a:gd name="connsiteY15" fmla="*/ 23060 h 1901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73583" h="1901052">
                  <a:moveTo>
                    <a:pt x="79" y="23060"/>
                  </a:moveTo>
                  <a:cubicBezTo>
                    <a:pt x="7453" y="24699"/>
                    <a:pt x="524466" y="-26101"/>
                    <a:pt x="703085" y="18144"/>
                  </a:cubicBezTo>
                  <a:cubicBezTo>
                    <a:pt x="881704" y="62389"/>
                    <a:pt x="1005427" y="254937"/>
                    <a:pt x="1071795" y="288531"/>
                  </a:cubicBezTo>
                  <a:cubicBezTo>
                    <a:pt x="1138163" y="322125"/>
                    <a:pt x="1066059" y="142687"/>
                    <a:pt x="1101291" y="219706"/>
                  </a:cubicBezTo>
                  <a:cubicBezTo>
                    <a:pt x="1136523" y="296726"/>
                    <a:pt x="1232388" y="685100"/>
                    <a:pt x="1283188" y="750648"/>
                  </a:cubicBezTo>
                  <a:cubicBezTo>
                    <a:pt x="1333988" y="816196"/>
                    <a:pt x="1371678" y="579402"/>
                    <a:pt x="1406091" y="612996"/>
                  </a:cubicBezTo>
                  <a:cubicBezTo>
                    <a:pt x="1440504" y="646590"/>
                    <a:pt x="1510150" y="824390"/>
                    <a:pt x="1489666" y="952209"/>
                  </a:cubicBezTo>
                  <a:cubicBezTo>
                    <a:pt x="1469182" y="1080028"/>
                    <a:pt x="1355291" y="1222596"/>
                    <a:pt x="1283188" y="1379912"/>
                  </a:cubicBezTo>
                  <a:cubicBezTo>
                    <a:pt x="1211085" y="1537228"/>
                    <a:pt x="1054588" y="1863332"/>
                    <a:pt x="1057046" y="1896106"/>
                  </a:cubicBezTo>
                  <a:cubicBezTo>
                    <a:pt x="1059504" y="1928880"/>
                    <a:pt x="1211905" y="1796144"/>
                    <a:pt x="1297937" y="1576557"/>
                  </a:cubicBezTo>
                  <a:cubicBezTo>
                    <a:pt x="1383969" y="1356970"/>
                    <a:pt x="1563408" y="817834"/>
                    <a:pt x="1573240" y="578583"/>
                  </a:cubicBezTo>
                  <a:cubicBezTo>
                    <a:pt x="1583072" y="339332"/>
                    <a:pt x="1379053" y="169725"/>
                    <a:pt x="1356930" y="141048"/>
                  </a:cubicBezTo>
                  <a:cubicBezTo>
                    <a:pt x="1334807" y="112371"/>
                    <a:pt x="1504414" y="415532"/>
                    <a:pt x="1440504" y="406519"/>
                  </a:cubicBezTo>
                  <a:cubicBezTo>
                    <a:pt x="1376594" y="397506"/>
                    <a:pt x="1103749" y="153338"/>
                    <a:pt x="973472" y="86970"/>
                  </a:cubicBezTo>
                  <a:cubicBezTo>
                    <a:pt x="843195" y="20602"/>
                    <a:pt x="819434" y="18964"/>
                    <a:pt x="658840" y="8312"/>
                  </a:cubicBezTo>
                  <a:cubicBezTo>
                    <a:pt x="498246" y="-2340"/>
                    <a:pt x="-7295" y="21421"/>
                    <a:pt x="79" y="2306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0" name="フリーフォーム 1419">
              <a:extLst>
                <a:ext uri="{FF2B5EF4-FFF2-40B4-BE49-F238E27FC236}">
                  <a16:creationId xmlns:a16="http://schemas.microsoft.com/office/drawing/2014/main" id="{3B68C968-E5F9-3DC8-63B5-DE40DE5B1998}"/>
                </a:ext>
              </a:extLst>
            </p:cNvPr>
            <p:cNvSpPr/>
            <p:nvPr/>
          </p:nvSpPr>
          <p:spPr>
            <a:xfrm>
              <a:off x="6809817" y="6107556"/>
              <a:ext cx="1592341" cy="727372"/>
            </a:xfrm>
            <a:custGeom>
              <a:avLst/>
              <a:gdLst>
                <a:gd name="connsiteX0" fmla="*/ 13770 w 1592341"/>
                <a:gd name="connsiteY0" fmla="*/ 273579 h 727372"/>
                <a:gd name="connsiteX1" fmla="*/ 746273 w 1592341"/>
                <a:gd name="connsiteY1" fmla="*/ 244083 h 727372"/>
                <a:gd name="connsiteX2" fmla="*/ 1183809 w 1592341"/>
                <a:gd name="connsiteY2" fmla="*/ 401399 h 727372"/>
                <a:gd name="connsiteX3" fmla="*/ 1090402 w 1592341"/>
                <a:gd name="connsiteY3" fmla="*/ 386650 h 727372"/>
                <a:gd name="connsiteX4" fmla="*/ 1572183 w 1592341"/>
                <a:gd name="connsiteY4" fmla="*/ 725863 h 727372"/>
                <a:gd name="connsiteX5" fmla="*/ 1468944 w 1592341"/>
                <a:gd name="connsiteY5" fmla="*/ 504638 h 727372"/>
                <a:gd name="connsiteX6" fmla="*/ 1169060 w 1592341"/>
                <a:gd name="connsiteY6" fmla="*/ 347321 h 727372"/>
                <a:gd name="connsiteX7" fmla="*/ 274325 w 1592341"/>
                <a:gd name="connsiteY7" fmla="*/ 17941 h 727372"/>
                <a:gd name="connsiteX8" fmla="*/ 466054 w 1592341"/>
                <a:gd name="connsiteY8" fmla="*/ 62186 h 727372"/>
                <a:gd name="connsiteX9" fmla="*/ 279241 w 1592341"/>
                <a:gd name="connsiteY9" fmla="*/ 219502 h 727372"/>
                <a:gd name="connsiteX10" fmla="*/ 13770 w 1592341"/>
                <a:gd name="connsiteY10" fmla="*/ 273579 h 727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92341" h="727372">
                  <a:moveTo>
                    <a:pt x="13770" y="273579"/>
                  </a:moveTo>
                  <a:cubicBezTo>
                    <a:pt x="91609" y="277676"/>
                    <a:pt x="551267" y="222780"/>
                    <a:pt x="746273" y="244083"/>
                  </a:cubicBezTo>
                  <a:cubicBezTo>
                    <a:pt x="941279" y="265386"/>
                    <a:pt x="1126454" y="377638"/>
                    <a:pt x="1183809" y="401399"/>
                  </a:cubicBezTo>
                  <a:cubicBezTo>
                    <a:pt x="1241164" y="425160"/>
                    <a:pt x="1025673" y="332573"/>
                    <a:pt x="1090402" y="386650"/>
                  </a:cubicBezTo>
                  <a:cubicBezTo>
                    <a:pt x="1155131" y="440727"/>
                    <a:pt x="1509093" y="706198"/>
                    <a:pt x="1572183" y="725863"/>
                  </a:cubicBezTo>
                  <a:cubicBezTo>
                    <a:pt x="1635273" y="745528"/>
                    <a:pt x="1536131" y="567728"/>
                    <a:pt x="1468944" y="504638"/>
                  </a:cubicBezTo>
                  <a:cubicBezTo>
                    <a:pt x="1401757" y="441548"/>
                    <a:pt x="1368163" y="428437"/>
                    <a:pt x="1169060" y="347321"/>
                  </a:cubicBezTo>
                  <a:cubicBezTo>
                    <a:pt x="969957" y="266205"/>
                    <a:pt x="391493" y="65464"/>
                    <a:pt x="274325" y="17941"/>
                  </a:cubicBezTo>
                  <a:cubicBezTo>
                    <a:pt x="157157" y="-29582"/>
                    <a:pt x="465235" y="28593"/>
                    <a:pt x="466054" y="62186"/>
                  </a:cubicBezTo>
                  <a:cubicBezTo>
                    <a:pt x="466873" y="95779"/>
                    <a:pt x="348067" y="184270"/>
                    <a:pt x="279241" y="219502"/>
                  </a:cubicBezTo>
                  <a:cubicBezTo>
                    <a:pt x="210415" y="254734"/>
                    <a:pt x="-64069" y="269482"/>
                    <a:pt x="13770" y="273579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1" name="フリーフォーム 1420">
              <a:extLst>
                <a:ext uri="{FF2B5EF4-FFF2-40B4-BE49-F238E27FC236}">
                  <a16:creationId xmlns:a16="http://schemas.microsoft.com/office/drawing/2014/main" id="{1E3A2BC9-3E58-4610-FC40-1FBF0A98F364}"/>
                </a:ext>
              </a:extLst>
            </p:cNvPr>
            <p:cNvSpPr/>
            <p:nvPr/>
          </p:nvSpPr>
          <p:spPr>
            <a:xfrm>
              <a:off x="5972499" y="6336243"/>
              <a:ext cx="1569072" cy="1260127"/>
            </a:xfrm>
            <a:custGeom>
              <a:avLst/>
              <a:gdLst>
                <a:gd name="connsiteX0" fmla="*/ 1568843 w 1569072"/>
                <a:gd name="connsiteY0" fmla="*/ 64557 h 1260127"/>
                <a:gd name="connsiteX1" fmla="*/ 870753 w 1569072"/>
                <a:gd name="connsiteY1" fmla="*/ 398854 h 1260127"/>
                <a:gd name="connsiteX2" fmla="*/ 334895 w 1569072"/>
                <a:gd name="connsiteY2" fmla="*/ 767563 h 1260127"/>
                <a:gd name="connsiteX3" fmla="*/ 598 w 1569072"/>
                <a:gd name="connsiteY3" fmla="*/ 1259176 h 1260127"/>
                <a:gd name="connsiteX4" fmla="*/ 266069 w 1569072"/>
                <a:gd name="connsiteY4" fmla="*/ 870802 h 1260127"/>
                <a:gd name="connsiteX5" fmla="*/ 728185 w 1569072"/>
                <a:gd name="connsiteY5" fmla="*/ 143215 h 1260127"/>
                <a:gd name="connsiteX6" fmla="*/ 526624 w 1569072"/>
                <a:gd name="connsiteY6" fmla="*/ 325112 h 1260127"/>
                <a:gd name="connsiteX7" fmla="*/ 1062482 w 1569072"/>
                <a:gd name="connsiteY7" fmla="*/ 5563 h 1260127"/>
                <a:gd name="connsiteX8" fmla="*/ 949411 w 1569072"/>
                <a:gd name="connsiteY8" fmla="*/ 118634 h 1260127"/>
                <a:gd name="connsiteX9" fmla="*/ 1568843 w 1569072"/>
                <a:gd name="connsiteY9" fmla="*/ 64557 h 126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69072" h="1260127">
                  <a:moveTo>
                    <a:pt x="1568843" y="64557"/>
                  </a:moveTo>
                  <a:cubicBezTo>
                    <a:pt x="1555733" y="111260"/>
                    <a:pt x="1076411" y="281686"/>
                    <a:pt x="870753" y="398854"/>
                  </a:cubicBezTo>
                  <a:cubicBezTo>
                    <a:pt x="665095" y="516022"/>
                    <a:pt x="479921" y="624176"/>
                    <a:pt x="334895" y="767563"/>
                  </a:cubicBezTo>
                  <a:cubicBezTo>
                    <a:pt x="189869" y="910950"/>
                    <a:pt x="12069" y="1241970"/>
                    <a:pt x="598" y="1259176"/>
                  </a:cubicBezTo>
                  <a:cubicBezTo>
                    <a:pt x="-10873" y="1276383"/>
                    <a:pt x="144805" y="1056795"/>
                    <a:pt x="266069" y="870802"/>
                  </a:cubicBezTo>
                  <a:cubicBezTo>
                    <a:pt x="387333" y="684809"/>
                    <a:pt x="684759" y="234163"/>
                    <a:pt x="728185" y="143215"/>
                  </a:cubicBezTo>
                  <a:cubicBezTo>
                    <a:pt x="771611" y="52267"/>
                    <a:pt x="470908" y="348054"/>
                    <a:pt x="526624" y="325112"/>
                  </a:cubicBezTo>
                  <a:cubicBezTo>
                    <a:pt x="582340" y="302170"/>
                    <a:pt x="992018" y="39976"/>
                    <a:pt x="1062482" y="5563"/>
                  </a:cubicBezTo>
                  <a:cubicBezTo>
                    <a:pt x="1132946" y="-28850"/>
                    <a:pt x="869114" y="107163"/>
                    <a:pt x="949411" y="118634"/>
                  </a:cubicBezTo>
                  <a:cubicBezTo>
                    <a:pt x="1029708" y="130105"/>
                    <a:pt x="1581953" y="17854"/>
                    <a:pt x="1568843" y="64557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2" name="フリーフォーム 1421">
              <a:extLst>
                <a:ext uri="{FF2B5EF4-FFF2-40B4-BE49-F238E27FC236}">
                  <a16:creationId xmlns:a16="http://schemas.microsoft.com/office/drawing/2014/main" id="{E7B50BD5-2E5A-CD07-265F-A2F6E791D219}"/>
                </a:ext>
              </a:extLst>
            </p:cNvPr>
            <p:cNvSpPr/>
            <p:nvPr/>
          </p:nvSpPr>
          <p:spPr>
            <a:xfrm>
              <a:off x="4782267" y="6963975"/>
              <a:ext cx="1935211" cy="2300197"/>
            </a:xfrm>
            <a:custGeom>
              <a:avLst/>
              <a:gdLst>
                <a:gd name="connsiteX0" fmla="*/ 1928249 w 1935211"/>
                <a:gd name="connsiteY0" fmla="*/ 2180 h 2300197"/>
                <a:gd name="connsiteX1" fmla="*/ 1461217 w 1935211"/>
                <a:gd name="connsiteY1" fmla="*/ 498709 h 2300197"/>
                <a:gd name="connsiteX2" fmla="*/ 694301 w 1935211"/>
                <a:gd name="connsiteY2" fmla="*/ 1216464 h 2300197"/>
                <a:gd name="connsiteX3" fmla="*/ 959772 w 1935211"/>
                <a:gd name="connsiteY3" fmla="*/ 1177135 h 2300197"/>
                <a:gd name="connsiteX4" fmla="*/ 428830 w 1935211"/>
                <a:gd name="connsiteY4" fmla="*/ 1880141 h 2300197"/>
                <a:gd name="connsiteX5" fmla="*/ 1127 w 1935211"/>
                <a:gd name="connsiteY5" fmla="*/ 2298012 h 2300197"/>
                <a:gd name="connsiteX6" fmla="*/ 330507 w 1935211"/>
                <a:gd name="connsiteY6" fmla="*/ 1708077 h 2300197"/>
                <a:gd name="connsiteX7" fmla="*/ 1087591 w 1935211"/>
                <a:gd name="connsiteY7" fmla="*/ 577367 h 2300197"/>
                <a:gd name="connsiteX8" fmla="*/ 935191 w 1935211"/>
                <a:gd name="connsiteY8" fmla="*/ 562619 h 2300197"/>
                <a:gd name="connsiteX9" fmla="*/ 1431720 w 1935211"/>
                <a:gd name="connsiteY9" fmla="*/ 154580 h 2300197"/>
                <a:gd name="connsiteX10" fmla="*/ 1112172 w 1935211"/>
                <a:gd name="connsiteY10" fmla="*/ 311896 h 2300197"/>
                <a:gd name="connsiteX11" fmla="*/ 1928249 w 1935211"/>
                <a:gd name="connsiteY11" fmla="*/ 2180 h 2300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35211" h="2300197">
                  <a:moveTo>
                    <a:pt x="1928249" y="2180"/>
                  </a:moveTo>
                  <a:cubicBezTo>
                    <a:pt x="1986423" y="33315"/>
                    <a:pt x="1666875" y="296328"/>
                    <a:pt x="1461217" y="498709"/>
                  </a:cubicBezTo>
                  <a:cubicBezTo>
                    <a:pt x="1255559" y="701090"/>
                    <a:pt x="777875" y="1103393"/>
                    <a:pt x="694301" y="1216464"/>
                  </a:cubicBezTo>
                  <a:cubicBezTo>
                    <a:pt x="610727" y="1329535"/>
                    <a:pt x="1004017" y="1066522"/>
                    <a:pt x="959772" y="1177135"/>
                  </a:cubicBezTo>
                  <a:cubicBezTo>
                    <a:pt x="915527" y="1287748"/>
                    <a:pt x="588604" y="1693328"/>
                    <a:pt x="428830" y="1880141"/>
                  </a:cubicBezTo>
                  <a:cubicBezTo>
                    <a:pt x="269056" y="2066954"/>
                    <a:pt x="17514" y="2326689"/>
                    <a:pt x="1127" y="2298012"/>
                  </a:cubicBezTo>
                  <a:cubicBezTo>
                    <a:pt x="-15260" y="2269335"/>
                    <a:pt x="149430" y="1994851"/>
                    <a:pt x="330507" y="1708077"/>
                  </a:cubicBezTo>
                  <a:cubicBezTo>
                    <a:pt x="511584" y="1421303"/>
                    <a:pt x="986810" y="768277"/>
                    <a:pt x="1087591" y="577367"/>
                  </a:cubicBezTo>
                  <a:cubicBezTo>
                    <a:pt x="1188372" y="386457"/>
                    <a:pt x="877836" y="633083"/>
                    <a:pt x="935191" y="562619"/>
                  </a:cubicBezTo>
                  <a:cubicBezTo>
                    <a:pt x="992546" y="492155"/>
                    <a:pt x="1402223" y="196367"/>
                    <a:pt x="1431720" y="154580"/>
                  </a:cubicBezTo>
                  <a:cubicBezTo>
                    <a:pt x="1461217" y="112793"/>
                    <a:pt x="1032695" y="340573"/>
                    <a:pt x="1112172" y="311896"/>
                  </a:cubicBezTo>
                  <a:cubicBezTo>
                    <a:pt x="1191649" y="283219"/>
                    <a:pt x="1870075" y="-28955"/>
                    <a:pt x="1928249" y="2180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3" name="フリーフォーム 1422">
              <a:extLst>
                <a:ext uri="{FF2B5EF4-FFF2-40B4-BE49-F238E27FC236}">
                  <a16:creationId xmlns:a16="http://schemas.microsoft.com/office/drawing/2014/main" id="{A5B41C04-AFA9-D868-4331-BBB529793A4C}"/>
                </a:ext>
              </a:extLst>
            </p:cNvPr>
            <p:cNvSpPr/>
            <p:nvPr/>
          </p:nvSpPr>
          <p:spPr>
            <a:xfrm>
              <a:off x="3096855" y="8709767"/>
              <a:ext cx="1973693" cy="2041015"/>
            </a:xfrm>
            <a:custGeom>
              <a:avLst/>
              <a:gdLst>
                <a:gd name="connsiteX0" fmla="*/ 1947093 w 1973693"/>
                <a:gd name="connsiteY0" fmla="*/ 31110 h 2041015"/>
                <a:gd name="connsiteX1" fmla="*/ 1897932 w 1973693"/>
                <a:gd name="connsiteY1" fmla="*/ 75356 h 2041015"/>
                <a:gd name="connsiteX2" fmla="*/ 949119 w 1973693"/>
                <a:gd name="connsiteY2" fmla="*/ 960259 h 2041015"/>
                <a:gd name="connsiteX3" fmla="*/ 1131016 w 1973693"/>
                <a:gd name="connsiteY3" fmla="*/ 920930 h 2041015"/>
                <a:gd name="connsiteX4" fmla="*/ 306 w 1973693"/>
                <a:gd name="connsiteY4" fmla="*/ 2036891 h 2041015"/>
                <a:gd name="connsiteX5" fmla="*/ 1022861 w 1973693"/>
                <a:gd name="connsiteY5" fmla="*/ 1279807 h 2041015"/>
                <a:gd name="connsiteX6" fmla="*/ 1553803 w 1973693"/>
                <a:gd name="connsiteY6" fmla="*/ 778362 h 2041015"/>
                <a:gd name="connsiteX7" fmla="*/ 1180177 w 1973693"/>
                <a:gd name="connsiteY7" fmla="*/ 989756 h 2041015"/>
                <a:gd name="connsiteX8" fmla="*/ 1612797 w 1973693"/>
                <a:gd name="connsiteY8" fmla="*/ 448981 h 2041015"/>
                <a:gd name="connsiteX9" fmla="*/ 1411235 w 1973693"/>
                <a:gd name="connsiteY9" fmla="*/ 616130 h 2041015"/>
                <a:gd name="connsiteX10" fmla="*/ 1947093 w 1973693"/>
                <a:gd name="connsiteY10" fmla="*/ 31110 h 2041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73693" h="2041015">
                  <a:moveTo>
                    <a:pt x="1947093" y="31110"/>
                  </a:moveTo>
                  <a:cubicBezTo>
                    <a:pt x="2028209" y="-59019"/>
                    <a:pt x="1897932" y="75356"/>
                    <a:pt x="1897932" y="75356"/>
                  </a:cubicBezTo>
                  <a:cubicBezTo>
                    <a:pt x="1731603" y="230214"/>
                    <a:pt x="1076938" y="819330"/>
                    <a:pt x="949119" y="960259"/>
                  </a:cubicBezTo>
                  <a:cubicBezTo>
                    <a:pt x="821300" y="1101188"/>
                    <a:pt x="1289151" y="741491"/>
                    <a:pt x="1131016" y="920930"/>
                  </a:cubicBezTo>
                  <a:cubicBezTo>
                    <a:pt x="972880" y="1100369"/>
                    <a:pt x="18332" y="1977078"/>
                    <a:pt x="306" y="2036891"/>
                  </a:cubicBezTo>
                  <a:cubicBezTo>
                    <a:pt x="-17720" y="2096704"/>
                    <a:pt x="763945" y="1489562"/>
                    <a:pt x="1022861" y="1279807"/>
                  </a:cubicBezTo>
                  <a:cubicBezTo>
                    <a:pt x="1281777" y="1070052"/>
                    <a:pt x="1527584" y="826704"/>
                    <a:pt x="1553803" y="778362"/>
                  </a:cubicBezTo>
                  <a:cubicBezTo>
                    <a:pt x="1580022" y="730020"/>
                    <a:pt x="1170345" y="1044653"/>
                    <a:pt x="1180177" y="989756"/>
                  </a:cubicBezTo>
                  <a:cubicBezTo>
                    <a:pt x="1190009" y="934859"/>
                    <a:pt x="1574287" y="511252"/>
                    <a:pt x="1612797" y="448981"/>
                  </a:cubicBezTo>
                  <a:cubicBezTo>
                    <a:pt x="1651307" y="386710"/>
                    <a:pt x="1349784" y="685775"/>
                    <a:pt x="1411235" y="616130"/>
                  </a:cubicBezTo>
                  <a:cubicBezTo>
                    <a:pt x="1472686" y="546485"/>
                    <a:pt x="1865977" y="121239"/>
                    <a:pt x="1947093" y="31110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4" name="フリーフォーム 1423">
              <a:extLst>
                <a:ext uri="{FF2B5EF4-FFF2-40B4-BE49-F238E27FC236}">
                  <a16:creationId xmlns:a16="http://schemas.microsoft.com/office/drawing/2014/main" id="{0FAD1BF5-55D7-8B17-4CD2-AB59F397D83D}"/>
                </a:ext>
              </a:extLst>
            </p:cNvPr>
            <p:cNvSpPr/>
            <p:nvPr/>
          </p:nvSpPr>
          <p:spPr>
            <a:xfrm>
              <a:off x="2543020" y="10637754"/>
              <a:ext cx="2876087" cy="1818408"/>
            </a:xfrm>
            <a:custGeom>
              <a:avLst/>
              <a:gdLst>
                <a:gd name="connsiteX0" fmla="*/ 2869638 w 2876087"/>
                <a:gd name="connsiteY0" fmla="*/ 5665 h 1818408"/>
                <a:gd name="connsiteX1" fmla="*/ 2068309 w 2876087"/>
                <a:gd name="connsiteY1" fmla="*/ 364543 h 1818408"/>
                <a:gd name="connsiteX2" fmla="*/ 1080167 w 2876087"/>
                <a:gd name="connsiteY2" fmla="*/ 752917 h 1818408"/>
                <a:gd name="connsiteX3" fmla="*/ 1561948 w 2876087"/>
                <a:gd name="connsiteY3" fmla="*/ 669343 h 1818408"/>
                <a:gd name="connsiteX4" fmla="*/ 858941 w 2876087"/>
                <a:gd name="connsiteY4" fmla="*/ 1033136 h 1818408"/>
                <a:gd name="connsiteX5" fmla="*/ 1163741 w 2876087"/>
                <a:gd name="connsiteY5" fmla="*/ 1033136 h 1818408"/>
                <a:gd name="connsiteX6" fmla="*/ 465651 w 2876087"/>
                <a:gd name="connsiteY6" fmla="*/ 1593575 h 1818408"/>
                <a:gd name="connsiteX7" fmla="*/ 264090 w 2876087"/>
                <a:gd name="connsiteY7" fmla="*/ 1686981 h 1818408"/>
                <a:gd name="connsiteX8" fmla="*/ 8451 w 2876087"/>
                <a:gd name="connsiteY8" fmla="*/ 1588659 h 1818408"/>
                <a:gd name="connsiteX9" fmla="*/ 598386 w 2876087"/>
                <a:gd name="connsiteY9" fmla="*/ 1750891 h 1818408"/>
                <a:gd name="connsiteX10" fmla="*/ 858941 w 2876087"/>
                <a:gd name="connsiteY10" fmla="*/ 1814801 h 1818408"/>
                <a:gd name="connsiteX11" fmla="*/ 795032 w 2876087"/>
                <a:gd name="connsiteY11" fmla="*/ 1652569 h 1818408"/>
                <a:gd name="connsiteX12" fmla="*/ 2264954 w 2876087"/>
                <a:gd name="connsiteY12" fmla="*/ 728336 h 1818408"/>
                <a:gd name="connsiteX13" fmla="*/ 2264954 w 2876087"/>
                <a:gd name="connsiteY13" fmla="*/ 546440 h 1818408"/>
                <a:gd name="connsiteX14" fmla="*/ 2092890 w 2876087"/>
                <a:gd name="connsiteY14" fmla="*/ 467781 h 1818408"/>
                <a:gd name="connsiteX15" fmla="*/ 1625857 w 2876087"/>
                <a:gd name="connsiteY15" fmla="*/ 659511 h 1818408"/>
                <a:gd name="connsiteX16" fmla="*/ 2869638 w 2876087"/>
                <a:gd name="connsiteY16" fmla="*/ 5665 h 181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76087" h="1818408">
                  <a:moveTo>
                    <a:pt x="2869638" y="5665"/>
                  </a:moveTo>
                  <a:cubicBezTo>
                    <a:pt x="2943380" y="-43496"/>
                    <a:pt x="2366554" y="240001"/>
                    <a:pt x="2068309" y="364543"/>
                  </a:cubicBezTo>
                  <a:cubicBezTo>
                    <a:pt x="1770064" y="489085"/>
                    <a:pt x="1164560" y="702117"/>
                    <a:pt x="1080167" y="752917"/>
                  </a:cubicBezTo>
                  <a:cubicBezTo>
                    <a:pt x="995774" y="803717"/>
                    <a:pt x="1598819" y="622640"/>
                    <a:pt x="1561948" y="669343"/>
                  </a:cubicBezTo>
                  <a:cubicBezTo>
                    <a:pt x="1525077" y="716046"/>
                    <a:pt x="925309" y="972504"/>
                    <a:pt x="858941" y="1033136"/>
                  </a:cubicBezTo>
                  <a:cubicBezTo>
                    <a:pt x="792573" y="1093768"/>
                    <a:pt x="1229289" y="939730"/>
                    <a:pt x="1163741" y="1033136"/>
                  </a:cubicBezTo>
                  <a:cubicBezTo>
                    <a:pt x="1098193" y="1126542"/>
                    <a:pt x="615593" y="1484601"/>
                    <a:pt x="465651" y="1593575"/>
                  </a:cubicBezTo>
                  <a:cubicBezTo>
                    <a:pt x="315709" y="1702549"/>
                    <a:pt x="340290" y="1687800"/>
                    <a:pt x="264090" y="1686981"/>
                  </a:cubicBezTo>
                  <a:cubicBezTo>
                    <a:pt x="187890" y="1686162"/>
                    <a:pt x="-47265" y="1578007"/>
                    <a:pt x="8451" y="1588659"/>
                  </a:cubicBezTo>
                  <a:cubicBezTo>
                    <a:pt x="64167" y="1599311"/>
                    <a:pt x="456638" y="1713201"/>
                    <a:pt x="598386" y="1750891"/>
                  </a:cubicBezTo>
                  <a:cubicBezTo>
                    <a:pt x="740134" y="1788581"/>
                    <a:pt x="826167" y="1831188"/>
                    <a:pt x="858941" y="1814801"/>
                  </a:cubicBezTo>
                  <a:cubicBezTo>
                    <a:pt x="891715" y="1798414"/>
                    <a:pt x="560696" y="1833647"/>
                    <a:pt x="795032" y="1652569"/>
                  </a:cubicBezTo>
                  <a:cubicBezTo>
                    <a:pt x="1029367" y="1471492"/>
                    <a:pt x="2019967" y="912691"/>
                    <a:pt x="2264954" y="728336"/>
                  </a:cubicBezTo>
                  <a:cubicBezTo>
                    <a:pt x="2509941" y="543981"/>
                    <a:pt x="2293631" y="589866"/>
                    <a:pt x="2264954" y="546440"/>
                  </a:cubicBezTo>
                  <a:cubicBezTo>
                    <a:pt x="2236277" y="503014"/>
                    <a:pt x="2199406" y="448936"/>
                    <a:pt x="2092890" y="467781"/>
                  </a:cubicBezTo>
                  <a:cubicBezTo>
                    <a:pt x="1986374" y="486626"/>
                    <a:pt x="1493941" y="734891"/>
                    <a:pt x="1625857" y="659511"/>
                  </a:cubicBezTo>
                  <a:cubicBezTo>
                    <a:pt x="1757773" y="584131"/>
                    <a:pt x="2795896" y="54826"/>
                    <a:pt x="2869638" y="5665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5" name="フリーフォーム 1424">
              <a:extLst>
                <a:ext uri="{FF2B5EF4-FFF2-40B4-BE49-F238E27FC236}">
                  <a16:creationId xmlns:a16="http://schemas.microsoft.com/office/drawing/2014/main" id="{3549A793-7ECD-7AB6-770F-875B6B484B2D}"/>
                </a:ext>
              </a:extLst>
            </p:cNvPr>
            <p:cNvSpPr/>
            <p:nvPr/>
          </p:nvSpPr>
          <p:spPr>
            <a:xfrm>
              <a:off x="4984954" y="8184270"/>
              <a:ext cx="2246720" cy="2026840"/>
            </a:xfrm>
            <a:custGeom>
              <a:avLst/>
              <a:gdLst>
                <a:gd name="connsiteX0" fmla="*/ 2246672 w 2246720"/>
                <a:gd name="connsiteY0" fmla="*/ 1085 h 2026840"/>
                <a:gd name="connsiteX1" fmla="*/ 1268362 w 2246720"/>
                <a:gd name="connsiteY1" fmla="*/ 738504 h 2026840"/>
                <a:gd name="connsiteX2" fmla="*/ 422788 w 2246720"/>
                <a:gd name="connsiteY2" fmla="*/ 1672569 h 2026840"/>
                <a:gd name="connsiteX3" fmla="*/ 476865 w 2246720"/>
                <a:gd name="connsiteY3" fmla="*/ 1623407 h 2026840"/>
                <a:gd name="connsiteX4" fmla="*/ 1 w 2246720"/>
                <a:gd name="connsiteY4" fmla="*/ 2026530 h 2026840"/>
                <a:gd name="connsiteX5" fmla="*/ 471949 w 2246720"/>
                <a:gd name="connsiteY5" fmla="*/ 1549665 h 2026840"/>
                <a:gd name="connsiteX6" fmla="*/ 1066801 w 2246720"/>
                <a:gd name="connsiteY6" fmla="*/ 787665 h 2026840"/>
                <a:gd name="connsiteX7" fmla="*/ 1597743 w 2246720"/>
                <a:gd name="connsiteY7" fmla="*/ 477949 h 2026840"/>
                <a:gd name="connsiteX8" fmla="*/ 1312607 w 2246720"/>
                <a:gd name="connsiteY8" fmla="*/ 571356 h 2026840"/>
                <a:gd name="connsiteX9" fmla="*/ 2246672 w 2246720"/>
                <a:gd name="connsiteY9" fmla="*/ 1085 h 2026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46720" h="2026840">
                  <a:moveTo>
                    <a:pt x="2246672" y="1085"/>
                  </a:moveTo>
                  <a:cubicBezTo>
                    <a:pt x="2239298" y="28943"/>
                    <a:pt x="1572343" y="459923"/>
                    <a:pt x="1268362" y="738504"/>
                  </a:cubicBezTo>
                  <a:cubicBezTo>
                    <a:pt x="964381" y="1017085"/>
                    <a:pt x="554704" y="1525085"/>
                    <a:pt x="422788" y="1672569"/>
                  </a:cubicBezTo>
                  <a:cubicBezTo>
                    <a:pt x="290872" y="1820053"/>
                    <a:pt x="476865" y="1623407"/>
                    <a:pt x="476865" y="1623407"/>
                  </a:cubicBezTo>
                  <a:cubicBezTo>
                    <a:pt x="406401" y="1682400"/>
                    <a:pt x="820" y="2038820"/>
                    <a:pt x="1" y="2026530"/>
                  </a:cubicBezTo>
                  <a:cubicBezTo>
                    <a:pt x="-818" y="2014240"/>
                    <a:pt x="294149" y="1756143"/>
                    <a:pt x="471949" y="1549665"/>
                  </a:cubicBezTo>
                  <a:cubicBezTo>
                    <a:pt x="649749" y="1343188"/>
                    <a:pt x="879169" y="966284"/>
                    <a:pt x="1066801" y="787665"/>
                  </a:cubicBezTo>
                  <a:cubicBezTo>
                    <a:pt x="1254433" y="609046"/>
                    <a:pt x="1556775" y="514001"/>
                    <a:pt x="1597743" y="477949"/>
                  </a:cubicBezTo>
                  <a:cubicBezTo>
                    <a:pt x="1638711" y="441897"/>
                    <a:pt x="1205271" y="652472"/>
                    <a:pt x="1312607" y="571356"/>
                  </a:cubicBezTo>
                  <a:cubicBezTo>
                    <a:pt x="1419943" y="490240"/>
                    <a:pt x="2254046" y="-26773"/>
                    <a:pt x="2246672" y="1085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6" name="フリーフォーム 1425">
              <a:extLst>
                <a:ext uri="{FF2B5EF4-FFF2-40B4-BE49-F238E27FC236}">
                  <a16:creationId xmlns:a16="http://schemas.microsoft.com/office/drawing/2014/main" id="{2C0D16C1-0C8A-A223-4203-A5C1614B1839}"/>
                </a:ext>
              </a:extLst>
            </p:cNvPr>
            <p:cNvSpPr/>
            <p:nvPr/>
          </p:nvSpPr>
          <p:spPr>
            <a:xfrm>
              <a:off x="6640269" y="6562763"/>
              <a:ext cx="1439553" cy="846170"/>
            </a:xfrm>
            <a:custGeom>
              <a:avLst/>
              <a:gdLst>
                <a:gd name="connsiteX0" fmla="*/ 1421 w 1439553"/>
                <a:gd name="connsiteY0" fmla="*/ 845843 h 846170"/>
                <a:gd name="connsiteX1" fmla="*/ 753589 w 1439553"/>
                <a:gd name="connsiteY1" fmla="*/ 349314 h 846170"/>
                <a:gd name="connsiteX2" fmla="*/ 945318 w 1439553"/>
                <a:gd name="connsiteY2" fmla="*/ 393560 h 846170"/>
                <a:gd name="connsiteX3" fmla="*/ 1092802 w 1439553"/>
                <a:gd name="connsiteY3" fmla="*/ 270656 h 846170"/>
                <a:gd name="connsiteX4" fmla="*/ 1436931 w 1439553"/>
                <a:gd name="connsiteY4" fmla="*/ 649198 h 846170"/>
                <a:gd name="connsiteX5" fmla="*/ 1235370 w 1439553"/>
                <a:gd name="connsiteY5" fmla="*/ 501714 h 846170"/>
                <a:gd name="connsiteX6" fmla="*/ 945318 w 1439553"/>
                <a:gd name="connsiteY6" fmla="*/ 10102 h 846170"/>
                <a:gd name="connsiteX7" fmla="*/ 1058389 w 1439553"/>
                <a:gd name="connsiteY7" fmla="*/ 177250 h 846170"/>
                <a:gd name="connsiteX8" fmla="*/ 964983 w 1439553"/>
                <a:gd name="connsiteY8" fmla="*/ 265740 h 846170"/>
                <a:gd name="connsiteX9" fmla="*/ 1421 w 1439553"/>
                <a:gd name="connsiteY9" fmla="*/ 845843 h 846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39553" h="846170">
                  <a:moveTo>
                    <a:pt x="1421" y="845843"/>
                  </a:moveTo>
                  <a:cubicBezTo>
                    <a:pt x="-33811" y="859772"/>
                    <a:pt x="596273" y="424694"/>
                    <a:pt x="753589" y="349314"/>
                  </a:cubicBezTo>
                  <a:cubicBezTo>
                    <a:pt x="910905" y="273934"/>
                    <a:pt x="888783" y="406670"/>
                    <a:pt x="945318" y="393560"/>
                  </a:cubicBezTo>
                  <a:cubicBezTo>
                    <a:pt x="1001854" y="380450"/>
                    <a:pt x="1010867" y="228050"/>
                    <a:pt x="1092802" y="270656"/>
                  </a:cubicBezTo>
                  <a:cubicBezTo>
                    <a:pt x="1174738" y="313262"/>
                    <a:pt x="1413170" y="610688"/>
                    <a:pt x="1436931" y="649198"/>
                  </a:cubicBezTo>
                  <a:cubicBezTo>
                    <a:pt x="1460692" y="687708"/>
                    <a:pt x="1317305" y="608230"/>
                    <a:pt x="1235370" y="501714"/>
                  </a:cubicBezTo>
                  <a:cubicBezTo>
                    <a:pt x="1153435" y="395198"/>
                    <a:pt x="974815" y="64179"/>
                    <a:pt x="945318" y="10102"/>
                  </a:cubicBezTo>
                  <a:cubicBezTo>
                    <a:pt x="915821" y="-43975"/>
                    <a:pt x="1055112" y="134644"/>
                    <a:pt x="1058389" y="177250"/>
                  </a:cubicBezTo>
                  <a:cubicBezTo>
                    <a:pt x="1061667" y="219856"/>
                    <a:pt x="1141964" y="153488"/>
                    <a:pt x="964983" y="265740"/>
                  </a:cubicBezTo>
                  <a:cubicBezTo>
                    <a:pt x="788002" y="377992"/>
                    <a:pt x="36653" y="831914"/>
                    <a:pt x="1421" y="845843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7" name="フリーフォーム 1426">
              <a:extLst>
                <a:ext uri="{FF2B5EF4-FFF2-40B4-BE49-F238E27FC236}">
                  <a16:creationId xmlns:a16="http://schemas.microsoft.com/office/drawing/2014/main" id="{85266AD6-1B23-19EF-15A9-89C6C0CD3597}"/>
                </a:ext>
              </a:extLst>
            </p:cNvPr>
            <p:cNvSpPr/>
            <p:nvPr/>
          </p:nvSpPr>
          <p:spPr>
            <a:xfrm>
              <a:off x="5330608" y="7544945"/>
              <a:ext cx="1653421" cy="1685320"/>
            </a:xfrm>
            <a:custGeom>
              <a:avLst/>
              <a:gdLst>
                <a:gd name="connsiteX0" fmla="*/ 62386 w 1653421"/>
                <a:gd name="connsiteY0" fmla="*/ 1574474 h 1685320"/>
                <a:gd name="connsiteX1" fmla="*/ 160708 w 1653421"/>
                <a:gd name="connsiteY1" fmla="*/ 1549894 h 1685320"/>
                <a:gd name="connsiteX2" fmla="*/ 617908 w 1653421"/>
                <a:gd name="connsiteY2" fmla="*/ 974707 h 1685320"/>
                <a:gd name="connsiteX3" fmla="*/ 986618 w 1653421"/>
                <a:gd name="connsiteY3" fmla="*/ 374939 h 1685320"/>
                <a:gd name="connsiteX4" fmla="*/ 1640463 w 1653421"/>
                <a:gd name="connsiteY4" fmla="*/ 6229 h 1685320"/>
                <a:gd name="connsiteX5" fmla="*/ 1394657 w 1653421"/>
                <a:gd name="connsiteY5" fmla="*/ 153713 h 1685320"/>
                <a:gd name="connsiteX6" fmla="*/ 1060360 w 1653421"/>
                <a:gd name="connsiteY6" fmla="*/ 291365 h 1685320"/>
                <a:gd name="connsiteX7" fmla="*/ 62386 w 1653421"/>
                <a:gd name="connsiteY7" fmla="*/ 1574474 h 1685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53421" h="1685320">
                  <a:moveTo>
                    <a:pt x="62386" y="1574474"/>
                  </a:moveTo>
                  <a:cubicBezTo>
                    <a:pt x="-87556" y="1784229"/>
                    <a:pt x="68121" y="1649855"/>
                    <a:pt x="160708" y="1549894"/>
                  </a:cubicBezTo>
                  <a:cubicBezTo>
                    <a:pt x="253295" y="1449933"/>
                    <a:pt x="480256" y="1170533"/>
                    <a:pt x="617908" y="974707"/>
                  </a:cubicBezTo>
                  <a:cubicBezTo>
                    <a:pt x="755560" y="778881"/>
                    <a:pt x="816192" y="536352"/>
                    <a:pt x="986618" y="374939"/>
                  </a:cubicBezTo>
                  <a:cubicBezTo>
                    <a:pt x="1157044" y="213526"/>
                    <a:pt x="1572457" y="43100"/>
                    <a:pt x="1640463" y="6229"/>
                  </a:cubicBezTo>
                  <a:cubicBezTo>
                    <a:pt x="1708469" y="-30642"/>
                    <a:pt x="1491341" y="106190"/>
                    <a:pt x="1394657" y="153713"/>
                  </a:cubicBezTo>
                  <a:cubicBezTo>
                    <a:pt x="1297973" y="201236"/>
                    <a:pt x="1279947" y="49655"/>
                    <a:pt x="1060360" y="291365"/>
                  </a:cubicBezTo>
                  <a:cubicBezTo>
                    <a:pt x="840773" y="533075"/>
                    <a:pt x="212328" y="1364719"/>
                    <a:pt x="62386" y="1574474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8" name="フリーフォーム 1427">
              <a:extLst>
                <a:ext uri="{FF2B5EF4-FFF2-40B4-BE49-F238E27FC236}">
                  <a16:creationId xmlns:a16="http://schemas.microsoft.com/office/drawing/2014/main" id="{50686798-E024-99E8-6EE6-AEC12C39A2A6}"/>
                </a:ext>
              </a:extLst>
            </p:cNvPr>
            <p:cNvSpPr/>
            <p:nvPr/>
          </p:nvSpPr>
          <p:spPr>
            <a:xfrm>
              <a:off x="3334809" y="9069278"/>
              <a:ext cx="2008346" cy="1626532"/>
            </a:xfrm>
            <a:custGeom>
              <a:avLst/>
              <a:gdLst>
                <a:gd name="connsiteX0" fmla="*/ 1984443 w 2008346"/>
                <a:gd name="connsiteY0" fmla="*/ 30477 h 1626532"/>
                <a:gd name="connsiteX1" fmla="*/ 1207694 w 2008346"/>
                <a:gd name="connsiteY1" fmla="*/ 777728 h 1626532"/>
                <a:gd name="connsiteX2" fmla="*/ 13075 w 2008346"/>
                <a:gd name="connsiteY2" fmla="*/ 1618387 h 1626532"/>
                <a:gd name="connsiteX3" fmla="*/ 607926 w 2008346"/>
                <a:gd name="connsiteY3" fmla="*/ 1171019 h 1626532"/>
                <a:gd name="connsiteX4" fmla="*/ 1183114 w 2008346"/>
                <a:gd name="connsiteY4" fmla="*/ 620412 h 1626532"/>
                <a:gd name="connsiteX5" fmla="*/ 1020881 w 2008346"/>
                <a:gd name="connsiteY5" fmla="*/ 723651 h 1626532"/>
                <a:gd name="connsiteX6" fmla="*/ 1433836 w 2008346"/>
                <a:gd name="connsiteY6" fmla="*/ 295948 h 1626532"/>
                <a:gd name="connsiteX7" fmla="*/ 1286352 w 2008346"/>
                <a:gd name="connsiteY7" fmla="*/ 359857 h 1626532"/>
                <a:gd name="connsiteX8" fmla="*/ 1763217 w 2008346"/>
                <a:gd name="connsiteY8" fmla="*/ 163212 h 1626532"/>
                <a:gd name="connsiteX9" fmla="*/ 1984443 w 2008346"/>
                <a:gd name="connsiteY9" fmla="*/ 30477 h 1626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08346" h="1626532">
                  <a:moveTo>
                    <a:pt x="1984443" y="30477"/>
                  </a:moveTo>
                  <a:cubicBezTo>
                    <a:pt x="1891856" y="132896"/>
                    <a:pt x="1536255" y="513076"/>
                    <a:pt x="1207694" y="777728"/>
                  </a:cubicBezTo>
                  <a:cubicBezTo>
                    <a:pt x="879133" y="1042380"/>
                    <a:pt x="113036" y="1552839"/>
                    <a:pt x="13075" y="1618387"/>
                  </a:cubicBezTo>
                  <a:cubicBezTo>
                    <a:pt x="-86886" y="1683936"/>
                    <a:pt x="412920" y="1337348"/>
                    <a:pt x="607926" y="1171019"/>
                  </a:cubicBezTo>
                  <a:cubicBezTo>
                    <a:pt x="802932" y="1004690"/>
                    <a:pt x="1114288" y="694973"/>
                    <a:pt x="1183114" y="620412"/>
                  </a:cubicBezTo>
                  <a:cubicBezTo>
                    <a:pt x="1251940" y="545851"/>
                    <a:pt x="979094" y="777728"/>
                    <a:pt x="1020881" y="723651"/>
                  </a:cubicBezTo>
                  <a:cubicBezTo>
                    <a:pt x="1062668" y="669574"/>
                    <a:pt x="1389591" y="356580"/>
                    <a:pt x="1433836" y="295948"/>
                  </a:cubicBezTo>
                  <a:cubicBezTo>
                    <a:pt x="1478081" y="235316"/>
                    <a:pt x="1286352" y="359857"/>
                    <a:pt x="1286352" y="359857"/>
                  </a:cubicBezTo>
                  <a:lnTo>
                    <a:pt x="1763217" y="163212"/>
                  </a:lnTo>
                  <a:cubicBezTo>
                    <a:pt x="1878746" y="112412"/>
                    <a:pt x="2077030" y="-71942"/>
                    <a:pt x="1984443" y="30477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9" name="フリーフォーム 1428">
              <a:extLst>
                <a:ext uri="{FF2B5EF4-FFF2-40B4-BE49-F238E27FC236}">
                  <a16:creationId xmlns:a16="http://schemas.microsoft.com/office/drawing/2014/main" id="{00C9EA63-4DB8-BFD2-F9EC-3F660C459E8C}"/>
                </a:ext>
              </a:extLst>
            </p:cNvPr>
            <p:cNvSpPr/>
            <p:nvPr/>
          </p:nvSpPr>
          <p:spPr>
            <a:xfrm>
              <a:off x="3768286" y="9812142"/>
              <a:ext cx="2259481" cy="1365649"/>
            </a:xfrm>
            <a:custGeom>
              <a:avLst/>
              <a:gdLst>
                <a:gd name="connsiteX0" fmla="*/ 2258888 w 2259481"/>
                <a:gd name="connsiteY0" fmla="*/ 452 h 1365649"/>
                <a:gd name="connsiteX1" fmla="*/ 1575546 w 2259481"/>
                <a:gd name="connsiteY1" fmla="*/ 521561 h 1365649"/>
                <a:gd name="connsiteX2" fmla="*/ 26966 w 2259481"/>
                <a:gd name="connsiteY2" fmla="*/ 1347471 h 1365649"/>
                <a:gd name="connsiteX3" fmla="*/ 602153 w 2259481"/>
                <a:gd name="connsiteY3" fmla="*/ 1091832 h 1365649"/>
                <a:gd name="connsiteX4" fmla="*/ 744720 w 2259481"/>
                <a:gd name="connsiteY4" fmla="*/ 1082000 h 1365649"/>
                <a:gd name="connsiteX5" fmla="*/ 1782024 w 2259481"/>
                <a:gd name="connsiteY5" fmla="*/ 673961 h 1365649"/>
                <a:gd name="connsiteX6" fmla="*/ 1295327 w 2259481"/>
                <a:gd name="connsiteY6" fmla="*/ 1096748 h 1365649"/>
                <a:gd name="connsiteX7" fmla="*/ 1870514 w 2259481"/>
                <a:gd name="connsiteY7" fmla="*/ 462568 h 1365649"/>
                <a:gd name="connsiteX8" fmla="*/ 1698449 w 2259481"/>
                <a:gd name="connsiteY8" fmla="*/ 605135 h 1365649"/>
                <a:gd name="connsiteX9" fmla="*/ 2258888 w 2259481"/>
                <a:gd name="connsiteY9" fmla="*/ 452 h 1365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59481" h="1365649">
                  <a:moveTo>
                    <a:pt x="2258888" y="452"/>
                  </a:moveTo>
                  <a:cubicBezTo>
                    <a:pt x="2238404" y="-13477"/>
                    <a:pt x="1947533" y="297058"/>
                    <a:pt x="1575546" y="521561"/>
                  </a:cubicBezTo>
                  <a:cubicBezTo>
                    <a:pt x="1203559" y="746064"/>
                    <a:pt x="189198" y="1252426"/>
                    <a:pt x="26966" y="1347471"/>
                  </a:cubicBezTo>
                  <a:cubicBezTo>
                    <a:pt x="-135266" y="1442516"/>
                    <a:pt x="482527" y="1136077"/>
                    <a:pt x="602153" y="1091832"/>
                  </a:cubicBezTo>
                  <a:cubicBezTo>
                    <a:pt x="721779" y="1047587"/>
                    <a:pt x="548075" y="1151645"/>
                    <a:pt x="744720" y="1082000"/>
                  </a:cubicBezTo>
                  <a:cubicBezTo>
                    <a:pt x="941365" y="1012355"/>
                    <a:pt x="1690256" y="671503"/>
                    <a:pt x="1782024" y="673961"/>
                  </a:cubicBezTo>
                  <a:cubicBezTo>
                    <a:pt x="1873792" y="676419"/>
                    <a:pt x="1280579" y="1131980"/>
                    <a:pt x="1295327" y="1096748"/>
                  </a:cubicBezTo>
                  <a:cubicBezTo>
                    <a:pt x="1310075" y="1061516"/>
                    <a:pt x="1803327" y="544503"/>
                    <a:pt x="1870514" y="462568"/>
                  </a:cubicBezTo>
                  <a:cubicBezTo>
                    <a:pt x="1937701" y="380633"/>
                    <a:pt x="1633720" y="678058"/>
                    <a:pt x="1698449" y="605135"/>
                  </a:cubicBezTo>
                  <a:cubicBezTo>
                    <a:pt x="1763178" y="532212"/>
                    <a:pt x="2279372" y="14381"/>
                    <a:pt x="2258888" y="452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0" name="フリーフォーム 1429">
              <a:extLst>
                <a:ext uri="{FF2B5EF4-FFF2-40B4-BE49-F238E27FC236}">
                  <a16:creationId xmlns:a16="http://schemas.microsoft.com/office/drawing/2014/main" id="{7AE84BAD-6F76-5094-8847-B9600F8BE700}"/>
                </a:ext>
              </a:extLst>
            </p:cNvPr>
            <p:cNvSpPr/>
            <p:nvPr/>
          </p:nvSpPr>
          <p:spPr>
            <a:xfrm>
              <a:off x="2782258" y="4906162"/>
              <a:ext cx="405869" cy="1460244"/>
            </a:xfrm>
            <a:custGeom>
              <a:avLst/>
              <a:gdLst>
                <a:gd name="connsiteX0" fmla="*/ 59265 w 405869"/>
                <a:gd name="connsiteY0" fmla="*/ 14883 h 1460244"/>
                <a:gd name="connsiteX1" fmla="*/ 93677 w 405869"/>
                <a:gd name="connsiteY1" fmla="*/ 64044 h 1460244"/>
                <a:gd name="connsiteX2" fmla="*/ 329652 w 405869"/>
                <a:gd name="connsiteY2" fmla="*/ 354096 h 1460244"/>
                <a:gd name="connsiteX3" fmla="*/ 329652 w 405869"/>
                <a:gd name="connsiteY3" fmla="*/ 255773 h 1460244"/>
                <a:gd name="connsiteX4" fmla="*/ 398477 w 405869"/>
                <a:gd name="connsiteY4" fmla="*/ 531077 h 1460244"/>
                <a:gd name="connsiteX5" fmla="*/ 403394 w 405869"/>
                <a:gd name="connsiteY5" fmla="*/ 717890 h 1460244"/>
                <a:gd name="connsiteX6" fmla="*/ 393561 w 405869"/>
                <a:gd name="connsiteY6" fmla="*/ 845709 h 1460244"/>
                <a:gd name="connsiteX7" fmla="*/ 285407 w 405869"/>
                <a:gd name="connsiteY7" fmla="*/ 1022690 h 1460244"/>
                <a:gd name="connsiteX8" fmla="*/ 388645 w 405869"/>
                <a:gd name="connsiteY8" fmla="*/ 988277 h 1460244"/>
                <a:gd name="connsiteX9" fmla="*/ 265742 w 405869"/>
                <a:gd name="connsiteY9" fmla="*/ 1150509 h 1460244"/>
                <a:gd name="connsiteX10" fmla="*/ 15019 w 405869"/>
                <a:gd name="connsiteY10" fmla="*/ 1460225 h 1460244"/>
                <a:gd name="connsiteX11" fmla="*/ 137923 w 405869"/>
                <a:gd name="connsiteY11" fmla="*/ 1135761 h 1460244"/>
                <a:gd name="connsiteX12" fmla="*/ 280490 w 405869"/>
                <a:gd name="connsiteY12" fmla="*/ 845709 h 1460244"/>
                <a:gd name="connsiteX13" fmla="*/ 329652 w 405869"/>
                <a:gd name="connsiteY13" fmla="*/ 668728 h 1460244"/>
                <a:gd name="connsiteX14" fmla="*/ 231329 w 405869"/>
                <a:gd name="connsiteY14" fmla="*/ 334432 h 1460244"/>
                <a:gd name="connsiteX15" fmla="*/ 275574 w 405869"/>
                <a:gd name="connsiteY15" fmla="*/ 324599 h 1460244"/>
                <a:gd name="connsiteX16" fmla="*/ 271 w 405869"/>
                <a:gd name="connsiteY16" fmla="*/ 241025 h 1460244"/>
                <a:gd name="connsiteX17" fmla="*/ 221497 w 405869"/>
                <a:gd name="connsiteY17" fmla="*/ 265606 h 1460244"/>
                <a:gd name="connsiteX18" fmla="*/ 59265 w 405869"/>
                <a:gd name="connsiteY18" fmla="*/ 14883 h 1460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5869" h="1460244">
                  <a:moveTo>
                    <a:pt x="59265" y="14883"/>
                  </a:moveTo>
                  <a:cubicBezTo>
                    <a:pt x="37962" y="-18711"/>
                    <a:pt x="48612" y="7508"/>
                    <a:pt x="93677" y="64044"/>
                  </a:cubicBezTo>
                  <a:cubicBezTo>
                    <a:pt x="138742" y="120580"/>
                    <a:pt x="290323" y="322141"/>
                    <a:pt x="329652" y="354096"/>
                  </a:cubicBezTo>
                  <a:cubicBezTo>
                    <a:pt x="368981" y="386051"/>
                    <a:pt x="318181" y="226276"/>
                    <a:pt x="329652" y="255773"/>
                  </a:cubicBezTo>
                  <a:cubicBezTo>
                    <a:pt x="341123" y="285270"/>
                    <a:pt x="386187" y="454058"/>
                    <a:pt x="398477" y="531077"/>
                  </a:cubicBezTo>
                  <a:cubicBezTo>
                    <a:pt x="410767" y="608096"/>
                    <a:pt x="404213" y="665451"/>
                    <a:pt x="403394" y="717890"/>
                  </a:cubicBezTo>
                  <a:cubicBezTo>
                    <a:pt x="402575" y="770329"/>
                    <a:pt x="413226" y="794909"/>
                    <a:pt x="393561" y="845709"/>
                  </a:cubicBezTo>
                  <a:cubicBezTo>
                    <a:pt x="373897" y="896509"/>
                    <a:pt x="286226" y="998929"/>
                    <a:pt x="285407" y="1022690"/>
                  </a:cubicBezTo>
                  <a:cubicBezTo>
                    <a:pt x="284588" y="1046451"/>
                    <a:pt x="391923" y="966974"/>
                    <a:pt x="388645" y="988277"/>
                  </a:cubicBezTo>
                  <a:cubicBezTo>
                    <a:pt x="385367" y="1009580"/>
                    <a:pt x="328013" y="1071851"/>
                    <a:pt x="265742" y="1150509"/>
                  </a:cubicBezTo>
                  <a:cubicBezTo>
                    <a:pt x="203471" y="1229167"/>
                    <a:pt x="36322" y="1462683"/>
                    <a:pt x="15019" y="1460225"/>
                  </a:cubicBezTo>
                  <a:cubicBezTo>
                    <a:pt x="-6284" y="1457767"/>
                    <a:pt x="93678" y="1238180"/>
                    <a:pt x="137923" y="1135761"/>
                  </a:cubicBezTo>
                  <a:cubicBezTo>
                    <a:pt x="182168" y="1033342"/>
                    <a:pt x="248535" y="923548"/>
                    <a:pt x="280490" y="845709"/>
                  </a:cubicBezTo>
                  <a:cubicBezTo>
                    <a:pt x="312445" y="767870"/>
                    <a:pt x="337845" y="753941"/>
                    <a:pt x="329652" y="668728"/>
                  </a:cubicBezTo>
                  <a:cubicBezTo>
                    <a:pt x="321459" y="583515"/>
                    <a:pt x="240342" y="391787"/>
                    <a:pt x="231329" y="334432"/>
                  </a:cubicBezTo>
                  <a:cubicBezTo>
                    <a:pt x="222316" y="277077"/>
                    <a:pt x="314084" y="340167"/>
                    <a:pt x="275574" y="324599"/>
                  </a:cubicBezTo>
                  <a:cubicBezTo>
                    <a:pt x="237064" y="309031"/>
                    <a:pt x="9284" y="250857"/>
                    <a:pt x="271" y="241025"/>
                  </a:cubicBezTo>
                  <a:cubicBezTo>
                    <a:pt x="-8742" y="231193"/>
                    <a:pt x="209207" y="298380"/>
                    <a:pt x="221497" y="265606"/>
                  </a:cubicBezTo>
                  <a:cubicBezTo>
                    <a:pt x="233787" y="232832"/>
                    <a:pt x="80568" y="48477"/>
                    <a:pt x="59265" y="1488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1" name="フリーフォーム 1430">
              <a:extLst>
                <a:ext uri="{FF2B5EF4-FFF2-40B4-BE49-F238E27FC236}">
                  <a16:creationId xmlns:a16="http://schemas.microsoft.com/office/drawing/2014/main" id="{A533F1D2-3C6E-5801-91D6-B2EDDA8839F8}"/>
                </a:ext>
              </a:extLst>
            </p:cNvPr>
            <p:cNvSpPr/>
            <p:nvPr/>
          </p:nvSpPr>
          <p:spPr>
            <a:xfrm>
              <a:off x="2359733" y="4295040"/>
              <a:ext cx="331931" cy="285318"/>
            </a:xfrm>
            <a:custGeom>
              <a:avLst/>
              <a:gdLst>
                <a:gd name="connsiteX0" fmla="*/ 280228 w 331931"/>
                <a:gd name="connsiteY0" fmla="*/ 1657 h 285318"/>
                <a:gd name="connsiteX1" fmla="*/ 309725 w 331931"/>
                <a:gd name="connsiteY1" fmla="*/ 252379 h 285318"/>
                <a:gd name="connsiteX2" fmla="*/ 329390 w 331931"/>
                <a:gd name="connsiteY2" fmla="*/ 281876 h 285318"/>
                <a:gd name="connsiteX3" fmla="*/ 250732 w 331931"/>
                <a:gd name="connsiteY3" fmla="*/ 247463 h 285318"/>
                <a:gd name="connsiteX4" fmla="*/ 9 w 331931"/>
                <a:gd name="connsiteY4" fmla="*/ 247463 h 285318"/>
                <a:gd name="connsiteX5" fmla="*/ 240899 w 331931"/>
                <a:gd name="connsiteY5" fmla="*/ 247463 h 285318"/>
                <a:gd name="connsiteX6" fmla="*/ 240899 w 331931"/>
                <a:gd name="connsiteY6" fmla="*/ 188470 h 285318"/>
                <a:gd name="connsiteX7" fmla="*/ 275312 w 331931"/>
                <a:gd name="connsiteY7" fmla="*/ 144225 h 285318"/>
                <a:gd name="connsiteX8" fmla="*/ 280228 w 331931"/>
                <a:gd name="connsiteY8" fmla="*/ 1657 h 28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1931" h="285318">
                  <a:moveTo>
                    <a:pt x="280228" y="1657"/>
                  </a:moveTo>
                  <a:cubicBezTo>
                    <a:pt x="285963" y="19683"/>
                    <a:pt x="301531" y="205676"/>
                    <a:pt x="309725" y="252379"/>
                  </a:cubicBezTo>
                  <a:cubicBezTo>
                    <a:pt x="317919" y="299082"/>
                    <a:pt x="339222" y="282695"/>
                    <a:pt x="329390" y="281876"/>
                  </a:cubicBezTo>
                  <a:cubicBezTo>
                    <a:pt x="319558" y="281057"/>
                    <a:pt x="305629" y="253198"/>
                    <a:pt x="250732" y="247463"/>
                  </a:cubicBezTo>
                  <a:cubicBezTo>
                    <a:pt x="195835" y="241728"/>
                    <a:pt x="9" y="247463"/>
                    <a:pt x="9" y="247463"/>
                  </a:cubicBezTo>
                  <a:cubicBezTo>
                    <a:pt x="-1630" y="247463"/>
                    <a:pt x="200751" y="257295"/>
                    <a:pt x="240899" y="247463"/>
                  </a:cubicBezTo>
                  <a:cubicBezTo>
                    <a:pt x="281047" y="237631"/>
                    <a:pt x="235164" y="205676"/>
                    <a:pt x="240899" y="188470"/>
                  </a:cubicBezTo>
                  <a:cubicBezTo>
                    <a:pt x="246634" y="171264"/>
                    <a:pt x="269576" y="170444"/>
                    <a:pt x="275312" y="144225"/>
                  </a:cubicBezTo>
                  <a:cubicBezTo>
                    <a:pt x="281048" y="118006"/>
                    <a:pt x="274493" y="-16369"/>
                    <a:pt x="280228" y="1657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2" name="フリーフォーム 1431">
              <a:extLst>
                <a:ext uri="{FF2B5EF4-FFF2-40B4-BE49-F238E27FC236}">
                  <a16:creationId xmlns:a16="http://schemas.microsoft.com/office/drawing/2014/main" id="{55E8C866-CCB5-522B-A869-3C4D8A19D457}"/>
                </a:ext>
              </a:extLst>
            </p:cNvPr>
            <p:cNvSpPr/>
            <p:nvPr/>
          </p:nvSpPr>
          <p:spPr>
            <a:xfrm>
              <a:off x="2206394" y="4605703"/>
              <a:ext cx="108564" cy="463349"/>
            </a:xfrm>
            <a:custGeom>
              <a:avLst/>
              <a:gdLst>
                <a:gd name="connsiteX0" fmla="*/ 30445 w 108564"/>
                <a:gd name="connsiteY0" fmla="*/ 710 h 463349"/>
                <a:gd name="connsiteX1" fmla="*/ 89438 w 108564"/>
                <a:gd name="connsiteY1" fmla="*/ 103949 h 463349"/>
                <a:gd name="connsiteX2" fmla="*/ 89438 w 108564"/>
                <a:gd name="connsiteY2" fmla="*/ 256349 h 463349"/>
                <a:gd name="connsiteX3" fmla="*/ 104187 w 108564"/>
                <a:gd name="connsiteY3" fmla="*/ 172774 h 463349"/>
                <a:gd name="connsiteX4" fmla="*/ 948 w 108564"/>
                <a:gd name="connsiteY4" fmla="*/ 457910 h 463349"/>
                <a:gd name="connsiteX5" fmla="*/ 50109 w 108564"/>
                <a:gd name="connsiteY5" fmla="*/ 339923 h 463349"/>
                <a:gd name="connsiteX6" fmla="*/ 948 w 108564"/>
                <a:gd name="connsiteY6" fmla="*/ 94116 h 463349"/>
                <a:gd name="connsiteX7" fmla="*/ 69774 w 108564"/>
                <a:gd name="connsiteY7" fmla="*/ 197355 h 463349"/>
                <a:gd name="connsiteX8" fmla="*/ 104187 w 108564"/>
                <a:gd name="connsiteY8" fmla="*/ 64620 h 463349"/>
                <a:gd name="connsiteX9" fmla="*/ 30445 w 108564"/>
                <a:gd name="connsiteY9" fmla="*/ 710 h 463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8564" h="463349">
                  <a:moveTo>
                    <a:pt x="30445" y="710"/>
                  </a:moveTo>
                  <a:cubicBezTo>
                    <a:pt x="27987" y="7265"/>
                    <a:pt x="79606" y="61343"/>
                    <a:pt x="89438" y="103949"/>
                  </a:cubicBezTo>
                  <a:cubicBezTo>
                    <a:pt x="99270" y="146556"/>
                    <a:pt x="86980" y="244878"/>
                    <a:pt x="89438" y="256349"/>
                  </a:cubicBezTo>
                  <a:cubicBezTo>
                    <a:pt x="91896" y="267820"/>
                    <a:pt x="118935" y="139181"/>
                    <a:pt x="104187" y="172774"/>
                  </a:cubicBezTo>
                  <a:cubicBezTo>
                    <a:pt x="89439" y="206367"/>
                    <a:pt x="9961" y="430052"/>
                    <a:pt x="948" y="457910"/>
                  </a:cubicBezTo>
                  <a:cubicBezTo>
                    <a:pt x="-8065" y="485768"/>
                    <a:pt x="50109" y="400555"/>
                    <a:pt x="50109" y="339923"/>
                  </a:cubicBezTo>
                  <a:cubicBezTo>
                    <a:pt x="50109" y="279291"/>
                    <a:pt x="-2329" y="117877"/>
                    <a:pt x="948" y="94116"/>
                  </a:cubicBezTo>
                  <a:cubicBezTo>
                    <a:pt x="4225" y="70355"/>
                    <a:pt x="52568" y="202271"/>
                    <a:pt x="69774" y="197355"/>
                  </a:cubicBezTo>
                  <a:cubicBezTo>
                    <a:pt x="86981" y="192439"/>
                    <a:pt x="105006" y="94936"/>
                    <a:pt x="104187" y="64620"/>
                  </a:cubicBezTo>
                  <a:cubicBezTo>
                    <a:pt x="103368" y="34304"/>
                    <a:pt x="32903" y="-5845"/>
                    <a:pt x="30445" y="71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3" name="フリーフォーム 1432">
              <a:extLst>
                <a:ext uri="{FF2B5EF4-FFF2-40B4-BE49-F238E27FC236}">
                  <a16:creationId xmlns:a16="http://schemas.microsoft.com/office/drawing/2014/main" id="{2E459EDF-5075-4CDF-0D86-CA4130F27250}"/>
                </a:ext>
              </a:extLst>
            </p:cNvPr>
            <p:cNvSpPr/>
            <p:nvPr/>
          </p:nvSpPr>
          <p:spPr>
            <a:xfrm>
              <a:off x="2048803" y="5250039"/>
              <a:ext cx="255826" cy="516592"/>
            </a:xfrm>
            <a:custGeom>
              <a:avLst/>
              <a:gdLst>
                <a:gd name="connsiteX0" fmla="*/ 1223 w 255826"/>
                <a:gd name="connsiteY0" fmla="*/ 387 h 516592"/>
                <a:gd name="connsiteX1" fmla="*/ 227365 w 255826"/>
                <a:gd name="connsiteY1" fmla="*/ 226529 h 516592"/>
                <a:gd name="connsiteX2" fmla="*/ 242113 w 255826"/>
                <a:gd name="connsiteY2" fmla="*/ 437922 h 516592"/>
                <a:gd name="connsiteX3" fmla="*/ 251945 w 255826"/>
                <a:gd name="connsiteY3" fmla="*/ 344516 h 516592"/>
                <a:gd name="connsiteX4" fmla="*/ 173287 w 255826"/>
                <a:gd name="connsiteY4" fmla="*/ 516580 h 516592"/>
                <a:gd name="connsiteX5" fmla="*/ 178203 w 255826"/>
                <a:gd name="connsiteY5" fmla="*/ 334684 h 516592"/>
                <a:gd name="connsiteX6" fmla="*/ 138874 w 255826"/>
                <a:gd name="connsiteY6" fmla="*/ 177367 h 516592"/>
                <a:gd name="connsiteX7" fmla="*/ 1223 w 255826"/>
                <a:gd name="connsiteY7" fmla="*/ 387 h 516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5826" h="516592">
                  <a:moveTo>
                    <a:pt x="1223" y="387"/>
                  </a:moveTo>
                  <a:cubicBezTo>
                    <a:pt x="15971" y="8581"/>
                    <a:pt x="187217" y="153607"/>
                    <a:pt x="227365" y="226529"/>
                  </a:cubicBezTo>
                  <a:cubicBezTo>
                    <a:pt x="267513" y="299451"/>
                    <a:pt x="238016" y="418258"/>
                    <a:pt x="242113" y="437922"/>
                  </a:cubicBezTo>
                  <a:cubicBezTo>
                    <a:pt x="246210" y="457587"/>
                    <a:pt x="263416" y="331406"/>
                    <a:pt x="251945" y="344516"/>
                  </a:cubicBezTo>
                  <a:cubicBezTo>
                    <a:pt x="240474" y="357626"/>
                    <a:pt x="185577" y="518219"/>
                    <a:pt x="173287" y="516580"/>
                  </a:cubicBezTo>
                  <a:cubicBezTo>
                    <a:pt x="160997" y="514941"/>
                    <a:pt x="183938" y="391219"/>
                    <a:pt x="178203" y="334684"/>
                  </a:cubicBezTo>
                  <a:cubicBezTo>
                    <a:pt x="172468" y="278149"/>
                    <a:pt x="168371" y="238819"/>
                    <a:pt x="138874" y="177367"/>
                  </a:cubicBezTo>
                  <a:cubicBezTo>
                    <a:pt x="109377" y="115915"/>
                    <a:pt x="-13525" y="-7807"/>
                    <a:pt x="1223" y="38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4" name="フリーフォーム 1433">
              <a:extLst>
                <a:ext uri="{FF2B5EF4-FFF2-40B4-BE49-F238E27FC236}">
                  <a16:creationId xmlns:a16="http://schemas.microsoft.com/office/drawing/2014/main" id="{785E2179-8C26-9D11-3FE1-3FCB78DB6865}"/>
                </a:ext>
              </a:extLst>
            </p:cNvPr>
            <p:cNvSpPr/>
            <p:nvPr/>
          </p:nvSpPr>
          <p:spPr>
            <a:xfrm>
              <a:off x="1670230" y="5313465"/>
              <a:ext cx="389557" cy="883399"/>
            </a:xfrm>
            <a:custGeom>
              <a:avLst/>
              <a:gdLst>
                <a:gd name="connsiteX0" fmla="*/ 16002 w 389557"/>
                <a:gd name="connsiteY0" fmla="*/ 870 h 883399"/>
                <a:gd name="connsiteX1" fmla="*/ 251976 w 389557"/>
                <a:gd name="connsiteY1" fmla="*/ 408909 h 883399"/>
                <a:gd name="connsiteX2" fmla="*/ 207731 w 389557"/>
                <a:gd name="connsiteY2" fmla="*/ 708793 h 883399"/>
                <a:gd name="connsiteX3" fmla="*/ 266725 w 389557"/>
                <a:gd name="connsiteY3" fmla="*/ 576058 h 883399"/>
                <a:gd name="connsiteX4" fmla="*/ 281473 w 389557"/>
                <a:gd name="connsiteY4" fmla="*/ 733374 h 883399"/>
                <a:gd name="connsiteX5" fmla="*/ 315886 w 389557"/>
                <a:gd name="connsiteY5" fmla="*/ 757954 h 883399"/>
                <a:gd name="connsiteX6" fmla="*/ 360131 w 389557"/>
                <a:gd name="connsiteY6" fmla="*/ 856277 h 883399"/>
                <a:gd name="connsiteX7" fmla="*/ 384712 w 389557"/>
                <a:gd name="connsiteY7" fmla="*/ 875941 h 883399"/>
                <a:gd name="connsiteX8" fmla="*/ 261809 w 389557"/>
                <a:gd name="connsiteY8" fmla="*/ 856277 h 883399"/>
                <a:gd name="connsiteX9" fmla="*/ 217564 w 389557"/>
                <a:gd name="connsiteY9" fmla="*/ 600638 h 883399"/>
                <a:gd name="connsiteX10" fmla="*/ 1254 w 389557"/>
                <a:gd name="connsiteY10" fmla="*/ 168019 h 883399"/>
                <a:gd name="connsiteX11" fmla="*/ 124157 w 389557"/>
                <a:gd name="connsiteY11" fmla="*/ 295838 h 883399"/>
                <a:gd name="connsiteX12" fmla="*/ 16002 w 389557"/>
                <a:gd name="connsiteY12" fmla="*/ 870 h 883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9557" h="883399">
                  <a:moveTo>
                    <a:pt x="16002" y="870"/>
                  </a:moveTo>
                  <a:cubicBezTo>
                    <a:pt x="37305" y="19715"/>
                    <a:pt x="220021" y="290922"/>
                    <a:pt x="251976" y="408909"/>
                  </a:cubicBezTo>
                  <a:cubicBezTo>
                    <a:pt x="283931" y="526896"/>
                    <a:pt x="205273" y="680935"/>
                    <a:pt x="207731" y="708793"/>
                  </a:cubicBezTo>
                  <a:cubicBezTo>
                    <a:pt x="210189" y="736651"/>
                    <a:pt x="254435" y="571961"/>
                    <a:pt x="266725" y="576058"/>
                  </a:cubicBezTo>
                  <a:cubicBezTo>
                    <a:pt x="279015" y="580155"/>
                    <a:pt x="273280" y="703058"/>
                    <a:pt x="281473" y="733374"/>
                  </a:cubicBezTo>
                  <a:cubicBezTo>
                    <a:pt x="289666" y="763690"/>
                    <a:pt x="302776" y="737470"/>
                    <a:pt x="315886" y="757954"/>
                  </a:cubicBezTo>
                  <a:cubicBezTo>
                    <a:pt x="328996" y="778438"/>
                    <a:pt x="348660" y="836613"/>
                    <a:pt x="360131" y="856277"/>
                  </a:cubicBezTo>
                  <a:cubicBezTo>
                    <a:pt x="371602" y="875941"/>
                    <a:pt x="401099" y="875941"/>
                    <a:pt x="384712" y="875941"/>
                  </a:cubicBezTo>
                  <a:cubicBezTo>
                    <a:pt x="368325" y="875941"/>
                    <a:pt x="289667" y="902161"/>
                    <a:pt x="261809" y="856277"/>
                  </a:cubicBezTo>
                  <a:cubicBezTo>
                    <a:pt x="233951" y="810393"/>
                    <a:pt x="260990" y="715347"/>
                    <a:pt x="217564" y="600638"/>
                  </a:cubicBezTo>
                  <a:cubicBezTo>
                    <a:pt x="174138" y="485929"/>
                    <a:pt x="16822" y="218819"/>
                    <a:pt x="1254" y="168019"/>
                  </a:cubicBezTo>
                  <a:cubicBezTo>
                    <a:pt x="-14314" y="117219"/>
                    <a:pt x="120060" y="316322"/>
                    <a:pt x="124157" y="295838"/>
                  </a:cubicBezTo>
                  <a:cubicBezTo>
                    <a:pt x="128254" y="275354"/>
                    <a:pt x="-5301" y="-17975"/>
                    <a:pt x="16002" y="87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5" name="フリーフォーム 1434">
              <a:extLst>
                <a:ext uri="{FF2B5EF4-FFF2-40B4-BE49-F238E27FC236}">
                  <a16:creationId xmlns:a16="http://schemas.microsoft.com/office/drawing/2014/main" id="{E8990F98-669B-1F07-C594-2C0F04FC5B72}"/>
                </a:ext>
              </a:extLst>
            </p:cNvPr>
            <p:cNvSpPr/>
            <p:nvPr/>
          </p:nvSpPr>
          <p:spPr>
            <a:xfrm>
              <a:off x="2170892" y="6222933"/>
              <a:ext cx="587178" cy="979987"/>
            </a:xfrm>
            <a:custGeom>
              <a:avLst/>
              <a:gdLst>
                <a:gd name="connsiteX0" fmla="*/ 587056 w 587178"/>
                <a:gd name="connsiteY0" fmla="*/ 5802 h 979987"/>
                <a:gd name="connsiteX1" fmla="*/ 90527 w 587178"/>
                <a:gd name="connsiteY1" fmla="*/ 694061 h 979987"/>
                <a:gd name="connsiteX2" fmla="*/ 2037 w 587178"/>
                <a:gd name="connsiteY2" fmla="*/ 979196 h 979987"/>
                <a:gd name="connsiteX3" fmla="*/ 41366 w 587178"/>
                <a:gd name="connsiteY3" fmla="*/ 767802 h 979987"/>
                <a:gd name="connsiteX4" fmla="*/ 183934 w 587178"/>
                <a:gd name="connsiteY4" fmla="*/ 438422 h 979987"/>
                <a:gd name="connsiteX5" fmla="*/ 51198 w 587178"/>
                <a:gd name="connsiteY5" fmla="*/ 885790 h 979987"/>
                <a:gd name="connsiteX6" fmla="*/ 306837 w 587178"/>
                <a:gd name="connsiteY6" fmla="*/ 477751 h 979987"/>
                <a:gd name="connsiteX7" fmla="*/ 188850 w 587178"/>
                <a:gd name="connsiteY7" fmla="*/ 566241 h 979987"/>
                <a:gd name="connsiteX8" fmla="*/ 292089 w 587178"/>
                <a:gd name="connsiteY8" fmla="*/ 217196 h 979987"/>
                <a:gd name="connsiteX9" fmla="*/ 139689 w 587178"/>
                <a:gd name="connsiteY9" fmla="*/ 354848 h 979987"/>
                <a:gd name="connsiteX10" fmla="*/ 587056 w 587178"/>
                <a:gd name="connsiteY10" fmla="*/ 5802 h 979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7178" h="979987">
                  <a:moveTo>
                    <a:pt x="587056" y="5802"/>
                  </a:moveTo>
                  <a:cubicBezTo>
                    <a:pt x="578862" y="62337"/>
                    <a:pt x="188030" y="531829"/>
                    <a:pt x="90527" y="694061"/>
                  </a:cubicBezTo>
                  <a:cubicBezTo>
                    <a:pt x="-6976" y="856293"/>
                    <a:pt x="10230" y="966906"/>
                    <a:pt x="2037" y="979196"/>
                  </a:cubicBezTo>
                  <a:cubicBezTo>
                    <a:pt x="-6157" y="991486"/>
                    <a:pt x="11050" y="857931"/>
                    <a:pt x="41366" y="767802"/>
                  </a:cubicBezTo>
                  <a:cubicBezTo>
                    <a:pt x="71682" y="677673"/>
                    <a:pt x="182295" y="418757"/>
                    <a:pt x="183934" y="438422"/>
                  </a:cubicBezTo>
                  <a:cubicBezTo>
                    <a:pt x="185573" y="458087"/>
                    <a:pt x="30714" y="879235"/>
                    <a:pt x="51198" y="885790"/>
                  </a:cubicBezTo>
                  <a:cubicBezTo>
                    <a:pt x="71682" y="892345"/>
                    <a:pt x="283895" y="531009"/>
                    <a:pt x="306837" y="477751"/>
                  </a:cubicBezTo>
                  <a:cubicBezTo>
                    <a:pt x="329779" y="424493"/>
                    <a:pt x="191308" y="609667"/>
                    <a:pt x="188850" y="566241"/>
                  </a:cubicBezTo>
                  <a:cubicBezTo>
                    <a:pt x="186392" y="522815"/>
                    <a:pt x="300283" y="252428"/>
                    <a:pt x="292089" y="217196"/>
                  </a:cubicBezTo>
                  <a:cubicBezTo>
                    <a:pt x="283895" y="181964"/>
                    <a:pt x="89708" y="385983"/>
                    <a:pt x="139689" y="354848"/>
                  </a:cubicBezTo>
                  <a:cubicBezTo>
                    <a:pt x="189670" y="323713"/>
                    <a:pt x="595250" y="-50733"/>
                    <a:pt x="587056" y="580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6" name="フリーフォーム 1435">
              <a:extLst>
                <a:ext uri="{FF2B5EF4-FFF2-40B4-BE49-F238E27FC236}">
                  <a16:creationId xmlns:a16="http://schemas.microsoft.com/office/drawing/2014/main" id="{C4F5063C-1D9F-0C01-DB49-0798EC349335}"/>
                </a:ext>
              </a:extLst>
            </p:cNvPr>
            <p:cNvSpPr/>
            <p:nvPr/>
          </p:nvSpPr>
          <p:spPr>
            <a:xfrm>
              <a:off x="1867446" y="7085950"/>
              <a:ext cx="595565" cy="1980280"/>
            </a:xfrm>
            <a:custGeom>
              <a:avLst/>
              <a:gdLst>
                <a:gd name="connsiteX0" fmla="*/ 595535 w 595565"/>
                <a:gd name="connsiteY0" fmla="*/ 8024 h 1980280"/>
                <a:gd name="connsiteX1" fmla="*/ 280902 w 595565"/>
                <a:gd name="connsiteY1" fmla="*/ 745444 h 1980280"/>
                <a:gd name="connsiteX2" fmla="*/ 334980 w 595565"/>
                <a:gd name="connsiteY2" fmla="*/ 715947 h 1980280"/>
                <a:gd name="connsiteX3" fmla="*/ 25264 w 595565"/>
                <a:gd name="connsiteY3" fmla="*/ 1758166 h 1980280"/>
                <a:gd name="connsiteX4" fmla="*/ 20348 w 595565"/>
                <a:gd name="connsiteY4" fmla="*/ 1979392 h 1980280"/>
                <a:gd name="connsiteX5" fmla="*/ 40012 w 595565"/>
                <a:gd name="connsiteY5" fmla="*/ 1723753 h 1980280"/>
                <a:gd name="connsiteX6" fmla="*/ 389057 w 595565"/>
                <a:gd name="connsiteY6" fmla="*/ 165340 h 1980280"/>
                <a:gd name="connsiteX7" fmla="*/ 300567 w 595565"/>
                <a:gd name="connsiteY7" fmla="*/ 342321 h 1980280"/>
                <a:gd name="connsiteX8" fmla="*/ 595535 w 595565"/>
                <a:gd name="connsiteY8" fmla="*/ 8024 h 1980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5565" h="1980280">
                  <a:moveTo>
                    <a:pt x="595535" y="8024"/>
                  </a:moveTo>
                  <a:cubicBezTo>
                    <a:pt x="592257" y="75211"/>
                    <a:pt x="324328" y="627457"/>
                    <a:pt x="280902" y="745444"/>
                  </a:cubicBezTo>
                  <a:cubicBezTo>
                    <a:pt x="237476" y="863431"/>
                    <a:pt x="377586" y="547160"/>
                    <a:pt x="334980" y="715947"/>
                  </a:cubicBezTo>
                  <a:cubicBezTo>
                    <a:pt x="292374" y="884734"/>
                    <a:pt x="77703" y="1547592"/>
                    <a:pt x="25264" y="1758166"/>
                  </a:cubicBezTo>
                  <a:cubicBezTo>
                    <a:pt x="-27175" y="1968740"/>
                    <a:pt x="17890" y="1985127"/>
                    <a:pt x="20348" y="1979392"/>
                  </a:cubicBezTo>
                  <a:cubicBezTo>
                    <a:pt x="22806" y="1973657"/>
                    <a:pt x="-21440" y="2026095"/>
                    <a:pt x="40012" y="1723753"/>
                  </a:cubicBezTo>
                  <a:cubicBezTo>
                    <a:pt x="101463" y="1421411"/>
                    <a:pt x="345631" y="395579"/>
                    <a:pt x="389057" y="165340"/>
                  </a:cubicBezTo>
                  <a:cubicBezTo>
                    <a:pt x="432483" y="-64899"/>
                    <a:pt x="266973" y="367721"/>
                    <a:pt x="300567" y="342321"/>
                  </a:cubicBezTo>
                  <a:cubicBezTo>
                    <a:pt x="334161" y="316921"/>
                    <a:pt x="598813" y="-59163"/>
                    <a:pt x="595535" y="802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7" name="フリーフォーム 1436">
              <a:extLst>
                <a:ext uri="{FF2B5EF4-FFF2-40B4-BE49-F238E27FC236}">
                  <a16:creationId xmlns:a16="http://schemas.microsoft.com/office/drawing/2014/main" id="{2BB6DBB2-CB1E-C71F-DF8E-14F5B1EFB275}"/>
                </a:ext>
              </a:extLst>
            </p:cNvPr>
            <p:cNvSpPr/>
            <p:nvPr/>
          </p:nvSpPr>
          <p:spPr>
            <a:xfrm>
              <a:off x="1621027" y="7778273"/>
              <a:ext cx="598152" cy="2307108"/>
            </a:xfrm>
            <a:custGeom>
              <a:avLst/>
              <a:gdLst>
                <a:gd name="connsiteX0" fmla="*/ 596147 w 598152"/>
                <a:gd name="connsiteY0" fmla="*/ 3959 h 2307108"/>
                <a:gd name="connsiteX1" fmla="*/ 379838 w 598152"/>
                <a:gd name="connsiteY1" fmla="*/ 1365727 h 2307108"/>
                <a:gd name="connsiteX2" fmla="*/ 20960 w 598152"/>
                <a:gd name="connsiteY2" fmla="*/ 2235882 h 2307108"/>
                <a:gd name="connsiteX3" fmla="*/ 75038 w 598152"/>
                <a:gd name="connsiteY3" fmla="*/ 2068733 h 2307108"/>
                <a:gd name="connsiteX4" fmla="*/ 345425 w 598152"/>
                <a:gd name="connsiteY4" fmla="*/ 584062 h 2307108"/>
                <a:gd name="connsiteX5" fmla="*/ 256934 w 598152"/>
                <a:gd name="connsiteY5" fmla="*/ 938024 h 2307108"/>
                <a:gd name="connsiteX6" fmla="*/ 596147 w 598152"/>
                <a:gd name="connsiteY6" fmla="*/ 3959 h 2307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8152" h="2307108">
                  <a:moveTo>
                    <a:pt x="596147" y="3959"/>
                  </a:moveTo>
                  <a:cubicBezTo>
                    <a:pt x="616631" y="75243"/>
                    <a:pt x="475702" y="993740"/>
                    <a:pt x="379838" y="1365727"/>
                  </a:cubicBezTo>
                  <a:cubicBezTo>
                    <a:pt x="283974" y="1737714"/>
                    <a:pt x="71760" y="2118714"/>
                    <a:pt x="20960" y="2235882"/>
                  </a:cubicBezTo>
                  <a:cubicBezTo>
                    <a:pt x="-29840" y="2353050"/>
                    <a:pt x="20961" y="2344036"/>
                    <a:pt x="75038" y="2068733"/>
                  </a:cubicBezTo>
                  <a:cubicBezTo>
                    <a:pt x="129115" y="1793430"/>
                    <a:pt x="315109" y="772514"/>
                    <a:pt x="345425" y="584062"/>
                  </a:cubicBezTo>
                  <a:cubicBezTo>
                    <a:pt x="375741" y="395610"/>
                    <a:pt x="215966" y="1029792"/>
                    <a:pt x="256934" y="938024"/>
                  </a:cubicBezTo>
                  <a:cubicBezTo>
                    <a:pt x="297902" y="846256"/>
                    <a:pt x="575663" y="-67325"/>
                    <a:pt x="596147" y="3959"/>
                  </a:cubicBezTo>
                  <a:close/>
                </a:path>
              </a:pathLst>
            </a:custGeom>
            <a:solidFill>
              <a:srgbClr val="FF85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8" name="フリーフォーム 1437">
              <a:extLst>
                <a:ext uri="{FF2B5EF4-FFF2-40B4-BE49-F238E27FC236}">
                  <a16:creationId xmlns:a16="http://schemas.microsoft.com/office/drawing/2014/main" id="{DC9E481E-D1B9-7105-DADE-038A87B4276D}"/>
                </a:ext>
              </a:extLst>
            </p:cNvPr>
            <p:cNvSpPr/>
            <p:nvPr/>
          </p:nvSpPr>
          <p:spPr>
            <a:xfrm>
              <a:off x="725696" y="9674900"/>
              <a:ext cx="1171664" cy="1909442"/>
            </a:xfrm>
            <a:custGeom>
              <a:avLst/>
              <a:gdLst>
                <a:gd name="connsiteX0" fmla="*/ 1167014 w 1171664"/>
                <a:gd name="connsiteY0" fmla="*/ 42 h 1909442"/>
                <a:gd name="connsiteX1" fmla="*/ 1039194 w 1171664"/>
                <a:gd name="connsiteY1" fmla="*/ 575229 h 1909442"/>
                <a:gd name="connsiteX2" fmla="*/ 1063775 w 1171664"/>
                <a:gd name="connsiteY2" fmla="*/ 963603 h 1909442"/>
                <a:gd name="connsiteX3" fmla="*/ 1004781 w 1171664"/>
                <a:gd name="connsiteY3" fmla="*/ 801371 h 1909442"/>
                <a:gd name="connsiteX4" fmla="*/ 788472 w 1171664"/>
                <a:gd name="connsiteY4" fmla="*/ 1096339 h 1909442"/>
                <a:gd name="connsiteX5" fmla="*/ 916291 w 1171664"/>
                <a:gd name="connsiteY5" fmla="*/ 1248739 h 1909442"/>
                <a:gd name="connsiteX6" fmla="*/ 817969 w 1171664"/>
                <a:gd name="connsiteY6" fmla="*/ 1415887 h 1909442"/>
                <a:gd name="connsiteX7" fmla="*/ 1093272 w 1171664"/>
                <a:gd name="connsiteY7" fmla="*/ 1401139 h 1909442"/>
                <a:gd name="connsiteX8" fmla="*/ 822885 w 1171664"/>
                <a:gd name="connsiteY8" fmla="*/ 1474881 h 1909442"/>
                <a:gd name="connsiteX9" fmla="*/ 1108020 w 1171664"/>
                <a:gd name="connsiteY9" fmla="*/ 1519126 h 1909442"/>
                <a:gd name="connsiteX10" fmla="*/ 695065 w 1171664"/>
                <a:gd name="connsiteY10" fmla="*/ 1848506 h 1909442"/>
                <a:gd name="connsiteX11" fmla="*/ 429594 w 1171664"/>
                <a:gd name="connsiteY11" fmla="*/ 1838674 h 1909442"/>
                <a:gd name="connsiteX12" fmla="*/ 1891 w 1171664"/>
                <a:gd name="connsiteY12" fmla="*/ 1907500 h 1909442"/>
                <a:gd name="connsiteX13" fmla="*/ 611491 w 1171664"/>
                <a:gd name="connsiteY13" fmla="*/ 1750184 h 1909442"/>
                <a:gd name="connsiteX14" fmla="*/ 891710 w 1171664"/>
                <a:gd name="connsiteY14" fmla="*/ 1656777 h 1909442"/>
                <a:gd name="connsiteX15" fmla="*/ 847465 w 1171664"/>
                <a:gd name="connsiteY15" fmla="*/ 1356894 h 1909442"/>
                <a:gd name="connsiteX16" fmla="*/ 1029362 w 1171664"/>
                <a:gd name="connsiteY16" fmla="*/ 427745 h 1909442"/>
                <a:gd name="connsiteX17" fmla="*/ 847465 w 1171664"/>
                <a:gd name="connsiteY17" fmla="*/ 604726 h 1909442"/>
                <a:gd name="connsiteX18" fmla="*/ 1167014 w 1171664"/>
                <a:gd name="connsiteY18" fmla="*/ 42 h 1909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1664" h="1909442">
                  <a:moveTo>
                    <a:pt x="1167014" y="42"/>
                  </a:moveTo>
                  <a:cubicBezTo>
                    <a:pt x="1198969" y="-4874"/>
                    <a:pt x="1056401" y="414635"/>
                    <a:pt x="1039194" y="575229"/>
                  </a:cubicBezTo>
                  <a:cubicBezTo>
                    <a:pt x="1021987" y="735823"/>
                    <a:pt x="1069510" y="925913"/>
                    <a:pt x="1063775" y="963603"/>
                  </a:cubicBezTo>
                  <a:cubicBezTo>
                    <a:pt x="1058039" y="1001293"/>
                    <a:pt x="1050665" y="779248"/>
                    <a:pt x="1004781" y="801371"/>
                  </a:cubicBezTo>
                  <a:cubicBezTo>
                    <a:pt x="958897" y="823494"/>
                    <a:pt x="803220" y="1021778"/>
                    <a:pt x="788472" y="1096339"/>
                  </a:cubicBezTo>
                  <a:cubicBezTo>
                    <a:pt x="773724" y="1170900"/>
                    <a:pt x="911375" y="1195481"/>
                    <a:pt x="916291" y="1248739"/>
                  </a:cubicBezTo>
                  <a:cubicBezTo>
                    <a:pt x="921207" y="1301997"/>
                    <a:pt x="788472" y="1390487"/>
                    <a:pt x="817969" y="1415887"/>
                  </a:cubicBezTo>
                  <a:cubicBezTo>
                    <a:pt x="847466" y="1441287"/>
                    <a:pt x="1092453" y="1391307"/>
                    <a:pt x="1093272" y="1401139"/>
                  </a:cubicBezTo>
                  <a:cubicBezTo>
                    <a:pt x="1094091" y="1410971"/>
                    <a:pt x="820427" y="1455217"/>
                    <a:pt x="822885" y="1474881"/>
                  </a:cubicBezTo>
                  <a:cubicBezTo>
                    <a:pt x="825343" y="1494545"/>
                    <a:pt x="1129323" y="1456855"/>
                    <a:pt x="1108020" y="1519126"/>
                  </a:cubicBezTo>
                  <a:cubicBezTo>
                    <a:pt x="1086717" y="1581397"/>
                    <a:pt x="808136" y="1795248"/>
                    <a:pt x="695065" y="1848506"/>
                  </a:cubicBezTo>
                  <a:cubicBezTo>
                    <a:pt x="581994" y="1901764"/>
                    <a:pt x="545123" y="1828842"/>
                    <a:pt x="429594" y="1838674"/>
                  </a:cubicBezTo>
                  <a:cubicBezTo>
                    <a:pt x="314065" y="1848506"/>
                    <a:pt x="-28425" y="1922248"/>
                    <a:pt x="1891" y="1907500"/>
                  </a:cubicBezTo>
                  <a:cubicBezTo>
                    <a:pt x="32207" y="1892752"/>
                    <a:pt x="463188" y="1791971"/>
                    <a:pt x="611491" y="1750184"/>
                  </a:cubicBezTo>
                  <a:cubicBezTo>
                    <a:pt x="759794" y="1708397"/>
                    <a:pt x="852381" y="1722325"/>
                    <a:pt x="891710" y="1656777"/>
                  </a:cubicBezTo>
                  <a:cubicBezTo>
                    <a:pt x="931039" y="1591229"/>
                    <a:pt x="824523" y="1561733"/>
                    <a:pt x="847465" y="1356894"/>
                  </a:cubicBezTo>
                  <a:cubicBezTo>
                    <a:pt x="870407" y="1152055"/>
                    <a:pt x="1029362" y="553106"/>
                    <a:pt x="1029362" y="427745"/>
                  </a:cubicBezTo>
                  <a:cubicBezTo>
                    <a:pt x="1029362" y="302384"/>
                    <a:pt x="823704" y="671913"/>
                    <a:pt x="847465" y="604726"/>
                  </a:cubicBezTo>
                  <a:cubicBezTo>
                    <a:pt x="871226" y="537539"/>
                    <a:pt x="1135059" y="4958"/>
                    <a:pt x="1167014" y="4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9" name="フリーフォーム 1438">
              <a:extLst>
                <a:ext uri="{FF2B5EF4-FFF2-40B4-BE49-F238E27FC236}">
                  <a16:creationId xmlns:a16="http://schemas.microsoft.com/office/drawing/2014/main" id="{4F3A9418-C40B-CBAD-6C0C-CE57AF328D6D}"/>
                </a:ext>
              </a:extLst>
            </p:cNvPr>
            <p:cNvSpPr/>
            <p:nvPr/>
          </p:nvSpPr>
          <p:spPr>
            <a:xfrm>
              <a:off x="1262819" y="6339668"/>
              <a:ext cx="561081" cy="1835859"/>
            </a:xfrm>
            <a:custGeom>
              <a:avLst/>
              <a:gdLst>
                <a:gd name="connsiteX0" fmla="*/ 561065 w 561081"/>
                <a:gd name="connsiteY0" fmla="*/ 2138 h 1835859"/>
                <a:gd name="connsiteX1" fmla="*/ 403749 w 561081"/>
                <a:gd name="connsiteY1" fmla="*/ 685480 h 1835859"/>
                <a:gd name="connsiteX2" fmla="*/ 477491 w 561081"/>
                <a:gd name="connsiteY2" fmla="*/ 606822 h 1835859"/>
                <a:gd name="connsiteX3" fmla="*/ 236600 w 561081"/>
                <a:gd name="connsiteY3" fmla="*/ 1118100 h 1835859"/>
                <a:gd name="connsiteX4" fmla="*/ 226768 w 561081"/>
                <a:gd name="connsiteY4" fmla="*/ 1447480 h 1835859"/>
                <a:gd name="connsiteX5" fmla="*/ 251349 w 561081"/>
                <a:gd name="connsiteY5" fmla="*/ 1324577 h 1835859"/>
                <a:gd name="connsiteX6" fmla="*/ 626 w 561081"/>
                <a:gd name="connsiteY6" fmla="*/ 1835855 h 1835859"/>
                <a:gd name="connsiteX7" fmla="*/ 187439 w 561081"/>
                <a:gd name="connsiteY7" fmla="*/ 1314745 h 1835859"/>
                <a:gd name="connsiteX8" fmla="*/ 418497 w 561081"/>
                <a:gd name="connsiteY8" fmla="*/ 331519 h 1835859"/>
                <a:gd name="connsiteX9" fmla="*/ 413581 w 561081"/>
                <a:gd name="connsiteY9" fmla="*/ 464255 h 1835859"/>
                <a:gd name="connsiteX10" fmla="*/ 561065 w 561081"/>
                <a:gd name="connsiteY10" fmla="*/ 2138 h 1835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61081" h="1835859">
                  <a:moveTo>
                    <a:pt x="561065" y="2138"/>
                  </a:moveTo>
                  <a:cubicBezTo>
                    <a:pt x="559426" y="39009"/>
                    <a:pt x="417678" y="584699"/>
                    <a:pt x="403749" y="685480"/>
                  </a:cubicBezTo>
                  <a:cubicBezTo>
                    <a:pt x="389820" y="786261"/>
                    <a:pt x="505349" y="534719"/>
                    <a:pt x="477491" y="606822"/>
                  </a:cubicBezTo>
                  <a:cubicBezTo>
                    <a:pt x="449633" y="678925"/>
                    <a:pt x="278387" y="977990"/>
                    <a:pt x="236600" y="1118100"/>
                  </a:cubicBezTo>
                  <a:cubicBezTo>
                    <a:pt x="194813" y="1258210"/>
                    <a:pt x="224310" y="1413067"/>
                    <a:pt x="226768" y="1447480"/>
                  </a:cubicBezTo>
                  <a:cubicBezTo>
                    <a:pt x="229226" y="1481893"/>
                    <a:pt x="289039" y="1259848"/>
                    <a:pt x="251349" y="1324577"/>
                  </a:cubicBezTo>
                  <a:cubicBezTo>
                    <a:pt x="213659" y="1389306"/>
                    <a:pt x="11278" y="1837494"/>
                    <a:pt x="626" y="1835855"/>
                  </a:cubicBezTo>
                  <a:cubicBezTo>
                    <a:pt x="-10026" y="1834216"/>
                    <a:pt x="117794" y="1565468"/>
                    <a:pt x="187439" y="1314745"/>
                  </a:cubicBezTo>
                  <a:cubicBezTo>
                    <a:pt x="257084" y="1064022"/>
                    <a:pt x="380807" y="473267"/>
                    <a:pt x="418497" y="331519"/>
                  </a:cubicBezTo>
                  <a:cubicBezTo>
                    <a:pt x="456187" y="189771"/>
                    <a:pt x="389000" y="511778"/>
                    <a:pt x="413581" y="464255"/>
                  </a:cubicBezTo>
                  <a:cubicBezTo>
                    <a:pt x="438162" y="416733"/>
                    <a:pt x="562704" y="-34733"/>
                    <a:pt x="561065" y="2138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0" name="フリーフォーム 1439">
              <a:extLst>
                <a:ext uri="{FF2B5EF4-FFF2-40B4-BE49-F238E27FC236}">
                  <a16:creationId xmlns:a16="http://schemas.microsoft.com/office/drawing/2014/main" id="{D3AA2CA3-EF1A-989B-B844-B932EA1D9B88}"/>
                </a:ext>
              </a:extLst>
            </p:cNvPr>
            <p:cNvSpPr/>
            <p:nvPr/>
          </p:nvSpPr>
          <p:spPr>
            <a:xfrm>
              <a:off x="692071" y="8035584"/>
              <a:ext cx="606128" cy="1739235"/>
            </a:xfrm>
            <a:custGeom>
              <a:avLst/>
              <a:gdLst>
                <a:gd name="connsiteX0" fmla="*/ 605787 w 606128"/>
                <a:gd name="connsiteY0" fmla="*/ 12119 h 1739235"/>
                <a:gd name="connsiteX1" fmla="*/ 227245 w 606128"/>
                <a:gd name="connsiteY1" fmla="*/ 1078919 h 1739235"/>
                <a:gd name="connsiteX2" fmla="*/ 35516 w 606128"/>
                <a:gd name="connsiteY2" fmla="*/ 1668855 h 1739235"/>
                <a:gd name="connsiteX3" fmla="*/ 35516 w 606128"/>
                <a:gd name="connsiteY3" fmla="*/ 1560700 h 1739235"/>
                <a:gd name="connsiteX4" fmla="*/ 399310 w 606128"/>
                <a:gd name="connsiteY4" fmla="*/ 169435 h 1739235"/>
                <a:gd name="connsiteX5" fmla="*/ 296071 w 606128"/>
                <a:gd name="connsiteY5" fmla="*/ 484068 h 1739235"/>
                <a:gd name="connsiteX6" fmla="*/ 605787 w 606128"/>
                <a:gd name="connsiteY6" fmla="*/ 12119 h 1739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6128" h="1739235">
                  <a:moveTo>
                    <a:pt x="605787" y="12119"/>
                  </a:moveTo>
                  <a:cubicBezTo>
                    <a:pt x="594316" y="111261"/>
                    <a:pt x="322290" y="802796"/>
                    <a:pt x="227245" y="1078919"/>
                  </a:cubicBezTo>
                  <a:cubicBezTo>
                    <a:pt x="132200" y="1355042"/>
                    <a:pt x="67471" y="1588558"/>
                    <a:pt x="35516" y="1668855"/>
                  </a:cubicBezTo>
                  <a:cubicBezTo>
                    <a:pt x="3561" y="1749152"/>
                    <a:pt x="-25116" y="1810603"/>
                    <a:pt x="35516" y="1560700"/>
                  </a:cubicBezTo>
                  <a:cubicBezTo>
                    <a:pt x="96148" y="1310797"/>
                    <a:pt x="355884" y="348874"/>
                    <a:pt x="399310" y="169435"/>
                  </a:cubicBezTo>
                  <a:cubicBezTo>
                    <a:pt x="442736" y="-10004"/>
                    <a:pt x="255923" y="514384"/>
                    <a:pt x="296071" y="484068"/>
                  </a:cubicBezTo>
                  <a:cubicBezTo>
                    <a:pt x="336219" y="453752"/>
                    <a:pt x="617258" y="-87023"/>
                    <a:pt x="605787" y="1211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1" name="フリーフォーム 1440">
              <a:extLst>
                <a:ext uri="{FF2B5EF4-FFF2-40B4-BE49-F238E27FC236}">
                  <a16:creationId xmlns:a16="http://schemas.microsoft.com/office/drawing/2014/main" id="{C158C91D-F202-F057-C8C1-8A727775AB7D}"/>
                </a:ext>
              </a:extLst>
            </p:cNvPr>
            <p:cNvSpPr/>
            <p:nvPr/>
          </p:nvSpPr>
          <p:spPr>
            <a:xfrm>
              <a:off x="422491" y="9591263"/>
              <a:ext cx="359932" cy="1949896"/>
            </a:xfrm>
            <a:custGeom>
              <a:avLst/>
              <a:gdLst>
                <a:gd name="connsiteX0" fmla="*/ 359174 w 359932"/>
                <a:gd name="connsiteY0" fmla="*/ 137756 h 1949896"/>
                <a:gd name="connsiteX1" fmla="*/ 231354 w 359932"/>
                <a:gd name="connsiteY1" fmla="*/ 781769 h 1949896"/>
                <a:gd name="connsiteX2" fmla="*/ 255935 w 359932"/>
                <a:gd name="connsiteY2" fmla="*/ 727692 h 1949896"/>
                <a:gd name="connsiteX3" fmla="*/ 241186 w 359932"/>
                <a:gd name="connsiteY3" fmla="*/ 1445447 h 1949896"/>
                <a:gd name="connsiteX4" fmla="*/ 211690 w 359932"/>
                <a:gd name="connsiteY4" fmla="*/ 1415950 h 1949896"/>
                <a:gd name="connsiteX5" fmla="*/ 187109 w 359932"/>
                <a:gd name="connsiteY5" fmla="*/ 1937060 h 1949896"/>
                <a:gd name="connsiteX6" fmla="*/ 83870 w 359932"/>
                <a:gd name="connsiteY6" fmla="*/ 1720750 h 1949896"/>
                <a:gd name="connsiteX7" fmla="*/ 296 w 359932"/>
                <a:gd name="connsiteY7" fmla="*/ 968582 h 1949896"/>
                <a:gd name="connsiteX8" fmla="*/ 113367 w 359932"/>
                <a:gd name="connsiteY8" fmla="*/ 182002 h 1949896"/>
                <a:gd name="connsiteX9" fmla="*/ 98619 w 359932"/>
                <a:gd name="connsiteY9" fmla="*/ 403227 h 1949896"/>
                <a:gd name="connsiteX10" fmla="*/ 246103 w 359932"/>
                <a:gd name="connsiteY10" fmla="*/ 105 h 1949896"/>
                <a:gd name="connsiteX11" fmla="*/ 162528 w 359932"/>
                <a:gd name="connsiteY11" fmla="*/ 447472 h 1949896"/>
                <a:gd name="connsiteX12" fmla="*/ 359174 w 359932"/>
                <a:gd name="connsiteY12" fmla="*/ 137756 h 1949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9932" h="1949896">
                  <a:moveTo>
                    <a:pt x="359174" y="137756"/>
                  </a:moveTo>
                  <a:cubicBezTo>
                    <a:pt x="370645" y="193472"/>
                    <a:pt x="248560" y="683446"/>
                    <a:pt x="231354" y="781769"/>
                  </a:cubicBezTo>
                  <a:cubicBezTo>
                    <a:pt x="214148" y="880092"/>
                    <a:pt x="254296" y="617079"/>
                    <a:pt x="255935" y="727692"/>
                  </a:cubicBezTo>
                  <a:cubicBezTo>
                    <a:pt x="257574" y="838305"/>
                    <a:pt x="248560" y="1330737"/>
                    <a:pt x="241186" y="1445447"/>
                  </a:cubicBezTo>
                  <a:cubicBezTo>
                    <a:pt x="233812" y="1560157"/>
                    <a:pt x="220703" y="1334015"/>
                    <a:pt x="211690" y="1415950"/>
                  </a:cubicBezTo>
                  <a:cubicBezTo>
                    <a:pt x="202677" y="1497886"/>
                    <a:pt x="208412" y="1886260"/>
                    <a:pt x="187109" y="1937060"/>
                  </a:cubicBezTo>
                  <a:cubicBezTo>
                    <a:pt x="165806" y="1987860"/>
                    <a:pt x="115005" y="1882163"/>
                    <a:pt x="83870" y="1720750"/>
                  </a:cubicBezTo>
                  <a:cubicBezTo>
                    <a:pt x="52735" y="1559337"/>
                    <a:pt x="-4620" y="1225040"/>
                    <a:pt x="296" y="968582"/>
                  </a:cubicBezTo>
                  <a:cubicBezTo>
                    <a:pt x="5212" y="712124"/>
                    <a:pt x="96980" y="276228"/>
                    <a:pt x="113367" y="182002"/>
                  </a:cubicBezTo>
                  <a:cubicBezTo>
                    <a:pt x="129754" y="87776"/>
                    <a:pt x="76496" y="433543"/>
                    <a:pt x="98619" y="403227"/>
                  </a:cubicBezTo>
                  <a:cubicBezTo>
                    <a:pt x="120742" y="372911"/>
                    <a:pt x="235452" y="-7269"/>
                    <a:pt x="246103" y="105"/>
                  </a:cubicBezTo>
                  <a:cubicBezTo>
                    <a:pt x="256754" y="7479"/>
                    <a:pt x="146960" y="417156"/>
                    <a:pt x="162528" y="447472"/>
                  </a:cubicBezTo>
                  <a:cubicBezTo>
                    <a:pt x="178096" y="477788"/>
                    <a:pt x="347703" y="82040"/>
                    <a:pt x="359174" y="13775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2" name="フリーフォーム 1441">
              <a:extLst>
                <a:ext uri="{FF2B5EF4-FFF2-40B4-BE49-F238E27FC236}">
                  <a16:creationId xmlns:a16="http://schemas.microsoft.com/office/drawing/2014/main" id="{326BD05C-2761-B619-A23E-28A3CF705930}"/>
                </a:ext>
              </a:extLst>
            </p:cNvPr>
            <p:cNvSpPr/>
            <p:nvPr/>
          </p:nvSpPr>
          <p:spPr>
            <a:xfrm>
              <a:off x="3468733" y="374670"/>
              <a:ext cx="1167397" cy="2004980"/>
            </a:xfrm>
            <a:custGeom>
              <a:avLst/>
              <a:gdLst>
                <a:gd name="connsiteX0" fmla="*/ 1167177 w 1167397"/>
                <a:gd name="connsiteY0" fmla="*/ 3872 h 2004980"/>
                <a:gd name="connsiteX1" fmla="*/ 803383 w 1167397"/>
                <a:gd name="connsiteY1" fmla="*/ 898607 h 2004980"/>
                <a:gd name="connsiteX2" fmla="*/ 655899 w 1167397"/>
                <a:gd name="connsiteY2" fmla="*/ 1154246 h 2004980"/>
                <a:gd name="connsiteX3" fmla="*/ 714893 w 1167397"/>
                <a:gd name="connsiteY3" fmla="*/ 1119833 h 2004980"/>
                <a:gd name="connsiteX4" fmla="*/ 360932 w 1167397"/>
                <a:gd name="connsiteY4" fmla="*/ 1827756 h 2004980"/>
                <a:gd name="connsiteX5" fmla="*/ 100377 w 1167397"/>
                <a:gd name="connsiteY5" fmla="*/ 1930995 h 2004980"/>
                <a:gd name="connsiteX6" fmla="*/ 2054 w 1167397"/>
                <a:gd name="connsiteY6" fmla="*/ 2004736 h 2004980"/>
                <a:gd name="connsiteX7" fmla="*/ 179035 w 1167397"/>
                <a:gd name="connsiteY7" fmla="*/ 1906414 h 2004980"/>
                <a:gd name="connsiteX8" fmla="*/ 434673 w 1167397"/>
                <a:gd name="connsiteY8" fmla="*/ 1660607 h 2004980"/>
                <a:gd name="connsiteX9" fmla="*/ 621486 w 1167397"/>
                <a:gd name="connsiteY9" fmla="*/ 1055924 h 2004980"/>
                <a:gd name="connsiteX10" fmla="*/ 739473 w 1167397"/>
                <a:gd name="connsiteY10" fmla="*/ 520065 h 2004980"/>
                <a:gd name="connsiteX11" fmla="*/ 513332 w 1167397"/>
                <a:gd name="connsiteY11" fmla="*/ 918272 h 2004980"/>
                <a:gd name="connsiteX12" fmla="*/ 886957 w 1167397"/>
                <a:gd name="connsiteY12" fmla="*/ 475820 h 2004980"/>
                <a:gd name="connsiteX13" fmla="*/ 857461 w 1167397"/>
                <a:gd name="connsiteY13" fmla="*/ 569227 h 2004980"/>
                <a:gd name="connsiteX14" fmla="*/ 1167177 w 1167397"/>
                <a:gd name="connsiteY14" fmla="*/ 3872 h 2004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67397" h="2004980">
                  <a:moveTo>
                    <a:pt x="1167177" y="3872"/>
                  </a:moveTo>
                  <a:cubicBezTo>
                    <a:pt x="1158164" y="58769"/>
                    <a:pt x="888596" y="706878"/>
                    <a:pt x="803383" y="898607"/>
                  </a:cubicBezTo>
                  <a:cubicBezTo>
                    <a:pt x="718170" y="1090336"/>
                    <a:pt x="670647" y="1117375"/>
                    <a:pt x="655899" y="1154246"/>
                  </a:cubicBezTo>
                  <a:cubicBezTo>
                    <a:pt x="641151" y="1191117"/>
                    <a:pt x="764054" y="1007581"/>
                    <a:pt x="714893" y="1119833"/>
                  </a:cubicBezTo>
                  <a:cubicBezTo>
                    <a:pt x="665732" y="1232085"/>
                    <a:pt x="463351" y="1692562"/>
                    <a:pt x="360932" y="1827756"/>
                  </a:cubicBezTo>
                  <a:cubicBezTo>
                    <a:pt x="258513" y="1962950"/>
                    <a:pt x="160190" y="1901498"/>
                    <a:pt x="100377" y="1930995"/>
                  </a:cubicBezTo>
                  <a:cubicBezTo>
                    <a:pt x="40564" y="1960492"/>
                    <a:pt x="-11056" y="2008833"/>
                    <a:pt x="2054" y="2004736"/>
                  </a:cubicBezTo>
                  <a:cubicBezTo>
                    <a:pt x="15164" y="2000639"/>
                    <a:pt x="106932" y="1963769"/>
                    <a:pt x="179035" y="1906414"/>
                  </a:cubicBezTo>
                  <a:cubicBezTo>
                    <a:pt x="251138" y="1849059"/>
                    <a:pt x="360931" y="1802355"/>
                    <a:pt x="434673" y="1660607"/>
                  </a:cubicBezTo>
                  <a:cubicBezTo>
                    <a:pt x="508415" y="1518859"/>
                    <a:pt x="570686" y="1246014"/>
                    <a:pt x="621486" y="1055924"/>
                  </a:cubicBezTo>
                  <a:cubicBezTo>
                    <a:pt x="672286" y="865834"/>
                    <a:pt x="757499" y="543007"/>
                    <a:pt x="739473" y="520065"/>
                  </a:cubicBezTo>
                  <a:cubicBezTo>
                    <a:pt x="721447" y="497123"/>
                    <a:pt x="488751" y="925646"/>
                    <a:pt x="513332" y="918272"/>
                  </a:cubicBezTo>
                  <a:cubicBezTo>
                    <a:pt x="537913" y="910898"/>
                    <a:pt x="829602" y="533994"/>
                    <a:pt x="886957" y="475820"/>
                  </a:cubicBezTo>
                  <a:cubicBezTo>
                    <a:pt x="944312" y="417646"/>
                    <a:pt x="809119" y="643788"/>
                    <a:pt x="857461" y="569227"/>
                  </a:cubicBezTo>
                  <a:cubicBezTo>
                    <a:pt x="905803" y="494666"/>
                    <a:pt x="1176190" y="-51025"/>
                    <a:pt x="1167177" y="3872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3" name="フリーフォーム 1442">
              <a:extLst>
                <a:ext uri="{FF2B5EF4-FFF2-40B4-BE49-F238E27FC236}">
                  <a16:creationId xmlns:a16="http://schemas.microsoft.com/office/drawing/2014/main" id="{E86662B4-352C-3A3A-89CE-EB5C0595BA45}"/>
                </a:ext>
              </a:extLst>
            </p:cNvPr>
            <p:cNvSpPr/>
            <p:nvPr/>
          </p:nvSpPr>
          <p:spPr>
            <a:xfrm>
              <a:off x="3213172" y="284840"/>
              <a:ext cx="1191704" cy="1351304"/>
            </a:xfrm>
            <a:custGeom>
              <a:avLst/>
              <a:gdLst>
                <a:gd name="connsiteX0" fmla="*/ 1191680 w 1191704"/>
                <a:gd name="connsiteY0" fmla="*/ 295 h 1351304"/>
                <a:gd name="connsiteX1" fmla="*/ 483757 w 1191704"/>
                <a:gd name="connsiteY1" fmla="*/ 609895 h 1351304"/>
                <a:gd name="connsiteX2" fmla="*/ 6893 w 1191704"/>
                <a:gd name="connsiteY2" fmla="*/ 1337483 h 1351304"/>
                <a:gd name="connsiteX3" fmla="*/ 233034 w 1191704"/>
                <a:gd name="connsiteY3" fmla="*/ 1032683 h 1351304"/>
                <a:gd name="connsiteX4" fmla="*/ 670570 w 1191704"/>
                <a:gd name="connsiteY4" fmla="*/ 369005 h 1351304"/>
                <a:gd name="connsiteX5" fmla="*/ 459176 w 1191704"/>
                <a:gd name="connsiteY5" fmla="*/ 526321 h 1351304"/>
                <a:gd name="connsiteX6" fmla="*/ 1191680 w 1191704"/>
                <a:gd name="connsiteY6" fmla="*/ 295 h 1351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91704" h="1351304">
                  <a:moveTo>
                    <a:pt x="1191680" y="295"/>
                  </a:moveTo>
                  <a:cubicBezTo>
                    <a:pt x="1195777" y="14224"/>
                    <a:pt x="681221" y="387030"/>
                    <a:pt x="483757" y="609895"/>
                  </a:cubicBezTo>
                  <a:cubicBezTo>
                    <a:pt x="286293" y="832760"/>
                    <a:pt x="48680" y="1267018"/>
                    <a:pt x="6893" y="1337483"/>
                  </a:cubicBezTo>
                  <a:cubicBezTo>
                    <a:pt x="-34894" y="1407948"/>
                    <a:pt x="122421" y="1194096"/>
                    <a:pt x="233034" y="1032683"/>
                  </a:cubicBezTo>
                  <a:cubicBezTo>
                    <a:pt x="343647" y="871270"/>
                    <a:pt x="632880" y="453399"/>
                    <a:pt x="670570" y="369005"/>
                  </a:cubicBezTo>
                  <a:cubicBezTo>
                    <a:pt x="708260" y="284611"/>
                    <a:pt x="373963" y="582856"/>
                    <a:pt x="459176" y="526321"/>
                  </a:cubicBezTo>
                  <a:cubicBezTo>
                    <a:pt x="544389" y="469786"/>
                    <a:pt x="1187583" y="-13634"/>
                    <a:pt x="1191680" y="295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4" name="フリーフォーム 1443">
              <a:extLst>
                <a:ext uri="{FF2B5EF4-FFF2-40B4-BE49-F238E27FC236}">
                  <a16:creationId xmlns:a16="http://schemas.microsoft.com/office/drawing/2014/main" id="{DC169162-460C-52AD-FB54-B1F76D3BAE17}"/>
                </a:ext>
              </a:extLst>
            </p:cNvPr>
            <p:cNvSpPr/>
            <p:nvPr/>
          </p:nvSpPr>
          <p:spPr>
            <a:xfrm>
              <a:off x="2882457" y="2172436"/>
              <a:ext cx="515947" cy="256456"/>
            </a:xfrm>
            <a:custGeom>
              <a:avLst/>
              <a:gdLst>
                <a:gd name="connsiteX0" fmla="*/ 8227 w 515947"/>
                <a:gd name="connsiteY0" fmla="*/ 74235 h 256456"/>
                <a:gd name="connsiteX1" fmla="*/ 140962 w 515947"/>
                <a:gd name="connsiteY1" fmla="*/ 29990 h 256456"/>
                <a:gd name="connsiteX2" fmla="*/ 298278 w 515947"/>
                <a:gd name="connsiteY2" fmla="*/ 182390 h 256456"/>
                <a:gd name="connsiteX3" fmla="*/ 313027 w 515947"/>
                <a:gd name="connsiteY3" fmla="*/ 84067 h 256456"/>
                <a:gd name="connsiteX4" fmla="*/ 386769 w 515947"/>
                <a:gd name="connsiteY4" fmla="*/ 157809 h 256456"/>
                <a:gd name="connsiteX5" fmla="*/ 514588 w 515947"/>
                <a:gd name="connsiteY5" fmla="*/ 256132 h 256456"/>
                <a:gd name="connsiteX6" fmla="*/ 455595 w 515947"/>
                <a:gd name="connsiteY6" fmla="*/ 182390 h 256456"/>
                <a:gd name="connsiteX7" fmla="*/ 480175 w 515947"/>
                <a:gd name="connsiteY7" fmla="*/ 493 h 256456"/>
                <a:gd name="connsiteX8" fmla="*/ 426098 w 515947"/>
                <a:gd name="connsiteY8" fmla="*/ 128312 h 256456"/>
                <a:gd name="connsiteX9" fmla="*/ 283530 w 515947"/>
                <a:gd name="connsiteY9" fmla="*/ 118480 h 256456"/>
                <a:gd name="connsiteX10" fmla="*/ 199956 w 515947"/>
                <a:gd name="connsiteY10" fmla="*/ 29990 h 256456"/>
                <a:gd name="connsiteX11" fmla="*/ 32808 w 515947"/>
                <a:gd name="connsiteY11" fmla="*/ 15241 h 256456"/>
                <a:gd name="connsiteX12" fmla="*/ 8227 w 515947"/>
                <a:gd name="connsiteY12" fmla="*/ 74235 h 256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5947" h="256456">
                  <a:moveTo>
                    <a:pt x="8227" y="74235"/>
                  </a:moveTo>
                  <a:cubicBezTo>
                    <a:pt x="26253" y="76693"/>
                    <a:pt x="92620" y="11964"/>
                    <a:pt x="140962" y="29990"/>
                  </a:cubicBezTo>
                  <a:cubicBezTo>
                    <a:pt x="189304" y="48016"/>
                    <a:pt x="269601" y="173377"/>
                    <a:pt x="298278" y="182390"/>
                  </a:cubicBezTo>
                  <a:cubicBezTo>
                    <a:pt x="326956" y="191403"/>
                    <a:pt x="298279" y="88164"/>
                    <a:pt x="313027" y="84067"/>
                  </a:cubicBezTo>
                  <a:cubicBezTo>
                    <a:pt x="327775" y="79970"/>
                    <a:pt x="353176" y="129132"/>
                    <a:pt x="386769" y="157809"/>
                  </a:cubicBezTo>
                  <a:cubicBezTo>
                    <a:pt x="420362" y="186486"/>
                    <a:pt x="503117" y="252035"/>
                    <a:pt x="514588" y="256132"/>
                  </a:cubicBezTo>
                  <a:cubicBezTo>
                    <a:pt x="526059" y="260229"/>
                    <a:pt x="461330" y="224996"/>
                    <a:pt x="455595" y="182390"/>
                  </a:cubicBezTo>
                  <a:cubicBezTo>
                    <a:pt x="449860" y="139784"/>
                    <a:pt x="485091" y="9506"/>
                    <a:pt x="480175" y="493"/>
                  </a:cubicBezTo>
                  <a:cubicBezTo>
                    <a:pt x="475259" y="-8520"/>
                    <a:pt x="458872" y="108648"/>
                    <a:pt x="426098" y="128312"/>
                  </a:cubicBezTo>
                  <a:cubicBezTo>
                    <a:pt x="393324" y="147977"/>
                    <a:pt x="321220" y="134867"/>
                    <a:pt x="283530" y="118480"/>
                  </a:cubicBezTo>
                  <a:cubicBezTo>
                    <a:pt x="245840" y="102093"/>
                    <a:pt x="241743" y="47196"/>
                    <a:pt x="199956" y="29990"/>
                  </a:cubicBezTo>
                  <a:cubicBezTo>
                    <a:pt x="158169" y="12784"/>
                    <a:pt x="62305" y="9506"/>
                    <a:pt x="32808" y="15241"/>
                  </a:cubicBezTo>
                  <a:cubicBezTo>
                    <a:pt x="3311" y="20976"/>
                    <a:pt x="-9799" y="71777"/>
                    <a:pt x="8227" y="74235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5" name="フリーフォーム 1444">
              <a:extLst>
                <a:ext uri="{FF2B5EF4-FFF2-40B4-BE49-F238E27FC236}">
                  <a16:creationId xmlns:a16="http://schemas.microsoft.com/office/drawing/2014/main" id="{6342BADD-54A2-EA19-42FB-2E52807552FE}"/>
                </a:ext>
              </a:extLst>
            </p:cNvPr>
            <p:cNvSpPr/>
            <p:nvPr/>
          </p:nvSpPr>
          <p:spPr>
            <a:xfrm>
              <a:off x="4303505" y="4341825"/>
              <a:ext cx="1612257" cy="2491864"/>
            </a:xfrm>
            <a:custGeom>
              <a:avLst/>
              <a:gdLst>
                <a:gd name="connsiteX0" fmla="*/ 866 w 1612257"/>
                <a:gd name="connsiteY0" fmla="*/ 1512565 h 2491864"/>
                <a:gd name="connsiteX1" fmla="*/ 575154 w 1612257"/>
                <a:gd name="connsiteY1" fmla="*/ 854643 h 2491864"/>
                <a:gd name="connsiteX2" fmla="*/ 1355739 w 1612257"/>
                <a:gd name="connsiteY2" fmla="*/ 274780 h 2491864"/>
                <a:gd name="connsiteX3" fmla="*/ 1110412 w 1612257"/>
                <a:gd name="connsiteY3" fmla="*/ 704102 h 2491864"/>
                <a:gd name="connsiteX4" fmla="*/ 1037929 w 1612257"/>
                <a:gd name="connsiteY4" fmla="*/ 1389902 h 2491864"/>
                <a:gd name="connsiteX5" fmla="*/ 987749 w 1612257"/>
                <a:gd name="connsiteY5" fmla="*/ 1718863 h 2491864"/>
                <a:gd name="connsiteX6" fmla="*/ 642061 w 1612257"/>
                <a:gd name="connsiteY6" fmla="*/ 2159336 h 2491864"/>
                <a:gd name="connsiteX7" fmla="*/ 770300 w 1612257"/>
                <a:gd name="connsiteY7" fmla="*/ 1947463 h 2491864"/>
                <a:gd name="connsiteX8" fmla="*/ 196012 w 1612257"/>
                <a:gd name="connsiteY8" fmla="*/ 2031097 h 2491864"/>
                <a:gd name="connsiteX9" fmla="*/ 586305 w 1612257"/>
                <a:gd name="connsiteY9" fmla="*/ 2053399 h 2491864"/>
                <a:gd name="connsiteX10" fmla="*/ 396734 w 1612257"/>
                <a:gd name="connsiteY10" fmla="*/ 2460419 h 2491864"/>
                <a:gd name="connsiteX11" fmla="*/ 491519 w 1612257"/>
                <a:gd name="connsiteY11" fmla="*/ 2393512 h 2491864"/>
                <a:gd name="connsiteX12" fmla="*/ 948719 w 1612257"/>
                <a:gd name="connsiteY12" fmla="*/ 1830375 h 2491864"/>
                <a:gd name="connsiteX13" fmla="*/ 1188471 w 1612257"/>
                <a:gd name="connsiteY13" fmla="*/ 927126 h 2491864"/>
                <a:gd name="connsiteX14" fmla="*/ 1612217 w 1612257"/>
                <a:gd name="connsiteY14" fmla="*/ 29453 h 2491864"/>
                <a:gd name="connsiteX15" fmla="*/ 1210773 w 1612257"/>
                <a:gd name="connsiteY15" fmla="*/ 241326 h 2491864"/>
                <a:gd name="connsiteX16" fmla="*/ 703393 w 1612257"/>
                <a:gd name="connsiteY16" fmla="*/ 486653 h 2491864"/>
                <a:gd name="connsiteX17" fmla="*/ 363280 w 1612257"/>
                <a:gd name="connsiteY17" fmla="*/ 815614 h 2491864"/>
                <a:gd name="connsiteX18" fmla="*/ 313100 w 1612257"/>
                <a:gd name="connsiteY18" fmla="*/ 782160 h 2491864"/>
                <a:gd name="connsiteX19" fmla="*/ 279646 w 1612257"/>
                <a:gd name="connsiteY19" fmla="*/ 888097 h 2491864"/>
                <a:gd name="connsiteX20" fmla="*/ 34319 w 1612257"/>
                <a:gd name="connsiteY20" fmla="*/ 1322995 h 2491864"/>
                <a:gd name="connsiteX21" fmla="*/ 435763 w 1612257"/>
                <a:gd name="connsiteY21" fmla="*/ 759858 h 2491864"/>
                <a:gd name="connsiteX22" fmla="*/ 866 w 1612257"/>
                <a:gd name="connsiteY22" fmla="*/ 1512565 h 2491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612257" h="2491864">
                  <a:moveTo>
                    <a:pt x="866" y="1512565"/>
                  </a:moveTo>
                  <a:cubicBezTo>
                    <a:pt x="24098" y="1528362"/>
                    <a:pt x="349342" y="1060940"/>
                    <a:pt x="575154" y="854643"/>
                  </a:cubicBezTo>
                  <a:cubicBezTo>
                    <a:pt x="800966" y="648345"/>
                    <a:pt x="1266529" y="299870"/>
                    <a:pt x="1355739" y="274780"/>
                  </a:cubicBezTo>
                  <a:cubicBezTo>
                    <a:pt x="1444949" y="249690"/>
                    <a:pt x="1163380" y="518248"/>
                    <a:pt x="1110412" y="704102"/>
                  </a:cubicBezTo>
                  <a:cubicBezTo>
                    <a:pt x="1057444" y="889956"/>
                    <a:pt x="1058373" y="1220775"/>
                    <a:pt x="1037929" y="1389902"/>
                  </a:cubicBezTo>
                  <a:cubicBezTo>
                    <a:pt x="1017485" y="1559029"/>
                    <a:pt x="1053727" y="1590624"/>
                    <a:pt x="987749" y="1718863"/>
                  </a:cubicBezTo>
                  <a:cubicBezTo>
                    <a:pt x="921771" y="1847102"/>
                    <a:pt x="678302" y="2121236"/>
                    <a:pt x="642061" y="2159336"/>
                  </a:cubicBezTo>
                  <a:cubicBezTo>
                    <a:pt x="605820" y="2197436"/>
                    <a:pt x="844642" y="1968836"/>
                    <a:pt x="770300" y="1947463"/>
                  </a:cubicBezTo>
                  <a:cubicBezTo>
                    <a:pt x="695958" y="1926090"/>
                    <a:pt x="226678" y="2013441"/>
                    <a:pt x="196012" y="2031097"/>
                  </a:cubicBezTo>
                  <a:cubicBezTo>
                    <a:pt x="165346" y="2048753"/>
                    <a:pt x="552851" y="1981845"/>
                    <a:pt x="586305" y="2053399"/>
                  </a:cubicBezTo>
                  <a:cubicBezTo>
                    <a:pt x="619759" y="2124953"/>
                    <a:pt x="412532" y="2403733"/>
                    <a:pt x="396734" y="2460419"/>
                  </a:cubicBezTo>
                  <a:cubicBezTo>
                    <a:pt x="380936" y="2517105"/>
                    <a:pt x="399521" y="2498519"/>
                    <a:pt x="491519" y="2393512"/>
                  </a:cubicBezTo>
                  <a:cubicBezTo>
                    <a:pt x="583517" y="2288505"/>
                    <a:pt x="832560" y="2074773"/>
                    <a:pt x="948719" y="1830375"/>
                  </a:cubicBezTo>
                  <a:cubicBezTo>
                    <a:pt x="1064878" y="1585977"/>
                    <a:pt x="1077888" y="1227280"/>
                    <a:pt x="1188471" y="927126"/>
                  </a:cubicBezTo>
                  <a:cubicBezTo>
                    <a:pt x="1299054" y="626972"/>
                    <a:pt x="1608500" y="143753"/>
                    <a:pt x="1612217" y="29453"/>
                  </a:cubicBezTo>
                  <a:cubicBezTo>
                    <a:pt x="1615934" y="-84847"/>
                    <a:pt x="1362244" y="165126"/>
                    <a:pt x="1210773" y="241326"/>
                  </a:cubicBezTo>
                  <a:cubicBezTo>
                    <a:pt x="1059302" y="317526"/>
                    <a:pt x="844642" y="390938"/>
                    <a:pt x="703393" y="486653"/>
                  </a:cubicBezTo>
                  <a:cubicBezTo>
                    <a:pt x="562144" y="582368"/>
                    <a:pt x="428329" y="766363"/>
                    <a:pt x="363280" y="815614"/>
                  </a:cubicBezTo>
                  <a:cubicBezTo>
                    <a:pt x="298231" y="864865"/>
                    <a:pt x="327039" y="770080"/>
                    <a:pt x="313100" y="782160"/>
                  </a:cubicBezTo>
                  <a:cubicBezTo>
                    <a:pt x="299161" y="794240"/>
                    <a:pt x="326110" y="797958"/>
                    <a:pt x="279646" y="888097"/>
                  </a:cubicBezTo>
                  <a:cubicBezTo>
                    <a:pt x="233183" y="978236"/>
                    <a:pt x="8300" y="1344368"/>
                    <a:pt x="34319" y="1322995"/>
                  </a:cubicBezTo>
                  <a:cubicBezTo>
                    <a:pt x="60338" y="1301622"/>
                    <a:pt x="442268" y="734768"/>
                    <a:pt x="435763" y="759858"/>
                  </a:cubicBezTo>
                  <a:cubicBezTo>
                    <a:pt x="429258" y="784948"/>
                    <a:pt x="-22366" y="1496768"/>
                    <a:pt x="866" y="1512565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47" name="フリーフォーム 1446">
            <a:extLst>
              <a:ext uri="{FF2B5EF4-FFF2-40B4-BE49-F238E27FC236}">
                <a16:creationId xmlns:a16="http://schemas.microsoft.com/office/drawing/2014/main" id="{53EEC7A0-9C07-DFAD-5BCC-257DCEECDDF0}"/>
              </a:ext>
            </a:extLst>
          </p:cNvPr>
          <p:cNvSpPr/>
          <p:nvPr/>
        </p:nvSpPr>
        <p:spPr>
          <a:xfrm>
            <a:off x="2615880" y="2358074"/>
            <a:ext cx="225992" cy="775931"/>
          </a:xfrm>
          <a:custGeom>
            <a:avLst/>
            <a:gdLst>
              <a:gd name="connsiteX0" fmla="*/ 222570 w 225992"/>
              <a:gd name="connsiteY0" fmla="*/ 951 h 775931"/>
              <a:gd name="connsiteX1" fmla="*/ 219395 w 225992"/>
              <a:gd name="connsiteY1" fmla="*/ 159701 h 775931"/>
              <a:gd name="connsiteX2" fmla="*/ 190820 w 225992"/>
              <a:gd name="connsiteY2" fmla="*/ 251776 h 775931"/>
              <a:gd name="connsiteX3" fmla="*/ 95570 w 225992"/>
              <a:gd name="connsiteY3" fmla="*/ 439101 h 775931"/>
              <a:gd name="connsiteX4" fmla="*/ 143195 w 225992"/>
              <a:gd name="connsiteY4" fmla="*/ 413701 h 775931"/>
              <a:gd name="connsiteX5" fmla="*/ 82870 w 225992"/>
              <a:gd name="connsiteY5" fmla="*/ 518476 h 775931"/>
              <a:gd name="connsiteX6" fmla="*/ 32070 w 225992"/>
              <a:gd name="connsiteY6" fmla="*/ 635951 h 775931"/>
              <a:gd name="connsiteX7" fmla="*/ 320 w 225992"/>
              <a:gd name="connsiteY7" fmla="*/ 775651 h 775931"/>
              <a:gd name="connsiteX8" fmla="*/ 51120 w 225992"/>
              <a:gd name="connsiteY8" fmla="*/ 597851 h 775931"/>
              <a:gd name="connsiteX9" fmla="*/ 140020 w 225992"/>
              <a:gd name="connsiteY9" fmla="*/ 235901 h 775931"/>
              <a:gd name="connsiteX10" fmla="*/ 114620 w 225992"/>
              <a:gd name="connsiteY10" fmla="*/ 305751 h 775931"/>
              <a:gd name="connsiteX11" fmla="*/ 178120 w 225992"/>
              <a:gd name="connsiteY11" fmla="*/ 102551 h 775931"/>
              <a:gd name="connsiteX12" fmla="*/ 222570 w 225992"/>
              <a:gd name="connsiteY12" fmla="*/ 951 h 775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5992" h="775931">
                <a:moveTo>
                  <a:pt x="222570" y="951"/>
                </a:moveTo>
                <a:cubicBezTo>
                  <a:pt x="229449" y="10476"/>
                  <a:pt x="224687" y="117897"/>
                  <a:pt x="219395" y="159701"/>
                </a:cubicBezTo>
                <a:cubicBezTo>
                  <a:pt x="214103" y="201505"/>
                  <a:pt x="211458" y="205209"/>
                  <a:pt x="190820" y="251776"/>
                </a:cubicBezTo>
                <a:cubicBezTo>
                  <a:pt x="170182" y="298343"/>
                  <a:pt x="103507" y="412114"/>
                  <a:pt x="95570" y="439101"/>
                </a:cubicBezTo>
                <a:cubicBezTo>
                  <a:pt x="87633" y="466088"/>
                  <a:pt x="145312" y="400472"/>
                  <a:pt x="143195" y="413701"/>
                </a:cubicBezTo>
                <a:cubicBezTo>
                  <a:pt x="141078" y="426930"/>
                  <a:pt x="101391" y="481434"/>
                  <a:pt x="82870" y="518476"/>
                </a:cubicBezTo>
                <a:cubicBezTo>
                  <a:pt x="64349" y="555518"/>
                  <a:pt x="45828" y="593089"/>
                  <a:pt x="32070" y="635951"/>
                </a:cubicBezTo>
                <a:cubicBezTo>
                  <a:pt x="18312" y="678813"/>
                  <a:pt x="-2855" y="782001"/>
                  <a:pt x="320" y="775651"/>
                </a:cubicBezTo>
                <a:cubicBezTo>
                  <a:pt x="3495" y="769301"/>
                  <a:pt x="27837" y="687809"/>
                  <a:pt x="51120" y="597851"/>
                </a:cubicBezTo>
                <a:cubicBezTo>
                  <a:pt x="74403" y="507893"/>
                  <a:pt x="129437" y="284584"/>
                  <a:pt x="140020" y="235901"/>
                </a:cubicBezTo>
                <a:cubicBezTo>
                  <a:pt x="150603" y="187218"/>
                  <a:pt x="108270" y="327976"/>
                  <a:pt x="114620" y="305751"/>
                </a:cubicBezTo>
                <a:cubicBezTo>
                  <a:pt x="120970" y="283526"/>
                  <a:pt x="160128" y="149647"/>
                  <a:pt x="178120" y="102551"/>
                </a:cubicBezTo>
                <a:cubicBezTo>
                  <a:pt x="196112" y="55455"/>
                  <a:pt x="215691" y="-8574"/>
                  <a:pt x="222570" y="95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8" name="フリーフォーム 1447">
            <a:extLst>
              <a:ext uri="{FF2B5EF4-FFF2-40B4-BE49-F238E27FC236}">
                <a16:creationId xmlns:a16="http://schemas.microsoft.com/office/drawing/2014/main" id="{01305514-1EF5-252F-C32A-AA2F439DE757}"/>
              </a:ext>
            </a:extLst>
          </p:cNvPr>
          <p:cNvSpPr/>
          <p:nvPr/>
        </p:nvSpPr>
        <p:spPr>
          <a:xfrm>
            <a:off x="2676576" y="3587738"/>
            <a:ext cx="108434" cy="538285"/>
          </a:xfrm>
          <a:custGeom>
            <a:avLst/>
            <a:gdLst>
              <a:gd name="connsiteX0" fmla="*/ 18999 w 108434"/>
              <a:gd name="connsiteY0" fmla="*/ 3187 h 538285"/>
              <a:gd name="connsiteX1" fmla="*/ 34874 w 108434"/>
              <a:gd name="connsiteY1" fmla="*/ 314337 h 538285"/>
              <a:gd name="connsiteX2" fmla="*/ 47574 w 108434"/>
              <a:gd name="connsiteY2" fmla="*/ 276237 h 538285"/>
              <a:gd name="connsiteX3" fmla="*/ 107899 w 108434"/>
              <a:gd name="connsiteY3" fmla="*/ 536587 h 538285"/>
              <a:gd name="connsiteX4" fmla="*/ 72974 w 108434"/>
              <a:gd name="connsiteY4" fmla="*/ 377837 h 538285"/>
              <a:gd name="connsiteX5" fmla="*/ 3124 w 108434"/>
              <a:gd name="connsiteY5" fmla="*/ 165112 h 538285"/>
              <a:gd name="connsiteX6" fmla="*/ 18999 w 108434"/>
              <a:gd name="connsiteY6" fmla="*/ 3187 h 538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434" h="538285">
                <a:moveTo>
                  <a:pt x="18999" y="3187"/>
                </a:moveTo>
                <a:cubicBezTo>
                  <a:pt x="24291" y="28058"/>
                  <a:pt x="30112" y="268829"/>
                  <a:pt x="34874" y="314337"/>
                </a:cubicBezTo>
                <a:cubicBezTo>
                  <a:pt x="39636" y="359845"/>
                  <a:pt x="35403" y="239196"/>
                  <a:pt x="47574" y="276237"/>
                </a:cubicBezTo>
                <a:cubicBezTo>
                  <a:pt x="59745" y="313278"/>
                  <a:pt x="103666" y="519654"/>
                  <a:pt x="107899" y="536587"/>
                </a:cubicBezTo>
                <a:cubicBezTo>
                  <a:pt x="112132" y="553520"/>
                  <a:pt x="90436" y="439749"/>
                  <a:pt x="72974" y="377837"/>
                </a:cubicBezTo>
                <a:cubicBezTo>
                  <a:pt x="55512" y="315925"/>
                  <a:pt x="14236" y="224908"/>
                  <a:pt x="3124" y="165112"/>
                </a:cubicBezTo>
                <a:cubicBezTo>
                  <a:pt x="-7989" y="105316"/>
                  <a:pt x="13707" y="-21684"/>
                  <a:pt x="18999" y="318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9" name="フリーフォーム 1448">
            <a:extLst>
              <a:ext uri="{FF2B5EF4-FFF2-40B4-BE49-F238E27FC236}">
                <a16:creationId xmlns:a16="http://schemas.microsoft.com/office/drawing/2014/main" id="{ABACD49B-4EAC-0A88-DB5C-2D6643B98104}"/>
              </a:ext>
            </a:extLst>
          </p:cNvPr>
          <p:cNvSpPr/>
          <p:nvPr/>
        </p:nvSpPr>
        <p:spPr>
          <a:xfrm>
            <a:off x="2965402" y="3978275"/>
            <a:ext cx="203779" cy="76200"/>
          </a:xfrm>
          <a:custGeom>
            <a:avLst/>
            <a:gdLst>
              <a:gd name="connsiteX0" fmla="*/ 48 w 203779"/>
              <a:gd name="connsiteY0" fmla="*/ 50800 h 76200"/>
              <a:gd name="connsiteX1" fmla="*/ 104823 w 203779"/>
              <a:gd name="connsiteY1" fmla="*/ 34925 h 76200"/>
              <a:gd name="connsiteX2" fmla="*/ 203248 w 203779"/>
              <a:gd name="connsiteY2" fmla="*/ 76200 h 76200"/>
              <a:gd name="connsiteX3" fmla="*/ 142923 w 203779"/>
              <a:gd name="connsiteY3" fmla="*/ 34925 h 76200"/>
              <a:gd name="connsiteX4" fmla="*/ 117523 w 203779"/>
              <a:gd name="connsiteY4" fmla="*/ 0 h 76200"/>
              <a:gd name="connsiteX5" fmla="*/ 92123 w 203779"/>
              <a:gd name="connsiteY5" fmla="*/ 34925 h 76200"/>
              <a:gd name="connsiteX6" fmla="*/ 48 w 203779"/>
              <a:gd name="connsiteY6" fmla="*/ 5080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779" h="76200">
                <a:moveTo>
                  <a:pt x="48" y="50800"/>
                </a:moveTo>
                <a:cubicBezTo>
                  <a:pt x="2165" y="50800"/>
                  <a:pt x="70956" y="30692"/>
                  <a:pt x="104823" y="34925"/>
                </a:cubicBezTo>
                <a:cubicBezTo>
                  <a:pt x="138690" y="39158"/>
                  <a:pt x="196898" y="76200"/>
                  <a:pt x="203248" y="76200"/>
                </a:cubicBezTo>
                <a:cubicBezTo>
                  <a:pt x="209598" y="76200"/>
                  <a:pt x="157211" y="47625"/>
                  <a:pt x="142923" y="34925"/>
                </a:cubicBezTo>
                <a:cubicBezTo>
                  <a:pt x="128636" y="22225"/>
                  <a:pt x="125990" y="0"/>
                  <a:pt x="117523" y="0"/>
                </a:cubicBezTo>
                <a:cubicBezTo>
                  <a:pt x="109056" y="0"/>
                  <a:pt x="118581" y="23283"/>
                  <a:pt x="92123" y="34925"/>
                </a:cubicBezTo>
                <a:cubicBezTo>
                  <a:pt x="65665" y="46567"/>
                  <a:pt x="-2069" y="50800"/>
                  <a:pt x="48" y="5080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0" name="フリーフォーム 1449">
            <a:extLst>
              <a:ext uri="{FF2B5EF4-FFF2-40B4-BE49-F238E27FC236}">
                <a16:creationId xmlns:a16="http://schemas.microsoft.com/office/drawing/2014/main" id="{F9FCAEA2-65D3-8064-A0E0-C182364FC0D2}"/>
              </a:ext>
            </a:extLst>
          </p:cNvPr>
          <p:cNvSpPr/>
          <p:nvPr/>
        </p:nvSpPr>
        <p:spPr>
          <a:xfrm>
            <a:off x="3241647" y="4079780"/>
            <a:ext cx="493919" cy="194629"/>
          </a:xfrm>
          <a:custGeom>
            <a:avLst/>
            <a:gdLst>
              <a:gd name="connsiteX0" fmla="*/ 28 w 493919"/>
              <a:gd name="connsiteY0" fmla="*/ 95 h 194629"/>
              <a:gd name="connsiteX1" fmla="*/ 139728 w 493919"/>
              <a:gd name="connsiteY1" fmla="*/ 35020 h 194629"/>
              <a:gd name="connsiteX2" fmla="*/ 149253 w 493919"/>
              <a:gd name="connsiteY2" fmla="*/ 19145 h 194629"/>
              <a:gd name="connsiteX3" fmla="*/ 269903 w 493919"/>
              <a:gd name="connsiteY3" fmla="*/ 95345 h 194629"/>
              <a:gd name="connsiteX4" fmla="*/ 231803 w 493919"/>
              <a:gd name="connsiteY4" fmla="*/ 60420 h 194629"/>
              <a:gd name="connsiteX5" fmla="*/ 492153 w 493919"/>
              <a:gd name="connsiteY5" fmla="*/ 193770 h 194629"/>
              <a:gd name="connsiteX6" fmla="*/ 336578 w 493919"/>
              <a:gd name="connsiteY6" fmla="*/ 114395 h 194629"/>
              <a:gd name="connsiteX7" fmla="*/ 152428 w 493919"/>
              <a:gd name="connsiteY7" fmla="*/ 47720 h 194629"/>
              <a:gd name="connsiteX8" fmla="*/ 28 w 493919"/>
              <a:gd name="connsiteY8" fmla="*/ 95 h 19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3919" h="194629">
                <a:moveTo>
                  <a:pt x="28" y="95"/>
                </a:moveTo>
                <a:cubicBezTo>
                  <a:pt x="-2089" y="-2022"/>
                  <a:pt x="114857" y="31845"/>
                  <a:pt x="139728" y="35020"/>
                </a:cubicBezTo>
                <a:cubicBezTo>
                  <a:pt x="164599" y="38195"/>
                  <a:pt x="127557" y="9091"/>
                  <a:pt x="149253" y="19145"/>
                </a:cubicBezTo>
                <a:cubicBezTo>
                  <a:pt x="170949" y="29199"/>
                  <a:pt x="256145" y="88466"/>
                  <a:pt x="269903" y="95345"/>
                </a:cubicBezTo>
                <a:cubicBezTo>
                  <a:pt x="283661" y="102224"/>
                  <a:pt x="194761" y="44016"/>
                  <a:pt x="231803" y="60420"/>
                </a:cubicBezTo>
                <a:cubicBezTo>
                  <a:pt x="268845" y="76824"/>
                  <a:pt x="492153" y="193770"/>
                  <a:pt x="492153" y="193770"/>
                </a:cubicBezTo>
                <a:cubicBezTo>
                  <a:pt x="509616" y="202766"/>
                  <a:pt x="393199" y="138737"/>
                  <a:pt x="336578" y="114395"/>
                </a:cubicBezTo>
                <a:cubicBezTo>
                  <a:pt x="279957" y="90053"/>
                  <a:pt x="204815" y="65182"/>
                  <a:pt x="152428" y="47720"/>
                </a:cubicBezTo>
                <a:cubicBezTo>
                  <a:pt x="100041" y="30258"/>
                  <a:pt x="2145" y="2212"/>
                  <a:pt x="28" y="9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1" name="フリーフォーム 1450">
            <a:extLst>
              <a:ext uri="{FF2B5EF4-FFF2-40B4-BE49-F238E27FC236}">
                <a16:creationId xmlns:a16="http://schemas.microsoft.com/office/drawing/2014/main" id="{CCF2A49F-E926-1F33-C000-A1576747F85A}"/>
              </a:ext>
            </a:extLst>
          </p:cNvPr>
          <p:cNvSpPr/>
          <p:nvPr/>
        </p:nvSpPr>
        <p:spPr>
          <a:xfrm>
            <a:off x="2841554" y="4051253"/>
            <a:ext cx="66783" cy="143121"/>
          </a:xfrm>
          <a:custGeom>
            <a:avLst/>
            <a:gdLst>
              <a:gd name="connsiteX0" fmla="*/ 28646 w 66783"/>
              <a:gd name="connsiteY0" fmla="*/ 47 h 143121"/>
              <a:gd name="connsiteX1" fmla="*/ 28646 w 66783"/>
              <a:gd name="connsiteY1" fmla="*/ 95297 h 143121"/>
              <a:gd name="connsiteX2" fmla="*/ 66746 w 66783"/>
              <a:gd name="connsiteY2" fmla="*/ 142922 h 143121"/>
              <a:gd name="connsiteX3" fmla="*/ 34996 w 66783"/>
              <a:gd name="connsiteY3" fmla="*/ 111172 h 143121"/>
              <a:gd name="connsiteX4" fmla="*/ 71 w 66783"/>
              <a:gd name="connsiteY4" fmla="*/ 82597 h 143121"/>
              <a:gd name="connsiteX5" fmla="*/ 28646 w 66783"/>
              <a:gd name="connsiteY5" fmla="*/ 47 h 14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83" h="143121">
                <a:moveTo>
                  <a:pt x="28646" y="47"/>
                </a:moveTo>
                <a:cubicBezTo>
                  <a:pt x="33408" y="2164"/>
                  <a:pt x="22296" y="71485"/>
                  <a:pt x="28646" y="95297"/>
                </a:cubicBezTo>
                <a:cubicBezTo>
                  <a:pt x="34996" y="119109"/>
                  <a:pt x="65688" y="140276"/>
                  <a:pt x="66746" y="142922"/>
                </a:cubicBezTo>
                <a:cubicBezTo>
                  <a:pt x="67804" y="145568"/>
                  <a:pt x="46108" y="121226"/>
                  <a:pt x="34996" y="111172"/>
                </a:cubicBezTo>
                <a:cubicBezTo>
                  <a:pt x="23884" y="101118"/>
                  <a:pt x="1658" y="97414"/>
                  <a:pt x="71" y="82597"/>
                </a:cubicBezTo>
                <a:cubicBezTo>
                  <a:pt x="-1516" y="67780"/>
                  <a:pt x="23884" y="-2070"/>
                  <a:pt x="28646" y="4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2" name="フリーフォーム 1451">
            <a:extLst>
              <a:ext uri="{FF2B5EF4-FFF2-40B4-BE49-F238E27FC236}">
                <a16:creationId xmlns:a16="http://schemas.microsoft.com/office/drawing/2014/main" id="{15F288C7-3BA2-82B6-DFC8-1FE538119B8D}"/>
              </a:ext>
            </a:extLst>
          </p:cNvPr>
          <p:cNvSpPr/>
          <p:nvPr/>
        </p:nvSpPr>
        <p:spPr>
          <a:xfrm>
            <a:off x="3675899" y="4222728"/>
            <a:ext cx="259910" cy="119416"/>
          </a:xfrm>
          <a:custGeom>
            <a:avLst/>
            <a:gdLst>
              <a:gd name="connsiteX0" fmla="*/ 751 w 259910"/>
              <a:gd name="connsiteY0" fmla="*/ 41297 h 119416"/>
              <a:gd name="connsiteX1" fmla="*/ 67426 w 259910"/>
              <a:gd name="connsiteY1" fmla="*/ 92097 h 119416"/>
              <a:gd name="connsiteX2" fmla="*/ 191251 w 259910"/>
              <a:gd name="connsiteY2" fmla="*/ 107972 h 119416"/>
              <a:gd name="connsiteX3" fmla="*/ 162676 w 259910"/>
              <a:gd name="connsiteY3" fmla="*/ 22 h 119416"/>
              <a:gd name="connsiteX4" fmla="*/ 242051 w 259910"/>
              <a:gd name="connsiteY4" fmla="*/ 98447 h 119416"/>
              <a:gd name="connsiteX5" fmla="*/ 257926 w 259910"/>
              <a:gd name="connsiteY5" fmla="*/ 101622 h 119416"/>
              <a:gd name="connsiteX6" fmla="*/ 210301 w 259910"/>
              <a:gd name="connsiteY6" fmla="*/ 98447 h 119416"/>
              <a:gd name="connsiteX7" fmla="*/ 108701 w 259910"/>
              <a:gd name="connsiteY7" fmla="*/ 117497 h 119416"/>
              <a:gd name="connsiteX8" fmla="*/ 751 w 259910"/>
              <a:gd name="connsiteY8" fmla="*/ 41297 h 119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910" h="119416">
                <a:moveTo>
                  <a:pt x="751" y="41297"/>
                </a:moveTo>
                <a:cubicBezTo>
                  <a:pt x="-6128" y="37064"/>
                  <a:pt x="35676" y="80985"/>
                  <a:pt x="67426" y="92097"/>
                </a:cubicBezTo>
                <a:cubicBezTo>
                  <a:pt x="99176" y="103209"/>
                  <a:pt x="175376" y="123318"/>
                  <a:pt x="191251" y="107972"/>
                </a:cubicBezTo>
                <a:cubicBezTo>
                  <a:pt x="207126" y="92626"/>
                  <a:pt x="154209" y="1609"/>
                  <a:pt x="162676" y="22"/>
                </a:cubicBezTo>
                <a:cubicBezTo>
                  <a:pt x="171143" y="-1565"/>
                  <a:pt x="226176" y="81514"/>
                  <a:pt x="242051" y="98447"/>
                </a:cubicBezTo>
                <a:cubicBezTo>
                  <a:pt x="257926" y="115380"/>
                  <a:pt x="263218" y="101622"/>
                  <a:pt x="257926" y="101622"/>
                </a:cubicBezTo>
                <a:cubicBezTo>
                  <a:pt x="252634" y="101622"/>
                  <a:pt x="235172" y="95801"/>
                  <a:pt x="210301" y="98447"/>
                </a:cubicBezTo>
                <a:cubicBezTo>
                  <a:pt x="185430" y="101093"/>
                  <a:pt x="143097" y="126493"/>
                  <a:pt x="108701" y="117497"/>
                </a:cubicBezTo>
                <a:cubicBezTo>
                  <a:pt x="74305" y="108501"/>
                  <a:pt x="7630" y="45530"/>
                  <a:pt x="751" y="4129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3" name="フリーフォーム 1452">
            <a:extLst>
              <a:ext uri="{FF2B5EF4-FFF2-40B4-BE49-F238E27FC236}">
                <a16:creationId xmlns:a16="http://schemas.microsoft.com/office/drawing/2014/main" id="{2D6D4564-4018-8C3C-21D9-F4EED6D75D64}"/>
              </a:ext>
            </a:extLst>
          </p:cNvPr>
          <p:cNvSpPr/>
          <p:nvPr/>
        </p:nvSpPr>
        <p:spPr>
          <a:xfrm>
            <a:off x="3384159" y="4740252"/>
            <a:ext cx="541642" cy="92606"/>
          </a:xfrm>
          <a:custGeom>
            <a:avLst/>
            <a:gdLst>
              <a:gd name="connsiteX0" fmla="*/ 391 w 541642"/>
              <a:gd name="connsiteY0" fmla="*/ 23 h 92606"/>
              <a:gd name="connsiteX1" fmla="*/ 89291 w 541642"/>
              <a:gd name="connsiteY1" fmla="*/ 15898 h 92606"/>
              <a:gd name="connsiteX2" fmla="*/ 228991 w 541642"/>
              <a:gd name="connsiteY2" fmla="*/ 92098 h 92606"/>
              <a:gd name="connsiteX3" fmla="*/ 194066 w 541642"/>
              <a:gd name="connsiteY3" fmla="*/ 50823 h 92606"/>
              <a:gd name="connsiteX4" fmla="*/ 536966 w 541642"/>
              <a:gd name="connsiteY4" fmla="*/ 85748 h 92606"/>
              <a:gd name="connsiteX5" fmla="*/ 381391 w 541642"/>
              <a:gd name="connsiteY5" fmla="*/ 60348 h 92606"/>
              <a:gd name="connsiteX6" fmla="*/ 216291 w 541642"/>
              <a:gd name="connsiteY6" fmla="*/ 38123 h 92606"/>
              <a:gd name="connsiteX7" fmla="*/ 63891 w 541642"/>
              <a:gd name="connsiteY7" fmla="*/ 12723 h 92606"/>
              <a:gd name="connsiteX8" fmla="*/ 391 w 541642"/>
              <a:gd name="connsiteY8" fmla="*/ 23 h 9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1642" h="92606">
                <a:moveTo>
                  <a:pt x="391" y="23"/>
                </a:moveTo>
                <a:cubicBezTo>
                  <a:pt x="4624" y="552"/>
                  <a:pt x="51191" y="552"/>
                  <a:pt x="89291" y="15898"/>
                </a:cubicBezTo>
                <a:cubicBezTo>
                  <a:pt x="127391" y="31244"/>
                  <a:pt x="211529" y="86277"/>
                  <a:pt x="228991" y="92098"/>
                </a:cubicBezTo>
                <a:cubicBezTo>
                  <a:pt x="246453" y="97919"/>
                  <a:pt x="142737" y="51881"/>
                  <a:pt x="194066" y="50823"/>
                </a:cubicBezTo>
                <a:cubicBezTo>
                  <a:pt x="245395" y="49765"/>
                  <a:pt x="505745" y="84161"/>
                  <a:pt x="536966" y="85748"/>
                </a:cubicBezTo>
                <a:cubicBezTo>
                  <a:pt x="568187" y="87335"/>
                  <a:pt x="434837" y="68286"/>
                  <a:pt x="381391" y="60348"/>
                </a:cubicBezTo>
                <a:cubicBezTo>
                  <a:pt x="327945" y="52411"/>
                  <a:pt x="269208" y="46061"/>
                  <a:pt x="216291" y="38123"/>
                </a:cubicBezTo>
                <a:cubicBezTo>
                  <a:pt x="163374" y="30185"/>
                  <a:pt x="100933" y="17485"/>
                  <a:pt x="63891" y="12723"/>
                </a:cubicBezTo>
                <a:cubicBezTo>
                  <a:pt x="26849" y="7961"/>
                  <a:pt x="-3842" y="-506"/>
                  <a:pt x="391" y="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4" name="フリーフォーム 1453">
            <a:extLst>
              <a:ext uri="{FF2B5EF4-FFF2-40B4-BE49-F238E27FC236}">
                <a16:creationId xmlns:a16="http://schemas.microsoft.com/office/drawing/2014/main" id="{EC22AB87-569B-E909-00A5-17E7259E9F87}"/>
              </a:ext>
            </a:extLst>
          </p:cNvPr>
          <p:cNvSpPr/>
          <p:nvPr/>
        </p:nvSpPr>
        <p:spPr>
          <a:xfrm>
            <a:off x="4248147" y="3238439"/>
            <a:ext cx="74378" cy="130341"/>
          </a:xfrm>
          <a:custGeom>
            <a:avLst/>
            <a:gdLst>
              <a:gd name="connsiteX0" fmla="*/ 3 w 74378"/>
              <a:gd name="connsiteY0" fmla="*/ 61 h 130341"/>
              <a:gd name="connsiteX1" fmla="*/ 69853 w 74378"/>
              <a:gd name="connsiteY1" fmla="*/ 73086 h 130341"/>
              <a:gd name="connsiteX2" fmla="*/ 50803 w 74378"/>
              <a:gd name="connsiteY2" fmla="*/ 130236 h 130341"/>
              <a:gd name="connsiteX3" fmla="*/ 73028 w 74378"/>
              <a:gd name="connsiteY3" fmla="*/ 85786 h 130341"/>
              <a:gd name="connsiteX4" fmla="*/ 3 w 74378"/>
              <a:gd name="connsiteY4" fmla="*/ 61 h 130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378" h="130341">
                <a:moveTo>
                  <a:pt x="3" y="61"/>
                </a:moveTo>
                <a:cubicBezTo>
                  <a:pt x="-526" y="-2056"/>
                  <a:pt x="61386" y="51390"/>
                  <a:pt x="69853" y="73086"/>
                </a:cubicBezTo>
                <a:cubicBezTo>
                  <a:pt x="78320" y="94782"/>
                  <a:pt x="50274" y="128119"/>
                  <a:pt x="50803" y="130236"/>
                </a:cubicBezTo>
                <a:cubicBezTo>
                  <a:pt x="51332" y="132353"/>
                  <a:pt x="80966" y="102190"/>
                  <a:pt x="73028" y="85786"/>
                </a:cubicBezTo>
                <a:cubicBezTo>
                  <a:pt x="65091" y="69382"/>
                  <a:pt x="532" y="2178"/>
                  <a:pt x="3" y="6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5" name="フリーフォーム 1454">
            <a:extLst>
              <a:ext uri="{FF2B5EF4-FFF2-40B4-BE49-F238E27FC236}">
                <a16:creationId xmlns:a16="http://schemas.microsoft.com/office/drawing/2014/main" id="{1C9F1A6B-6C96-02FB-C82F-20D2D8311161}"/>
              </a:ext>
            </a:extLst>
          </p:cNvPr>
          <p:cNvSpPr/>
          <p:nvPr/>
        </p:nvSpPr>
        <p:spPr>
          <a:xfrm>
            <a:off x="3832180" y="3082923"/>
            <a:ext cx="70045" cy="124223"/>
          </a:xfrm>
          <a:custGeom>
            <a:avLst/>
            <a:gdLst>
              <a:gd name="connsiteX0" fmla="*/ 45 w 70045"/>
              <a:gd name="connsiteY0" fmla="*/ 2 h 124223"/>
              <a:gd name="connsiteX1" fmla="*/ 47670 w 70045"/>
              <a:gd name="connsiteY1" fmla="*/ 73027 h 124223"/>
              <a:gd name="connsiteX2" fmla="*/ 54020 w 70045"/>
              <a:gd name="connsiteY2" fmla="*/ 123827 h 124223"/>
              <a:gd name="connsiteX3" fmla="*/ 63545 w 70045"/>
              <a:gd name="connsiteY3" fmla="*/ 92077 h 124223"/>
              <a:gd name="connsiteX4" fmla="*/ 69895 w 70045"/>
              <a:gd name="connsiteY4" fmla="*/ 12702 h 124223"/>
              <a:gd name="connsiteX5" fmla="*/ 57195 w 70045"/>
              <a:gd name="connsiteY5" fmla="*/ 69852 h 124223"/>
              <a:gd name="connsiteX6" fmla="*/ 45 w 70045"/>
              <a:gd name="connsiteY6" fmla="*/ 2 h 124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45" h="124223">
                <a:moveTo>
                  <a:pt x="45" y="2"/>
                </a:moveTo>
                <a:cubicBezTo>
                  <a:pt x="-1542" y="531"/>
                  <a:pt x="38674" y="52390"/>
                  <a:pt x="47670" y="73027"/>
                </a:cubicBezTo>
                <a:cubicBezTo>
                  <a:pt x="56666" y="93665"/>
                  <a:pt x="51374" y="120652"/>
                  <a:pt x="54020" y="123827"/>
                </a:cubicBezTo>
                <a:cubicBezTo>
                  <a:pt x="56666" y="127002"/>
                  <a:pt x="60899" y="110598"/>
                  <a:pt x="63545" y="92077"/>
                </a:cubicBezTo>
                <a:cubicBezTo>
                  <a:pt x="66191" y="73556"/>
                  <a:pt x="70953" y="16406"/>
                  <a:pt x="69895" y="12702"/>
                </a:cubicBezTo>
                <a:cubicBezTo>
                  <a:pt x="68837" y="8998"/>
                  <a:pt x="66720" y="65089"/>
                  <a:pt x="57195" y="69852"/>
                </a:cubicBezTo>
                <a:cubicBezTo>
                  <a:pt x="47670" y="74615"/>
                  <a:pt x="1632" y="-527"/>
                  <a:pt x="45" y="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6" name="フリーフォーム 1455">
            <a:extLst>
              <a:ext uri="{FF2B5EF4-FFF2-40B4-BE49-F238E27FC236}">
                <a16:creationId xmlns:a16="http://schemas.microsoft.com/office/drawing/2014/main" id="{2AE05A3E-01C2-626F-1ECC-F7CD14B6D7B6}"/>
              </a:ext>
            </a:extLst>
          </p:cNvPr>
          <p:cNvSpPr/>
          <p:nvPr/>
        </p:nvSpPr>
        <p:spPr>
          <a:xfrm>
            <a:off x="3957926" y="3394072"/>
            <a:ext cx="65404" cy="89007"/>
          </a:xfrm>
          <a:custGeom>
            <a:avLst/>
            <a:gdLst>
              <a:gd name="connsiteX0" fmla="*/ 1299 w 65404"/>
              <a:gd name="connsiteY0" fmla="*/ 3 h 89007"/>
              <a:gd name="connsiteX1" fmla="*/ 36224 w 65404"/>
              <a:gd name="connsiteY1" fmla="*/ 76203 h 89007"/>
              <a:gd name="connsiteX2" fmla="*/ 64799 w 65404"/>
              <a:gd name="connsiteY2" fmla="*/ 88903 h 89007"/>
              <a:gd name="connsiteX3" fmla="*/ 52099 w 65404"/>
              <a:gd name="connsiteY3" fmla="*/ 79378 h 89007"/>
              <a:gd name="connsiteX4" fmla="*/ 10824 w 65404"/>
              <a:gd name="connsiteY4" fmla="*/ 73028 h 89007"/>
              <a:gd name="connsiteX5" fmla="*/ 1299 w 65404"/>
              <a:gd name="connsiteY5" fmla="*/ 3 h 89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404" h="89007">
                <a:moveTo>
                  <a:pt x="1299" y="3"/>
                </a:moveTo>
                <a:cubicBezTo>
                  <a:pt x="5532" y="532"/>
                  <a:pt x="25641" y="61386"/>
                  <a:pt x="36224" y="76203"/>
                </a:cubicBezTo>
                <a:cubicBezTo>
                  <a:pt x="46807" y="91020"/>
                  <a:pt x="64799" y="88903"/>
                  <a:pt x="64799" y="88903"/>
                </a:cubicBezTo>
                <a:cubicBezTo>
                  <a:pt x="67445" y="89432"/>
                  <a:pt x="61095" y="82024"/>
                  <a:pt x="52099" y="79378"/>
                </a:cubicBezTo>
                <a:cubicBezTo>
                  <a:pt x="43103" y="76732"/>
                  <a:pt x="17703" y="81495"/>
                  <a:pt x="10824" y="73028"/>
                </a:cubicBezTo>
                <a:cubicBezTo>
                  <a:pt x="3945" y="64561"/>
                  <a:pt x="-2934" y="-526"/>
                  <a:pt x="1299" y="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7" name="フリーフォーム 1456">
            <a:extLst>
              <a:ext uri="{FF2B5EF4-FFF2-40B4-BE49-F238E27FC236}">
                <a16:creationId xmlns:a16="http://schemas.microsoft.com/office/drawing/2014/main" id="{32C92435-409A-2407-809F-D5FCEB6F72DC}"/>
              </a:ext>
            </a:extLst>
          </p:cNvPr>
          <p:cNvSpPr/>
          <p:nvPr/>
        </p:nvSpPr>
        <p:spPr>
          <a:xfrm>
            <a:off x="4513032" y="3476618"/>
            <a:ext cx="103466" cy="172515"/>
          </a:xfrm>
          <a:custGeom>
            <a:avLst/>
            <a:gdLst>
              <a:gd name="connsiteX0" fmla="*/ 103418 w 103466"/>
              <a:gd name="connsiteY0" fmla="*/ 7 h 172515"/>
              <a:gd name="connsiteX1" fmla="*/ 20868 w 103466"/>
              <a:gd name="connsiteY1" fmla="*/ 57157 h 172515"/>
              <a:gd name="connsiteX2" fmla="*/ 1818 w 103466"/>
              <a:gd name="connsiteY2" fmla="*/ 171457 h 172515"/>
              <a:gd name="connsiteX3" fmla="*/ 4993 w 103466"/>
              <a:gd name="connsiteY3" fmla="*/ 111132 h 172515"/>
              <a:gd name="connsiteX4" fmla="*/ 8168 w 103466"/>
              <a:gd name="connsiteY4" fmla="*/ 60332 h 172515"/>
              <a:gd name="connsiteX5" fmla="*/ 103418 w 103466"/>
              <a:gd name="connsiteY5" fmla="*/ 7 h 1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466" h="172515">
                <a:moveTo>
                  <a:pt x="103418" y="7"/>
                </a:moveTo>
                <a:cubicBezTo>
                  <a:pt x="105535" y="-522"/>
                  <a:pt x="37801" y="28582"/>
                  <a:pt x="20868" y="57157"/>
                </a:cubicBezTo>
                <a:cubicBezTo>
                  <a:pt x="3935" y="85732"/>
                  <a:pt x="4464" y="162461"/>
                  <a:pt x="1818" y="171457"/>
                </a:cubicBezTo>
                <a:cubicBezTo>
                  <a:pt x="-828" y="180453"/>
                  <a:pt x="3935" y="129653"/>
                  <a:pt x="4993" y="111132"/>
                </a:cubicBezTo>
                <a:cubicBezTo>
                  <a:pt x="6051" y="92611"/>
                  <a:pt x="-8765" y="76736"/>
                  <a:pt x="8168" y="60332"/>
                </a:cubicBezTo>
                <a:cubicBezTo>
                  <a:pt x="25101" y="43928"/>
                  <a:pt x="101301" y="536"/>
                  <a:pt x="103418" y="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8" name="フリーフォーム 1457">
            <a:extLst>
              <a:ext uri="{FF2B5EF4-FFF2-40B4-BE49-F238E27FC236}">
                <a16:creationId xmlns:a16="http://schemas.microsoft.com/office/drawing/2014/main" id="{7CE5D8F1-EB89-9504-995A-28ED275FC34F}"/>
              </a:ext>
            </a:extLst>
          </p:cNvPr>
          <p:cNvSpPr/>
          <p:nvPr/>
        </p:nvSpPr>
        <p:spPr>
          <a:xfrm>
            <a:off x="3673475" y="4029075"/>
            <a:ext cx="67129" cy="47725"/>
          </a:xfrm>
          <a:custGeom>
            <a:avLst/>
            <a:gdLst>
              <a:gd name="connsiteX0" fmla="*/ 0 w 67129"/>
              <a:gd name="connsiteY0" fmla="*/ 0 h 47725"/>
              <a:gd name="connsiteX1" fmla="*/ 66675 w 67129"/>
              <a:gd name="connsiteY1" fmla="*/ 47625 h 47725"/>
              <a:gd name="connsiteX2" fmla="*/ 0 w 67129"/>
              <a:gd name="connsiteY2" fmla="*/ 0 h 47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129" h="47725">
                <a:moveTo>
                  <a:pt x="0" y="0"/>
                </a:moveTo>
                <a:cubicBezTo>
                  <a:pt x="0" y="0"/>
                  <a:pt x="59796" y="44979"/>
                  <a:pt x="66675" y="47625"/>
                </a:cubicBezTo>
                <a:cubicBezTo>
                  <a:pt x="73554" y="50271"/>
                  <a:pt x="0" y="0"/>
                  <a:pt x="0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9" name="フリーフォーム 1458">
            <a:extLst>
              <a:ext uri="{FF2B5EF4-FFF2-40B4-BE49-F238E27FC236}">
                <a16:creationId xmlns:a16="http://schemas.microsoft.com/office/drawing/2014/main" id="{8BC31690-3B58-E8B0-99AB-C37C86DA22E0}"/>
              </a:ext>
            </a:extLst>
          </p:cNvPr>
          <p:cNvSpPr/>
          <p:nvPr/>
        </p:nvSpPr>
        <p:spPr>
          <a:xfrm>
            <a:off x="3952821" y="4171945"/>
            <a:ext cx="162012" cy="98559"/>
          </a:xfrm>
          <a:custGeom>
            <a:avLst/>
            <a:gdLst>
              <a:gd name="connsiteX0" fmla="*/ 54 w 162012"/>
              <a:gd name="connsiteY0" fmla="*/ 5 h 98559"/>
              <a:gd name="connsiteX1" fmla="*/ 69904 w 162012"/>
              <a:gd name="connsiteY1" fmla="*/ 53980 h 98559"/>
              <a:gd name="connsiteX2" fmla="*/ 69904 w 162012"/>
              <a:gd name="connsiteY2" fmla="*/ 98430 h 98559"/>
              <a:gd name="connsiteX3" fmla="*/ 92129 w 162012"/>
              <a:gd name="connsiteY3" fmla="*/ 66680 h 98559"/>
              <a:gd name="connsiteX4" fmla="*/ 161979 w 162012"/>
              <a:gd name="connsiteY4" fmla="*/ 41280 h 98559"/>
              <a:gd name="connsiteX5" fmla="*/ 82604 w 162012"/>
              <a:gd name="connsiteY5" fmla="*/ 57155 h 98559"/>
              <a:gd name="connsiteX6" fmla="*/ 54 w 162012"/>
              <a:gd name="connsiteY6" fmla="*/ 5 h 98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012" h="98559">
                <a:moveTo>
                  <a:pt x="54" y="5"/>
                </a:moveTo>
                <a:cubicBezTo>
                  <a:pt x="-2063" y="-524"/>
                  <a:pt x="58262" y="37576"/>
                  <a:pt x="69904" y="53980"/>
                </a:cubicBezTo>
                <a:cubicBezTo>
                  <a:pt x="81546" y="70384"/>
                  <a:pt x="66200" y="96313"/>
                  <a:pt x="69904" y="98430"/>
                </a:cubicBezTo>
                <a:cubicBezTo>
                  <a:pt x="73608" y="100547"/>
                  <a:pt x="76783" y="76205"/>
                  <a:pt x="92129" y="66680"/>
                </a:cubicBezTo>
                <a:cubicBezTo>
                  <a:pt x="107475" y="57155"/>
                  <a:pt x="163566" y="42867"/>
                  <a:pt x="161979" y="41280"/>
                </a:cubicBezTo>
                <a:cubicBezTo>
                  <a:pt x="160392" y="39693"/>
                  <a:pt x="105358" y="59801"/>
                  <a:pt x="82604" y="57155"/>
                </a:cubicBezTo>
                <a:cubicBezTo>
                  <a:pt x="59850" y="54509"/>
                  <a:pt x="2171" y="534"/>
                  <a:pt x="54" y="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0" name="フリーフォーム 1459">
            <a:extLst>
              <a:ext uri="{FF2B5EF4-FFF2-40B4-BE49-F238E27FC236}">
                <a16:creationId xmlns:a16="http://schemas.microsoft.com/office/drawing/2014/main" id="{EFB8B828-21F7-0DE7-6DAE-AAB071D96D35}"/>
              </a:ext>
            </a:extLst>
          </p:cNvPr>
          <p:cNvSpPr/>
          <p:nvPr/>
        </p:nvSpPr>
        <p:spPr>
          <a:xfrm>
            <a:off x="3532876" y="4081234"/>
            <a:ext cx="139611" cy="46325"/>
          </a:xfrm>
          <a:custGeom>
            <a:avLst/>
            <a:gdLst>
              <a:gd name="connsiteX0" fmla="*/ 899 w 139611"/>
              <a:gd name="connsiteY0" fmla="*/ 1816 h 46325"/>
              <a:gd name="connsiteX1" fmla="*/ 137424 w 139611"/>
              <a:gd name="connsiteY1" fmla="*/ 46266 h 46325"/>
              <a:gd name="connsiteX2" fmla="*/ 80274 w 139611"/>
              <a:gd name="connsiteY2" fmla="*/ 11341 h 46325"/>
              <a:gd name="connsiteX3" fmla="*/ 899 w 139611"/>
              <a:gd name="connsiteY3" fmla="*/ 1816 h 4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611" h="46325">
                <a:moveTo>
                  <a:pt x="899" y="1816"/>
                </a:moveTo>
                <a:cubicBezTo>
                  <a:pt x="10424" y="7637"/>
                  <a:pt x="124195" y="44679"/>
                  <a:pt x="137424" y="46266"/>
                </a:cubicBezTo>
                <a:cubicBezTo>
                  <a:pt x="150653" y="47853"/>
                  <a:pt x="100382" y="17162"/>
                  <a:pt x="80274" y="11341"/>
                </a:cubicBezTo>
                <a:cubicBezTo>
                  <a:pt x="60166" y="5520"/>
                  <a:pt x="-8626" y="-4005"/>
                  <a:pt x="899" y="181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1" name="フリーフォーム 1460">
            <a:extLst>
              <a:ext uri="{FF2B5EF4-FFF2-40B4-BE49-F238E27FC236}">
                <a16:creationId xmlns:a16="http://schemas.microsoft.com/office/drawing/2014/main" id="{197D9E42-258C-AC15-7B39-AFFECA8E2839}"/>
              </a:ext>
            </a:extLst>
          </p:cNvPr>
          <p:cNvSpPr/>
          <p:nvPr/>
        </p:nvSpPr>
        <p:spPr>
          <a:xfrm>
            <a:off x="3603348" y="3901469"/>
            <a:ext cx="118122" cy="48652"/>
          </a:xfrm>
          <a:custGeom>
            <a:avLst/>
            <a:gdLst>
              <a:gd name="connsiteX0" fmla="*/ 277 w 118122"/>
              <a:gd name="connsiteY0" fmla="*/ 606 h 48652"/>
              <a:gd name="connsiteX1" fmla="*/ 114577 w 118122"/>
              <a:gd name="connsiteY1" fmla="*/ 48231 h 48652"/>
              <a:gd name="connsiteX2" fmla="*/ 82827 w 118122"/>
              <a:gd name="connsiteY2" fmla="*/ 22831 h 48652"/>
              <a:gd name="connsiteX3" fmla="*/ 277 w 118122"/>
              <a:gd name="connsiteY3" fmla="*/ 606 h 48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122" h="48652">
                <a:moveTo>
                  <a:pt x="277" y="606"/>
                </a:moveTo>
                <a:cubicBezTo>
                  <a:pt x="5569" y="4839"/>
                  <a:pt x="100819" y="44527"/>
                  <a:pt x="114577" y="48231"/>
                </a:cubicBezTo>
                <a:cubicBezTo>
                  <a:pt x="128335" y="51935"/>
                  <a:pt x="98702" y="30239"/>
                  <a:pt x="82827" y="22831"/>
                </a:cubicBezTo>
                <a:cubicBezTo>
                  <a:pt x="66952" y="15423"/>
                  <a:pt x="-5015" y="-3627"/>
                  <a:pt x="277" y="60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2" name="フリーフォーム 1461">
            <a:extLst>
              <a:ext uri="{FF2B5EF4-FFF2-40B4-BE49-F238E27FC236}">
                <a16:creationId xmlns:a16="http://schemas.microsoft.com/office/drawing/2014/main" id="{4A29EBE1-5669-8616-44D6-470D40D57615}"/>
              </a:ext>
            </a:extLst>
          </p:cNvPr>
          <p:cNvSpPr/>
          <p:nvPr/>
        </p:nvSpPr>
        <p:spPr>
          <a:xfrm>
            <a:off x="3666979" y="3723641"/>
            <a:ext cx="143203" cy="93316"/>
          </a:xfrm>
          <a:custGeom>
            <a:avLst/>
            <a:gdLst>
              <a:gd name="connsiteX0" fmla="*/ 146 w 143203"/>
              <a:gd name="connsiteY0" fmla="*/ 92709 h 93316"/>
              <a:gd name="connsiteX1" fmla="*/ 69996 w 143203"/>
              <a:gd name="connsiteY1" fmla="*/ 57784 h 93316"/>
              <a:gd name="connsiteX2" fmla="*/ 143021 w 143203"/>
              <a:gd name="connsiteY2" fmla="*/ 634 h 93316"/>
              <a:gd name="connsiteX3" fmla="*/ 89046 w 143203"/>
              <a:gd name="connsiteY3" fmla="*/ 29209 h 93316"/>
              <a:gd name="connsiteX4" fmla="*/ 146 w 143203"/>
              <a:gd name="connsiteY4" fmla="*/ 92709 h 93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203" h="93316">
                <a:moveTo>
                  <a:pt x="146" y="92709"/>
                </a:moveTo>
                <a:cubicBezTo>
                  <a:pt x="-3029" y="97471"/>
                  <a:pt x="46184" y="73130"/>
                  <a:pt x="69996" y="57784"/>
                </a:cubicBezTo>
                <a:cubicBezTo>
                  <a:pt x="93808" y="42438"/>
                  <a:pt x="139846" y="5396"/>
                  <a:pt x="143021" y="634"/>
                </a:cubicBezTo>
                <a:cubicBezTo>
                  <a:pt x="146196" y="-4128"/>
                  <a:pt x="107038" y="19155"/>
                  <a:pt x="89046" y="29209"/>
                </a:cubicBezTo>
                <a:cubicBezTo>
                  <a:pt x="71054" y="39263"/>
                  <a:pt x="3321" y="87947"/>
                  <a:pt x="146" y="9270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3" name="フリーフォーム 1462">
            <a:extLst>
              <a:ext uri="{FF2B5EF4-FFF2-40B4-BE49-F238E27FC236}">
                <a16:creationId xmlns:a16="http://schemas.microsoft.com/office/drawing/2014/main" id="{D403D2FA-12D9-1279-0C0E-1B28A19CE196}"/>
              </a:ext>
            </a:extLst>
          </p:cNvPr>
          <p:cNvSpPr/>
          <p:nvPr/>
        </p:nvSpPr>
        <p:spPr>
          <a:xfrm>
            <a:off x="3888901" y="3904709"/>
            <a:ext cx="111602" cy="223538"/>
          </a:xfrm>
          <a:custGeom>
            <a:avLst/>
            <a:gdLst>
              <a:gd name="connsiteX0" fmla="*/ 474 w 111602"/>
              <a:gd name="connsiteY0" fmla="*/ 105316 h 223538"/>
              <a:gd name="connsiteX1" fmla="*/ 73499 w 111602"/>
              <a:gd name="connsiteY1" fmla="*/ 187866 h 223538"/>
              <a:gd name="connsiteX2" fmla="*/ 67149 w 111602"/>
              <a:gd name="connsiteY2" fmla="*/ 216441 h 223538"/>
              <a:gd name="connsiteX3" fmla="*/ 73499 w 111602"/>
              <a:gd name="connsiteY3" fmla="*/ 159291 h 223538"/>
              <a:gd name="connsiteX4" fmla="*/ 48099 w 111602"/>
              <a:gd name="connsiteY4" fmla="*/ 541 h 223538"/>
              <a:gd name="connsiteX5" fmla="*/ 111599 w 111602"/>
              <a:gd name="connsiteY5" fmla="*/ 219616 h 223538"/>
              <a:gd name="connsiteX6" fmla="*/ 44924 w 111602"/>
              <a:gd name="connsiteY6" fmla="*/ 140241 h 223538"/>
              <a:gd name="connsiteX7" fmla="*/ 474 w 111602"/>
              <a:gd name="connsiteY7" fmla="*/ 105316 h 223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602" h="223538">
                <a:moveTo>
                  <a:pt x="474" y="105316"/>
                </a:moveTo>
                <a:cubicBezTo>
                  <a:pt x="5237" y="113254"/>
                  <a:pt x="62387" y="169345"/>
                  <a:pt x="73499" y="187866"/>
                </a:cubicBezTo>
                <a:cubicBezTo>
                  <a:pt x="84612" y="206387"/>
                  <a:pt x="67149" y="221203"/>
                  <a:pt x="67149" y="216441"/>
                </a:cubicBezTo>
                <a:cubicBezTo>
                  <a:pt x="67149" y="211679"/>
                  <a:pt x="76674" y="195274"/>
                  <a:pt x="73499" y="159291"/>
                </a:cubicBezTo>
                <a:cubicBezTo>
                  <a:pt x="70324" y="123308"/>
                  <a:pt x="41749" y="-9513"/>
                  <a:pt x="48099" y="541"/>
                </a:cubicBezTo>
                <a:cubicBezTo>
                  <a:pt x="54449" y="10595"/>
                  <a:pt x="112128" y="196333"/>
                  <a:pt x="111599" y="219616"/>
                </a:cubicBezTo>
                <a:cubicBezTo>
                  <a:pt x="111070" y="242899"/>
                  <a:pt x="61857" y="155587"/>
                  <a:pt x="44924" y="140241"/>
                </a:cubicBezTo>
                <a:cubicBezTo>
                  <a:pt x="27991" y="124895"/>
                  <a:pt x="-4289" y="97378"/>
                  <a:pt x="474" y="10531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4" name="フリーフォーム 1463">
            <a:extLst>
              <a:ext uri="{FF2B5EF4-FFF2-40B4-BE49-F238E27FC236}">
                <a16:creationId xmlns:a16="http://schemas.microsoft.com/office/drawing/2014/main" id="{A1EC906A-D3BB-229A-8E0F-4E913C0C659D}"/>
              </a:ext>
            </a:extLst>
          </p:cNvPr>
          <p:cNvSpPr/>
          <p:nvPr/>
        </p:nvSpPr>
        <p:spPr>
          <a:xfrm>
            <a:off x="2971549" y="2727141"/>
            <a:ext cx="375756" cy="104978"/>
          </a:xfrm>
          <a:custGeom>
            <a:avLst/>
            <a:gdLst>
              <a:gd name="connsiteX0" fmla="*/ 374901 w 375756"/>
              <a:gd name="connsiteY0" fmla="*/ 184 h 104978"/>
              <a:gd name="connsiteX1" fmla="*/ 305051 w 375756"/>
              <a:gd name="connsiteY1" fmla="*/ 31934 h 104978"/>
              <a:gd name="connsiteX2" fmla="*/ 244726 w 375756"/>
              <a:gd name="connsiteY2" fmla="*/ 104959 h 104978"/>
              <a:gd name="connsiteX3" fmla="*/ 292351 w 375756"/>
              <a:gd name="connsiteY3" fmla="*/ 35109 h 104978"/>
              <a:gd name="connsiteX4" fmla="*/ 222501 w 375756"/>
              <a:gd name="connsiteY4" fmla="*/ 57334 h 104978"/>
              <a:gd name="connsiteX5" fmla="*/ 251 w 375756"/>
              <a:gd name="connsiteY5" fmla="*/ 104959 h 104978"/>
              <a:gd name="connsiteX6" fmla="*/ 174876 w 375756"/>
              <a:gd name="connsiteY6" fmla="*/ 63684 h 104978"/>
              <a:gd name="connsiteX7" fmla="*/ 254251 w 375756"/>
              <a:gd name="connsiteY7" fmla="*/ 44634 h 104978"/>
              <a:gd name="connsiteX8" fmla="*/ 374901 w 375756"/>
              <a:gd name="connsiteY8" fmla="*/ 184 h 104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5756" h="104978">
                <a:moveTo>
                  <a:pt x="374901" y="184"/>
                </a:moveTo>
                <a:cubicBezTo>
                  <a:pt x="383368" y="-1933"/>
                  <a:pt x="326747" y="14472"/>
                  <a:pt x="305051" y="31934"/>
                </a:cubicBezTo>
                <a:cubicBezTo>
                  <a:pt x="283355" y="49396"/>
                  <a:pt x="246843" y="104430"/>
                  <a:pt x="244726" y="104959"/>
                </a:cubicBezTo>
                <a:cubicBezTo>
                  <a:pt x="242609" y="105488"/>
                  <a:pt x="296055" y="43046"/>
                  <a:pt x="292351" y="35109"/>
                </a:cubicBezTo>
                <a:cubicBezTo>
                  <a:pt x="288647" y="27172"/>
                  <a:pt x="271184" y="45692"/>
                  <a:pt x="222501" y="57334"/>
                </a:cubicBezTo>
                <a:cubicBezTo>
                  <a:pt x="173818" y="68976"/>
                  <a:pt x="8188" y="103901"/>
                  <a:pt x="251" y="104959"/>
                </a:cubicBezTo>
                <a:cubicBezTo>
                  <a:pt x="-7686" y="106017"/>
                  <a:pt x="174876" y="63684"/>
                  <a:pt x="174876" y="63684"/>
                </a:cubicBezTo>
                <a:cubicBezTo>
                  <a:pt x="217209" y="53630"/>
                  <a:pt x="225147" y="49396"/>
                  <a:pt x="254251" y="44634"/>
                </a:cubicBezTo>
                <a:cubicBezTo>
                  <a:pt x="283355" y="39872"/>
                  <a:pt x="366434" y="2301"/>
                  <a:pt x="374901" y="18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5" name="フリーフォーム 1464">
            <a:extLst>
              <a:ext uri="{FF2B5EF4-FFF2-40B4-BE49-F238E27FC236}">
                <a16:creationId xmlns:a16="http://schemas.microsoft.com/office/drawing/2014/main" id="{0634EDC0-78E9-45B0-7335-85D02C996DA3}"/>
              </a:ext>
            </a:extLst>
          </p:cNvPr>
          <p:cNvSpPr/>
          <p:nvPr/>
        </p:nvSpPr>
        <p:spPr>
          <a:xfrm>
            <a:off x="3943153" y="2835181"/>
            <a:ext cx="321156" cy="298601"/>
          </a:xfrm>
          <a:custGeom>
            <a:avLst/>
            <a:gdLst>
              <a:gd name="connsiteX0" fmla="*/ 197 w 321156"/>
              <a:gd name="connsiteY0" fmla="*/ 94 h 298601"/>
              <a:gd name="connsiteX1" fmla="*/ 63697 w 321156"/>
              <a:gd name="connsiteY1" fmla="*/ 117569 h 298601"/>
              <a:gd name="connsiteX2" fmla="*/ 95447 w 321156"/>
              <a:gd name="connsiteY2" fmla="*/ 142969 h 298601"/>
              <a:gd name="connsiteX3" fmla="*/ 57347 w 321156"/>
              <a:gd name="connsiteY3" fmla="*/ 133444 h 298601"/>
              <a:gd name="connsiteX4" fmla="*/ 184347 w 321156"/>
              <a:gd name="connsiteY4" fmla="*/ 238219 h 298601"/>
              <a:gd name="connsiteX5" fmla="*/ 320872 w 321156"/>
              <a:gd name="connsiteY5" fmla="*/ 298544 h 298601"/>
              <a:gd name="connsiteX6" fmla="*/ 216097 w 321156"/>
              <a:gd name="connsiteY6" fmla="*/ 247744 h 298601"/>
              <a:gd name="connsiteX7" fmla="*/ 79572 w 321156"/>
              <a:gd name="connsiteY7" fmla="*/ 174719 h 298601"/>
              <a:gd name="connsiteX8" fmla="*/ 44647 w 321156"/>
              <a:gd name="connsiteY8" fmla="*/ 98519 h 298601"/>
              <a:gd name="connsiteX9" fmla="*/ 197 w 321156"/>
              <a:gd name="connsiteY9" fmla="*/ 94 h 29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1156" h="298601">
                <a:moveTo>
                  <a:pt x="197" y="94"/>
                </a:moveTo>
                <a:cubicBezTo>
                  <a:pt x="3372" y="3269"/>
                  <a:pt x="47822" y="93757"/>
                  <a:pt x="63697" y="117569"/>
                </a:cubicBezTo>
                <a:cubicBezTo>
                  <a:pt x="79572" y="141382"/>
                  <a:pt x="96505" y="140323"/>
                  <a:pt x="95447" y="142969"/>
                </a:cubicBezTo>
                <a:cubicBezTo>
                  <a:pt x="94389" y="145615"/>
                  <a:pt x="42530" y="117569"/>
                  <a:pt x="57347" y="133444"/>
                </a:cubicBezTo>
                <a:cubicBezTo>
                  <a:pt x="72164" y="149319"/>
                  <a:pt x="140426" y="210702"/>
                  <a:pt x="184347" y="238219"/>
                </a:cubicBezTo>
                <a:cubicBezTo>
                  <a:pt x="228268" y="265736"/>
                  <a:pt x="315580" y="296957"/>
                  <a:pt x="320872" y="298544"/>
                </a:cubicBezTo>
                <a:cubicBezTo>
                  <a:pt x="326164" y="300131"/>
                  <a:pt x="256313" y="268381"/>
                  <a:pt x="216097" y="247744"/>
                </a:cubicBezTo>
                <a:cubicBezTo>
                  <a:pt x="175881" y="227107"/>
                  <a:pt x="108147" y="199590"/>
                  <a:pt x="79572" y="174719"/>
                </a:cubicBezTo>
                <a:cubicBezTo>
                  <a:pt x="50997" y="149848"/>
                  <a:pt x="56289" y="122332"/>
                  <a:pt x="44647" y="98519"/>
                </a:cubicBezTo>
                <a:cubicBezTo>
                  <a:pt x="33005" y="74706"/>
                  <a:pt x="-2978" y="-3081"/>
                  <a:pt x="197" y="9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6" name="フリーフォーム 1465">
            <a:extLst>
              <a:ext uri="{FF2B5EF4-FFF2-40B4-BE49-F238E27FC236}">
                <a16:creationId xmlns:a16="http://schemas.microsoft.com/office/drawing/2014/main" id="{2C2ED50B-AB2F-B066-4D49-03A7C9BD519D}"/>
              </a:ext>
            </a:extLst>
          </p:cNvPr>
          <p:cNvSpPr/>
          <p:nvPr/>
        </p:nvSpPr>
        <p:spPr>
          <a:xfrm>
            <a:off x="3695423" y="2809446"/>
            <a:ext cx="52217" cy="227269"/>
          </a:xfrm>
          <a:custGeom>
            <a:avLst/>
            <a:gdLst>
              <a:gd name="connsiteX0" fmla="*/ 277 w 52217"/>
              <a:gd name="connsiteY0" fmla="*/ 3604 h 227269"/>
              <a:gd name="connsiteX1" fmla="*/ 51077 w 52217"/>
              <a:gd name="connsiteY1" fmla="*/ 225854 h 227269"/>
              <a:gd name="connsiteX2" fmla="*/ 32027 w 52217"/>
              <a:gd name="connsiteY2" fmla="*/ 95679 h 227269"/>
              <a:gd name="connsiteX3" fmla="*/ 277 w 52217"/>
              <a:gd name="connsiteY3" fmla="*/ 3604 h 227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17" h="227269">
                <a:moveTo>
                  <a:pt x="277" y="3604"/>
                </a:moveTo>
                <a:cubicBezTo>
                  <a:pt x="3452" y="25300"/>
                  <a:pt x="45785" y="210508"/>
                  <a:pt x="51077" y="225854"/>
                </a:cubicBezTo>
                <a:cubicBezTo>
                  <a:pt x="56369" y="241200"/>
                  <a:pt x="42081" y="127429"/>
                  <a:pt x="32027" y="95679"/>
                </a:cubicBezTo>
                <a:cubicBezTo>
                  <a:pt x="21973" y="63929"/>
                  <a:pt x="-2898" y="-18092"/>
                  <a:pt x="277" y="360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7" name="フリーフォーム 1466">
            <a:extLst>
              <a:ext uri="{FF2B5EF4-FFF2-40B4-BE49-F238E27FC236}">
                <a16:creationId xmlns:a16="http://schemas.microsoft.com/office/drawing/2014/main" id="{74B1CE1C-A644-5F26-B99F-7ADA4AEB4ACD}"/>
              </a:ext>
            </a:extLst>
          </p:cNvPr>
          <p:cNvSpPr/>
          <p:nvPr/>
        </p:nvSpPr>
        <p:spPr>
          <a:xfrm>
            <a:off x="2958273" y="2959578"/>
            <a:ext cx="148183" cy="142646"/>
          </a:xfrm>
          <a:custGeom>
            <a:avLst/>
            <a:gdLst>
              <a:gd name="connsiteX0" fmla="*/ 96077 w 148183"/>
              <a:gd name="connsiteY0" fmla="*/ 2697 h 142646"/>
              <a:gd name="connsiteX1" fmla="*/ 26227 w 148183"/>
              <a:gd name="connsiteY1" fmla="*/ 53497 h 142646"/>
              <a:gd name="connsiteX2" fmla="*/ 16702 w 148183"/>
              <a:gd name="connsiteY2" fmla="*/ 142397 h 142646"/>
              <a:gd name="connsiteX3" fmla="*/ 10352 w 148183"/>
              <a:gd name="connsiteY3" fmla="*/ 78897 h 142646"/>
              <a:gd name="connsiteX4" fmla="*/ 10352 w 148183"/>
              <a:gd name="connsiteY4" fmla="*/ 40797 h 142646"/>
              <a:gd name="connsiteX5" fmla="*/ 146877 w 148183"/>
              <a:gd name="connsiteY5" fmla="*/ 12222 h 142646"/>
              <a:gd name="connsiteX6" fmla="*/ 96077 w 148183"/>
              <a:gd name="connsiteY6" fmla="*/ 2697 h 142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183" h="142646">
                <a:moveTo>
                  <a:pt x="96077" y="2697"/>
                </a:moveTo>
                <a:cubicBezTo>
                  <a:pt x="75969" y="9576"/>
                  <a:pt x="39456" y="30214"/>
                  <a:pt x="26227" y="53497"/>
                </a:cubicBezTo>
                <a:cubicBezTo>
                  <a:pt x="12998" y="76780"/>
                  <a:pt x="19348" y="138164"/>
                  <a:pt x="16702" y="142397"/>
                </a:cubicBezTo>
                <a:cubicBezTo>
                  <a:pt x="14056" y="146630"/>
                  <a:pt x="11410" y="95830"/>
                  <a:pt x="10352" y="78897"/>
                </a:cubicBezTo>
                <a:cubicBezTo>
                  <a:pt x="9294" y="61964"/>
                  <a:pt x="-12402" y="51909"/>
                  <a:pt x="10352" y="40797"/>
                </a:cubicBezTo>
                <a:cubicBezTo>
                  <a:pt x="33106" y="29685"/>
                  <a:pt x="137881" y="21218"/>
                  <a:pt x="146877" y="12222"/>
                </a:cubicBezTo>
                <a:cubicBezTo>
                  <a:pt x="155873" y="3226"/>
                  <a:pt x="116185" y="-4182"/>
                  <a:pt x="96077" y="269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8" name="フリーフォーム 1467">
            <a:extLst>
              <a:ext uri="{FF2B5EF4-FFF2-40B4-BE49-F238E27FC236}">
                <a16:creationId xmlns:a16="http://schemas.microsoft.com/office/drawing/2014/main" id="{F98D6889-E796-A362-BA94-AD9FFBC19763}"/>
              </a:ext>
            </a:extLst>
          </p:cNvPr>
          <p:cNvSpPr/>
          <p:nvPr/>
        </p:nvSpPr>
        <p:spPr>
          <a:xfrm>
            <a:off x="3946522" y="3247985"/>
            <a:ext cx="60328" cy="56028"/>
          </a:xfrm>
          <a:custGeom>
            <a:avLst/>
            <a:gdLst>
              <a:gd name="connsiteX0" fmla="*/ 3 w 60328"/>
              <a:gd name="connsiteY0" fmla="*/ 40 h 56028"/>
              <a:gd name="connsiteX1" fmla="*/ 53978 w 60328"/>
              <a:gd name="connsiteY1" fmla="*/ 44490 h 56028"/>
              <a:gd name="connsiteX2" fmla="*/ 57153 w 60328"/>
              <a:gd name="connsiteY2" fmla="*/ 54015 h 56028"/>
              <a:gd name="connsiteX3" fmla="*/ 3 w 60328"/>
              <a:gd name="connsiteY3" fmla="*/ 40 h 56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328" h="56028">
                <a:moveTo>
                  <a:pt x="3" y="40"/>
                </a:moveTo>
                <a:cubicBezTo>
                  <a:pt x="-526" y="-1547"/>
                  <a:pt x="53978" y="44490"/>
                  <a:pt x="53978" y="44490"/>
                </a:cubicBezTo>
                <a:cubicBezTo>
                  <a:pt x="63503" y="53486"/>
                  <a:pt x="60328" y="59307"/>
                  <a:pt x="57153" y="54015"/>
                </a:cubicBezTo>
                <a:cubicBezTo>
                  <a:pt x="53978" y="48723"/>
                  <a:pt x="532" y="1627"/>
                  <a:pt x="3" y="4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9" name="フリーフォーム 1468">
            <a:extLst>
              <a:ext uri="{FF2B5EF4-FFF2-40B4-BE49-F238E27FC236}">
                <a16:creationId xmlns:a16="http://schemas.microsoft.com/office/drawing/2014/main" id="{E44AF45A-876F-3113-F92B-55C97178FB15}"/>
              </a:ext>
            </a:extLst>
          </p:cNvPr>
          <p:cNvSpPr/>
          <p:nvPr/>
        </p:nvSpPr>
        <p:spPr>
          <a:xfrm>
            <a:off x="4179359" y="3638207"/>
            <a:ext cx="158111" cy="96328"/>
          </a:xfrm>
          <a:custGeom>
            <a:avLst/>
            <a:gdLst>
              <a:gd name="connsiteX0" fmla="*/ 2116 w 158111"/>
              <a:gd name="connsiteY0" fmla="*/ 343 h 96328"/>
              <a:gd name="connsiteX1" fmla="*/ 21166 w 158111"/>
              <a:gd name="connsiteY1" fmla="*/ 57493 h 96328"/>
              <a:gd name="connsiteX2" fmla="*/ 154516 w 158111"/>
              <a:gd name="connsiteY2" fmla="*/ 95593 h 96328"/>
              <a:gd name="connsiteX3" fmla="*/ 113241 w 158111"/>
              <a:gd name="connsiteY3" fmla="*/ 82893 h 96328"/>
              <a:gd name="connsiteX4" fmla="*/ 40216 w 158111"/>
              <a:gd name="connsiteY4" fmla="*/ 86068 h 96328"/>
              <a:gd name="connsiteX5" fmla="*/ 2116 w 158111"/>
              <a:gd name="connsiteY5" fmla="*/ 343 h 96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111" h="96328">
                <a:moveTo>
                  <a:pt x="2116" y="343"/>
                </a:moveTo>
                <a:cubicBezTo>
                  <a:pt x="-1059" y="-4419"/>
                  <a:pt x="-4234" y="41618"/>
                  <a:pt x="21166" y="57493"/>
                </a:cubicBezTo>
                <a:cubicBezTo>
                  <a:pt x="46566" y="73368"/>
                  <a:pt x="139170" y="91360"/>
                  <a:pt x="154516" y="95593"/>
                </a:cubicBezTo>
                <a:cubicBezTo>
                  <a:pt x="169862" y="99826"/>
                  <a:pt x="132291" y="84480"/>
                  <a:pt x="113241" y="82893"/>
                </a:cubicBezTo>
                <a:cubicBezTo>
                  <a:pt x="94191" y="81306"/>
                  <a:pt x="56620" y="96651"/>
                  <a:pt x="40216" y="86068"/>
                </a:cubicBezTo>
                <a:cubicBezTo>
                  <a:pt x="23812" y="75485"/>
                  <a:pt x="5291" y="5105"/>
                  <a:pt x="2116" y="34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0" name="フリーフォーム 1469">
            <a:extLst>
              <a:ext uri="{FF2B5EF4-FFF2-40B4-BE49-F238E27FC236}">
                <a16:creationId xmlns:a16="http://schemas.microsoft.com/office/drawing/2014/main" id="{4D5AEC6F-7FB1-837A-368C-30F9F6C4002B}"/>
              </a:ext>
            </a:extLst>
          </p:cNvPr>
          <p:cNvSpPr/>
          <p:nvPr/>
        </p:nvSpPr>
        <p:spPr>
          <a:xfrm>
            <a:off x="3502009" y="3886133"/>
            <a:ext cx="64989" cy="95377"/>
          </a:xfrm>
          <a:custGeom>
            <a:avLst/>
            <a:gdLst>
              <a:gd name="connsiteX0" fmla="*/ 16 w 64989"/>
              <a:gd name="connsiteY0" fmla="*/ 67 h 95377"/>
              <a:gd name="connsiteX1" fmla="*/ 57166 w 64989"/>
              <a:gd name="connsiteY1" fmla="*/ 50867 h 95377"/>
              <a:gd name="connsiteX2" fmla="*/ 57166 w 64989"/>
              <a:gd name="connsiteY2" fmla="*/ 95317 h 95377"/>
              <a:gd name="connsiteX3" fmla="*/ 63516 w 64989"/>
              <a:gd name="connsiteY3" fmla="*/ 41342 h 95377"/>
              <a:gd name="connsiteX4" fmla="*/ 16 w 64989"/>
              <a:gd name="connsiteY4" fmla="*/ 67 h 95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89" h="95377">
                <a:moveTo>
                  <a:pt x="16" y="67"/>
                </a:moveTo>
                <a:cubicBezTo>
                  <a:pt x="-1042" y="1655"/>
                  <a:pt x="47641" y="34992"/>
                  <a:pt x="57166" y="50867"/>
                </a:cubicBezTo>
                <a:cubicBezTo>
                  <a:pt x="66691" y="66742"/>
                  <a:pt x="56108" y="96905"/>
                  <a:pt x="57166" y="95317"/>
                </a:cubicBezTo>
                <a:cubicBezTo>
                  <a:pt x="58224" y="93729"/>
                  <a:pt x="68808" y="57217"/>
                  <a:pt x="63516" y="41342"/>
                </a:cubicBezTo>
                <a:cubicBezTo>
                  <a:pt x="58224" y="25467"/>
                  <a:pt x="1074" y="-1521"/>
                  <a:pt x="16" y="6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 1387">
            <a:extLst>
              <a:ext uri="{FF2B5EF4-FFF2-40B4-BE49-F238E27FC236}">
                <a16:creationId xmlns:a16="http://schemas.microsoft.com/office/drawing/2014/main" id="{EFBD92F1-8095-D565-E88C-EC4E89171BB3}"/>
              </a:ext>
            </a:extLst>
          </p:cNvPr>
          <p:cNvSpPr/>
          <p:nvPr/>
        </p:nvSpPr>
        <p:spPr>
          <a:xfrm>
            <a:off x="1498867" y="3770095"/>
            <a:ext cx="988859" cy="1146889"/>
          </a:xfrm>
          <a:custGeom>
            <a:avLst/>
            <a:gdLst>
              <a:gd name="connsiteX0" fmla="*/ 977047 w 988859"/>
              <a:gd name="connsiteY0" fmla="*/ 119622 h 1146889"/>
              <a:gd name="connsiteX1" fmla="*/ 505779 w 988859"/>
              <a:gd name="connsiteY1" fmla="*/ 133690 h 1146889"/>
              <a:gd name="connsiteX2" fmla="*/ 576118 w 988859"/>
              <a:gd name="connsiteY2" fmla="*/ 161825 h 1146889"/>
              <a:gd name="connsiteX3" fmla="*/ 175188 w 988859"/>
              <a:gd name="connsiteY3" fmla="*/ 393942 h 1146889"/>
              <a:gd name="connsiteX4" fmla="*/ 358068 w 988859"/>
              <a:gd name="connsiteY4" fmla="*/ 365807 h 1146889"/>
              <a:gd name="connsiteX5" fmla="*/ 83748 w 988859"/>
              <a:gd name="connsiteY5" fmla="*/ 562754 h 1146889"/>
              <a:gd name="connsiteX6" fmla="*/ 132985 w 988859"/>
              <a:gd name="connsiteY6" fmla="*/ 724533 h 1146889"/>
              <a:gd name="connsiteX7" fmla="*/ 6376 w 988859"/>
              <a:gd name="connsiteY7" fmla="*/ 808939 h 1146889"/>
              <a:gd name="connsiteX8" fmla="*/ 20444 w 988859"/>
              <a:gd name="connsiteY8" fmla="*/ 1146563 h 1146889"/>
              <a:gd name="connsiteX9" fmla="*/ 34511 w 988859"/>
              <a:gd name="connsiteY9" fmla="*/ 858176 h 1146889"/>
              <a:gd name="connsiteX10" fmla="*/ 351035 w 988859"/>
              <a:gd name="connsiteY10" fmla="*/ 253265 h 1146889"/>
              <a:gd name="connsiteX11" fmla="*/ 773065 w 988859"/>
              <a:gd name="connsiteY11" fmla="*/ 133690 h 1146889"/>
              <a:gd name="connsiteX12" fmla="*/ 864505 w 988859"/>
              <a:gd name="connsiteY12" fmla="*/ 105554 h 1146889"/>
              <a:gd name="connsiteX13" fmla="*/ 850438 w 988859"/>
              <a:gd name="connsiteY13" fmla="*/ 47 h 1146889"/>
              <a:gd name="connsiteX14" fmla="*/ 977047 w 988859"/>
              <a:gd name="connsiteY14" fmla="*/ 119622 h 1146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8859" h="1146889">
                <a:moveTo>
                  <a:pt x="977047" y="119622"/>
                </a:moveTo>
                <a:cubicBezTo>
                  <a:pt x="919604" y="141896"/>
                  <a:pt x="572600" y="126656"/>
                  <a:pt x="505779" y="133690"/>
                </a:cubicBezTo>
                <a:cubicBezTo>
                  <a:pt x="438958" y="140724"/>
                  <a:pt x="631216" y="118450"/>
                  <a:pt x="576118" y="161825"/>
                </a:cubicBezTo>
                <a:cubicBezTo>
                  <a:pt x="521020" y="205200"/>
                  <a:pt x="211530" y="359945"/>
                  <a:pt x="175188" y="393942"/>
                </a:cubicBezTo>
                <a:cubicBezTo>
                  <a:pt x="138846" y="427939"/>
                  <a:pt x="373308" y="337672"/>
                  <a:pt x="358068" y="365807"/>
                </a:cubicBezTo>
                <a:cubicBezTo>
                  <a:pt x="342828" y="393942"/>
                  <a:pt x="121262" y="502966"/>
                  <a:pt x="83748" y="562754"/>
                </a:cubicBezTo>
                <a:cubicBezTo>
                  <a:pt x="46234" y="622542"/>
                  <a:pt x="145880" y="683502"/>
                  <a:pt x="132985" y="724533"/>
                </a:cubicBezTo>
                <a:cubicBezTo>
                  <a:pt x="120090" y="765564"/>
                  <a:pt x="25133" y="738601"/>
                  <a:pt x="6376" y="808939"/>
                </a:cubicBezTo>
                <a:cubicBezTo>
                  <a:pt x="-12381" y="879277"/>
                  <a:pt x="15755" y="1138357"/>
                  <a:pt x="20444" y="1146563"/>
                </a:cubicBezTo>
                <a:cubicBezTo>
                  <a:pt x="25133" y="1154769"/>
                  <a:pt x="-20588" y="1007059"/>
                  <a:pt x="34511" y="858176"/>
                </a:cubicBezTo>
                <a:cubicBezTo>
                  <a:pt x="89610" y="709293"/>
                  <a:pt x="227943" y="374013"/>
                  <a:pt x="351035" y="253265"/>
                </a:cubicBezTo>
                <a:cubicBezTo>
                  <a:pt x="474127" y="132517"/>
                  <a:pt x="687487" y="158309"/>
                  <a:pt x="773065" y="133690"/>
                </a:cubicBezTo>
                <a:cubicBezTo>
                  <a:pt x="858643" y="109071"/>
                  <a:pt x="851610" y="127828"/>
                  <a:pt x="864505" y="105554"/>
                </a:cubicBezTo>
                <a:cubicBezTo>
                  <a:pt x="877400" y="83280"/>
                  <a:pt x="836370" y="-2298"/>
                  <a:pt x="850438" y="47"/>
                </a:cubicBezTo>
                <a:cubicBezTo>
                  <a:pt x="864506" y="2392"/>
                  <a:pt x="1034490" y="97348"/>
                  <a:pt x="977047" y="11962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 1391">
            <a:extLst>
              <a:ext uri="{FF2B5EF4-FFF2-40B4-BE49-F238E27FC236}">
                <a16:creationId xmlns:a16="http://schemas.microsoft.com/office/drawing/2014/main" id="{BD6228DF-0699-1B23-AC10-CBB913F8A91F}"/>
              </a:ext>
            </a:extLst>
          </p:cNvPr>
          <p:cNvSpPr/>
          <p:nvPr/>
        </p:nvSpPr>
        <p:spPr>
          <a:xfrm>
            <a:off x="2557581" y="2852379"/>
            <a:ext cx="136867" cy="1067399"/>
          </a:xfrm>
          <a:custGeom>
            <a:avLst/>
            <a:gdLst>
              <a:gd name="connsiteX0" fmla="*/ 136851 w 136867"/>
              <a:gd name="connsiteY0" fmla="*/ 549 h 1067399"/>
              <a:gd name="connsiteX1" fmla="*/ 63699 w 136867"/>
              <a:gd name="connsiteY1" fmla="*/ 262677 h 1067399"/>
              <a:gd name="connsiteX2" fmla="*/ 51507 w 136867"/>
              <a:gd name="connsiteY2" fmla="*/ 591861 h 1067399"/>
              <a:gd name="connsiteX3" fmla="*/ 39315 w 136867"/>
              <a:gd name="connsiteY3" fmla="*/ 469941 h 1067399"/>
              <a:gd name="connsiteX4" fmla="*/ 94179 w 136867"/>
              <a:gd name="connsiteY4" fmla="*/ 908853 h 1067399"/>
              <a:gd name="connsiteX5" fmla="*/ 75891 w 136867"/>
              <a:gd name="connsiteY5" fmla="*/ 1067349 h 1067399"/>
              <a:gd name="connsiteX6" fmla="*/ 33219 w 136867"/>
              <a:gd name="connsiteY6" fmla="*/ 927141 h 1067399"/>
              <a:gd name="connsiteX7" fmla="*/ 14931 w 136867"/>
              <a:gd name="connsiteY7" fmla="*/ 1030773 h 1067399"/>
              <a:gd name="connsiteX8" fmla="*/ 2739 w 136867"/>
              <a:gd name="connsiteY8" fmla="*/ 482133 h 1067399"/>
              <a:gd name="connsiteX9" fmla="*/ 69795 w 136867"/>
              <a:gd name="connsiteY9" fmla="*/ 201717 h 1067399"/>
              <a:gd name="connsiteX10" fmla="*/ 136851 w 136867"/>
              <a:gd name="connsiteY10" fmla="*/ 549 h 106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867" h="1067399">
                <a:moveTo>
                  <a:pt x="136851" y="549"/>
                </a:moveTo>
                <a:cubicBezTo>
                  <a:pt x="135835" y="10709"/>
                  <a:pt x="77923" y="164125"/>
                  <a:pt x="63699" y="262677"/>
                </a:cubicBezTo>
                <a:cubicBezTo>
                  <a:pt x="49475" y="361229"/>
                  <a:pt x="55571" y="557317"/>
                  <a:pt x="51507" y="591861"/>
                </a:cubicBezTo>
                <a:cubicBezTo>
                  <a:pt x="47443" y="626405"/>
                  <a:pt x="32203" y="417109"/>
                  <a:pt x="39315" y="469941"/>
                </a:cubicBezTo>
                <a:cubicBezTo>
                  <a:pt x="46427" y="522773"/>
                  <a:pt x="88083" y="809285"/>
                  <a:pt x="94179" y="908853"/>
                </a:cubicBezTo>
                <a:cubicBezTo>
                  <a:pt x="100275" y="1008421"/>
                  <a:pt x="86051" y="1064301"/>
                  <a:pt x="75891" y="1067349"/>
                </a:cubicBezTo>
                <a:cubicBezTo>
                  <a:pt x="65731" y="1070397"/>
                  <a:pt x="43379" y="933237"/>
                  <a:pt x="33219" y="927141"/>
                </a:cubicBezTo>
                <a:cubicBezTo>
                  <a:pt x="23059" y="921045"/>
                  <a:pt x="20011" y="1104941"/>
                  <a:pt x="14931" y="1030773"/>
                </a:cubicBezTo>
                <a:cubicBezTo>
                  <a:pt x="9851" y="956605"/>
                  <a:pt x="-6405" y="620309"/>
                  <a:pt x="2739" y="482133"/>
                </a:cubicBezTo>
                <a:cubicBezTo>
                  <a:pt x="11883" y="343957"/>
                  <a:pt x="47443" y="279949"/>
                  <a:pt x="69795" y="201717"/>
                </a:cubicBezTo>
                <a:cubicBezTo>
                  <a:pt x="92147" y="123485"/>
                  <a:pt x="137867" y="-9611"/>
                  <a:pt x="136851" y="54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3" name="フリーフォーム 1402">
            <a:extLst>
              <a:ext uri="{FF2B5EF4-FFF2-40B4-BE49-F238E27FC236}">
                <a16:creationId xmlns:a16="http://schemas.microsoft.com/office/drawing/2014/main" id="{961B6E00-884A-4C05-C9FB-FE6F2DB4F6F6}"/>
              </a:ext>
            </a:extLst>
          </p:cNvPr>
          <p:cNvSpPr/>
          <p:nvPr/>
        </p:nvSpPr>
        <p:spPr>
          <a:xfrm>
            <a:off x="1979371" y="5254685"/>
            <a:ext cx="1050277" cy="920391"/>
          </a:xfrm>
          <a:custGeom>
            <a:avLst/>
            <a:gdLst>
              <a:gd name="connsiteX0" fmla="*/ 914436 w 1050277"/>
              <a:gd name="connsiteY0" fmla="*/ 91866 h 920391"/>
              <a:gd name="connsiteX1" fmla="*/ 1032770 w 1050277"/>
              <a:gd name="connsiteY1" fmla="*/ 307019 h 920391"/>
              <a:gd name="connsiteX2" fmla="*/ 731556 w 1050277"/>
              <a:gd name="connsiteY2" fmla="*/ 586717 h 920391"/>
              <a:gd name="connsiteX3" fmla="*/ 903678 w 1050277"/>
              <a:gd name="connsiteY3" fmla="*/ 543687 h 920391"/>
              <a:gd name="connsiteX4" fmla="*/ 731556 w 1050277"/>
              <a:gd name="connsiteY4" fmla="*/ 812628 h 920391"/>
              <a:gd name="connsiteX5" fmla="*/ 36 w 1050277"/>
              <a:gd name="connsiteY5" fmla="*/ 920204 h 920391"/>
              <a:gd name="connsiteX6" fmla="*/ 763829 w 1050277"/>
              <a:gd name="connsiteY6" fmla="*/ 791113 h 920391"/>
              <a:gd name="connsiteX7" fmla="*/ 1022013 w 1050277"/>
              <a:gd name="connsiteY7" fmla="*/ 565202 h 920391"/>
              <a:gd name="connsiteX8" fmla="*/ 1043528 w 1050277"/>
              <a:gd name="connsiteY8" fmla="*/ 274746 h 920391"/>
              <a:gd name="connsiteX9" fmla="*/ 1022013 w 1050277"/>
              <a:gd name="connsiteY9" fmla="*/ 5804 h 920391"/>
              <a:gd name="connsiteX10" fmla="*/ 1043528 w 1050277"/>
              <a:gd name="connsiteY10" fmla="*/ 91866 h 920391"/>
              <a:gd name="connsiteX11" fmla="*/ 914436 w 1050277"/>
              <a:gd name="connsiteY11" fmla="*/ 91866 h 920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50277" h="920391">
                <a:moveTo>
                  <a:pt x="914436" y="91866"/>
                </a:moveTo>
                <a:cubicBezTo>
                  <a:pt x="912643" y="127725"/>
                  <a:pt x="1063250" y="224544"/>
                  <a:pt x="1032770" y="307019"/>
                </a:cubicBezTo>
                <a:cubicBezTo>
                  <a:pt x="1002290" y="389494"/>
                  <a:pt x="753071" y="547272"/>
                  <a:pt x="731556" y="586717"/>
                </a:cubicBezTo>
                <a:cubicBezTo>
                  <a:pt x="710041" y="626162"/>
                  <a:pt x="903678" y="506035"/>
                  <a:pt x="903678" y="543687"/>
                </a:cubicBezTo>
                <a:cubicBezTo>
                  <a:pt x="903678" y="581339"/>
                  <a:pt x="882163" y="749875"/>
                  <a:pt x="731556" y="812628"/>
                </a:cubicBezTo>
                <a:cubicBezTo>
                  <a:pt x="580949" y="875381"/>
                  <a:pt x="-5343" y="923790"/>
                  <a:pt x="36" y="920204"/>
                </a:cubicBezTo>
                <a:cubicBezTo>
                  <a:pt x="5415" y="916618"/>
                  <a:pt x="593499" y="850280"/>
                  <a:pt x="763829" y="791113"/>
                </a:cubicBezTo>
                <a:cubicBezTo>
                  <a:pt x="934159" y="731946"/>
                  <a:pt x="975396" y="651263"/>
                  <a:pt x="1022013" y="565202"/>
                </a:cubicBezTo>
                <a:cubicBezTo>
                  <a:pt x="1068630" y="479141"/>
                  <a:pt x="1043528" y="367979"/>
                  <a:pt x="1043528" y="274746"/>
                </a:cubicBezTo>
                <a:cubicBezTo>
                  <a:pt x="1043528" y="181513"/>
                  <a:pt x="1022013" y="36284"/>
                  <a:pt x="1022013" y="5804"/>
                </a:cubicBezTo>
                <a:cubicBezTo>
                  <a:pt x="1022013" y="-24676"/>
                  <a:pt x="1066836" y="73936"/>
                  <a:pt x="1043528" y="91866"/>
                </a:cubicBezTo>
                <a:cubicBezTo>
                  <a:pt x="1020220" y="109796"/>
                  <a:pt x="916229" y="56007"/>
                  <a:pt x="914436" y="9186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1" name="フリーフォーム 1470">
            <a:extLst>
              <a:ext uri="{FF2B5EF4-FFF2-40B4-BE49-F238E27FC236}">
                <a16:creationId xmlns:a16="http://schemas.microsoft.com/office/drawing/2014/main" id="{C7F113F0-B18C-A28F-6E98-043807CEDB26}"/>
              </a:ext>
            </a:extLst>
          </p:cNvPr>
          <p:cNvSpPr/>
          <p:nvPr/>
        </p:nvSpPr>
        <p:spPr>
          <a:xfrm>
            <a:off x="3333004" y="3664575"/>
            <a:ext cx="414709" cy="119890"/>
          </a:xfrm>
          <a:custGeom>
            <a:avLst/>
            <a:gdLst>
              <a:gd name="connsiteX0" fmla="*/ 81357 w 414709"/>
              <a:gd name="connsiteY0" fmla="*/ 105636 h 119890"/>
              <a:gd name="connsiteX1" fmla="*/ 45321 w 414709"/>
              <a:gd name="connsiteY1" fmla="*/ 47078 h 119890"/>
              <a:gd name="connsiteX2" fmla="*/ 277 w 414709"/>
              <a:gd name="connsiteY2" fmla="*/ 6538 h 119890"/>
              <a:gd name="connsiteX3" fmla="*/ 67843 w 414709"/>
              <a:gd name="connsiteY3" fmla="*/ 42574 h 119890"/>
              <a:gd name="connsiteX4" fmla="*/ 139914 w 414709"/>
              <a:gd name="connsiteY4" fmla="*/ 11043 h 119890"/>
              <a:gd name="connsiteX5" fmla="*/ 225498 w 414709"/>
              <a:gd name="connsiteY5" fmla="*/ 29060 h 119890"/>
              <a:gd name="connsiteX6" fmla="*/ 198472 w 414709"/>
              <a:gd name="connsiteY6" fmla="*/ 51583 h 119890"/>
              <a:gd name="connsiteX7" fmla="*/ 230003 w 414709"/>
              <a:gd name="connsiteY7" fmla="*/ 119149 h 119890"/>
              <a:gd name="connsiteX8" fmla="*/ 414685 w 414709"/>
              <a:gd name="connsiteY8" fmla="*/ 87618 h 119890"/>
              <a:gd name="connsiteX9" fmla="*/ 216490 w 414709"/>
              <a:gd name="connsiteY9" fmla="*/ 87618 h 119890"/>
              <a:gd name="connsiteX10" fmla="*/ 108383 w 414709"/>
              <a:gd name="connsiteY10" fmla="*/ 6538 h 119890"/>
              <a:gd name="connsiteX11" fmla="*/ 49826 w 414709"/>
              <a:gd name="connsiteY11" fmla="*/ 6538 h 119890"/>
              <a:gd name="connsiteX12" fmla="*/ 58834 w 414709"/>
              <a:gd name="connsiteY12" fmla="*/ 20052 h 119890"/>
              <a:gd name="connsiteX13" fmla="*/ 81357 w 414709"/>
              <a:gd name="connsiteY13" fmla="*/ 105636 h 119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4709" h="119890">
                <a:moveTo>
                  <a:pt x="81357" y="105636"/>
                </a:moveTo>
                <a:cubicBezTo>
                  <a:pt x="79105" y="110140"/>
                  <a:pt x="58834" y="63594"/>
                  <a:pt x="45321" y="47078"/>
                </a:cubicBezTo>
                <a:cubicBezTo>
                  <a:pt x="31808" y="30562"/>
                  <a:pt x="-3477" y="7289"/>
                  <a:pt x="277" y="6538"/>
                </a:cubicBezTo>
                <a:cubicBezTo>
                  <a:pt x="4031" y="5787"/>
                  <a:pt x="44570" y="41823"/>
                  <a:pt x="67843" y="42574"/>
                </a:cubicBezTo>
                <a:cubicBezTo>
                  <a:pt x="91116" y="43325"/>
                  <a:pt x="113638" y="13295"/>
                  <a:pt x="139914" y="11043"/>
                </a:cubicBezTo>
                <a:cubicBezTo>
                  <a:pt x="166190" y="8791"/>
                  <a:pt x="225498" y="29060"/>
                  <a:pt x="225498" y="29060"/>
                </a:cubicBezTo>
                <a:cubicBezTo>
                  <a:pt x="235258" y="35817"/>
                  <a:pt x="197721" y="36568"/>
                  <a:pt x="198472" y="51583"/>
                </a:cubicBezTo>
                <a:cubicBezTo>
                  <a:pt x="199223" y="66598"/>
                  <a:pt x="193968" y="113143"/>
                  <a:pt x="230003" y="119149"/>
                </a:cubicBezTo>
                <a:cubicBezTo>
                  <a:pt x="266039" y="125155"/>
                  <a:pt x="416937" y="92873"/>
                  <a:pt x="414685" y="87618"/>
                </a:cubicBezTo>
                <a:cubicBezTo>
                  <a:pt x="412433" y="82363"/>
                  <a:pt x="267540" y="101131"/>
                  <a:pt x="216490" y="87618"/>
                </a:cubicBezTo>
                <a:cubicBezTo>
                  <a:pt x="165440" y="74105"/>
                  <a:pt x="136160" y="20051"/>
                  <a:pt x="108383" y="6538"/>
                </a:cubicBezTo>
                <a:cubicBezTo>
                  <a:pt x="80606" y="-6975"/>
                  <a:pt x="58084" y="4286"/>
                  <a:pt x="49826" y="6538"/>
                </a:cubicBezTo>
                <a:cubicBezTo>
                  <a:pt x="41568" y="8790"/>
                  <a:pt x="58083" y="6539"/>
                  <a:pt x="58834" y="20052"/>
                </a:cubicBezTo>
                <a:cubicBezTo>
                  <a:pt x="59585" y="33565"/>
                  <a:pt x="83609" y="101132"/>
                  <a:pt x="81357" y="10563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408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楽天ブックス: 指原莉乃×週刊プレイボーイ2019 2019年 6/30号 [雑誌] - 集英社 - 4910206780698 : 雑誌">
            <a:extLst>
              <a:ext uri="{FF2B5EF4-FFF2-40B4-BE49-F238E27FC236}">
                <a16:creationId xmlns:a16="http://schemas.microsoft.com/office/drawing/2014/main" id="{1D6BE015-556B-AE39-9B04-D560282D68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84" t="15536" r="11954" b="10875"/>
          <a:stretch/>
        </p:blipFill>
        <p:spPr bwMode="auto">
          <a:xfrm>
            <a:off x="331236" y="14346"/>
            <a:ext cx="8938727" cy="12787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081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楽天ブックス: 指原莉乃×週刊プレイボーイ2019 2019年 6/30号 [雑誌] - 集英社 - 4910206780698 : 雑誌">
            <a:extLst>
              <a:ext uri="{FF2B5EF4-FFF2-40B4-BE49-F238E27FC236}">
                <a16:creationId xmlns:a16="http://schemas.microsoft.com/office/drawing/2014/main" id="{1D6BE015-556B-AE39-9B04-D560282D68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84" t="15536" r="11954" b="10875"/>
          <a:stretch/>
        </p:blipFill>
        <p:spPr bwMode="auto">
          <a:xfrm>
            <a:off x="331236" y="14346"/>
            <a:ext cx="8938727" cy="12787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576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266</TotalTime>
  <Words>0</Words>
  <Application>Microsoft Macintosh PowerPoint</Application>
  <PresentationFormat>A3 297x420 mm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19</cp:revision>
  <dcterms:created xsi:type="dcterms:W3CDTF">2023-09-30T06:41:31Z</dcterms:created>
  <dcterms:modified xsi:type="dcterms:W3CDTF">2023-10-02T02:21:38Z</dcterms:modified>
</cp:coreProperties>
</file>