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9" r:id="rId3"/>
    <p:sldId id="258" r:id="rId4"/>
    <p:sldId id="256" r:id="rId5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3838"/>
    <a:srgbClr val="3B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36"/>
    <p:restoredTop sz="94679"/>
  </p:normalViewPr>
  <p:slideViewPr>
    <p:cSldViewPr snapToGrid="0">
      <p:cViewPr>
        <p:scale>
          <a:sx n="72" d="100"/>
          <a:sy n="72" d="100"/>
        </p:scale>
        <p:origin x="149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EA2D-ADB5-DF4D-A209-A96FDCAE7E96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169C-18C9-BC4A-AE45-754C9DA42C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7322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EA2D-ADB5-DF4D-A209-A96FDCAE7E96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169C-18C9-BC4A-AE45-754C9DA42C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912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EA2D-ADB5-DF4D-A209-A96FDCAE7E96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169C-18C9-BC4A-AE45-754C9DA42C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6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EA2D-ADB5-DF4D-A209-A96FDCAE7E96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169C-18C9-BC4A-AE45-754C9DA42C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517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EA2D-ADB5-DF4D-A209-A96FDCAE7E96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169C-18C9-BC4A-AE45-754C9DA42C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757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EA2D-ADB5-DF4D-A209-A96FDCAE7E96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169C-18C9-BC4A-AE45-754C9DA42C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2011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EA2D-ADB5-DF4D-A209-A96FDCAE7E96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169C-18C9-BC4A-AE45-754C9DA42C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8069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EA2D-ADB5-DF4D-A209-A96FDCAE7E96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169C-18C9-BC4A-AE45-754C9DA42C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9581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EA2D-ADB5-DF4D-A209-A96FDCAE7E96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169C-18C9-BC4A-AE45-754C9DA42C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8142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EA2D-ADB5-DF4D-A209-A96FDCAE7E96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169C-18C9-BC4A-AE45-754C9DA42C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16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EA2D-ADB5-DF4D-A209-A96FDCAE7E96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169C-18C9-BC4A-AE45-754C9DA42C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841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2EA2D-ADB5-DF4D-A209-A96FDCAE7E96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3169C-18C9-BC4A-AE45-754C9DA42C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64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東山紀之がジャニーズ事務所の新社長に就任へ！「お前もジャニーさんにやられてこい」性加害への加担発言うやむやでガバナンス改善は絶望的 | The  Audience" hidden="1">
            <a:extLst>
              <a:ext uri="{FF2B5EF4-FFF2-40B4-BE49-F238E27FC236}">
                <a16:creationId xmlns:a16="http://schemas.microsoft.com/office/drawing/2014/main" id="{A5B5DA43-4FDC-C603-E8FD-61E2C0039E1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0" r="19762"/>
          <a:stretch/>
        </p:blipFill>
        <p:spPr bwMode="auto">
          <a:xfrm>
            <a:off x="0" y="2171700"/>
            <a:ext cx="9592304" cy="8386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02" name="テキスト ボックス 1201">
            <a:extLst>
              <a:ext uri="{FF2B5EF4-FFF2-40B4-BE49-F238E27FC236}">
                <a16:creationId xmlns:a16="http://schemas.microsoft.com/office/drawing/2014/main" id="{03E92776-19F5-999F-8A86-0107DD74C853}"/>
              </a:ext>
            </a:extLst>
          </p:cNvPr>
          <p:cNvSpPr txBox="1"/>
          <p:nvPr/>
        </p:nvSpPr>
        <p:spPr>
          <a:xfrm>
            <a:off x="184352" y="248305"/>
            <a:ext cx="89226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" altLang="ja-JP" sz="6000" b="1" dirty="0">
                <a:latin typeface="Ro Hon Mincho Std B" panose="02020700000000000000" pitchFamily="18" charset="-128"/>
                <a:ea typeface="Ro Hon Mincho Std B" panose="02020700000000000000" pitchFamily="18" charset="-128"/>
              </a:rPr>
              <a:t>Masquerade </a:t>
            </a:r>
            <a:r>
              <a:rPr kumimoji="1" lang="en-US" altLang="ja-JP" sz="6000" b="1" dirty="0">
                <a:latin typeface="Ro Hon Mincho Std B" panose="02020700000000000000" pitchFamily="18" charset="-128"/>
                <a:ea typeface="Ro Hon Mincho Std B" panose="02020700000000000000" pitchFamily="18" charset="-128"/>
              </a:rPr>
              <a:t>President</a:t>
            </a:r>
            <a:endParaRPr kumimoji="1" lang="ja-JP" altLang="en-US" sz="6000" b="1">
              <a:latin typeface="Ro Hon Mincho Std B" panose="02020700000000000000" pitchFamily="18" charset="-128"/>
              <a:ea typeface="Ro Hon Mincho Std B" panose="02020700000000000000" pitchFamily="18" charset="-128"/>
            </a:endParaRPr>
          </a:p>
        </p:txBody>
      </p:sp>
      <p:sp>
        <p:nvSpPr>
          <p:cNvPr id="1204" name="テキスト ボックス 1203">
            <a:extLst>
              <a:ext uri="{FF2B5EF4-FFF2-40B4-BE49-F238E27FC236}">
                <a16:creationId xmlns:a16="http://schemas.microsoft.com/office/drawing/2014/main" id="{B0765736-10A7-F87D-E409-ABB3F1B02585}"/>
              </a:ext>
            </a:extLst>
          </p:cNvPr>
          <p:cNvSpPr txBox="1"/>
          <p:nvPr/>
        </p:nvSpPr>
        <p:spPr>
          <a:xfrm>
            <a:off x="2067082" y="1409515"/>
            <a:ext cx="515718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b="1" dirty="0">
                <a:latin typeface="Ro Hon Mincho Std B" panose="02020700000000000000" pitchFamily="18" charset="-128"/>
                <a:ea typeface="Ro Hon Mincho Std B" panose="02020700000000000000" pitchFamily="18" charset="-128"/>
              </a:rPr>
              <a:t>A</a:t>
            </a:r>
            <a:r>
              <a:rPr kumimoji="1" lang="ja-JP" altLang="en-US" sz="2000" b="1">
                <a:latin typeface="Ro Hon Mincho Std B" panose="02020700000000000000" pitchFamily="18" charset="-128"/>
                <a:ea typeface="Ro Hon Mincho Std B" panose="02020700000000000000" pitchFamily="18" charset="-128"/>
              </a:rPr>
              <a:t> </a:t>
            </a:r>
            <a:r>
              <a:rPr kumimoji="1" lang="en-US" altLang="ja-JP" sz="2000" b="1" dirty="0">
                <a:latin typeface="Ro Hon Mincho Std B" panose="02020700000000000000" pitchFamily="18" charset="-128"/>
                <a:ea typeface="Ro Hon Mincho Std B" panose="02020700000000000000" pitchFamily="18" charset="-128"/>
              </a:rPr>
              <a:t>KUMASAKA SATOSHI FILM</a:t>
            </a:r>
          </a:p>
          <a:p>
            <a:pPr algn="ctr"/>
            <a:r>
              <a:rPr kumimoji="1" lang="en-US" altLang="ja-JP" sz="2000" b="1" dirty="0">
                <a:latin typeface="Ro Hon Mincho Std B" panose="02020700000000000000" pitchFamily="18" charset="-128"/>
                <a:ea typeface="Ro Hon Mincho Std B" panose="02020700000000000000" pitchFamily="18" charset="-128"/>
              </a:rPr>
              <a:t>Starring /NORIYUKI HIGASHIYAMA</a:t>
            </a:r>
          </a:p>
          <a:p>
            <a:pPr algn="ctr"/>
            <a:r>
              <a:rPr kumimoji="1" lang="en-US" altLang="ja-JP" sz="2000" b="1" dirty="0">
                <a:latin typeface="Ro Hon Mincho Std B" panose="02020700000000000000" pitchFamily="18" charset="-128"/>
                <a:ea typeface="Ro Hon Mincho Std B" panose="02020700000000000000" pitchFamily="18" charset="-128"/>
              </a:rPr>
              <a:t>2023/09/08</a:t>
            </a:r>
          </a:p>
        </p:txBody>
      </p:sp>
      <p:sp>
        <p:nvSpPr>
          <p:cNvPr id="1205" name="テキスト ボックス 1204">
            <a:extLst>
              <a:ext uri="{FF2B5EF4-FFF2-40B4-BE49-F238E27FC236}">
                <a16:creationId xmlns:a16="http://schemas.microsoft.com/office/drawing/2014/main" id="{A741C807-B7CB-858E-4DBC-127FF8D6FE3E}"/>
              </a:ext>
            </a:extLst>
          </p:cNvPr>
          <p:cNvSpPr txBox="1"/>
          <p:nvPr/>
        </p:nvSpPr>
        <p:spPr>
          <a:xfrm>
            <a:off x="8416511" y="1615890"/>
            <a:ext cx="677108" cy="78893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3200">
                <a:latin typeface="Ro Hon Mincho Std B" panose="02020700000000000000" pitchFamily="18" charset="-128"/>
                <a:ea typeface="Ro Hon Mincho Std B" panose="02020700000000000000" pitchFamily="18" charset="-128"/>
              </a:rPr>
              <a:t>私達は　仮面を被り続けていたのだろうか</a:t>
            </a:r>
          </a:p>
        </p:txBody>
      </p:sp>
      <p:sp>
        <p:nvSpPr>
          <p:cNvPr id="1206" name="テキスト ボックス 1205">
            <a:extLst>
              <a:ext uri="{FF2B5EF4-FFF2-40B4-BE49-F238E27FC236}">
                <a16:creationId xmlns:a16="http://schemas.microsoft.com/office/drawing/2014/main" id="{479F4793-F843-DE0A-61EE-E8FBCB79245D}"/>
              </a:ext>
            </a:extLst>
          </p:cNvPr>
          <p:cNvSpPr txBox="1"/>
          <p:nvPr/>
        </p:nvSpPr>
        <p:spPr>
          <a:xfrm>
            <a:off x="8675571" y="2609183"/>
            <a:ext cx="677108" cy="50270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3200">
                <a:latin typeface="Ro Hon Mincho Std B" panose="02020700000000000000" pitchFamily="18" charset="-128"/>
                <a:ea typeface="Ro Hon Mincho Std B" panose="02020700000000000000" pitchFamily="18" charset="-128"/>
              </a:rPr>
              <a:t>、</a:t>
            </a:r>
          </a:p>
        </p:txBody>
      </p:sp>
      <p:grpSp>
        <p:nvGrpSpPr>
          <p:cNvPr id="1449" name="グループ化 1448">
            <a:extLst>
              <a:ext uri="{FF2B5EF4-FFF2-40B4-BE49-F238E27FC236}">
                <a16:creationId xmlns:a16="http://schemas.microsoft.com/office/drawing/2014/main" id="{EBCF269F-3D0A-D03D-1EAE-5AB0DB1EBFCD}"/>
              </a:ext>
            </a:extLst>
          </p:cNvPr>
          <p:cNvGrpSpPr/>
          <p:nvPr/>
        </p:nvGrpSpPr>
        <p:grpSpPr>
          <a:xfrm>
            <a:off x="-759417" y="2692754"/>
            <a:ext cx="11605794" cy="10610861"/>
            <a:chOff x="-759417" y="2190739"/>
            <a:chExt cx="11605794" cy="10610861"/>
          </a:xfrm>
        </p:grpSpPr>
        <p:grpSp>
          <p:nvGrpSpPr>
            <p:cNvPr id="1201" name="グループ化 1200">
              <a:extLst>
                <a:ext uri="{FF2B5EF4-FFF2-40B4-BE49-F238E27FC236}">
                  <a16:creationId xmlns:a16="http://schemas.microsoft.com/office/drawing/2014/main" id="{7D988371-A067-2107-1952-A38888A58A03}"/>
                </a:ext>
              </a:extLst>
            </p:cNvPr>
            <p:cNvGrpSpPr/>
            <p:nvPr/>
          </p:nvGrpSpPr>
          <p:grpSpPr>
            <a:xfrm>
              <a:off x="-759417" y="2190739"/>
              <a:ext cx="11605794" cy="10610861"/>
              <a:chOff x="341486" y="2570317"/>
              <a:chExt cx="8879228" cy="8118036"/>
            </a:xfrm>
          </p:grpSpPr>
          <p:grpSp>
            <p:nvGrpSpPr>
              <p:cNvPr id="1188" name="グループ化 1187">
                <a:extLst>
                  <a:ext uri="{FF2B5EF4-FFF2-40B4-BE49-F238E27FC236}">
                    <a16:creationId xmlns:a16="http://schemas.microsoft.com/office/drawing/2014/main" id="{0E41712A-7C88-AC8D-9F2E-0A5834290DDC}"/>
                  </a:ext>
                </a:extLst>
              </p:cNvPr>
              <p:cNvGrpSpPr/>
              <p:nvPr/>
            </p:nvGrpSpPr>
            <p:grpSpPr>
              <a:xfrm>
                <a:off x="341486" y="2570317"/>
                <a:ext cx="8879228" cy="8118036"/>
                <a:chOff x="341486" y="2570317"/>
                <a:chExt cx="8879228" cy="8118036"/>
              </a:xfrm>
              <a:solidFill>
                <a:schemeClr val="bg2">
                  <a:lumMod val="25000"/>
                </a:schemeClr>
              </a:solidFill>
            </p:grpSpPr>
            <p:sp>
              <p:nvSpPr>
                <p:cNvPr id="4" name="フリーフォーム 3">
                  <a:extLst>
                    <a:ext uri="{FF2B5EF4-FFF2-40B4-BE49-F238E27FC236}">
                      <a16:creationId xmlns:a16="http://schemas.microsoft.com/office/drawing/2014/main" id="{116FB32D-8242-C1C4-BD62-4C1F8732BD1B}"/>
                    </a:ext>
                  </a:extLst>
                </p:cNvPr>
                <p:cNvSpPr/>
                <p:nvPr/>
              </p:nvSpPr>
              <p:spPr>
                <a:xfrm>
                  <a:off x="4641335" y="5589092"/>
                  <a:ext cx="219765" cy="221427"/>
                </a:xfrm>
                <a:custGeom>
                  <a:avLst/>
                  <a:gdLst>
                    <a:gd name="connsiteX0" fmla="*/ 3690 w 219765"/>
                    <a:gd name="connsiteY0" fmla="*/ 221158 h 221427"/>
                    <a:gd name="connsiteX1" fmla="*/ 149740 w 219765"/>
                    <a:gd name="connsiteY1" fmla="*/ 75108 h 221427"/>
                    <a:gd name="connsiteX2" fmla="*/ 124340 w 219765"/>
                    <a:gd name="connsiteY2" fmla="*/ 103683 h 221427"/>
                    <a:gd name="connsiteX3" fmla="*/ 219590 w 219765"/>
                    <a:gd name="connsiteY3" fmla="*/ 2083 h 221427"/>
                    <a:gd name="connsiteX4" fmla="*/ 146565 w 219765"/>
                    <a:gd name="connsiteY4" fmla="*/ 37008 h 221427"/>
                    <a:gd name="connsiteX5" fmla="*/ 95765 w 219765"/>
                    <a:gd name="connsiteY5" fmla="*/ 59233 h 221427"/>
                    <a:gd name="connsiteX6" fmla="*/ 137040 w 219765"/>
                    <a:gd name="connsiteY6" fmla="*/ 33833 h 221427"/>
                    <a:gd name="connsiteX7" fmla="*/ 51315 w 219765"/>
                    <a:gd name="connsiteY7" fmla="*/ 110033 h 221427"/>
                    <a:gd name="connsiteX8" fmla="*/ 3690 w 219765"/>
                    <a:gd name="connsiteY8" fmla="*/ 221158 h 2214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19765" h="221427">
                      <a:moveTo>
                        <a:pt x="3690" y="221158"/>
                      </a:moveTo>
                      <a:cubicBezTo>
                        <a:pt x="20094" y="215337"/>
                        <a:pt x="129632" y="94687"/>
                        <a:pt x="149740" y="75108"/>
                      </a:cubicBezTo>
                      <a:cubicBezTo>
                        <a:pt x="169848" y="55529"/>
                        <a:pt x="112698" y="115854"/>
                        <a:pt x="124340" y="103683"/>
                      </a:cubicBezTo>
                      <a:cubicBezTo>
                        <a:pt x="135982" y="91512"/>
                        <a:pt x="215886" y="13195"/>
                        <a:pt x="219590" y="2083"/>
                      </a:cubicBezTo>
                      <a:cubicBezTo>
                        <a:pt x="223294" y="-9029"/>
                        <a:pt x="167202" y="27483"/>
                        <a:pt x="146565" y="37008"/>
                      </a:cubicBezTo>
                      <a:cubicBezTo>
                        <a:pt x="125928" y="46533"/>
                        <a:pt x="97352" y="59762"/>
                        <a:pt x="95765" y="59233"/>
                      </a:cubicBezTo>
                      <a:cubicBezTo>
                        <a:pt x="94178" y="58704"/>
                        <a:pt x="144448" y="25366"/>
                        <a:pt x="137040" y="33833"/>
                      </a:cubicBezTo>
                      <a:cubicBezTo>
                        <a:pt x="129632" y="42300"/>
                        <a:pt x="73011" y="83046"/>
                        <a:pt x="51315" y="110033"/>
                      </a:cubicBezTo>
                      <a:cubicBezTo>
                        <a:pt x="29619" y="137020"/>
                        <a:pt x="-12714" y="226979"/>
                        <a:pt x="3690" y="22115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" name="フリーフォーム 4">
                  <a:extLst>
                    <a:ext uri="{FF2B5EF4-FFF2-40B4-BE49-F238E27FC236}">
                      <a16:creationId xmlns:a16="http://schemas.microsoft.com/office/drawing/2014/main" id="{CC815019-56D0-BCD1-33AD-AB991109B396}"/>
                    </a:ext>
                  </a:extLst>
                </p:cNvPr>
                <p:cNvSpPr/>
                <p:nvPr/>
              </p:nvSpPr>
              <p:spPr>
                <a:xfrm>
                  <a:off x="4735856" y="5561823"/>
                  <a:ext cx="547720" cy="131096"/>
                </a:xfrm>
                <a:custGeom>
                  <a:avLst/>
                  <a:gdLst>
                    <a:gd name="connsiteX0" fmla="*/ 1244 w 547720"/>
                    <a:gd name="connsiteY0" fmla="*/ 99202 h 131096"/>
                    <a:gd name="connsiteX1" fmla="*/ 74269 w 547720"/>
                    <a:gd name="connsiteY1" fmla="*/ 26177 h 131096"/>
                    <a:gd name="connsiteX2" fmla="*/ 67919 w 547720"/>
                    <a:gd name="connsiteY2" fmla="*/ 61102 h 131096"/>
                    <a:gd name="connsiteX3" fmla="*/ 125069 w 547720"/>
                    <a:gd name="connsiteY3" fmla="*/ 3952 h 131096"/>
                    <a:gd name="connsiteX4" fmla="*/ 134594 w 547720"/>
                    <a:gd name="connsiteY4" fmla="*/ 32527 h 131096"/>
                    <a:gd name="connsiteX5" fmla="*/ 159994 w 547720"/>
                    <a:gd name="connsiteY5" fmla="*/ 777 h 131096"/>
                    <a:gd name="connsiteX6" fmla="*/ 261594 w 547720"/>
                    <a:gd name="connsiteY6" fmla="*/ 10302 h 131096"/>
                    <a:gd name="connsiteX7" fmla="*/ 220319 w 547720"/>
                    <a:gd name="connsiteY7" fmla="*/ 16652 h 131096"/>
                    <a:gd name="connsiteX8" fmla="*/ 264769 w 547720"/>
                    <a:gd name="connsiteY8" fmla="*/ 16652 h 131096"/>
                    <a:gd name="connsiteX9" fmla="*/ 391769 w 547720"/>
                    <a:gd name="connsiteY9" fmla="*/ 38877 h 131096"/>
                    <a:gd name="connsiteX10" fmla="*/ 369544 w 547720"/>
                    <a:gd name="connsiteY10" fmla="*/ 38877 h 131096"/>
                    <a:gd name="connsiteX11" fmla="*/ 436219 w 547720"/>
                    <a:gd name="connsiteY11" fmla="*/ 67452 h 131096"/>
                    <a:gd name="connsiteX12" fmla="*/ 521944 w 547720"/>
                    <a:gd name="connsiteY12" fmla="*/ 99202 h 131096"/>
                    <a:gd name="connsiteX13" fmla="*/ 547344 w 547720"/>
                    <a:gd name="connsiteY13" fmla="*/ 115077 h 131096"/>
                    <a:gd name="connsiteX14" fmla="*/ 537819 w 547720"/>
                    <a:gd name="connsiteY14" fmla="*/ 111902 h 131096"/>
                    <a:gd name="connsiteX15" fmla="*/ 455269 w 547720"/>
                    <a:gd name="connsiteY15" fmla="*/ 89677 h 131096"/>
                    <a:gd name="connsiteX16" fmla="*/ 391769 w 547720"/>
                    <a:gd name="connsiteY16" fmla="*/ 130952 h 131096"/>
                    <a:gd name="connsiteX17" fmla="*/ 391769 w 547720"/>
                    <a:gd name="connsiteY17" fmla="*/ 102377 h 131096"/>
                    <a:gd name="connsiteX18" fmla="*/ 321919 w 547720"/>
                    <a:gd name="connsiteY18" fmla="*/ 76977 h 131096"/>
                    <a:gd name="connsiteX19" fmla="*/ 283819 w 547720"/>
                    <a:gd name="connsiteY19" fmla="*/ 61102 h 131096"/>
                    <a:gd name="connsiteX20" fmla="*/ 267944 w 547720"/>
                    <a:gd name="connsiteY20" fmla="*/ 48402 h 131096"/>
                    <a:gd name="connsiteX21" fmla="*/ 144119 w 547720"/>
                    <a:gd name="connsiteY21" fmla="*/ 48402 h 131096"/>
                    <a:gd name="connsiteX22" fmla="*/ 1244 w 547720"/>
                    <a:gd name="connsiteY22" fmla="*/ 99202 h 1310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547720" h="131096">
                      <a:moveTo>
                        <a:pt x="1244" y="99202"/>
                      </a:moveTo>
                      <a:cubicBezTo>
                        <a:pt x="-10398" y="95498"/>
                        <a:pt x="63157" y="32527"/>
                        <a:pt x="74269" y="26177"/>
                      </a:cubicBezTo>
                      <a:cubicBezTo>
                        <a:pt x="85381" y="19827"/>
                        <a:pt x="59452" y="64806"/>
                        <a:pt x="67919" y="61102"/>
                      </a:cubicBezTo>
                      <a:cubicBezTo>
                        <a:pt x="76386" y="57398"/>
                        <a:pt x="113957" y="8714"/>
                        <a:pt x="125069" y="3952"/>
                      </a:cubicBezTo>
                      <a:cubicBezTo>
                        <a:pt x="136181" y="-810"/>
                        <a:pt x="128773" y="33056"/>
                        <a:pt x="134594" y="32527"/>
                      </a:cubicBezTo>
                      <a:cubicBezTo>
                        <a:pt x="140415" y="31998"/>
                        <a:pt x="138827" y="4481"/>
                        <a:pt x="159994" y="777"/>
                      </a:cubicBezTo>
                      <a:cubicBezTo>
                        <a:pt x="181161" y="-2927"/>
                        <a:pt x="251540" y="7656"/>
                        <a:pt x="261594" y="10302"/>
                      </a:cubicBezTo>
                      <a:cubicBezTo>
                        <a:pt x="271648" y="12948"/>
                        <a:pt x="219790" y="15594"/>
                        <a:pt x="220319" y="16652"/>
                      </a:cubicBezTo>
                      <a:cubicBezTo>
                        <a:pt x="220848" y="17710"/>
                        <a:pt x="236194" y="12948"/>
                        <a:pt x="264769" y="16652"/>
                      </a:cubicBezTo>
                      <a:cubicBezTo>
                        <a:pt x="293344" y="20356"/>
                        <a:pt x="374307" y="35173"/>
                        <a:pt x="391769" y="38877"/>
                      </a:cubicBezTo>
                      <a:cubicBezTo>
                        <a:pt x="409231" y="42581"/>
                        <a:pt x="362136" y="34114"/>
                        <a:pt x="369544" y="38877"/>
                      </a:cubicBezTo>
                      <a:cubicBezTo>
                        <a:pt x="376952" y="43639"/>
                        <a:pt x="410819" y="57398"/>
                        <a:pt x="436219" y="67452"/>
                      </a:cubicBezTo>
                      <a:cubicBezTo>
                        <a:pt x="461619" y="77506"/>
                        <a:pt x="503423" y="91265"/>
                        <a:pt x="521944" y="99202"/>
                      </a:cubicBezTo>
                      <a:cubicBezTo>
                        <a:pt x="540465" y="107139"/>
                        <a:pt x="547344" y="115077"/>
                        <a:pt x="547344" y="115077"/>
                      </a:cubicBezTo>
                      <a:cubicBezTo>
                        <a:pt x="549990" y="117194"/>
                        <a:pt x="537819" y="111902"/>
                        <a:pt x="537819" y="111902"/>
                      </a:cubicBezTo>
                      <a:cubicBezTo>
                        <a:pt x="522473" y="107669"/>
                        <a:pt x="479611" y="86502"/>
                        <a:pt x="455269" y="89677"/>
                      </a:cubicBezTo>
                      <a:cubicBezTo>
                        <a:pt x="430927" y="92852"/>
                        <a:pt x="402352" y="128835"/>
                        <a:pt x="391769" y="130952"/>
                      </a:cubicBezTo>
                      <a:cubicBezTo>
                        <a:pt x="381186" y="133069"/>
                        <a:pt x="403411" y="111373"/>
                        <a:pt x="391769" y="102377"/>
                      </a:cubicBezTo>
                      <a:cubicBezTo>
                        <a:pt x="380127" y="93381"/>
                        <a:pt x="339911" y="83856"/>
                        <a:pt x="321919" y="76977"/>
                      </a:cubicBezTo>
                      <a:cubicBezTo>
                        <a:pt x="303927" y="70098"/>
                        <a:pt x="283819" y="61102"/>
                        <a:pt x="283819" y="61102"/>
                      </a:cubicBezTo>
                      <a:cubicBezTo>
                        <a:pt x="274823" y="56340"/>
                        <a:pt x="291227" y="50519"/>
                        <a:pt x="267944" y="48402"/>
                      </a:cubicBezTo>
                      <a:cubicBezTo>
                        <a:pt x="244661" y="46285"/>
                        <a:pt x="185394" y="39935"/>
                        <a:pt x="144119" y="48402"/>
                      </a:cubicBezTo>
                      <a:cubicBezTo>
                        <a:pt x="102844" y="56869"/>
                        <a:pt x="12886" y="102906"/>
                        <a:pt x="1244" y="9920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" name="フリーフォーム 5">
                  <a:extLst>
                    <a:ext uri="{FF2B5EF4-FFF2-40B4-BE49-F238E27FC236}">
                      <a16:creationId xmlns:a16="http://schemas.microsoft.com/office/drawing/2014/main" id="{8FDD3B52-5E50-924E-0608-53B92C8F86B2}"/>
                    </a:ext>
                  </a:extLst>
                </p:cNvPr>
                <p:cNvSpPr/>
                <p:nvPr/>
              </p:nvSpPr>
              <p:spPr>
                <a:xfrm>
                  <a:off x="4721225" y="5600618"/>
                  <a:ext cx="314701" cy="140481"/>
                </a:xfrm>
                <a:custGeom>
                  <a:avLst/>
                  <a:gdLst>
                    <a:gd name="connsiteX0" fmla="*/ 0 w 314701"/>
                    <a:gd name="connsiteY0" fmla="*/ 139782 h 140481"/>
                    <a:gd name="connsiteX1" fmla="*/ 120650 w 314701"/>
                    <a:gd name="connsiteY1" fmla="*/ 60407 h 140481"/>
                    <a:gd name="connsiteX2" fmla="*/ 139700 w 314701"/>
                    <a:gd name="connsiteY2" fmla="*/ 38182 h 140481"/>
                    <a:gd name="connsiteX3" fmla="*/ 250825 w 314701"/>
                    <a:gd name="connsiteY3" fmla="*/ 28657 h 140481"/>
                    <a:gd name="connsiteX4" fmla="*/ 209550 w 314701"/>
                    <a:gd name="connsiteY4" fmla="*/ 25482 h 140481"/>
                    <a:gd name="connsiteX5" fmla="*/ 314325 w 314701"/>
                    <a:gd name="connsiteY5" fmla="*/ 6432 h 140481"/>
                    <a:gd name="connsiteX6" fmla="*/ 241300 w 314701"/>
                    <a:gd name="connsiteY6" fmla="*/ 82 h 140481"/>
                    <a:gd name="connsiteX7" fmla="*/ 155575 w 314701"/>
                    <a:gd name="connsiteY7" fmla="*/ 3257 h 140481"/>
                    <a:gd name="connsiteX8" fmla="*/ 120650 w 314701"/>
                    <a:gd name="connsiteY8" fmla="*/ 9607 h 140481"/>
                    <a:gd name="connsiteX9" fmla="*/ 0 w 314701"/>
                    <a:gd name="connsiteY9" fmla="*/ 139782 h 1404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14701" h="140481">
                      <a:moveTo>
                        <a:pt x="0" y="139782"/>
                      </a:moveTo>
                      <a:cubicBezTo>
                        <a:pt x="0" y="148249"/>
                        <a:pt x="97367" y="77340"/>
                        <a:pt x="120650" y="60407"/>
                      </a:cubicBezTo>
                      <a:cubicBezTo>
                        <a:pt x="143933" y="43474"/>
                        <a:pt x="118004" y="43474"/>
                        <a:pt x="139700" y="38182"/>
                      </a:cubicBezTo>
                      <a:cubicBezTo>
                        <a:pt x="161396" y="32890"/>
                        <a:pt x="239183" y="30774"/>
                        <a:pt x="250825" y="28657"/>
                      </a:cubicBezTo>
                      <a:cubicBezTo>
                        <a:pt x="262467" y="26540"/>
                        <a:pt x="198967" y="29186"/>
                        <a:pt x="209550" y="25482"/>
                      </a:cubicBezTo>
                      <a:cubicBezTo>
                        <a:pt x="220133" y="21778"/>
                        <a:pt x="309033" y="10665"/>
                        <a:pt x="314325" y="6432"/>
                      </a:cubicBezTo>
                      <a:cubicBezTo>
                        <a:pt x="319617" y="2199"/>
                        <a:pt x="267758" y="611"/>
                        <a:pt x="241300" y="82"/>
                      </a:cubicBezTo>
                      <a:cubicBezTo>
                        <a:pt x="214842" y="-447"/>
                        <a:pt x="175683" y="1669"/>
                        <a:pt x="155575" y="3257"/>
                      </a:cubicBezTo>
                      <a:cubicBezTo>
                        <a:pt x="135467" y="4844"/>
                        <a:pt x="141817" y="-6797"/>
                        <a:pt x="120650" y="9607"/>
                      </a:cubicBezTo>
                      <a:cubicBezTo>
                        <a:pt x="99483" y="26011"/>
                        <a:pt x="0" y="131315"/>
                        <a:pt x="0" y="13978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" name="フリーフォーム 6">
                  <a:extLst>
                    <a:ext uri="{FF2B5EF4-FFF2-40B4-BE49-F238E27FC236}">
                      <a16:creationId xmlns:a16="http://schemas.microsoft.com/office/drawing/2014/main" id="{8097C61E-29CA-2B6B-9576-8E071D8DFAA6}"/>
                    </a:ext>
                  </a:extLst>
                </p:cNvPr>
                <p:cNvSpPr/>
                <p:nvPr/>
              </p:nvSpPr>
              <p:spPr>
                <a:xfrm>
                  <a:off x="4806608" y="5592839"/>
                  <a:ext cx="222649" cy="190019"/>
                </a:xfrm>
                <a:custGeom>
                  <a:avLst/>
                  <a:gdLst>
                    <a:gd name="connsiteX0" fmla="*/ 159092 w 222649"/>
                    <a:gd name="connsiteY0" fmla="*/ 1511 h 190019"/>
                    <a:gd name="connsiteX1" fmla="*/ 213067 w 222649"/>
                    <a:gd name="connsiteY1" fmla="*/ 39611 h 190019"/>
                    <a:gd name="connsiteX2" fmla="*/ 222592 w 222649"/>
                    <a:gd name="connsiteY2" fmla="*/ 80886 h 190019"/>
                    <a:gd name="connsiteX3" fmla="*/ 216242 w 222649"/>
                    <a:gd name="connsiteY3" fmla="*/ 128511 h 190019"/>
                    <a:gd name="connsiteX4" fmla="*/ 200367 w 222649"/>
                    <a:gd name="connsiteY4" fmla="*/ 160261 h 190019"/>
                    <a:gd name="connsiteX5" fmla="*/ 159092 w 222649"/>
                    <a:gd name="connsiteY5" fmla="*/ 185661 h 190019"/>
                    <a:gd name="connsiteX6" fmla="*/ 89242 w 222649"/>
                    <a:gd name="connsiteY6" fmla="*/ 188836 h 190019"/>
                    <a:gd name="connsiteX7" fmla="*/ 51142 w 222649"/>
                    <a:gd name="connsiteY7" fmla="*/ 172961 h 190019"/>
                    <a:gd name="connsiteX8" fmla="*/ 22567 w 222649"/>
                    <a:gd name="connsiteY8" fmla="*/ 150736 h 190019"/>
                    <a:gd name="connsiteX9" fmla="*/ 6692 w 222649"/>
                    <a:gd name="connsiteY9" fmla="*/ 115811 h 190019"/>
                    <a:gd name="connsiteX10" fmla="*/ 342 w 222649"/>
                    <a:gd name="connsiteY10" fmla="*/ 87236 h 190019"/>
                    <a:gd name="connsiteX11" fmla="*/ 16217 w 222649"/>
                    <a:gd name="connsiteY11" fmla="*/ 49136 h 190019"/>
                    <a:gd name="connsiteX12" fmla="*/ 67017 w 222649"/>
                    <a:gd name="connsiteY12" fmla="*/ 11036 h 190019"/>
                    <a:gd name="connsiteX13" fmla="*/ 159092 w 222649"/>
                    <a:gd name="connsiteY13" fmla="*/ 1511 h 1900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22649" h="190019">
                      <a:moveTo>
                        <a:pt x="159092" y="1511"/>
                      </a:moveTo>
                      <a:cubicBezTo>
                        <a:pt x="183434" y="6273"/>
                        <a:pt x="202484" y="26382"/>
                        <a:pt x="213067" y="39611"/>
                      </a:cubicBezTo>
                      <a:cubicBezTo>
                        <a:pt x="223650" y="52840"/>
                        <a:pt x="222063" y="66069"/>
                        <a:pt x="222592" y="80886"/>
                      </a:cubicBezTo>
                      <a:cubicBezTo>
                        <a:pt x="223121" y="95703"/>
                        <a:pt x="219946" y="115282"/>
                        <a:pt x="216242" y="128511"/>
                      </a:cubicBezTo>
                      <a:cubicBezTo>
                        <a:pt x="212538" y="141740"/>
                        <a:pt x="209892" y="150736"/>
                        <a:pt x="200367" y="160261"/>
                      </a:cubicBezTo>
                      <a:cubicBezTo>
                        <a:pt x="190842" y="169786"/>
                        <a:pt x="177613" y="180898"/>
                        <a:pt x="159092" y="185661"/>
                      </a:cubicBezTo>
                      <a:cubicBezTo>
                        <a:pt x="140571" y="190424"/>
                        <a:pt x="107234" y="190953"/>
                        <a:pt x="89242" y="188836"/>
                      </a:cubicBezTo>
                      <a:cubicBezTo>
                        <a:pt x="71250" y="186719"/>
                        <a:pt x="62254" y="179311"/>
                        <a:pt x="51142" y="172961"/>
                      </a:cubicBezTo>
                      <a:cubicBezTo>
                        <a:pt x="40030" y="166611"/>
                        <a:pt x="29975" y="160261"/>
                        <a:pt x="22567" y="150736"/>
                      </a:cubicBezTo>
                      <a:cubicBezTo>
                        <a:pt x="15159" y="141211"/>
                        <a:pt x="10396" y="126394"/>
                        <a:pt x="6692" y="115811"/>
                      </a:cubicBezTo>
                      <a:cubicBezTo>
                        <a:pt x="2988" y="105228"/>
                        <a:pt x="-1245" y="98348"/>
                        <a:pt x="342" y="87236"/>
                      </a:cubicBezTo>
                      <a:cubicBezTo>
                        <a:pt x="1929" y="76124"/>
                        <a:pt x="5105" y="61836"/>
                        <a:pt x="16217" y="49136"/>
                      </a:cubicBezTo>
                      <a:cubicBezTo>
                        <a:pt x="27329" y="36436"/>
                        <a:pt x="47438" y="17915"/>
                        <a:pt x="67017" y="11036"/>
                      </a:cubicBezTo>
                      <a:cubicBezTo>
                        <a:pt x="86596" y="4157"/>
                        <a:pt x="134750" y="-3251"/>
                        <a:pt x="159092" y="151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" name="円/楕円 7">
                  <a:extLst>
                    <a:ext uri="{FF2B5EF4-FFF2-40B4-BE49-F238E27FC236}">
                      <a16:creationId xmlns:a16="http://schemas.microsoft.com/office/drawing/2014/main" id="{F838DBD0-7FB2-216D-62A5-428502A3F308}"/>
                    </a:ext>
                  </a:extLst>
                </p:cNvPr>
                <p:cNvSpPr/>
                <p:nvPr/>
              </p:nvSpPr>
              <p:spPr>
                <a:xfrm>
                  <a:off x="4880490" y="5627371"/>
                  <a:ext cx="60500" cy="605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" name="フリーフォーム 8">
                  <a:extLst>
                    <a:ext uri="{FF2B5EF4-FFF2-40B4-BE49-F238E27FC236}">
                      <a16:creationId xmlns:a16="http://schemas.microsoft.com/office/drawing/2014/main" id="{81967260-0D1F-FF2D-9B26-351646740869}"/>
                    </a:ext>
                  </a:extLst>
                </p:cNvPr>
                <p:cNvSpPr/>
                <p:nvPr/>
              </p:nvSpPr>
              <p:spPr>
                <a:xfrm>
                  <a:off x="5083166" y="5619448"/>
                  <a:ext cx="29260" cy="115172"/>
                </a:xfrm>
                <a:custGeom>
                  <a:avLst/>
                  <a:gdLst>
                    <a:gd name="connsiteX0" fmla="*/ 9 w 29260"/>
                    <a:gd name="connsiteY0" fmla="*/ 302 h 115172"/>
                    <a:gd name="connsiteX1" fmla="*/ 25409 w 29260"/>
                    <a:gd name="connsiteY1" fmla="*/ 79677 h 115172"/>
                    <a:gd name="connsiteX2" fmla="*/ 22234 w 29260"/>
                    <a:gd name="connsiteY2" fmla="*/ 114602 h 115172"/>
                    <a:gd name="connsiteX3" fmla="*/ 28584 w 29260"/>
                    <a:gd name="connsiteY3" fmla="*/ 54277 h 115172"/>
                    <a:gd name="connsiteX4" fmla="*/ 9 w 29260"/>
                    <a:gd name="connsiteY4" fmla="*/ 302 h 1151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9260" h="115172">
                      <a:moveTo>
                        <a:pt x="9" y="302"/>
                      </a:moveTo>
                      <a:cubicBezTo>
                        <a:pt x="-520" y="4535"/>
                        <a:pt x="21705" y="60627"/>
                        <a:pt x="25409" y="79677"/>
                      </a:cubicBezTo>
                      <a:cubicBezTo>
                        <a:pt x="29113" y="98727"/>
                        <a:pt x="21705" y="118835"/>
                        <a:pt x="22234" y="114602"/>
                      </a:cubicBezTo>
                      <a:cubicBezTo>
                        <a:pt x="22763" y="110369"/>
                        <a:pt x="31759" y="71210"/>
                        <a:pt x="28584" y="54277"/>
                      </a:cubicBezTo>
                      <a:cubicBezTo>
                        <a:pt x="25409" y="37344"/>
                        <a:pt x="538" y="-3931"/>
                        <a:pt x="9" y="30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" name="フリーフォーム 9">
                  <a:extLst>
                    <a:ext uri="{FF2B5EF4-FFF2-40B4-BE49-F238E27FC236}">
                      <a16:creationId xmlns:a16="http://schemas.microsoft.com/office/drawing/2014/main" id="{0E995C2C-82F0-ED1F-466F-27DC78116F05}"/>
                    </a:ext>
                  </a:extLst>
                </p:cNvPr>
                <p:cNvSpPr/>
                <p:nvPr/>
              </p:nvSpPr>
              <p:spPr>
                <a:xfrm>
                  <a:off x="4724119" y="5714834"/>
                  <a:ext cx="86558" cy="92328"/>
                </a:xfrm>
                <a:custGeom>
                  <a:avLst/>
                  <a:gdLst>
                    <a:gd name="connsiteX0" fmla="*/ 281 w 86558"/>
                    <a:gd name="connsiteY0" fmla="*/ 166 h 92328"/>
                    <a:gd name="connsiteX1" fmla="*/ 44731 w 86558"/>
                    <a:gd name="connsiteY1" fmla="*/ 31916 h 92328"/>
                    <a:gd name="connsiteX2" fmla="*/ 86006 w 86558"/>
                    <a:gd name="connsiteY2" fmla="*/ 92241 h 92328"/>
                    <a:gd name="connsiteX3" fmla="*/ 66956 w 86558"/>
                    <a:gd name="connsiteY3" fmla="*/ 44616 h 92328"/>
                    <a:gd name="connsiteX4" fmla="*/ 281 w 86558"/>
                    <a:gd name="connsiteY4" fmla="*/ 166 h 923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6558" h="92328">
                      <a:moveTo>
                        <a:pt x="281" y="166"/>
                      </a:moveTo>
                      <a:cubicBezTo>
                        <a:pt x="-3423" y="-1951"/>
                        <a:pt x="30444" y="16570"/>
                        <a:pt x="44731" y="31916"/>
                      </a:cubicBezTo>
                      <a:cubicBezTo>
                        <a:pt x="59019" y="47262"/>
                        <a:pt x="82302" y="90124"/>
                        <a:pt x="86006" y="92241"/>
                      </a:cubicBezTo>
                      <a:cubicBezTo>
                        <a:pt x="89710" y="94358"/>
                        <a:pt x="73835" y="57316"/>
                        <a:pt x="66956" y="44616"/>
                      </a:cubicBezTo>
                      <a:cubicBezTo>
                        <a:pt x="60077" y="31916"/>
                        <a:pt x="3985" y="2283"/>
                        <a:pt x="281" y="16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" name="フリーフォーム 10">
                  <a:extLst>
                    <a:ext uri="{FF2B5EF4-FFF2-40B4-BE49-F238E27FC236}">
                      <a16:creationId xmlns:a16="http://schemas.microsoft.com/office/drawing/2014/main" id="{1A7AFAA6-EBBF-9BE3-B7EC-6C35A2299630}"/>
                    </a:ext>
                  </a:extLst>
                </p:cNvPr>
                <p:cNvSpPr/>
                <p:nvPr/>
              </p:nvSpPr>
              <p:spPr>
                <a:xfrm>
                  <a:off x="4644188" y="5791200"/>
                  <a:ext cx="328447" cy="34944"/>
                </a:xfrm>
                <a:custGeom>
                  <a:avLst/>
                  <a:gdLst>
                    <a:gd name="connsiteX0" fmla="*/ 837 w 328447"/>
                    <a:gd name="connsiteY0" fmla="*/ 0 h 34944"/>
                    <a:gd name="connsiteX1" fmla="*/ 115137 w 328447"/>
                    <a:gd name="connsiteY1" fmla="*/ 3175 h 34944"/>
                    <a:gd name="connsiteX2" fmla="*/ 194512 w 328447"/>
                    <a:gd name="connsiteY2" fmla="*/ 15875 h 34944"/>
                    <a:gd name="connsiteX3" fmla="*/ 172287 w 328447"/>
                    <a:gd name="connsiteY3" fmla="*/ 19050 h 34944"/>
                    <a:gd name="connsiteX4" fmla="*/ 248487 w 328447"/>
                    <a:gd name="connsiteY4" fmla="*/ 22225 h 34944"/>
                    <a:gd name="connsiteX5" fmla="*/ 327862 w 328447"/>
                    <a:gd name="connsiteY5" fmla="*/ 34925 h 34944"/>
                    <a:gd name="connsiteX6" fmla="*/ 280237 w 328447"/>
                    <a:gd name="connsiteY6" fmla="*/ 19050 h 34944"/>
                    <a:gd name="connsiteX7" fmla="*/ 200862 w 328447"/>
                    <a:gd name="connsiteY7" fmla="*/ 6350 h 34944"/>
                    <a:gd name="connsiteX8" fmla="*/ 178637 w 328447"/>
                    <a:gd name="connsiteY8" fmla="*/ 3175 h 34944"/>
                    <a:gd name="connsiteX9" fmla="*/ 837 w 328447"/>
                    <a:gd name="connsiteY9" fmla="*/ 0 h 349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28447" h="34944">
                      <a:moveTo>
                        <a:pt x="837" y="0"/>
                      </a:moveTo>
                      <a:cubicBezTo>
                        <a:pt x="-9746" y="0"/>
                        <a:pt x="82858" y="529"/>
                        <a:pt x="115137" y="3175"/>
                      </a:cubicBezTo>
                      <a:cubicBezTo>
                        <a:pt x="147416" y="5821"/>
                        <a:pt x="184987" y="13229"/>
                        <a:pt x="194512" y="15875"/>
                      </a:cubicBezTo>
                      <a:cubicBezTo>
                        <a:pt x="204037" y="18521"/>
                        <a:pt x="163291" y="17992"/>
                        <a:pt x="172287" y="19050"/>
                      </a:cubicBezTo>
                      <a:cubicBezTo>
                        <a:pt x="181283" y="20108"/>
                        <a:pt x="222558" y="19579"/>
                        <a:pt x="248487" y="22225"/>
                      </a:cubicBezTo>
                      <a:cubicBezTo>
                        <a:pt x="274416" y="24871"/>
                        <a:pt x="322570" y="35454"/>
                        <a:pt x="327862" y="34925"/>
                      </a:cubicBezTo>
                      <a:cubicBezTo>
                        <a:pt x="333154" y="34396"/>
                        <a:pt x="301404" y="23812"/>
                        <a:pt x="280237" y="19050"/>
                      </a:cubicBezTo>
                      <a:cubicBezTo>
                        <a:pt x="259070" y="14288"/>
                        <a:pt x="217795" y="8996"/>
                        <a:pt x="200862" y="6350"/>
                      </a:cubicBezTo>
                      <a:cubicBezTo>
                        <a:pt x="183929" y="3704"/>
                        <a:pt x="207212" y="4763"/>
                        <a:pt x="178637" y="3175"/>
                      </a:cubicBezTo>
                      <a:cubicBezTo>
                        <a:pt x="150062" y="1588"/>
                        <a:pt x="11420" y="0"/>
                        <a:pt x="837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" name="フリーフォーム 11">
                  <a:extLst>
                    <a:ext uri="{FF2B5EF4-FFF2-40B4-BE49-F238E27FC236}">
                      <a16:creationId xmlns:a16="http://schemas.microsoft.com/office/drawing/2014/main" id="{FF73091A-C0A8-CE55-F8EC-C5E6E7BA5D15}"/>
                    </a:ext>
                  </a:extLst>
                </p:cNvPr>
                <p:cNvSpPr/>
                <p:nvPr/>
              </p:nvSpPr>
              <p:spPr>
                <a:xfrm>
                  <a:off x="4666713" y="5784757"/>
                  <a:ext cx="140910" cy="19298"/>
                </a:xfrm>
                <a:custGeom>
                  <a:avLst/>
                  <a:gdLst>
                    <a:gd name="connsiteX0" fmla="*/ 537 w 140910"/>
                    <a:gd name="connsiteY0" fmla="*/ 19143 h 19298"/>
                    <a:gd name="connsiteX1" fmla="*/ 60862 w 140910"/>
                    <a:gd name="connsiteY1" fmla="*/ 9618 h 19298"/>
                    <a:gd name="connsiteX2" fmla="*/ 140237 w 140910"/>
                    <a:gd name="connsiteY2" fmla="*/ 19143 h 19298"/>
                    <a:gd name="connsiteX3" fmla="*/ 95787 w 140910"/>
                    <a:gd name="connsiteY3" fmla="*/ 93 h 19298"/>
                    <a:gd name="connsiteX4" fmla="*/ 537 w 140910"/>
                    <a:gd name="connsiteY4" fmla="*/ 19143 h 192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0910" h="19298">
                      <a:moveTo>
                        <a:pt x="537" y="19143"/>
                      </a:moveTo>
                      <a:cubicBezTo>
                        <a:pt x="-5284" y="20731"/>
                        <a:pt x="37579" y="9618"/>
                        <a:pt x="60862" y="9618"/>
                      </a:cubicBezTo>
                      <a:cubicBezTo>
                        <a:pt x="84145" y="9618"/>
                        <a:pt x="134416" y="20731"/>
                        <a:pt x="140237" y="19143"/>
                      </a:cubicBezTo>
                      <a:cubicBezTo>
                        <a:pt x="146058" y="17555"/>
                        <a:pt x="112720" y="1680"/>
                        <a:pt x="95787" y="93"/>
                      </a:cubicBezTo>
                      <a:cubicBezTo>
                        <a:pt x="78854" y="-1495"/>
                        <a:pt x="6358" y="17555"/>
                        <a:pt x="537" y="1914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" name="フリーフォーム 12">
                  <a:extLst>
                    <a:ext uri="{FF2B5EF4-FFF2-40B4-BE49-F238E27FC236}">
                      <a16:creationId xmlns:a16="http://schemas.microsoft.com/office/drawing/2014/main" id="{2BB1AB44-F600-5F76-1840-C636CE86C7D2}"/>
                    </a:ext>
                  </a:extLst>
                </p:cNvPr>
                <p:cNvSpPr/>
                <p:nvPr/>
              </p:nvSpPr>
              <p:spPr>
                <a:xfrm>
                  <a:off x="5080000" y="5670427"/>
                  <a:ext cx="95250" cy="171969"/>
                </a:xfrm>
                <a:custGeom>
                  <a:avLst/>
                  <a:gdLst>
                    <a:gd name="connsiteX0" fmla="*/ 95250 w 95250"/>
                    <a:gd name="connsiteY0" fmla="*/ 123 h 171969"/>
                    <a:gd name="connsiteX1" fmla="*/ 44450 w 95250"/>
                    <a:gd name="connsiteY1" fmla="*/ 123948 h 171969"/>
                    <a:gd name="connsiteX2" fmla="*/ 0 w 95250"/>
                    <a:gd name="connsiteY2" fmla="*/ 171573 h 171969"/>
                    <a:gd name="connsiteX3" fmla="*/ 44450 w 95250"/>
                    <a:gd name="connsiteY3" fmla="*/ 101723 h 171969"/>
                    <a:gd name="connsiteX4" fmla="*/ 95250 w 95250"/>
                    <a:gd name="connsiteY4" fmla="*/ 123 h 1719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5250" h="171969">
                      <a:moveTo>
                        <a:pt x="95250" y="123"/>
                      </a:moveTo>
                      <a:cubicBezTo>
                        <a:pt x="95250" y="3827"/>
                        <a:pt x="60325" y="95373"/>
                        <a:pt x="44450" y="123948"/>
                      </a:cubicBezTo>
                      <a:cubicBezTo>
                        <a:pt x="28575" y="152523"/>
                        <a:pt x="0" y="175277"/>
                        <a:pt x="0" y="171573"/>
                      </a:cubicBezTo>
                      <a:cubicBezTo>
                        <a:pt x="0" y="167869"/>
                        <a:pt x="29104" y="126065"/>
                        <a:pt x="44450" y="101723"/>
                      </a:cubicBezTo>
                      <a:cubicBezTo>
                        <a:pt x="59796" y="77381"/>
                        <a:pt x="95250" y="-3581"/>
                        <a:pt x="95250" y="12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" name="フリーフォーム 13">
                  <a:extLst>
                    <a:ext uri="{FF2B5EF4-FFF2-40B4-BE49-F238E27FC236}">
                      <a16:creationId xmlns:a16="http://schemas.microsoft.com/office/drawing/2014/main" id="{34769202-1424-5D6A-1DF8-2EC763BC6B7F}"/>
                    </a:ext>
                  </a:extLst>
                </p:cNvPr>
                <p:cNvSpPr/>
                <p:nvPr/>
              </p:nvSpPr>
              <p:spPr>
                <a:xfrm>
                  <a:off x="5026008" y="5676797"/>
                  <a:ext cx="114347" cy="124099"/>
                </a:xfrm>
                <a:custGeom>
                  <a:avLst/>
                  <a:gdLst>
                    <a:gd name="connsiteX0" fmla="*/ 114317 w 114347"/>
                    <a:gd name="connsiteY0" fmla="*/ 103 h 124099"/>
                    <a:gd name="connsiteX1" fmla="*/ 69867 w 114347"/>
                    <a:gd name="connsiteY1" fmla="*/ 66778 h 124099"/>
                    <a:gd name="connsiteX2" fmla="*/ 17 w 114347"/>
                    <a:gd name="connsiteY2" fmla="*/ 123928 h 124099"/>
                    <a:gd name="connsiteX3" fmla="*/ 63517 w 114347"/>
                    <a:gd name="connsiteY3" fmla="*/ 82653 h 124099"/>
                    <a:gd name="connsiteX4" fmla="*/ 114317 w 114347"/>
                    <a:gd name="connsiteY4" fmla="*/ 103 h 1240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4347" h="124099">
                      <a:moveTo>
                        <a:pt x="114317" y="103"/>
                      </a:moveTo>
                      <a:cubicBezTo>
                        <a:pt x="115375" y="-2543"/>
                        <a:pt x="88917" y="46141"/>
                        <a:pt x="69867" y="66778"/>
                      </a:cubicBezTo>
                      <a:cubicBezTo>
                        <a:pt x="50817" y="87415"/>
                        <a:pt x="1075" y="121282"/>
                        <a:pt x="17" y="123928"/>
                      </a:cubicBezTo>
                      <a:cubicBezTo>
                        <a:pt x="-1041" y="126574"/>
                        <a:pt x="45525" y="97999"/>
                        <a:pt x="63517" y="82653"/>
                      </a:cubicBezTo>
                      <a:cubicBezTo>
                        <a:pt x="81509" y="67307"/>
                        <a:pt x="113259" y="2749"/>
                        <a:pt x="114317" y="10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" name="フリーフォーム 14">
                  <a:extLst>
                    <a:ext uri="{FF2B5EF4-FFF2-40B4-BE49-F238E27FC236}">
                      <a16:creationId xmlns:a16="http://schemas.microsoft.com/office/drawing/2014/main" id="{01F3FAC4-1637-EE33-C2F1-2476BF7FE5E4}"/>
                    </a:ext>
                  </a:extLst>
                </p:cNvPr>
                <p:cNvSpPr/>
                <p:nvPr/>
              </p:nvSpPr>
              <p:spPr>
                <a:xfrm>
                  <a:off x="4762500" y="5815387"/>
                  <a:ext cx="255471" cy="52176"/>
                </a:xfrm>
                <a:custGeom>
                  <a:avLst/>
                  <a:gdLst>
                    <a:gd name="connsiteX0" fmla="*/ 0 w 255471"/>
                    <a:gd name="connsiteY0" fmla="*/ 52013 h 52176"/>
                    <a:gd name="connsiteX1" fmla="*/ 104775 w 255471"/>
                    <a:gd name="connsiteY1" fmla="*/ 17088 h 52176"/>
                    <a:gd name="connsiteX2" fmla="*/ 50800 w 255471"/>
                    <a:gd name="connsiteY2" fmla="*/ 7563 h 52176"/>
                    <a:gd name="connsiteX3" fmla="*/ 149225 w 255471"/>
                    <a:gd name="connsiteY3" fmla="*/ 10738 h 52176"/>
                    <a:gd name="connsiteX4" fmla="*/ 254000 w 255471"/>
                    <a:gd name="connsiteY4" fmla="*/ 20263 h 52176"/>
                    <a:gd name="connsiteX5" fmla="*/ 206375 w 255471"/>
                    <a:gd name="connsiteY5" fmla="*/ 10738 h 52176"/>
                    <a:gd name="connsiteX6" fmla="*/ 146050 w 255471"/>
                    <a:gd name="connsiteY6" fmla="*/ 13913 h 52176"/>
                    <a:gd name="connsiteX7" fmla="*/ 104775 w 255471"/>
                    <a:gd name="connsiteY7" fmla="*/ 1213 h 52176"/>
                    <a:gd name="connsiteX8" fmla="*/ 0 w 255471"/>
                    <a:gd name="connsiteY8" fmla="*/ 52013 h 521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55471" h="52176">
                      <a:moveTo>
                        <a:pt x="0" y="52013"/>
                      </a:moveTo>
                      <a:cubicBezTo>
                        <a:pt x="0" y="54659"/>
                        <a:pt x="96308" y="24496"/>
                        <a:pt x="104775" y="17088"/>
                      </a:cubicBezTo>
                      <a:cubicBezTo>
                        <a:pt x="113242" y="9680"/>
                        <a:pt x="43392" y="8621"/>
                        <a:pt x="50800" y="7563"/>
                      </a:cubicBezTo>
                      <a:cubicBezTo>
                        <a:pt x="58208" y="6505"/>
                        <a:pt x="115358" y="8621"/>
                        <a:pt x="149225" y="10738"/>
                      </a:cubicBezTo>
                      <a:cubicBezTo>
                        <a:pt x="183092" y="12855"/>
                        <a:pt x="244475" y="20263"/>
                        <a:pt x="254000" y="20263"/>
                      </a:cubicBezTo>
                      <a:cubicBezTo>
                        <a:pt x="263525" y="20263"/>
                        <a:pt x="224366" y="11796"/>
                        <a:pt x="206375" y="10738"/>
                      </a:cubicBezTo>
                      <a:cubicBezTo>
                        <a:pt x="188384" y="9680"/>
                        <a:pt x="162983" y="15500"/>
                        <a:pt x="146050" y="13913"/>
                      </a:cubicBezTo>
                      <a:cubicBezTo>
                        <a:pt x="129117" y="12325"/>
                        <a:pt x="132292" y="-4608"/>
                        <a:pt x="104775" y="1213"/>
                      </a:cubicBezTo>
                      <a:cubicBezTo>
                        <a:pt x="77258" y="7034"/>
                        <a:pt x="0" y="49367"/>
                        <a:pt x="0" y="5201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" name="フリーフォーム 15">
                  <a:extLst>
                    <a:ext uri="{FF2B5EF4-FFF2-40B4-BE49-F238E27FC236}">
                      <a16:creationId xmlns:a16="http://schemas.microsoft.com/office/drawing/2014/main" id="{C938D4A9-6DDA-E2AB-7676-762207267F97}"/>
                    </a:ext>
                  </a:extLst>
                </p:cNvPr>
                <p:cNvSpPr/>
                <p:nvPr/>
              </p:nvSpPr>
              <p:spPr>
                <a:xfrm>
                  <a:off x="4968681" y="5781625"/>
                  <a:ext cx="149422" cy="69903"/>
                </a:xfrm>
                <a:custGeom>
                  <a:avLst/>
                  <a:gdLst>
                    <a:gd name="connsiteX0" fmla="*/ 194 w 149422"/>
                    <a:gd name="connsiteY0" fmla="*/ 69900 h 69903"/>
                    <a:gd name="connsiteX1" fmla="*/ 117669 w 149422"/>
                    <a:gd name="connsiteY1" fmla="*/ 3225 h 69903"/>
                    <a:gd name="connsiteX2" fmla="*/ 79569 w 149422"/>
                    <a:gd name="connsiteY2" fmla="*/ 34975 h 69903"/>
                    <a:gd name="connsiteX3" fmla="*/ 149419 w 149422"/>
                    <a:gd name="connsiteY3" fmla="*/ 50 h 69903"/>
                    <a:gd name="connsiteX4" fmla="*/ 82744 w 149422"/>
                    <a:gd name="connsiteY4" fmla="*/ 44500 h 69903"/>
                    <a:gd name="connsiteX5" fmla="*/ 89094 w 149422"/>
                    <a:gd name="connsiteY5" fmla="*/ 6400 h 69903"/>
                    <a:gd name="connsiteX6" fmla="*/ 194 w 149422"/>
                    <a:gd name="connsiteY6" fmla="*/ 69900 h 699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49422" h="69903">
                      <a:moveTo>
                        <a:pt x="194" y="69900"/>
                      </a:moveTo>
                      <a:cubicBezTo>
                        <a:pt x="4957" y="69371"/>
                        <a:pt x="104440" y="9046"/>
                        <a:pt x="117669" y="3225"/>
                      </a:cubicBezTo>
                      <a:cubicBezTo>
                        <a:pt x="130898" y="-2596"/>
                        <a:pt x="74277" y="35504"/>
                        <a:pt x="79569" y="34975"/>
                      </a:cubicBezTo>
                      <a:cubicBezTo>
                        <a:pt x="84861" y="34446"/>
                        <a:pt x="148890" y="-1537"/>
                        <a:pt x="149419" y="50"/>
                      </a:cubicBezTo>
                      <a:cubicBezTo>
                        <a:pt x="149948" y="1637"/>
                        <a:pt x="92798" y="43442"/>
                        <a:pt x="82744" y="44500"/>
                      </a:cubicBezTo>
                      <a:cubicBezTo>
                        <a:pt x="72690" y="45558"/>
                        <a:pt x="98619" y="8517"/>
                        <a:pt x="89094" y="6400"/>
                      </a:cubicBezTo>
                      <a:cubicBezTo>
                        <a:pt x="79569" y="4283"/>
                        <a:pt x="-4569" y="70429"/>
                        <a:pt x="194" y="6990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" name="フリーフォーム 16">
                  <a:extLst>
                    <a:ext uri="{FF2B5EF4-FFF2-40B4-BE49-F238E27FC236}">
                      <a16:creationId xmlns:a16="http://schemas.microsoft.com/office/drawing/2014/main" id="{2299CAD8-DF86-4306-4CB9-DE76FAD7CA40}"/>
                    </a:ext>
                  </a:extLst>
                </p:cNvPr>
                <p:cNvSpPr/>
                <p:nvPr/>
              </p:nvSpPr>
              <p:spPr>
                <a:xfrm>
                  <a:off x="4803677" y="5803628"/>
                  <a:ext cx="167430" cy="57946"/>
                </a:xfrm>
                <a:custGeom>
                  <a:avLst/>
                  <a:gdLst>
                    <a:gd name="connsiteX0" fmla="*/ 98 w 167430"/>
                    <a:gd name="connsiteY0" fmla="*/ 57422 h 57946"/>
                    <a:gd name="connsiteX1" fmla="*/ 76298 w 167430"/>
                    <a:gd name="connsiteY1" fmla="*/ 28847 h 57946"/>
                    <a:gd name="connsiteX2" fmla="*/ 165198 w 167430"/>
                    <a:gd name="connsiteY2" fmla="*/ 32022 h 57946"/>
                    <a:gd name="connsiteX3" fmla="*/ 136623 w 167430"/>
                    <a:gd name="connsiteY3" fmla="*/ 38372 h 57946"/>
                    <a:gd name="connsiteX4" fmla="*/ 92173 w 167430"/>
                    <a:gd name="connsiteY4" fmla="*/ 57422 h 57946"/>
                    <a:gd name="connsiteX5" fmla="*/ 120748 w 167430"/>
                    <a:gd name="connsiteY5" fmla="*/ 32022 h 57946"/>
                    <a:gd name="connsiteX6" fmla="*/ 92173 w 167430"/>
                    <a:gd name="connsiteY6" fmla="*/ 272 h 57946"/>
                    <a:gd name="connsiteX7" fmla="*/ 98 w 167430"/>
                    <a:gd name="connsiteY7" fmla="*/ 57422 h 579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67430" h="57946">
                      <a:moveTo>
                        <a:pt x="98" y="57422"/>
                      </a:moveTo>
                      <a:cubicBezTo>
                        <a:pt x="-2548" y="62184"/>
                        <a:pt x="48781" y="33080"/>
                        <a:pt x="76298" y="28847"/>
                      </a:cubicBezTo>
                      <a:cubicBezTo>
                        <a:pt x="103815" y="24614"/>
                        <a:pt x="155144" y="30435"/>
                        <a:pt x="165198" y="32022"/>
                      </a:cubicBezTo>
                      <a:cubicBezTo>
                        <a:pt x="175252" y="33609"/>
                        <a:pt x="148794" y="34139"/>
                        <a:pt x="136623" y="38372"/>
                      </a:cubicBezTo>
                      <a:cubicBezTo>
                        <a:pt x="124452" y="42605"/>
                        <a:pt x="94819" y="58480"/>
                        <a:pt x="92173" y="57422"/>
                      </a:cubicBezTo>
                      <a:cubicBezTo>
                        <a:pt x="89527" y="56364"/>
                        <a:pt x="120748" y="41547"/>
                        <a:pt x="120748" y="32022"/>
                      </a:cubicBezTo>
                      <a:cubicBezTo>
                        <a:pt x="120748" y="22497"/>
                        <a:pt x="107519" y="-2903"/>
                        <a:pt x="92173" y="272"/>
                      </a:cubicBezTo>
                      <a:cubicBezTo>
                        <a:pt x="76827" y="3447"/>
                        <a:pt x="2744" y="52660"/>
                        <a:pt x="98" y="5742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" name="フリーフォーム 17">
                  <a:extLst>
                    <a:ext uri="{FF2B5EF4-FFF2-40B4-BE49-F238E27FC236}">
                      <a16:creationId xmlns:a16="http://schemas.microsoft.com/office/drawing/2014/main" id="{D77DB265-CEFF-51C4-FBCD-E2365E8EC8E2}"/>
                    </a:ext>
                  </a:extLst>
                </p:cNvPr>
                <p:cNvSpPr/>
                <p:nvPr/>
              </p:nvSpPr>
              <p:spPr>
                <a:xfrm>
                  <a:off x="4660875" y="5794279"/>
                  <a:ext cx="168304" cy="23114"/>
                </a:xfrm>
                <a:custGeom>
                  <a:avLst/>
                  <a:gdLst>
                    <a:gd name="connsiteX0" fmla="*/ 25 w 168304"/>
                    <a:gd name="connsiteY0" fmla="*/ 22321 h 23114"/>
                    <a:gd name="connsiteX1" fmla="*/ 95275 w 168304"/>
                    <a:gd name="connsiteY1" fmla="*/ 22321 h 23114"/>
                    <a:gd name="connsiteX2" fmla="*/ 168300 w 168304"/>
                    <a:gd name="connsiteY2" fmla="*/ 15971 h 23114"/>
                    <a:gd name="connsiteX3" fmla="*/ 92100 w 168304"/>
                    <a:gd name="connsiteY3" fmla="*/ 96 h 23114"/>
                    <a:gd name="connsiteX4" fmla="*/ 123850 w 168304"/>
                    <a:gd name="connsiteY4" fmla="*/ 9621 h 23114"/>
                    <a:gd name="connsiteX5" fmla="*/ 85750 w 168304"/>
                    <a:gd name="connsiteY5" fmla="*/ 15971 h 23114"/>
                    <a:gd name="connsiteX6" fmla="*/ 25 w 168304"/>
                    <a:gd name="connsiteY6" fmla="*/ 22321 h 231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8304" h="23114">
                      <a:moveTo>
                        <a:pt x="25" y="22321"/>
                      </a:moveTo>
                      <a:cubicBezTo>
                        <a:pt x="1613" y="23379"/>
                        <a:pt x="67229" y="23379"/>
                        <a:pt x="95275" y="22321"/>
                      </a:cubicBezTo>
                      <a:cubicBezTo>
                        <a:pt x="123321" y="21263"/>
                        <a:pt x="168829" y="19675"/>
                        <a:pt x="168300" y="15971"/>
                      </a:cubicBezTo>
                      <a:cubicBezTo>
                        <a:pt x="167771" y="12267"/>
                        <a:pt x="99508" y="1154"/>
                        <a:pt x="92100" y="96"/>
                      </a:cubicBezTo>
                      <a:cubicBezTo>
                        <a:pt x="84692" y="-962"/>
                        <a:pt x="124908" y="6975"/>
                        <a:pt x="123850" y="9621"/>
                      </a:cubicBezTo>
                      <a:cubicBezTo>
                        <a:pt x="122792" y="12267"/>
                        <a:pt x="100037" y="14913"/>
                        <a:pt x="85750" y="15971"/>
                      </a:cubicBezTo>
                      <a:cubicBezTo>
                        <a:pt x="71463" y="17029"/>
                        <a:pt x="-1563" y="21263"/>
                        <a:pt x="25" y="2232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" name="フリーフォーム 18">
                  <a:extLst>
                    <a:ext uri="{FF2B5EF4-FFF2-40B4-BE49-F238E27FC236}">
                      <a16:creationId xmlns:a16="http://schemas.microsoft.com/office/drawing/2014/main" id="{7F0A02E7-13CB-06F9-960E-7483AE520895}"/>
                    </a:ext>
                  </a:extLst>
                </p:cNvPr>
                <p:cNvSpPr/>
                <p:nvPr/>
              </p:nvSpPr>
              <p:spPr>
                <a:xfrm>
                  <a:off x="4635291" y="5638797"/>
                  <a:ext cx="130454" cy="184153"/>
                </a:xfrm>
                <a:custGeom>
                  <a:avLst/>
                  <a:gdLst>
                    <a:gd name="connsiteX0" fmla="*/ 130384 w 130454"/>
                    <a:gd name="connsiteY0" fmla="*/ 3 h 184153"/>
                    <a:gd name="connsiteX1" fmla="*/ 41484 w 130454"/>
                    <a:gd name="connsiteY1" fmla="*/ 73028 h 184153"/>
                    <a:gd name="connsiteX2" fmla="*/ 16084 w 130454"/>
                    <a:gd name="connsiteY2" fmla="*/ 114303 h 184153"/>
                    <a:gd name="connsiteX3" fmla="*/ 209 w 130454"/>
                    <a:gd name="connsiteY3" fmla="*/ 184153 h 184153"/>
                    <a:gd name="connsiteX4" fmla="*/ 6559 w 130454"/>
                    <a:gd name="connsiteY4" fmla="*/ 114303 h 184153"/>
                    <a:gd name="connsiteX5" fmla="*/ 3384 w 130454"/>
                    <a:gd name="connsiteY5" fmla="*/ 95253 h 184153"/>
                    <a:gd name="connsiteX6" fmla="*/ 51009 w 130454"/>
                    <a:gd name="connsiteY6" fmla="*/ 50803 h 184153"/>
                    <a:gd name="connsiteX7" fmla="*/ 25609 w 130454"/>
                    <a:gd name="connsiteY7" fmla="*/ 69853 h 184153"/>
                    <a:gd name="connsiteX8" fmla="*/ 130384 w 130454"/>
                    <a:gd name="connsiteY8" fmla="*/ 3 h 1841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30454" h="184153">
                      <a:moveTo>
                        <a:pt x="130384" y="3"/>
                      </a:moveTo>
                      <a:cubicBezTo>
                        <a:pt x="133030" y="532"/>
                        <a:pt x="60534" y="53978"/>
                        <a:pt x="41484" y="73028"/>
                      </a:cubicBezTo>
                      <a:cubicBezTo>
                        <a:pt x="22434" y="92078"/>
                        <a:pt x="22963" y="95782"/>
                        <a:pt x="16084" y="114303"/>
                      </a:cubicBezTo>
                      <a:cubicBezTo>
                        <a:pt x="9205" y="132824"/>
                        <a:pt x="1796" y="184153"/>
                        <a:pt x="209" y="184153"/>
                      </a:cubicBezTo>
                      <a:cubicBezTo>
                        <a:pt x="-1378" y="184153"/>
                        <a:pt x="6559" y="114303"/>
                        <a:pt x="6559" y="114303"/>
                      </a:cubicBezTo>
                      <a:cubicBezTo>
                        <a:pt x="7088" y="99486"/>
                        <a:pt x="-4024" y="105836"/>
                        <a:pt x="3384" y="95253"/>
                      </a:cubicBezTo>
                      <a:cubicBezTo>
                        <a:pt x="10792" y="84670"/>
                        <a:pt x="47305" y="55036"/>
                        <a:pt x="51009" y="50803"/>
                      </a:cubicBezTo>
                      <a:cubicBezTo>
                        <a:pt x="54713" y="46570"/>
                        <a:pt x="17142" y="75145"/>
                        <a:pt x="25609" y="69853"/>
                      </a:cubicBezTo>
                      <a:cubicBezTo>
                        <a:pt x="34076" y="64561"/>
                        <a:pt x="127738" y="-526"/>
                        <a:pt x="130384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" name="フリーフォーム 19">
                  <a:extLst>
                    <a:ext uri="{FF2B5EF4-FFF2-40B4-BE49-F238E27FC236}">
                      <a16:creationId xmlns:a16="http://schemas.microsoft.com/office/drawing/2014/main" id="{F2DF3F5C-D42B-50F6-1EF5-F31462F43063}"/>
                    </a:ext>
                  </a:extLst>
                </p:cNvPr>
                <p:cNvSpPr/>
                <p:nvPr/>
              </p:nvSpPr>
              <p:spPr>
                <a:xfrm>
                  <a:off x="4841793" y="5771437"/>
                  <a:ext cx="391809" cy="115020"/>
                </a:xfrm>
                <a:custGeom>
                  <a:avLst/>
                  <a:gdLst>
                    <a:gd name="connsiteX0" fmla="*/ 82 w 391809"/>
                    <a:gd name="connsiteY0" fmla="*/ 115013 h 115020"/>
                    <a:gd name="connsiteX1" fmla="*/ 235032 w 391809"/>
                    <a:gd name="connsiteY1" fmla="*/ 70563 h 115020"/>
                    <a:gd name="connsiteX2" fmla="*/ 390607 w 391809"/>
                    <a:gd name="connsiteY2" fmla="*/ 713 h 115020"/>
                    <a:gd name="connsiteX3" fmla="*/ 311232 w 391809"/>
                    <a:gd name="connsiteY3" fmla="*/ 32463 h 115020"/>
                    <a:gd name="connsiteX4" fmla="*/ 209632 w 391809"/>
                    <a:gd name="connsiteY4" fmla="*/ 73738 h 115020"/>
                    <a:gd name="connsiteX5" fmla="*/ 82 w 391809"/>
                    <a:gd name="connsiteY5" fmla="*/ 115013 h 1150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91809" h="115020">
                      <a:moveTo>
                        <a:pt x="82" y="115013"/>
                      </a:moveTo>
                      <a:cubicBezTo>
                        <a:pt x="4315" y="114484"/>
                        <a:pt x="169944" y="89613"/>
                        <a:pt x="235032" y="70563"/>
                      </a:cubicBezTo>
                      <a:cubicBezTo>
                        <a:pt x="300120" y="51513"/>
                        <a:pt x="377907" y="7063"/>
                        <a:pt x="390607" y="713"/>
                      </a:cubicBezTo>
                      <a:cubicBezTo>
                        <a:pt x="403307" y="-5637"/>
                        <a:pt x="311232" y="32463"/>
                        <a:pt x="311232" y="32463"/>
                      </a:cubicBezTo>
                      <a:cubicBezTo>
                        <a:pt x="281070" y="44634"/>
                        <a:pt x="264136" y="59980"/>
                        <a:pt x="209632" y="73738"/>
                      </a:cubicBezTo>
                      <a:cubicBezTo>
                        <a:pt x="155128" y="87496"/>
                        <a:pt x="-4151" y="115542"/>
                        <a:pt x="82" y="11501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" name="フリーフォーム 20">
                  <a:extLst>
                    <a:ext uri="{FF2B5EF4-FFF2-40B4-BE49-F238E27FC236}">
                      <a16:creationId xmlns:a16="http://schemas.microsoft.com/office/drawing/2014/main" id="{BB74EE77-E32F-C812-AC04-F11705726B92}"/>
                    </a:ext>
                  </a:extLst>
                </p:cNvPr>
                <p:cNvSpPr/>
                <p:nvPr/>
              </p:nvSpPr>
              <p:spPr>
                <a:xfrm>
                  <a:off x="5003627" y="5565423"/>
                  <a:ext cx="391111" cy="162278"/>
                </a:xfrm>
                <a:custGeom>
                  <a:avLst/>
                  <a:gdLst>
                    <a:gd name="connsiteX0" fmla="*/ 173 w 391111"/>
                    <a:gd name="connsiteY0" fmla="*/ 352 h 162278"/>
                    <a:gd name="connsiteX1" fmla="*/ 152573 w 391111"/>
                    <a:gd name="connsiteY1" fmla="*/ 47977 h 162278"/>
                    <a:gd name="connsiteX2" fmla="*/ 244648 w 391111"/>
                    <a:gd name="connsiteY2" fmla="*/ 101952 h 162278"/>
                    <a:gd name="connsiteX3" fmla="*/ 289098 w 391111"/>
                    <a:gd name="connsiteY3" fmla="*/ 101952 h 162278"/>
                    <a:gd name="connsiteX4" fmla="*/ 276398 w 391111"/>
                    <a:gd name="connsiteY4" fmla="*/ 63852 h 162278"/>
                    <a:gd name="connsiteX5" fmla="*/ 324023 w 391111"/>
                    <a:gd name="connsiteY5" fmla="*/ 146402 h 162278"/>
                    <a:gd name="connsiteX6" fmla="*/ 390698 w 391111"/>
                    <a:gd name="connsiteY6" fmla="*/ 162277 h 162278"/>
                    <a:gd name="connsiteX7" fmla="*/ 346248 w 391111"/>
                    <a:gd name="connsiteY7" fmla="*/ 146402 h 162278"/>
                    <a:gd name="connsiteX8" fmla="*/ 231948 w 391111"/>
                    <a:gd name="connsiteY8" fmla="*/ 136877 h 162278"/>
                    <a:gd name="connsiteX9" fmla="*/ 266873 w 391111"/>
                    <a:gd name="connsiteY9" fmla="*/ 127352 h 162278"/>
                    <a:gd name="connsiteX10" fmla="*/ 216073 w 391111"/>
                    <a:gd name="connsiteY10" fmla="*/ 105127 h 162278"/>
                    <a:gd name="connsiteX11" fmla="*/ 184323 w 391111"/>
                    <a:gd name="connsiteY11" fmla="*/ 73377 h 162278"/>
                    <a:gd name="connsiteX12" fmla="*/ 173 w 391111"/>
                    <a:gd name="connsiteY12" fmla="*/ 352 h 1622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91111" h="162278">
                      <a:moveTo>
                        <a:pt x="173" y="352"/>
                      </a:moveTo>
                      <a:cubicBezTo>
                        <a:pt x="-5119" y="-3881"/>
                        <a:pt x="111827" y="31044"/>
                        <a:pt x="152573" y="47977"/>
                      </a:cubicBezTo>
                      <a:cubicBezTo>
                        <a:pt x="193319" y="64910"/>
                        <a:pt x="221894" y="92956"/>
                        <a:pt x="244648" y="101952"/>
                      </a:cubicBezTo>
                      <a:cubicBezTo>
                        <a:pt x="267402" y="110948"/>
                        <a:pt x="283806" y="108302"/>
                        <a:pt x="289098" y="101952"/>
                      </a:cubicBezTo>
                      <a:cubicBezTo>
                        <a:pt x="294390" y="95602"/>
                        <a:pt x="270577" y="56444"/>
                        <a:pt x="276398" y="63852"/>
                      </a:cubicBezTo>
                      <a:cubicBezTo>
                        <a:pt x="282219" y="71260"/>
                        <a:pt x="304973" y="129998"/>
                        <a:pt x="324023" y="146402"/>
                      </a:cubicBezTo>
                      <a:cubicBezTo>
                        <a:pt x="343073" y="162806"/>
                        <a:pt x="386994" y="162277"/>
                        <a:pt x="390698" y="162277"/>
                      </a:cubicBezTo>
                      <a:cubicBezTo>
                        <a:pt x="394402" y="162277"/>
                        <a:pt x="372706" y="150635"/>
                        <a:pt x="346248" y="146402"/>
                      </a:cubicBezTo>
                      <a:cubicBezTo>
                        <a:pt x="319790" y="142169"/>
                        <a:pt x="245177" y="140052"/>
                        <a:pt x="231948" y="136877"/>
                      </a:cubicBezTo>
                      <a:cubicBezTo>
                        <a:pt x="218719" y="133702"/>
                        <a:pt x="269519" y="132644"/>
                        <a:pt x="266873" y="127352"/>
                      </a:cubicBezTo>
                      <a:cubicBezTo>
                        <a:pt x="264227" y="122060"/>
                        <a:pt x="229831" y="114123"/>
                        <a:pt x="216073" y="105127"/>
                      </a:cubicBezTo>
                      <a:cubicBezTo>
                        <a:pt x="202315" y="96131"/>
                        <a:pt x="216602" y="87665"/>
                        <a:pt x="184323" y="73377"/>
                      </a:cubicBezTo>
                      <a:cubicBezTo>
                        <a:pt x="152044" y="59090"/>
                        <a:pt x="5465" y="4585"/>
                        <a:pt x="173" y="35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2" name="フリーフォーム 21">
                  <a:extLst>
                    <a:ext uri="{FF2B5EF4-FFF2-40B4-BE49-F238E27FC236}">
                      <a16:creationId xmlns:a16="http://schemas.microsoft.com/office/drawing/2014/main" id="{7E745BB7-848B-6587-70BF-D511B371A1D7}"/>
                    </a:ext>
                  </a:extLst>
                </p:cNvPr>
                <p:cNvSpPr/>
                <p:nvPr/>
              </p:nvSpPr>
              <p:spPr>
                <a:xfrm>
                  <a:off x="5197415" y="5632310"/>
                  <a:ext cx="73085" cy="160253"/>
                </a:xfrm>
                <a:custGeom>
                  <a:avLst/>
                  <a:gdLst>
                    <a:gd name="connsiteX0" fmla="*/ 60 w 73085"/>
                    <a:gd name="connsiteY0" fmla="*/ 140 h 160253"/>
                    <a:gd name="connsiteX1" fmla="*/ 60385 w 73085"/>
                    <a:gd name="connsiteY1" fmla="*/ 69990 h 160253"/>
                    <a:gd name="connsiteX2" fmla="*/ 50860 w 73085"/>
                    <a:gd name="connsiteY2" fmla="*/ 130315 h 160253"/>
                    <a:gd name="connsiteX3" fmla="*/ 31810 w 73085"/>
                    <a:gd name="connsiteY3" fmla="*/ 158890 h 160253"/>
                    <a:gd name="connsiteX4" fmla="*/ 73085 w 73085"/>
                    <a:gd name="connsiteY4" fmla="*/ 89040 h 160253"/>
                    <a:gd name="connsiteX5" fmla="*/ 60 w 73085"/>
                    <a:gd name="connsiteY5" fmla="*/ 140 h 1602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73085" h="160253">
                      <a:moveTo>
                        <a:pt x="60" y="140"/>
                      </a:moveTo>
                      <a:cubicBezTo>
                        <a:pt x="-2057" y="-3035"/>
                        <a:pt x="51918" y="48294"/>
                        <a:pt x="60385" y="69990"/>
                      </a:cubicBezTo>
                      <a:cubicBezTo>
                        <a:pt x="68852" y="91686"/>
                        <a:pt x="55623" y="115498"/>
                        <a:pt x="50860" y="130315"/>
                      </a:cubicBezTo>
                      <a:cubicBezTo>
                        <a:pt x="46097" y="145132"/>
                        <a:pt x="28106" y="165769"/>
                        <a:pt x="31810" y="158890"/>
                      </a:cubicBezTo>
                      <a:cubicBezTo>
                        <a:pt x="35514" y="152011"/>
                        <a:pt x="73085" y="111265"/>
                        <a:pt x="73085" y="89040"/>
                      </a:cubicBezTo>
                      <a:cubicBezTo>
                        <a:pt x="73085" y="66815"/>
                        <a:pt x="2177" y="3315"/>
                        <a:pt x="60" y="14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" name="フリーフォーム 22">
                  <a:extLst>
                    <a:ext uri="{FF2B5EF4-FFF2-40B4-BE49-F238E27FC236}">
                      <a16:creationId xmlns:a16="http://schemas.microsoft.com/office/drawing/2014/main" id="{A1F397FA-ADAE-D2C5-50DC-4E02D8E89FB2}"/>
                    </a:ext>
                  </a:extLst>
                </p:cNvPr>
                <p:cNvSpPr/>
                <p:nvPr/>
              </p:nvSpPr>
              <p:spPr>
                <a:xfrm>
                  <a:off x="4789568" y="5774819"/>
                  <a:ext cx="538657" cy="152919"/>
                </a:xfrm>
                <a:custGeom>
                  <a:avLst/>
                  <a:gdLst>
                    <a:gd name="connsiteX0" fmla="*/ 1507 w 538657"/>
                    <a:gd name="connsiteY0" fmla="*/ 143381 h 152919"/>
                    <a:gd name="connsiteX1" fmla="*/ 312657 w 538657"/>
                    <a:gd name="connsiteY1" fmla="*/ 143381 h 152919"/>
                    <a:gd name="connsiteX2" fmla="*/ 265032 w 538657"/>
                    <a:gd name="connsiteY2" fmla="*/ 149731 h 152919"/>
                    <a:gd name="connsiteX3" fmla="*/ 382507 w 538657"/>
                    <a:gd name="connsiteY3" fmla="*/ 108456 h 152919"/>
                    <a:gd name="connsiteX4" fmla="*/ 538082 w 538657"/>
                    <a:gd name="connsiteY4" fmla="*/ 506 h 152919"/>
                    <a:gd name="connsiteX5" fmla="*/ 433307 w 538657"/>
                    <a:gd name="connsiteY5" fmla="*/ 70356 h 152919"/>
                    <a:gd name="connsiteX6" fmla="*/ 382507 w 538657"/>
                    <a:gd name="connsiteY6" fmla="*/ 127506 h 152919"/>
                    <a:gd name="connsiteX7" fmla="*/ 388857 w 538657"/>
                    <a:gd name="connsiteY7" fmla="*/ 102106 h 152919"/>
                    <a:gd name="connsiteX8" fmla="*/ 312657 w 538657"/>
                    <a:gd name="connsiteY8" fmla="*/ 124331 h 152919"/>
                    <a:gd name="connsiteX9" fmla="*/ 325357 w 538657"/>
                    <a:gd name="connsiteY9" fmla="*/ 111631 h 152919"/>
                    <a:gd name="connsiteX10" fmla="*/ 249157 w 538657"/>
                    <a:gd name="connsiteY10" fmla="*/ 133856 h 152919"/>
                    <a:gd name="connsiteX11" fmla="*/ 163432 w 538657"/>
                    <a:gd name="connsiteY11" fmla="*/ 152906 h 152919"/>
                    <a:gd name="connsiteX12" fmla="*/ 192007 w 538657"/>
                    <a:gd name="connsiteY12" fmla="*/ 137031 h 152919"/>
                    <a:gd name="connsiteX13" fmla="*/ 1507 w 538657"/>
                    <a:gd name="connsiteY13" fmla="*/ 143381 h 1529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538657" h="152919">
                      <a:moveTo>
                        <a:pt x="1507" y="143381"/>
                      </a:moveTo>
                      <a:cubicBezTo>
                        <a:pt x="21615" y="144439"/>
                        <a:pt x="268736" y="142323"/>
                        <a:pt x="312657" y="143381"/>
                      </a:cubicBezTo>
                      <a:cubicBezTo>
                        <a:pt x="356578" y="144439"/>
                        <a:pt x="253390" y="155552"/>
                        <a:pt x="265032" y="149731"/>
                      </a:cubicBezTo>
                      <a:cubicBezTo>
                        <a:pt x="276674" y="143910"/>
                        <a:pt x="336999" y="133327"/>
                        <a:pt x="382507" y="108456"/>
                      </a:cubicBezTo>
                      <a:cubicBezTo>
                        <a:pt x="428015" y="83585"/>
                        <a:pt x="529615" y="6856"/>
                        <a:pt x="538082" y="506"/>
                      </a:cubicBezTo>
                      <a:cubicBezTo>
                        <a:pt x="546549" y="-5844"/>
                        <a:pt x="459236" y="49189"/>
                        <a:pt x="433307" y="70356"/>
                      </a:cubicBezTo>
                      <a:cubicBezTo>
                        <a:pt x="407378" y="91523"/>
                        <a:pt x="389915" y="122214"/>
                        <a:pt x="382507" y="127506"/>
                      </a:cubicBezTo>
                      <a:cubicBezTo>
                        <a:pt x="375099" y="132798"/>
                        <a:pt x="400499" y="102635"/>
                        <a:pt x="388857" y="102106"/>
                      </a:cubicBezTo>
                      <a:cubicBezTo>
                        <a:pt x="377215" y="101577"/>
                        <a:pt x="323240" y="122743"/>
                        <a:pt x="312657" y="124331"/>
                      </a:cubicBezTo>
                      <a:cubicBezTo>
                        <a:pt x="302074" y="125918"/>
                        <a:pt x="335940" y="110043"/>
                        <a:pt x="325357" y="111631"/>
                      </a:cubicBezTo>
                      <a:cubicBezTo>
                        <a:pt x="314774" y="113218"/>
                        <a:pt x="276144" y="126977"/>
                        <a:pt x="249157" y="133856"/>
                      </a:cubicBezTo>
                      <a:cubicBezTo>
                        <a:pt x="222170" y="140735"/>
                        <a:pt x="172957" y="152377"/>
                        <a:pt x="163432" y="152906"/>
                      </a:cubicBezTo>
                      <a:cubicBezTo>
                        <a:pt x="153907" y="153435"/>
                        <a:pt x="215290" y="138618"/>
                        <a:pt x="192007" y="137031"/>
                      </a:cubicBezTo>
                      <a:cubicBezTo>
                        <a:pt x="168724" y="135443"/>
                        <a:pt x="-18601" y="142323"/>
                        <a:pt x="1507" y="14338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" name="フリーフォーム 24">
                  <a:extLst>
                    <a:ext uri="{FF2B5EF4-FFF2-40B4-BE49-F238E27FC236}">
                      <a16:creationId xmlns:a16="http://schemas.microsoft.com/office/drawing/2014/main" id="{A26476AD-B6BE-662C-94AC-2FB19BF740B0}"/>
                    </a:ext>
                  </a:extLst>
                </p:cNvPr>
                <p:cNvSpPr/>
                <p:nvPr/>
              </p:nvSpPr>
              <p:spPr>
                <a:xfrm>
                  <a:off x="4907833" y="5133027"/>
                  <a:ext cx="182891" cy="84446"/>
                </a:xfrm>
                <a:custGeom>
                  <a:avLst/>
                  <a:gdLst>
                    <a:gd name="connsiteX0" fmla="*/ 717 w 182891"/>
                    <a:gd name="connsiteY0" fmla="*/ 83498 h 84446"/>
                    <a:gd name="connsiteX1" fmla="*/ 178517 w 182891"/>
                    <a:gd name="connsiteY1" fmla="*/ 948 h 84446"/>
                    <a:gd name="connsiteX2" fmla="*/ 118192 w 182891"/>
                    <a:gd name="connsiteY2" fmla="*/ 42223 h 84446"/>
                    <a:gd name="connsiteX3" fmla="*/ 717 w 182891"/>
                    <a:gd name="connsiteY3" fmla="*/ 83498 h 844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82891" h="84446">
                      <a:moveTo>
                        <a:pt x="717" y="83498"/>
                      </a:moveTo>
                      <a:cubicBezTo>
                        <a:pt x="10771" y="76619"/>
                        <a:pt x="158938" y="7827"/>
                        <a:pt x="178517" y="948"/>
                      </a:cubicBezTo>
                      <a:cubicBezTo>
                        <a:pt x="198096" y="-5931"/>
                        <a:pt x="147296" y="26348"/>
                        <a:pt x="118192" y="42223"/>
                      </a:cubicBezTo>
                      <a:cubicBezTo>
                        <a:pt x="89088" y="58098"/>
                        <a:pt x="-9337" y="90377"/>
                        <a:pt x="717" y="8349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" name="フリーフォーム 25">
                  <a:extLst>
                    <a:ext uri="{FF2B5EF4-FFF2-40B4-BE49-F238E27FC236}">
                      <a16:creationId xmlns:a16="http://schemas.microsoft.com/office/drawing/2014/main" id="{246FE6F8-7824-2277-74B8-EE022940B646}"/>
                    </a:ext>
                  </a:extLst>
                </p:cNvPr>
                <p:cNvSpPr/>
                <p:nvPr/>
              </p:nvSpPr>
              <p:spPr>
                <a:xfrm>
                  <a:off x="4959249" y="5143021"/>
                  <a:ext cx="376634" cy="124748"/>
                </a:xfrm>
                <a:custGeom>
                  <a:avLst/>
                  <a:gdLst>
                    <a:gd name="connsiteX0" fmla="*/ 101 w 376634"/>
                    <a:gd name="connsiteY0" fmla="*/ 83029 h 124748"/>
                    <a:gd name="connsiteX1" fmla="*/ 146151 w 376634"/>
                    <a:gd name="connsiteY1" fmla="*/ 29054 h 124748"/>
                    <a:gd name="connsiteX2" fmla="*/ 127101 w 376634"/>
                    <a:gd name="connsiteY2" fmla="*/ 479 h 124748"/>
                    <a:gd name="connsiteX3" fmla="*/ 222351 w 376634"/>
                    <a:gd name="connsiteY3" fmla="*/ 51279 h 124748"/>
                    <a:gd name="connsiteX4" fmla="*/ 222351 w 376634"/>
                    <a:gd name="connsiteY4" fmla="*/ 41754 h 124748"/>
                    <a:gd name="connsiteX5" fmla="*/ 276326 w 376634"/>
                    <a:gd name="connsiteY5" fmla="*/ 89379 h 124748"/>
                    <a:gd name="connsiteX6" fmla="*/ 374751 w 376634"/>
                    <a:gd name="connsiteY6" fmla="*/ 124304 h 124748"/>
                    <a:gd name="connsiteX7" fmla="*/ 333476 w 376634"/>
                    <a:gd name="connsiteY7" fmla="*/ 105254 h 124748"/>
                    <a:gd name="connsiteX8" fmla="*/ 241401 w 376634"/>
                    <a:gd name="connsiteY8" fmla="*/ 51279 h 124748"/>
                    <a:gd name="connsiteX9" fmla="*/ 171551 w 376634"/>
                    <a:gd name="connsiteY9" fmla="*/ 16354 h 124748"/>
                    <a:gd name="connsiteX10" fmla="*/ 101 w 376634"/>
                    <a:gd name="connsiteY10" fmla="*/ 83029 h 1247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6634" h="124748">
                      <a:moveTo>
                        <a:pt x="101" y="83029"/>
                      </a:moveTo>
                      <a:cubicBezTo>
                        <a:pt x="-4132" y="85146"/>
                        <a:pt x="124984" y="42812"/>
                        <a:pt x="146151" y="29054"/>
                      </a:cubicBezTo>
                      <a:cubicBezTo>
                        <a:pt x="167318" y="15296"/>
                        <a:pt x="114401" y="-3225"/>
                        <a:pt x="127101" y="479"/>
                      </a:cubicBezTo>
                      <a:cubicBezTo>
                        <a:pt x="139801" y="4183"/>
                        <a:pt x="222351" y="51279"/>
                        <a:pt x="222351" y="51279"/>
                      </a:cubicBezTo>
                      <a:cubicBezTo>
                        <a:pt x="238226" y="58158"/>
                        <a:pt x="213355" y="35404"/>
                        <a:pt x="222351" y="41754"/>
                      </a:cubicBezTo>
                      <a:cubicBezTo>
                        <a:pt x="231347" y="48104"/>
                        <a:pt x="250926" y="75621"/>
                        <a:pt x="276326" y="89379"/>
                      </a:cubicBezTo>
                      <a:cubicBezTo>
                        <a:pt x="301726" y="103137"/>
                        <a:pt x="365226" y="121658"/>
                        <a:pt x="374751" y="124304"/>
                      </a:cubicBezTo>
                      <a:cubicBezTo>
                        <a:pt x="384276" y="126950"/>
                        <a:pt x="355701" y="117425"/>
                        <a:pt x="333476" y="105254"/>
                      </a:cubicBezTo>
                      <a:cubicBezTo>
                        <a:pt x="311251" y="93083"/>
                        <a:pt x="268389" y="66096"/>
                        <a:pt x="241401" y="51279"/>
                      </a:cubicBezTo>
                      <a:cubicBezTo>
                        <a:pt x="214413" y="36462"/>
                        <a:pt x="205947" y="14237"/>
                        <a:pt x="171551" y="16354"/>
                      </a:cubicBezTo>
                      <a:cubicBezTo>
                        <a:pt x="137155" y="18471"/>
                        <a:pt x="4334" y="80912"/>
                        <a:pt x="101" y="8302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" name="フリーフォーム 26">
                  <a:extLst>
                    <a:ext uri="{FF2B5EF4-FFF2-40B4-BE49-F238E27FC236}">
                      <a16:creationId xmlns:a16="http://schemas.microsoft.com/office/drawing/2014/main" id="{0328A33F-5088-C335-110C-EB5A880B792D}"/>
                    </a:ext>
                  </a:extLst>
                </p:cNvPr>
                <p:cNvSpPr/>
                <p:nvPr/>
              </p:nvSpPr>
              <p:spPr>
                <a:xfrm>
                  <a:off x="4918052" y="5219617"/>
                  <a:ext cx="454251" cy="108437"/>
                </a:xfrm>
                <a:custGeom>
                  <a:avLst/>
                  <a:gdLst>
                    <a:gd name="connsiteX0" fmla="*/ 23 w 454251"/>
                    <a:gd name="connsiteY0" fmla="*/ 108033 h 108437"/>
                    <a:gd name="connsiteX1" fmla="*/ 155598 w 454251"/>
                    <a:gd name="connsiteY1" fmla="*/ 73108 h 108437"/>
                    <a:gd name="connsiteX2" fmla="*/ 107973 w 454251"/>
                    <a:gd name="connsiteY2" fmla="*/ 54058 h 108437"/>
                    <a:gd name="connsiteX3" fmla="*/ 260373 w 454251"/>
                    <a:gd name="connsiteY3" fmla="*/ 66758 h 108437"/>
                    <a:gd name="connsiteX4" fmla="*/ 184173 w 454251"/>
                    <a:gd name="connsiteY4" fmla="*/ 95333 h 108437"/>
                    <a:gd name="connsiteX5" fmla="*/ 307998 w 454251"/>
                    <a:gd name="connsiteY5" fmla="*/ 63583 h 108437"/>
                    <a:gd name="connsiteX6" fmla="*/ 349273 w 454251"/>
                    <a:gd name="connsiteY6" fmla="*/ 57233 h 108437"/>
                    <a:gd name="connsiteX7" fmla="*/ 454048 w 454251"/>
                    <a:gd name="connsiteY7" fmla="*/ 79458 h 108437"/>
                    <a:gd name="connsiteX8" fmla="*/ 371498 w 454251"/>
                    <a:gd name="connsiteY8" fmla="*/ 57233 h 108437"/>
                    <a:gd name="connsiteX9" fmla="*/ 222273 w 454251"/>
                    <a:gd name="connsiteY9" fmla="*/ 83 h 108437"/>
                    <a:gd name="connsiteX10" fmla="*/ 301648 w 454251"/>
                    <a:gd name="connsiteY10" fmla="*/ 44533 h 108437"/>
                    <a:gd name="connsiteX11" fmla="*/ 212748 w 454251"/>
                    <a:gd name="connsiteY11" fmla="*/ 47708 h 108437"/>
                    <a:gd name="connsiteX12" fmla="*/ 168298 w 454251"/>
                    <a:gd name="connsiteY12" fmla="*/ 47708 h 108437"/>
                    <a:gd name="connsiteX13" fmla="*/ 23 w 454251"/>
                    <a:gd name="connsiteY13" fmla="*/ 108033 h 1084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454251" h="108437">
                      <a:moveTo>
                        <a:pt x="23" y="108033"/>
                      </a:moveTo>
                      <a:cubicBezTo>
                        <a:pt x="-2094" y="112266"/>
                        <a:pt x="137606" y="82104"/>
                        <a:pt x="155598" y="73108"/>
                      </a:cubicBezTo>
                      <a:cubicBezTo>
                        <a:pt x="173590" y="64112"/>
                        <a:pt x="90511" y="55116"/>
                        <a:pt x="107973" y="54058"/>
                      </a:cubicBezTo>
                      <a:cubicBezTo>
                        <a:pt x="125435" y="53000"/>
                        <a:pt x="247673" y="59879"/>
                        <a:pt x="260373" y="66758"/>
                      </a:cubicBezTo>
                      <a:cubicBezTo>
                        <a:pt x="273073" y="73637"/>
                        <a:pt x="176236" y="95862"/>
                        <a:pt x="184173" y="95333"/>
                      </a:cubicBezTo>
                      <a:cubicBezTo>
                        <a:pt x="192111" y="94804"/>
                        <a:pt x="280481" y="69933"/>
                        <a:pt x="307998" y="63583"/>
                      </a:cubicBezTo>
                      <a:cubicBezTo>
                        <a:pt x="335515" y="57233"/>
                        <a:pt x="324931" y="54587"/>
                        <a:pt x="349273" y="57233"/>
                      </a:cubicBezTo>
                      <a:cubicBezTo>
                        <a:pt x="373615" y="59879"/>
                        <a:pt x="450344" y="79458"/>
                        <a:pt x="454048" y="79458"/>
                      </a:cubicBezTo>
                      <a:cubicBezTo>
                        <a:pt x="457752" y="79458"/>
                        <a:pt x="410127" y="70462"/>
                        <a:pt x="371498" y="57233"/>
                      </a:cubicBezTo>
                      <a:cubicBezTo>
                        <a:pt x="332869" y="44004"/>
                        <a:pt x="233915" y="2200"/>
                        <a:pt x="222273" y="83"/>
                      </a:cubicBezTo>
                      <a:cubicBezTo>
                        <a:pt x="210631" y="-2034"/>
                        <a:pt x="303236" y="36595"/>
                        <a:pt x="301648" y="44533"/>
                      </a:cubicBezTo>
                      <a:cubicBezTo>
                        <a:pt x="300060" y="52471"/>
                        <a:pt x="234973" y="47179"/>
                        <a:pt x="212748" y="47708"/>
                      </a:cubicBezTo>
                      <a:cubicBezTo>
                        <a:pt x="190523" y="48237"/>
                        <a:pt x="198460" y="38183"/>
                        <a:pt x="168298" y="47708"/>
                      </a:cubicBezTo>
                      <a:cubicBezTo>
                        <a:pt x="138136" y="57233"/>
                        <a:pt x="2140" y="103800"/>
                        <a:pt x="23" y="10803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" name="フリーフォーム 27">
                  <a:extLst>
                    <a:ext uri="{FF2B5EF4-FFF2-40B4-BE49-F238E27FC236}">
                      <a16:creationId xmlns:a16="http://schemas.microsoft.com/office/drawing/2014/main" id="{A7352D74-BB0F-5BE4-8E55-98D1AE5773EB}"/>
                    </a:ext>
                  </a:extLst>
                </p:cNvPr>
                <p:cNvSpPr/>
                <p:nvPr/>
              </p:nvSpPr>
              <p:spPr>
                <a:xfrm>
                  <a:off x="4562475" y="5280070"/>
                  <a:ext cx="476294" cy="193630"/>
                </a:xfrm>
                <a:custGeom>
                  <a:avLst/>
                  <a:gdLst>
                    <a:gd name="connsiteX0" fmla="*/ 0 w 476294"/>
                    <a:gd name="connsiteY0" fmla="*/ 193630 h 193630"/>
                    <a:gd name="connsiteX1" fmla="*/ 428625 w 476294"/>
                    <a:gd name="connsiteY1" fmla="*/ 3130 h 193630"/>
                    <a:gd name="connsiteX2" fmla="*/ 304800 w 476294"/>
                    <a:gd name="connsiteY2" fmla="*/ 72980 h 193630"/>
                    <a:gd name="connsiteX3" fmla="*/ 476250 w 476294"/>
                    <a:gd name="connsiteY3" fmla="*/ 44405 h 193630"/>
                    <a:gd name="connsiteX4" fmla="*/ 320675 w 476294"/>
                    <a:gd name="connsiteY4" fmla="*/ 66630 h 193630"/>
                    <a:gd name="connsiteX5" fmla="*/ 225425 w 476294"/>
                    <a:gd name="connsiteY5" fmla="*/ 92030 h 193630"/>
                    <a:gd name="connsiteX6" fmla="*/ 0 w 476294"/>
                    <a:gd name="connsiteY6" fmla="*/ 193630 h 1936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76294" h="193630">
                      <a:moveTo>
                        <a:pt x="0" y="193630"/>
                      </a:moveTo>
                      <a:lnTo>
                        <a:pt x="428625" y="3130"/>
                      </a:lnTo>
                      <a:cubicBezTo>
                        <a:pt x="479425" y="-16978"/>
                        <a:pt x="296862" y="66101"/>
                        <a:pt x="304800" y="72980"/>
                      </a:cubicBezTo>
                      <a:cubicBezTo>
                        <a:pt x="312738" y="79859"/>
                        <a:pt x="473604" y="45463"/>
                        <a:pt x="476250" y="44405"/>
                      </a:cubicBezTo>
                      <a:cubicBezTo>
                        <a:pt x="478896" y="43347"/>
                        <a:pt x="362479" y="58693"/>
                        <a:pt x="320675" y="66630"/>
                      </a:cubicBezTo>
                      <a:cubicBezTo>
                        <a:pt x="278871" y="74567"/>
                        <a:pt x="272521" y="70334"/>
                        <a:pt x="225425" y="92030"/>
                      </a:cubicBezTo>
                      <a:lnTo>
                        <a:pt x="0" y="19363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" name="フリーフォーム 28">
                  <a:extLst>
                    <a:ext uri="{FF2B5EF4-FFF2-40B4-BE49-F238E27FC236}">
                      <a16:creationId xmlns:a16="http://schemas.microsoft.com/office/drawing/2014/main" id="{02ADEE21-5B22-F922-9625-88F15B41626D}"/>
                    </a:ext>
                  </a:extLst>
                </p:cNvPr>
                <p:cNvSpPr/>
                <p:nvPr/>
              </p:nvSpPr>
              <p:spPr>
                <a:xfrm>
                  <a:off x="4584163" y="5187584"/>
                  <a:ext cx="357231" cy="205391"/>
                </a:xfrm>
                <a:custGeom>
                  <a:avLst/>
                  <a:gdLst>
                    <a:gd name="connsiteX0" fmla="*/ 3712 w 357231"/>
                    <a:gd name="connsiteY0" fmla="*/ 203566 h 205391"/>
                    <a:gd name="connsiteX1" fmla="*/ 298987 w 357231"/>
                    <a:gd name="connsiteY1" fmla="*/ 38466 h 205391"/>
                    <a:gd name="connsiteX2" fmla="*/ 146587 w 357231"/>
                    <a:gd name="connsiteY2" fmla="*/ 101966 h 205391"/>
                    <a:gd name="connsiteX3" fmla="*/ 356137 w 357231"/>
                    <a:gd name="connsiteY3" fmla="*/ 366 h 205391"/>
                    <a:gd name="connsiteX4" fmla="*/ 222787 w 357231"/>
                    <a:gd name="connsiteY4" fmla="*/ 70216 h 205391"/>
                    <a:gd name="connsiteX5" fmla="*/ 86262 w 357231"/>
                    <a:gd name="connsiteY5" fmla="*/ 130541 h 205391"/>
                    <a:gd name="connsiteX6" fmla="*/ 127537 w 357231"/>
                    <a:gd name="connsiteY6" fmla="*/ 127366 h 205391"/>
                    <a:gd name="connsiteX7" fmla="*/ 3712 w 357231"/>
                    <a:gd name="connsiteY7" fmla="*/ 203566 h 2053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57231" h="205391">
                      <a:moveTo>
                        <a:pt x="3712" y="203566"/>
                      </a:moveTo>
                      <a:cubicBezTo>
                        <a:pt x="32287" y="188749"/>
                        <a:pt x="275175" y="55399"/>
                        <a:pt x="298987" y="38466"/>
                      </a:cubicBezTo>
                      <a:cubicBezTo>
                        <a:pt x="322800" y="21533"/>
                        <a:pt x="137062" y="108316"/>
                        <a:pt x="146587" y="101966"/>
                      </a:cubicBezTo>
                      <a:cubicBezTo>
                        <a:pt x="156112" y="95616"/>
                        <a:pt x="343437" y="5658"/>
                        <a:pt x="356137" y="366"/>
                      </a:cubicBezTo>
                      <a:cubicBezTo>
                        <a:pt x="368837" y="-4926"/>
                        <a:pt x="267766" y="48520"/>
                        <a:pt x="222787" y="70216"/>
                      </a:cubicBezTo>
                      <a:cubicBezTo>
                        <a:pt x="177808" y="91912"/>
                        <a:pt x="102137" y="121016"/>
                        <a:pt x="86262" y="130541"/>
                      </a:cubicBezTo>
                      <a:cubicBezTo>
                        <a:pt x="70387" y="140066"/>
                        <a:pt x="134416" y="116254"/>
                        <a:pt x="127537" y="127366"/>
                      </a:cubicBezTo>
                      <a:cubicBezTo>
                        <a:pt x="120658" y="138478"/>
                        <a:pt x="-24863" y="218383"/>
                        <a:pt x="3712" y="20356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" name="フリーフォーム 29">
                  <a:extLst>
                    <a:ext uri="{FF2B5EF4-FFF2-40B4-BE49-F238E27FC236}">
                      <a16:creationId xmlns:a16="http://schemas.microsoft.com/office/drawing/2014/main" id="{76CC1F6D-9B7B-9739-92A3-A7E5FBF51286}"/>
                    </a:ext>
                  </a:extLst>
                </p:cNvPr>
                <p:cNvSpPr/>
                <p:nvPr/>
              </p:nvSpPr>
              <p:spPr>
                <a:xfrm>
                  <a:off x="4529119" y="5348520"/>
                  <a:ext cx="322986" cy="116077"/>
                </a:xfrm>
                <a:custGeom>
                  <a:avLst/>
                  <a:gdLst>
                    <a:gd name="connsiteX0" fmla="*/ 1606 w 322986"/>
                    <a:gd name="connsiteY0" fmla="*/ 115655 h 116077"/>
                    <a:gd name="connsiteX1" fmla="*/ 312756 w 322986"/>
                    <a:gd name="connsiteY1" fmla="*/ 4530 h 116077"/>
                    <a:gd name="connsiteX2" fmla="*/ 242906 w 322986"/>
                    <a:gd name="connsiteY2" fmla="*/ 23580 h 116077"/>
                    <a:gd name="connsiteX3" fmla="*/ 192106 w 322986"/>
                    <a:gd name="connsiteY3" fmla="*/ 42630 h 116077"/>
                    <a:gd name="connsiteX4" fmla="*/ 1606 w 322986"/>
                    <a:gd name="connsiteY4" fmla="*/ 115655 h 1160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22986" h="116077">
                      <a:moveTo>
                        <a:pt x="1606" y="115655"/>
                      </a:moveTo>
                      <a:cubicBezTo>
                        <a:pt x="21714" y="109305"/>
                        <a:pt x="272539" y="19876"/>
                        <a:pt x="312756" y="4530"/>
                      </a:cubicBezTo>
                      <a:cubicBezTo>
                        <a:pt x="352973" y="-10816"/>
                        <a:pt x="263014" y="17230"/>
                        <a:pt x="242906" y="23580"/>
                      </a:cubicBezTo>
                      <a:cubicBezTo>
                        <a:pt x="222798" y="29930"/>
                        <a:pt x="228089" y="30459"/>
                        <a:pt x="192106" y="42630"/>
                      </a:cubicBezTo>
                      <a:cubicBezTo>
                        <a:pt x="156123" y="54801"/>
                        <a:pt x="-18502" y="122005"/>
                        <a:pt x="1606" y="11565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" name="フリーフォーム 30">
                  <a:extLst>
                    <a:ext uri="{FF2B5EF4-FFF2-40B4-BE49-F238E27FC236}">
                      <a16:creationId xmlns:a16="http://schemas.microsoft.com/office/drawing/2014/main" id="{C4149817-D8BE-763F-E2B3-FC8B5FD7F7DC}"/>
                    </a:ext>
                  </a:extLst>
                </p:cNvPr>
                <p:cNvSpPr/>
                <p:nvPr/>
              </p:nvSpPr>
              <p:spPr>
                <a:xfrm>
                  <a:off x="4777191" y="5454261"/>
                  <a:ext cx="480628" cy="90045"/>
                </a:xfrm>
                <a:custGeom>
                  <a:avLst/>
                  <a:gdLst>
                    <a:gd name="connsiteX0" fmla="*/ 4359 w 480628"/>
                    <a:gd name="connsiteY0" fmla="*/ 89289 h 90045"/>
                    <a:gd name="connsiteX1" fmla="*/ 188509 w 480628"/>
                    <a:gd name="connsiteY1" fmla="*/ 13089 h 90045"/>
                    <a:gd name="connsiteX2" fmla="*/ 220259 w 480628"/>
                    <a:gd name="connsiteY2" fmla="*/ 35314 h 90045"/>
                    <a:gd name="connsiteX3" fmla="*/ 277409 w 480628"/>
                    <a:gd name="connsiteY3" fmla="*/ 25789 h 90045"/>
                    <a:gd name="connsiteX4" fmla="*/ 410759 w 480628"/>
                    <a:gd name="connsiteY4" fmla="*/ 63889 h 90045"/>
                    <a:gd name="connsiteX5" fmla="*/ 391709 w 480628"/>
                    <a:gd name="connsiteY5" fmla="*/ 35314 h 90045"/>
                    <a:gd name="connsiteX6" fmla="*/ 480609 w 480628"/>
                    <a:gd name="connsiteY6" fmla="*/ 86114 h 90045"/>
                    <a:gd name="connsiteX7" fmla="*/ 398059 w 480628"/>
                    <a:gd name="connsiteY7" fmla="*/ 48014 h 90045"/>
                    <a:gd name="connsiteX8" fmla="*/ 232959 w 480628"/>
                    <a:gd name="connsiteY8" fmla="*/ 389 h 90045"/>
                    <a:gd name="connsiteX9" fmla="*/ 112309 w 480628"/>
                    <a:gd name="connsiteY9" fmla="*/ 25789 h 90045"/>
                    <a:gd name="connsiteX10" fmla="*/ 64684 w 480628"/>
                    <a:gd name="connsiteY10" fmla="*/ 32139 h 90045"/>
                    <a:gd name="connsiteX11" fmla="*/ 99609 w 480628"/>
                    <a:gd name="connsiteY11" fmla="*/ 41664 h 90045"/>
                    <a:gd name="connsiteX12" fmla="*/ 61509 w 480628"/>
                    <a:gd name="connsiteY12" fmla="*/ 51189 h 90045"/>
                    <a:gd name="connsiteX13" fmla="*/ 4359 w 480628"/>
                    <a:gd name="connsiteY13" fmla="*/ 89289 h 900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480628" h="90045">
                      <a:moveTo>
                        <a:pt x="4359" y="89289"/>
                      </a:moveTo>
                      <a:cubicBezTo>
                        <a:pt x="25526" y="82939"/>
                        <a:pt x="152526" y="22085"/>
                        <a:pt x="188509" y="13089"/>
                      </a:cubicBezTo>
                      <a:cubicBezTo>
                        <a:pt x="224492" y="4093"/>
                        <a:pt x="205442" y="33197"/>
                        <a:pt x="220259" y="35314"/>
                      </a:cubicBezTo>
                      <a:cubicBezTo>
                        <a:pt x="235076" y="37431"/>
                        <a:pt x="245659" y="21027"/>
                        <a:pt x="277409" y="25789"/>
                      </a:cubicBezTo>
                      <a:cubicBezTo>
                        <a:pt x="309159" y="30551"/>
                        <a:pt x="391709" y="62302"/>
                        <a:pt x="410759" y="63889"/>
                      </a:cubicBezTo>
                      <a:cubicBezTo>
                        <a:pt x="429809" y="65476"/>
                        <a:pt x="380067" y="31610"/>
                        <a:pt x="391709" y="35314"/>
                      </a:cubicBezTo>
                      <a:cubicBezTo>
                        <a:pt x="403351" y="39018"/>
                        <a:pt x="479551" y="83997"/>
                        <a:pt x="480609" y="86114"/>
                      </a:cubicBezTo>
                      <a:cubicBezTo>
                        <a:pt x="481667" y="88231"/>
                        <a:pt x="439334" y="62301"/>
                        <a:pt x="398059" y="48014"/>
                      </a:cubicBezTo>
                      <a:cubicBezTo>
                        <a:pt x="356784" y="33726"/>
                        <a:pt x="280584" y="4093"/>
                        <a:pt x="232959" y="389"/>
                      </a:cubicBezTo>
                      <a:cubicBezTo>
                        <a:pt x="185334" y="-3315"/>
                        <a:pt x="140355" y="20497"/>
                        <a:pt x="112309" y="25789"/>
                      </a:cubicBezTo>
                      <a:cubicBezTo>
                        <a:pt x="84263" y="31081"/>
                        <a:pt x="66801" y="29493"/>
                        <a:pt x="64684" y="32139"/>
                      </a:cubicBezTo>
                      <a:cubicBezTo>
                        <a:pt x="62567" y="34785"/>
                        <a:pt x="100138" y="38489"/>
                        <a:pt x="99609" y="41664"/>
                      </a:cubicBezTo>
                      <a:cubicBezTo>
                        <a:pt x="99080" y="44839"/>
                        <a:pt x="77913" y="42193"/>
                        <a:pt x="61509" y="51189"/>
                      </a:cubicBezTo>
                      <a:cubicBezTo>
                        <a:pt x="45105" y="60185"/>
                        <a:pt x="-16808" y="95639"/>
                        <a:pt x="4359" y="8928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" name="フリーフォーム 31">
                  <a:extLst>
                    <a:ext uri="{FF2B5EF4-FFF2-40B4-BE49-F238E27FC236}">
                      <a16:creationId xmlns:a16="http://schemas.microsoft.com/office/drawing/2014/main" id="{D8B51A51-F9D0-877C-7A32-1D5185813106}"/>
                    </a:ext>
                  </a:extLst>
                </p:cNvPr>
                <p:cNvSpPr/>
                <p:nvPr/>
              </p:nvSpPr>
              <p:spPr>
                <a:xfrm>
                  <a:off x="4984540" y="5524296"/>
                  <a:ext cx="247520" cy="82199"/>
                </a:xfrm>
                <a:custGeom>
                  <a:avLst/>
                  <a:gdLst>
                    <a:gd name="connsiteX0" fmla="*/ 210 w 247520"/>
                    <a:gd name="connsiteY0" fmla="*/ 204 h 82199"/>
                    <a:gd name="connsiteX1" fmla="*/ 235160 w 247520"/>
                    <a:gd name="connsiteY1" fmla="*/ 79579 h 82199"/>
                    <a:gd name="connsiteX2" fmla="*/ 193885 w 247520"/>
                    <a:gd name="connsiteY2" fmla="*/ 57354 h 82199"/>
                    <a:gd name="connsiteX3" fmla="*/ 210 w 247520"/>
                    <a:gd name="connsiteY3" fmla="*/ 204 h 821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47520" h="82199">
                      <a:moveTo>
                        <a:pt x="210" y="204"/>
                      </a:moveTo>
                      <a:cubicBezTo>
                        <a:pt x="7089" y="3908"/>
                        <a:pt x="202881" y="70054"/>
                        <a:pt x="235160" y="79579"/>
                      </a:cubicBezTo>
                      <a:cubicBezTo>
                        <a:pt x="267439" y="89104"/>
                        <a:pt x="230398" y="70583"/>
                        <a:pt x="193885" y="57354"/>
                      </a:cubicBezTo>
                      <a:cubicBezTo>
                        <a:pt x="157373" y="44125"/>
                        <a:pt x="-6669" y="-3500"/>
                        <a:pt x="210" y="20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" name="フリーフォーム 32">
                  <a:extLst>
                    <a:ext uri="{FF2B5EF4-FFF2-40B4-BE49-F238E27FC236}">
                      <a16:creationId xmlns:a16="http://schemas.microsoft.com/office/drawing/2014/main" id="{7433A7F4-2684-689E-4D2B-BA232ECCA775}"/>
                    </a:ext>
                  </a:extLst>
                </p:cNvPr>
                <p:cNvSpPr/>
                <p:nvPr/>
              </p:nvSpPr>
              <p:spPr>
                <a:xfrm>
                  <a:off x="5152998" y="5524495"/>
                  <a:ext cx="171239" cy="162805"/>
                </a:xfrm>
                <a:custGeom>
                  <a:avLst/>
                  <a:gdLst>
                    <a:gd name="connsiteX0" fmla="*/ 27 w 171239"/>
                    <a:gd name="connsiteY0" fmla="*/ 5 h 162805"/>
                    <a:gd name="connsiteX1" fmla="*/ 95277 w 171239"/>
                    <a:gd name="connsiteY1" fmla="*/ 57155 h 162805"/>
                    <a:gd name="connsiteX2" fmla="*/ 168302 w 171239"/>
                    <a:gd name="connsiteY2" fmla="*/ 161930 h 162805"/>
                    <a:gd name="connsiteX3" fmla="*/ 152427 w 171239"/>
                    <a:gd name="connsiteY3" fmla="*/ 101605 h 162805"/>
                    <a:gd name="connsiteX4" fmla="*/ 111152 w 171239"/>
                    <a:gd name="connsiteY4" fmla="*/ 3180 h 162805"/>
                    <a:gd name="connsiteX5" fmla="*/ 149252 w 171239"/>
                    <a:gd name="connsiteY5" fmla="*/ 111130 h 162805"/>
                    <a:gd name="connsiteX6" fmla="*/ 104802 w 171239"/>
                    <a:gd name="connsiteY6" fmla="*/ 53980 h 162805"/>
                    <a:gd name="connsiteX7" fmla="*/ 27 w 171239"/>
                    <a:gd name="connsiteY7" fmla="*/ 5 h 1628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71239" h="162805">
                      <a:moveTo>
                        <a:pt x="27" y="5"/>
                      </a:moveTo>
                      <a:cubicBezTo>
                        <a:pt x="-1560" y="534"/>
                        <a:pt x="67231" y="30168"/>
                        <a:pt x="95277" y="57155"/>
                      </a:cubicBezTo>
                      <a:cubicBezTo>
                        <a:pt x="123323" y="84142"/>
                        <a:pt x="158777" y="154522"/>
                        <a:pt x="168302" y="161930"/>
                      </a:cubicBezTo>
                      <a:cubicBezTo>
                        <a:pt x="177827" y="169338"/>
                        <a:pt x="161952" y="128063"/>
                        <a:pt x="152427" y="101605"/>
                      </a:cubicBezTo>
                      <a:cubicBezTo>
                        <a:pt x="142902" y="75147"/>
                        <a:pt x="111681" y="1593"/>
                        <a:pt x="111152" y="3180"/>
                      </a:cubicBezTo>
                      <a:cubicBezTo>
                        <a:pt x="110623" y="4767"/>
                        <a:pt x="150310" y="102663"/>
                        <a:pt x="149252" y="111130"/>
                      </a:cubicBezTo>
                      <a:cubicBezTo>
                        <a:pt x="148194" y="119597"/>
                        <a:pt x="124381" y="72501"/>
                        <a:pt x="104802" y="53980"/>
                      </a:cubicBezTo>
                      <a:cubicBezTo>
                        <a:pt x="85223" y="35459"/>
                        <a:pt x="1614" y="-524"/>
                        <a:pt x="27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" name="フリーフォーム 33">
                  <a:extLst>
                    <a:ext uri="{FF2B5EF4-FFF2-40B4-BE49-F238E27FC236}">
                      <a16:creationId xmlns:a16="http://schemas.microsoft.com/office/drawing/2014/main" id="{EE896D0C-427B-7363-03FD-7F81E876D743}"/>
                    </a:ext>
                  </a:extLst>
                </p:cNvPr>
                <p:cNvSpPr/>
                <p:nvPr/>
              </p:nvSpPr>
              <p:spPr>
                <a:xfrm>
                  <a:off x="4583544" y="5663813"/>
                  <a:ext cx="74407" cy="238921"/>
                </a:xfrm>
                <a:custGeom>
                  <a:avLst/>
                  <a:gdLst>
                    <a:gd name="connsiteX0" fmla="*/ 74181 w 74407"/>
                    <a:gd name="connsiteY0" fmla="*/ 387 h 238921"/>
                    <a:gd name="connsiteX1" fmla="*/ 26556 w 74407"/>
                    <a:gd name="connsiteY1" fmla="*/ 89287 h 238921"/>
                    <a:gd name="connsiteX2" fmla="*/ 23381 w 74407"/>
                    <a:gd name="connsiteY2" fmla="*/ 130562 h 238921"/>
                    <a:gd name="connsiteX3" fmla="*/ 32906 w 74407"/>
                    <a:gd name="connsiteY3" fmla="*/ 171837 h 238921"/>
                    <a:gd name="connsiteX4" fmla="*/ 55131 w 74407"/>
                    <a:gd name="connsiteY4" fmla="*/ 238512 h 238921"/>
                    <a:gd name="connsiteX5" fmla="*/ 42431 w 74407"/>
                    <a:gd name="connsiteY5" fmla="*/ 197237 h 238921"/>
                    <a:gd name="connsiteX6" fmla="*/ 13856 w 74407"/>
                    <a:gd name="connsiteY6" fmla="*/ 143262 h 238921"/>
                    <a:gd name="connsiteX7" fmla="*/ 4331 w 74407"/>
                    <a:gd name="connsiteY7" fmla="*/ 127387 h 238921"/>
                    <a:gd name="connsiteX8" fmla="*/ 74181 w 74407"/>
                    <a:gd name="connsiteY8" fmla="*/ 387 h 2389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74407" h="238921">
                      <a:moveTo>
                        <a:pt x="74181" y="387"/>
                      </a:moveTo>
                      <a:cubicBezTo>
                        <a:pt x="77885" y="-5963"/>
                        <a:pt x="35023" y="67591"/>
                        <a:pt x="26556" y="89287"/>
                      </a:cubicBezTo>
                      <a:cubicBezTo>
                        <a:pt x="18089" y="110983"/>
                        <a:pt x="22323" y="116804"/>
                        <a:pt x="23381" y="130562"/>
                      </a:cubicBezTo>
                      <a:cubicBezTo>
                        <a:pt x="24439" y="144320"/>
                        <a:pt x="27614" y="153845"/>
                        <a:pt x="32906" y="171837"/>
                      </a:cubicBezTo>
                      <a:cubicBezTo>
                        <a:pt x="38198" y="189829"/>
                        <a:pt x="53544" y="234279"/>
                        <a:pt x="55131" y="238512"/>
                      </a:cubicBezTo>
                      <a:cubicBezTo>
                        <a:pt x="56718" y="242745"/>
                        <a:pt x="49310" y="213112"/>
                        <a:pt x="42431" y="197237"/>
                      </a:cubicBezTo>
                      <a:cubicBezTo>
                        <a:pt x="35552" y="181362"/>
                        <a:pt x="13856" y="143262"/>
                        <a:pt x="13856" y="143262"/>
                      </a:cubicBezTo>
                      <a:cubicBezTo>
                        <a:pt x="7506" y="131620"/>
                        <a:pt x="-7311" y="149083"/>
                        <a:pt x="4331" y="127387"/>
                      </a:cubicBezTo>
                      <a:cubicBezTo>
                        <a:pt x="15973" y="105691"/>
                        <a:pt x="70477" y="6737"/>
                        <a:pt x="74181" y="38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5" name="フリーフォーム 34">
                  <a:extLst>
                    <a:ext uri="{FF2B5EF4-FFF2-40B4-BE49-F238E27FC236}">
                      <a16:creationId xmlns:a16="http://schemas.microsoft.com/office/drawing/2014/main" id="{60B2CD33-0FA6-86A6-4F60-B6ECB29E42E6}"/>
                    </a:ext>
                  </a:extLst>
                </p:cNvPr>
                <p:cNvSpPr/>
                <p:nvPr/>
              </p:nvSpPr>
              <p:spPr>
                <a:xfrm>
                  <a:off x="4376266" y="5695733"/>
                  <a:ext cx="91053" cy="847942"/>
                </a:xfrm>
                <a:custGeom>
                  <a:avLst/>
                  <a:gdLst>
                    <a:gd name="connsiteX0" fmla="*/ 27459 w 91053"/>
                    <a:gd name="connsiteY0" fmla="*/ 6567 h 847942"/>
                    <a:gd name="connsiteX1" fmla="*/ 2059 w 91053"/>
                    <a:gd name="connsiteY1" fmla="*/ 546317 h 847942"/>
                    <a:gd name="connsiteX2" fmla="*/ 11584 w 91053"/>
                    <a:gd name="connsiteY2" fmla="*/ 473292 h 847942"/>
                    <a:gd name="connsiteX3" fmla="*/ 90959 w 91053"/>
                    <a:gd name="connsiteY3" fmla="*/ 847942 h 847942"/>
                    <a:gd name="connsiteX4" fmla="*/ 27459 w 91053"/>
                    <a:gd name="connsiteY4" fmla="*/ 473292 h 847942"/>
                    <a:gd name="connsiteX5" fmla="*/ 14759 w 91053"/>
                    <a:gd name="connsiteY5" fmla="*/ 346292 h 847942"/>
                    <a:gd name="connsiteX6" fmla="*/ 5234 w 91053"/>
                    <a:gd name="connsiteY6" fmla="*/ 251042 h 847942"/>
                    <a:gd name="connsiteX7" fmla="*/ 27459 w 91053"/>
                    <a:gd name="connsiteY7" fmla="*/ 6567 h 8479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1053" h="847942">
                      <a:moveTo>
                        <a:pt x="27459" y="6567"/>
                      </a:moveTo>
                      <a:cubicBezTo>
                        <a:pt x="26930" y="55779"/>
                        <a:pt x="4705" y="468530"/>
                        <a:pt x="2059" y="546317"/>
                      </a:cubicBezTo>
                      <a:cubicBezTo>
                        <a:pt x="-587" y="624104"/>
                        <a:pt x="-3233" y="423021"/>
                        <a:pt x="11584" y="473292"/>
                      </a:cubicBezTo>
                      <a:cubicBezTo>
                        <a:pt x="26401" y="523563"/>
                        <a:pt x="88313" y="847942"/>
                        <a:pt x="90959" y="847942"/>
                      </a:cubicBezTo>
                      <a:cubicBezTo>
                        <a:pt x="93605" y="847942"/>
                        <a:pt x="40159" y="556900"/>
                        <a:pt x="27459" y="473292"/>
                      </a:cubicBezTo>
                      <a:cubicBezTo>
                        <a:pt x="14759" y="389684"/>
                        <a:pt x="14759" y="346292"/>
                        <a:pt x="14759" y="346292"/>
                      </a:cubicBezTo>
                      <a:cubicBezTo>
                        <a:pt x="11055" y="309250"/>
                        <a:pt x="1530" y="302900"/>
                        <a:pt x="5234" y="251042"/>
                      </a:cubicBezTo>
                      <a:cubicBezTo>
                        <a:pt x="8938" y="199184"/>
                        <a:pt x="27988" y="-42645"/>
                        <a:pt x="27459" y="656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6" name="フリーフォーム 35">
                  <a:extLst>
                    <a:ext uri="{FF2B5EF4-FFF2-40B4-BE49-F238E27FC236}">
                      <a16:creationId xmlns:a16="http://schemas.microsoft.com/office/drawing/2014/main" id="{7265C869-9437-B422-2BD3-6B8B253E5976}"/>
                    </a:ext>
                  </a:extLst>
                </p:cNvPr>
                <p:cNvSpPr/>
                <p:nvPr/>
              </p:nvSpPr>
              <p:spPr>
                <a:xfrm>
                  <a:off x="4434675" y="5825854"/>
                  <a:ext cx="121499" cy="696277"/>
                </a:xfrm>
                <a:custGeom>
                  <a:avLst/>
                  <a:gdLst>
                    <a:gd name="connsiteX0" fmla="*/ 3975 w 121499"/>
                    <a:gd name="connsiteY0" fmla="*/ 271 h 696277"/>
                    <a:gd name="connsiteX1" fmla="*/ 29375 w 121499"/>
                    <a:gd name="connsiteY1" fmla="*/ 378096 h 696277"/>
                    <a:gd name="connsiteX2" fmla="*/ 70650 w 121499"/>
                    <a:gd name="connsiteY2" fmla="*/ 587646 h 696277"/>
                    <a:gd name="connsiteX3" fmla="*/ 121450 w 121499"/>
                    <a:gd name="connsiteY3" fmla="*/ 695596 h 696277"/>
                    <a:gd name="connsiteX4" fmla="*/ 61125 w 121499"/>
                    <a:gd name="connsiteY4" fmla="*/ 540021 h 696277"/>
                    <a:gd name="connsiteX5" fmla="*/ 7150 w 121499"/>
                    <a:gd name="connsiteY5" fmla="*/ 320946 h 696277"/>
                    <a:gd name="connsiteX6" fmla="*/ 3975 w 121499"/>
                    <a:gd name="connsiteY6" fmla="*/ 271 h 696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21499" h="696277">
                      <a:moveTo>
                        <a:pt x="3975" y="271"/>
                      </a:moveTo>
                      <a:cubicBezTo>
                        <a:pt x="7679" y="9796"/>
                        <a:pt x="18263" y="280200"/>
                        <a:pt x="29375" y="378096"/>
                      </a:cubicBezTo>
                      <a:cubicBezTo>
                        <a:pt x="40488" y="475992"/>
                        <a:pt x="55304" y="534729"/>
                        <a:pt x="70650" y="587646"/>
                      </a:cubicBezTo>
                      <a:cubicBezTo>
                        <a:pt x="85996" y="640563"/>
                        <a:pt x="123038" y="703534"/>
                        <a:pt x="121450" y="695596"/>
                      </a:cubicBezTo>
                      <a:cubicBezTo>
                        <a:pt x="119862" y="687658"/>
                        <a:pt x="80175" y="602463"/>
                        <a:pt x="61125" y="540021"/>
                      </a:cubicBezTo>
                      <a:cubicBezTo>
                        <a:pt x="42075" y="477579"/>
                        <a:pt x="18263" y="407729"/>
                        <a:pt x="7150" y="320946"/>
                      </a:cubicBezTo>
                      <a:cubicBezTo>
                        <a:pt x="-3963" y="234163"/>
                        <a:pt x="271" y="-9254"/>
                        <a:pt x="3975" y="27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" name="フリーフォーム 36">
                  <a:extLst>
                    <a:ext uri="{FF2B5EF4-FFF2-40B4-BE49-F238E27FC236}">
                      <a16:creationId xmlns:a16="http://schemas.microsoft.com/office/drawing/2014/main" id="{6FE496B3-4780-0D67-3BC7-D112E33527F8}"/>
                    </a:ext>
                  </a:extLst>
                </p:cNvPr>
                <p:cNvSpPr/>
                <p:nvPr/>
              </p:nvSpPr>
              <p:spPr>
                <a:xfrm>
                  <a:off x="4279874" y="5716473"/>
                  <a:ext cx="34967" cy="449953"/>
                </a:xfrm>
                <a:custGeom>
                  <a:avLst/>
                  <a:gdLst>
                    <a:gd name="connsiteX0" fmla="*/ 26 w 34967"/>
                    <a:gd name="connsiteY0" fmla="*/ 1702 h 449953"/>
                    <a:gd name="connsiteX1" fmla="*/ 12726 w 34967"/>
                    <a:gd name="connsiteY1" fmla="*/ 449377 h 449953"/>
                    <a:gd name="connsiteX2" fmla="*/ 34951 w 34967"/>
                    <a:gd name="connsiteY2" fmla="*/ 100127 h 449953"/>
                    <a:gd name="connsiteX3" fmla="*/ 15901 w 34967"/>
                    <a:gd name="connsiteY3" fmla="*/ 287452 h 449953"/>
                    <a:gd name="connsiteX4" fmla="*/ 26 w 34967"/>
                    <a:gd name="connsiteY4" fmla="*/ 1702 h 4499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4967" h="449953">
                      <a:moveTo>
                        <a:pt x="26" y="1702"/>
                      </a:moveTo>
                      <a:cubicBezTo>
                        <a:pt x="-503" y="28689"/>
                        <a:pt x="6905" y="432973"/>
                        <a:pt x="12726" y="449377"/>
                      </a:cubicBezTo>
                      <a:cubicBezTo>
                        <a:pt x="18547" y="465781"/>
                        <a:pt x="34422" y="127114"/>
                        <a:pt x="34951" y="100127"/>
                      </a:cubicBezTo>
                      <a:cubicBezTo>
                        <a:pt x="35480" y="73140"/>
                        <a:pt x="22780" y="297506"/>
                        <a:pt x="15901" y="287452"/>
                      </a:cubicBezTo>
                      <a:cubicBezTo>
                        <a:pt x="9022" y="277398"/>
                        <a:pt x="555" y="-25285"/>
                        <a:pt x="26" y="170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" name="フリーフォーム 37">
                  <a:extLst>
                    <a:ext uri="{FF2B5EF4-FFF2-40B4-BE49-F238E27FC236}">
                      <a16:creationId xmlns:a16="http://schemas.microsoft.com/office/drawing/2014/main" id="{EF444ED2-1983-47D5-AA42-5E1DE3B01964}"/>
                    </a:ext>
                  </a:extLst>
                </p:cNvPr>
                <p:cNvSpPr/>
                <p:nvPr/>
              </p:nvSpPr>
              <p:spPr>
                <a:xfrm>
                  <a:off x="4340185" y="6267437"/>
                  <a:ext cx="61161" cy="327063"/>
                </a:xfrm>
                <a:custGeom>
                  <a:avLst/>
                  <a:gdLst>
                    <a:gd name="connsiteX0" fmla="*/ 40 w 61161"/>
                    <a:gd name="connsiteY0" fmla="*/ 13 h 327063"/>
                    <a:gd name="connsiteX1" fmla="*/ 50840 w 61161"/>
                    <a:gd name="connsiteY1" fmla="*/ 200038 h 327063"/>
                    <a:gd name="connsiteX2" fmla="*/ 41315 w 61161"/>
                    <a:gd name="connsiteY2" fmla="*/ 327038 h 327063"/>
                    <a:gd name="connsiteX3" fmla="*/ 60365 w 61161"/>
                    <a:gd name="connsiteY3" fmla="*/ 190513 h 327063"/>
                    <a:gd name="connsiteX4" fmla="*/ 40 w 61161"/>
                    <a:gd name="connsiteY4" fmla="*/ 13 h 3270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1161" h="327063">
                      <a:moveTo>
                        <a:pt x="40" y="13"/>
                      </a:moveTo>
                      <a:cubicBezTo>
                        <a:pt x="-1547" y="1600"/>
                        <a:pt x="43961" y="145534"/>
                        <a:pt x="50840" y="200038"/>
                      </a:cubicBezTo>
                      <a:cubicBezTo>
                        <a:pt x="57719" y="254542"/>
                        <a:pt x="39728" y="328625"/>
                        <a:pt x="41315" y="327038"/>
                      </a:cubicBezTo>
                      <a:cubicBezTo>
                        <a:pt x="42902" y="325451"/>
                        <a:pt x="65657" y="243430"/>
                        <a:pt x="60365" y="190513"/>
                      </a:cubicBezTo>
                      <a:cubicBezTo>
                        <a:pt x="55073" y="137596"/>
                        <a:pt x="1627" y="-1574"/>
                        <a:pt x="40" y="1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" name="フリーフォーム 38">
                  <a:extLst>
                    <a:ext uri="{FF2B5EF4-FFF2-40B4-BE49-F238E27FC236}">
                      <a16:creationId xmlns:a16="http://schemas.microsoft.com/office/drawing/2014/main" id="{CD58D87E-266C-448B-2891-37AFA65D790E}"/>
                    </a:ext>
                  </a:extLst>
                </p:cNvPr>
                <p:cNvSpPr/>
                <p:nvPr/>
              </p:nvSpPr>
              <p:spPr>
                <a:xfrm>
                  <a:off x="4237097" y="5708437"/>
                  <a:ext cx="23766" cy="522261"/>
                </a:xfrm>
                <a:custGeom>
                  <a:avLst/>
                  <a:gdLst>
                    <a:gd name="connsiteX0" fmla="*/ 1528 w 23766"/>
                    <a:gd name="connsiteY0" fmla="*/ 6563 h 522261"/>
                    <a:gd name="connsiteX1" fmla="*/ 23753 w 23766"/>
                    <a:gd name="connsiteY1" fmla="*/ 517738 h 522261"/>
                    <a:gd name="connsiteX2" fmla="*/ 4703 w 23766"/>
                    <a:gd name="connsiteY2" fmla="*/ 244688 h 522261"/>
                    <a:gd name="connsiteX3" fmla="*/ 1528 w 23766"/>
                    <a:gd name="connsiteY3" fmla="*/ 6563 h 5222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766" h="522261">
                      <a:moveTo>
                        <a:pt x="1528" y="6563"/>
                      </a:moveTo>
                      <a:cubicBezTo>
                        <a:pt x="4703" y="52071"/>
                        <a:pt x="23224" y="478051"/>
                        <a:pt x="23753" y="517738"/>
                      </a:cubicBezTo>
                      <a:cubicBezTo>
                        <a:pt x="24282" y="557425"/>
                        <a:pt x="8936" y="325121"/>
                        <a:pt x="4703" y="244688"/>
                      </a:cubicBezTo>
                      <a:cubicBezTo>
                        <a:pt x="470" y="164255"/>
                        <a:pt x="-1647" y="-38945"/>
                        <a:pt x="1528" y="656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" name="フリーフォーム 39">
                  <a:extLst>
                    <a:ext uri="{FF2B5EF4-FFF2-40B4-BE49-F238E27FC236}">
                      <a16:creationId xmlns:a16="http://schemas.microsoft.com/office/drawing/2014/main" id="{ADF781FC-F7D7-02E5-507A-135820D55A2B}"/>
                    </a:ext>
                  </a:extLst>
                </p:cNvPr>
                <p:cNvSpPr/>
                <p:nvPr/>
              </p:nvSpPr>
              <p:spPr>
                <a:xfrm>
                  <a:off x="4267010" y="6292817"/>
                  <a:ext cx="121534" cy="336803"/>
                </a:xfrm>
                <a:custGeom>
                  <a:avLst/>
                  <a:gdLst>
                    <a:gd name="connsiteX0" fmla="*/ 60515 w 121534"/>
                    <a:gd name="connsiteY0" fmla="*/ 33 h 336803"/>
                    <a:gd name="connsiteX1" fmla="*/ 31940 w 121534"/>
                    <a:gd name="connsiteY1" fmla="*/ 187358 h 336803"/>
                    <a:gd name="connsiteX2" fmla="*/ 31940 w 121534"/>
                    <a:gd name="connsiteY2" fmla="*/ 285783 h 336803"/>
                    <a:gd name="connsiteX3" fmla="*/ 3365 w 121534"/>
                    <a:gd name="connsiteY3" fmla="*/ 260383 h 336803"/>
                    <a:gd name="connsiteX4" fmla="*/ 120840 w 121534"/>
                    <a:gd name="connsiteY4" fmla="*/ 336583 h 336803"/>
                    <a:gd name="connsiteX5" fmla="*/ 50990 w 121534"/>
                    <a:gd name="connsiteY5" fmla="*/ 282608 h 336803"/>
                    <a:gd name="connsiteX6" fmla="*/ 28765 w 121534"/>
                    <a:gd name="connsiteY6" fmla="*/ 254033 h 336803"/>
                    <a:gd name="connsiteX7" fmla="*/ 22415 w 121534"/>
                    <a:gd name="connsiteY7" fmla="*/ 130208 h 336803"/>
                    <a:gd name="connsiteX8" fmla="*/ 16065 w 121534"/>
                    <a:gd name="connsiteY8" fmla="*/ 171483 h 336803"/>
                    <a:gd name="connsiteX9" fmla="*/ 60515 w 121534"/>
                    <a:gd name="connsiteY9" fmla="*/ 33 h 3368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21534" h="336803">
                      <a:moveTo>
                        <a:pt x="60515" y="33"/>
                      </a:moveTo>
                      <a:cubicBezTo>
                        <a:pt x="63161" y="2679"/>
                        <a:pt x="36702" y="139733"/>
                        <a:pt x="31940" y="187358"/>
                      </a:cubicBezTo>
                      <a:cubicBezTo>
                        <a:pt x="27178" y="234983"/>
                        <a:pt x="36702" y="273612"/>
                        <a:pt x="31940" y="285783"/>
                      </a:cubicBezTo>
                      <a:cubicBezTo>
                        <a:pt x="27178" y="297954"/>
                        <a:pt x="-11452" y="251916"/>
                        <a:pt x="3365" y="260383"/>
                      </a:cubicBezTo>
                      <a:cubicBezTo>
                        <a:pt x="18182" y="268850"/>
                        <a:pt x="112903" y="332879"/>
                        <a:pt x="120840" y="336583"/>
                      </a:cubicBezTo>
                      <a:cubicBezTo>
                        <a:pt x="128777" y="340287"/>
                        <a:pt x="66336" y="296366"/>
                        <a:pt x="50990" y="282608"/>
                      </a:cubicBezTo>
                      <a:cubicBezTo>
                        <a:pt x="35644" y="268850"/>
                        <a:pt x="33527" y="279433"/>
                        <a:pt x="28765" y="254033"/>
                      </a:cubicBezTo>
                      <a:cubicBezTo>
                        <a:pt x="24003" y="228633"/>
                        <a:pt x="24532" y="143966"/>
                        <a:pt x="22415" y="130208"/>
                      </a:cubicBezTo>
                      <a:cubicBezTo>
                        <a:pt x="20298" y="116450"/>
                        <a:pt x="8657" y="188416"/>
                        <a:pt x="16065" y="171483"/>
                      </a:cubicBezTo>
                      <a:cubicBezTo>
                        <a:pt x="23473" y="154550"/>
                        <a:pt x="57869" y="-2613"/>
                        <a:pt x="60515" y="3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1" name="フリーフォーム 40">
                  <a:extLst>
                    <a:ext uri="{FF2B5EF4-FFF2-40B4-BE49-F238E27FC236}">
                      <a16:creationId xmlns:a16="http://schemas.microsoft.com/office/drawing/2014/main" id="{71E66AA4-0FF1-5A25-08BC-0B028F72D979}"/>
                    </a:ext>
                  </a:extLst>
                </p:cNvPr>
                <p:cNvSpPr/>
                <p:nvPr/>
              </p:nvSpPr>
              <p:spPr>
                <a:xfrm>
                  <a:off x="4174951" y="5743574"/>
                  <a:ext cx="70450" cy="559827"/>
                </a:xfrm>
                <a:custGeom>
                  <a:avLst/>
                  <a:gdLst>
                    <a:gd name="connsiteX0" fmla="*/ 174 w 70450"/>
                    <a:gd name="connsiteY0" fmla="*/ 1 h 559827"/>
                    <a:gd name="connsiteX1" fmla="*/ 25574 w 70450"/>
                    <a:gd name="connsiteY1" fmla="*/ 231776 h 559827"/>
                    <a:gd name="connsiteX2" fmla="*/ 44624 w 70450"/>
                    <a:gd name="connsiteY2" fmla="*/ 365126 h 559827"/>
                    <a:gd name="connsiteX3" fmla="*/ 41449 w 70450"/>
                    <a:gd name="connsiteY3" fmla="*/ 333376 h 559827"/>
                    <a:gd name="connsiteX4" fmla="*/ 70024 w 70450"/>
                    <a:gd name="connsiteY4" fmla="*/ 558801 h 559827"/>
                    <a:gd name="connsiteX5" fmla="*/ 16049 w 70450"/>
                    <a:gd name="connsiteY5" fmla="*/ 228601 h 559827"/>
                    <a:gd name="connsiteX6" fmla="*/ 174 w 70450"/>
                    <a:gd name="connsiteY6" fmla="*/ 1 h 5598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0450" h="559827">
                      <a:moveTo>
                        <a:pt x="174" y="1"/>
                      </a:moveTo>
                      <a:cubicBezTo>
                        <a:pt x="1761" y="530"/>
                        <a:pt x="18166" y="170922"/>
                        <a:pt x="25574" y="231776"/>
                      </a:cubicBezTo>
                      <a:cubicBezTo>
                        <a:pt x="32982" y="292630"/>
                        <a:pt x="41978" y="348193"/>
                        <a:pt x="44624" y="365126"/>
                      </a:cubicBezTo>
                      <a:cubicBezTo>
                        <a:pt x="47270" y="382059"/>
                        <a:pt x="37216" y="301097"/>
                        <a:pt x="41449" y="333376"/>
                      </a:cubicBezTo>
                      <a:cubicBezTo>
                        <a:pt x="45682" y="365655"/>
                        <a:pt x="74257" y="576263"/>
                        <a:pt x="70024" y="558801"/>
                      </a:cubicBezTo>
                      <a:cubicBezTo>
                        <a:pt x="65791" y="541339"/>
                        <a:pt x="23986" y="321734"/>
                        <a:pt x="16049" y="228601"/>
                      </a:cubicBezTo>
                      <a:cubicBezTo>
                        <a:pt x="8112" y="135468"/>
                        <a:pt x="-1413" y="-528"/>
                        <a:pt x="174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2" name="フリーフォーム 41">
                  <a:extLst>
                    <a:ext uri="{FF2B5EF4-FFF2-40B4-BE49-F238E27FC236}">
                      <a16:creationId xmlns:a16="http://schemas.microsoft.com/office/drawing/2014/main" id="{181946C4-A718-7E94-D3FD-8EB7E262A01E}"/>
                    </a:ext>
                  </a:extLst>
                </p:cNvPr>
                <p:cNvSpPr/>
                <p:nvPr/>
              </p:nvSpPr>
              <p:spPr>
                <a:xfrm>
                  <a:off x="4222330" y="6556185"/>
                  <a:ext cx="275250" cy="188360"/>
                </a:xfrm>
                <a:custGeom>
                  <a:avLst/>
                  <a:gdLst>
                    <a:gd name="connsiteX0" fmla="*/ 420 w 275250"/>
                    <a:gd name="connsiteY0" fmla="*/ 73215 h 188360"/>
                    <a:gd name="connsiteX1" fmla="*/ 114720 w 275250"/>
                    <a:gd name="connsiteY1" fmla="*/ 146240 h 188360"/>
                    <a:gd name="connsiteX2" fmla="*/ 175045 w 275250"/>
                    <a:gd name="connsiteY2" fmla="*/ 187515 h 188360"/>
                    <a:gd name="connsiteX3" fmla="*/ 267120 w 275250"/>
                    <a:gd name="connsiteY3" fmla="*/ 158940 h 188360"/>
                    <a:gd name="connsiteX4" fmla="*/ 270295 w 275250"/>
                    <a:gd name="connsiteY4" fmla="*/ 190 h 188360"/>
                    <a:gd name="connsiteX5" fmla="*/ 263945 w 275250"/>
                    <a:gd name="connsiteY5" fmla="*/ 127190 h 188360"/>
                    <a:gd name="connsiteX6" fmla="*/ 241720 w 275250"/>
                    <a:gd name="connsiteY6" fmla="*/ 155765 h 188360"/>
                    <a:gd name="connsiteX7" fmla="*/ 194095 w 275250"/>
                    <a:gd name="connsiteY7" fmla="*/ 158940 h 188360"/>
                    <a:gd name="connsiteX8" fmla="*/ 140120 w 275250"/>
                    <a:gd name="connsiteY8" fmla="*/ 143065 h 188360"/>
                    <a:gd name="connsiteX9" fmla="*/ 203620 w 275250"/>
                    <a:gd name="connsiteY9" fmla="*/ 174815 h 188360"/>
                    <a:gd name="connsiteX10" fmla="*/ 159170 w 275250"/>
                    <a:gd name="connsiteY10" fmla="*/ 149415 h 188360"/>
                    <a:gd name="connsiteX11" fmla="*/ 420 w 275250"/>
                    <a:gd name="connsiteY11" fmla="*/ 73215 h 1883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75250" h="188360">
                      <a:moveTo>
                        <a:pt x="420" y="73215"/>
                      </a:moveTo>
                      <a:cubicBezTo>
                        <a:pt x="-6988" y="72686"/>
                        <a:pt x="85616" y="127190"/>
                        <a:pt x="114720" y="146240"/>
                      </a:cubicBezTo>
                      <a:cubicBezTo>
                        <a:pt x="143824" y="165290"/>
                        <a:pt x="149645" y="185398"/>
                        <a:pt x="175045" y="187515"/>
                      </a:cubicBezTo>
                      <a:cubicBezTo>
                        <a:pt x="200445" y="189632"/>
                        <a:pt x="251245" y="190161"/>
                        <a:pt x="267120" y="158940"/>
                      </a:cubicBezTo>
                      <a:cubicBezTo>
                        <a:pt x="282995" y="127719"/>
                        <a:pt x="270824" y="5482"/>
                        <a:pt x="270295" y="190"/>
                      </a:cubicBezTo>
                      <a:cubicBezTo>
                        <a:pt x="269766" y="-5102"/>
                        <a:pt x="268707" y="101261"/>
                        <a:pt x="263945" y="127190"/>
                      </a:cubicBezTo>
                      <a:cubicBezTo>
                        <a:pt x="259183" y="153119"/>
                        <a:pt x="253362" y="150473"/>
                        <a:pt x="241720" y="155765"/>
                      </a:cubicBezTo>
                      <a:cubicBezTo>
                        <a:pt x="230078" y="161057"/>
                        <a:pt x="211028" y="161057"/>
                        <a:pt x="194095" y="158940"/>
                      </a:cubicBezTo>
                      <a:cubicBezTo>
                        <a:pt x="177162" y="156823"/>
                        <a:pt x="138533" y="140419"/>
                        <a:pt x="140120" y="143065"/>
                      </a:cubicBezTo>
                      <a:cubicBezTo>
                        <a:pt x="141708" y="145711"/>
                        <a:pt x="200445" y="173757"/>
                        <a:pt x="203620" y="174815"/>
                      </a:cubicBezTo>
                      <a:cubicBezTo>
                        <a:pt x="206795" y="175873"/>
                        <a:pt x="188803" y="165290"/>
                        <a:pt x="159170" y="149415"/>
                      </a:cubicBezTo>
                      <a:cubicBezTo>
                        <a:pt x="129537" y="133540"/>
                        <a:pt x="7828" y="73744"/>
                        <a:pt x="420" y="7321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3" name="フリーフォーム 42">
                  <a:extLst>
                    <a:ext uri="{FF2B5EF4-FFF2-40B4-BE49-F238E27FC236}">
                      <a16:creationId xmlns:a16="http://schemas.microsoft.com/office/drawing/2014/main" id="{4054CDEF-0AD3-4CD5-0217-7D3B75B3FF57}"/>
                    </a:ext>
                  </a:extLst>
                </p:cNvPr>
                <p:cNvSpPr/>
                <p:nvPr/>
              </p:nvSpPr>
              <p:spPr>
                <a:xfrm>
                  <a:off x="4015678" y="6438809"/>
                  <a:ext cx="52395" cy="302440"/>
                </a:xfrm>
                <a:custGeom>
                  <a:avLst/>
                  <a:gdLst>
                    <a:gd name="connsiteX0" fmla="*/ 51497 w 52395"/>
                    <a:gd name="connsiteY0" fmla="*/ 91 h 302440"/>
                    <a:gd name="connsiteX1" fmla="*/ 19747 w 52395"/>
                    <a:gd name="connsiteY1" fmla="*/ 142966 h 302440"/>
                    <a:gd name="connsiteX2" fmla="*/ 35622 w 52395"/>
                    <a:gd name="connsiteY2" fmla="*/ 222341 h 302440"/>
                    <a:gd name="connsiteX3" fmla="*/ 10222 w 52395"/>
                    <a:gd name="connsiteY3" fmla="*/ 190591 h 302440"/>
                    <a:gd name="connsiteX4" fmla="*/ 51497 w 52395"/>
                    <a:gd name="connsiteY4" fmla="*/ 301716 h 302440"/>
                    <a:gd name="connsiteX5" fmla="*/ 35622 w 52395"/>
                    <a:gd name="connsiteY5" fmla="*/ 235041 h 302440"/>
                    <a:gd name="connsiteX6" fmla="*/ 697 w 52395"/>
                    <a:gd name="connsiteY6" fmla="*/ 165191 h 302440"/>
                    <a:gd name="connsiteX7" fmla="*/ 51497 w 52395"/>
                    <a:gd name="connsiteY7" fmla="*/ 91 h 3024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52395" h="302440">
                      <a:moveTo>
                        <a:pt x="51497" y="91"/>
                      </a:moveTo>
                      <a:cubicBezTo>
                        <a:pt x="54672" y="-3613"/>
                        <a:pt x="22393" y="105924"/>
                        <a:pt x="19747" y="142966"/>
                      </a:cubicBezTo>
                      <a:cubicBezTo>
                        <a:pt x="17101" y="180008"/>
                        <a:pt x="37210" y="214403"/>
                        <a:pt x="35622" y="222341"/>
                      </a:cubicBezTo>
                      <a:cubicBezTo>
                        <a:pt x="34034" y="230279"/>
                        <a:pt x="7576" y="177362"/>
                        <a:pt x="10222" y="190591"/>
                      </a:cubicBezTo>
                      <a:cubicBezTo>
                        <a:pt x="12868" y="203820"/>
                        <a:pt x="47264" y="294308"/>
                        <a:pt x="51497" y="301716"/>
                      </a:cubicBezTo>
                      <a:cubicBezTo>
                        <a:pt x="55730" y="309124"/>
                        <a:pt x="44089" y="257795"/>
                        <a:pt x="35622" y="235041"/>
                      </a:cubicBezTo>
                      <a:cubicBezTo>
                        <a:pt x="27155" y="212287"/>
                        <a:pt x="-5124" y="201703"/>
                        <a:pt x="697" y="165191"/>
                      </a:cubicBezTo>
                      <a:cubicBezTo>
                        <a:pt x="6518" y="128679"/>
                        <a:pt x="48322" y="3795"/>
                        <a:pt x="51497" y="9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4" name="フリーフォーム 43">
                  <a:extLst>
                    <a:ext uri="{FF2B5EF4-FFF2-40B4-BE49-F238E27FC236}">
                      <a16:creationId xmlns:a16="http://schemas.microsoft.com/office/drawing/2014/main" id="{6957E2FC-58CF-18A5-1580-0A73A72FC733}"/>
                    </a:ext>
                  </a:extLst>
                </p:cNvPr>
                <p:cNvSpPr/>
                <p:nvPr/>
              </p:nvSpPr>
              <p:spPr>
                <a:xfrm>
                  <a:off x="4657516" y="6410237"/>
                  <a:ext cx="119019" cy="212817"/>
                </a:xfrm>
                <a:custGeom>
                  <a:avLst/>
                  <a:gdLst>
                    <a:gd name="connsiteX0" fmla="*/ 209 w 119019"/>
                    <a:gd name="connsiteY0" fmla="*/ 88 h 212817"/>
                    <a:gd name="connsiteX1" fmla="*/ 89109 w 119019"/>
                    <a:gd name="connsiteY1" fmla="*/ 114388 h 212817"/>
                    <a:gd name="connsiteX2" fmla="*/ 95459 w 119019"/>
                    <a:gd name="connsiteY2" fmla="*/ 206463 h 212817"/>
                    <a:gd name="connsiteX3" fmla="*/ 95459 w 119019"/>
                    <a:gd name="connsiteY3" fmla="*/ 136613 h 212817"/>
                    <a:gd name="connsiteX4" fmla="*/ 73234 w 119019"/>
                    <a:gd name="connsiteY4" fmla="*/ 108038 h 212817"/>
                    <a:gd name="connsiteX5" fmla="*/ 98634 w 119019"/>
                    <a:gd name="connsiteY5" fmla="*/ 130263 h 212817"/>
                    <a:gd name="connsiteX6" fmla="*/ 79584 w 119019"/>
                    <a:gd name="connsiteY6" fmla="*/ 212813 h 212817"/>
                    <a:gd name="connsiteX7" fmla="*/ 117684 w 119019"/>
                    <a:gd name="connsiteY7" fmla="*/ 133438 h 212817"/>
                    <a:gd name="connsiteX8" fmla="*/ 209 w 119019"/>
                    <a:gd name="connsiteY8" fmla="*/ 88 h 2128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9019" h="212817">
                      <a:moveTo>
                        <a:pt x="209" y="88"/>
                      </a:moveTo>
                      <a:cubicBezTo>
                        <a:pt x="-4553" y="-3087"/>
                        <a:pt x="73234" y="79992"/>
                        <a:pt x="89109" y="114388"/>
                      </a:cubicBezTo>
                      <a:cubicBezTo>
                        <a:pt x="104984" y="148784"/>
                        <a:pt x="94401" y="202759"/>
                        <a:pt x="95459" y="206463"/>
                      </a:cubicBezTo>
                      <a:cubicBezTo>
                        <a:pt x="96517" y="210167"/>
                        <a:pt x="99163" y="153017"/>
                        <a:pt x="95459" y="136613"/>
                      </a:cubicBezTo>
                      <a:cubicBezTo>
                        <a:pt x="91755" y="120209"/>
                        <a:pt x="72705" y="109096"/>
                        <a:pt x="73234" y="108038"/>
                      </a:cubicBezTo>
                      <a:cubicBezTo>
                        <a:pt x="73763" y="106980"/>
                        <a:pt x="97576" y="112801"/>
                        <a:pt x="98634" y="130263"/>
                      </a:cubicBezTo>
                      <a:cubicBezTo>
                        <a:pt x="99692" y="147725"/>
                        <a:pt x="76409" y="212284"/>
                        <a:pt x="79584" y="212813"/>
                      </a:cubicBezTo>
                      <a:cubicBezTo>
                        <a:pt x="82759" y="213342"/>
                        <a:pt x="127209" y="164659"/>
                        <a:pt x="117684" y="133438"/>
                      </a:cubicBezTo>
                      <a:cubicBezTo>
                        <a:pt x="108159" y="102217"/>
                        <a:pt x="4971" y="3263"/>
                        <a:pt x="209" y="8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5" name="フリーフォーム 44">
                  <a:extLst>
                    <a:ext uri="{FF2B5EF4-FFF2-40B4-BE49-F238E27FC236}">
                      <a16:creationId xmlns:a16="http://schemas.microsoft.com/office/drawing/2014/main" id="{F689D988-E731-E7F0-0765-AE8A4C17CC24}"/>
                    </a:ext>
                  </a:extLst>
                </p:cNvPr>
                <p:cNvSpPr/>
                <p:nvPr/>
              </p:nvSpPr>
              <p:spPr>
                <a:xfrm>
                  <a:off x="4574045" y="6473816"/>
                  <a:ext cx="87540" cy="203211"/>
                </a:xfrm>
                <a:custGeom>
                  <a:avLst/>
                  <a:gdLst>
                    <a:gd name="connsiteX0" fmla="*/ 10655 w 87540"/>
                    <a:gd name="connsiteY0" fmla="*/ 9 h 203211"/>
                    <a:gd name="connsiteX1" fmla="*/ 36055 w 87540"/>
                    <a:gd name="connsiteY1" fmla="*/ 117484 h 203211"/>
                    <a:gd name="connsiteX2" fmla="*/ 1130 w 87540"/>
                    <a:gd name="connsiteY2" fmla="*/ 203209 h 203211"/>
                    <a:gd name="connsiteX3" fmla="*/ 86855 w 87540"/>
                    <a:gd name="connsiteY3" fmla="*/ 120659 h 203211"/>
                    <a:gd name="connsiteX4" fmla="*/ 42405 w 87540"/>
                    <a:gd name="connsiteY4" fmla="*/ 152409 h 203211"/>
                    <a:gd name="connsiteX5" fmla="*/ 61455 w 87540"/>
                    <a:gd name="connsiteY5" fmla="*/ 111134 h 203211"/>
                    <a:gd name="connsiteX6" fmla="*/ 10655 w 87540"/>
                    <a:gd name="connsiteY6" fmla="*/ 9 h 2032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7540" h="203211">
                      <a:moveTo>
                        <a:pt x="10655" y="9"/>
                      </a:moveTo>
                      <a:cubicBezTo>
                        <a:pt x="6422" y="1067"/>
                        <a:pt x="37642" y="83617"/>
                        <a:pt x="36055" y="117484"/>
                      </a:cubicBezTo>
                      <a:cubicBezTo>
                        <a:pt x="34468" y="151351"/>
                        <a:pt x="-7337" y="202680"/>
                        <a:pt x="1130" y="203209"/>
                      </a:cubicBezTo>
                      <a:cubicBezTo>
                        <a:pt x="9597" y="203738"/>
                        <a:pt x="79976" y="129126"/>
                        <a:pt x="86855" y="120659"/>
                      </a:cubicBezTo>
                      <a:cubicBezTo>
                        <a:pt x="93734" y="112192"/>
                        <a:pt x="46638" y="153996"/>
                        <a:pt x="42405" y="152409"/>
                      </a:cubicBezTo>
                      <a:cubicBezTo>
                        <a:pt x="38172" y="150822"/>
                        <a:pt x="68334" y="132300"/>
                        <a:pt x="61455" y="111134"/>
                      </a:cubicBezTo>
                      <a:cubicBezTo>
                        <a:pt x="54576" y="89968"/>
                        <a:pt x="14888" y="-1049"/>
                        <a:pt x="10655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" name="フリーフォーム 45">
                  <a:extLst>
                    <a:ext uri="{FF2B5EF4-FFF2-40B4-BE49-F238E27FC236}">
                      <a16:creationId xmlns:a16="http://schemas.microsoft.com/office/drawing/2014/main" id="{58F71723-BCFB-1C1E-5E8C-58DFC1BCA135}"/>
                    </a:ext>
                  </a:extLst>
                </p:cNvPr>
                <p:cNvSpPr/>
                <p:nvPr/>
              </p:nvSpPr>
              <p:spPr>
                <a:xfrm>
                  <a:off x="4543158" y="6502347"/>
                  <a:ext cx="204168" cy="215967"/>
                </a:xfrm>
                <a:custGeom>
                  <a:avLst/>
                  <a:gdLst>
                    <a:gd name="connsiteX0" fmla="*/ 267 w 204168"/>
                    <a:gd name="connsiteY0" fmla="*/ 215953 h 215967"/>
                    <a:gd name="connsiteX1" fmla="*/ 124092 w 204168"/>
                    <a:gd name="connsiteY1" fmla="*/ 133403 h 215967"/>
                    <a:gd name="connsiteX2" fmla="*/ 203467 w 204168"/>
                    <a:gd name="connsiteY2" fmla="*/ 139753 h 215967"/>
                    <a:gd name="connsiteX3" fmla="*/ 162192 w 204168"/>
                    <a:gd name="connsiteY3" fmla="*/ 82603 h 215967"/>
                    <a:gd name="connsiteX4" fmla="*/ 149492 w 204168"/>
                    <a:gd name="connsiteY4" fmla="*/ 53 h 215967"/>
                    <a:gd name="connsiteX5" fmla="*/ 159017 w 204168"/>
                    <a:gd name="connsiteY5" fmla="*/ 95303 h 215967"/>
                    <a:gd name="connsiteX6" fmla="*/ 92342 w 204168"/>
                    <a:gd name="connsiteY6" fmla="*/ 139753 h 215967"/>
                    <a:gd name="connsiteX7" fmla="*/ 267 w 204168"/>
                    <a:gd name="connsiteY7" fmla="*/ 215953 h 2159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04168" h="215967">
                      <a:moveTo>
                        <a:pt x="267" y="215953"/>
                      </a:moveTo>
                      <a:cubicBezTo>
                        <a:pt x="5558" y="214895"/>
                        <a:pt x="90225" y="146103"/>
                        <a:pt x="124092" y="133403"/>
                      </a:cubicBezTo>
                      <a:cubicBezTo>
                        <a:pt x="157959" y="120703"/>
                        <a:pt x="197117" y="148220"/>
                        <a:pt x="203467" y="139753"/>
                      </a:cubicBezTo>
                      <a:cubicBezTo>
                        <a:pt x="209817" y="131286"/>
                        <a:pt x="171188" y="105886"/>
                        <a:pt x="162192" y="82603"/>
                      </a:cubicBezTo>
                      <a:cubicBezTo>
                        <a:pt x="153196" y="59320"/>
                        <a:pt x="150021" y="-2064"/>
                        <a:pt x="149492" y="53"/>
                      </a:cubicBezTo>
                      <a:cubicBezTo>
                        <a:pt x="148963" y="2170"/>
                        <a:pt x="168542" y="72020"/>
                        <a:pt x="159017" y="95303"/>
                      </a:cubicBezTo>
                      <a:cubicBezTo>
                        <a:pt x="149492" y="118586"/>
                        <a:pt x="115096" y="120174"/>
                        <a:pt x="92342" y="139753"/>
                      </a:cubicBezTo>
                      <a:cubicBezTo>
                        <a:pt x="69588" y="159332"/>
                        <a:pt x="-5024" y="217011"/>
                        <a:pt x="267" y="2159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7" name="フリーフォーム 46">
                  <a:extLst>
                    <a:ext uri="{FF2B5EF4-FFF2-40B4-BE49-F238E27FC236}">
                      <a16:creationId xmlns:a16="http://schemas.microsoft.com/office/drawing/2014/main" id="{E80D8AD0-8A35-EEA8-DD2E-576A482D089E}"/>
                    </a:ext>
                  </a:extLst>
                </p:cNvPr>
                <p:cNvSpPr/>
                <p:nvPr/>
              </p:nvSpPr>
              <p:spPr>
                <a:xfrm>
                  <a:off x="4086086" y="5609463"/>
                  <a:ext cx="98564" cy="500908"/>
                </a:xfrm>
                <a:custGeom>
                  <a:avLst/>
                  <a:gdLst>
                    <a:gd name="connsiteX0" fmla="*/ 139 w 98564"/>
                    <a:gd name="connsiteY0" fmla="*/ 762 h 500908"/>
                    <a:gd name="connsiteX1" fmla="*/ 57289 w 98564"/>
                    <a:gd name="connsiteY1" fmla="*/ 118237 h 500908"/>
                    <a:gd name="connsiteX2" fmla="*/ 50939 w 98564"/>
                    <a:gd name="connsiteY2" fmla="*/ 324612 h 500908"/>
                    <a:gd name="connsiteX3" fmla="*/ 57289 w 98564"/>
                    <a:gd name="connsiteY3" fmla="*/ 283337 h 500908"/>
                    <a:gd name="connsiteX4" fmla="*/ 44589 w 98564"/>
                    <a:gd name="connsiteY4" fmla="*/ 372237 h 500908"/>
                    <a:gd name="connsiteX5" fmla="*/ 50939 w 98564"/>
                    <a:gd name="connsiteY5" fmla="*/ 356362 h 500908"/>
                    <a:gd name="connsiteX6" fmla="*/ 79514 w 98564"/>
                    <a:gd name="connsiteY6" fmla="*/ 419862 h 500908"/>
                    <a:gd name="connsiteX7" fmla="*/ 98564 w 98564"/>
                    <a:gd name="connsiteY7" fmla="*/ 496062 h 500908"/>
                    <a:gd name="connsiteX8" fmla="*/ 79514 w 98564"/>
                    <a:gd name="connsiteY8" fmla="*/ 270637 h 500908"/>
                    <a:gd name="connsiteX9" fmla="*/ 73164 w 98564"/>
                    <a:gd name="connsiteY9" fmla="*/ 346837 h 500908"/>
                    <a:gd name="connsiteX10" fmla="*/ 54114 w 98564"/>
                    <a:gd name="connsiteY10" fmla="*/ 254762 h 500908"/>
                    <a:gd name="connsiteX11" fmla="*/ 76339 w 98564"/>
                    <a:gd name="connsiteY11" fmla="*/ 172212 h 500908"/>
                    <a:gd name="connsiteX12" fmla="*/ 139 w 98564"/>
                    <a:gd name="connsiteY12" fmla="*/ 762 h 5009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98564" h="500908">
                      <a:moveTo>
                        <a:pt x="139" y="762"/>
                      </a:moveTo>
                      <a:cubicBezTo>
                        <a:pt x="-3036" y="-8234"/>
                        <a:pt x="48822" y="64262"/>
                        <a:pt x="57289" y="118237"/>
                      </a:cubicBezTo>
                      <a:cubicBezTo>
                        <a:pt x="65756" y="172212"/>
                        <a:pt x="50939" y="297095"/>
                        <a:pt x="50939" y="324612"/>
                      </a:cubicBezTo>
                      <a:cubicBezTo>
                        <a:pt x="50939" y="352129"/>
                        <a:pt x="58347" y="275400"/>
                        <a:pt x="57289" y="283337"/>
                      </a:cubicBezTo>
                      <a:cubicBezTo>
                        <a:pt x="56231" y="291274"/>
                        <a:pt x="45647" y="360066"/>
                        <a:pt x="44589" y="372237"/>
                      </a:cubicBezTo>
                      <a:cubicBezTo>
                        <a:pt x="43531" y="384408"/>
                        <a:pt x="45118" y="348425"/>
                        <a:pt x="50939" y="356362"/>
                      </a:cubicBezTo>
                      <a:cubicBezTo>
                        <a:pt x="56760" y="364299"/>
                        <a:pt x="71577" y="396579"/>
                        <a:pt x="79514" y="419862"/>
                      </a:cubicBezTo>
                      <a:cubicBezTo>
                        <a:pt x="87452" y="443145"/>
                        <a:pt x="98564" y="520933"/>
                        <a:pt x="98564" y="496062"/>
                      </a:cubicBezTo>
                      <a:cubicBezTo>
                        <a:pt x="98564" y="471191"/>
                        <a:pt x="83747" y="295508"/>
                        <a:pt x="79514" y="270637"/>
                      </a:cubicBezTo>
                      <a:cubicBezTo>
                        <a:pt x="75281" y="245766"/>
                        <a:pt x="77397" y="349483"/>
                        <a:pt x="73164" y="346837"/>
                      </a:cubicBezTo>
                      <a:cubicBezTo>
                        <a:pt x="68931" y="344191"/>
                        <a:pt x="53585" y="283866"/>
                        <a:pt x="54114" y="254762"/>
                      </a:cubicBezTo>
                      <a:cubicBezTo>
                        <a:pt x="54643" y="225658"/>
                        <a:pt x="80572" y="211900"/>
                        <a:pt x="76339" y="172212"/>
                      </a:cubicBezTo>
                      <a:cubicBezTo>
                        <a:pt x="72106" y="132524"/>
                        <a:pt x="3314" y="9758"/>
                        <a:pt x="139" y="76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8" name="フリーフォーム 47">
                  <a:extLst>
                    <a:ext uri="{FF2B5EF4-FFF2-40B4-BE49-F238E27FC236}">
                      <a16:creationId xmlns:a16="http://schemas.microsoft.com/office/drawing/2014/main" id="{CA2F5499-EC8F-249C-1CE4-FD9B92F76AAC}"/>
                    </a:ext>
                  </a:extLst>
                </p:cNvPr>
                <p:cNvSpPr/>
                <p:nvPr/>
              </p:nvSpPr>
              <p:spPr>
                <a:xfrm>
                  <a:off x="4181447" y="6165849"/>
                  <a:ext cx="101642" cy="472947"/>
                </a:xfrm>
                <a:custGeom>
                  <a:avLst/>
                  <a:gdLst>
                    <a:gd name="connsiteX0" fmla="*/ 28 w 101642"/>
                    <a:gd name="connsiteY0" fmla="*/ 1 h 472947"/>
                    <a:gd name="connsiteX1" fmla="*/ 31778 w 101642"/>
                    <a:gd name="connsiteY1" fmla="*/ 200026 h 472947"/>
                    <a:gd name="connsiteX2" fmla="*/ 22253 w 101642"/>
                    <a:gd name="connsiteY2" fmla="*/ 339726 h 472947"/>
                    <a:gd name="connsiteX3" fmla="*/ 28603 w 101642"/>
                    <a:gd name="connsiteY3" fmla="*/ 282576 h 472947"/>
                    <a:gd name="connsiteX4" fmla="*/ 25428 w 101642"/>
                    <a:gd name="connsiteY4" fmla="*/ 466726 h 472947"/>
                    <a:gd name="connsiteX5" fmla="*/ 28603 w 101642"/>
                    <a:gd name="connsiteY5" fmla="*/ 422276 h 472947"/>
                    <a:gd name="connsiteX6" fmla="*/ 76228 w 101642"/>
                    <a:gd name="connsiteY6" fmla="*/ 349251 h 472947"/>
                    <a:gd name="connsiteX7" fmla="*/ 101628 w 101642"/>
                    <a:gd name="connsiteY7" fmla="*/ 104776 h 472947"/>
                    <a:gd name="connsiteX8" fmla="*/ 79403 w 101642"/>
                    <a:gd name="connsiteY8" fmla="*/ 323851 h 472947"/>
                    <a:gd name="connsiteX9" fmla="*/ 47653 w 101642"/>
                    <a:gd name="connsiteY9" fmla="*/ 396876 h 472947"/>
                    <a:gd name="connsiteX10" fmla="*/ 44478 w 101642"/>
                    <a:gd name="connsiteY10" fmla="*/ 323851 h 472947"/>
                    <a:gd name="connsiteX11" fmla="*/ 63528 w 101642"/>
                    <a:gd name="connsiteY11" fmla="*/ 215901 h 472947"/>
                    <a:gd name="connsiteX12" fmla="*/ 47653 w 101642"/>
                    <a:gd name="connsiteY12" fmla="*/ 273051 h 472947"/>
                    <a:gd name="connsiteX13" fmla="*/ 38128 w 101642"/>
                    <a:gd name="connsiteY13" fmla="*/ 203201 h 472947"/>
                    <a:gd name="connsiteX14" fmla="*/ 28 w 101642"/>
                    <a:gd name="connsiteY14" fmla="*/ 1 h 472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01642" h="472947">
                      <a:moveTo>
                        <a:pt x="28" y="1"/>
                      </a:moveTo>
                      <a:cubicBezTo>
                        <a:pt x="-1030" y="-528"/>
                        <a:pt x="28074" y="143405"/>
                        <a:pt x="31778" y="200026"/>
                      </a:cubicBezTo>
                      <a:cubicBezTo>
                        <a:pt x="35482" y="256647"/>
                        <a:pt x="22782" y="325968"/>
                        <a:pt x="22253" y="339726"/>
                      </a:cubicBezTo>
                      <a:cubicBezTo>
                        <a:pt x="21724" y="353484"/>
                        <a:pt x="28074" y="261409"/>
                        <a:pt x="28603" y="282576"/>
                      </a:cubicBezTo>
                      <a:cubicBezTo>
                        <a:pt x="29132" y="303743"/>
                        <a:pt x="25428" y="443443"/>
                        <a:pt x="25428" y="466726"/>
                      </a:cubicBezTo>
                      <a:cubicBezTo>
                        <a:pt x="25428" y="490009"/>
                        <a:pt x="20136" y="441855"/>
                        <a:pt x="28603" y="422276"/>
                      </a:cubicBezTo>
                      <a:cubicBezTo>
                        <a:pt x="37070" y="402697"/>
                        <a:pt x="64057" y="402168"/>
                        <a:pt x="76228" y="349251"/>
                      </a:cubicBezTo>
                      <a:cubicBezTo>
                        <a:pt x="88399" y="296334"/>
                        <a:pt x="101099" y="109009"/>
                        <a:pt x="101628" y="104776"/>
                      </a:cubicBezTo>
                      <a:cubicBezTo>
                        <a:pt x="102157" y="100543"/>
                        <a:pt x="88399" y="275168"/>
                        <a:pt x="79403" y="323851"/>
                      </a:cubicBezTo>
                      <a:cubicBezTo>
                        <a:pt x="70407" y="372534"/>
                        <a:pt x="53474" y="396876"/>
                        <a:pt x="47653" y="396876"/>
                      </a:cubicBezTo>
                      <a:cubicBezTo>
                        <a:pt x="41832" y="396876"/>
                        <a:pt x="41832" y="354013"/>
                        <a:pt x="44478" y="323851"/>
                      </a:cubicBezTo>
                      <a:cubicBezTo>
                        <a:pt x="47124" y="293689"/>
                        <a:pt x="62999" y="224368"/>
                        <a:pt x="63528" y="215901"/>
                      </a:cubicBezTo>
                      <a:cubicBezTo>
                        <a:pt x="64057" y="207434"/>
                        <a:pt x="51886" y="275168"/>
                        <a:pt x="47653" y="273051"/>
                      </a:cubicBezTo>
                      <a:cubicBezTo>
                        <a:pt x="43420" y="270934"/>
                        <a:pt x="41303" y="246593"/>
                        <a:pt x="38128" y="203201"/>
                      </a:cubicBezTo>
                      <a:cubicBezTo>
                        <a:pt x="34953" y="159809"/>
                        <a:pt x="1086" y="530"/>
                        <a:pt x="28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9" name="フリーフォーム 48">
                  <a:extLst>
                    <a:ext uri="{FF2B5EF4-FFF2-40B4-BE49-F238E27FC236}">
                      <a16:creationId xmlns:a16="http://schemas.microsoft.com/office/drawing/2014/main" id="{C1CE84BD-181B-D812-911C-5A7991D4A85A}"/>
                    </a:ext>
                  </a:extLst>
                </p:cNvPr>
                <p:cNvSpPr/>
                <p:nvPr/>
              </p:nvSpPr>
              <p:spPr>
                <a:xfrm>
                  <a:off x="4140190" y="6368123"/>
                  <a:ext cx="209622" cy="385147"/>
                </a:xfrm>
                <a:custGeom>
                  <a:avLst/>
                  <a:gdLst>
                    <a:gd name="connsiteX0" fmla="*/ 50810 w 209622"/>
                    <a:gd name="connsiteY0" fmla="*/ 927 h 385147"/>
                    <a:gd name="connsiteX1" fmla="*/ 31760 w 209622"/>
                    <a:gd name="connsiteY1" fmla="*/ 127927 h 385147"/>
                    <a:gd name="connsiteX2" fmla="*/ 41285 w 209622"/>
                    <a:gd name="connsiteY2" fmla="*/ 226352 h 385147"/>
                    <a:gd name="connsiteX3" fmla="*/ 25410 w 209622"/>
                    <a:gd name="connsiteY3" fmla="*/ 248577 h 385147"/>
                    <a:gd name="connsiteX4" fmla="*/ 63510 w 209622"/>
                    <a:gd name="connsiteY4" fmla="*/ 286677 h 385147"/>
                    <a:gd name="connsiteX5" fmla="*/ 34935 w 209622"/>
                    <a:gd name="connsiteY5" fmla="*/ 277152 h 385147"/>
                    <a:gd name="connsiteX6" fmla="*/ 130185 w 209622"/>
                    <a:gd name="connsiteY6" fmla="*/ 327952 h 385147"/>
                    <a:gd name="connsiteX7" fmla="*/ 209560 w 209622"/>
                    <a:gd name="connsiteY7" fmla="*/ 385102 h 385147"/>
                    <a:gd name="connsiteX8" fmla="*/ 117485 w 209622"/>
                    <a:gd name="connsiteY8" fmla="*/ 318427 h 385147"/>
                    <a:gd name="connsiteX9" fmla="*/ 28585 w 209622"/>
                    <a:gd name="connsiteY9" fmla="*/ 283502 h 385147"/>
                    <a:gd name="connsiteX10" fmla="*/ 10 w 209622"/>
                    <a:gd name="connsiteY10" fmla="*/ 115227 h 385147"/>
                    <a:gd name="connsiteX11" fmla="*/ 25410 w 209622"/>
                    <a:gd name="connsiteY11" fmla="*/ 197777 h 385147"/>
                    <a:gd name="connsiteX12" fmla="*/ 50810 w 209622"/>
                    <a:gd name="connsiteY12" fmla="*/ 927 h 385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209622" h="385147">
                      <a:moveTo>
                        <a:pt x="50810" y="927"/>
                      </a:moveTo>
                      <a:cubicBezTo>
                        <a:pt x="51868" y="-10715"/>
                        <a:pt x="33347" y="90356"/>
                        <a:pt x="31760" y="127927"/>
                      </a:cubicBezTo>
                      <a:cubicBezTo>
                        <a:pt x="30173" y="165498"/>
                        <a:pt x="41285" y="226352"/>
                        <a:pt x="41285" y="226352"/>
                      </a:cubicBezTo>
                      <a:cubicBezTo>
                        <a:pt x="40227" y="246460"/>
                        <a:pt x="21706" y="238523"/>
                        <a:pt x="25410" y="248577"/>
                      </a:cubicBezTo>
                      <a:cubicBezTo>
                        <a:pt x="29114" y="258631"/>
                        <a:pt x="61923" y="281915"/>
                        <a:pt x="63510" y="286677"/>
                      </a:cubicBezTo>
                      <a:cubicBezTo>
                        <a:pt x="65097" y="291439"/>
                        <a:pt x="23823" y="270273"/>
                        <a:pt x="34935" y="277152"/>
                      </a:cubicBezTo>
                      <a:cubicBezTo>
                        <a:pt x="46047" y="284031"/>
                        <a:pt x="101081" y="309960"/>
                        <a:pt x="130185" y="327952"/>
                      </a:cubicBezTo>
                      <a:cubicBezTo>
                        <a:pt x="159289" y="345944"/>
                        <a:pt x="211677" y="386690"/>
                        <a:pt x="209560" y="385102"/>
                      </a:cubicBezTo>
                      <a:cubicBezTo>
                        <a:pt x="207443" y="383514"/>
                        <a:pt x="147647" y="335360"/>
                        <a:pt x="117485" y="318427"/>
                      </a:cubicBezTo>
                      <a:cubicBezTo>
                        <a:pt x="87323" y="301494"/>
                        <a:pt x="48164" y="317369"/>
                        <a:pt x="28585" y="283502"/>
                      </a:cubicBezTo>
                      <a:cubicBezTo>
                        <a:pt x="9006" y="249635"/>
                        <a:pt x="539" y="129515"/>
                        <a:pt x="10" y="115227"/>
                      </a:cubicBezTo>
                      <a:cubicBezTo>
                        <a:pt x="-519" y="100940"/>
                        <a:pt x="18531" y="213652"/>
                        <a:pt x="25410" y="197777"/>
                      </a:cubicBezTo>
                      <a:cubicBezTo>
                        <a:pt x="32289" y="181902"/>
                        <a:pt x="49752" y="12569"/>
                        <a:pt x="50810" y="92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0" name="フリーフォーム 49">
                  <a:extLst>
                    <a:ext uri="{FF2B5EF4-FFF2-40B4-BE49-F238E27FC236}">
                      <a16:creationId xmlns:a16="http://schemas.microsoft.com/office/drawing/2014/main" id="{9CDA1785-E5E9-430E-5DA8-A7D553C81AAB}"/>
                    </a:ext>
                  </a:extLst>
                </p:cNvPr>
                <p:cNvSpPr/>
                <p:nvPr/>
              </p:nvSpPr>
              <p:spPr>
                <a:xfrm>
                  <a:off x="4478809" y="5976855"/>
                  <a:ext cx="87268" cy="410800"/>
                </a:xfrm>
                <a:custGeom>
                  <a:avLst/>
                  <a:gdLst>
                    <a:gd name="connsiteX0" fmla="*/ 42391 w 87268"/>
                    <a:gd name="connsiteY0" fmla="*/ 1670 h 410800"/>
                    <a:gd name="connsiteX1" fmla="*/ 32866 w 87268"/>
                    <a:gd name="connsiteY1" fmla="*/ 249320 h 410800"/>
                    <a:gd name="connsiteX2" fmla="*/ 86841 w 87268"/>
                    <a:gd name="connsiteY2" fmla="*/ 408070 h 410800"/>
                    <a:gd name="connsiteX3" fmla="*/ 55091 w 87268"/>
                    <a:gd name="connsiteY3" fmla="*/ 331870 h 410800"/>
                    <a:gd name="connsiteX4" fmla="*/ 1116 w 87268"/>
                    <a:gd name="connsiteY4" fmla="*/ 109620 h 410800"/>
                    <a:gd name="connsiteX5" fmla="*/ 20166 w 87268"/>
                    <a:gd name="connsiteY5" fmla="*/ 138195 h 410800"/>
                    <a:gd name="connsiteX6" fmla="*/ 42391 w 87268"/>
                    <a:gd name="connsiteY6" fmla="*/ 1670 h 410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7268" h="410800">
                      <a:moveTo>
                        <a:pt x="42391" y="1670"/>
                      </a:moveTo>
                      <a:cubicBezTo>
                        <a:pt x="44508" y="20191"/>
                        <a:pt x="25458" y="181587"/>
                        <a:pt x="32866" y="249320"/>
                      </a:cubicBezTo>
                      <a:cubicBezTo>
                        <a:pt x="40274" y="317053"/>
                        <a:pt x="83137" y="394312"/>
                        <a:pt x="86841" y="408070"/>
                      </a:cubicBezTo>
                      <a:cubicBezTo>
                        <a:pt x="90545" y="421828"/>
                        <a:pt x="69379" y="381612"/>
                        <a:pt x="55091" y="331870"/>
                      </a:cubicBezTo>
                      <a:cubicBezTo>
                        <a:pt x="40803" y="282128"/>
                        <a:pt x="6937" y="141899"/>
                        <a:pt x="1116" y="109620"/>
                      </a:cubicBezTo>
                      <a:cubicBezTo>
                        <a:pt x="-4705" y="77341"/>
                        <a:pt x="13816" y="151953"/>
                        <a:pt x="20166" y="138195"/>
                      </a:cubicBezTo>
                      <a:cubicBezTo>
                        <a:pt x="26516" y="124437"/>
                        <a:pt x="40274" y="-16851"/>
                        <a:pt x="42391" y="167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1" name="フリーフォーム 50">
                  <a:extLst>
                    <a:ext uri="{FF2B5EF4-FFF2-40B4-BE49-F238E27FC236}">
                      <a16:creationId xmlns:a16="http://schemas.microsoft.com/office/drawing/2014/main" id="{ACA8E758-33A9-CA6F-F985-7C85818CBB0F}"/>
                    </a:ext>
                  </a:extLst>
                </p:cNvPr>
                <p:cNvSpPr/>
                <p:nvPr/>
              </p:nvSpPr>
              <p:spPr>
                <a:xfrm>
                  <a:off x="4097398" y="6378361"/>
                  <a:ext cx="128612" cy="320900"/>
                </a:xfrm>
                <a:custGeom>
                  <a:avLst/>
                  <a:gdLst>
                    <a:gd name="connsiteX0" fmla="*/ 17402 w 128612"/>
                    <a:gd name="connsiteY0" fmla="*/ 214 h 320900"/>
                    <a:gd name="connsiteX1" fmla="*/ 7877 w 128612"/>
                    <a:gd name="connsiteY1" fmla="*/ 162139 h 320900"/>
                    <a:gd name="connsiteX2" fmla="*/ 14227 w 128612"/>
                    <a:gd name="connsiteY2" fmla="*/ 241514 h 320900"/>
                    <a:gd name="connsiteX3" fmla="*/ 1527 w 128612"/>
                    <a:gd name="connsiteY3" fmla="*/ 251039 h 320900"/>
                    <a:gd name="connsiteX4" fmla="*/ 55502 w 128612"/>
                    <a:gd name="connsiteY4" fmla="*/ 292314 h 320900"/>
                    <a:gd name="connsiteX5" fmla="*/ 128527 w 128612"/>
                    <a:gd name="connsiteY5" fmla="*/ 320889 h 320900"/>
                    <a:gd name="connsiteX6" fmla="*/ 71377 w 128612"/>
                    <a:gd name="connsiteY6" fmla="*/ 289139 h 320900"/>
                    <a:gd name="connsiteX7" fmla="*/ 7877 w 128612"/>
                    <a:gd name="connsiteY7" fmla="*/ 254214 h 320900"/>
                    <a:gd name="connsiteX8" fmla="*/ 4702 w 128612"/>
                    <a:gd name="connsiteY8" fmla="*/ 130389 h 320900"/>
                    <a:gd name="connsiteX9" fmla="*/ 17402 w 128612"/>
                    <a:gd name="connsiteY9" fmla="*/ 214 h 3209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28612" h="320900">
                      <a:moveTo>
                        <a:pt x="17402" y="214"/>
                      </a:moveTo>
                      <a:cubicBezTo>
                        <a:pt x="17931" y="5506"/>
                        <a:pt x="8406" y="121922"/>
                        <a:pt x="7877" y="162139"/>
                      </a:cubicBezTo>
                      <a:cubicBezTo>
                        <a:pt x="7348" y="202356"/>
                        <a:pt x="14227" y="241514"/>
                        <a:pt x="14227" y="241514"/>
                      </a:cubicBezTo>
                      <a:cubicBezTo>
                        <a:pt x="13169" y="256331"/>
                        <a:pt x="-5352" y="242572"/>
                        <a:pt x="1527" y="251039"/>
                      </a:cubicBezTo>
                      <a:cubicBezTo>
                        <a:pt x="8406" y="259506"/>
                        <a:pt x="34335" y="280672"/>
                        <a:pt x="55502" y="292314"/>
                      </a:cubicBezTo>
                      <a:cubicBezTo>
                        <a:pt x="76669" y="303956"/>
                        <a:pt x="125881" y="321418"/>
                        <a:pt x="128527" y="320889"/>
                      </a:cubicBezTo>
                      <a:cubicBezTo>
                        <a:pt x="131173" y="320360"/>
                        <a:pt x="71377" y="289139"/>
                        <a:pt x="71377" y="289139"/>
                      </a:cubicBezTo>
                      <a:cubicBezTo>
                        <a:pt x="51269" y="278027"/>
                        <a:pt x="18990" y="280672"/>
                        <a:pt x="7877" y="254214"/>
                      </a:cubicBezTo>
                      <a:cubicBezTo>
                        <a:pt x="-3236" y="227756"/>
                        <a:pt x="3115" y="171664"/>
                        <a:pt x="4702" y="130389"/>
                      </a:cubicBezTo>
                      <a:cubicBezTo>
                        <a:pt x="6289" y="89114"/>
                        <a:pt x="16873" y="-5078"/>
                        <a:pt x="17402" y="21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2" name="フリーフォーム 51">
                  <a:extLst>
                    <a:ext uri="{FF2B5EF4-FFF2-40B4-BE49-F238E27FC236}">
                      <a16:creationId xmlns:a16="http://schemas.microsoft.com/office/drawing/2014/main" id="{33B18FC7-2E03-E1A4-C0FE-BFE916713DC9}"/>
                    </a:ext>
                  </a:extLst>
                </p:cNvPr>
                <p:cNvSpPr/>
                <p:nvPr/>
              </p:nvSpPr>
              <p:spPr>
                <a:xfrm>
                  <a:off x="3270091" y="5682945"/>
                  <a:ext cx="360435" cy="195648"/>
                </a:xfrm>
                <a:custGeom>
                  <a:avLst/>
                  <a:gdLst>
                    <a:gd name="connsiteX0" fmla="*/ 79534 w 360435"/>
                    <a:gd name="connsiteY0" fmla="*/ 193980 h 195648"/>
                    <a:gd name="connsiteX1" fmla="*/ 289084 w 360435"/>
                    <a:gd name="connsiteY1" fmla="*/ 60630 h 195648"/>
                    <a:gd name="connsiteX2" fmla="*/ 238284 w 360435"/>
                    <a:gd name="connsiteY2" fmla="*/ 79680 h 195648"/>
                    <a:gd name="connsiteX3" fmla="*/ 358934 w 360435"/>
                    <a:gd name="connsiteY3" fmla="*/ 19355 h 195648"/>
                    <a:gd name="connsiteX4" fmla="*/ 301784 w 360435"/>
                    <a:gd name="connsiteY4" fmla="*/ 16180 h 195648"/>
                    <a:gd name="connsiteX5" fmla="*/ 241459 w 360435"/>
                    <a:gd name="connsiteY5" fmla="*/ 305 h 195648"/>
                    <a:gd name="connsiteX6" fmla="*/ 263684 w 360435"/>
                    <a:gd name="connsiteY6" fmla="*/ 32055 h 195648"/>
                    <a:gd name="connsiteX7" fmla="*/ 190659 w 360435"/>
                    <a:gd name="connsiteY7" fmla="*/ 38405 h 195648"/>
                    <a:gd name="connsiteX8" fmla="*/ 209709 w 360435"/>
                    <a:gd name="connsiteY8" fmla="*/ 51105 h 195648"/>
                    <a:gd name="connsiteX9" fmla="*/ 155734 w 360435"/>
                    <a:gd name="connsiteY9" fmla="*/ 76505 h 195648"/>
                    <a:gd name="connsiteX10" fmla="*/ 76359 w 360435"/>
                    <a:gd name="connsiteY10" fmla="*/ 108255 h 195648"/>
                    <a:gd name="connsiteX11" fmla="*/ 127159 w 360435"/>
                    <a:gd name="connsiteY11" fmla="*/ 98730 h 195648"/>
                    <a:gd name="connsiteX12" fmla="*/ 98584 w 360435"/>
                    <a:gd name="connsiteY12" fmla="*/ 130480 h 195648"/>
                    <a:gd name="connsiteX13" fmla="*/ 159 w 360435"/>
                    <a:gd name="connsiteY13" fmla="*/ 190805 h 195648"/>
                    <a:gd name="connsiteX14" fmla="*/ 123984 w 360435"/>
                    <a:gd name="connsiteY14" fmla="*/ 140005 h 195648"/>
                    <a:gd name="connsiteX15" fmla="*/ 79534 w 360435"/>
                    <a:gd name="connsiteY15" fmla="*/ 193980 h 1956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60435" h="195648">
                      <a:moveTo>
                        <a:pt x="79534" y="193980"/>
                      </a:moveTo>
                      <a:cubicBezTo>
                        <a:pt x="107051" y="180751"/>
                        <a:pt x="262626" y="79680"/>
                        <a:pt x="289084" y="60630"/>
                      </a:cubicBezTo>
                      <a:cubicBezTo>
                        <a:pt x="315542" y="41580"/>
                        <a:pt x="226642" y="86559"/>
                        <a:pt x="238284" y="79680"/>
                      </a:cubicBezTo>
                      <a:cubicBezTo>
                        <a:pt x="249926" y="72801"/>
                        <a:pt x="348351" y="29938"/>
                        <a:pt x="358934" y="19355"/>
                      </a:cubicBezTo>
                      <a:cubicBezTo>
                        <a:pt x="369517" y="8772"/>
                        <a:pt x="321363" y="19355"/>
                        <a:pt x="301784" y="16180"/>
                      </a:cubicBezTo>
                      <a:cubicBezTo>
                        <a:pt x="282205" y="13005"/>
                        <a:pt x="247809" y="-2341"/>
                        <a:pt x="241459" y="305"/>
                      </a:cubicBezTo>
                      <a:cubicBezTo>
                        <a:pt x="235109" y="2951"/>
                        <a:pt x="272151" y="25705"/>
                        <a:pt x="263684" y="32055"/>
                      </a:cubicBezTo>
                      <a:cubicBezTo>
                        <a:pt x="255217" y="38405"/>
                        <a:pt x="199655" y="35230"/>
                        <a:pt x="190659" y="38405"/>
                      </a:cubicBezTo>
                      <a:cubicBezTo>
                        <a:pt x="181663" y="41580"/>
                        <a:pt x="215530" y="44755"/>
                        <a:pt x="209709" y="51105"/>
                      </a:cubicBezTo>
                      <a:cubicBezTo>
                        <a:pt x="203888" y="57455"/>
                        <a:pt x="177959" y="66980"/>
                        <a:pt x="155734" y="76505"/>
                      </a:cubicBezTo>
                      <a:cubicBezTo>
                        <a:pt x="133509" y="86030"/>
                        <a:pt x="81121" y="104551"/>
                        <a:pt x="76359" y="108255"/>
                      </a:cubicBezTo>
                      <a:cubicBezTo>
                        <a:pt x="71597" y="111959"/>
                        <a:pt x="123455" y="95026"/>
                        <a:pt x="127159" y="98730"/>
                      </a:cubicBezTo>
                      <a:cubicBezTo>
                        <a:pt x="130863" y="102434"/>
                        <a:pt x="119751" y="115134"/>
                        <a:pt x="98584" y="130480"/>
                      </a:cubicBezTo>
                      <a:cubicBezTo>
                        <a:pt x="77417" y="145826"/>
                        <a:pt x="-4074" y="189218"/>
                        <a:pt x="159" y="190805"/>
                      </a:cubicBezTo>
                      <a:cubicBezTo>
                        <a:pt x="4392" y="192392"/>
                        <a:pt x="109167" y="142651"/>
                        <a:pt x="123984" y="140005"/>
                      </a:cubicBezTo>
                      <a:cubicBezTo>
                        <a:pt x="138801" y="137359"/>
                        <a:pt x="52017" y="207209"/>
                        <a:pt x="79534" y="19398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3" name="フリーフォーム 52">
                  <a:extLst>
                    <a:ext uri="{FF2B5EF4-FFF2-40B4-BE49-F238E27FC236}">
                      <a16:creationId xmlns:a16="http://schemas.microsoft.com/office/drawing/2014/main" id="{A7CE3090-FC5D-4BB0-C656-83A721B54E2F}"/>
                    </a:ext>
                  </a:extLst>
                </p:cNvPr>
                <p:cNvSpPr/>
                <p:nvPr/>
              </p:nvSpPr>
              <p:spPr>
                <a:xfrm>
                  <a:off x="3594064" y="5704371"/>
                  <a:ext cx="356013" cy="128184"/>
                </a:xfrm>
                <a:custGeom>
                  <a:avLst/>
                  <a:gdLst>
                    <a:gd name="connsiteX0" fmla="*/ 36 w 356013"/>
                    <a:gd name="connsiteY0" fmla="*/ 1104 h 128184"/>
                    <a:gd name="connsiteX1" fmla="*/ 165136 w 356013"/>
                    <a:gd name="connsiteY1" fmla="*/ 45554 h 128184"/>
                    <a:gd name="connsiteX2" fmla="*/ 149261 w 356013"/>
                    <a:gd name="connsiteY2" fmla="*/ 20154 h 128184"/>
                    <a:gd name="connsiteX3" fmla="*/ 238161 w 356013"/>
                    <a:gd name="connsiteY3" fmla="*/ 90004 h 128184"/>
                    <a:gd name="connsiteX4" fmla="*/ 288961 w 356013"/>
                    <a:gd name="connsiteY4" fmla="*/ 109054 h 128184"/>
                    <a:gd name="connsiteX5" fmla="*/ 279436 w 356013"/>
                    <a:gd name="connsiteY5" fmla="*/ 86829 h 128184"/>
                    <a:gd name="connsiteX6" fmla="*/ 355636 w 356013"/>
                    <a:gd name="connsiteY6" fmla="*/ 128104 h 128184"/>
                    <a:gd name="connsiteX7" fmla="*/ 304836 w 356013"/>
                    <a:gd name="connsiteY7" fmla="*/ 96354 h 128184"/>
                    <a:gd name="connsiteX8" fmla="*/ 219111 w 356013"/>
                    <a:gd name="connsiteY8" fmla="*/ 61429 h 128184"/>
                    <a:gd name="connsiteX9" fmla="*/ 181011 w 356013"/>
                    <a:gd name="connsiteY9" fmla="*/ 16979 h 128184"/>
                    <a:gd name="connsiteX10" fmla="*/ 36 w 356013"/>
                    <a:gd name="connsiteY10" fmla="*/ 1104 h 128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56013" h="128184">
                      <a:moveTo>
                        <a:pt x="36" y="1104"/>
                      </a:moveTo>
                      <a:cubicBezTo>
                        <a:pt x="-2610" y="5866"/>
                        <a:pt x="140265" y="42379"/>
                        <a:pt x="165136" y="45554"/>
                      </a:cubicBezTo>
                      <a:cubicBezTo>
                        <a:pt x="190007" y="48729"/>
                        <a:pt x="137090" y="12746"/>
                        <a:pt x="149261" y="20154"/>
                      </a:cubicBezTo>
                      <a:cubicBezTo>
                        <a:pt x="161432" y="27562"/>
                        <a:pt x="214878" y="75187"/>
                        <a:pt x="238161" y="90004"/>
                      </a:cubicBezTo>
                      <a:cubicBezTo>
                        <a:pt x="261444" y="104821"/>
                        <a:pt x="282082" y="109583"/>
                        <a:pt x="288961" y="109054"/>
                      </a:cubicBezTo>
                      <a:cubicBezTo>
                        <a:pt x="295840" y="108525"/>
                        <a:pt x="268323" y="83654"/>
                        <a:pt x="279436" y="86829"/>
                      </a:cubicBezTo>
                      <a:cubicBezTo>
                        <a:pt x="290549" y="90004"/>
                        <a:pt x="351403" y="126517"/>
                        <a:pt x="355636" y="128104"/>
                      </a:cubicBezTo>
                      <a:cubicBezTo>
                        <a:pt x="359869" y="129691"/>
                        <a:pt x="327590" y="107466"/>
                        <a:pt x="304836" y="96354"/>
                      </a:cubicBezTo>
                      <a:cubicBezTo>
                        <a:pt x="282082" y="85242"/>
                        <a:pt x="239749" y="74658"/>
                        <a:pt x="219111" y="61429"/>
                      </a:cubicBezTo>
                      <a:cubicBezTo>
                        <a:pt x="198473" y="48200"/>
                        <a:pt x="212232" y="25975"/>
                        <a:pt x="181011" y="16979"/>
                      </a:cubicBezTo>
                      <a:cubicBezTo>
                        <a:pt x="149790" y="7983"/>
                        <a:pt x="2682" y="-3658"/>
                        <a:pt x="36" y="110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4" name="フリーフォーム 53">
                  <a:extLst>
                    <a:ext uri="{FF2B5EF4-FFF2-40B4-BE49-F238E27FC236}">
                      <a16:creationId xmlns:a16="http://schemas.microsoft.com/office/drawing/2014/main" id="{0D86CEF4-CA81-1B61-A028-395EE587FF35}"/>
                    </a:ext>
                  </a:extLst>
                </p:cNvPr>
                <p:cNvSpPr/>
                <p:nvPr/>
              </p:nvSpPr>
              <p:spPr>
                <a:xfrm>
                  <a:off x="3482975" y="5656439"/>
                  <a:ext cx="473791" cy="180451"/>
                </a:xfrm>
                <a:custGeom>
                  <a:avLst/>
                  <a:gdLst>
                    <a:gd name="connsiteX0" fmla="*/ 0 w 473791"/>
                    <a:gd name="connsiteY0" fmla="*/ 45861 h 180451"/>
                    <a:gd name="connsiteX1" fmla="*/ 212725 w 473791"/>
                    <a:gd name="connsiteY1" fmla="*/ 17286 h 180451"/>
                    <a:gd name="connsiteX2" fmla="*/ 307975 w 473791"/>
                    <a:gd name="connsiteY2" fmla="*/ 58561 h 180451"/>
                    <a:gd name="connsiteX3" fmla="*/ 298450 w 473791"/>
                    <a:gd name="connsiteY3" fmla="*/ 55386 h 180451"/>
                    <a:gd name="connsiteX4" fmla="*/ 390525 w 473791"/>
                    <a:gd name="connsiteY4" fmla="*/ 106186 h 180451"/>
                    <a:gd name="connsiteX5" fmla="*/ 466725 w 473791"/>
                    <a:gd name="connsiteY5" fmla="*/ 179211 h 180451"/>
                    <a:gd name="connsiteX6" fmla="*/ 460375 w 473791"/>
                    <a:gd name="connsiteY6" fmla="*/ 147461 h 180451"/>
                    <a:gd name="connsiteX7" fmla="*/ 377825 w 473791"/>
                    <a:gd name="connsiteY7" fmla="*/ 87136 h 180451"/>
                    <a:gd name="connsiteX8" fmla="*/ 304800 w 473791"/>
                    <a:gd name="connsiteY8" fmla="*/ 29986 h 180451"/>
                    <a:gd name="connsiteX9" fmla="*/ 257175 w 473791"/>
                    <a:gd name="connsiteY9" fmla="*/ 20461 h 180451"/>
                    <a:gd name="connsiteX10" fmla="*/ 209550 w 473791"/>
                    <a:gd name="connsiteY10" fmla="*/ 1411 h 180451"/>
                    <a:gd name="connsiteX11" fmla="*/ 219075 w 473791"/>
                    <a:gd name="connsiteY11" fmla="*/ 1411 h 180451"/>
                    <a:gd name="connsiteX12" fmla="*/ 0 w 473791"/>
                    <a:gd name="connsiteY12" fmla="*/ 45861 h 1804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473791" h="180451">
                      <a:moveTo>
                        <a:pt x="0" y="45861"/>
                      </a:moveTo>
                      <a:cubicBezTo>
                        <a:pt x="80698" y="30515"/>
                        <a:pt x="161396" y="15169"/>
                        <a:pt x="212725" y="17286"/>
                      </a:cubicBezTo>
                      <a:cubicBezTo>
                        <a:pt x="264054" y="19403"/>
                        <a:pt x="293687" y="52211"/>
                        <a:pt x="307975" y="58561"/>
                      </a:cubicBezTo>
                      <a:cubicBezTo>
                        <a:pt x="322263" y="64911"/>
                        <a:pt x="284692" y="47449"/>
                        <a:pt x="298450" y="55386"/>
                      </a:cubicBezTo>
                      <a:cubicBezTo>
                        <a:pt x="312208" y="63324"/>
                        <a:pt x="362479" y="85549"/>
                        <a:pt x="390525" y="106186"/>
                      </a:cubicBezTo>
                      <a:cubicBezTo>
                        <a:pt x="418571" y="126824"/>
                        <a:pt x="455083" y="172332"/>
                        <a:pt x="466725" y="179211"/>
                      </a:cubicBezTo>
                      <a:cubicBezTo>
                        <a:pt x="478367" y="186090"/>
                        <a:pt x="475192" y="162807"/>
                        <a:pt x="460375" y="147461"/>
                      </a:cubicBezTo>
                      <a:cubicBezTo>
                        <a:pt x="445558" y="132115"/>
                        <a:pt x="403754" y="106715"/>
                        <a:pt x="377825" y="87136"/>
                      </a:cubicBezTo>
                      <a:cubicBezTo>
                        <a:pt x="351896" y="67557"/>
                        <a:pt x="324908" y="41098"/>
                        <a:pt x="304800" y="29986"/>
                      </a:cubicBezTo>
                      <a:cubicBezTo>
                        <a:pt x="284692" y="18874"/>
                        <a:pt x="273050" y="25223"/>
                        <a:pt x="257175" y="20461"/>
                      </a:cubicBezTo>
                      <a:cubicBezTo>
                        <a:pt x="241300" y="15699"/>
                        <a:pt x="215900" y="4586"/>
                        <a:pt x="209550" y="1411"/>
                      </a:cubicBezTo>
                      <a:cubicBezTo>
                        <a:pt x="203200" y="-1764"/>
                        <a:pt x="219075" y="1411"/>
                        <a:pt x="219075" y="1411"/>
                      </a:cubicBezTo>
                      <a:lnTo>
                        <a:pt x="0" y="4586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5" name="フリーフォーム 54">
                  <a:extLst>
                    <a:ext uri="{FF2B5EF4-FFF2-40B4-BE49-F238E27FC236}">
                      <a16:creationId xmlns:a16="http://schemas.microsoft.com/office/drawing/2014/main" id="{40F40B3D-0DC0-302B-F44B-07A0A723272A}"/>
                    </a:ext>
                  </a:extLst>
                </p:cNvPr>
                <p:cNvSpPr/>
                <p:nvPr/>
              </p:nvSpPr>
              <p:spPr>
                <a:xfrm>
                  <a:off x="3797297" y="5829296"/>
                  <a:ext cx="197317" cy="69940"/>
                </a:xfrm>
                <a:custGeom>
                  <a:avLst/>
                  <a:gdLst>
                    <a:gd name="connsiteX0" fmla="*/ 196853 w 197317"/>
                    <a:gd name="connsiteY0" fmla="*/ 4 h 69940"/>
                    <a:gd name="connsiteX1" fmla="*/ 142878 w 197317"/>
                    <a:gd name="connsiteY1" fmla="*/ 53979 h 69940"/>
                    <a:gd name="connsiteX2" fmla="*/ 88903 w 197317"/>
                    <a:gd name="connsiteY2" fmla="*/ 69854 h 69940"/>
                    <a:gd name="connsiteX3" fmla="*/ 3 w 197317"/>
                    <a:gd name="connsiteY3" fmla="*/ 60329 h 69940"/>
                    <a:gd name="connsiteX4" fmla="*/ 85728 w 197317"/>
                    <a:gd name="connsiteY4" fmla="*/ 60329 h 69940"/>
                    <a:gd name="connsiteX5" fmla="*/ 111128 w 197317"/>
                    <a:gd name="connsiteY5" fmla="*/ 57154 h 69940"/>
                    <a:gd name="connsiteX6" fmla="*/ 196853 w 197317"/>
                    <a:gd name="connsiteY6" fmla="*/ 4 h 699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97317" h="69940">
                      <a:moveTo>
                        <a:pt x="196853" y="4"/>
                      </a:moveTo>
                      <a:cubicBezTo>
                        <a:pt x="202145" y="-525"/>
                        <a:pt x="160870" y="42337"/>
                        <a:pt x="142878" y="53979"/>
                      </a:cubicBezTo>
                      <a:cubicBezTo>
                        <a:pt x="124886" y="65621"/>
                        <a:pt x="112715" y="68796"/>
                        <a:pt x="88903" y="69854"/>
                      </a:cubicBezTo>
                      <a:cubicBezTo>
                        <a:pt x="65091" y="70912"/>
                        <a:pt x="532" y="61916"/>
                        <a:pt x="3" y="60329"/>
                      </a:cubicBezTo>
                      <a:cubicBezTo>
                        <a:pt x="-526" y="58742"/>
                        <a:pt x="67207" y="60858"/>
                        <a:pt x="85728" y="60329"/>
                      </a:cubicBezTo>
                      <a:cubicBezTo>
                        <a:pt x="104249" y="59800"/>
                        <a:pt x="97370" y="65092"/>
                        <a:pt x="111128" y="57154"/>
                      </a:cubicBezTo>
                      <a:cubicBezTo>
                        <a:pt x="124886" y="49217"/>
                        <a:pt x="191561" y="533"/>
                        <a:pt x="196853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6" name="フリーフォーム 55">
                  <a:extLst>
                    <a:ext uri="{FF2B5EF4-FFF2-40B4-BE49-F238E27FC236}">
                      <a16:creationId xmlns:a16="http://schemas.microsoft.com/office/drawing/2014/main" id="{F6D7D4F3-52A6-155E-1631-F28B513476FB}"/>
                    </a:ext>
                  </a:extLst>
                </p:cNvPr>
                <p:cNvSpPr/>
                <p:nvPr/>
              </p:nvSpPr>
              <p:spPr>
                <a:xfrm>
                  <a:off x="3787407" y="5781595"/>
                  <a:ext cx="165581" cy="63589"/>
                </a:xfrm>
                <a:custGeom>
                  <a:avLst/>
                  <a:gdLst>
                    <a:gd name="connsiteX0" fmla="*/ 165468 w 165581"/>
                    <a:gd name="connsiteY0" fmla="*/ 63580 h 63589"/>
                    <a:gd name="connsiteX1" fmla="*/ 111493 w 165581"/>
                    <a:gd name="connsiteY1" fmla="*/ 38180 h 63589"/>
                    <a:gd name="connsiteX2" fmla="*/ 73393 w 165581"/>
                    <a:gd name="connsiteY2" fmla="*/ 41355 h 63589"/>
                    <a:gd name="connsiteX3" fmla="*/ 41643 w 165581"/>
                    <a:gd name="connsiteY3" fmla="*/ 50880 h 63589"/>
                    <a:gd name="connsiteX4" fmla="*/ 368 w 165581"/>
                    <a:gd name="connsiteY4" fmla="*/ 80 h 63589"/>
                    <a:gd name="connsiteX5" fmla="*/ 67043 w 165581"/>
                    <a:gd name="connsiteY5" fmla="*/ 38180 h 63589"/>
                    <a:gd name="connsiteX6" fmla="*/ 70218 w 165581"/>
                    <a:gd name="connsiteY6" fmla="*/ 25480 h 63589"/>
                    <a:gd name="connsiteX7" fmla="*/ 124193 w 165581"/>
                    <a:gd name="connsiteY7" fmla="*/ 35005 h 63589"/>
                    <a:gd name="connsiteX8" fmla="*/ 165468 w 165581"/>
                    <a:gd name="connsiteY8" fmla="*/ 63580 h 635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65581" h="63589">
                      <a:moveTo>
                        <a:pt x="165468" y="63580"/>
                      </a:moveTo>
                      <a:cubicBezTo>
                        <a:pt x="163351" y="64109"/>
                        <a:pt x="126839" y="41884"/>
                        <a:pt x="111493" y="38180"/>
                      </a:cubicBezTo>
                      <a:cubicBezTo>
                        <a:pt x="96147" y="34476"/>
                        <a:pt x="85035" y="39238"/>
                        <a:pt x="73393" y="41355"/>
                      </a:cubicBezTo>
                      <a:cubicBezTo>
                        <a:pt x="61751" y="43472"/>
                        <a:pt x="53814" y="57759"/>
                        <a:pt x="41643" y="50880"/>
                      </a:cubicBezTo>
                      <a:cubicBezTo>
                        <a:pt x="29472" y="44001"/>
                        <a:pt x="-3865" y="2197"/>
                        <a:pt x="368" y="80"/>
                      </a:cubicBezTo>
                      <a:cubicBezTo>
                        <a:pt x="4601" y="-2037"/>
                        <a:pt x="67043" y="38180"/>
                        <a:pt x="67043" y="38180"/>
                      </a:cubicBezTo>
                      <a:cubicBezTo>
                        <a:pt x="78685" y="42413"/>
                        <a:pt x="60693" y="26009"/>
                        <a:pt x="70218" y="25480"/>
                      </a:cubicBezTo>
                      <a:cubicBezTo>
                        <a:pt x="79743" y="24951"/>
                        <a:pt x="108847" y="27068"/>
                        <a:pt x="124193" y="35005"/>
                      </a:cubicBezTo>
                      <a:cubicBezTo>
                        <a:pt x="139539" y="42942"/>
                        <a:pt x="167585" y="63051"/>
                        <a:pt x="165468" y="6358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7" name="フリーフォーム 56">
                  <a:extLst>
                    <a:ext uri="{FF2B5EF4-FFF2-40B4-BE49-F238E27FC236}">
                      <a16:creationId xmlns:a16="http://schemas.microsoft.com/office/drawing/2014/main" id="{9D799D5C-7A59-98EB-0545-7A403660CD8D}"/>
                    </a:ext>
                  </a:extLst>
                </p:cNvPr>
                <p:cNvSpPr/>
                <p:nvPr/>
              </p:nvSpPr>
              <p:spPr>
                <a:xfrm>
                  <a:off x="3568688" y="5866931"/>
                  <a:ext cx="263537" cy="109081"/>
                </a:xfrm>
                <a:custGeom>
                  <a:avLst/>
                  <a:gdLst>
                    <a:gd name="connsiteX0" fmla="*/ 263537 w 263537"/>
                    <a:gd name="connsiteY0" fmla="*/ 469 h 109081"/>
                    <a:gd name="connsiteX1" fmla="*/ 206387 w 263537"/>
                    <a:gd name="connsiteY1" fmla="*/ 67144 h 109081"/>
                    <a:gd name="connsiteX2" fmla="*/ 231787 w 263537"/>
                    <a:gd name="connsiteY2" fmla="*/ 89369 h 109081"/>
                    <a:gd name="connsiteX3" fmla="*/ 152412 w 263537"/>
                    <a:gd name="connsiteY3" fmla="*/ 79844 h 109081"/>
                    <a:gd name="connsiteX4" fmla="*/ 107962 w 263537"/>
                    <a:gd name="connsiteY4" fmla="*/ 51269 h 109081"/>
                    <a:gd name="connsiteX5" fmla="*/ 168287 w 263537"/>
                    <a:gd name="connsiteY5" fmla="*/ 108419 h 109081"/>
                    <a:gd name="connsiteX6" fmla="*/ 117487 w 263537"/>
                    <a:gd name="connsiteY6" fmla="*/ 83019 h 109081"/>
                    <a:gd name="connsiteX7" fmla="*/ 82562 w 263537"/>
                    <a:gd name="connsiteY7" fmla="*/ 92544 h 109081"/>
                    <a:gd name="connsiteX8" fmla="*/ 12 w 263537"/>
                    <a:gd name="connsiteY8" fmla="*/ 60794 h 109081"/>
                    <a:gd name="connsiteX9" fmla="*/ 76212 w 263537"/>
                    <a:gd name="connsiteY9" fmla="*/ 89369 h 109081"/>
                    <a:gd name="connsiteX10" fmla="*/ 76212 w 263537"/>
                    <a:gd name="connsiteY10" fmla="*/ 63969 h 109081"/>
                    <a:gd name="connsiteX11" fmla="*/ 171462 w 263537"/>
                    <a:gd name="connsiteY11" fmla="*/ 89369 h 109081"/>
                    <a:gd name="connsiteX12" fmla="*/ 155587 w 263537"/>
                    <a:gd name="connsiteY12" fmla="*/ 73494 h 109081"/>
                    <a:gd name="connsiteX13" fmla="*/ 203212 w 263537"/>
                    <a:gd name="connsiteY13" fmla="*/ 67144 h 109081"/>
                    <a:gd name="connsiteX14" fmla="*/ 206387 w 263537"/>
                    <a:gd name="connsiteY14" fmla="*/ 38569 h 109081"/>
                    <a:gd name="connsiteX15" fmla="*/ 263537 w 263537"/>
                    <a:gd name="connsiteY15" fmla="*/ 469 h 1090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63537" h="109081">
                      <a:moveTo>
                        <a:pt x="263537" y="469"/>
                      </a:moveTo>
                      <a:cubicBezTo>
                        <a:pt x="263537" y="5231"/>
                        <a:pt x="211679" y="52327"/>
                        <a:pt x="206387" y="67144"/>
                      </a:cubicBezTo>
                      <a:cubicBezTo>
                        <a:pt x="201095" y="81961"/>
                        <a:pt x="240783" y="87252"/>
                        <a:pt x="231787" y="89369"/>
                      </a:cubicBezTo>
                      <a:cubicBezTo>
                        <a:pt x="222791" y="91486"/>
                        <a:pt x="173049" y="86194"/>
                        <a:pt x="152412" y="79844"/>
                      </a:cubicBezTo>
                      <a:cubicBezTo>
                        <a:pt x="131775" y="73494"/>
                        <a:pt x="105316" y="46507"/>
                        <a:pt x="107962" y="51269"/>
                      </a:cubicBezTo>
                      <a:cubicBezTo>
                        <a:pt x="110608" y="56031"/>
                        <a:pt x="166700" y="103127"/>
                        <a:pt x="168287" y="108419"/>
                      </a:cubicBezTo>
                      <a:cubicBezTo>
                        <a:pt x="169874" y="113711"/>
                        <a:pt x="131774" y="85665"/>
                        <a:pt x="117487" y="83019"/>
                      </a:cubicBezTo>
                      <a:cubicBezTo>
                        <a:pt x="103200" y="80373"/>
                        <a:pt x="102141" y="96248"/>
                        <a:pt x="82562" y="92544"/>
                      </a:cubicBezTo>
                      <a:cubicBezTo>
                        <a:pt x="62983" y="88840"/>
                        <a:pt x="1070" y="61323"/>
                        <a:pt x="12" y="60794"/>
                      </a:cubicBezTo>
                      <a:cubicBezTo>
                        <a:pt x="-1046" y="60265"/>
                        <a:pt x="63512" y="88840"/>
                        <a:pt x="76212" y="89369"/>
                      </a:cubicBezTo>
                      <a:cubicBezTo>
                        <a:pt x="88912" y="89898"/>
                        <a:pt x="60337" y="63969"/>
                        <a:pt x="76212" y="63969"/>
                      </a:cubicBezTo>
                      <a:cubicBezTo>
                        <a:pt x="92087" y="63969"/>
                        <a:pt x="158233" y="87782"/>
                        <a:pt x="171462" y="89369"/>
                      </a:cubicBezTo>
                      <a:cubicBezTo>
                        <a:pt x="184691" y="90956"/>
                        <a:pt x="150295" y="77198"/>
                        <a:pt x="155587" y="73494"/>
                      </a:cubicBezTo>
                      <a:cubicBezTo>
                        <a:pt x="160879" y="69790"/>
                        <a:pt x="194745" y="72965"/>
                        <a:pt x="203212" y="67144"/>
                      </a:cubicBezTo>
                      <a:cubicBezTo>
                        <a:pt x="211679" y="61323"/>
                        <a:pt x="198979" y="48623"/>
                        <a:pt x="206387" y="38569"/>
                      </a:cubicBezTo>
                      <a:cubicBezTo>
                        <a:pt x="213795" y="28515"/>
                        <a:pt x="263537" y="-4293"/>
                        <a:pt x="263537" y="46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8" name="フリーフォーム 57">
                  <a:extLst>
                    <a:ext uri="{FF2B5EF4-FFF2-40B4-BE49-F238E27FC236}">
                      <a16:creationId xmlns:a16="http://schemas.microsoft.com/office/drawing/2014/main" id="{EE8B4D4D-F7F6-F482-DBD9-4643CF90DCD9}"/>
                    </a:ext>
                  </a:extLst>
                </p:cNvPr>
                <p:cNvSpPr/>
                <p:nvPr/>
              </p:nvSpPr>
              <p:spPr>
                <a:xfrm>
                  <a:off x="3510280" y="5889625"/>
                  <a:ext cx="291492" cy="53975"/>
                </a:xfrm>
                <a:custGeom>
                  <a:avLst/>
                  <a:gdLst>
                    <a:gd name="connsiteX0" fmla="*/ 1270 w 291492"/>
                    <a:gd name="connsiteY0" fmla="*/ 0 h 53975"/>
                    <a:gd name="connsiteX1" fmla="*/ 188595 w 291492"/>
                    <a:gd name="connsiteY1" fmla="*/ 34925 h 53975"/>
                    <a:gd name="connsiteX2" fmla="*/ 226695 w 291492"/>
                    <a:gd name="connsiteY2" fmla="*/ 31750 h 53975"/>
                    <a:gd name="connsiteX3" fmla="*/ 290195 w 291492"/>
                    <a:gd name="connsiteY3" fmla="*/ 9525 h 53975"/>
                    <a:gd name="connsiteX4" fmla="*/ 163195 w 291492"/>
                    <a:gd name="connsiteY4" fmla="*/ 34925 h 53975"/>
                    <a:gd name="connsiteX5" fmla="*/ 125095 w 291492"/>
                    <a:gd name="connsiteY5" fmla="*/ 53975 h 53975"/>
                    <a:gd name="connsiteX6" fmla="*/ 106045 w 291492"/>
                    <a:gd name="connsiteY6" fmla="*/ 34925 h 53975"/>
                    <a:gd name="connsiteX7" fmla="*/ 1270 w 291492"/>
                    <a:gd name="connsiteY7" fmla="*/ 0 h 53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91492" h="53975">
                      <a:moveTo>
                        <a:pt x="1270" y="0"/>
                      </a:moveTo>
                      <a:cubicBezTo>
                        <a:pt x="15028" y="0"/>
                        <a:pt x="151024" y="29633"/>
                        <a:pt x="188595" y="34925"/>
                      </a:cubicBezTo>
                      <a:cubicBezTo>
                        <a:pt x="226166" y="40217"/>
                        <a:pt x="209762" y="35983"/>
                        <a:pt x="226695" y="31750"/>
                      </a:cubicBezTo>
                      <a:cubicBezTo>
                        <a:pt x="243628" y="27517"/>
                        <a:pt x="300778" y="8996"/>
                        <a:pt x="290195" y="9525"/>
                      </a:cubicBezTo>
                      <a:cubicBezTo>
                        <a:pt x="279612" y="10054"/>
                        <a:pt x="190712" y="27517"/>
                        <a:pt x="163195" y="34925"/>
                      </a:cubicBezTo>
                      <a:cubicBezTo>
                        <a:pt x="135678" y="42333"/>
                        <a:pt x="125095" y="53975"/>
                        <a:pt x="125095" y="53975"/>
                      </a:cubicBezTo>
                      <a:cubicBezTo>
                        <a:pt x="115570" y="53975"/>
                        <a:pt x="122449" y="41804"/>
                        <a:pt x="106045" y="34925"/>
                      </a:cubicBezTo>
                      <a:cubicBezTo>
                        <a:pt x="89641" y="28046"/>
                        <a:pt x="-12488" y="0"/>
                        <a:pt x="127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9" name="フリーフォーム 58">
                  <a:extLst>
                    <a:ext uri="{FF2B5EF4-FFF2-40B4-BE49-F238E27FC236}">
                      <a16:creationId xmlns:a16="http://schemas.microsoft.com/office/drawing/2014/main" id="{C20BF615-C4B5-A4DC-859E-A6CF2748F41A}"/>
                    </a:ext>
                  </a:extLst>
                </p:cNvPr>
                <p:cNvSpPr/>
                <p:nvPr/>
              </p:nvSpPr>
              <p:spPr>
                <a:xfrm>
                  <a:off x="3413040" y="5803764"/>
                  <a:ext cx="181867" cy="135685"/>
                </a:xfrm>
                <a:custGeom>
                  <a:avLst/>
                  <a:gdLst>
                    <a:gd name="connsiteX0" fmla="*/ 85 w 181867"/>
                    <a:gd name="connsiteY0" fmla="*/ 136 h 135685"/>
                    <a:gd name="connsiteX1" fmla="*/ 85810 w 181867"/>
                    <a:gd name="connsiteY1" fmla="*/ 47761 h 135685"/>
                    <a:gd name="connsiteX2" fmla="*/ 79460 w 181867"/>
                    <a:gd name="connsiteY2" fmla="*/ 82686 h 135685"/>
                    <a:gd name="connsiteX3" fmla="*/ 181060 w 181867"/>
                    <a:gd name="connsiteY3" fmla="*/ 130311 h 135685"/>
                    <a:gd name="connsiteX4" fmla="*/ 123910 w 181867"/>
                    <a:gd name="connsiteY4" fmla="*/ 130311 h 135685"/>
                    <a:gd name="connsiteX5" fmla="*/ 66760 w 181867"/>
                    <a:gd name="connsiteY5" fmla="*/ 92211 h 135685"/>
                    <a:gd name="connsiteX6" fmla="*/ 92160 w 181867"/>
                    <a:gd name="connsiteY6" fmla="*/ 98561 h 135685"/>
                    <a:gd name="connsiteX7" fmla="*/ 69935 w 181867"/>
                    <a:gd name="connsiteY7" fmla="*/ 63636 h 135685"/>
                    <a:gd name="connsiteX8" fmla="*/ 85 w 181867"/>
                    <a:gd name="connsiteY8" fmla="*/ 136 h 1356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81867" h="135685">
                      <a:moveTo>
                        <a:pt x="85" y="136"/>
                      </a:moveTo>
                      <a:cubicBezTo>
                        <a:pt x="2731" y="-2510"/>
                        <a:pt x="72581" y="34003"/>
                        <a:pt x="85810" y="47761"/>
                      </a:cubicBezTo>
                      <a:cubicBezTo>
                        <a:pt x="99039" y="61519"/>
                        <a:pt x="63585" y="68928"/>
                        <a:pt x="79460" y="82686"/>
                      </a:cubicBezTo>
                      <a:cubicBezTo>
                        <a:pt x="95335" y="96444"/>
                        <a:pt x="173652" y="122374"/>
                        <a:pt x="181060" y="130311"/>
                      </a:cubicBezTo>
                      <a:cubicBezTo>
                        <a:pt x="188468" y="138249"/>
                        <a:pt x="142960" y="136661"/>
                        <a:pt x="123910" y="130311"/>
                      </a:cubicBezTo>
                      <a:cubicBezTo>
                        <a:pt x="104860" y="123961"/>
                        <a:pt x="72052" y="97503"/>
                        <a:pt x="66760" y="92211"/>
                      </a:cubicBezTo>
                      <a:cubicBezTo>
                        <a:pt x="61468" y="86919"/>
                        <a:pt x="91631" y="103324"/>
                        <a:pt x="92160" y="98561"/>
                      </a:cubicBezTo>
                      <a:cubicBezTo>
                        <a:pt x="92689" y="93799"/>
                        <a:pt x="82635" y="78453"/>
                        <a:pt x="69935" y="63636"/>
                      </a:cubicBezTo>
                      <a:cubicBezTo>
                        <a:pt x="57235" y="48819"/>
                        <a:pt x="-2561" y="2782"/>
                        <a:pt x="85" y="13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0" name="フリーフォーム 59">
                  <a:extLst>
                    <a:ext uri="{FF2B5EF4-FFF2-40B4-BE49-F238E27FC236}">
                      <a16:creationId xmlns:a16="http://schemas.microsoft.com/office/drawing/2014/main" id="{6E9F1546-8412-D1D7-EB09-37A9AFF2BE02}"/>
                    </a:ext>
                  </a:extLst>
                </p:cNvPr>
                <p:cNvSpPr/>
                <p:nvPr/>
              </p:nvSpPr>
              <p:spPr>
                <a:xfrm>
                  <a:off x="3533614" y="5711565"/>
                  <a:ext cx="258635" cy="187651"/>
                </a:xfrm>
                <a:custGeom>
                  <a:avLst/>
                  <a:gdLst>
                    <a:gd name="connsiteX0" fmla="*/ 3336 w 258635"/>
                    <a:gd name="connsiteY0" fmla="*/ 16135 h 187651"/>
                    <a:gd name="connsiteX1" fmla="*/ 16036 w 258635"/>
                    <a:gd name="connsiteY1" fmla="*/ 92335 h 187651"/>
                    <a:gd name="connsiteX2" fmla="*/ 38261 w 258635"/>
                    <a:gd name="connsiteY2" fmla="*/ 155835 h 187651"/>
                    <a:gd name="connsiteX3" fmla="*/ 123986 w 258635"/>
                    <a:gd name="connsiteY3" fmla="*/ 187585 h 187651"/>
                    <a:gd name="connsiteX4" fmla="*/ 203361 w 258635"/>
                    <a:gd name="connsiteY4" fmla="*/ 162185 h 187651"/>
                    <a:gd name="connsiteX5" fmla="*/ 250986 w 258635"/>
                    <a:gd name="connsiteY5" fmla="*/ 98685 h 187651"/>
                    <a:gd name="connsiteX6" fmla="*/ 257336 w 258635"/>
                    <a:gd name="connsiteY6" fmla="*/ 51060 h 187651"/>
                    <a:gd name="connsiteX7" fmla="*/ 238286 w 258635"/>
                    <a:gd name="connsiteY7" fmla="*/ 28835 h 187651"/>
                    <a:gd name="connsiteX8" fmla="*/ 130336 w 258635"/>
                    <a:gd name="connsiteY8" fmla="*/ 9785 h 187651"/>
                    <a:gd name="connsiteX9" fmla="*/ 79536 w 258635"/>
                    <a:gd name="connsiteY9" fmla="*/ 260 h 187651"/>
                    <a:gd name="connsiteX10" fmla="*/ 3336 w 258635"/>
                    <a:gd name="connsiteY10" fmla="*/ 16135 h 1876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58635" h="187651">
                      <a:moveTo>
                        <a:pt x="3336" y="16135"/>
                      </a:moveTo>
                      <a:cubicBezTo>
                        <a:pt x="-7247" y="31481"/>
                        <a:pt x="10215" y="69052"/>
                        <a:pt x="16036" y="92335"/>
                      </a:cubicBezTo>
                      <a:cubicBezTo>
                        <a:pt x="21857" y="115618"/>
                        <a:pt x="20269" y="139960"/>
                        <a:pt x="38261" y="155835"/>
                      </a:cubicBezTo>
                      <a:cubicBezTo>
                        <a:pt x="56253" y="171710"/>
                        <a:pt x="96469" y="186527"/>
                        <a:pt x="123986" y="187585"/>
                      </a:cubicBezTo>
                      <a:cubicBezTo>
                        <a:pt x="151503" y="188643"/>
                        <a:pt x="182194" y="177002"/>
                        <a:pt x="203361" y="162185"/>
                      </a:cubicBezTo>
                      <a:cubicBezTo>
                        <a:pt x="224528" y="147368"/>
                        <a:pt x="241990" y="117206"/>
                        <a:pt x="250986" y="98685"/>
                      </a:cubicBezTo>
                      <a:cubicBezTo>
                        <a:pt x="259982" y="80164"/>
                        <a:pt x="259453" y="62702"/>
                        <a:pt x="257336" y="51060"/>
                      </a:cubicBezTo>
                      <a:cubicBezTo>
                        <a:pt x="255219" y="39418"/>
                        <a:pt x="259452" y="35714"/>
                        <a:pt x="238286" y="28835"/>
                      </a:cubicBezTo>
                      <a:cubicBezTo>
                        <a:pt x="217120" y="21956"/>
                        <a:pt x="130336" y="9785"/>
                        <a:pt x="130336" y="9785"/>
                      </a:cubicBezTo>
                      <a:cubicBezTo>
                        <a:pt x="103878" y="5023"/>
                        <a:pt x="99644" y="1318"/>
                        <a:pt x="79536" y="260"/>
                      </a:cubicBezTo>
                      <a:cubicBezTo>
                        <a:pt x="59428" y="-798"/>
                        <a:pt x="13919" y="789"/>
                        <a:pt x="3336" y="1613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" name="円/楕円 60">
                  <a:extLst>
                    <a:ext uri="{FF2B5EF4-FFF2-40B4-BE49-F238E27FC236}">
                      <a16:creationId xmlns:a16="http://schemas.microsoft.com/office/drawing/2014/main" id="{14A8E722-1FA2-72E0-B838-BE49D9A71CC1}"/>
                    </a:ext>
                  </a:extLst>
                </p:cNvPr>
                <p:cNvSpPr/>
                <p:nvPr/>
              </p:nvSpPr>
              <p:spPr>
                <a:xfrm>
                  <a:off x="3632145" y="5744569"/>
                  <a:ext cx="60500" cy="605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2" name="フリーフォーム 61">
                  <a:extLst>
                    <a:ext uri="{FF2B5EF4-FFF2-40B4-BE49-F238E27FC236}">
                      <a16:creationId xmlns:a16="http://schemas.microsoft.com/office/drawing/2014/main" id="{2E3046F1-6F07-E758-BAD0-3C41F77AB957}"/>
                    </a:ext>
                  </a:extLst>
                </p:cNvPr>
                <p:cNvSpPr/>
                <p:nvPr/>
              </p:nvSpPr>
              <p:spPr>
                <a:xfrm>
                  <a:off x="3408636" y="5794223"/>
                  <a:ext cx="303059" cy="171602"/>
                </a:xfrm>
                <a:custGeom>
                  <a:avLst/>
                  <a:gdLst>
                    <a:gd name="connsiteX0" fmla="*/ 17189 w 303059"/>
                    <a:gd name="connsiteY0" fmla="*/ 152 h 171602"/>
                    <a:gd name="connsiteX1" fmla="*/ 20364 w 303059"/>
                    <a:gd name="connsiteY1" fmla="*/ 85877 h 171602"/>
                    <a:gd name="connsiteX2" fmla="*/ 80689 w 303059"/>
                    <a:gd name="connsiteY2" fmla="*/ 149377 h 171602"/>
                    <a:gd name="connsiteX3" fmla="*/ 48939 w 303059"/>
                    <a:gd name="connsiteY3" fmla="*/ 143027 h 171602"/>
                    <a:gd name="connsiteX4" fmla="*/ 169589 w 303059"/>
                    <a:gd name="connsiteY4" fmla="*/ 155727 h 171602"/>
                    <a:gd name="connsiteX5" fmla="*/ 172764 w 303059"/>
                    <a:gd name="connsiteY5" fmla="*/ 171602 h 171602"/>
                    <a:gd name="connsiteX6" fmla="*/ 302939 w 303059"/>
                    <a:gd name="connsiteY6" fmla="*/ 155727 h 171602"/>
                    <a:gd name="connsiteX7" fmla="*/ 198164 w 303059"/>
                    <a:gd name="connsiteY7" fmla="*/ 158902 h 171602"/>
                    <a:gd name="connsiteX8" fmla="*/ 80689 w 303059"/>
                    <a:gd name="connsiteY8" fmla="*/ 162077 h 171602"/>
                    <a:gd name="connsiteX9" fmla="*/ 55289 w 303059"/>
                    <a:gd name="connsiteY9" fmla="*/ 130327 h 171602"/>
                    <a:gd name="connsiteX10" fmla="*/ 1314 w 303059"/>
                    <a:gd name="connsiteY10" fmla="*/ 95402 h 171602"/>
                    <a:gd name="connsiteX11" fmla="*/ 17189 w 303059"/>
                    <a:gd name="connsiteY11" fmla="*/ 108102 h 171602"/>
                    <a:gd name="connsiteX12" fmla="*/ 17189 w 303059"/>
                    <a:gd name="connsiteY12" fmla="*/ 152 h 1716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03059" h="171602">
                      <a:moveTo>
                        <a:pt x="17189" y="152"/>
                      </a:moveTo>
                      <a:cubicBezTo>
                        <a:pt x="17718" y="-3552"/>
                        <a:pt x="9781" y="61006"/>
                        <a:pt x="20364" y="85877"/>
                      </a:cubicBezTo>
                      <a:cubicBezTo>
                        <a:pt x="30947" y="110748"/>
                        <a:pt x="75926" y="139852"/>
                        <a:pt x="80689" y="149377"/>
                      </a:cubicBezTo>
                      <a:cubicBezTo>
                        <a:pt x="85452" y="158902"/>
                        <a:pt x="34122" y="141969"/>
                        <a:pt x="48939" y="143027"/>
                      </a:cubicBezTo>
                      <a:cubicBezTo>
                        <a:pt x="63756" y="144085"/>
                        <a:pt x="169589" y="155727"/>
                        <a:pt x="169589" y="155727"/>
                      </a:cubicBezTo>
                      <a:cubicBezTo>
                        <a:pt x="190226" y="160489"/>
                        <a:pt x="150539" y="171602"/>
                        <a:pt x="172764" y="171602"/>
                      </a:cubicBezTo>
                      <a:cubicBezTo>
                        <a:pt x="194989" y="171602"/>
                        <a:pt x="298706" y="157844"/>
                        <a:pt x="302939" y="155727"/>
                      </a:cubicBezTo>
                      <a:cubicBezTo>
                        <a:pt x="307172" y="153610"/>
                        <a:pt x="198164" y="158902"/>
                        <a:pt x="198164" y="158902"/>
                      </a:cubicBezTo>
                      <a:cubicBezTo>
                        <a:pt x="161122" y="159960"/>
                        <a:pt x="104501" y="166839"/>
                        <a:pt x="80689" y="162077"/>
                      </a:cubicBezTo>
                      <a:cubicBezTo>
                        <a:pt x="56877" y="157315"/>
                        <a:pt x="68518" y="141439"/>
                        <a:pt x="55289" y="130327"/>
                      </a:cubicBezTo>
                      <a:cubicBezTo>
                        <a:pt x="42060" y="119215"/>
                        <a:pt x="1314" y="95402"/>
                        <a:pt x="1314" y="95402"/>
                      </a:cubicBezTo>
                      <a:cubicBezTo>
                        <a:pt x="-5036" y="91698"/>
                        <a:pt x="13485" y="118685"/>
                        <a:pt x="17189" y="108102"/>
                      </a:cubicBezTo>
                      <a:cubicBezTo>
                        <a:pt x="20893" y="97519"/>
                        <a:pt x="16660" y="3856"/>
                        <a:pt x="17189" y="15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3" name="フリーフォーム 62">
                  <a:extLst>
                    <a:ext uri="{FF2B5EF4-FFF2-40B4-BE49-F238E27FC236}">
                      <a16:creationId xmlns:a16="http://schemas.microsoft.com/office/drawing/2014/main" id="{DE5CC5F8-3D4F-5F9B-E222-69F76604E4C9}"/>
                    </a:ext>
                  </a:extLst>
                </p:cNvPr>
                <p:cNvSpPr/>
                <p:nvPr/>
              </p:nvSpPr>
              <p:spPr>
                <a:xfrm>
                  <a:off x="3959216" y="5689518"/>
                  <a:ext cx="132539" cy="211828"/>
                </a:xfrm>
                <a:custGeom>
                  <a:avLst/>
                  <a:gdLst>
                    <a:gd name="connsiteX0" fmla="*/ 9 w 132539"/>
                    <a:gd name="connsiteY0" fmla="*/ 82 h 211828"/>
                    <a:gd name="connsiteX1" fmla="*/ 101609 w 132539"/>
                    <a:gd name="connsiteY1" fmla="*/ 95332 h 211828"/>
                    <a:gd name="connsiteX2" fmla="*/ 95259 w 132539"/>
                    <a:gd name="connsiteY2" fmla="*/ 57232 h 211828"/>
                    <a:gd name="connsiteX3" fmla="*/ 130184 w 132539"/>
                    <a:gd name="connsiteY3" fmla="*/ 209632 h 211828"/>
                    <a:gd name="connsiteX4" fmla="*/ 127009 w 132539"/>
                    <a:gd name="connsiteY4" fmla="*/ 142957 h 211828"/>
                    <a:gd name="connsiteX5" fmla="*/ 107959 w 132539"/>
                    <a:gd name="connsiteY5" fmla="*/ 79457 h 211828"/>
                    <a:gd name="connsiteX6" fmla="*/ 9 w 132539"/>
                    <a:gd name="connsiteY6" fmla="*/ 82 h 2118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32539" h="211828">
                      <a:moveTo>
                        <a:pt x="9" y="82"/>
                      </a:moveTo>
                      <a:cubicBezTo>
                        <a:pt x="-1049" y="2728"/>
                        <a:pt x="85734" y="85807"/>
                        <a:pt x="101609" y="95332"/>
                      </a:cubicBezTo>
                      <a:cubicBezTo>
                        <a:pt x="117484" y="104857"/>
                        <a:pt x="90497" y="38182"/>
                        <a:pt x="95259" y="57232"/>
                      </a:cubicBezTo>
                      <a:cubicBezTo>
                        <a:pt x="100021" y="76282"/>
                        <a:pt x="124892" y="195345"/>
                        <a:pt x="130184" y="209632"/>
                      </a:cubicBezTo>
                      <a:cubicBezTo>
                        <a:pt x="135476" y="223919"/>
                        <a:pt x="130713" y="164653"/>
                        <a:pt x="127009" y="142957"/>
                      </a:cubicBezTo>
                      <a:cubicBezTo>
                        <a:pt x="123305" y="121261"/>
                        <a:pt x="125951" y="100095"/>
                        <a:pt x="107959" y="79457"/>
                      </a:cubicBezTo>
                      <a:cubicBezTo>
                        <a:pt x="89967" y="58820"/>
                        <a:pt x="1067" y="-2564"/>
                        <a:pt x="9" y="8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24" name="フリーフォーム 1023">
                  <a:extLst>
                    <a:ext uri="{FF2B5EF4-FFF2-40B4-BE49-F238E27FC236}">
                      <a16:creationId xmlns:a16="http://schemas.microsoft.com/office/drawing/2014/main" id="{4B4EA019-F51F-2D8F-C952-BAE04DD9AC73}"/>
                    </a:ext>
                  </a:extLst>
                </p:cNvPr>
                <p:cNvSpPr/>
                <p:nvPr/>
              </p:nvSpPr>
              <p:spPr>
                <a:xfrm>
                  <a:off x="4016375" y="5536499"/>
                  <a:ext cx="109601" cy="305573"/>
                </a:xfrm>
                <a:custGeom>
                  <a:avLst/>
                  <a:gdLst>
                    <a:gd name="connsiteX0" fmla="*/ 0 w 109601"/>
                    <a:gd name="connsiteY0" fmla="*/ 701 h 305573"/>
                    <a:gd name="connsiteX1" fmla="*/ 73025 w 109601"/>
                    <a:gd name="connsiteY1" fmla="*/ 130876 h 305573"/>
                    <a:gd name="connsiteX2" fmla="*/ 85725 w 109601"/>
                    <a:gd name="connsiteY2" fmla="*/ 194376 h 305573"/>
                    <a:gd name="connsiteX3" fmla="*/ 104775 w 109601"/>
                    <a:gd name="connsiteY3" fmla="*/ 305501 h 305573"/>
                    <a:gd name="connsiteX4" fmla="*/ 107950 w 109601"/>
                    <a:gd name="connsiteY4" fmla="*/ 210251 h 305573"/>
                    <a:gd name="connsiteX5" fmla="*/ 82550 w 109601"/>
                    <a:gd name="connsiteY5" fmla="*/ 140401 h 305573"/>
                    <a:gd name="connsiteX6" fmla="*/ 85725 w 109601"/>
                    <a:gd name="connsiteY6" fmla="*/ 207076 h 305573"/>
                    <a:gd name="connsiteX7" fmla="*/ 73025 w 109601"/>
                    <a:gd name="connsiteY7" fmla="*/ 83251 h 305573"/>
                    <a:gd name="connsiteX8" fmla="*/ 0 w 109601"/>
                    <a:gd name="connsiteY8" fmla="*/ 701 h 3055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09601" h="305573">
                      <a:moveTo>
                        <a:pt x="0" y="701"/>
                      </a:moveTo>
                      <a:cubicBezTo>
                        <a:pt x="0" y="8638"/>
                        <a:pt x="58738" y="98597"/>
                        <a:pt x="73025" y="130876"/>
                      </a:cubicBezTo>
                      <a:cubicBezTo>
                        <a:pt x="87313" y="163155"/>
                        <a:pt x="80433" y="165272"/>
                        <a:pt x="85725" y="194376"/>
                      </a:cubicBezTo>
                      <a:cubicBezTo>
                        <a:pt x="91017" y="223480"/>
                        <a:pt x="101071" y="302855"/>
                        <a:pt x="104775" y="305501"/>
                      </a:cubicBezTo>
                      <a:cubicBezTo>
                        <a:pt x="108479" y="308147"/>
                        <a:pt x="111654" y="237768"/>
                        <a:pt x="107950" y="210251"/>
                      </a:cubicBezTo>
                      <a:cubicBezTo>
                        <a:pt x="104246" y="182734"/>
                        <a:pt x="86254" y="140930"/>
                        <a:pt x="82550" y="140401"/>
                      </a:cubicBezTo>
                      <a:cubicBezTo>
                        <a:pt x="78846" y="139872"/>
                        <a:pt x="87313" y="216601"/>
                        <a:pt x="85725" y="207076"/>
                      </a:cubicBezTo>
                      <a:cubicBezTo>
                        <a:pt x="84138" y="197551"/>
                        <a:pt x="83079" y="112355"/>
                        <a:pt x="73025" y="83251"/>
                      </a:cubicBezTo>
                      <a:cubicBezTo>
                        <a:pt x="62971" y="54147"/>
                        <a:pt x="0" y="-7236"/>
                        <a:pt x="0" y="70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25" name="フリーフォーム 1024">
                  <a:extLst>
                    <a:ext uri="{FF2B5EF4-FFF2-40B4-BE49-F238E27FC236}">
                      <a16:creationId xmlns:a16="http://schemas.microsoft.com/office/drawing/2014/main" id="{79890A30-0008-2FED-6B14-1ECB2742269F}"/>
                    </a:ext>
                  </a:extLst>
                </p:cNvPr>
                <p:cNvSpPr/>
                <p:nvPr/>
              </p:nvSpPr>
              <p:spPr>
                <a:xfrm>
                  <a:off x="4216254" y="5543550"/>
                  <a:ext cx="212874" cy="285633"/>
                </a:xfrm>
                <a:custGeom>
                  <a:avLst/>
                  <a:gdLst>
                    <a:gd name="connsiteX0" fmla="*/ 146 w 212874"/>
                    <a:gd name="connsiteY0" fmla="*/ 0 h 285633"/>
                    <a:gd name="connsiteX1" fmla="*/ 66821 w 212874"/>
                    <a:gd name="connsiteY1" fmla="*/ 139700 h 285633"/>
                    <a:gd name="connsiteX2" fmla="*/ 123971 w 212874"/>
                    <a:gd name="connsiteY2" fmla="*/ 276225 h 285633"/>
                    <a:gd name="connsiteX3" fmla="*/ 120796 w 212874"/>
                    <a:gd name="connsiteY3" fmla="*/ 260350 h 285633"/>
                    <a:gd name="connsiteX4" fmla="*/ 139846 w 212874"/>
                    <a:gd name="connsiteY4" fmla="*/ 152400 h 285633"/>
                    <a:gd name="connsiteX5" fmla="*/ 212871 w 212874"/>
                    <a:gd name="connsiteY5" fmla="*/ 22225 h 285633"/>
                    <a:gd name="connsiteX6" fmla="*/ 136671 w 212874"/>
                    <a:gd name="connsiteY6" fmla="*/ 139700 h 285633"/>
                    <a:gd name="connsiteX7" fmla="*/ 120796 w 212874"/>
                    <a:gd name="connsiteY7" fmla="*/ 196850 h 285633"/>
                    <a:gd name="connsiteX8" fmla="*/ 85871 w 212874"/>
                    <a:gd name="connsiteY8" fmla="*/ 139700 h 285633"/>
                    <a:gd name="connsiteX9" fmla="*/ 146 w 212874"/>
                    <a:gd name="connsiteY9" fmla="*/ 0 h 2856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12874" h="285633">
                      <a:moveTo>
                        <a:pt x="146" y="0"/>
                      </a:moveTo>
                      <a:cubicBezTo>
                        <a:pt x="-3029" y="0"/>
                        <a:pt x="46184" y="93663"/>
                        <a:pt x="66821" y="139700"/>
                      </a:cubicBezTo>
                      <a:cubicBezTo>
                        <a:pt x="87459" y="185738"/>
                        <a:pt x="114975" y="256117"/>
                        <a:pt x="123971" y="276225"/>
                      </a:cubicBezTo>
                      <a:cubicBezTo>
                        <a:pt x="132967" y="296333"/>
                        <a:pt x="118150" y="280987"/>
                        <a:pt x="120796" y="260350"/>
                      </a:cubicBezTo>
                      <a:cubicBezTo>
                        <a:pt x="123442" y="239713"/>
                        <a:pt x="124500" y="192087"/>
                        <a:pt x="139846" y="152400"/>
                      </a:cubicBezTo>
                      <a:cubicBezTo>
                        <a:pt x="155192" y="112713"/>
                        <a:pt x="213400" y="24342"/>
                        <a:pt x="212871" y="22225"/>
                      </a:cubicBezTo>
                      <a:cubicBezTo>
                        <a:pt x="212342" y="20108"/>
                        <a:pt x="152017" y="110596"/>
                        <a:pt x="136671" y="139700"/>
                      </a:cubicBezTo>
                      <a:cubicBezTo>
                        <a:pt x="121325" y="168804"/>
                        <a:pt x="129263" y="196850"/>
                        <a:pt x="120796" y="196850"/>
                      </a:cubicBezTo>
                      <a:cubicBezTo>
                        <a:pt x="112329" y="196850"/>
                        <a:pt x="103863" y="167746"/>
                        <a:pt x="85871" y="139700"/>
                      </a:cubicBezTo>
                      <a:cubicBezTo>
                        <a:pt x="67879" y="111654"/>
                        <a:pt x="3321" y="0"/>
                        <a:pt x="146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27" name="フリーフォーム 1026">
                  <a:extLst>
                    <a:ext uri="{FF2B5EF4-FFF2-40B4-BE49-F238E27FC236}">
                      <a16:creationId xmlns:a16="http://schemas.microsoft.com/office/drawing/2014/main" id="{A5920BAF-6DFD-90E0-ADDF-C6208D0EA4A0}"/>
                    </a:ext>
                  </a:extLst>
                </p:cNvPr>
                <p:cNvSpPr/>
                <p:nvPr/>
              </p:nvSpPr>
              <p:spPr>
                <a:xfrm>
                  <a:off x="4113651" y="5921368"/>
                  <a:ext cx="82200" cy="462496"/>
                </a:xfrm>
                <a:custGeom>
                  <a:avLst/>
                  <a:gdLst>
                    <a:gd name="connsiteX0" fmla="*/ 17024 w 82200"/>
                    <a:gd name="connsiteY0" fmla="*/ 7 h 462496"/>
                    <a:gd name="connsiteX1" fmla="*/ 23374 w 82200"/>
                    <a:gd name="connsiteY1" fmla="*/ 187332 h 462496"/>
                    <a:gd name="connsiteX2" fmla="*/ 77349 w 82200"/>
                    <a:gd name="connsiteY2" fmla="*/ 450857 h 462496"/>
                    <a:gd name="connsiteX3" fmla="*/ 70999 w 82200"/>
                    <a:gd name="connsiteY3" fmla="*/ 393707 h 462496"/>
                    <a:gd name="connsiteX4" fmla="*/ 1149 w 82200"/>
                    <a:gd name="connsiteY4" fmla="*/ 193682 h 462496"/>
                    <a:gd name="connsiteX5" fmla="*/ 17024 w 82200"/>
                    <a:gd name="connsiteY5" fmla="*/ 7 h 4624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2200" h="462496">
                      <a:moveTo>
                        <a:pt x="17024" y="7"/>
                      </a:moveTo>
                      <a:cubicBezTo>
                        <a:pt x="20728" y="-1051"/>
                        <a:pt x="13320" y="112190"/>
                        <a:pt x="23374" y="187332"/>
                      </a:cubicBezTo>
                      <a:cubicBezTo>
                        <a:pt x="33428" y="262474"/>
                        <a:pt x="69412" y="416461"/>
                        <a:pt x="77349" y="450857"/>
                      </a:cubicBezTo>
                      <a:cubicBezTo>
                        <a:pt x="85286" y="485253"/>
                        <a:pt x="83699" y="436570"/>
                        <a:pt x="70999" y="393707"/>
                      </a:cubicBezTo>
                      <a:cubicBezTo>
                        <a:pt x="58299" y="350845"/>
                        <a:pt x="6970" y="258240"/>
                        <a:pt x="1149" y="193682"/>
                      </a:cubicBezTo>
                      <a:cubicBezTo>
                        <a:pt x="-4672" y="129124"/>
                        <a:pt x="13320" y="1065"/>
                        <a:pt x="17024" y="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28" name="フリーフォーム 1027">
                  <a:extLst>
                    <a:ext uri="{FF2B5EF4-FFF2-40B4-BE49-F238E27FC236}">
                      <a16:creationId xmlns:a16="http://schemas.microsoft.com/office/drawing/2014/main" id="{CE5F1AF5-4BA6-0A1D-0D50-AD7183347BD7}"/>
                    </a:ext>
                  </a:extLst>
                </p:cNvPr>
                <p:cNvSpPr/>
                <p:nvPr/>
              </p:nvSpPr>
              <p:spPr>
                <a:xfrm>
                  <a:off x="4088068" y="6038415"/>
                  <a:ext cx="52132" cy="368992"/>
                </a:xfrm>
                <a:custGeom>
                  <a:avLst/>
                  <a:gdLst>
                    <a:gd name="connsiteX0" fmla="*/ 14032 w 52132"/>
                    <a:gd name="connsiteY0" fmla="*/ 435 h 368992"/>
                    <a:gd name="connsiteX1" fmla="*/ 33082 w 52132"/>
                    <a:gd name="connsiteY1" fmla="*/ 254435 h 368992"/>
                    <a:gd name="connsiteX2" fmla="*/ 52132 w 52132"/>
                    <a:gd name="connsiteY2" fmla="*/ 368735 h 368992"/>
                    <a:gd name="connsiteX3" fmla="*/ 33082 w 52132"/>
                    <a:gd name="connsiteY3" fmla="*/ 279835 h 368992"/>
                    <a:gd name="connsiteX4" fmla="*/ 1332 w 52132"/>
                    <a:gd name="connsiteY4" fmla="*/ 102035 h 368992"/>
                    <a:gd name="connsiteX5" fmla="*/ 7682 w 52132"/>
                    <a:gd name="connsiteY5" fmla="*/ 190935 h 368992"/>
                    <a:gd name="connsiteX6" fmla="*/ 14032 w 52132"/>
                    <a:gd name="connsiteY6" fmla="*/ 435 h 3689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2132" h="368992">
                      <a:moveTo>
                        <a:pt x="14032" y="435"/>
                      </a:moveTo>
                      <a:cubicBezTo>
                        <a:pt x="18265" y="11018"/>
                        <a:pt x="26732" y="193052"/>
                        <a:pt x="33082" y="254435"/>
                      </a:cubicBezTo>
                      <a:cubicBezTo>
                        <a:pt x="39432" y="315818"/>
                        <a:pt x="52132" y="364502"/>
                        <a:pt x="52132" y="368735"/>
                      </a:cubicBezTo>
                      <a:cubicBezTo>
                        <a:pt x="52132" y="372968"/>
                        <a:pt x="41549" y="324285"/>
                        <a:pt x="33082" y="279835"/>
                      </a:cubicBezTo>
                      <a:cubicBezTo>
                        <a:pt x="24615" y="235385"/>
                        <a:pt x="5565" y="116852"/>
                        <a:pt x="1332" y="102035"/>
                      </a:cubicBezTo>
                      <a:cubicBezTo>
                        <a:pt x="-2901" y="87218"/>
                        <a:pt x="3978" y="206281"/>
                        <a:pt x="7682" y="190935"/>
                      </a:cubicBezTo>
                      <a:cubicBezTo>
                        <a:pt x="11386" y="175589"/>
                        <a:pt x="9799" y="-10148"/>
                        <a:pt x="14032" y="43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29" name="フリーフォーム 1028">
                  <a:extLst>
                    <a:ext uri="{FF2B5EF4-FFF2-40B4-BE49-F238E27FC236}">
                      <a16:creationId xmlns:a16="http://schemas.microsoft.com/office/drawing/2014/main" id="{7D9AA847-C13D-A277-3111-43D3735EA9CD}"/>
                    </a:ext>
                  </a:extLst>
                </p:cNvPr>
                <p:cNvSpPr/>
                <p:nvPr/>
              </p:nvSpPr>
              <p:spPr>
                <a:xfrm>
                  <a:off x="3965539" y="5743447"/>
                  <a:ext cx="71563" cy="190672"/>
                </a:xfrm>
                <a:custGeom>
                  <a:avLst/>
                  <a:gdLst>
                    <a:gd name="connsiteX0" fmla="*/ 36 w 71563"/>
                    <a:gd name="connsiteY0" fmla="*/ 128 h 190672"/>
                    <a:gd name="connsiteX1" fmla="*/ 60361 w 71563"/>
                    <a:gd name="connsiteY1" fmla="*/ 85853 h 190672"/>
                    <a:gd name="connsiteX2" fmla="*/ 63536 w 71563"/>
                    <a:gd name="connsiteY2" fmla="*/ 190628 h 190672"/>
                    <a:gd name="connsiteX3" fmla="*/ 63536 w 71563"/>
                    <a:gd name="connsiteY3" fmla="*/ 98553 h 190672"/>
                    <a:gd name="connsiteX4" fmla="*/ 69886 w 71563"/>
                    <a:gd name="connsiteY4" fmla="*/ 66803 h 190672"/>
                    <a:gd name="connsiteX5" fmla="*/ 36 w 71563"/>
                    <a:gd name="connsiteY5" fmla="*/ 128 h 1906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71563" h="190672">
                      <a:moveTo>
                        <a:pt x="36" y="128"/>
                      </a:moveTo>
                      <a:cubicBezTo>
                        <a:pt x="-1551" y="3303"/>
                        <a:pt x="49778" y="54103"/>
                        <a:pt x="60361" y="85853"/>
                      </a:cubicBezTo>
                      <a:cubicBezTo>
                        <a:pt x="70944" y="117603"/>
                        <a:pt x="63007" y="188511"/>
                        <a:pt x="63536" y="190628"/>
                      </a:cubicBezTo>
                      <a:cubicBezTo>
                        <a:pt x="64065" y="192745"/>
                        <a:pt x="62478" y="119190"/>
                        <a:pt x="63536" y="98553"/>
                      </a:cubicBezTo>
                      <a:cubicBezTo>
                        <a:pt x="64594" y="77916"/>
                        <a:pt x="75707" y="80032"/>
                        <a:pt x="69886" y="66803"/>
                      </a:cubicBezTo>
                      <a:cubicBezTo>
                        <a:pt x="64065" y="53574"/>
                        <a:pt x="1623" y="-3047"/>
                        <a:pt x="36" y="12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30" name="フリーフォーム 1029">
                  <a:extLst>
                    <a:ext uri="{FF2B5EF4-FFF2-40B4-BE49-F238E27FC236}">
                      <a16:creationId xmlns:a16="http://schemas.microsoft.com/office/drawing/2014/main" id="{265C1807-7D97-830D-CD3E-2BE086607985}"/>
                    </a:ext>
                  </a:extLst>
                </p:cNvPr>
                <p:cNvSpPr/>
                <p:nvPr/>
              </p:nvSpPr>
              <p:spPr>
                <a:xfrm>
                  <a:off x="3456264" y="5892886"/>
                  <a:ext cx="529403" cy="173271"/>
                </a:xfrm>
                <a:custGeom>
                  <a:avLst/>
                  <a:gdLst>
                    <a:gd name="connsiteX0" fmla="*/ 515661 w 529403"/>
                    <a:gd name="connsiteY0" fmla="*/ 6264 h 173271"/>
                    <a:gd name="connsiteX1" fmla="*/ 223561 w 529403"/>
                    <a:gd name="connsiteY1" fmla="*/ 161839 h 173271"/>
                    <a:gd name="connsiteX2" fmla="*/ 337861 w 529403"/>
                    <a:gd name="connsiteY2" fmla="*/ 123739 h 173271"/>
                    <a:gd name="connsiteX3" fmla="*/ 166411 w 529403"/>
                    <a:gd name="connsiteY3" fmla="*/ 165014 h 173271"/>
                    <a:gd name="connsiteX4" fmla="*/ 14011 w 529403"/>
                    <a:gd name="connsiteY4" fmla="*/ 171364 h 173271"/>
                    <a:gd name="connsiteX5" fmla="*/ 112436 w 529403"/>
                    <a:gd name="connsiteY5" fmla="*/ 171364 h 173271"/>
                    <a:gd name="connsiteX6" fmla="*/ 1311 w 529403"/>
                    <a:gd name="connsiteY6" fmla="*/ 149139 h 173271"/>
                    <a:gd name="connsiteX7" fmla="*/ 204511 w 529403"/>
                    <a:gd name="connsiteY7" fmla="*/ 139614 h 173271"/>
                    <a:gd name="connsiteX8" fmla="*/ 321986 w 529403"/>
                    <a:gd name="connsiteY8" fmla="*/ 114214 h 173271"/>
                    <a:gd name="connsiteX9" fmla="*/ 233086 w 529403"/>
                    <a:gd name="connsiteY9" fmla="*/ 130089 h 173271"/>
                    <a:gd name="connsiteX10" fmla="*/ 452161 w 529403"/>
                    <a:gd name="connsiteY10" fmla="*/ 41189 h 173271"/>
                    <a:gd name="connsiteX11" fmla="*/ 515661 w 529403"/>
                    <a:gd name="connsiteY11" fmla="*/ 6264 h 1732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529403" h="173271">
                      <a:moveTo>
                        <a:pt x="515661" y="6264"/>
                      </a:moveTo>
                      <a:cubicBezTo>
                        <a:pt x="477561" y="26372"/>
                        <a:pt x="253194" y="142260"/>
                        <a:pt x="223561" y="161839"/>
                      </a:cubicBezTo>
                      <a:cubicBezTo>
                        <a:pt x="193928" y="181418"/>
                        <a:pt x="347386" y="123210"/>
                        <a:pt x="337861" y="123739"/>
                      </a:cubicBezTo>
                      <a:cubicBezTo>
                        <a:pt x="328336" y="124268"/>
                        <a:pt x="220386" y="157077"/>
                        <a:pt x="166411" y="165014"/>
                      </a:cubicBezTo>
                      <a:cubicBezTo>
                        <a:pt x="112436" y="172951"/>
                        <a:pt x="23007" y="170306"/>
                        <a:pt x="14011" y="171364"/>
                      </a:cubicBezTo>
                      <a:cubicBezTo>
                        <a:pt x="5015" y="172422"/>
                        <a:pt x="114553" y="175068"/>
                        <a:pt x="112436" y="171364"/>
                      </a:cubicBezTo>
                      <a:cubicBezTo>
                        <a:pt x="110319" y="167660"/>
                        <a:pt x="-14035" y="154431"/>
                        <a:pt x="1311" y="149139"/>
                      </a:cubicBezTo>
                      <a:cubicBezTo>
                        <a:pt x="16657" y="143847"/>
                        <a:pt x="151065" y="145435"/>
                        <a:pt x="204511" y="139614"/>
                      </a:cubicBezTo>
                      <a:cubicBezTo>
                        <a:pt x="257957" y="133793"/>
                        <a:pt x="317224" y="115801"/>
                        <a:pt x="321986" y="114214"/>
                      </a:cubicBezTo>
                      <a:cubicBezTo>
                        <a:pt x="326748" y="112627"/>
                        <a:pt x="211390" y="142260"/>
                        <a:pt x="233086" y="130089"/>
                      </a:cubicBezTo>
                      <a:cubicBezTo>
                        <a:pt x="254782" y="117918"/>
                        <a:pt x="398186" y="63414"/>
                        <a:pt x="452161" y="41189"/>
                      </a:cubicBezTo>
                      <a:cubicBezTo>
                        <a:pt x="506136" y="18964"/>
                        <a:pt x="553761" y="-13844"/>
                        <a:pt x="515661" y="62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31" name="フリーフォーム 1030">
                  <a:extLst>
                    <a:ext uri="{FF2B5EF4-FFF2-40B4-BE49-F238E27FC236}">
                      <a16:creationId xmlns:a16="http://schemas.microsoft.com/office/drawing/2014/main" id="{725EE65D-3FF1-E586-9749-E15BC2312317}"/>
                    </a:ext>
                  </a:extLst>
                </p:cNvPr>
                <p:cNvSpPr/>
                <p:nvPr/>
              </p:nvSpPr>
              <p:spPr>
                <a:xfrm>
                  <a:off x="4310914" y="6883385"/>
                  <a:ext cx="97266" cy="233123"/>
                </a:xfrm>
                <a:custGeom>
                  <a:avLst/>
                  <a:gdLst>
                    <a:gd name="connsiteX0" fmla="*/ 22961 w 97266"/>
                    <a:gd name="connsiteY0" fmla="*/ 15 h 233123"/>
                    <a:gd name="connsiteX1" fmla="*/ 16611 w 97266"/>
                    <a:gd name="connsiteY1" fmla="*/ 158765 h 233123"/>
                    <a:gd name="connsiteX2" fmla="*/ 95986 w 97266"/>
                    <a:gd name="connsiteY2" fmla="*/ 231790 h 233123"/>
                    <a:gd name="connsiteX3" fmla="*/ 61061 w 97266"/>
                    <a:gd name="connsiteY3" fmla="*/ 203215 h 233123"/>
                    <a:gd name="connsiteX4" fmla="*/ 736 w 97266"/>
                    <a:gd name="connsiteY4" fmla="*/ 168290 h 233123"/>
                    <a:gd name="connsiteX5" fmla="*/ 22961 w 97266"/>
                    <a:gd name="connsiteY5" fmla="*/ 15 h 233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7266" h="233123">
                      <a:moveTo>
                        <a:pt x="22961" y="15"/>
                      </a:moveTo>
                      <a:cubicBezTo>
                        <a:pt x="25607" y="-1573"/>
                        <a:pt x="4440" y="120136"/>
                        <a:pt x="16611" y="158765"/>
                      </a:cubicBezTo>
                      <a:cubicBezTo>
                        <a:pt x="28782" y="197394"/>
                        <a:pt x="88578" y="224382"/>
                        <a:pt x="95986" y="231790"/>
                      </a:cubicBezTo>
                      <a:cubicBezTo>
                        <a:pt x="103394" y="239198"/>
                        <a:pt x="76936" y="213798"/>
                        <a:pt x="61061" y="203215"/>
                      </a:cubicBezTo>
                      <a:cubicBezTo>
                        <a:pt x="45186" y="192632"/>
                        <a:pt x="6028" y="202157"/>
                        <a:pt x="736" y="168290"/>
                      </a:cubicBezTo>
                      <a:cubicBezTo>
                        <a:pt x="-4556" y="134423"/>
                        <a:pt x="20315" y="1603"/>
                        <a:pt x="22961" y="1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32" name="フリーフォーム 1031">
                  <a:extLst>
                    <a:ext uri="{FF2B5EF4-FFF2-40B4-BE49-F238E27FC236}">
                      <a16:creationId xmlns:a16="http://schemas.microsoft.com/office/drawing/2014/main" id="{CFF34FE8-A4F6-0189-82C5-F763948FC14E}"/>
                    </a:ext>
                  </a:extLst>
                </p:cNvPr>
                <p:cNvSpPr/>
                <p:nvPr/>
              </p:nvSpPr>
              <p:spPr>
                <a:xfrm>
                  <a:off x="4476746" y="6867463"/>
                  <a:ext cx="59413" cy="228929"/>
                </a:xfrm>
                <a:custGeom>
                  <a:avLst/>
                  <a:gdLst>
                    <a:gd name="connsiteX0" fmla="*/ 4 w 59413"/>
                    <a:gd name="connsiteY0" fmla="*/ 62 h 228929"/>
                    <a:gd name="connsiteX1" fmla="*/ 53979 w 59413"/>
                    <a:gd name="connsiteY1" fmla="*/ 168337 h 228929"/>
                    <a:gd name="connsiteX2" fmla="*/ 53979 w 59413"/>
                    <a:gd name="connsiteY2" fmla="*/ 228662 h 228929"/>
                    <a:gd name="connsiteX3" fmla="*/ 57154 w 59413"/>
                    <a:gd name="connsiteY3" fmla="*/ 149287 h 228929"/>
                    <a:gd name="connsiteX4" fmla="*/ 4 w 59413"/>
                    <a:gd name="connsiteY4" fmla="*/ 62 h 2289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9413" h="228929">
                      <a:moveTo>
                        <a:pt x="4" y="62"/>
                      </a:moveTo>
                      <a:cubicBezTo>
                        <a:pt x="-525" y="3237"/>
                        <a:pt x="44983" y="130237"/>
                        <a:pt x="53979" y="168337"/>
                      </a:cubicBezTo>
                      <a:cubicBezTo>
                        <a:pt x="62975" y="206437"/>
                        <a:pt x="53450" y="231837"/>
                        <a:pt x="53979" y="228662"/>
                      </a:cubicBezTo>
                      <a:cubicBezTo>
                        <a:pt x="54508" y="225487"/>
                        <a:pt x="63504" y="183683"/>
                        <a:pt x="57154" y="149287"/>
                      </a:cubicBezTo>
                      <a:cubicBezTo>
                        <a:pt x="50804" y="114891"/>
                        <a:pt x="533" y="-3113"/>
                        <a:pt x="4" y="6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33" name="フリーフォーム 1032">
                  <a:extLst>
                    <a:ext uri="{FF2B5EF4-FFF2-40B4-BE49-F238E27FC236}">
                      <a16:creationId xmlns:a16="http://schemas.microsoft.com/office/drawing/2014/main" id="{F63DB155-CEC8-3924-2C68-E70694AEA1C8}"/>
                    </a:ext>
                  </a:extLst>
                </p:cNvPr>
                <p:cNvSpPr/>
                <p:nvPr/>
              </p:nvSpPr>
              <p:spPr>
                <a:xfrm>
                  <a:off x="4273476" y="6829372"/>
                  <a:ext cx="76495" cy="298627"/>
                </a:xfrm>
                <a:custGeom>
                  <a:avLst/>
                  <a:gdLst>
                    <a:gd name="connsiteX0" fmla="*/ 12774 w 76495"/>
                    <a:gd name="connsiteY0" fmla="*/ 53 h 298627"/>
                    <a:gd name="connsiteX1" fmla="*/ 12774 w 76495"/>
                    <a:gd name="connsiteY1" fmla="*/ 228653 h 298627"/>
                    <a:gd name="connsiteX2" fmla="*/ 25474 w 76495"/>
                    <a:gd name="connsiteY2" fmla="*/ 263578 h 298627"/>
                    <a:gd name="connsiteX3" fmla="*/ 76274 w 76495"/>
                    <a:gd name="connsiteY3" fmla="*/ 298503 h 298627"/>
                    <a:gd name="connsiteX4" fmla="*/ 3249 w 76495"/>
                    <a:gd name="connsiteY4" fmla="*/ 250878 h 298627"/>
                    <a:gd name="connsiteX5" fmla="*/ 12774 w 76495"/>
                    <a:gd name="connsiteY5" fmla="*/ 53 h 2986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76495" h="298627">
                      <a:moveTo>
                        <a:pt x="12774" y="53"/>
                      </a:moveTo>
                      <a:cubicBezTo>
                        <a:pt x="14361" y="-3651"/>
                        <a:pt x="10657" y="184732"/>
                        <a:pt x="12774" y="228653"/>
                      </a:cubicBezTo>
                      <a:cubicBezTo>
                        <a:pt x="14891" y="272574"/>
                        <a:pt x="14891" y="251936"/>
                        <a:pt x="25474" y="263578"/>
                      </a:cubicBezTo>
                      <a:cubicBezTo>
                        <a:pt x="36057" y="275220"/>
                        <a:pt x="79978" y="300620"/>
                        <a:pt x="76274" y="298503"/>
                      </a:cubicBezTo>
                      <a:cubicBezTo>
                        <a:pt x="72570" y="296386"/>
                        <a:pt x="13832" y="296386"/>
                        <a:pt x="3249" y="250878"/>
                      </a:cubicBezTo>
                      <a:cubicBezTo>
                        <a:pt x="-7334" y="205370"/>
                        <a:pt x="11187" y="3757"/>
                        <a:pt x="12774" y="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34" name="フリーフォーム 1033">
                  <a:extLst>
                    <a:ext uri="{FF2B5EF4-FFF2-40B4-BE49-F238E27FC236}">
                      <a16:creationId xmlns:a16="http://schemas.microsoft.com/office/drawing/2014/main" id="{4CE51FEB-4BB3-52D4-58B8-7340D9ADBFE2}"/>
                    </a:ext>
                  </a:extLst>
                </p:cNvPr>
                <p:cNvSpPr/>
                <p:nvPr/>
              </p:nvSpPr>
              <p:spPr>
                <a:xfrm>
                  <a:off x="4539788" y="6842110"/>
                  <a:ext cx="79837" cy="263691"/>
                </a:xfrm>
                <a:custGeom>
                  <a:avLst/>
                  <a:gdLst>
                    <a:gd name="connsiteX0" fmla="*/ 462 w 79837"/>
                    <a:gd name="connsiteY0" fmla="*/ 15 h 263691"/>
                    <a:gd name="connsiteX1" fmla="*/ 22687 w 79837"/>
                    <a:gd name="connsiteY1" fmla="*/ 149240 h 263691"/>
                    <a:gd name="connsiteX2" fmla="*/ 38562 w 79837"/>
                    <a:gd name="connsiteY2" fmla="*/ 200040 h 263691"/>
                    <a:gd name="connsiteX3" fmla="*/ 19512 w 79837"/>
                    <a:gd name="connsiteY3" fmla="*/ 263540 h 263691"/>
                    <a:gd name="connsiteX4" fmla="*/ 44912 w 79837"/>
                    <a:gd name="connsiteY4" fmla="*/ 180990 h 263691"/>
                    <a:gd name="connsiteX5" fmla="*/ 79837 w 79837"/>
                    <a:gd name="connsiteY5" fmla="*/ 120665 h 263691"/>
                    <a:gd name="connsiteX6" fmla="*/ 44912 w 79837"/>
                    <a:gd name="connsiteY6" fmla="*/ 158765 h 263691"/>
                    <a:gd name="connsiteX7" fmla="*/ 462 w 79837"/>
                    <a:gd name="connsiteY7" fmla="*/ 15 h 2636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79837" h="263691">
                      <a:moveTo>
                        <a:pt x="462" y="15"/>
                      </a:moveTo>
                      <a:cubicBezTo>
                        <a:pt x="-3242" y="-1572"/>
                        <a:pt x="16337" y="115903"/>
                        <a:pt x="22687" y="149240"/>
                      </a:cubicBezTo>
                      <a:cubicBezTo>
                        <a:pt x="29037" y="182578"/>
                        <a:pt x="39091" y="180990"/>
                        <a:pt x="38562" y="200040"/>
                      </a:cubicBezTo>
                      <a:cubicBezTo>
                        <a:pt x="38033" y="219090"/>
                        <a:pt x="18454" y="266715"/>
                        <a:pt x="19512" y="263540"/>
                      </a:cubicBezTo>
                      <a:cubicBezTo>
                        <a:pt x="20570" y="260365"/>
                        <a:pt x="34858" y="204802"/>
                        <a:pt x="44912" y="180990"/>
                      </a:cubicBezTo>
                      <a:cubicBezTo>
                        <a:pt x="54966" y="157178"/>
                        <a:pt x="79837" y="124369"/>
                        <a:pt x="79837" y="120665"/>
                      </a:cubicBezTo>
                      <a:cubicBezTo>
                        <a:pt x="79837" y="116961"/>
                        <a:pt x="53908" y="174640"/>
                        <a:pt x="44912" y="158765"/>
                      </a:cubicBezTo>
                      <a:cubicBezTo>
                        <a:pt x="35916" y="142890"/>
                        <a:pt x="4166" y="1602"/>
                        <a:pt x="462" y="1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35" name="フリーフォーム 1034">
                  <a:extLst>
                    <a:ext uri="{FF2B5EF4-FFF2-40B4-BE49-F238E27FC236}">
                      <a16:creationId xmlns:a16="http://schemas.microsoft.com/office/drawing/2014/main" id="{C39A84C4-A819-39B4-EBB9-AA0C53AD57DF}"/>
                    </a:ext>
                  </a:extLst>
                </p:cNvPr>
                <p:cNvSpPr/>
                <p:nvPr/>
              </p:nvSpPr>
              <p:spPr>
                <a:xfrm>
                  <a:off x="3984612" y="7130925"/>
                  <a:ext cx="505489" cy="139896"/>
                </a:xfrm>
                <a:custGeom>
                  <a:avLst/>
                  <a:gdLst>
                    <a:gd name="connsiteX0" fmla="*/ 13 w 505489"/>
                    <a:gd name="connsiteY0" fmla="*/ 139825 h 139896"/>
                    <a:gd name="connsiteX1" fmla="*/ 292113 w 505489"/>
                    <a:gd name="connsiteY1" fmla="*/ 57275 h 139896"/>
                    <a:gd name="connsiteX2" fmla="*/ 384188 w 505489"/>
                    <a:gd name="connsiteY2" fmla="*/ 57275 h 139896"/>
                    <a:gd name="connsiteX3" fmla="*/ 311163 w 505489"/>
                    <a:gd name="connsiteY3" fmla="*/ 19175 h 139896"/>
                    <a:gd name="connsiteX4" fmla="*/ 501663 w 505489"/>
                    <a:gd name="connsiteY4" fmla="*/ 63625 h 139896"/>
                    <a:gd name="connsiteX5" fmla="*/ 428638 w 505489"/>
                    <a:gd name="connsiteY5" fmla="*/ 41400 h 139896"/>
                    <a:gd name="connsiteX6" fmla="*/ 307988 w 505489"/>
                    <a:gd name="connsiteY6" fmla="*/ 125 h 139896"/>
                    <a:gd name="connsiteX7" fmla="*/ 327038 w 505489"/>
                    <a:gd name="connsiteY7" fmla="*/ 28700 h 139896"/>
                    <a:gd name="connsiteX8" fmla="*/ 260363 w 505489"/>
                    <a:gd name="connsiteY8" fmla="*/ 31875 h 139896"/>
                    <a:gd name="connsiteX9" fmla="*/ 279413 w 505489"/>
                    <a:gd name="connsiteY9" fmla="*/ 41400 h 139896"/>
                    <a:gd name="connsiteX10" fmla="*/ 13 w 505489"/>
                    <a:gd name="connsiteY10" fmla="*/ 139825 h 139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05489" h="139896">
                      <a:moveTo>
                        <a:pt x="13" y="139825"/>
                      </a:moveTo>
                      <a:cubicBezTo>
                        <a:pt x="2130" y="142471"/>
                        <a:pt x="228084" y="71033"/>
                        <a:pt x="292113" y="57275"/>
                      </a:cubicBezTo>
                      <a:cubicBezTo>
                        <a:pt x="356142" y="43517"/>
                        <a:pt x="381013" y="63625"/>
                        <a:pt x="384188" y="57275"/>
                      </a:cubicBezTo>
                      <a:cubicBezTo>
                        <a:pt x="387363" y="50925"/>
                        <a:pt x="291584" y="18117"/>
                        <a:pt x="311163" y="19175"/>
                      </a:cubicBezTo>
                      <a:cubicBezTo>
                        <a:pt x="330742" y="20233"/>
                        <a:pt x="482084" y="59921"/>
                        <a:pt x="501663" y="63625"/>
                      </a:cubicBezTo>
                      <a:cubicBezTo>
                        <a:pt x="521242" y="67329"/>
                        <a:pt x="460917" y="51983"/>
                        <a:pt x="428638" y="41400"/>
                      </a:cubicBezTo>
                      <a:cubicBezTo>
                        <a:pt x="396359" y="30817"/>
                        <a:pt x="324921" y="2242"/>
                        <a:pt x="307988" y="125"/>
                      </a:cubicBezTo>
                      <a:cubicBezTo>
                        <a:pt x="291055" y="-1992"/>
                        <a:pt x="334975" y="23408"/>
                        <a:pt x="327038" y="28700"/>
                      </a:cubicBezTo>
                      <a:cubicBezTo>
                        <a:pt x="319101" y="33992"/>
                        <a:pt x="260363" y="31875"/>
                        <a:pt x="260363" y="31875"/>
                      </a:cubicBezTo>
                      <a:cubicBezTo>
                        <a:pt x="252426" y="33992"/>
                        <a:pt x="318571" y="24467"/>
                        <a:pt x="279413" y="41400"/>
                      </a:cubicBezTo>
                      <a:cubicBezTo>
                        <a:pt x="240255" y="58333"/>
                        <a:pt x="-2104" y="137179"/>
                        <a:pt x="13" y="13982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36" name="フリーフォーム 1035">
                  <a:extLst>
                    <a:ext uri="{FF2B5EF4-FFF2-40B4-BE49-F238E27FC236}">
                      <a16:creationId xmlns:a16="http://schemas.microsoft.com/office/drawing/2014/main" id="{1C0F99F9-4988-D7A2-2F75-F22D078114CE}"/>
                    </a:ext>
                  </a:extLst>
                </p:cNvPr>
                <p:cNvSpPr/>
                <p:nvPr/>
              </p:nvSpPr>
              <p:spPr>
                <a:xfrm>
                  <a:off x="4418119" y="7111007"/>
                  <a:ext cx="522335" cy="100718"/>
                </a:xfrm>
                <a:custGeom>
                  <a:avLst/>
                  <a:gdLst>
                    <a:gd name="connsiteX0" fmla="*/ 1481 w 522335"/>
                    <a:gd name="connsiteY0" fmla="*/ 99418 h 100718"/>
                    <a:gd name="connsiteX1" fmla="*/ 99906 w 522335"/>
                    <a:gd name="connsiteY1" fmla="*/ 64493 h 100718"/>
                    <a:gd name="connsiteX2" fmla="*/ 198331 w 522335"/>
                    <a:gd name="connsiteY2" fmla="*/ 993 h 100718"/>
                    <a:gd name="connsiteX3" fmla="*/ 195156 w 522335"/>
                    <a:gd name="connsiteY3" fmla="*/ 26393 h 100718"/>
                    <a:gd name="connsiteX4" fmla="*/ 385656 w 522335"/>
                    <a:gd name="connsiteY4" fmla="*/ 35918 h 100718"/>
                    <a:gd name="connsiteX5" fmla="*/ 334856 w 522335"/>
                    <a:gd name="connsiteY5" fmla="*/ 54968 h 100718"/>
                    <a:gd name="connsiteX6" fmla="*/ 522181 w 522335"/>
                    <a:gd name="connsiteY6" fmla="*/ 54968 h 100718"/>
                    <a:gd name="connsiteX7" fmla="*/ 363431 w 522335"/>
                    <a:gd name="connsiteY7" fmla="*/ 48618 h 100718"/>
                    <a:gd name="connsiteX8" fmla="*/ 179281 w 522335"/>
                    <a:gd name="connsiteY8" fmla="*/ 20043 h 100718"/>
                    <a:gd name="connsiteX9" fmla="*/ 1481 w 522335"/>
                    <a:gd name="connsiteY9" fmla="*/ 99418 h 1007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522335" h="100718">
                      <a:moveTo>
                        <a:pt x="1481" y="99418"/>
                      </a:moveTo>
                      <a:cubicBezTo>
                        <a:pt x="-11748" y="106826"/>
                        <a:pt x="67098" y="80897"/>
                        <a:pt x="99906" y="64493"/>
                      </a:cubicBezTo>
                      <a:cubicBezTo>
                        <a:pt x="132714" y="48089"/>
                        <a:pt x="182456" y="7343"/>
                        <a:pt x="198331" y="993"/>
                      </a:cubicBezTo>
                      <a:cubicBezTo>
                        <a:pt x="214206" y="-5357"/>
                        <a:pt x="163935" y="20572"/>
                        <a:pt x="195156" y="26393"/>
                      </a:cubicBezTo>
                      <a:cubicBezTo>
                        <a:pt x="226377" y="32214"/>
                        <a:pt x="362373" y="31155"/>
                        <a:pt x="385656" y="35918"/>
                      </a:cubicBezTo>
                      <a:cubicBezTo>
                        <a:pt x="408939" y="40680"/>
                        <a:pt x="312102" y="51793"/>
                        <a:pt x="334856" y="54968"/>
                      </a:cubicBezTo>
                      <a:cubicBezTo>
                        <a:pt x="357610" y="58143"/>
                        <a:pt x="517419" y="56026"/>
                        <a:pt x="522181" y="54968"/>
                      </a:cubicBezTo>
                      <a:cubicBezTo>
                        <a:pt x="526943" y="53910"/>
                        <a:pt x="420581" y="54439"/>
                        <a:pt x="363431" y="48618"/>
                      </a:cubicBezTo>
                      <a:cubicBezTo>
                        <a:pt x="306281" y="42797"/>
                        <a:pt x="236431" y="15280"/>
                        <a:pt x="179281" y="20043"/>
                      </a:cubicBezTo>
                      <a:cubicBezTo>
                        <a:pt x="122131" y="24805"/>
                        <a:pt x="14710" y="92010"/>
                        <a:pt x="1481" y="9941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37" name="フリーフォーム 1036">
                  <a:extLst>
                    <a:ext uri="{FF2B5EF4-FFF2-40B4-BE49-F238E27FC236}">
                      <a16:creationId xmlns:a16="http://schemas.microsoft.com/office/drawing/2014/main" id="{86A2192A-B36C-79D0-0C34-C90152E38F29}"/>
                    </a:ext>
                  </a:extLst>
                </p:cNvPr>
                <p:cNvSpPr/>
                <p:nvPr/>
              </p:nvSpPr>
              <p:spPr>
                <a:xfrm>
                  <a:off x="3997187" y="7232467"/>
                  <a:ext cx="454221" cy="22424"/>
                </a:xfrm>
                <a:custGeom>
                  <a:avLst/>
                  <a:gdLst>
                    <a:gd name="connsiteX0" fmla="*/ 138 w 454221"/>
                    <a:gd name="connsiteY0" fmla="*/ 19233 h 22424"/>
                    <a:gd name="connsiteX1" fmla="*/ 320813 w 454221"/>
                    <a:gd name="connsiteY1" fmla="*/ 22408 h 22424"/>
                    <a:gd name="connsiteX2" fmla="*/ 317638 w 454221"/>
                    <a:gd name="connsiteY2" fmla="*/ 3358 h 22424"/>
                    <a:gd name="connsiteX3" fmla="*/ 454163 w 454221"/>
                    <a:gd name="connsiteY3" fmla="*/ 22408 h 22424"/>
                    <a:gd name="connsiteX4" fmla="*/ 333513 w 454221"/>
                    <a:gd name="connsiteY4" fmla="*/ 6533 h 22424"/>
                    <a:gd name="connsiteX5" fmla="*/ 241438 w 454221"/>
                    <a:gd name="connsiteY5" fmla="*/ 183 h 22424"/>
                    <a:gd name="connsiteX6" fmla="*/ 279538 w 454221"/>
                    <a:gd name="connsiteY6" fmla="*/ 12883 h 22424"/>
                    <a:gd name="connsiteX7" fmla="*/ 138 w 454221"/>
                    <a:gd name="connsiteY7" fmla="*/ 19233 h 224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54221" h="22424">
                      <a:moveTo>
                        <a:pt x="138" y="19233"/>
                      </a:moveTo>
                      <a:cubicBezTo>
                        <a:pt x="7017" y="20820"/>
                        <a:pt x="320813" y="22408"/>
                        <a:pt x="320813" y="22408"/>
                      </a:cubicBezTo>
                      <a:cubicBezTo>
                        <a:pt x="373729" y="19762"/>
                        <a:pt x="295413" y="3358"/>
                        <a:pt x="317638" y="3358"/>
                      </a:cubicBezTo>
                      <a:cubicBezTo>
                        <a:pt x="339863" y="3358"/>
                        <a:pt x="451517" y="21879"/>
                        <a:pt x="454163" y="22408"/>
                      </a:cubicBezTo>
                      <a:cubicBezTo>
                        <a:pt x="456809" y="22937"/>
                        <a:pt x="368967" y="10237"/>
                        <a:pt x="333513" y="6533"/>
                      </a:cubicBezTo>
                      <a:cubicBezTo>
                        <a:pt x="298059" y="2829"/>
                        <a:pt x="250434" y="-875"/>
                        <a:pt x="241438" y="183"/>
                      </a:cubicBezTo>
                      <a:cubicBezTo>
                        <a:pt x="232442" y="1241"/>
                        <a:pt x="314463" y="9708"/>
                        <a:pt x="279538" y="12883"/>
                      </a:cubicBezTo>
                      <a:cubicBezTo>
                        <a:pt x="244613" y="16058"/>
                        <a:pt x="-6741" y="17646"/>
                        <a:pt x="138" y="1923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38" name="フリーフォーム 1037">
                  <a:extLst>
                    <a:ext uri="{FF2B5EF4-FFF2-40B4-BE49-F238E27FC236}">
                      <a16:creationId xmlns:a16="http://schemas.microsoft.com/office/drawing/2014/main" id="{34264C09-2226-7AEB-5E4C-E3A892C850AA}"/>
                    </a:ext>
                  </a:extLst>
                </p:cNvPr>
                <p:cNvSpPr/>
                <p:nvPr/>
              </p:nvSpPr>
              <p:spPr>
                <a:xfrm>
                  <a:off x="4339891" y="7150082"/>
                  <a:ext cx="635569" cy="107995"/>
                </a:xfrm>
                <a:custGeom>
                  <a:avLst/>
                  <a:gdLst>
                    <a:gd name="connsiteX0" fmla="*/ 334 w 635569"/>
                    <a:gd name="connsiteY0" fmla="*/ 79393 h 107995"/>
                    <a:gd name="connsiteX1" fmla="*/ 120984 w 635569"/>
                    <a:gd name="connsiteY1" fmla="*/ 88918 h 107995"/>
                    <a:gd name="connsiteX2" fmla="*/ 247984 w 635569"/>
                    <a:gd name="connsiteY2" fmla="*/ 76218 h 107995"/>
                    <a:gd name="connsiteX3" fmla="*/ 120984 w 635569"/>
                    <a:gd name="connsiteY3" fmla="*/ 107968 h 107995"/>
                    <a:gd name="connsiteX4" fmla="*/ 355934 w 635569"/>
                    <a:gd name="connsiteY4" fmla="*/ 69868 h 107995"/>
                    <a:gd name="connsiteX5" fmla="*/ 460709 w 635569"/>
                    <a:gd name="connsiteY5" fmla="*/ 47643 h 107995"/>
                    <a:gd name="connsiteX6" fmla="*/ 359109 w 635569"/>
                    <a:gd name="connsiteY6" fmla="*/ 57168 h 107995"/>
                    <a:gd name="connsiteX7" fmla="*/ 635334 w 635569"/>
                    <a:gd name="connsiteY7" fmla="*/ 18 h 107995"/>
                    <a:gd name="connsiteX8" fmla="*/ 403559 w 635569"/>
                    <a:gd name="connsiteY8" fmla="*/ 50818 h 107995"/>
                    <a:gd name="connsiteX9" fmla="*/ 216234 w 635569"/>
                    <a:gd name="connsiteY9" fmla="*/ 44468 h 107995"/>
                    <a:gd name="connsiteX10" fmla="*/ 289259 w 635569"/>
                    <a:gd name="connsiteY10" fmla="*/ 63518 h 107995"/>
                    <a:gd name="connsiteX11" fmla="*/ 159084 w 635569"/>
                    <a:gd name="connsiteY11" fmla="*/ 82568 h 107995"/>
                    <a:gd name="connsiteX12" fmla="*/ 334 w 635569"/>
                    <a:gd name="connsiteY12" fmla="*/ 79393 h 1079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635569" h="107995">
                      <a:moveTo>
                        <a:pt x="334" y="79393"/>
                      </a:moveTo>
                      <a:cubicBezTo>
                        <a:pt x="-6016" y="80451"/>
                        <a:pt x="79709" y="89447"/>
                        <a:pt x="120984" y="88918"/>
                      </a:cubicBezTo>
                      <a:cubicBezTo>
                        <a:pt x="162259" y="88389"/>
                        <a:pt x="247984" y="73043"/>
                        <a:pt x="247984" y="76218"/>
                      </a:cubicBezTo>
                      <a:cubicBezTo>
                        <a:pt x="247984" y="79393"/>
                        <a:pt x="102993" y="109026"/>
                        <a:pt x="120984" y="107968"/>
                      </a:cubicBezTo>
                      <a:cubicBezTo>
                        <a:pt x="138975" y="106910"/>
                        <a:pt x="299313" y="79922"/>
                        <a:pt x="355934" y="69868"/>
                      </a:cubicBezTo>
                      <a:cubicBezTo>
                        <a:pt x="412555" y="59814"/>
                        <a:pt x="460180" y="49760"/>
                        <a:pt x="460709" y="47643"/>
                      </a:cubicBezTo>
                      <a:cubicBezTo>
                        <a:pt x="461238" y="45526"/>
                        <a:pt x="330005" y="65105"/>
                        <a:pt x="359109" y="57168"/>
                      </a:cubicBezTo>
                      <a:cubicBezTo>
                        <a:pt x="388213" y="49231"/>
                        <a:pt x="627926" y="1076"/>
                        <a:pt x="635334" y="18"/>
                      </a:cubicBezTo>
                      <a:cubicBezTo>
                        <a:pt x="642742" y="-1040"/>
                        <a:pt x="473409" y="43410"/>
                        <a:pt x="403559" y="50818"/>
                      </a:cubicBezTo>
                      <a:cubicBezTo>
                        <a:pt x="333709" y="58226"/>
                        <a:pt x="235284" y="42351"/>
                        <a:pt x="216234" y="44468"/>
                      </a:cubicBezTo>
                      <a:cubicBezTo>
                        <a:pt x="197184" y="46585"/>
                        <a:pt x="298784" y="57168"/>
                        <a:pt x="289259" y="63518"/>
                      </a:cubicBezTo>
                      <a:cubicBezTo>
                        <a:pt x="279734" y="69868"/>
                        <a:pt x="207238" y="79393"/>
                        <a:pt x="159084" y="82568"/>
                      </a:cubicBezTo>
                      <a:cubicBezTo>
                        <a:pt x="110930" y="85743"/>
                        <a:pt x="6684" y="78335"/>
                        <a:pt x="334" y="7939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39" name="フリーフォーム 1038">
                  <a:extLst>
                    <a:ext uri="{FF2B5EF4-FFF2-40B4-BE49-F238E27FC236}">
                      <a16:creationId xmlns:a16="http://schemas.microsoft.com/office/drawing/2014/main" id="{86508227-0064-BAA1-8EE8-5EDBBD00FC28}"/>
                    </a:ext>
                  </a:extLst>
                </p:cNvPr>
                <p:cNvSpPr/>
                <p:nvPr/>
              </p:nvSpPr>
              <p:spPr>
                <a:xfrm>
                  <a:off x="4057650" y="7289787"/>
                  <a:ext cx="461453" cy="114948"/>
                </a:xfrm>
                <a:custGeom>
                  <a:avLst/>
                  <a:gdLst>
                    <a:gd name="connsiteX0" fmla="*/ 0 w 461453"/>
                    <a:gd name="connsiteY0" fmla="*/ 28588 h 114948"/>
                    <a:gd name="connsiteX1" fmla="*/ 193675 w 461453"/>
                    <a:gd name="connsiteY1" fmla="*/ 22238 h 114948"/>
                    <a:gd name="connsiteX2" fmla="*/ 342900 w 461453"/>
                    <a:gd name="connsiteY2" fmla="*/ 38113 h 114948"/>
                    <a:gd name="connsiteX3" fmla="*/ 327025 w 461453"/>
                    <a:gd name="connsiteY3" fmla="*/ 15888 h 114948"/>
                    <a:gd name="connsiteX4" fmla="*/ 412750 w 461453"/>
                    <a:gd name="connsiteY4" fmla="*/ 25413 h 114948"/>
                    <a:gd name="connsiteX5" fmla="*/ 428625 w 461453"/>
                    <a:gd name="connsiteY5" fmla="*/ 44463 h 114948"/>
                    <a:gd name="connsiteX6" fmla="*/ 460375 w 461453"/>
                    <a:gd name="connsiteY6" fmla="*/ 114313 h 114948"/>
                    <a:gd name="connsiteX7" fmla="*/ 454025 w 461453"/>
                    <a:gd name="connsiteY7" fmla="*/ 76213 h 114948"/>
                    <a:gd name="connsiteX8" fmla="*/ 454025 w 461453"/>
                    <a:gd name="connsiteY8" fmla="*/ 28588 h 114948"/>
                    <a:gd name="connsiteX9" fmla="*/ 374650 w 461453"/>
                    <a:gd name="connsiteY9" fmla="*/ 19063 h 114948"/>
                    <a:gd name="connsiteX10" fmla="*/ 219075 w 461453"/>
                    <a:gd name="connsiteY10" fmla="*/ 13 h 114948"/>
                    <a:gd name="connsiteX11" fmla="*/ 263525 w 461453"/>
                    <a:gd name="connsiteY11" fmla="*/ 22238 h 114948"/>
                    <a:gd name="connsiteX12" fmla="*/ 111125 w 461453"/>
                    <a:gd name="connsiteY12" fmla="*/ 22238 h 114948"/>
                    <a:gd name="connsiteX13" fmla="*/ 0 w 461453"/>
                    <a:gd name="connsiteY13" fmla="*/ 28588 h 1149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461453" h="114948">
                      <a:moveTo>
                        <a:pt x="0" y="28588"/>
                      </a:moveTo>
                      <a:cubicBezTo>
                        <a:pt x="68262" y="24619"/>
                        <a:pt x="136525" y="20650"/>
                        <a:pt x="193675" y="22238"/>
                      </a:cubicBezTo>
                      <a:cubicBezTo>
                        <a:pt x="250825" y="23825"/>
                        <a:pt x="320675" y="39171"/>
                        <a:pt x="342900" y="38113"/>
                      </a:cubicBezTo>
                      <a:cubicBezTo>
                        <a:pt x="365125" y="37055"/>
                        <a:pt x="315383" y="18005"/>
                        <a:pt x="327025" y="15888"/>
                      </a:cubicBezTo>
                      <a:cubicBezTo>
                        <a:pt x="338667" y="13771"/>
                        <a:pt x="412750" y="25413"/>
                        <a:pt x="412750" y="25413"/>
                      </a:cubicBezTo>
                      <a:cubicBezTo>
                        <a:pt x="429683" y="30175"/>
                        <a:pt x="420688" y="29646"/>
                        <a:pt x="428625" y="44463"/>
                      </a:cubicBezTo>
                      <a:cubicBezTo>
                        <a:pt x="436563" y="59280"/>
                        <a:pt x="456142" y="109021"/>
                        <a:pt x="460375" y="114313"/>
                      </a:cubicBezTo>
                      <a:cubicBezTo>
                        <a:pt x="464608" y="119605"/>
                        <a:pt x="455083" y="90500"/>
                        <a:pt x="454025" y="76213"/>
                      </a:cubicBezTo>
                      <a:cubicBezTo>
                        <a:pt x="452967" y="61926"/>
                        <a:pt x="467254" y="38113"/>
                        <a:pt x="454025" y="28588"/>
                      </a:cubicBezTo>
                      <a:cubicBezTo>
                        <a:pt x="440796" y="19063"/>
                        <a:pt x="374650" y="19063"/>
                        <a:pt x="374650" y="19063"/>
                      </a:cubicBezTo>
                      <a:cubicBezTo>
                        <a:pt x="335492" y="14300"/>
                        <a:pt x="237596" y="-516"/>
                        <a:pt x="219075" y="13"/>
                      </a:cubicBezTo>
                      <a:cubicBezTo>
                        <a:pt x="200554" y="542"/>
                        <a:pt x="281517" y="18534"/>
                        <a:pt x="263525" y="22238"/>
                      </a:cubicBezTo>
                      <a:cubicBezTo>
                        <a:pt x="245533" y="25942"/>
                        <a:pt x="111125" y="22238"/>
                        <a:pt x="111125" y="22238"/>
                      </a:cubicBezTo>
                      <a:lnTo>
                        <a:pt x="0" y="2858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40" name="フリーフォーム 1039">
                  <a:extLst>
                    <a:ext uri="{FF2B5EF4-FFF2-40B4-BE49-F238E27FC236}">
                      <a16:creationId xmlns:a16="http://schemas.microsoft.com/office/drawing/2014/main" id="{25A74C6C-4E75-4148-F289-377D9AAB5696}"/>
                    </a:ext>
                  </a:extLst>
                </p:cNvPr>
                <p:cNvSpPr/>
                <p:nvPr/>
              </p:nvSpPr>
              <p:spPr>
                <a:xfrm>
                  <a:off x="4076313" y="7292495"/>
                  <a:ext cx="298865" cy="25982"/>
                </a:xfrm>
                <a:custGeom>
                  <a:avLst/>
                  <a:gdLst>
                    <a:gd name="connsiteX0" fmla="*/ 387 w 298865"/>
                    <a:gd name="connsiteY0" fmla="*/ 25880 h 25982"/>
                    <a:gd name="connsiteX1" fmla="*/ 105162 w 298865"/>
                    <a:gd name="connsiteY1" fmla="*/ 10005 h 25982"/>
                    <a:gd name="connsiteX2" fmla="*/ 298837 w 298865"/>
                    <a:gd name="connsiteY2" fmla="*/ 25880 h 25982"/>
                    <a:gd name="connsiteX3" fmla="*/ 121037 w 298865"/>
                    <a:gd name="connsiteY3" fmla="*/ 480 h 25982"/>
                    <a:gd name="connsiteX4" fmla="*/ 140087 w 298865"/>
                    <a:gd name="connsiteY4" fmla="*/ 10005 h 25982"/>
                    <a:gd name="connsiteX5" fmla="*/ 387 w 298865"/>
                    <a:gd name="connsiteY5" fmla="*/ 25880 h 259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98865" h="25982">
                      <a:moveTo>
                        <a:pt x="387" y="25880"/>
                      </a:moveTo>
                      <a:cubicBezTo>
                        <a:pt x="-5434" y="25880"/>
                        <a:pt x="55420" y="10005"/>
                        <a:pt x="105162" y="10005"/>
                      </a:cubicBezTo>
                      <a:cubicBezTo>
                        <a:pt x="154904" y="10005"/>
                        <a:pt x="296191" y="27468"/>
                        <a:pt x="298837" y="25880"/>
                      </a:cubicBezTo>
                      <a:cubicBezTo>
                        <a:pt x="301483" y="24292"/>
                        <a:pt x="121037" y="480"/>
                        <a:pt x="121037" y="480"/>
                      </a:cubicBezTo>
                      <a:cubicBezTo>
                        <a:pt x="94579" y="-2166"/>
                        <a:pt x="153845" y="6830"/>
                        <a:pt x="140087" y="10005"/>
                      </a:cubicBezTo>
                      <a:cubicBezTo>
                        <a:pt x="126329" y="13180"/>
                        <a:pt x="6208" y="25880"/>
                        <a:pt x="387" y="2588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41" name="フリーフォーム 1040">
                  <a:extLst>
                    <a:ext uri="{FF2B5EF4-FFF2-40B4-BE49-F238E27FC236}">
                      <a16:creationId xmlns:a16="http://schemas.microsoft.com/office/drawing/2014/main" id="{BD8D89F6-88C1-BE48-815C-CDCB003A9D5A}"/>
                    </a:ext>
                  </a:extLst>
                </p:cNvPr>
                <p:cNvSpPr/>
                <p:nvPr/>
              </p:nvSpPr>
              <p:spPr>
                <a:xfrm>
                  <a:off x="4485775" y="7204471"/>
                  <a:ext cx="450834" cy="129834"/>
                </a:xfrm>
                <a:custGeom>
                  <a:avLst/>
                  <a:gdLst>
                    <a:gd name="connsiteX0" fmla="*/ 500 w 450834"/>
                    <a:gd name="connsiteY0" fmla="*/ 129779 h 129834"/>
                    <a:gd name="connsiteX1" fmla="*/ 216400 w 450834"/>
                    <a:gd name="connsiteY1" fmla="*/ 75804 h 129834"/>
                    <a:gd name="connsiteX2" fmla="*/ 403725 w 450834"/>
                    <a:gd name="connsiteY2" fmla="*/ 5954 h 129834"/>
                    <a:gd name="connsiteX3" fmla="*/ 445000 w 450834"/>
                    <a:gd name="connsiteY3" fmla="*/ 5954 h 129834"/>
                    <a:gd name="connsiteX4" fmla="*/ 305300 w 450834"/>
                    <a:gd name="connsiteY4" fmla="*/ 25004 h 129834"/>
                    <a:gd name="connsiteX5" fmla="*/ 168775 w 450834"/>
                    <a:gd name="connsiteY5" fmla="*/ 44054 h 129834"/>
                    <a:gd name="connsiteX6" fmla="*/ 244975 w 450834"/>
                    <a:gd name="connsiteY6" fmla="*/ 44054 h 129834"/>
                    <a:gd name="connsiteX7" fmla="*/ 159250 w 450834"/>
                    <a:gd name="connsiteY7" fmla="*/ 85329 h 129834"/>
                    <a:gd name="connsiteX8" fmla="*/ 500 w 450834"/>
                    <a:gd name="connsiteY8" fmla="*/ 129779 h 1298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50834" h="129834">
                      <a:moveTo>
                        <a:pt x="500" y="129779"/>
                      </a:moveTo>
                      <a:cubicBezTo>
                        <a:pt x="10025" y="128191"/>
                        <a:pt x="149196" y="96441"/>
                        <a:pt x="216400" y="75804"/>
                      </a:cubicBezTo>
                      <a:cubicBezTo>
                        <a:pt x="283604" y="55166"/>
                        <a:pt x="365625" y="17596"/>
                        <a:pt x="403725" y="5954"/>
                      </a:cubicBezTo>
                      <a:cubicBezTo>
                        <a:pt x="441825" y="-5688"/>
                        <a:pt x="461404" y="2779"/>
                        <a:pt x="445000" y="5954"/>
                      </a:cubicBezTo>
                      <a:cubicBezTo>
                        <a:pt x="428596" y="9129"/>
                        <a:pt x="305300" y="25004"/>
                        <a:pt x="305300" y="25004"/>
                      </a:cubicBezTo>
                      <a:cubicBezTo>
                        <a:pt x="259262" y="31354"/>
                        <a:pt x="178829" y="40879"/>
                        <a:pt x="168775" y="44054"/>
                      </a:cubicBezTo>
                      <a:cubicBezTo>
                        <a:pt x="158721" y="47229"/>
                        <a:pt x="246562" y="37175"/>
                        <a:pt x="244975" y="44054"/>
                      </a:cubicBezTo>
                      <a:cubicBezTo>
                        <a:pt x="243388" y="50933"/>
                        <a:pt x="198408" y="72100"/>
                        <a:pt x="159250" y="85329"/>
                      </a:cubicBezTo>
                      <a:cubicBezTo>
                        <a:pt x="120092" y="98558"/>
                        <a:pt x="-9025" y="131367"/>
                        <a:pt x="500" y="12977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42" name="フリーフォーム 1041">
                  <a:extLst>
                    <a:ext uri="{FF2B5EF4-FFF2-40B4-BE49-F238E27FC236}">
                      <a16:creationId xmlns:a16="http://schemas.microsoft.com/office/drawing/2014/main" id="{3A2FE475-F80A-625A-CA76-057BFC448889}"/>
                    </a:ext>
                  </a:extLst>
                </p:cNvPr>
                <p:cNvSpPr/>
                <p:nvPr/>
              </p:nvSpPr>
              <p:spPr>
                <a:xfrm>
                  <a:off x="4086225" y="7318375"/>
                  <a:ext cx="376634" cy="123842"/>
                </a:xfrm>
                <a:custGeom>
                  <a:avLst/>
                  <a:gdLst>
                    <a:gd name="connsiteX0" fmla="*/ 0 w 376634"/>
                    <a:gd name="connsiteY0" fmla="*/ 0 h 123842"/>
                    <a:gd name="connsiteX1" fmla="*/ 234950 w 376634"/>
                    <a:gd name="connsiteY1" fmla="*/ 85725 h 123842"/>
                    <a:gd name="connsiteX2" fmla="*/ 206375 w 376634"/>
                    <a:gd name="connsiteY2" fmla="*/ 57150 h 123842"/>
                    <a:gd name="connsiteX3" fmla="*/ 311150 w 376634"/>
                    <a:gd name="connsiteY3" fmla="*/ 101600 h 123842"/>
                    <a:gd name="connsiteX4" fmla="*/ 374650 w 376634"/>
                    <a:gd name="connsiteY4" fmla="*/ 123825 h 123842"/>
                    <a:gd name="connsiteX5" fmla="*/ 349250 w 376634"/>
                    <a:gd name="connsiteY5" fmla="*/ 98425 h 123842"/>
                    <a:gd name="connsiteX6" fmla="*/ 238125 w 376634"/>
                    <a:gd name="connsiteY6" fmla="*/ 66675 h 123842"/>
                    <a:gd name="connsiteX7" fmla="*/ 187325 w 376634"/>
                    <a:gd name="connsiteY7" fmla="*/ 53975 h 123842"/>
                    <a:gd name="connsiteX8" fmla="*/ 0 w 376634"/>
                    <a:gd name="connsiteY8" fmla="*/ 0 h 1238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76634" h="123842">
                      <a:moveTo>
                        <a:pt x="0" y="0"/>
                      </a:moveTo>
                      <a:cubicBezTo>
                        <a:pt x="100277" y="38100"/>
                        <a:pt x="200554" y="76200"/>
                        <a:pt x="234950" y="85725"/>
                      </a:cubicBezTo>
                      <a:cubicBezTo>
                        <a:pt x="269346" y="95250"/>
                        <a:pt x="193675" y="54504"/>
                        <a:pt x="206375" y="57150"/>
                      </a:cubicBezTo>
                      <a:cubicBezTo>
                        <a:pt x="219075" y="59796"/>
                        <a:pt x="283104" y="90488"/>
                        <a:pt x="311150" y="101600"/>
                      </a:cubicBezTo>
                      <a:cubicBezTo>
                        <a:pt x="339196" y="112713"/>
                        <a:pt x="368300" y="124354"/>
                        <a:pt x="374650" y="123825"/>
                      </a:cubicBezTo>
                      <a:cubicBezTo>
                        <a:pt x="381000" y="123296"/>
                        <a:pt x="372004" y="107950"/>
                        <a:pt x="349250" y="98425"/>
                      </a:cubicBezTo>
                      <a:cubicBezTo>
                        <a:pt x="326496" y="88900"/>
                        <a:pt x="265112" y="74083"/>
                        <a:pt x="238125" y="66675"/>
                      </a:cubicBezTo>
                      <a:cubicBezTo>
                        <a:pt x="211138" y="59267"/>
                        <a:pt x="187325" y="53975"/>
                        <a:pt x="187325" y="53975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43" name="フリーフォーム 1042">
                  <a:extLst>
                    <a:ext uri="{FF2B5EF4-FFF2-40B4-BE49-F238E27FC236}">
                      <a16:creationId xmlns:a16="http://schemas.microsoft.com/office/drawing/2014/main" id="{A8558048-BE32-B0AE-2B82-1454790BB46E}"/>
                    </a:ext>
                  </a:extLst>
                </p:cNvPr>
                <p:cNvSpPr/>
                <p:nvPr/>
              </p:nvSpPr>
              <p:spPr>
                <a:xfrm>
                  <a:off x="4410035" y="7204469"/>
                  <a:ext cx="546153" cy="207739"/>
                </a:xfrm>
                <a:custGeom>
                  <a:avLst/>
                  <a:gdLst>
                    <a:gd name="connsiteX0" fmla="*/ 40 w 546153"/>
                    <a:gd name="connsiteY0" fmla="*/ 148831 h 207739"/>
                    <a:gd name="connsiteX1" fmla="*/ 196890 w 546153"/>
                    <a:gd name="connsiteY1" fmla="*/ 177406 h 207739"/>
                    <a:gd name="connsiteX2" fmla="*/ 425490 w 546153"/>
                    <a:gd name="connsiteY2" fmla="*/ 18656 h 207739"/>
                    <a:gd name="connsiteX3" fmla="*/ 546140 w 546153"/>
                    <a:gd name="connsiteY3" fmla="*/ 5956 h 207739"/>
                    <a:gd name="connsiteX4" fmla="*/ 419140 w 546153"/>
                    <a:gd name="connsiteY4" fmla="*/ 44056 h 207739"/>
                    <a:gd name="connsiteX5" fmla="*/ 346115 w 546153"/>
                    <a:gd name="connsiteY5" fmla="*/ 85331 h 207739"/>
                    <a:gd name="connsiteX6" fmla="*/ 181015 w 546153"/>
                    <a:gd name="connsiteY6" fmla="*/ 205981 h 207739"/>
                    <a:gd name="connsiteX7" fmla="*/ 40 w 546153"/>
                    <a:gd name="connsiteY7" fmla="*/ 148831 h 207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546153" h="207739">
                      <a:moveTo>
                        <a:pt x="40" y="148831"/>
                      </a:moveTo>
                      <a:cubicBezTo>
                        <a:pt x="2686" y="144069"/>
                        <a:pt x="125982" y="199102"/>
                        <a:pt x="196890" y="177406"/>
                      </a:cubicBezTo>
                      <a:cubicBezTo>
                        <a:pt x="267798" y="155710"/>
                        <a:pt x="367282" y="47231"/>
                        <a:pt x="425490" y="18656"/>
                      </a:cubicBezTo>
                      <a:cubicBezTo>
                        <a:pt x="483698" y="-9919"/>
                        <a:pt x="547198" y="1723"/>
                        <a:pt x="546140" y="5956"/>
                      </a:cubicBezTo>
                      <a:cubicBezTo>
                        <a:pt x="545082" y="10189"/>
                        <a:pt x="452477" y="30827"/>
                        <a:pt x="419140" y="44056"/>
                      </a:cubicBezTo>
                      <a:cubicBezTo>
                        <a:pt x="385803" y="57285"/>
                        <a:pt x="385803" y="58343"/>
                        <a:pt x="346115" y="85331"/>
                      </a:cubicBezTo>
                      <a:cubicBezTo>
                        <a:pt x="306428" y="112318"/>
                        <a:pt x="236048" y="192752"/>
                        <a:pt x="181015" y="205981"/>
                      </a:cubicBezTo>
                      <a:cubicBezTo>
                        <a:pt x="125982" y="219210"/>
                        <a:pt x="-2606" y="153593"/>
                        <a:pt x="40" y="14883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44" name="フリーフォーム 1043">
                  <a:extLst>
                    <a:ext uri="{FF2B5EF4-FFF2-40B4-BE49-F238E27FC236}">
                      <a16:creationId xmlns:a16="http://schemas.microsoft.com/office/drawing/2014/main" id="{C859CDA2-CB7C-DEEB-638B-972349EAF76C}"/>
                    </a:ext>
                  </a:extLst>
                </p:cNvPr>
                <p:cNvSpPr/>
                <p:nvPr/>
              </p:nvSpPr>
              <p:spPr>
                <a:xfrm>
                  <a:off x="4413142" y="5491276"/>
                  <a:ext cx="169699" cy="396207"/>
                </a:xfrm>
                <a:custGeom>
                  <a:avLst/>
                  <a:gdLst>
                    <a:gd name="connsiteX0" fmla="*/ 108 w 169699"/>
                    <a:gd name="connsiteY0" fmla="*/ 1474 h 396207"/>
                    <a:gd name="connsiteX1" fmla="*/ 15983 w 169699"/>
                    <a:gd name="connsiteY1" fmla="*/ 176099 h 396207"/>
                    <a:gd name="connsiteX2" fmla="*/ 6458 w 169699"/>
                    <a:gd name="connsiteY2" fmla="*/ 350724 h 396207"/>
                    <a:gd name="connsiteX3" fmla="*/ 35033 w 169699"/>
                    <a:gd name="connsiteY3" fmla="*/ 220549 h 396207"/>
                    <a:gd name="connsiteX4" fmla="*/ 168383 w 169699"/>
                    <a:gd name="connsiteY4" fmla="*/ 84024 h 396207"/>
                    <a:gd name="connsiteX5" fmla="*/ 101708 w 169699"/>
                    <a:gd name="connsiteY5" fmla="*/ 141174 h 396207"/>
                    <a:gd name="connsiteX6" fmla="*/ 76308 w 169699"/>
                    <a:gd name="connsiteY6" fmla="*/ 191974 h 396207"/>
                    <a:gd name="connsiteX7" fmla="*/ 60433 w 169699"/>
                    <a:gd name="connsiteY7" fmla="*/ 395174 h 396207"/>
                    <a:gd name="connsiteX8" fmla="*/ 63608 w 169699"/>
                    <a:gd name="connsiteY8" fmla="*/ 268174 h 396207"/>
                    <a:gd name="connsiteX9" fmla="*/ 57258 w 169699"/>
                    <a:gd name="connsiteY9" fmla="*/ 204674 h 396207"/>
                    <a:gd name="connsiteX10" fmla="*/ 41383 w 169699"/>
                    <a:gd name="connsiteY10" fmla="*/ 245949 h 396207"/>
                    <a:gd name="connsiteX11" fmla="*/ 47733 w 169699"/>
                    <a:gd name="connsiteY11" fmla="*/ 172924 h 396207"/>
                    <a:gd name="connsiteX12" fmla="*/ 25508 w 169699"/>
                    <a:gd name="connsiteY12" fmla="*/ 207849 h 396207"/>
                    <a:gd name="connsiteX13" fmla="*/ 25508 w 169699"/>
                    <a:gd name="connsiteY13" fmla="*/ 96724 h 396207"/>
                    <a:gd name="connsiteX14" fmla="*/ 108 w 169699"/>
                    <a:gd name="connsiteY14" fmla="*/ 1474 h 3962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69699" h="396207">
                      <a:moveTo>
                        <a:pt x="108" y="1474"/>
                      </a:moveTo>
                      <a:cubicBezTo>
                        <a:pt x="-1479" y="14703"/>
                        <a:pt x="14925" y="117891"/>
                        <a:pt x="15983" y="176099"/>
                      </a:cubicBezTo>
                      <a:cubicBezTo>
                        <a:pt x="17041" y="234307"/>
                        <a:pt x="3283" y="343316"/>
                        <a:pt x="6458" y="350724"/>
                      </a:cubicBezTo>
                      <a:cubicBezTo>
                        <a:pt x="9633" y="358132"/>
                        <a:pt x="8045" y="264999"/>
                        <a:pt x="35033" y="220549"/>
                      </a:cubicBezTo>
                      <a:cubicBezTo>
                        <a:pt x="62021" y="176099"/>
                        <a:pt x="157271" y="97253"/>
                        <a:pt x="168383" y="84024"/>
                      </a:cubicBezTo>
                      <a:cubicBezTo>
                        <a:pt x="179495" y="70795"/>
                        <a:pt x="117054" y="123182"/>
                        <a:pt x="101708" y="141174"/>
                      </a:cubicBezTo>
                      <a:cubicBezTo>
                        <a:pt x="86362" y="159166"/>
                        <a:pt x="83187" y="149641"/>
                        <a:pt x="76308" y="191974"/>
                      </a:cubicBezTo>
                      <a:cubicBezTo>
                        <a:pt x="69429" y="234307"/>
                        <a:pt x="62550" y="382474"/>
                        <a:pt x="60433" y="395174"/>
                      </a:cubicBezTo>
                      <a:cubicBezTo>
                        <a:pt x="58316" y="407874"/>
                        <a:pt x="64137" y="299924"/>
                        <a:pt x="63608" y="268174"/>
                      </a:cubicBezTo>
                      <a:cubicBezTo>
                        <a:pt x="63079" y="236424"/>
                        <a:pt x="60962" y="208378"/>
                        <a:pt x="57258" y="204674"/>
                      </a:cubicBezTo>
                      <a:cubicBezTo>
                        <a:pt x="53554" y="200970"/>
                        <a:pt x="42970" y="251241"/>
                        <a:pt x="41383" y="245949"/>
                      </a:cubicBezTo>
                      <a:cubicBezTo>
                        <a:pt x="39796" y="240657"/>
                        <a:pt x="50379" y="179274"/>
                        <a:pt x="47733" y="172924"/>
                      </a:cubicBezTo>
                      <a:cubicBezTo>
                        <a:pt x="45087" y="166574"/>
                        <a:pt x="29212" y="220549"/>
                        <a:pt x="25508" y="207849"/>
                      </a:cubicBezTo>
                      <a:cubicBezTo>
                        <a:pt x="21804" y="195149"/>
                        <a:pt x="26566" y="125828"/>
                        <a:pt x="25508" y="96724"/>
                      </a:cubicBezTo>
                      <a:cubicBezTo>
                        <a:pt x="24450" y="67620"/>
                        <a:pt x="1695" y="-11755"/>
                        <a:pt x="108" y="147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45" name="フリーフォーム 1044">
                  <a:extLst>
                    <a:ext uri="{FF2B5EF4-FFF2-40B4-BE49-F238E27FC236}">
                      <a16:creationId xmlns:a16="http://schemas.microsoft.com/office/drawing/2014/main" id="{17EEF4B8-39D2-54AD-205C-61A00789D384}"/>
                    </a:ext>
                  </a:extLst>
                </p:cNvPr>
                <p:cNvSpPr/>
                <p:nvPr/>
              </p:nvSpPr>
              <p:spPr>
                <a:xfrm>
                  <a:off x="3330574" y="5630529"/>
                  <a:ext cx="534609" cy="135327"/>
                </a:xfrm>
                <a:custGeom>
                  <a:avLst/>
                  <a:gdLst>
                    <a:gd name="connsiteX0" fmla="*/ 1 w 534609"/>
                    <a:gd name="connsiteY0" fmla="*/ 135271 h 135327"/>
                    <a:gd name="connsiteX1" fmla="*/ 203201 w 534609"/>
                    <a:gd name="connsiteY1" fmla="*/ 27321 h 135327"/>
                    <a:gd name="connsiteX2" fmla="*/ 381001 w 534609"/>
                    <a:gd name="connsiteY2" fmla="*/ 17796 h 135327"/>
                    <a:gd name="connsiteX3" fmla="*/ 365126 w 534609"/>
                    <a:gd name="connsiteY3" fmla="*/ 5096 h 135327"/>
                    <a:gd name="connsiteX4" fmla="*/ 498476 w 534609"/>
                    <a:gd name="connsiteY4" fmla="*/ 20971 h 135327"/>
                    <a:gd name="connsiteX5" fmla="*/ 533401 w 534609"/>
                    <a:gd name="connsiteY5" fmla="*/ 24146 h 135327"/>
                    <a:gd name="connsiteX6" fmla="*/ 466726 w 534609"/>
                    <a:gd name="connsiteY6" fmla="*/ 20971 h 135327"/>
                    <a:gd name="connsiteX7" fmla="*/ 390526 w 534609"/>
                    <a:gd name="connsiteY7" fmla="*/ 5096 h 135327"/>
                    <a:gd name="connsiteX8" fmla="*/ 200026 w 534609"/>
                    <a:gd name="connsiteY8" fmla="*/ 11446 h 135327"/>
                    <a:gd name="connsiteX9" fmla="*/ 1 w 534609"/>
                    <a:gd name="connsiteY9" fmla="*/ 135271 h 1353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534609" h="135327">
                      <a:moveTo>
                        <a:pt x="1" y="135271"/>
                      </a:moveTo>
                      <a:cubicBezTo>
                        <a:pt x="530" y="137917"/>
                        <a:pt x="139701" y="46900"/>
                        <a:pt x="203201" y="27321"/>
                      </a:cubicBezTo>
                      <a:cubicBezTo>
                        <a:pt x="266701" y="7742"/>
                        <a:pt x="381001" y="17796"/>
                        <a:pt x="381001" y="17796"/>
                      </a:cubicBezTo>
                      <a:cubicBezTo>
                        <a:pt x="407988" y="14092"/>
                        <a:pt x="345547" y="4567"/>
                        <a:pt x="365126" y="5096"/>
                      </a:cubicBezTo>
                      <a:cubicBezTo>
                        <a:pt x="384705" y="5625"/>
                        <a:pt x="470430" y="17796"/>
                        <a:pt x="498476" y="20971"/>
                      </a:cubicBezTo>
                      <a:cubicBezTo>
                        <a:pt x="526522" y="24146"/>
                        <a:pt x="538693" y="24146"/>
                        <a:pt x="533401" y="24146"/>
                      </a:cubicBezTo>
                      <a:cubicBezTo>
                        <a:pt x="528109" y="24146"/>
                        <a:pt x="490539" y="24146"/>
                        <a:pt x="466726" y="20971"/>
                      </a:cubicBezTo>
                      <a:cubicBezTo>
                        <a:pt x="442914" y="17796"/>
                        <a:pt x="434976" y="6683"/>
                        <a:pt x="390526" y="5096"/>
                      </a:cubicBezTo>
                      <a:cubicBezTo>
                        <a:pt x="346076" y="3508"/>
                        <a:pt x="261938" y="-8662"/>
                        <a:pt x="200026" y="11446"/>
                      </a:cubicBezTo>
                      <a:cubicBezTo>
                        <a:pt x="138114" y="31554"/>
                        <a:pt x="-528" y="132625"/>
                        <a:pt x="1" y="13527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46" name="フリーフォーム 1045">
                  <a:extLst>
                    <a:ext uri="{FF2B5EF4-FFF2-40B4-BE49-F238E27FC236}">
                      <a16:creationId xmlns:a16="http://schemas.microsoft.com/office/drawing/2014/main" id="{0B7C3C88-A3DC-5538-1C42-EF16CED4978F}"/>
                    </a:ext>
                  </a:extLst>
                </p:cNvPr>
                <p:cNvSpPr/>
                <p:nvPr/>
              </p:nvSpPr>
              <p:spPr>
                <a:xfrm>
                  <a:off x="3867138" y="5686422"/>
                  <a:ext cx="114388" cy="136535"/>
                </a:xfrm>
                <a:custGeom>
                  <a:avLst/>
                  <a:gdLst>
                    <a:gd name="connsiteX0" fmla="*/ 12 w 114388"/>
                    <a:gd name="connsiteY0" fmla="*/ 3 h 136535"/>
                    <a:gd name="connsiteX1" fmla="*/ 82562 w 114388"/>
                    <a:gd name="connsiteY1" fmla="*/ 85728 h 136535"/>
                    <a:gd name="connsiteX2" fmla="*/ 114312 w 114388"/>
                    <a:gd name="connsiteY2" fmla="*/ 136528 h 136535"/>
                    <a:gd name="connsiteX3" fmla="*/ 88912 w 114388"/>
                    <a:gd name="connsiteY3" fmla="*/ 88903 h 136535"/>
                    <a:gd name="connsiteX4" fmla="*/ 12 w 114388"/>
                    <a:gd name="connsiteY4" fmla="*/ 3 h 1365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4388" h="136535">
                      <a:moveTo>
                        <a:pt x="12" y="3"/>
                      </a:moveTo>
                      <a:cubicBezTo>
                        <a:pt x="-1046" y="-526"/>
                        <a:pt x="63512" y="62974"/>
                        <a:pt x="82562" y="85728"/>
                      </a:cubicBezTo>
                      <a:cubicBezTo>
                        <a:pt x="101612" y="108482"/>
                        <a:pt x="113254" y="135999"/>
                        <a:pt x="114312" y="136528"/>
                      </a:cubicBezTo>
                      <a:cubicBezTo>
                        <a:pt x="115370" y="137057"/>
                        <a:pt x="105316" y="109011"/>
                        <a:pt x="88912" y="88903"/>
                      </a:cubicBezTo>
                      <a:cubicBezTo>
                        <a:pt x="72508" y="68795"/>
                        <a:pt x="1070" y="532"/>
                        <a:pt x="12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47" name="フリーフォーム 1046">
                  <a:extLst>
                    <a:ext uri="{FF2B5EF4-FFF2-40B4-BE49-F238E27FC236}">
                      <a16:creationId xmlns:a16="http://schemas.microsoft.com/office/drawing/2014/main" id="{B01AF55C-B46E-6A2C-E6E3-0DF2E052324D}"/>
                    </a:ext>
                  </a:extLst>
                </p:cNvPr>
                <p:cNvSpPr/>
                <p:nvPr/>
              </p:nvSpPr>
              <p:spPr>
                <a:xfrm>
                  <a:off x="3426781" y="5518015"/>
                  <a:ext cx="526259" cy="111739"/>
                </a:xfrm>
                <a:custGeom>
                  <a:avLst/>
                  <a:gdLst>
                    <a:gd name="connsiteX0" fmla="*/ 2219 w 526259"/>
                    <a:gd name="connsiteY0" fmla="*/ 104910 h 111739"/>
                    <a:gd name="connsiteX1" fmla="*/ 233994 w 526259"/>
                    <a:gd name="connsiteY1" fmla="*/ 38235 h 111739"/>
                    <a:gd name="connsiteX2" fmla="*/ 373694 w 526259"/>
                    <a:gd name="connsiteY2" fmla="*/ 69985 h 111739"/>
                    <a:gd name="connsiteX3" fmla="*/ 354644 w 526259"/>
                    <a:gd name="connsiteY3" fmla="*/ 41410 h 111739"/>
                    <a:gd name="connsiteX4" fmla="*/ 456244 w 526259"/>
                    <a:gd name="connsiteY4" fmla="*/ 111260 h 111739"/>
                    <a:gd name="connsiteX5" fmla="*/ 440369 w 526259"/>
                    <a:gd name="connsiteY5" fmla="*/ 73160 h 111739"/>
                    <a:gd name="connsiteX6" fmla="*/ 526094 w 526259"/>
                    <a:gd name="connsiteY6" fmla="*/ 92210 h 111739"/>
                    <a:gd name="connsiteX7" fmla="*/ 414969 w 526259"/>
                    <a:gd name="connsiteY7" fmla="*/ 50935 h 111739"/>
                    <a:gd name="connsiteX8" fmla="*/ 319719 w 526259"/>
                    <a:gd name="connsiteY8" fmla="*/ 135 h 111739"/>
                    <a:gd name="connsiteX9" fmla="*/ 360994 w 526259"/>
                    <a:gd name="connsiteY9" fmla="*/ 35060 h 111739"/>
                    <a:gd name="connsiteX10" fmla="*/ 173669 w 526259"/>
                    <a:gd name="connsiteY10" fmla="*/ 3310 h 111739"/>
                    <a:gd name="connsiteX11" fmla="*/ 262569 w 526259"/>
                    <a:gd name="connsiteY11" fmla="*/ 22360 h 111739"/>
                    <a:gd name="connsiteX12" fmla="*/ 148269 w 526259"/>
                    <a:gd name="connsiteY12" fmla="*/ 57285 h 111739"/>
                    <a:gd name="connsiteX13" fmla="*/ 116519 w 526259"/>
                    <a:gd name="connsiteY13" fmla="*/ 38235 h 111739"/>
                    <a:gd name="connsiteX14" fmla="*/ 2219 w 526259"/>
                    <a:gd name="connsiteY14" fmla="*/ 104910 h 111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526259" h="111739">
                      <a:moveTo>
                        <a:pt x="2219" y="104910"/>
                      </a:moveTo>
                      <a:cubicBezTo>
                        <a:pt x="21798" y="104910"/>
                        <a:pt x="172082" y="44056"/>
                        <a:pt x="233994" y="38235"/>
                      </a:cubicBezTo>
                      <a:cubicBezTo>
                        <a:pt x="295906" y="32414"/>
                        <a:pt x="353586" y="69456"/>
                        <a:pt x="373694" y="69985"/>
                      </a:cubicBezTo>
                      <a:cubicBezTo>
                        <a:pt x="393802" y="70514"/>
                        <a:pt x="340886" y="34531"/>
                        <a:pt x="354644" y="41410"/>
                      </a:cubicBezTo>
                      <a:cubicBezTo>
                        <a:pt x="368402" y="48289"/>
                        <a:pt x="441957" y="105968"/>
                        <a:pt x="456244" y="111260"/>
                      </a:cubicBezTo>
                      <a:cubicBezTo>
                        <a:pt x="470531" y="116552"/>
                        <a:pt x="428727" y="76335"/>
                        <a:pt x="440369" y="73160"/>
                      </a:cubicBezTo>
                      <a:cubicBezTo>
                        <a:pt x="452011" y="69985"/>
                        <a:pt x="530327" y="95914"/>
                        <a:pt x="526094" y="92210"/>
                      </a:cubicBezTo>
                      <a:cubicBezTo>
                        <a:pt x="521861" y="88506"/>
                        <a:pt x="449365" y="66281"/>
                        <a:pt x="414969" y="50935"/>
                      </a:cubicBezTo>
                      <a:cubicBezTo>
                        <a:pt x="380573" y="35589"/>
                        <a:pt x="328715" y="2781"/>
                        <a:pt x="319719" y="135"/>
                      </a:cubicBezTo>
                      <a:cubicBezTo>
                        <a:pt x="310723" y="-2511"/>
                        <a:pt x="385336" y="34531"/>
                        <a:pt x="360994" y="35060"/>
                      </a:cubicBezTo>
                      <a:cubicBezTo>
                        <a:pt x="336652" y="35589"/>
                        <a:pt x="190073" y="5427"/>
                        <a:pt x="173669" y="3310"/>
                      </a:cubicBezTo>
                      <a:cubicBezTo>
                        <a:pt x="157265" y="1193"/>
                        <a:pt x="266802" y="13364"/>
                        <a:pt x="262569" y="22360"/>
                      </a:cubicBezTo>
                      <a:cubicBezTo>
                        <a:pt x="258336" y="31356"/>
                        <a:pt x="172611" y="54639"/>
                        <a:pt x="148269" y="57285"/>
                      </a:cubicBezTo>
                      <a:cubicBezTo>
                        <a:pt x="123927" y="59931"/>
                        <a:pt x="134511" y="30827"/>
                        <a:pt x="116519" y="38235"/>
                      </a:cubicBezTo>
                      <a:cubicBezTo>
                        <a:pt x="98527" y="45643"/>
                        <a:pt x="-17360" y="104910"/>
                        <a:pt x="2219" y="1049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48" name="フリーフォーム 1047">
                  <a:extLst>
                    <a:ext uri="{FF2B5EF4-FFF2-40B4-BE49-F238E27FC236}">
                      <a16:creationId xmlns:a16="http://schemas.microsoft.com/office/drawing/2014/main" id="{5C68BC11-EB1B-FF21-0246-EA6D48C06E74}"/>
                    </a:ext>
                  </a:extLst>
                </p:cNvPr>
                <p:cNvSpPr/>
                <p:nvPr/>
              </p:nvSpPr>
              <p:spPr>
                <a:xfrm>
                  <a:off x="3119529" y="5764654"/>
                  <a:ext cx="308491" cy="928491"/>
                </a:xfrm>
                <a:custGeom>
                  <a:avLst/>
                  <a:gdLst>
                    <a:gd name="connsiteX0" fmla="*/ 19539 w 308491"/>
                    <a:gd name="connsiteY0" fmla="*/ 526 h 928491"/>
                    <a:gd name="connsiteX1" fmla="*/ 41842 w 308491"/>
                    <a:gd name="connsiteY1" fmla="*/ 284883 h 928491"/>
                    <a:gd name="connsiteX2" fmla="*/ 153354 w 308491"/>
                    <a:gd name="connsiteY2" fmla="*/ 552512 h 928491"/>
                    <a:gd name="connsiteX3" fmla="*/ 147778 w 308491"/>
                    <a:gd name="connsiteY3" fmla="*/ 485605 h 928491"/>
                    <a:gd name="connsiteX4" fmla="*/ 175656 w 308491"/>
                    <a:gd name="connsiteY4" fmla="*/ 641722 h 928491"/>
                    <a:gd name="connsiteX5" fmla="*/ 303895 w 308491"/>
                    <a:gd name="connsiteY5" fmla="*/ 920502 h 928491"/>
                    <a:gd name="connsiteX6" fmla="*/ 259291 w 308491"/>
                    <a:gd name="connsiteY6" fmla="*/ 825717 h 928491"/>
                    <a:gd name="connsiteX7" fmla="*/ 64144 w 308491"/>
                    <a:gd name="connsiteY7" fmla="*/ 546936 h 928491"/>
                    <a:gd name="connsiteX8" fmla="*/ 125476 w 308491"/>
                    <a:gd name="connsiteY8" fmla="*/ 585966 h 928491"/>
                    <a:gd name="connsiteX9" fmla="*/ 75295 w 308491"/>
                    <a:gd name="connsiteY9" fmla="*/ 401970 h 928491"/>
                    <a:gd name="connsiteX10" fmla="*/ 2812 w 308491"/>
                    <a:gd name="connsiteY10" fmla="*/ 217975 h 928491"/>
                    <a:gd name="connsiteX11" fmla="*/ 19539 w 308491"/>
                    <a:gd name="connsiteY11" fmla="*/ 526 h 928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308491" h="928491">
                      <a:moveTo>
                        <a:pt x="19539" y="526"/>
                      </a:moveTo>
                      <a:cubicBezTo>
                        <a:pt x="26044" y="11677"/>
                        <a:pt x="19540" y="192885"/>
                        <a:pt x="41842" y="284883"/>
                      </a:cubicBezTo>
                      <a:cubicBezTo>
                        <a:pt x="64144" y="376881"/>
                        <a:pt x="135698" y="519058"/>
                        <a:pt x="153354" y="552512"/>
                      </a:cubicBezTo>
                      <a:cubicBezTo>
                        <a:pt x="171010" y="585966"/>
                        <a:pt x="144061" y="470737"/>
                        <a:pt x="147778" y="485605"/>
                      </a:cubicBezTo>
                      <a:cubicBezTo>
                        <a:pt x="151495" y="500473"/>
                        <a:pt x="149637" y="569239"/>
                        <a:pt x="175656" y="641722"/>
                      </a:cubicBezTo>
                      <a:cubicBezTo>
                        <a:pt x="201675" y="714205"/>
                        <a:pt x="289956" y="889836"/>
                        <a:pt x="303895" y="920502"/>
                      </a:cubicBezTo>
                      <a:cubicBezTo>
                        <a:pt x="317834" y="951168"/>
                        <a:pt x="299250" y="887978"/>
                        <a:pt x="259291" y="825717"/>
                      </a:cubicBezTo>
                      <a:cubicBezTo>
                        <a:pt x="219333" y="763456"/>
                        <a:pt x="86447" y="586895"/>
                        <a:pt x="64144" y="546936"/>
                      </a:cubicBezTo>
                      <a:cubicBezTo>
                        <a:pt x="41842" y="506978"/>
                        <a:pt x="123618" y="610127"/>
                        <a:pt x="125476" y="585966"/>
                      </a:cubicBezTo>
                      <a:cubicBezTo>
                        <a:pt x="127334" y="561805"/>
                        <a:pt x="95739" y="463302"/>
                        <a:pt x="75295" y="401970"/>
                      </a:cubicBezTo>
                      <a:cubicBezTo>
                        <a:pt x="54851" y="340638"/>
                        <a:pt x="13034" y="277448"/>
                        <a:pt x="2812" y="217975"/>
                      </a:cubicBezTo>
                      <a:cubicBezTo>
                        <a:pt x="-7410" y="158502"/>
                        <a:pt x="13034" y="-10625"/>
                        <a:pt x="19539" y="52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49" name="フリーフォーム 1048">
                  <a:extLst>
                    <a:ext uri="{FF2B5EF4-FFF2-40B4-BE49-F238E27FC236}">
                      <a16:creationId xmlns:a16="http://schemas.microsoft.com/office/drawing/2014/main" id="{469E5E97-2269-E947-1848-A49154E245B9}"/>
                    </a:ext>
                  </a:extLst>
                </p:cNvPr>
                <p:cNvSpPr/>
                <p:nvPr/>
              </p:nvSpPr>
              <p:spPr>
                <a:xfrm>
                  <a:off x="5396989" y="5707632"/>
                  <a:ext cx="124427" cy="882914"/>
                </a:xfrm>
                <a:custGeom>
                  <a:avLst/>
                  <a:gdLst>
                    <a:gd name="connsiteX0" fmla="*/ 61533 w 124427"/>
                    <a:gd name="connsiteY0" fmla="*/ 1792 h 882914"/>
                    <a:gd name="connsiteX1" fmla="*/ 106138 w 124427"/>
                    <a:gd name="connsiteY1" fmla="*/ 252695 h 882914"/>
                    <a:gd name="connsiteX2" fmla="*/ 117289 w 124427"/>
                    <a:gd name="connsiteY2" fmla="*/ 392085 h 882914"/>
                    <a:gd name="connsiteX3" fmla="*/ 201 w 124427"/>
                    <a:gd name="connsiteY3" fmla="*/ 882739 h 882914"/>
                    <a:gd name="connsiteX4" fmla="*/ 89411 w 124427"/>
                    <a:gd name="connsiteY4" fmla="*/ 447841 h 882914"/>
                    <a:gd name="connsiteX5" fmla="*/ 100562 w 124427"/>
                    <a:gd name="connsiteY5" fmla="*/ 392085 h 882914"/>
                    <a:gd name="connsiteX6" fmla="*/ 61533 w 124427"/>
                    <a:gd name="connsiteY6" fmla="*/ 1792 h 8829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24427" h="882914">
                      <a:moveTo>
                        <a:pt x="61533" y="1792"/>
                      </a:moveTo>
                      <a:cubicBezTo>
                        <a:pt x="62462" y="-21440"/>
                        <a:pt x="96845" y="187646"/>
                        <a:pt x="106138" y="252695"/>
                      </a:cubicBezTo>
                      <a:cubicBezTo>
                        <a:pt x="115431" y="317744"/>
                        <a:pt x="134945" y="287078"/>
                        <a:pt x="117289" y="392085"/>
                      </a:cubicBezTo>
                      <a:cubicBezTo>
                        <a:pt x="99633" y="497092"/>
                        <a:pt x="4847" y="873446"/>
                        <a:pt x="201" y="882739"/>
                      </a:cubicBezTo>
                      <a:cubicBezTo>
                        <a:pt x="-4445" y="892032"/>
                        <a:pt x="72684" y="529617"/>
                        <a:pt x="89411" y="447841"/>
                      </a:cubicBezTo>
                      <a:cubicBezTo>
                        <a:pt x="106138" y="366065"/>
                        <a:pt x="100562" y="463639"/>
                        <a:pt x="100562" y="392085"/>
                      </a:cubicBezTo>
                      <a:cubicBezTo>
                        <a:pt x="100562" y="320531"/>
                        <a:pt x="60604" y="25024"/>
                        <a:pt x="61533" y="179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50" name="フリーフォーム 1049">
                  <a:extLst>
                    <a:ext uri="{FF2B5EF4-FFF2-40B4-BE49-F238E27FC236}">
                      <a16:creationId xmlns:a16="http://schemas.microsoft.com/office/drawing/2014/main" id="{CC2828D9-BD0A-25F7-9327-3348700C7987}"/>
                    </a:ext>
                  </a:extLst>
                </p:cNvPr>
                <p:cNvSpPr/>
                <p:nvPr/>
              </p:nvSpPr>
              <p:spPr>
                <a:xfrm>
                  <a:off x="3564596" y="7102796"/>
                  <a:ext cx="133331" cy="347669"/>
                </a:xfrm>
                <a:custGeom>
                  <a:avLst/>
                  <a:gdLst>
                    <a:gd name="connsiteX0" fmla="*/ 3794 w 133331"/>
                    <a:gd name="connsiteY0" fmla="*/ 531 h 347669"/>
                    <a:gd name="connsiteX1" fmla="*/ 48399 w 133331"/>
                    <a:gd name="connsiteY1" fmla="*/ 201253 h 347669"/>
                    <a:gd name="connsiteX2" fmla="*/ 132033 w 133331"/>
                    <a:gd name="connsiteY2" fmla="*/ 346219 h 347669"/>
                    <a:gd name="connsiteX3" fmla="*/ 93004 w 133331"/>
                    <a:gd name="connsiteY3" fmla="*/ 268160 h 347669"/>
                    <a:gd name="connsiteX4" fmla="*/ 9370 w 133331"/>
                    <a:gd name="connsiteY4" fmla="*/ 145497 h 347669"/>
                    <a:gd name="connsiteX5" fmla="*/ 3794 w 133331"/>
                    <a:gd name="connsiteY5" fmla="*/ 531 h 3476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33331" h="347669">
                      <a:moveTo>
                        <a:pt x="3794" y="531"/>
                      </a:moveTo>
                      <a:cubicBezTo>
                        <a:pt x="10299" y="9824"/>
                        <a:pt x="27026" y="143638"/>
                        <a:pt x="48399" y="201253"/>
                      </a:cubicBezTo>
                      <a:cubicBezTo>
                        <a:pt x="69772" y="258868"/>
                        <a:pt x="124599" y="335068"/>
                        <a:pt x="132033" y="346219"/>
                      </a:cubicBezTo>
                      <a:cubicBezTo>
                        <a:pt x="139467" y="357370"/>
                        <a:pt x="113448" y="301614"/>
                        <a:pt x="93004" y="268160"/>
                      </a:cubicBezTo>
                      <a:cubicBezTo>
                        <a:pt x="72560" y="234706"/>
                        <a:pt x="19592" y="184526"/>
                        <a:pt x="9370" y="145497"/>
                      </a:cubicBezTo>
                      <a:cubicBezTo>
                        <a:pt x="-852" y="106468"/>
                        <a:pt x="-2711" y="-8762"/>
                        <a:pt x="3794" y="53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51" name="フリーフォーム 1050">
                  <a:extLst>
                    <a:ext uri="{FF2B5EF4-FFF2-40B4-BE49-F238E27FC236}">
                      <a16:creationId xmlns:a16="http://schemas.microsoft.com/office/drawing/2014/main" id="{56044542-26D2-4EEC-2FF9-C6099DA8E686}"/>
                    </a:ext>
                  </a:extLst>
                </p:cNvPr>
                <p:cNvSpPr/>
                <p:nvPr/>
              </p:nvSpPr>
              <p:spPr>
                <a:xfrm>
                  <a:off x="3969269" y="7727788"/>
                  <a:ext cx="318596" cy="213943"/>
                </a:xfrm>
                <a:custGeom>
                  <a:avLst/>
                  <a:gdLst>
                    <a:gd name="connsiteX0" fmla="*/ 565 w 318596"/>
                    <a:gd name="connsiteY0" fmla="*/ 7 h 213943"/>
                    <a:gd name="connsiteX1" fmla="*/ 173409 w 318596"/>
                    <a:gd name="connsiteY1" fmla="*/ 89217 h 213943"/>
                    <a:gd name="connsiteX2" fmla="*/ 312799 w 318596"/>
                    <a:gd name="connsiteY2" fmla="*/ 211880 h 213943"/>
                    <a:gd name="connsiteX3" fmla="*/ 284921 w 318596"/>
                    <a:gd name="connsiteY3" fmla="*/ 156124 h 213943"/>
                    <a:gd name="connsiteX4" fmla="*/ 218014 w 318596"/>
                    <a:gd name="connsiteY4" fmla="*/ 27885 h 213943"/>
                    <a:gd name="connsiteX5" fmla="*/ 234741 w 318596"/>
                    <a:gd name="connsiteY5" fmla="*/ 83641 h 213943"/>
                    <a:gd name="connsiteX6" fmla="*/ 565 w 318596"/>
                    <a:gd name="connsiteY6" fmla="*/ 7 h 2139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18596" h="213943">
                      <a:moveTo>
                        <a:pt x="565" y="7"/>
                      </a:moveTo>
                      <a:cubicBezTo>
                        <a:pt x="-9657" y="936"/>
                        <a:pt x="121370" y="53905"/>
                        <a:pt x="173409" y="89217"/>
                      </a:cubicBezTo>
                      <a:cubicBezTo>
                        <a:pt x="225448" y="124529"/>
                        <a:pt x="294214" y="200729"/>
                        <a:pt x="312799" y="211880"/>
                      </a:cubicBezTo>
                      <a:cubicBezTo>
                        <a:pt x="331384" y="223031"/>
                        <a:pt x="300719" y="186790"/>
                        <a:pt x="284921" y="156124"/>
                      </a:cubicBezTo>
                      <a:cubicBezTo>
                        <a:pt x="269124" y="125458"/>
                        <a:pt x="226377" y="39966"/>
                        <a:pt x="218014" y="27885"/>
                      </a:cubicBezTo>
                      <a:cubicBezTo>
                        <a:pt x="209651" y="15804"/>
                        <a:pt x="268195" y="85499"/>
                        <a:pt x="234741" y="83641"/>
                      </a:cubicBezTo>
                      <a:cubicBezTo>
                        <a:pt x="201287" y="81783"/>
                        <a:pt x="10787" y="-922"/>
                        <a:pt x="565" y="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52" name="フリーフォーム 1051">
                  <a:extLst>
                    <a:ext uri="{FF2B5EF4-FFF2-40B4-BE49-F238E27FC236}">
                      <a16:creationId xmlns:a16="http://schemas.microsoft.com/office/drawing/2014/main" id="{D609B58F-07F1-AA6F-A7EF-4D9D43EF9D87}"/>
                    </a:ext>
                  </a:extLst>
                </p:cNvPr>
                <p:cNvSpPr/>
                <p:nvPr/>
              </p:nvSpPr>
              <p:spPr>
                <a:xfrm>
                  <a:off x="4559536" y="7714381"/>
                  <a:ext cx="264353" cy="198206"/>
                </a:xfrm>
                <a:custGeom>
                  <a:avLst/>
                  <a:gdLst>
                    <a:gd name="connsiteX0" fmla="*/ 6888 w 264353"/>
                    <a:gd name="connsiteY0" fmla="*/ 52443 h 198206"/>
                    <a:gd name="connsiteX1" fmla="*/ 218762 w 264353"/>
                    <a:gd name="connsiteY1" fmla="*/ 13414 h 198206"/>
                    <a:gd name="connsiteX2" fmla="*/ 163005 w 264353"/>
                    <a:gd name="connsiteY2" fmla="*/ 63595 h 198206"/>
                    <a:gd name="connsiteX3" fmla="*/ 1313 w 264353"/>
                    <a:gd name="connsiteY3" fmla="*/ 197409 h 198206"/>
                    <a:gd name="connsiteX4" fmla="*/ 96098 w 264353"/>
                    <a:gd name="connsiteY4" fmla="*/ 113775 h 198206"/>
                    <a:gd name="connsiteX5" fmla="*/ 263366 w 264353"/>
                    <a:gd name="connsiteY5" fmla="*/ 2263 h 198206"/>
                    <a:gd name="connsiteX6" fmla="*/ 6888 w 264353"/>
                    <a:gd name="connsiteY6" fmla="*/ 52443 h 1982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64353" h="198206">
                      <a:moveTo>
                        <a:pt x="6888" y="52443"/>
                      </a:moveTo>
                      <a:cubicBezTo>
                        <a:pt x="-546" y="54301"/>
                        <a:pt x="192743" y="11555"/>
                        <a:pt x="218762" y="13414"/>
                      </a:cubicBezTo>
                      <a:cubicBezTo>
                        <a:pt x="244781" y="15273"/>
                        <a:pt x="199246" y="32929"/>
                        <a:pt x="163005" y="63595"/>
                      </a:cubicBezTo>
                      <a:cubicBezTo>
                        <a:pt x="126764" y="94261"/>
                        <a:pt x="12464" y="189046"/>
                        <a:pt x="1313" y="197409"/>
                      </a:cubicBezTo>
                      <a:cubicBezTo>
                        <a:pt x="-9838" y="205772"/>
                        <a:pt x="52423" y="146299"/>
                        <a:pt x="96098" y="113775"/>
                      </a:cubicBezTo>
                      <a:cubicBezTo>
                        <a:pt x="139773" y="81251"/>
                        <a:pt x="277305" y="17131"/>
                        <a:pt x="263366" y="2263"/>
                      </a:cubicBezTo>
                      <a:cubicBezTo>
                        <a:pt x="249427" y="-12605"/>
                        <a:pt x="14322" y="50585"/>
                        <a:pt x="6888" y="5244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53" name="フリーフォーム 1052">
                  <a:extLst>
                    <a:ext uri="{FF2B5EF4-FFF2-40B4-BE49-F238E27FC236}">
                      <a16:creationId xmlns:a16="http://schemas.microsoft.com/office/drawing/2014/main" id="{5DC4751C-AADA-3200-4374-FCA4E292CAA8}"/>
                    </a:ext>
                  </a:extLst>
                </p:cNvPr>
                <p:cNvSpPr/>
                <p:nvPr/>
              </p:nvSpPr>
              <p:spPr>
                <a:xfrm>
                  <a:off x="4671989" y="7437013"/>
                  <a:ext cx="514068" cy="447975"/>
                </a:xfrm>
                <a:custGeom>
                  <a:avLst/>
                  <a:gdLst>
                    <a:gd name="connsiteX0" fmla="*/ 513328 w 514068"/>
                    <a:gd name="connsiteY0" fmla="*/ 850 h 447975"/>
                    <a:gd name="connsiteX1" fmla="*/ 340484 w 514068"/>
                    <a:gd name="connsiteY1" fmla="*/ 201572 h 447975"/>
                    <a:gd name="connsiteX2" fmla="*/ 372 w 514068"/>
                    <a:gd name="connsiteY2" fmla="*/ 446899 h 447975"/>
                    <a:gd name="connsiteX3" fmla="*/ 279152 w 514068"/>
                    <a:gd name="connsiteY3" fmla="*/ 279631 h 447975"/>
                    <a:gd name="connsiteX4" fmla="*/ 513328 w 514068"/>
                    <a:gd name="connsiteY4" fmla="*/ 850 h 447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4068" h="447975">
                      <a:moveTo>
                        <a:pt x="513328" y="850"/>
                      </a:moveTo>
                      <a:cubicBezTo>
                        <a:pt x="523550" y="-12160"/>
                        <a:pt x="425977" y="127231"/>
                        <a:pt x="340484" y="201572"/>
                      </a:cubicBezTo>
                      <a:cubicBezTo>
                        <a:pt x="254991" y="275914"/>
                        <a:pt x="10594" y="433889"/>
                        <a:pt x="372" y="446899"/>
                      </a:cubicBezTo>
                      <a:cubicBezTo>
                        <a:pt x="-9850" y="459909"/>
                        <a:pt x="192730" y="352114"/>
                        <a:pt x="279152" y="279631"/>
                      </a:cubicBezTo>
                      <a:cubicBezTo>
                        <a:pt x="365574" y="207148"/>
                        <a:pt x="503106" y="13860"/>
                        <a:pt x="513328" y="85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54" name="フリーフォーム 1053">
                  <a:extLst>
                    <a:ext uri="{FF2B5EF4-FFF2-40B4-BE49-F238E27FC236}">
                      <a16:creationId xmlns:a16="http://schemas.microsoft.com/office/drawing/2014/main" id="{3183F404-58D2-0076-C0BC-E64559FD1AE7}"/>
                    </a:ext>
                  </a:extLst>
                </p:cNvPr>
                <p:cNvSpPr/>
                <p:nvPr/>
              </p:nvSpPr>
              <p:spPr>
                <a:xfrm>
                  <a:off x="5597728" y="5787276"/>
                  <a:ext cx="44854" cy="530192"/>
                </a:xfrm>
                <a:custGeom>
                  <a:avLst/>
                  <a:gdLst>
                    <a:gd name="connsiteX0" fmla="*/ 184 w 44854"/>
                    <a:gd name="connsiteY0" fmla="*/ 207 h 530192"/>
                    <a:gd name="connsiteX1" fmla="*/ 28062 w 44854"/>
                    <a:gd name="connsiteY1" fmla="*/ 318017 h 530192"/>
                    <a:gd name="connsiteX2" fmla="*/ 5760 w 44854"/>
                    <a:gd name="connsiteY2" fmla="*/ 529890 h 530192"/>
                    <a:gd name="connsiteX3" fmla="*/ 44789 w 44854"/>
                    <a:gd name="connsiteY3" fmla="*/ 273412 h 530192"/>
                    <a:gd name="connsiteX4" fmla="*/ 184 w 44854"/>
                    <a:gd name="connsiteY4" fmla="*/ 207 h 5301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854" h="530192">
                      <a:moveTo>
                        <a:pt x="184" y="207"/>
                      </a:moveTo>
                      <a:cubicBezTo>
                        <a:pt x="-2604" y="7641"/>
                        <a:pt x="27133" y="229737"/>
                        <a:pt x="28062" y="318017"/>
                      </a:cubicBezTo>
                      <a:cubicBezTo>
                        <a:pt x="28991" y="406297"/>
                        <a:pt x="2972" y="537324"/>
                        <a:pt x="5760" y="529890"/>
                      </a:cubicBezTo>
                      <a:cubicBezTo>
                        <a:pt x="8548" y="522456"/>
                        <a:pt x="46648" y="359834"/>
                        <a:pt x="44789" y="273412"/>
                      </a:cubicBezTo>
                      <a:cubicBezTo>
                        <a:pt x="42930" y="186990"/>
                        <a:pt x="2972" y="-7227"/>
                        <a:pt x="184" y="20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55" name="フリーフォーム 1054">
                  <a:extLst>
                    <a:ext uri="{FF2B5EF4-FFF2-40B4-BE49-F238E27FC236}">
                      <a16:creationId xmlns:a16="http://schemas.microsoft.com/office/drawing/2014/main" id="{FE7CE8D4-EAC7-1CDA-4D20-EFF11053FE98}"/>
                    </a:ext>
                  </a:extLst>
                </p:cNvPr>
                <p:cNvSpPr/>
                <p:nvPr/>
              </p:nvSpPr>
              <p:spPr>
                <a:xfrm>
                  <a:off x="3021423" y="5895627"/>
                  <a:ext cx="179185" cy="911035"/>
                </a:xfrm>
                <a:custGeom>
                  <a:avLst/>
                  <a:gdLst>
                    <a:gd name="connsiteX0" fmla="*/ 557 w 179185"/>
                    <a:gd name="connsiteY0" fmla="*/ 3368 h 911035"/>
                    <a:gd name="connsiteX1" fmla="*/ 50738 w 179185"/>
                    <a:gd name="connsiteY1" fmla="*/ 382510 h 911035"/>
                    <a:gd name="connsiteX2" fmla="*/ 178977 w 179185"/>
                    <a:gd name="connsiteY2" fmla="*/ 906617 h 911035"/>
                    <a:gd name="connsiteX3" fmla="*/ 78616 w 179185"/>
                    <a:gd name="connsiteY3" fmla="*/ 599958 h 911035"/>
                    <a:gd name="connsiteX4" fmla="*/ 557 w 179185"/>
                    <a:gd name="connsiteY4" fmla="*/ 3368 h 9110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9185" h="911035">
                      <a:moveTo>
                        <a:pt x="557" y="3368"/>
                      </a:moveTo>
                      <a:cubicBezTo>
                        <a:pt x="-4089" y="-32873"/>
                        <a:pt x="21001" y="231969"/>
                        <a:pt x="50738" y="382510"/>
                      </a:cubicBezTo>
                      <a:cubicBezTo>
                        <a:pt x="80475" y="533051"/>
                        <a:pt x="174331" y="870376"/>
                        <a:pt x="178977" y="906617"/>
                      </a:cubicBezTo>
                      <a:cubicBezTo>
                        <a:pt x="183623" y="942858"/>
                        <a:pt x="109282" y="748641"/>
                        <a:pt x="78616" y="599958"/>
                      </a:cubicBezTo>
                      <a:cubicBezTo>
                        <a:pt x="47950" y="451275"/>
                        <a:pt x="5203" y="39609"/>
                        <a:pt x="557" y="336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56" name="フリーフォーム 1055">
                  <a:extLst>
                    <a:ext uri="{FF2B5EF4-FFF2-40B4-BE49-F238E27FC236}">
                      <a16:creationId xmlns:a16="http://schemas.microsoft.com/office/drawing/2014/main" id="{6F0FC44C-8F09-F9D8-0AC5-7A8DE8F26F6C}"/>
                    </a:ext>
                  </a:extLst>
                </p:cNvPr>
                <p:cNvSpPr/>
                <p:nvPr/>
              </p:nvSpPr>
              <p:spPr>
                <a:xfrm>
                  <a:off x="3016375" y="5818993"/>
                  <a:ext cx="23182" cy="452251"/>
                </a:xfrm>
                <a:custGeom>
                  <a:avLst/>
                  <a:gdLst>
                    <a:gd name="connsiteX0" fmla="*/ 16757 w 23182"/>
                    <a:gd name="connsiteY0" fmla="*/ 1944 h 452251"/>
                    <a:gd name="connsiteX1" fmla="*/ 22332 w 23182"/>
                    <a:gd name="connsiteY1" fmla="*/ 442417 h 452251"/>
                    <a:gd name="connsiteX2" fmla="*/ 30 w 23182"/>
                    <a:gd name="connsiteY2" fmla="*/ 286300 h 452251"/>
                    <a:gd name="connsiteX3" fmla="*/ 16757 w 23182"/>
                    <a:gd name="connsiteY3" fmla="*/ 1944 h 4522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182" h="452251">
                      <a:moveTo>
                        <a:pt x="16757" y="1944"/>
                      </a:moveTo>
                      <a:cubicBezTo>
                        <a:pt x="20474" y="27963"/>
                        <a:pt x="25120" y="395024"/>
                        <a:pt x="22332" y="442417"/>
                      </a:cubicBezTo>
                      <a:cubicBezTo>
                        <a:pt x="19544" y="489810"/>
                        <a:pt x="-899" y="354137"/>
                        <a:pt x="30" y="286300"/>
                      </a:cubicBezTo>
                      <a:cubicBezTo>
                        <a:pt x="959" y="218463"/>
                        <a:pt x="13040" y="-24075"/>
                        <a:pt x="16757" y="194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57" name="フリーフォーム 1056">
                  <a:extLst>
                    <a:ext uri="{FF2B5EF4-FFF2-40B4-BE49-F238E27FC236}">
                      <a16:creationId xmlns:a16="http://schemas.microsoft.com/office/drawing/2014/main" id="{682EB5D1-F288-7779-7D4F-6C9467E8503F}"/>
                    </a:ext>
                  </a:extLst>
                </p:cNvPr>
                <p:cNvSpPr/>
                <p:nvPr/>
              </p:nvSpPr>
              <p:spPr>
                <a:xfrm>
                  <a:off x="3300761" y="7019440"/>
                  <a:ext cx="390536" cy="591385"/>
                </a:xfrm>
                <a:custGeom>
                  <a:avLst/>
                  <a:gdLst>
                    <a:gd name="connsiteX0" fmla="*/ 0 w 390536"/>
                    <a:gd name="connsiteY0" fmla="*/ 253 h 591385"/>
                    <a:gd name="connsiteX1" fmla="*/ 122663 w 390536"/>
                    <a:gd name="connsiteY1" fmla="*/ 290184 h 591385"/>
                    <a:gd name="connsiteX2" fmla="*/ 384717 w 390536"/>
                    <a:gd name="connsiteY2" fmla="*/ 585692 h 591385"/>
                    <a:gd name="connsiteX3" fmla="*/ 289932 w 390536"/>
                    <a:gd name="connsiteY3" fmla="*/ 474180 h 591385"/>
                    <a:gd name="connsiteX4" fmla="*/ 122663 w 390536"/>
                    <a:gd name="connsiteY4" fmla="*/ 340365 h 591385"/>
                    <a:gd name="connsiteX5" fmla="*/ 0 w 390536"/>
                    <a:gd name="connsiteY5" fmla="*/ 253 h 5913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90536" h="591385">
                      <a:moveTo>
                        <a:pt x="0" y="253"/>
                      </a:moveTo>
                      <a:cubicBezTo>
                        <a:pt x="0" y="-8110"/>
                        <a:pt x="58544" y="192611"/>
                        <a:pt x="122663" y="290184"/>
                      </a:cubicBezTo>
                      <a:cubicBezTo>
                        <a:pt x="186782" y="387757"/>
                        <a:pt x="356839" y="555026"/>
                        <a:pt x="384717" y="585692"/>
                      </a:cubicBezTo>
                      <a:cubicBezTo>
                        <a:pt x="412595" y="616358"/>
                        <a:pt x="333608" y="515068"/>
                        <a:pt x="289932" y="474180"/>
                      </a:cubicBezTo>
                      <a:cubicBezTo>
                        <a:pt x="246256" y="433292"/>
                        <a:pt x="166339" y="415636"/>
                        <a:pt x="122663" y="340365"/>
                      </a:cubicBezTo>
                      <a:cubicBezTo>
                        <a:pt x="78987" y="265094"/>
                        <a:pt x="0" y="8616"/>
                        <a:pt x="0" y="2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58" name="フリーフォーム 1057">
                  <a:extLst>
                    <a:ext uri="{FF2B5EF4-FFF2-40B4-BE49-F238E27FC236}">
                      <a16:creationId xmlns:a16="http://schemas.microsoft.com/office/drawing/2014/main" id="{4E4C6C50-E815-5ECE-1B52-F4D9B3158964}"/>
                    </a:ext>
                  </a:extLst>
                </p:cNvPr>
                <p:cNvSpPr/>
                <p:nvPr/>
              </p:nvSpPr>
              <p:spPr>
                <a:xfrm>
                  <a:off x="5402182" y="6622970"/>
                  <a:ext cx="224491" cy="722336"/>
                </a:xfrm>
                <a:custGeom>
                  <a:avLst/>
                  <a:gdLst>
                    <a:gd name="connsiteX0" fmla="*/ 206881 w 224491"/>
                    <a:gd name="connsiteY0" fmla="*/ 23157 h 722336"/>
                    <a:gd name="connsiteX1" fmla="*/ 184579 w 224491"/>
                    <a:gd name="connsiteY1" fmla="*/ 346542 h 722336"/>
                    <a:gd name="connsiteX2" fmla="*/ 106520 w 224491"/>
                    <a:gd name="connsiteY2" fmla="*/ 563991 h 722336"/>
                    <a:gd name="connsiteX3" fmla="*/ 584 w 224491"/>
                    <a:gd name="connsiteY3" fmla="*/ 720108 h 722336"/>
                    <a:gd name="connsiteX4" fmla="*/ 156701 w 224491"/>
                    <a:gd name="connsiteY4" fmla="*/ 446903 h 722336"/>
                    <a:gd name="connsiteX5" fmla="*/ 223608 w 224491"/>
                    <a:gd name="connsiteY5" fmla="*/ 73337 h 722336"/>
                    <a:gd name="connsiteX6" fmla="*/ 206881 w 224491"/>
                    <a:gd name="connsiteY6" fmla="*/ 23157 h 7223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24491" h="722336">
                      <a:moveTo>
                        <a:pt x="206881" y="23157"/>
                      </a:moveTo>
                      <a:cubicBezTo>
                        <a:pt x="200376" y="68691"/>
                        <a:pt x="201306" y="256403"/>
                        <a:pt x="184579" y="346542"/>
                      </a:cubicBezTo>
                      <a:cubicBezTo>
                        <a:pt x="167852" y="436681"/>
                        <a:pt x="137186" y="501730"/>
                        <a:pt x="106520" y="563991"/>
                      </a:cubicBezTo>
                      <a:cubicBezTo>
                        <a:pt x="75854" y="626252"/>
                        <a:pt x="-7779" y="739622"/>
                        <a:pt x="584" y="720108"/>
                      </a:cubicBezTo>
                      <a:cubicBezTo>
                        <a:pt x="8947" y="700594"/>
                        <a:pt x="119530" y="554698"/>
                        <a:pt x="156701" y="446903"/>
                      </a:cubicBezTo>
                      <a:cubicBezTo>
                        <a:pt x="193872" y="339108"/>
                        <a:pt x="218962" y="144891"/>
                        <a:pt x="223608" y="73337"/>
                      </a:cubicBezTo>
                      <a:cubicBezTo>
                        <a:pt x="228254" y="1783"/>
                        <a:pt x="213386" y="-22377"/>
                        <a:pt x="206881" y="2315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59" name="フリーフォーム 1058">
                  <a:extLst>
                    <a:ext uri="{FF2B5EF4-FFF2-40B4-BE49-F238E27FC236}">
                      <a16:creationId xmlns:a16="http://schemas.microsoft.com/office/drawing/2014/main" id="{DB8D0219-D836-DDE9-F758-999148D437F9}"/>
                    </a:ext>
                  </a:extLst>
                </p:cNvPr>
                <p:cNvSpPr/>
                <p:nvPr/>
              </p:nvSpPr>
              <p:spPr>
                <a:xfrm>
                  <a:off x="3624140" y="6333624"/>
                  <a:ext cx="126390" cy="167924"/>
                </a:xfrm>
                <a:custGeom>
                  <a:avLst/>
                  <a:gdLst>
                    <a:gd name="connsiteX0" fmla="*/ 6 w 126390"/>
                    <a:gd name="connsiteY0" fmla="*/ 269 h 167924"/>
                    <a:gd name="connsiteX1" fmla="*/ 111519 w 126390"/>
                    <a:gd name="connsiteY1" fmla="*/ 106205 h 167924"/>
                    <a:gd name="connsiteX2" fmla="*/ 117094 w 126390"/>
                    <a:gd name="connsiteY2" fmla="*/ 167537 h 167924"/>
                    <a:gd name="connsiteX3" fmla="*/ 117094 w 126390"/>
                    <a:gd name="connsiteY3" fmla="*/ 78327 h 167924"/>
                    <a:gd name="connsiteX4" fmla="*/ 6 w 126390"/>
                    <a:gd name="connsiteY4" fmla="*/ 269 h 1679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6390" h="167924">
                      <a:moveTo>
                        <a:pt x="6" y="269"/>
                      </a:moveTo>
                      <a:cubicBezTo>
                        <a:pt x="-923" y="4915"/>
                        <a:pt x="92004" y="78327"/>
                        <a:pt x="111519" y="106205"/>
                      </a:cubicBezTo>
                      <a:cubicBezTo>
                        <a:pt x="131034" y="134083"/>
                        <a:pt x="116165" y="172183"/>
                        <a:pt x="117094" y="167537"/>
                      </a:cubicBezTo>
                      <a:cubicBezTo>
                        <a:pt x="118023" y="162891"/>
                        <a:pt x="137538" y="104346"/>
                        <a:pt x="117094" y="78327"/>
                      </a:cubicBezTo>
                      <a:cubicBezTo>
                        <a:pt x="96650" y="52308"/>
                        <a:pt x="935" y="-4377"/>
                        <a:pt x="6" y="26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60" name="フリーフォーム 1059">
                  <a:extLst>
                    <a:ext uri="{FF2B5EF4-FFF2-40B4-BE49-F238E27FC236}">
                      <a16:creationId xmlns:a16="http://schemas.microsoft.com/office/drawing/2014/main" id="{3CE6B3F1-D308-1E11-E80F-E6CF10D4E056}"/>
                    </a:ext>
                  </a:extLst>
                </p:cNvPr>
                <p:cNvSpPr/>
                <p:nvPr/>
              </p:nvSpPr>
              <p:spPr>
                <a:xfrm>
                  <a:off x="4959609" y="6305692"/>
                  <a:ext cx="53020" cy="263437"/>
                </a:xfrm>
                <a:custGeom>
                  <a:avLst/>
                  <a:gdLst>
                    <a:gd name="connsiteX0" fmla="*/ 52864 w 53020"/>
                    <a:gd name="connsiteY0" fmla="*/ 323 h 263437"/>
                    <a:gd name="connsiteX1" fmla="*/ 19411 w 53020"/>
                    <a:gd name="connsiteY1" fmla="*/ 106259 h 263437"/>
                    <a:gd name="connsiteX2" fmla="*/ 47289 w 53020"/>
                    <a:gd name="connsiteY2" fmla="*/ 262376 h 263437"/>
                    <a:gd name="connsiteX3" fmla="*/ 8259 w 53020"/>
                    <a:gd name="connsiteY3" fmla="*/ 173167 h 263437"/>
                    <a:gd name="connsiteX4" fmla="*/ 2684 w 53020"/>
                    <a:gd name="connsiteY4" fmla="*/ 139713 h 263437"/>
                    <a:gd name="connsiteX5" fmla="*/ 52864 w 53020"/>
                    <a:gd name="connsiteY5" fmla="*/ 323 h 2634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3020" h="263437">
                      <a:moveTo>
                        <a:pt x="52864" y="323"/>
                      </a:moveTo>
                      <a:cubicBezTo>
                        <a:pt x="55652" y="-5253"/>
                        <a:pt x="20340" y="62584"/>
                        <a:pt x="19411" y="106259"/>
                      </a:cubicBezTo>
                      <a:cubicBezTo>
                        <a:pt x="18482" y="149934"/>
                        <a:pt x="49148" y="251225"/>
                        <a:pt x="47289" y="262376"/>
                      </a:cubicBezTo>
                      <a:cubicBezTo>
                        <a:pt x="45430" y="273527"/>
                        <a:pt x="15693" y="193611"/>
                        <a:pt x="8259" y="173167"/>
                      </a:cubicBezTo>
                      <a:cubicBezTo>
                        <a:pt x="825" y="152723"/>
                        <a:pt x="-2892" y="164803"/>
                        <a:pt x="2684" y="139713"/>
                      </a:cubicBezTo>
                      <a:cubicBezTo>
                        <a:pt x="8260" y="114623"/>
                        <a:pt x="50076" y="5899"/>
                        <a:pt x="52864" y="32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61" name="フリーフォーム 1060">
                  <a:extLst>
                    <a:ext uri="{FF2B5EF4-FFF2-40B4-BE49-F238E27FC236}">
                      <a16:creationId xmlns:a16="http://schemas.microsoft.com/office/drawing/2014/main" id="{A46C6321-78B8-AA54-5435-AD39CCCFBFC6}"/>
                    </a:ext>
                  </a:extLst>
                </p:cNvPr>
                <p:cNvSpPr/>
                <p:nvPr/>
              </p:nvSpPr>
              <p:spPr>
                <a:xfrm>
                  <a:off x="5190818" y="6250246"/>
                  <a:ext cx="112712" cy="167291"/>
                </a:xfrm>
                <a:custGeom>
                  <a:avLst/>
                  <a:gdLst>
                    <a:gd name="connsiteX0" fmla="*/ 75 w 112712"/>
                    <a:gd name="connsiteY0" fmla="*/ 13 h 167291"/>
                    <a:gd name="connsiteX1" fmla="*/ 89284 w 112712"/>
                    <a:gd name="connsiteY1" fmla="*/ 78071 h 167291"/>
                    <a:gd name="connsiteX2" fmla="*/ 100436 w 112712"/>
                    <a:gd name="connsiteY2" fmla="*/ 167281 h 167291"/>
                    <a:gd name="connsiteX3" fmla="*/ 106011 w 112712"/>
                    <a:gd name="connsiteY3" fmla="*/ 72495 h 167291"/>
                    <a:gd name="connsiteX4" fmla="*/ 75 w 112712"/>
                    <a:gd name="connsiteY4" fmla="*/ 13 h 1672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2712" h="167291">
                      <a:moveTo>
                        <a:pt x="75" y="13"/>
                      </a:moveTo>
                      <a:cubicBezTo>
                        <a:pt x="-2713" y="942"/>
                        <a:pt x="72557" y="50193"/>
                        <a:pt x="89284" y="78071"/>
                      </a:cubicBezTo>
                      <a:cubicBezTo>
                        <a:pt x="106011" y="105949"/>
                        <a:pt x="97648" y="168210"/>
                        <a:pt x="100436" y="167281"/>
                      </a:cubicBezTo>
                      <a:cubicBezTo>
                        <a:pt x="103224" y="166352"/>
                        <a:pt x="122738" y="100373"/>
                        <a:pt x="106011" y="72495"/>
                      </a:cubicBezTo>
                      <a:cubicBezTo>
                        <a:pt x="89284" y="44617"/>
                        <a:pt x="2863" y="-916"/>
                        <a:pt x="75" y="1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62" name="フリーフォーム 1061">
                  <a:extLst>
                    <a:ext uri="{FF2B5EF4-FFF2-40B4-BE49-F238E27FC236}">
                      <a16:creationId xmlns:a16="http://schemas.microsoft.com/office/drawing/2014/main" id="{D91E038A-7093-BFE7-22B3-74A352851705}"/>
                    </a:ext>
                  </a:extLst>
                </p:cNvPr>
                <p:cNvSpPr/>
                <p:nvPr/>
              </p:nvSpPr>
              <p:spPr>
                <a:xfrm>
                  <a:off x="3858322" y="6434216"/>
                  <a:ext cx="22483" cy="156233"/>
                </a:xfrm>
                <a:custGeom>
                  <a:avLst/>
                  <a:gdLst>
                    <a:gd name="connsiteX0" fmla="*/ 0 w 22483"/>
                    <a:gd name="connsiteY0" fmla="*/ 38 h 156233"/>
                    <a:gd name="connsiteX1" fmla="*/ 22302 w 22483"/>
                    <a:gd name="connsiteY1" fmla="*/ 100399 h 156233"/>
                    <a:gd name="connsiteX2" fmla="*/ 11151 w 22483"/>
                    <a:gd name="connsiteY2" fmla="*/ 156155 h 156233"/>
                    <a:gd name="connsiteX3" fmla="*/ 22302 w 22483"/>
                    <a:gd name="connsiteY3" fmla="*/ 89247 h 156233"/>
                    <a:gd name="connsiteX4" fmla="*/ 0 w 22483"/>
                    <a:gd name="connsiteY4" fmla="*/ 38 h 1562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483" h="156233">
                      <a:moveTo>
                        <a:pt x="0" y="38"/>
                      </a:moveTo>
                      <a:cubicBezTo>
                        <a:pt x="0" y="1897"/>
                        <a:pt x="20444" y="74380"/>
                        <a:pt x="22302" y="100399"/>
                      </a:cubicBezTo>
                      <a:cubicBezTo>
                        <a:pt x="24160" y="126418"/>
                        <a:pt x="11151" y="158014"/>
                        <a:pt x="11151" y="156155"/>
                      </a:cubicBezTo>
                      <a:cubicBezTo>
                        <a:pt x="11151" y="154296"/>
                        <a:pt x="21373" y="114337"/>
                        <a:pt x="22302" y="89247"/>
                      </a:cubicBezTo>
                      <a:cubicBezTo>
                        <a:pt x="23231" y="64157"/>
                        <a:pt x="0" y="-1821"/>
                        <a:pt x="0" y="3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63" name="フリーフォーム 1062">
                  <a:extLst>
                    <a:ext uri="{FF2B5EF4-FFF2-40B4-BE49-F238E27FC236}">
                      <a16:creationId xmlns:a16="http://schemas.microsoft.com/office/drawing/2014/main" id="{E94B9786-8408-11FE-D488-3BB0D11C99BA}"/>
                    </a:ext>
                  </a:extLst>
                </p:cNvPr>
                <p:cNvSpPr/>
                <p:nvPr/>
              </p:nvSpPr>
              <p:spPr>
                <a:xfrm>
                  <a:off x="3868739" y="6890774"/>
                  <a:ext cx="56490" cy="151672"/>
                </a:xfrm>
                <a:custGeom>
                  <a:avLst/>
                  <a:gdLst>
                    <a:gd name="connsiteX0" fmla="*/ 56490 w 56490"/>
                    <a:gd name="connsiteY0" fmla="*/ 680 h 151672"/>
                    <a:gd name="connsiteX1" fmla="*/ 6310 w 56490"/>
                    <a:gd name="connsiteY1" fmla="*/ 84314 h 151672"/>
                    <a:gd name="connsiteX2" fmla="*/ 734 w 56490"/>
                    <a:gd name="connsiteY2" fmla="*/ 151221 h 151672"/>
                    <a:gd name="connsiteX3" fmla="*/ 6310 w 56490"/>
                    <a:gd name="connsiteY3" fmla="*/ 50860 h 151672"/>
                    <a:gd name="connsiteX4" fmla="*/ 56490 w 56490"/>
                    <a:gd name="connsiteY4" fmla="*/ 680 h 1516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6490" h="151672">
                      <a:moveTo>
                        <a:pt x="56490" y="680"/>
                      </a:moveTo>
                      <a:cubicBezTo>
                        <a:pt x="56490" y="6256"/>
                        <a:pt x="15603" y="59224"/>
                        <a:pt x="6310" y="84314"/>
                      </a:cubicBezTo>
                      <a:cubicBezTo>
                        <a:pt x="-2983" y="109404"/>
                        <a:pt x="734" y="156797"/>
                        <a:pt x="734" y="151221"/>
                      </a:cubicBezTo>
                      <a:cubicBezTo>
                        <a:pt x="734" y="145645"/>
                        <a:pt x="-2053" y="76879"/>
                        <a:pt x="6310" y="50860"/>
                      </a:cubicBezTo>
                      <a:cubicBezTo>
                        <a:pt x="14673" y="24841"/>
                        <a:pt x="56490" y="-4896"/>
                        <a:pt x="56490" y="68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64" name="フリーフォーム 1063">
                  <a:extLst>
                    <a:ext uri="{FF2B5EF4-FFF2-40B4-BE49-F238E27FC236}">
                      <a16:creationId xmlns:a16="http://schemas.microsoft.com/office/drawing/2014/main" id="{F6A0B9E2-33F1-31CD-4F8D-2C48F9442FD1}"/>
                    </a:ext>
                  </a:extLst>
                </p:cNvPr>
                <p:cNvSpPr/>
                <p:nvPr/>
              </p:nvSpPr>
              <p:spPr>
                <a:xfrm>
                  <a:off x="4794865" y="6874520"/>
                  <a:ext cx="97718" cy="106298"/>
                </a:xfrm>
                <a:custGeom>
                  <a:avLst/>
                  <a:gdLst>
                    <a:gd name="connsiteX0" fmla="*/ 159 w 97718"/>
                    <a:gd name="connsiteY0" fmla="*/ 207 h 106298"/>
                    <a:gd name="connsiteX1" fmla="*/ 72642 w 97718"/>
                    <a:gd name="connsiteY1" fmla="*/ 55963 h 106298"/>
                    <a:gd name="connsiteX2" fmla="*/ 83794 w 97718"/>
                    <a:gd name="connsiteY2" fmla="*/ 106143 h 106298"/>
                    <a:gd name="connsiteX3" fmla="*/ 94945 w 97718"/>
                    <a:gd name="connsiteY3" fmla="*/ 39236 h 106298"/>
                    <a:gd name="connsiteX4" fmla="*/ 159 w 97718"/>
                    <a:gd name="connsiteY4" fmla="*/ 207 h 1062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7718" h="106298">
                      <a:moveTo>
                        <a:pt x="159" y="207"/>
                      </a:moveTo>
                      <a:cubicBezTo>
                        <a:pt x="-3558" y="2995"/>
                        <a:pt x="58703" y="38307"/>
                        <a:pt x="72642" y="55963"/>
                      </a:cubicBezTo>
                      <a:cubicBezTo>
                        <a:pt x="86581" y="73619"/>
                        <a:pt x="80077" y="108931"/>
                        <a:pt x="83794" y="106143"/>
                      </a:cubicBezTo>
                      <a:cubicBezTo>
                        <a:pt x="87511" y="103355"/>
                        <a:pt x="104238" y="55033"/>
                        <a:pt x="94945" y="39236"/>
                      </a:cubicBezTo>
                      <a:cubicBezTo>
                        <a:pt x="85652" y="23439"/>
                        <a:pt x="3876" y="-2581"/>
                        <a:pt x="159" y="20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65" name="フリーフォーム 1064">
                  <a:extLst>
                    <a:ext uri="{FF2B5EF4-FFF2-40B4-BE49-F238E27FC236}">
                      <a16:creationId xmlns:a16="http://schemas.microsoft.com/office/drawing/2014/main" id="{F974680C-14A9-6488-60E2-862D2103C467}"/>
                    </a:ext>
                  </a:extLst>
                </p:cNvPr>
                <p:cNvSpPr/>
                <p:nvPr/>
              </p:nvSpPr>
              <p:spPr>
                <a:xfrm>
                  <a:off x="4225706" y="7437254"/>
                  <a:ext cx="718297" cy="273825"/>
                </a:xfrm>
                <a:custGeom>
                  <a:avLst/>
                  <a:gdLst>
                    <a:gd name="connsiteX0" fmla="*/ 139996 w 718297"/>
                    <a:gd name="connsiteY0" fmla="*/ 273814 h 273825"/>
                    <a:gd name="connsiteX1" fmla="*/ 368596 w 718297"/>
                    <a:gd name="connsiteY1" fmla="*/ 195756 h 273825"/>
                    <a:gd name="connsiteX2" fmla="*/ 463382 w 718297"/>
                    <a:gd name="connsiteY2" fmla="*/ 167878 h 273825"/>
                    <a:gd name="connsiteX3" fmla="*/ 468957 w 718297"/>
                    <a:gd name="connsiteY3" fmla="*/ 151151 h 273825"/>
                    <a:gd name="connsiteX4" fmla="*/ 714284 w 718297"/>
                    <a:gd name="connsiteY4" fmla="*/ 609 h 273825"/>
                    <a:gd name="connsiteX5" fmla="*/ 602772 w 718297"/>
                    <a:gd name="connsiteY5" fmla="*/ 100970 h 273825"/>
                    <a:gd name="connsiteX6" fmla="*/ 363021 w 718297"/>
                    <a:gd name="connsiteY6" fmla="*/ 173453 h 273825"/>
                    <a:gd name="connsiteX7" fmla="*/ 606 w 718297"/>
                    <a:gd name="connsiteY7" fmla="*/ 184605 h 273825"/>
                    <a:gd name="connsiteX8" fmla="*/ 273811 w 718297"/>
                    <a:gd name="connsiteY8" fmla="*/ 201331 h 273825"/>
                    <a:gd name="connsiteX9" fmla="*/ 139996 w 718297"/>
                    <a:gd name="connsiteY9" fmla="*/ 273814 h 2738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18297" h="273825">
                      <a:moveTo>
                        <a:pt x="139996" y="273814"/>
                      </a:moveTo>
                      <a:cubicBezTo>
                        <a:pt x="155793" y="272885"/>
                        <a:pt x="314698" y="213412"/>
                        <a:pt x="368596" y="195756"/>
                      </a:cubicBezTo>
                      <a:cubicBezTo>
                        <a:pt x="422494" y="178100"/>
                        <a:pt x="446655" y="175312"/>
                        <a:pt x="463382" y="167878"/>
                      </a:cubicBezTo>
                      <a:cubicBezTo>
                        <a:pt x="480109" y="160444"/>
                        <a:pt x="427140" y="179029"/>
                        <a:pt x="468957" y="151151"/>
                      </a:cubicBezTo>
                      <a:cubicBezTo>
                        <a:pt x="510774" y="123273"/>
                        <a:pt x="691982" y="8972"/>
                        <a:pt x="714284" y="609"/>
                      </a:cubicBezTo>
                      <a:cubicBezTo>
                        <a:pt x="736586" y="-7754"/>
                        <a:pt x="661316" y="72163"/>
                        <a:pt x="602772" y="100970"/>
                      </a:cubicBezTo>
                      <a:cubicBezTo>
                        <a:pt x="544228" y="129777"/>
                        <a:pt x="463382" y="159514"/>
                        <a:pt x="363021" y="173453"/>
                      </a:cubicBezTo>
                      <a:cubicBezTo>
                        <a:pt x="262660" y="187392"/>
                        <a:pt x="15474" y="179959"/>
                        <a:pt x="606" y="184605"/>
                      </a:cubicBezTo>
                      <a:cubicBezTo>
                        <a:pt x="-14262" y="189251"/>
                        <a:pt x="248721" y="184604"/>
                        <a:pt x="273811" y="201331"/>
                      </a:cubicBezTo>
                      <a:cubicBezTo>
                        <a:pt x="298901" y="218058"/>
                        <a:pt x="124199" y="274743"/>
                        <a:pt x="139996" y="27381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66" name="フリーフォーム 1065">
                  <a:extLst>
                    <a:ext uri="{FF2B5EF4-FFF2-40B4-BE49-F238E27FC236}">
                      <a16:creationId xmlns:a16="http://schemas.microsoft.com/office/drawing/2014/main" id="{E614E3FD-ECE3-8847-BB27-562DD1AD329D}"/>
                    </a:ext>
                  </a:extLst>
                </p:cNvPr>
                <p:cNvSpPr/>
                <p:nvPr/>
              </p:nvSpPr>
              <p:spPr>
                <a:xfrm>
                  <a:off x="4774388" y="7111935"/>
                  <a:ext cx="401592" cy="49526"/>
                </a:xfrm>
                <a:custGeom>
                  <a:avLst/>
                  <a:gdLst>
                    <a:gd name="connsiteX0" fmla="*/ 812 w 401592"/>
                    <a:gd name="connsiteY0" fmla="*/ 47690 h 49526"/>
                    <a:gd name="connsiteX1" fmla="*/ 204012 w 401592"/>
                    <a:gd name="connsiteY1" fmla="*/ 9590 h 49526"/>
                    <a:gd name="connsiteX2" fmla="*/ 105587 w 401592"/>
                    <a:gd name="connsiteY2" fmla="*/ 9590 h 49526"/>
                    <a:gd name="connsiteX3" fmla="*/ 235762 w 401592"/>
                    <a:gd name="connsiteY3" fmla="*/ 12765 h 49526"/>
                    <a:gd name="connsiteX4" fmla="*/ 400862 w 401592"/>
                    <a:gd name="connsiteY4" fmla="*/ 65 h 49526"/>
                    <a:gd name="connsiteX5" fmla="*/ 289737 w 401592"/>
                    <a:gd name="connsiteY5" fmla="*/ 19115 h 49526"/>
                    <a:gd name="connsiteX6" fmla="*/ 137337 w 401592"/>
                    <a:gd name="connsiteY6" fmla="*/ 41340 h 49526"/>
                    <a:gd name="connsiteX7" fmla="*/ 812 w 401592"/>
                    <a:gd name="connsiteY7" fmla="*/ 47690 h 495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01592" h="49526">
                      <a:moveTo>
                        <a:pt x="812" y="47690"/>
                      </a:moveTo>
                      <a:cubicBezTo>
                        <a:pt x="11925" y="42398"/>
                        <a:pt x="186550" y="15940"/>
                        <a:pt x="204012" y="9590"/>
                      </a:cubicBezTo>
                      <a:cubicBezTo>
                        <a:pt x="221474" y="3240"/>
                        <a:pt x="100295" y="9061"/>
                        <a:pt x="105587" y="9590"/>
                      </a:cubicBezTo>
                      <a:cubicBezTo>
                        <a:pt x="110879" y="10119"/>
                        <a:pt x="186550" y="14352"/>
                        <a:pt x="235762" y="12765"/>
                      </a:cubicBezTo>
                      <a:cubicBezTo>
                        <a:pt x="284974" y="11178"/>
                        <a:pt x="391866" y="-993"/>
                        <a:pt x="400862" y="65"/>
                      </a:cubicBezTo>
                      <a:cubicBezTo>
                        <a:pt x="409858" y="1123"/>
                        <a:pt x="333658" y="12236"/>
                        <a:pt x="289737" y="19115"/>
                      </a:cubicBezTo>
                      <a:cubicBezTo>
                        <a:pt x="245816" y="25994"/>
                        <a:pt x="179141" y="37107"/>
                        <a:pt x="137337" y="41340"/>
                      </a:cubicBezTo>
                      <a:cubicBezTo>
                        <a:pt x="95533" y="45573"/>
                        <a:pt x="-10301" y="52982"/>
                        <a:pt x="812" y="4769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67" name="フリーフォーム 1066">
                  <a:extLst>
                    <a:ext uri="{FF2B5EF4-FFF2-40B4-BE49-F238E27FC236}">
                      <a16:creationId xmlns:a16="http://schemas.microsoft.com/office/drawing/2014/main" id="{AFF0F692-E436-A517-80F6-054695F27BD3}"/>
                    </a:ext>
                  </a:extLst>
                </p:cNvPr>
                <p:cNvSpPr/>
                <p:nvPr/>
              </p:nvSpPr>
              <p:spPr>
                <a:xfrm>
                  <a:off x="3755285" y="7226238"/>
                  <a:ext cx="447906" cy="60525"/>
                </a:xfrm>
                <a:custGeom>
                  <a:avLst/>
                  <a:gdLst>
                    <a:gd name="connsiteX0" fmla="*/ 740 w 447906"/>
                    <a:gd name="connsiteY0" fmla="*/ 44512 h 60525"/>
                    <a:gd name="connsiteX1" fmla="*/ 124565 w 447906"/>
                    <a:gd name="connsiteY1" fmla="*/ 19112 h 60525"/>
                    <a:gd name="connsiteX2" fmla="*/ 172190 w 447906"/>
                    <a:gd name="connsiteY2" fmla="*/ 62 h 60525"/>
                    <a:gd name="connsiteX3" fmla="*/ 442065 w 447906"/>
                    <a:gd name="connsiteY3" fmla="*/ 25462 h 60525"/>
                    <a:gd name="connsiteX4" fmla="*/ 340465 w 447906"/>
                    <a:gd name="connsiteY4" fmla="*/ 25462 h 60525"/>
                    <a:gd name="connsiteX5" fmla="*/ 140440 w 447906"/>
                    <a:gd name="connsiteY5" fmla="*/ 60387 h 60525"/>
                    <a:gd name="connsiteX6" fmla="*/ 188065 w 447906"/>
                    <a:gd name="connsiteY6" fmla="*/ 38162 h 60525"/>
                    <a:gd name="connsiteX7" fmla="*/ 740 w 447906"/>
                    <a:gd name="connsiteY7" fmla="*/ 44512 h 605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47906" h="60525">
                      <a:moveTo>
                        <a:pt x="740" y="44512"/>
                      </a:moveTo>
                      <a:cubicBezTo>
                        <a:pt x="-9843" y="41337"/>
                        <a:pt x="95990" y="26520"/>
                        <a:pt x="124565" y="19112"/>
                      </a:cubicBezTo>
                      <a:cubicBezTo>
                        <a:pt x="153140" y="11704"/>
                        <a:pt x="119273" y="-996"/>
                        <a:pt x="172190" y="62"/>
                      </a:cubicBezTo>
                      <a:cubicBezTo>
                        <a:pt x="225107" y="1120"/>
                        <a:pt x="414019" y="21229"/>
                        <a:pt x="442065" y="25462"/>
                      </a:cubicBezTo>
                      <a:cubicBezTo>
                        <a:pt x="470111" y="29695"/>
                        <a:pt x="390736" y="19641"/>
                        <a:pt x="340465" y="25462"/>
                      </a:cubicBezTo>
                      <a:cubicBezTo>
                        <a:pt x="290194" y="31283"/>
                        <a:pt x="165840" y="58270"/>
                        <a:pt x="140440" y="60387"/>
                      </a:cubicBezTo>
                      <a:cubicBezTo>
                        <a:pt x="115040" y="62504"/>
                        <a:pt x="206586" y="39749"/>
                        <a:pt x="188065" y="38162"/>
                      </a:cubicBezTo>
                      <a:cubicBezTo>
                        <a:pt x="169544" y="36575"/>
                        <a:pt x="11323" y="47687"/>
                        <a:pt x="740" y="4451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68" name="フリーフォーム 1067">
                  <a:extLst>
                    <a:ext uri="{FF2B5EF4-FFF2-40B4-BE49-F238E27FC236}">
                      <a16:creationId xmlns:a16="http://schemas.microsoft.com/office/drawing/2014/main" id="{4CBD4114-217D-04DB-88E0-03A7C881FBF6}"/>
                    </a:ext>
                  </a:extLst>
                </p:cNvPr>
                <p:cNvSpPr/>
                <p:nvPr/>
              </p:nvSpPr>
              <p:spPr>
                <a:xfrm>
                  <a:off x="4860330" y="7159625"/>
                  <a:ext cx="289520" cy="165339"/>
                </a:xfrm>
                <a:custGeom>
                  <a:avLst/>
                  <a:gdLst>
                    <a:gd name="connsiteX0" fmla="*/ 289520 w 289520"/>
                    <a:gd name="connsiteY0" fmla="*/ 0 h 165339"/>
                    <a:gd name="connsiteX1" fmla="*/ 133945 w 289520"/>
                    <a:gd name="connsiteY1" fmla="*/ 38100 h 165339"/>
                    <a:gd name="connsiteX2" fmla="*/ 29170 w 289520"/>
                    <a:gd name="connsiteY2" fmla="*/ 111125 h 165339"/>
                    <a:gd name="connsiteX3" fmla="*/ 73620 w 289520"/>
                    <a:gd name="connsiteY3" fmla="*/ 66675 h 165339"/>
                    <a:gd name="connsiteX4" fmla="*/ 595 w 289520"/>
                    <a:gd name="connsiteY4" fmla="*/ 165100 h 165339"/>
                    <a:gd name="connsiteX5" fmla="*/ 45045 w 289520"/>
                    <a:gd name="connsiteY5" fmla="*/ 88900 h 1653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89520" h="165339">
                      <a:moveTo>
                        <a:pt x="289520" y="0"/>
                      </a:moveTo>
                      <a:cubicBezTo>
                        <a:pt x="233428" y="9789"/>
                        <a:pt x="177337" y="19579"/>
                        <a:pt x="133945" y="38100"/>
                      </a:cubicBezTo>
                      <a:cubicBezTo>
                        <a:pt x="90553" y="56621"/>
                        <a:pt x="39224" y="106363"/>
                        <a:pt x="29170" y="111125"/>
                      </a:cubicBezTo>
                      <a:cubicBezTo>
                        <a:pt x="19116" y="115888"/>
                        <a:pt x="78382" y="57679"/>
                        <a:pt x="73620" y="66675"/>
                      </a:cubicBezTo>
                      <a:cubicBezTo>
                        <a:pt x="68858" y="75671"/>
                        <a:pt x="5357" y="161396"/>
                        <a:pt x="595" y="165100"/>
                      </a:cubicBezTo>
                      <a:cubicBezTo>
                        <a:pt x="-4167" y="168804"/>
                        <a:pt x="20439" y="128852"/>
                        <a:pt x="45045" y="88900"/>
                      </a:cubicBezTo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69" name="フリーフォーム 1068">
                  <a:extLst>
                    <a:ext uri="{FF2B5EF4-FFF2-40B4-BE49-F238E27FC236}">
                      <a16:creationId xmlns:a16="http://schemas.microsoft.com/office/drawing/2014/main" id="{9D997DE2-4F9E-4BC2-006C-C81EE5AFF4B5}"/>
                    </a:ext>
                  </a:extLst>
                </p:cNvPr>
                <p:cNvSpPr/>
                <p:nvPr/>
              </p:nvSpPr>
              <p:spPr>
                <a:xfrm>
                  <a:off x="4825842" y="7159620"/>
                  <a:ext cx="349408" cy="139727"/>
                </a:xfrm>
                <a:custGeom>
                  <a:avLst/>
                  <a:gdLst>
                    <a:gd name="connsiteX0" fmla="*/ 349408 w 349408"/>
                    <a:gd name="connsiteY0" fmla="*/ 15880 h 139727"/>
                    <a:gd name="connsiteX1" fmla="*/ 222408 w 349408"/>
                    <a:gd name="connsiteY1" fmla="*/ 22230 h 139727"/>
                    <a:gd name="connsiteX2" fmla="*/ 117633 w 349408"/>
                    <a:gd name="connsiteY2" fmla="*/ 104780 h 139727"/>
                    <a:gd name="connsiteX3" fmla="*/ 162083 w 349408"/>
                    <a:gd name="connsiteY3" fmla="*/ 50805 h 139727"/>
                    <a:gd name="connsiteX4" fmla="*/ 158 w 349408"/>
                    <a:gd name="connsiteY4" fmla="*/ 139705 h 139727"/>
                    <a:gd name="connsiteX5" fmla="*/ 133508 w 349408"/>
                    <a:gd name="connsiteY5" fmla="*/ 41280 h 139727"/>
                    <a:gd name="connsiteX6" fmla="*/ 206533 w 349408"/>
                    <a:gd name="connsiteY6" fmla="*/ 5 h 139727"/>
                    <a:gd name="connsiteX7" fmla="*/ 146208 w 349408"/>
                    <a:gd name="connsiteY7" fmla="*/ 38105 h 139727"/>
                    <a:gd name="connsiteX8" fmla="*/ 222408 w 349408"/>
                    <a:gd name="connsiteY8" fmla="*/ 12705 h 139727"/>
                    <a:gd name="connsiteX9" fmla="*/ 349408 w 349408"/>
                    <a:gd name="connsiteY9" fmla="*/ 15880 h 1397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49408" h="139727">
                      <a:moveTo>
                        <a:pt x="349408" y="15880"/>
                      </a:moveTo>
                      <a:cubicBezTo>
                        <a:pt x="349408" y="17467"/>
                        <a:pt x="261037" y="7413"/>
                        <a:pt x="222408" y="22230"/>
                      </a:cubicBezTo>
                      <a:cubicBezTo>
                        <a:pt x="183779" y="37047"/>
                        <a:pt x="127687" y="100018"/>
                        <a:pt x="117633" y="104780"/>
                      </a:cubicBezTo>
                      <a:cubicBezTo>
                        <a:pt x="107579" y="109543"/>
                        <a:pt x="181662" y="44984"/>
                        <a:pt x="162083" y="50805"/>
                      </a:cubicBezTo>
                      <a:cubicBezTo>
                        <a:pt x="142504" y="56626"/>
                        <a:pt x="4920" y="141292"/>
                        <a:pt x="158" y="139705"/>
                      </a:cubicBezTo>
                      <a:cubicBezTo>
                        <a:pt x="-4604" y="138118"/>
                        <a:pt x="99112" y="64563"/>
                        <a:pt x="133508" y="41280"/>
                      </a:cubicBezTo>
                      <a:cubicBezTo>
                        <a:pt x="167904" y="17997"/>
                        <a:pt x="204416" y="534"/>
                        <a:pt x="206533" y="5"/>
                      </a:cubicBezTo>
                      <a:cubicBezTo>
                        <a:pt x="208650" y="-524"/>
                        <a:pt x="143562" y="35988"/>
                        <a:pt x="146208" y="38105"/>
                      </a:cubicBezTo>
                      <a:cubicBezTo>
                        <a:pt x="148854" y="40222"/>
                        <a:pt x="185895" y="16938"/>
                        <a:pt x="222408" y="12705"/>
                      </a:cubicBezTo>
                      <a:cubicBezTo>
                        <a:pt x="258920" y="8472"/>
                        <a:pt x="349408" y="14293"/>
                        <a:pt x="349408" y="1588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70" name="フリーフォーム 1069">
                  <a:extLst>
                    <a:ext uri="{FF2B5EF4-FFF2-40B4-BE49-F238E27FC236}">
                      <a16:creationId xmlns:a16="http://schemas.microsoft.com/office/drawing/2014/main" id="{0A2FAFDC-BB92-A430-B409-799E156352FE}"/>
                    </a:ext>
                  </a:extLst>
                </p:cNvPr>
                <p:cNvSpPr/>
                <p:nvPr/>
              </p:nvSpPr>
              <p:spPr>
                <a:xfrm>
                  <a:off x="4006567" y="7314783"/>
                  <a:ext cx="384476" cy="156584"/>
                </a:xfrm>
                <a:custGeom>
                  <a:avLst/>
                  <a:gdLst>
                    <a:gd name="connsiteX0" fmla="*/ 283 w 384476"/>
                    <a:gd name="connsiteY0" fmla="*/ 417 h 156584"/>
                    <a:gd name="connsiteX1" fmla="*/ 244758 w 384476"/>
                    <a:gd name="connsiteY1" fmla="*/ 152817 h 156584"/>
                    <a:gd name="connsiteX2" fmla="*/ 232058 w 384476"/>
                    <a:gd name="connsiteY2" fmla="*/ 111542 h 156584"/>
                    <a:gd name="connsiteX3" fmla="*/ 384458 w 384476"/>
                    <a:gd name="connsiteY3" fmla="*/ 127417 h 156584"/>
                    <a:gd name="connsiteX4" fmla="*/ 241583 w 384476"/>
                    <a:gd name="connsiteY4" fmla="*/ 105192 h 156584"/>
                    <a:gd name="connsiteX5" fmla="*/ 124108 w 384476"/>
                    <a:gd name="connsiteY5" fmla="*/ 38517 h 156584"/>
                    <a:gd name="connsiteX6" fmla="*/ 193958 w 384476"/>
                    <a:gd name="connsiteY6" fmla="*/ 105192 h 156584"/>
                    <a:gd name="connsiteX7" fmla="*/ 283 w 384476"/>
                    <a:gd name="connsiteY7" fmla="*/ 417 h 1565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84476" h="156584">
                      <a:moveTo>
                        <a:pt x="283" y="417"/>
                      </a:moveTo>
                      <a:cubicBezTo>
                        <a:pt x="8750" y="8355"/>
                        <a:pt x="206129" y="134296"/>
                        <a:pt x="244758" y="152817"/>
                      </a:cubicBezTo>
                      <a:cubicBezTo>
                        <a:pt x="283387" y="171338"/>
                        <a:pt x="208775" y="115775"/>
                        <a:pt x="232058" y="111542"/>
                      </a:cubicBezTo>
                      <a:cubicBezTo>
                        <a:pt x="255341" y="107309"/>
                        <a:pt x="382870" y="128475"/>
                        <a:pt x="384458" y="127417"/>
                      </a:cubicBezTo>
                      <a:cubicBezTo>
                        <a:pt x="386046" y="126359"/>
                        <a:pt x="284975" y="120009"/>
                        <a:pt x="241583" y="105192"/>
                      </a:cubicBezTo>
                      <a:cubicBezTo>
                        <a:pt x="198191" y="90375"/>
                        <a:pt x="132045" y="38517"/>
                        <a:pt x="124108" y="38517"/>
                      </a:cubicBezTo>
                      <a:cubicBezTo>
                        <a:pt x="116171" y="38517"/>
                        <a:pt x="212479" y="109955"/>
                        <a:pt x="193958" y="105192"/>
                      </a:cubicBezTo>
                      <a:cubicBezTo>
                        <a:pt x="175437" y="100429"/>
                        <a:pt x="-8184" y="-7521"/>
                        <a:pt x="283" y="41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71" name="フリーフォーム 1070">
                  <a:extLst>
                    <a:ext uri="{FF2B5EF4-FFF2-40B4-BE49-F238E27FC236}">
                      <a16:creationId xmlns:a16="http://schemas.microsoft.com/office/drawing/2014/main" id="{AFA7A446-456D-5641-A0B0-8BFF907EFC00}"/>
                    </a:ext>
                  </a:extLst>
                </p:cNvPr>
                <p:cNvSpPr/>
                <p:nvPr/>
              </p:nvSpPr>
              <p:spPr>
                <a:xfrm>
                  <a:off x="3524169" y="6660949"/>
                  <a:ext cx="59287" cy="297679"/>
                </a:xfrm>
                <a:custGeom>
                  <a:avLst/>
                  <a:gdLst>
                    <a:gd name="connsiteX0" fmla="*/ 9606 w 59287"/>
                    <a:gd name="connsiteY0" fmla="*/ 201 h 297679"/>
                    <a:gd name="connsiteX1" fmla="*/ 6431 w 59287"/>
                    <a:gd name="connsiteY1" fmla="*/ 108151 h 297679"/>
                    <a:gd name="connsiteX2" fmla="*/ 57231 w 59287"/>
                    <a:gd name="connsiteY2" fmla="*/ 292301 h 297679"/>
                    <a:gd name="connsiteX3" fmla="*/ 44531 w 59287"/>
                    <a:gd name="connsiteY3" fmla="*/ 238326 h 297679"/>
                    <a:gd name="connsiteX4" fmla="*/ 81 w 59287"/>
                    <a:gd name="connsiteY4" fmla="*/ 133551 h 297679"/>
                    <a:gd name="connsiteX5" fmla="*/ 9606 w 59287"/>
                    <a:gd name="connsiteY5" fmla="*/ 201 h 2976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9287" h="297679">
                      <a:moveTo>
                        <a:pt x="9606" y="201"/>
                      </a:moveTo>
                      <a:cubicBezTo>
                        <a:pt x="10664" y="-4032"/>
                        <a:pt x="-1506" y="59468"/>
                        <a:pt x="6431" y="108151"/>
                      </a:cubicBezTo>
                      <a:cubicBezTo>
                        <a:pt x="14368" y="156834"/>
                        <a:pt x="50881" y="270605"/>
                        <a:pt x="57231" y="292301"/>
                      </a:cubicBezTo>
                      <a:cubicBezTo>
                        <a:pt x="63581" y="313997"/>
                        <a:pt x="54056" y="264784"/>
                        <a:pt x="44531" y="238326"/>
                      </a:cubicBezTo>
                      <a:cubicBezTo>
                        <a:pt x="35006" y="211868"/>
                        <a:pt x="1139" y="172709"/>
                        <a:pt x="81" y="133551"/>
                      </a:cubicBezTo>
                      <a:cubicBezTo>
                        <a:pt x="-977" y="94393"/>
                        <a:pt x="8548" y="4434"/>
                        <a:pt x="9606" y="20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72" name="フリーフォーム 1071">
                  <a:extLst>
                    <a:ext uri="{FF2B5EF4-FFF2-40B4-BE49-F238E27FC236}">
                      <a16:creationId xmlns:a16="http://schemas.microsoft.com/office/drawing/2014/main" id="{DCFC276A-B1BF-C623-36B8-7188FE689773}"/>
                    </a:ext>
                  </a:extLst>
                </p:cNvPr>
                <p:cNvSpPr/>
                <p:nvPr/>
              </p:nvSpPr>
              <p:spPr>
                <a:xfrm>
                  <a:off x="5226050" y="6749753"/>
                  <a:ext cx="114432" cy="258007"/>
                </a:xfrm>
                <a:custGeom>
                  <a:avLst/>
                  <a:gdLst>
                    <a:gd name="connsiteX0" fmla="*/ 0 w 114432"/>
                    <a:gd name="connsiteY0" fmla="*/ 297 h 258007"/>
                    <a:gd name="connsiteX1" fmla="*/ 73025 w 114432"/>
                    <a:gd name="connsiteY1" fmla="*/ 120947 h 258007"/>
                    <a:gd name="connsiteX2" fmla="*/ 114300 w 114432"/>
                    <a:gd name="connsiteY2" fmla="*/ 257472 h 258007"/>
                    <a:gd name="connsiteX3" fmla="*/ 85725 w 114432"/>
                    <a:gd name="connsiteY3" fmla="*/ 165397 h 258007"/>
                    <a:gd name="connsiteX4" fmla="*/ 73025 w 114432"/>
                    <a:gd name="connsiteY4" fmla="*/ 89197 h 258007"/>
                    <a:gd name="connsiteX5" fmla="*/ 0 w 114432"/>
                    <a:gd name="connsiteY5" fmla="*/ 297 h 2580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14432" h="258007">
                      <a:moveTo>
                        <a:pt x="0" y="297"/>
                      </a:moveTo>
                      <a:cubicBezTo>
                        <a:pt x="0" y="5589"/>
                        <a:pt x="53975" y="78085"/>
                        <a:pt x="73025" y="120947"/>
                      </a:cubicBezTo>
                      <a:cubicBezTo>
                        <a:pt x="92075" y="163810"/>
                        <a:pt x="112183" y="250064"/>
                        <a:pt x="114300" y="257472"/>
                      </a:cubicBezTo>
                      <a:cubicBezTo>
                        <a:pt x="116417" y="264880"/>
                        <a:pt x="92604" y="193443"/>
                        <a:pt x="85725" y="165397"/>
                      </a:cubicBezTo>
                      <a:cubicBezTo>
                        <a:pt x="78846" y="137351"/>
                        <a:pt x="84667" y="116714"/>
                        <a:pt x="73025" y="89197"/>
                      </a:cubicBezTo>
                      <a:cubicBezTo>
                        <a:pt x="61383" y="61680"/>
                        <a:pt x="0" y="-4995"/>
                        <a:pt x="0" y="29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73" name="フリーフォーム 1072">
                  <a:extLst>
                    <a:ext uri="{FF2B5EF4-FFF2-40B4-BE49-F238E27FC236}">
                      <a16:creationId xmlns:a16="http://schemas.microsoft.com/office/drawing/2014/main" id="{AFF3BA0D-9714-AA6B-17A5-00ADA233B076}"/>
                    </a:ext>
                  </a:extLst>
                </p:cNvPr>
                <p:cNvSpPr/>
                <p:nvPr/>
              </p:nvSpPr>
              <p:spPr>
                <a:xfrm>
                  <a:off x="5329647" y="5892775"/>
                  <a:ext cx="71066" cy="247700"/>
                </a:xfrm>
                <a:custGeom>
                  <a:avLst/>
                  <a:gdLst>
                    <a:gd name="connsiteX0" fmla="*/ 71028 w 71066"/>
                    <a:gd name="connsiteY0" fmla="*/ 25 h 247700"/>
                    <a:gd name="connsiteX1" fmla="*/ 13878 w 71066"/>
                    <a:gd name="connsiteY1" fmla="*/ 111150 h 247700"/>
                    <a:gd name="connsiteX2" fmla="*/ 7528 w 71066"/>
                    <a:gd name="connsiteY2" fmla="*/ 238150 h 247700"/>
                    <a:gd name="connsiteX3" fmla="*/ 4353 w 71066"/>
                    <a:gd name="connsiteY3" fmla="*/ 225450 h 247700"/>
                    <a:gd name="connsiteX4" fmla="*/ 4353 w 71066"/>
                    <a:gd name="connsiteY4" fmla="*/ 120675 h 247700"/>
                    <a:gd name="connsiteX5" fmla="*/ 71028 w 71066"/>
                    <a:gd name="connsiteY5" fmla="*/ 25 h 2477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71066" h="247700">
                      <a:moveTo>
                        <a:pt x="71028" y="25"/>
                      </a:moveTo>
                      <a:cubicBezTo>
                        <a:pt x="72615" y="-1562"/>
                        <a:pt x="24461" y="71463"/>
                        <a:pt x="13878" y="111150"/>
                      </a:cubicBezTo>
                      <a:cubicBezTo>
                        <a:pt x="3295" y="150838"/>
                        <a:pt x="9115" y="219100"/>
                        <a:pt x="7528" y="238150"/>
                      </a:cubicBezTo>
                      <a:cubicBezTo>
                        <a:pt x="5941" y="257200"/>
                        <a:pt x="4882" y="245029"/>
                        <a:pt x="4353" y="225450"/>
                      </a:cubicBezTo>
                      <a:cubicBezTo>
                        <a:pt x="3824" y="205871"/>
                        <a:pt x="-5172" y="154013"/>
                        <a:pt x="4353" y="120675"/>
                      </a:cubicBezTo>
                      <a:cubicBezTo>
                        <a:pt x="13878" y="87338"/>
                        <a:pt x="69441" y="1612"/>
                        <a:pt x="71028" y="2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74" name="フリーフォーム 1073">
                  <a:extLst>
                    <a:ext uri="{FF2B5EF4-FFF2-40B4-BE49-F238E27FC236}">
                      <a16:creationId xmlns:a16="http://schemas.microsoft.com/office/drawing/2014/main" id="{354742B4-9C40-DFD7-6C5D-6658C51F5959}"/>
                    </a:ext>
                  </a:extLst>
                </p:cNvPr>
                <p:cNvSpPr/>
                <p:nvPr/>
              </p:nvSpPr>
              <p:spPr>
                <a:xfrm>
                  <a:off x="3409833" y="6257910"/>
                  <a:ext cx="133060" cy="168304"/>
                </a:xfrm>
                <a:custGeom>
                  <a:avLst/>
                  <a:gdLst>
                    <a:gd name="connsiteX0" fmla="*/ 117 w 133060"/>
                    <a:gd name="connsiteY0" fmla="*/ 15 h 168304"/>
                    <a:gd name="connsiteX1" fmla="*/ 101717 w 133060"/>
                    <a:gd name="connsiteY1" fmla="*/ 85740 h 168304"/>
                    <a:gd name="connsiteX2" fmla="*/ 123942 w 133060"/>
                    <a:gd name="connsiteY2" fmla="*/ 168290 h 168304"/>
                    <a:gd name="connsiteX3" fmla="*/ 123942 w 133060"/>
                    <a:gd name="connsiteY3" fmla="*/ 79390 h 168304"/>
                    <a:gd name="connsiteX4" fmla="*/ 117 w 133060"/>
                    <a:gd name="connsiteY4" fmla="*/ 15 h 1683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3060" h="168304">
                      <a:moveTo>
                        <a:pt x="117" y="15"/>
                      </a:moveTo>
                      <a:cubicBezTo>
                        <a:pt x="-3587" y="1073"/>
                        <a:pt x="81080" y="57694"/>
                        <a:pt x="101717" y="85740"/>
                      </a:cubicBezTo>
                      <a:cubicBezTo>
                        <a:pt x="122355" y="113786"/>
                        <a:pt x="120238" y="169348"/>
                        <a:pt x="123942" y="168290"/>
                      </a:cubicBezTo>
                      <a:cubicBezTo>
                        <a:pt x="127646" y="167232"/>
                        <a:pt x="142463" y="104790"/>
                        <a:pt x="123942" y="79390"/>
                      </a:cubicBezTo>
                      <a:cubicBezTo>
                        <a:pt x="105421" y="53990"/>
                        <a:pt x="3821" y="-1043"/>
                        <a:pt x="117" y="1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75" name="フリーフォーム 1074">
                  <a:extLst>
                    <a:ext uri="{FF2B5EF4-FFF2-40B4-BE49-F238E27FC236}">
                      <a16:creationId xmlns:a16="http://schemas.microsoft.com/office/drawing/2014/main" id="{3F5761DD-53EB-C4D8-B9B5-51D5E06A075B}"/>
                    </a:ext>
                  </a:extLst>
                </p:cNvPr>
                <p:cNvSpPr/>
                <p:nvPr/>
              </p:nvSpPr>
              <p:spPr>
                <a:xfrm>
                  <a:off x="3270234" y="6575395"/>
                  <a:ext cx="208499" cy="360854"/>
                </a:xfrm>
                <a:custGeom>
                  <a:avLst/>
                  <a:gdLst>
                    <a:gd name="connsiteX0" fmla="*/ 16 w 208499"/>
                    <a:gd name="connsiteY0" fmla="*/ 30 h 360854"/>
                    <a:gd name="connsiteX1" fmla="*/ 146066 w 208499"/>
                    <a:gd name="connsiteY1" fmla="*/ 225455 h 360854"/>
                    <a:gd name="connsiteX2" fmla="*/ 206391 w 208499"/>
                    <a:gd name="connsiteY2" fmla="*/ 358805 h 360854"/>
                    <a:gd name="connsiteX3" fmla="*/ 190516 w 208499"/>
                    <a:gd name="connsiteY3" fmla="*/ 295305 h 360854"/>
                    <a:gd name="connsiteX4" fmla="*/ 149241 w 208499"/>
                    <a:gd name="connsiteY4" fmla="*/ 149255 h 360854"/>
                    <a:gd name="connsiteX5" fmla="*/ 155591 w 208499"/>
                    <a:gd name="connsiteY5" fmla="*/ 241330 h 360854"/>
                    <a:gd name="connsiteX6" fmla="*/ 16 w 208499"/>
                    <a:gd name="connsiteY6" fmla="*/ 30 h 3608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08499" h="360854">
                      <a:moveTo>
                        <a:pt x="16" y="30"/>
                      </a:moveTo>
                      <a:cubicBezTo>
                        <a:pt x="-1572" y="-2616"/>
                        <a:pt x="111670" y="165659"/>
                        <a:pt x="146066" y="225455"/>
                      </a:cubicBezTo>
                      <a:cubicBezTo>
                        <a:pt x="180462" y="285251"/>
                        <a:pt x="198983" y="347163"/>
                        <a:pt x="206391" y="358805"/>
                      </a:cubicBezTo>
                      <a:cubicBezTo>
                        <a:pt x="213799" y="370447"/>
                        <a:pt x="200041" y="330230"/>
                        <a:pt x="190516" y="295305"/>
                      </a:cubicBezTo>
                      <a:cubicBezTo>
                        <a:pt x="180991" y="260380"/>
                        <a:pt x="155062" y="158251"/>
                        <a:pt x="149241" y="149255"/>
                      </a:cubicBezTo>
                      <a:cubicBezTo>
                        <a:pt x="143420" y="140259"/>
                        <a:pt x="178874" y="263026"/>
                        <a:pt x="155591" y="241330"/>
                      </a:cubicBezTo>
                      <a:cubicBezTo>
                        <a:pt x="132308" y="219634"/>
                        <a:pt x="1604" y="2676"/>
                        <a:pt x="16" y="3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76" name="フリーフォーム 1075">
                  <a:extLst>
                    <a:ext uri="{FF2B5EF4-FFF2-40B4-BE49-F238E27FC236}">
                      <a16:creationId xmlns:a16="http://schemas.microsoft.com/office/drawing/2014/main" id="{7D7C9343-F037-B8EB-7186-2ED571625E1D}"/>
                    </a:ext>
                  </a:extLst>
                </p:cNvPr>
                <p:cNvSpPr/>
                <p:nvPr/>
              </p:nvSpPr>
              <p:spPr>
                <a:xfrm>
                  <a:off x="2530475" y="5546354"/>
                  <a:ext cx="495027" cy="1128265"/>
                </a:xfrm>
                <a:custGeom>
                  <a:avLst/>
                  <a:gdLst>
                    <a:gd name="connsiteX0" fmla="*/ 0 w 495027"/>
                    <a:gd name="connsiteY0" fmla="*/ 371 h 1128265"/>
                    <a:gd name="connsiteX1" fmla="*/ 12700 w 495027"/>
                    <a:gd name="connsiteY1" fmla="*/ 209921 h 1128265"/>
                    <a:gd name="connsiteX2" fmla="*/ 63500 w 495027"/>
                    <a:gd name="connsiteY2" fmla="*/ 371846 h 1128265"/>
                    <a:gd name="connsiteX3" fmla="*/ 66675 w 495027"/>
                    <a:gd name="connsiteY3" fmla="*/ 340096 h 1128265"/>
                    <a:gd name="connsiteX4" fmla="*/ 79375 w 495027"/>
                    <a:gd name="connsiteY4" fmla="*/ 409946 h 1128265"/>
                    <a:gd name="connsiteX5" fmla="*/ 82550 w 495027"/>
                    <a:gd name="connsiteY5" fmla="*/ 575046 h 1128265"/>
                    <a:gd name="connsiteX6" fmla="*/ 82550 w 495027"/>
                    <a:gd name="connsiteY6" fmla="*/ 660771 h 1128265"/>
                    <a:gd name="connsiteX7" fmla="*/ 196850 w 495027"/>
                    <a:gd name="connsiteY7" fmla="*/ 822696 h 1128265"/>
                    <a:gd name="connsiteX8" fmla="*/ 190500 w 495027"/>
                    <a:gd name="connsiteY8" fmla="*/ 803646 h 1128265"/>
                    <a:gd name="connsiteX9" fmla="*/ 266700 w 495027"/>
                    <a:gd name="connsiteY9" fmla="*/ 927471 h 1128265"/>
                    <a:gd name="connsiteX10" fmla="*/ 488950 w 495027"/>
                    <a:gd name="connsiteY10" fmla="*/ 1124321 h 1128265"/>
                    <a:gd name="connsiteX11" fmla="*/ 409575 w 495027"/>
                    <a:gd name="connsiteY11" fmla="*/ 1038596 h 1128265"/>
                    <a:gd name="connsiteX12" fmla="*/ 171450 w 495027"/>
                    <a:gd name="connsiteY12" fmla="*/ 797296 h 1128265"/>
                    <a:gd name="connsiteX13" fmla="*/ 76200 w 495027"/>
                    <a:gd name="connsiteY13" fmla="*/ 622671 h 1128265"/>
                    <a:gd name="connsiteX14" fmla="*/ 85725 w 495027"/>
                    <a:gd name="connsiteY14" fmla="*/ 359146 h 1128265"/>
                    <a:gd name="connsiteX15" fmla="*/ 12700 w 495027"/>
                    <a:gd name="connsiteY15" fmla="*/ 263896 h 1128265"/>
                    <a:gd name="connsiteX16" fmla="*/ 0 w 495027"/>
                    <a:gd name="connsiteY16" fmla="*/ 371 h 11282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495027" h="1128265">
                      <a:moveTo>
                        <a:pt x="0" y="371"/>
                      </a:moveTo>
                      <a:cubicBezTo>
                        <a:pt x="0" y="-8625"/>
                        <a:pt x="2117" y="148009"/>
                        <a:pt x="12700" y="209921"/>
                      </a:cubicBezTo>
                      <a:cubicBezTo>
                        <a:pt x="23283" y="271833"/>
                        <a:pt x="54504" y="350150"/>
                        <a:pt x="63500" y="371846"/>
                      </a:cubicBezTo>
                      <a:cubicBezTo>
                        <a:pt x="72496" y="393542"/>
                        <a:pt x="64029" y="333746"/>
                        <a:pt x="66675" y="340096"/>
                      </a:cubicBezTo>
                      <a:cubicBezTo>
                        <a:pt x="69321" y="346446"/>
                        <a:pt x="76729" y="370788"/>
                        <a:pt x="79375" y="409946"/>
                      </a:cubicBezTo>
                      <a:cubicBezTo>
                        <a:pt x="82021" y="449104"/>
                        <a:pt x="82021" y="533242"/>
                        <a:pt x="82550" y="575046"/>
                      </a:cubicBezTo>
                      <a:cubicBezTo>
                        <a:pt x="83079" y="616850"/>
                        <a:pt x="63500" y="619496"/>
                        <a:pt x="82550" y="660771"/>
                      </a:cubicBezTo>
                      <a:cubicBezTo>
                        <a:pt x="101600" y="702046"/>
                        <a:pt x="178858" y="798884"/>
                        <a:pt x="196850" y="822696"/>
                      </a:cubicBezTo>
                      <a:cubicBezTo>
                        <a:pt x="214842" y="846509"/>
                        <a:pt x="178858" y="786184"/>
                        <a:pt x="190500" y="803646"/>
                      </a:cubicBezTo>
                      <a:cubicBezTo>
                        <a:pt x="202142" y="821108"/>
                        <a:pt x="216958" y="874025"/>
                        <a:pt x="266700" y="927471"/>
                      </a:cubicBezTo>
                      <a:cubicBezTo>
                        <a:pt x="316442" y="980917"/>
                        <a:pt x="465138" y="1105800"/>
                        <a:pt x="488950" y="1124321"/>
                      </a:cubicBezTo>
                      <a:cubicBezTo>
                        <a:pt x="512762" y="1142842"/>
                        <a:pt x="462492" y="1093100"/>
                        <a:pt x="409575" y="1038596"/>
                      </a:cubicBezTo>
                      <a:cubicBezTo>
                        <a:pt x="356658" y="984092"/>
                        <a:pt x="227013" y="866617"/>
                        <a:pt x="171450" y="797296"/>
                      </a:cubicBezTo>
                      <a:cubicBezTo>
                        <a:pt x="115887" y="727975"/>
                        <a:pt x="90487" y="695696"/>
                        <a:pt x="76200" y="622671"/>
                      </a:cubicBezTo>
                      <a:cubicBezTo>
                        <a:pt x="61913" y="549646"/>
                        <a:pt x="96308" y="418942"/>
                        <a:pt x="85725" y="359146"/>
                      </a:cubicBezTo>
                      <a:cubicBezTo>
                        <a:pt x="75142" y="299350"/>
                        <a:pt x="24871" y="318400"/>
                        <a:pt x="12700" y="263896"/>
                      </a:cubicBezTo>
                      <a:cubicBezTo>
                        <a:pt x="529" y="209392"/>
                        <a:pt x="0" y="9367"/>
                        <a:pt x="0" y="37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77" name="フリーフォーム 1076">
                  <a:extLst>
                    <a:ext uri="{FF2B5EF4-FFF2-40B4-BE49-F238E27FC236}">
                      <a16:creationId xmlns:a16="http://schemas.microsoft.com/office/drawing/2014/main" id="{185435D4-4F9E-D420-5D7C-F341DE8E6F5B}"/>
                    </a:ext>
                  </a:extLst>
                </p:cNvPr>
                <p:cNvSpPr/>
                <p:nvPr/>
              </p:nvSpPr>
              <p:spPr>
                <a:xfrm>
                  <a:off x="2574877" y="5638796"/>
                  <a:ext cx="212898" cy="418841"/>
                </a:xfrm>
                <a:custGeom>
                  <a:avLst/>
                  <a:gdLst>
                    <a:gd name="connsiteX0" fmla="*/ 48 w 212898"/>
                    <a:gd name="connsiteY0" fmla="*/ 4 h 418841"/>
                    <a:gd name="connsiteX1" fmla="*/ 139748 w 212898"/>
                    <a:gd name="connsiteY1" fmla="*/ 219079 h 418841"/>
                    <a:gd name="connsiteX2" fmla="*/ 209598 w 212898"/>
                    <a:gd name="connsiteY2" fmla="*/ 412754 h 418841"/>
                    <a:gd name="connsiteX3" fmla="*/ 196898 w 212898"/>
                    <a:gd name="connsiteY3" fmla="*/ 352429 h 418841"/>
                    <a:gd name="connsiteX4" fmla="*/ 155623 w 212898"/>
                    <a:gd name="connsiteY4" fmla="*/ 174629 h 418841"/>
                    <a:gd name="connsiteX5" fmla="*/ 155623 w 212898"/>
                    <a:gd name="connsiteY5" fmla="*/ 212729 h 418841"/>
                    <a:gd name="connsiteX6" fmla="*/ 48 w 212898"/>
                    <a:gd name="connsiteY6" fmla="*/ 4 h 4188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12898" h="418841">
                      <a:moveTo>
                        <a:pt x="48" y="4"/>
                      </a:moveTo>
                      <a:cubicBezTo>
                        <a:pt x="-2598" y="1062"/>
                        <a:pt x="104823" y="150287"/>
                        <a:pt x="139748" y="219079"/>
                      </a:cubicBezTo>
                      <a:cubicBezTo>
                        <a:pt x="174673" y="287871"/>
                        <a:pt x="200073" y="390529"/>
                        <a:pt x="209598" y="412754"/>
                      </a:cubicBezTo>
                      <a:cubicBezTo>
                        <a:pt x="219123" y="434979"/>
                        <a:pt x="205894" y="392116"/>
                        <a:pt x="196898" y="352429"/>
                      </a:cubicBezTo>
                      <a:cubicBezTo>
                        <a:pt x="187902" y="312742"/>
                        <a:pt x="162502" y="197912"/>
                        <a:pt x="155623" y="174629"/>
                      </a:cubicBezTo>
                      <a:cubicBezTo>
                        <a:pt x="148744" y="151346"/>
                        <a:pt x="178377" y="237071"/>
                        <a:pt x="155623" y="212729"/>
                      </a:cubicBezTo>
                      <a:cubicBezTo>
                        <a:pt x="132869" y="188387"/>
                        <a:pt x="2694" y="-1054"/>
                        <a:pt x="48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78" name="フリーフォーム 1077">
                  <a:extLst>
                    <a:ext uri="{FF2B5EF4-FFF2-40B4-BE49-F238E27FC236}">
                      <a16:creationId xmlns:a16="http://schemas.microsoft.com/office/drawing/2014/main" id="{3476CC21-F2A6-B6B7-6224-FFA713B6933F}"/>
                    </a:ext>
                  </a:extLst>
                </p:cNvPr>
                <p:cNvSpPr/>
                <p:nvPr/>
              </p:nvSpPr>
              <p:spPr>
                <a:xfrm>
                  <a:off x="2608790" y="5794329"/>
                  <a:ext cx="427034" cy="845221"/>
                </a:xfrm>
                <a:custGeom>
                  <a:avLst/>
                  <a:gdLst>
                    <a:gd name="connsiteX0" fmla="*/ 58210 w 427034"/>
                    <a:gd name="connsiteY0" fmla="*/ 46 h 845221"/>
                    <a:gd name="connsiteX1" fmla="*/ 35985 w 427034"/>
                    <a:gd name="connsiteY1" fmla="*/ 228646 h 845221"/>
                    <a:gd name="connsiteX2" fmla="*/ 39160 w 427034"/>
                    <a:gd name="connsiteY2" fmla="*/ 431846 h 845221"/>
                    <a:gd name="connsiteX3" fmla="*/ 35985 w 427034"/>
                    <a:gd name="connsiteY3" fmla="*/ 412796 h 845221"/>
                    <a:gd name="connsiteX4" fmla="*/ 156635 w 427034"/>
                    <a:gd name="connsiteY4" fmla="*/ 574721 h 845221"/>
                    <a:gd name="connsiteX5" fmla="*/ 236010 w 427034"/>
                    <a:gd name="connsiteY5" fmla="*/ 666796 h 845221"/>
                    <a:gd name="connsiteX6" fmla="*/ 356660 w 427034"/>
                    <a:gd name="connsiteY6" fmla="*/ 777921 h 845221"/>
                    <a:gd name="connsiteX7" fmla="*/ 426510 w 427034"/>
                    <a:gd name="connsiteY7" fmla="*/ 844596 h 845221"/>
                    <a:gd name="connsiteX8" fmla="*/ 321735 w 427034"/>
                    <a:gd name="connsiteY8" fmla="*/ 739821 h 845221"/>
                    <a:gd name="connsiteX9" fmla="*/ 32810 w 427034"/>
                    <a:gd name="connsiteY9" fmla="*/ 412796 h 845221"/>
                    <a:gd name="connsiteX10" fmla="*/ 7410 w 427034"/>
                    <a:gd name="connsiteY10" fmla="*/ 133396 h 845221"/>
                    <a:gd name="connsiteX11" fmla="*/ 4235 w 427034"/>
                    <a:gd name="connsiteY11" fmla="*/ 247696 h 845221"/>
                    <a:gd name="connsiteX12" fmla="*/ 58210 w 427034"/>
                    <a:gd name="connsiteY12" fmla="*/ 46 h 8452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427034" h="845221">
                      <a:moveTo>
                        <a:pt x="58210" y="46"/>
                      </a:moveTo>
                      <a:cubicBezTo>
                        <a:pt x="63502" y="-3129"/>
                        <a:pt x="39160" y="156679"/>
                        <a:pt x="35985" y="228646"/>
                      </a:cubicBezTo>
                      <a:cubicBezTo>
                        <a:pt x="32810" y="300613"/>
                        <a:pt x="39160" y="401154"/>
                        <a:pt x="39160" y="431846"/>
                      </a:cubicBezTo>
                      <a:cubicBezTo>
                        <a:pt x="39160" y="462538"/>
                        <a:pt x="16406" y="388984"/>
                        <a:pt x="35985" y="412796"/>
                      </a:cubicBezTo>
                      <a:cubicBezTo>
                        <a:pt x="55564" y="436608"/>
                        <a:pt x="123298" y="532388"/>
                        <a:pt x="156635" y="574721"/>
                      </a:cubicBezTo>
                      <a:cubicBezTo>
                        <a:pt x="189972" y="617054"/>
                        <a:pt x="202673" y="632929"/>
                        <a:pt x="236010" y="666796"/>
                      </a:cubicBezTo>
                      <a:cubicBezTo>
                        <a:pt x="269347" y="700663"/>
                        <a:pt x="324910" y="748288"/>
                        <a:pt x="356660" y="777921"/>
                      </a:cubicBezTo>
                      <a:cubicBezTo>
                        <a:pt x="388410" y="807554"/>
                        <a:pt x="432331" y="850946"/>
                        <a:pt x="426510" y="844596"/>
                      </a:cubicBezTo>
                      <a:cubicBezTo>
                        <a:pt x="420689" y="838246"/>
                        <a:pt x="387351" y="811787"/>
                        <a:pt x="321735" y="739821"/>
                      </a:cubicBezTo>
                      <a:cubicBezTo>
                        <a:pt x="256119" y="667855"/>
                        <a:pt x="85197" y="513867"/>
                        <a:pt x="32810" y="412796"/>
                      </a:cubicBezTo>
                      <a:cubicBezTo>
                        <a:pt x="-19577" y="311725"/>
                        <a:pt x="12172" y="160913"/>
                        <a:pt x="7410" y="133396"/>
                      </a:cubicBezTo>
                      <a:cubicBezTo>
                        <a:pt x="2648" y="105879"/>
                        <a:pt x="-4761" y="266746"/>
                        <a:pt x="4235" y="247696"/>
                      </a:cubicBezTo>
                      <a:cubicBezTo>
                        <a:pt x="13231" y="228646"/>
                        <a:pt x="52918" y="3221"/>
                        <a:pt x="58210" y="4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79" name="フリーフォーム 1078">
                  <a:extLst>
                    <a:ext uri="{FF2B5EF4-FFF2-40B4-BE49-F238E27FC236}">
                      <a16:creationId xmlns:a16="http://schemas.microsoft.com/office/drawing/2014/main" id="{35A7277B-3D0C-8D4B-6095-B43DD5DA1391}"/>
                    </a:ext>
                  </a:extLst>
                </p:cNvPr>
                <p:cNvSpPr/>
                <p:nvPr/>
              </p:nvSpPr>
              <p:spPr>
                <a:xfrm>
                  <a:off x="2577635" y="5607043"/>
                  <a:ext cx="60817" cy="318723"/>
                </a:xfrm>
                <a:custGeom>
                  <a:avLst/>
                  <a:gdLst>
                    <a:gd name="connsiteX0" fmla="*/ 465 w 60817"/>
                    <a:gd name="connsiteY0" fmla="*/ 7 h 318723"/>
                    <a:gd name="connsiteX1" fmla="*/ 16340 w 60817"/>
                    <a:gd name="connsiteY1" fmla="*/ 158757 h 318723"/>
                    <a:gd name="connsiteX2" fmla="*/ 60790 w 60817"/>
                    <a:gd name="connsiteY2" fmla="*/ 317507 h 318723"/>
                    <a:gd name="connsiteX3" fmla="*/ 22690 w 60817"/>
                    <a:gd name="connsiteY3" fmla="*/ 228607 h 318723"/>
                    <a:gd name="connsiteX4" fmla="*/ 3640 w 60817"/>
                    <a:gd name="connsiteY4" fmla="*/ 165107 h 318723"/>
                    <a:gd name="connsiteX5" fmla="*/ 465 w 60817"/>
                    <a:gd name="connsiteY5" fmla="*/ 7 h 3187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0817" h="318723">
                      <a:moveTo>
                        <a:pt x="465" y="7"/>
                      </a:moveTo>
                      <a:cubicBezTo>
                        <a:pt x="2582" y="-1051"/>
                        <a:pt x="6286" y="105840"/>
                        <a:pt x="16340" y="158757"/>
                      </a:cubicBezTo>
                      <a:cubicBezTo>
                        <a:pt x="26394" y="211674"/>
                        <a:pt x="59732" y="305865"/>
                        <a:pt x="60790" y="317507"/>
                      </a:cubicBezTo>
                      <a:cubicBezTo>
                        <a:pt x="61848" y="329149"/>
                        <a:pt x="32215" y="254007"/>
                        <a:pt x="22690" y="228607"/>
                      </a:cubicBezTo>
                      <a:cubicBezTo>
                        <a:pt x="13165" y="203207"/>
                        <a:pt x="3111" y="197386"/>
                        <a:pt x="3640" y="165107"/>
                      </a:cubicBezTo>
                      <a:cubicBezTo>
                        <a:pt x="4169" y="132828"/>
                        <a:pt x="-1652" y="1065"/>
                        <a:pt x="465" y="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80" name="フリーフォーム 1079">
                  <a:extLst>
                    <a:ext uri="{FF2B5EF4-FFF2-40B4-BE49-F238E27FC236}">
                      <a16:creationId xmlns:a16="http://schemas.microsoft.com/office/drawing/2014/main" id="{3971D6AA-83BD-9237-CBBA-D545BB11BF72}"/>
                    </a:ext>
                  </a:extLst>
                </p:cNvPr>
                <p:cNvSpPr/>
                <p:nvPr/>
              </p:nvSpPr>
              <p:spPr>
                <a:xfrm>
                  <a:off x="2631825" y="5920827"/>
                  <a:ext cx="241608" cy="391156"/>
                </a:xfrm>
                <a:custGeom>
                  <a:avLst/>
                  <a:gdLst>
                    <a:gd name="connsiteX0" fmla="*/ 98675 w 241608"/>
                    <a:gd name="connsiteY0" fmla="*/ 548 h 391156"/>
                    <a:gd name="connsiteX1" fmla="*/ 108200 w 241608"/>
                    <a:gd name="connsiteY1" fmla="*/ 143423 h 391156"/>
                    <a:gd name="connsiteX2" fmla="*/ 250 w 241608"/>
                    <a:gd name="connsiteY2" fmla="*/ 168823 h 391156"/>
                    <a:gd name="connsiteX3" fmla="*/ 143125 w 241608"/>
                    <a:gd name="connsiteY3" fmla="*/ 165648 h 391156"/>
                    <a:gd name="connsiteX4" fmla="*/ 187575 w 241608"/>
                    <a:gd name="connsiteY4" fmla="*/ 251373 h 391156"/>
                    <a:gd name="connsiteX5" fmla="*/ 241550 w 241608"/>
                    <a:gd name="connsiteY5" fmla="*/ 391073 h 391156"/>
                    <a:gd name="connsiteX6" fmla="*/ 197100 w 241608"/>
                    <a:gd name="connsiteY6" fmla="*/ 270423 h 391156"/>
                    <a:gd name="connsiteX7" fmla="*/ 152650 w 241608"/>
                    <a:gd name="connsiteY7" fmla="*/ 178348 h 391156"/>
                    <a:gd name="connsiteX8" fmla="*/ 85975 w 241608"/>
                    <a:gd name="connsiteY8" fmla="*/ 159298 h 391156"/>
                    <a:gd name="connsiteX9" fmla="*/ 92325 w 241608"/>
                    <a:gd name="connsiteY9" fmla="*/ 95798 h 391156"/>
                    <a:gd name="connsiteX10" fmla="*/ 98675 w 241608"/>
                    <a:gd name="connsiteY10" fmla="*/ 548 h 3911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41608" h="391156">
                      <a:moveTo>
                        <a:pt x="98675" y="548"/>
                      </a:moveTo>
                      <a:cubicBezTo>
                        <a:pt x="101321" y="8485"/>
                        <a:pt x="124604" y="115377"/>
                        <a:pt x="108200" y="143423"/>
                      </a:cubicBezTo>
                      <a:cubicBezTo>
                        <a:pt x="91796" y="171469"/>
                        <a:pt x="-5571" y="165119"/>
                        <a:pt x="250" y="168823"/>
                      </a:cubicBezTo>
                      <a:cubicBezTo>
                        <a:pt x="6071" y="172527"/>
                        <a:pt x="111904" y="151890"/>
                        <a:pt x="143125" y="165648"/>
                      </a:cubicBezTo>
                      <a:cubicBezTo>
                        <a:pt x="174346" y="179406"/>
                        <a:pt x="171171" y="213802"/>
                        <a:pt x="187575" y="251373"/>
                      </a:cubicBezTo>
                      <a:cubicBezTo>
                        <a:pt x="203979" y="288944"/>
                        <a:pt x="239963" y="387898"/>
                        <a:pt x="241550" y="391073"/>
                      </a:cubicBezTo>
                      <a:cubicBezTo>
                        <a:pt x="243137" y="394248"/>
                        <a:pt x="211917" y="305877"/>
                        <a:pt x="197100" y="270423"/>
                      </a:cubicBezTo>
                      <a:cubicBezTo>
                        <a:pt x="182283" y="234969"/>
                        <a:pt x="171171" y="196869"/>
                        <a:pt x="152650" y="178348"/>
                      </a:cubicBezTo>
                      <a:cubicBezTo>
                        <a:pt x="134129" y="159827"/>
                        <a:pt x="96029" y="173056"/>
                        <a:pt x="85975" y="159298"/>
                      </a:cubicBezTo>
                      <a:cubicBezTo>
                        <a:pt x="75921" y="145540"/>
                        <a:pt x="90738" y="118552"/>
                        <a:pt x="92325" y="95798"/>
                      </a:cubicBezTo>
                      <a:cubicBezTo>
                        <a:pt x="93912" y="73044"/>
                        <a:pt x="96029" y="-7389"/>
                        <a:pt x="98675" y="54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81" name="フリーフォーム 1080">
                  <a:extLst>
                    <a:ext uri="{FF2B5EF4-FFF2-40B4-BE49-F238E27FC236}">
                      <a16:creationId xmlns:a16="http://schemas.microsoft.com/office/drawing/2014/main" id="{81F8AFD1-3C74-B5E8-1104-026DEB833B9E}"/>
                    </a:ext>
                  </a:extLst>
                </p:cNvPr>
                <p:cNvSpPr/>
                <p:nvPr/>
              </p:nvSpPr>
              <p:spPr>
                <a:xfrm>
                  <a:off x="2780399" y="6142973"/>
                  <a:ext cx="175526" cy="407120"/>
                </a:xfrm>
                <a:custGeom>
                  <a:avLst/>
                  <a:gdLst>
                    <a:gd name="connsiteX0" fmla="*/ 901 w 175526"/>
                    <a:gd name="connsiteY0" fmla="*/ 652 h 407120"/>
                    <a:gd name="connsiteX1" fmla="*/ 58051 w 175526"/>
                    <a:gd name="connsiteY1" fmla="*/ 124477 h 407120"/>
                    <a:gd name="connsiteX2" fmla="*/ 112026 w 175526"/>
                    <a:gd name="connsiteY2" fmla="*/ 216552 h 407120"/>
                    <a:gd name="connsiteX3" fmla="*/ 118376 w 175526"/>
                    <a:gd name="connsiteY3" fmla="*/ 187977 h 407120"/>
                    <a:gd name="connsiteX4" fmla="*/ 156476 w 175526"/>
                    <a:gd name="connsiteY4" fmla="*/ 324502 h 407120"/>
                    <a:gd name="connsiteX5" fmla="*/ 175526 w 175526"/>
                    <a:gd name="connsiteY5" fmla="*/ 407052 h 407120"/>
                    <a:gd name="connsiteX6" fmla="*/ 156476 w 175526"/>
                    <a:gd name="connsiteY6" fmla="*/ 334027 h 407120"/>
                    <a:gd name="connsiteX7" fmla="*/ 112026 w 175526"/>
                    <a:gd name="connsiteY7" fmla="*/ 114952 h 407120"/>
                    <a:gd name="connsiteX8" fmla="*/ 105676 w 175526"/>
                    <a:gd name="connsiteY8" fmla="*/ 181627 h 407120"/>
                    <a:gd name="connsiteX9" fmla="*/ 901 w 175526"/>
                    <a:gd name="connsiteY9" fmla="*/ 652 h 4071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75526" h="407120">
                      <a:moveTo>
                        <a:pt x="901" y="652"/>
                      </a:moveTo>
                      <a:cubicBezTo>
                        <a:pt x="-7036" y="-8873"/>
                        <a:pt x="39530" y="88494"/>
                        <a:pt x="58051" y="124477"/>
                      </a:cubicBezTo>
                      <a:cubicBezTo>
                        <a:pt x="76572" y="160460"/>
                        <a:pt x="101972" y="205969"/>
                        <a:pt x="112026" y="216552"/>
                      </a:cubicBezTo>
                      <a:cubicBezTo>
                        <a:pt x="122080" y="227135"/>
                        <a:pt x="110968" y="169985"/>
                        <a:pt x="118376" y="187977"/>
                      </a:cubicBezTo>
                      <a:cubicBezTo>
                        <a:pt x="125784" y="205969"/>
                        <a:pt x="146951" y="287990"/>
                        <a:pt x="156476" y="324502"/>
                      </a:cubicBezTo>
                      <a:cubicBezTo>
                        <a:pt x="166001" y="361014"/>
                        <a:pt x="175526" y="405465"/>
                        <a:pt x="175526" y="407052"/>
                      </a:cubicBezTo>
                      <a:cubicBezTo>
                        <a:pt x="175526" y="408639"/>
                        <a:pt x="167059" y="382710"/>
                        <a:pt x="156476" y="334027"/>
                      </a:cubicBezTo>
                      <a:cubicBezTo>
                        <a:pt x="145893" y="285344"/>
                        <a:pt x="120493" y="140352"/>
                        <a:pt x="112026" y="114952"/>
                      </a:cubicBezTo>
                      <a:cubicBezTo>
                        <a:pt x="103559" y="89552"/>
                        <a:pt x="122080" y="202264"/>
                        <a:pt x="105676" y="181627"/>
                      </a:cubicBezTo>
                      <a:cubicBezTo>
                        <a:pt x="89272" y="160990"/>
                        <a:pt x="8838" y="10177"/>
                        <a:pt x="901" y="65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82" name="フリーフォーム 1081">
                  <a:extLst>
                    <a:ext uri="{FF2B5EF4-FFF2-40B4-BE49-F238E27FC236}">
                      <a16:creationId xmlns:a16="http://schemas.microsoft.com/office/drawing/2014/main" id="{A3FDE644-AEB6-F335-E9EF-D458ED017199}"/>
                    </a:ext>
                  </a:extLst>
                </p:cNvPr>
                <p:cNvSpPr/>
                <p:nvPr/>
              </p:nvSpPr>
              <p:spPr>
                <a:xfrm>
                  <a:off x="2663476" y="6073736"/>
                  <a:ext cx="258658" cy="331484"/>
                </a:xfrm>
                <a:custGeom>
                  <a:avLst/>
                  <a:gdLst>
                    <a:gd name="connsiteX0" fmla="*/ 349 w 258658"/>
                    <a:gd name="connsiteY0" fmla="*/ 39 h 331484"/>
                    <a:gd name="connsiteX1" fmla="*/ 108299 w 258658"/>
                    <a:gd name="connsiteY1" fmla="*/ 181014 h 331484"/>
                    <a:gd name="connsiteX2" fmla="*/ 257524 w 258658"/>
                    <a:gd name="connsiteY2" fmla="*/ 330239 h 331484"/>
                    <a:gd name="connsiteX3" fmla="*/ 171799 w 258658"/>
                    <a:gd name="connsiteY3" fmla="*/ 247689 h 331484"/>
                    <a:gd name="connsiteX4" fmla="*/ 76549 w 258658"/>
                    <a:gd name="connsiteY4" fmla="*/ 165139 h 331484"/>
                    <a:gd name="connsiteX5" fmla="*/ 349 w 258658"/>
                    <a:gd name="connsiteY5" fmla="*/ 39 h 3314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58658" h="331484">
                      <a:moveTo>
                        <a:pt x="349" y="39"/>
                      </a:moveTo>
                      <a:cubicBezTo>
                        <a:pt x="5641" y="2685"/>
                        <a:pt x="65437" y="125981"/>
                        <a:pt x="108299" y="181014"/>
                      </a:cubicBezTo>
                      <a:cubicBezTo>
                        <a:pt x="151162" y="236047"/>
                        <a:pt x="246941" y="319127"/>
                        <a:pt x="257524" y="330239"/>
                      </a:cubicBezTo>
                      <a:cubicBezTo>
                        <a:pt x="268107" y="341351"/>
                        <a:pt x="201961" y="275206"/>
                        <a:pt x="171799" y="247689"/>
                      </a:cubicBezTo>
                      <a:cubicBezTo>
                        <a:pt x="141637" y="220172"/>
                        <a:pt x="101949" y="201651"/>
                        <a:pt x="76549" y="165139"/>
                      </a:cubicBezTo>
                      <a:cubicBezTo>
                        <a:pt x="51149" y="128627"/>
                        <a:pt x="-4943" y="-2607"/>
                        <a:pt x="349" y="3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83" name="フリーフォーム 1082">
                  <a:extLst>
                    <a:ext uri="{FF2B5EF4-FFF2-40B4-BE49-F238E27FC236}">
                      <a16:creationId xmlns:a16="http://schemas.microsoft.com/office/drawing/2014/main" id="{594098AF-B757-1426-A0A2-EFD91CA79D00}"/>
                    </a:ext>
                  </a:extLst>
                </p:cNvPr>
                <p:cNvSpPr/>
                <p:nvPr/>
              </p:nvSpPr>
              <p:spPr>
                <a:xfrm>
                  <a:off x="5914473" y="5352921"/>
                  <a:ext cx="76752" cy="293381"/>
                </a:xfrm>
                <a:custGeom>
                  <a:avLst/>
                  <a:gdLst>
                    <a:gd name="connsiteX0" fmla="*/ 76752 w 76752"/>
                    <a:gd name="connsiteY0" fmla="*/ 129 h 293381"/>
                    <a:gd name="connsiteX1" fmla="*/ 41827 w 76752"/>
                    <a:gd name="connsiteY1" fmla="*/ 187454 h 293381"/>
                    <a:gd name="connsiteX2" fmla="*/ 552 w 76752"/>
                    <a:gd name="connsiteY2" fmla="*/ 292229 h 293381"/>
                    <a:gd name="connsiteX3" fmla="*/ 19602 w 76752"/>
                    <a:gd name="connsiteY3" fmla="*/ 238254 h 293381"/>
                    <a:gd name="connsiteX4" fmla="*/ 41827 w 76752"/>
                    <a:gd name="connsiteY4" fmla="*/ 158879 h 293381"/>
                    <a:gd name="connsiteX5" fmla="*/ 76752 w 76752"/>
                    <a:gd name="connsiteY5" fmla="*/ 129 h 2933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76752" h="293381">
                      <a:moveTo>
                        <a:pt x="76752" y="129"/>
                      </a:moveTo>
                      <a:cubicBezTo>
                        <a:pt x="76752" y="4891"/>
                        <a:pt x="54527" y="138771"/>
                        <a:pt x="41827" y="187454"/>
                      </a:cubicBezTo>
                      <a:cubicBezTo>
                        <a:pt x="29127" y="236137"/>
                        <a:pt x="4256" y="283762"/>
                        <a:pt x="552" y="292229"/>
                      </a:cubicBezTo>
                      <a:cubicBezTo>
                        <a:pt x="-3152" y="300696"/>
                        <a:pt x="12723" y="260479"/>
                        <a:pt x="19602" y="238254"/>
                      </a:cubicBezTo>
                      <a:cubicBezTo>
                        <a:pt x="26481" y="216029"/>
                        <a:pt x="33889" y="194862"/>
                        <a:pt x="41827" y="158879"/>
                      </a:cubicBezTo>
                      <a:cubicBezTo>
                        <a:pt x="49764" y="122896"/>
                        <a:pt x="76752" y="-4633"/>
                        <a:pt x="76752" y="12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84" name="フリーフォーム 1083">
                  <a:extLst>
                    <a:ext uri="{FF2B5EF4-FFF2-40B4-BE49-F238E27FC236}">
                      <a16:creationId xmlns:a16="http://schemas.microsoft.com/office/drawing/2014/main" id="{50554C0E-68A2-BA53-842F-C70A6BB66637}"/>
                    </a:ext>
                  </a:extLst>
                </p:cNvPr>
                <p:cNvSpPr/>
                <p:nvPr/>
              </p:nvSpPr>
              <p:spPr>
                <a:xfrm>
                  <a:off x="5876922" y="5524106"/>
                  <a:ext cx="95792" cy="494404"/>
                </a:xfrm>
                <a:custGeom>
                  <a:avLst/>
                  <a:gdLst>
                    <a:gd name="connsiteX0" fmla="*/ 3 w 95792"/>
                    <a:gd name="connsiteY0" fmla="*/ 394 h 494404"/>
                    <a:gd name="connsiteX1" fmla="*/ 79378 w 95792"/>
                    <a:gd name="connsiteY1" fmla="*/ 276619 h 494404"/>
                    <a:gd name="connsiteX2" fmla="*/ 95253 w 95792"/>
                    <a:gd name="connsiteY2" fmla="*/ 460769 h 494404"/>
                    <a:gd name="connsiteX3" fmla="*/ 92078 w 95792"/>
                    <a:gd name="connsiteY3" fmla="*/ 486169 h 494404"/>
                    <a:gd name="connsiteX4" fmla="*/ 92078 w 95792"/>
                    <a:gd name="connsiteY4" fmla="*/ 365519 h 494404"/>
                    <a:gd name="connsiteX5" fmla="*/ 76203 w 95792"/>
                    <a:gd name="connsiteY5" fmla="*/ 219469 h 494404"/>
                    <a:gd name="connsiteX6" fmla="*/ 3 w 95792"/>
                    <a:gd name="connsiteY6" fmla="*/ 394 h 4944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95792" h="494404">
                      <a:moveTo>
                        <a:pt x="3" y="394"/>
                      </a:moveTo>
                      <a:cubicBezTo>
                        <a:pt x="532" y="9919"/>
                        <a:pt x="63503" y="199890"/>
                        <a:pt x="79378" y="276619"/>
                      </a:cubicBezTo>
                      <a:cubicBezTo>
                        <a:pt x="95253" y="353348"/>
                        <a:pt x="93136" y="425844"/>
                        <a:pt x="95253" y="460769"/>
                      </a:cubicBezTo>
                      <a:cubicBezTo>
                        <a:pt x="97370" y="495694"/>
                        <a:pt x="92607" y="502044"/>
                        <a:pt x="92078" y="486169"/>
                      </a:cubicBezTo>
                      <a:cubicBezTo>
                        <a:pt x="91549" y="470294"/>
                        <a:pt x="94724" y="409969"/>
                        <a:pt x="92078" y="365519"/>
                      </a:cubicBezTo>
                      <a:cubicBezTo>
                        <a:pt x="89432" y="321069"/>
                        <a:pt x="89961" y="282440"/>
                        <a:pt x="76203" y="219469"/>
                      </a:cubicBezTo>
                      <a:cubicBezTo>
                        <a:pt x="62445" y="156498"/>
                        <a:pt x="-526" y="-9131"/>
                        <a:pt x="3" y="39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85" name="フリーフォーム 1084">
                  <a:extLst>
                    <a:ext uri="{FF2B5EF4-FFF2-40B4-BE49-F238E27FC236}">
                      <a16:creationId xmlns:a16="http://schemas.microsoft.com/office/drawing/2014/main" id="{986EBE60-6439-54D7-8B27-C794A77D4840}"/>
                    </a:ext>
                  </a:extLst>
                </p:cNvPr>
                <p:cNvSpPr/>
                <p:nvPr/>
              </p:nvSpPr>
              <p:spPr>
                <a:xfrm>
                  <a:off x="5743530" y="5978644"/>
                  <a:ext cx="238451" cy="371658"/>
                </a:xfrm>
                <a:custGeom>
                  <a:avLst/>
                  <a:gdLst>
                    <a:gd name="connsiteX0" fmla="*/ 238170 w 238451"/>
                    <a:gd name="connsiteY0" fmla="*/ 3056 h 371658"/>
                    <a:gd name="connsiteX1" fmla="*/ 174670 w 238451"/>
                    <a:gd name="connsiteY1" fmla="*/ 82431 h 371658"/>
                    <a:gd name="connsiteX2" fmla="*/ 168320 w 238451"/>
                    <a:gd name="connsiteY2" fmla="*/ 152281 h 371658"/>
                    <a:gd name="connsiteX3" fmla="*/ 76245 w 238451"/>
                    <a:gd name="connsiteY3" fmla="*/ 247531 h 371658"/>
                    <a:gd name="connsiteX4" fmla="*/ 123870 w 238451"/>
                    <a:gd name="connsiteY4" fmla="*/ 187206 h 371658"/>
                    <a:gd name="connsiteX5" fmla="*/ 45 w 238451"/>
                    <a:gd name="connsiteY5" fmla="*/ 371356 h 371658"/>
                    <a:gd name="connsiteX6" fmla="*/ 139745 w 238451"/>
                    <a:gd name="connsiteY6" fmla="*/ 136406 h 371658"/>
                    <a:gd name="connsiteX7" fmla="*/ 196895 w 238451"/>
                    <a:gd name="connsiteY7" fmla="*/ 31631 h 371658"/>
                    <a:gd name="connsiteX8" fmla="*/ 238170 w 238451"/>
                    <a:gd name="connsiteY8" fmla="*/ 3056 h 3716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38451" h="371658">
                      <a:moveTo>
                        <a:pt x="238170" y="3056"/>
                      </a:moveTo>
                      <a:cubicBezTo>
                        <a:pt x="234466" y="11523"/>
                        <a:pt x="186312" y="57560"/>
                        <a:pt x="174670" y="82431"/>
                      </a:cubicBezTo>
                      <a:cubicBezTo>
                        <a:pt x="163028" y="107302"/>
                        <a:pt x="184724" y="124764"/>
                        <a:pt x="168320" y="152281"/>
                      </a:cubicBezTo>
                      <a:cubicBezTo>
                        <a:pt x="151916" y="179798"/>
                        <a:pt x="83653" y="241710"/>
                        <a:pt x="76245" y="247531"/>
                      </a:cubicBezTo>
                      <a:cubicBezTo>
                        <a:pt x="68837" y="253352"/>
                        <a:pt x="136570" y="166569"/>
                        <a:pt x="123870" y="187206"/>
                      </a:cubicBezTo>
                      <a:cubicBezTo>
                        <a:pt x="111170" y="207843"/>
                        <a:pt x="-2601" y="379823"/>
                        <a:pt x="45" y="371356"/>
                      </a:cubicBezTo>
                      <a:cubicBezTo>
                        <a:pt x="2691" y="362889"/>
                        <a:pt x="106937" y="193027"/>
                        <a:pt x="139745" y="136406"/>
                      </a:cubicBezTo>
                      <a:cubicBezTo>
                        <a:pt x="172553" y="79785"/>
                        <a:pt x="185782" y="59677"/>
                        <a:pt x="196895" y="31631"/>
                      </a:cubicBezTo>
                      <a:cubicBezTo>
                        <a:pt x="208007" y="3585"/>
                        <a:pt x="241874" y="-5411"/>
                        <a:pt x="238170" y="305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86" name="フリーフォーム 1085">
                  <a:extLst>
                    <a:ext uri="{FF2B5EF4-FFF2-40B4-BE49-F238E27FC236}">
                      <a16:creationId xmlns:a16="http://schemas.microsoft.com/office/drawing/2014/main" id="{9CD7F3F5-AD58-EAB2-3A4F-A550A4BB78B4}"/>
                    </a:ext>
                  </a:extLst>
                </p:cNvPr>
                <p:cNvSpPr/>
                <p:nvPr/>
              </p:nvSpPr>
              <p:spPr>
                <a:xfrm>
                  <a:off x="5845134" y="5641738"/>
                  <a:ext cx="108457" cy="344372"/>
                </a:xfrm>
                <a:custGeom>
                  <a:avLst/>
                  <a:gdLst>
                    <a:gd name="connsiteX0" fmla="*/ 41 w 108457"/>
                    <a:gd name="connsiteY0" fmla="*/ 237 h 344372"/>
                    <a:gd name="connsiteX1" fmla="*/ 63541 w 108457"/>
                    <a:gd name="connsiteY1" fmla="*/ 238362 h 344372"/>
                    <a:gd name="connsiteX2" fmla="*/ 69891 w 108457"/>
                    <a:gd name="connsiteY2" fmla="*/ 171687 h 344372"/>
                    <a:gd name="connsiteX3" fmla="*/ 104816 w 108457"/>
                    <a:gd name="connsiteY3" fmla="*/ 339962 h 344372"/>
                    <a:gd name="connsiteX4" fmla="*/ 101641 w 108457"/>
                    <a:gd name="connsiteY4" fmla="*/ 273287 h 344372"/>
                    <a:gd name="connsiteX5" fmla="*/ 54016 w 108457"/>
                    <a:gd name="connsiteY5" fmla="*/ 41512 h 344372"/>
                    <a:gd name="connsiteX6" fmla="*/ 54016 w 108457"/>
                    <a:gd name="connsiteY6" fmla="*/ 190737 h 344372"/>
                    <a:gd name="connsiteX7" fmla="*/ 41 w 108457"/>
                    <a:gd name="connsiteY7" fmla="*/ 237 h 3443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8457" h="344372">
                      <a:moveTo>
                        <a:pt x="41" y="237"/>
                      </a:moveTo>
                      <a:cubicBezTo>
                        <a:pt x="1629" y="8175"/>
                        <a:pt x="51899" y="209787"/>
                        <a:pt x="63541" y="238362"/>
                      </a:cubicBezTo>
                      <a:cubicBezTo>
                        <a:pt x="75183" y="266937"/>
                        <a:pt x="63012" y="154754"/>
                        <a:pt x="69891" y="171687"/>
                      </a:cubicBezTo>
                      <a:cubicBezTo>
                        <a:pt x="76770" y="188620"/>
                        <a:pt x="99524" y="323029"/>
                        <a:pt x="104816" y="339962"/>
                      </a:cubicBezTo>
                      <a:cubicBezTo>
                        <a:pt x="110108" y="356895"/>
                        <a:pt x="110108" y="323029"/>
                        <a:pt x="101641" y="273287"/>
                      </a:cubicBezTo>
                      <a:cubicBezTo>
                        <a:pt x="93174" y="223545"/>
                        <a:pt x="61954" y="55270"/>
                        <a:pt x="54016" y="41512"/>
                      </a:cubicBezTo>
                      <a:cubicBezTo>
                        <a:pt x="46079" y="27754"/>
                        <a:pt x="64599" y="195500"/>
                        <a:pt x="54016" y="190737"/>
                      </a:cubicBezTo>
                      <a:cubicBezTo>
                        <a:pt x="43433" y="185975"/>
                        <a:pt x="-1547" y="-7701"/>
                        <a:pt x="41" y="23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87" name="フリーフォーム 1086">
                  <a:extLst>
                    <a:ext uri="{FF2B5EF4-FFF2-40B4-BE49-F238E27FC236}">
                      <a16:creationId xmlns:a16="http://schemas.microsoft.com/office/drawing/2014/main" id="{8FBD94AD-7F8A-2928-A4B5-0938B6A09CDC}"/>
                    </a:ext>
                  </a:extLst>
                </p:cNvPr>
                <p:cNvSpPr/>
                <p:nvPr/>
              </p:nvSpPr>
              <p:spPr>
                <a:xfrm>
                  <a:off x="5738162" y="5800722"/>
                  <a:ext cx="100835" cy="573800"/>
                </a:xfrm>
                <a:custGeom>
                  <a:avLst/>
                  <a:gdLst>
                    <a:gd name="connsiteX0" fmla="*/ 100663 w 100835"/>
                    <a:gd name="connsiteY0" fmla="*/ 3 h 573800"/>
                    <a:gd name="connsiteX1" fmla="*/ 30813 w 100835"/>
                    <a:gd name="connsiteY1" fmla="*/ 288928 h 573800"/>
                    <a:gd name="connsiteX2" fmla="*/ 2238 w 100835"/>
                    <a:gd name="connsiteY2" fmla="*/ 568328 h 573800"/>
                    <a:gd name="connsiteX3" fmla="*/ 2238 w 100835"/>
                    <a:gd name="connsiteY3" fmla="*/ 457203 h 573800"/>
                    <a:gd name="connsiteX4" fmla="*/ 5413 w 100835"/>
                    <a:gd name="connsiteY4" fmla="*/ 250828 h 573800"/>
                    <a:gd name="connsiteX5" fmla="*/ 8588 w 100835"/>
                    <a:gd name="connsiteY5" fmla="*/ 282578 h 573800"/>
                    <a:gd name="connsiteX6" fmla="*/ 100663 w 100835"/>
                    <a:gd name="connsiteY6" fmla="*/ 3 h 573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00835" h="573800">
                      <a:moveTo>
                        <a:pt x="100663" y="3"/>
                      </a:moveTo>
                      <a:cubicBezTo>
                        <a:pt x="104367" y="1061"/>
                        <a:pt x="47217" y="194207"/>
                        <a:pt x="30813" y="288928"/>
                      </a:cubicBezTo>
                      <a:cubicBezTo>
                        <a:pt x="14409" y="383649"/>
                        <a:pt x="7000" y="540282"/>
                        <a:pt x="2238" y="568328"/>
                      </a:cubicBezTo>
                      <a:cubicBezTo>
                        <a:pt x="-2524" y="596374"/>
                        <a:pt x="1709" y="510120"/>
                        <a:pt x="2238" y="457203"/>
                      </a:cubicBezTo>
                      <a:cubicBezTo>
                        <a:pt x="2767" y="404286"/>
                        <a:pt x="4355" y="279932"/>
                        <a:pt x="5413" y="250828"/>
                      </a:cubicBezTo>
                      <a:cubicBezTo>
                        <a:pt x="6471" y="221724"/>
                        <a:pt x="-6229" y="322795"/>
                        <a:pt x="8588" y="282578"/>
                      </a:cubicBezTo>
                      <a:cubicBezTo>
                        <a:pt x="23405" y="242361"/>
                        <a:pt x="96959" y="-1055"/>
                        <a:pt x="100663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88" name="フリーフォーム 1087">
                  <a:extLst>
                    <a:ext uri="{FF2B5EF4-FFF2-40B4-BE49-F238E27FC236}">
                      <a16:creationId xmlns:a16="http://schemas.microsoft.com/office/drawing/2014/main" id="{A5837A0E-D675-054C-9B66-C88360F6D888}"/>
                    </a:ext>
                  </a:extLst>
                </p:cNvPr>
                <p:cNvSpPr/>
                <p:nvPr/>
              </p:nvSpPr>
              <p:spPr>
                <a:xfrm>
                  <a:off x="5768973" y="5755253"/>
                  <a:ext cx="146368" cy="420606"/>
                </a:xfrm>
                <a:custGeom>
                  <a:avLst/>
                  <a:gdLst>
                    <a:gd name="connsiteX0" fmla="*/ 95252 w 146368"/>
                    <a:gd name="connsiteY0" fmla="*/ 1022 h 420606"/>
                    <a:gd name="connsiteX1" fmla="*/ 88902 w 146368"/>
                    <a:gd name="connsiteY1" fmla="*/ 226447 h 420606"/>
                    <a:gd name="connsiteX2" fmla="*/ 2 w 146368"/>
                    <a:gd name="connsiteY2" fmla="*/ 420122 h 420606"/>
                    <a:gd name="connsiteX3" fmla="*/ 85727 w 146368"/>
                    <a:gd name="connsiteY3" fmla="*/ 169297 h 420606"/>
                    <a:gd name="connsiteX4" fmla="*/ 66677 w 146368"/>
                    <a:gd name="connsiteY4" fmla="*/ 283597 h 420606"/>
                    <a:gd name="connsiteX5" fmla="*/ 130177 w 146368"/>
                    <a:gd name="connsiteY5" fmla="*/ 188347 h 420606"/>
                    <a:gd name="connsiteX6" fmla="*/ 146052 w 146368"/>
                    <a:gd name="connsiteY6" fmla="*/ 185172 h 420606"/>
                    <a:gd name="connsiteX7" fmla="*/ 120652 w 146368"/>
                    <a:gd name="connsiteY7" fmla="*/ 143897 h 420606"/>
                    <a:gd name="connsiteX8" fmla="*/ 95252 w 146368"/>
                    <a:gd name="connsiteY8" fmla="*/ 1022 h 4206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46368" h="420606">
                      <a:moveTo>
                        <a:pt x="95252" y="1022"/>
                      </a:moveTo>
                      <a:cubicBezTo>
                        <a:pt x="89960" y="14780"/>
                        <a:pt x="104777" y="156597"/>
                        <a:pt x="88902" y="226447"/>
                      </a:cubicBezTo>
                      <a:cubicBezTo>
                        <a:pt x="73027" y="296297"/>
                        <a:pt x="531" y="429647"/>
                        <a:pt x="2" y="420122"/>
                      </a:cubicBezTo>
                      <a:cubicBezTo>
                        <a:pt x="-527" y="410597"/>
                        <a:pt x="74615" y="192051"/>
                        <a:pt x="85727" y="169297"/>
                      </a:cubicBezTo>
                      <a:cubicBezTo>
                        <a:pt x="96839" y="146543"/>
                        <a:pt x="59269" y="280422"/>
                        <a:pt x="66677" y="283597"/>
                      </a:cubicBezTo>
                      <a:cubicBezTo>
                        <a:pt x="74085" y="286772"/>
                        <a:pt x="116948" y="204751"/>
                        <a:pt x="130177" y="188347"/>
                      </a:cubicBezTo>
                      <a:cubicBezTo>
                        <a:pt x="143406" y="171943"/>
                        <a:pt x="147639" y="192580"/>
                        <a:pt x="146052" y="185172"/>
                      </a:cubicBezTo>
                      <a:cubicBezTo>
                        <a:pt x="144465" y="177764"/>
                        <a:pt x="126473" y="171414"/>
                        <a:pt x="120652" y="143897"/>
                      </a:cubicBezTo>
                      <a:cubicBezTo>
                        <a:pt x="114831" y="116380"/>
                        <a:pt x="100544" y="-12736"/>
                        <a:pt x="95252" y="102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89" name="フリーフォーム 1088">
                  <a:extLst>
                    <a:ext uri="{FF2B5EF4-FFF2-40B4-BE49-F238E27FC236}">
                      <a16:creationId xmlns:a16="http://schemas.microsoft.com/office/drawing/2014/main" id="{FE9DAC2E-D7E3-C614-02EC-B070662A0EE8}"/>
                    </a:ext>
                  </a:extLst>
                </p:cNvPr>
                <p:cNvSpPr/>
                <p:nvPr/>
              </p:nvSpPr>
              <p:spPr>
                <a:xfrm>
                  <a:off x="5888525" y="5324471"/>
                  <a:ext cx="61501" cy="397060"/>
                </a:xfrm>
                <a:custGeom>
                  <a:avLst/>
                  <a:gdLst>
                    <a:gd name="connsiteX0" fmla="*/ 61425 w 61501"/>
                    <a:gd name="connsiteY0" fmla="*/ 4 h 397060"/>
                    <a:gd name="connsiteX1" fmla="*/ 13800 w 61501"/>
                    <a:gd name="connsiteY1" fmla="*/ 231779 h 397060"/>
                    <a:gd name="connsiteX2" fmla="*/ 16975 w 61501"/>
                    <a:gd name="connsiteY2" fmla="*/ 393704 h 397060"/>
                    <a:gd name="connsiteX3" fmla="*/ 16975 w 61501"/>
                    <a:gd name="connsiteY3" fmla="*/ 333379 h 397060"/>
                    <a:gd name="connsiteX4" fmla="*/ 1100 w 61501"/>
                    <a:gd name="connsiteY4" fmla="*/ 238129 h 397060"/>
                    <a:gd name="connsiteX5" fmla="*/ 61425 w 61501"/>
                    <a:gd name="connsiteY5" fmla="*/ 4 h 3970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1501" h="397060">
                      <a:moveTo>
                        <a:pt x="61425" y="4"/>
                      </a:moveTo>
                      <a:cubicBezTo>
                        <a:pt x="63542" y="-1054"/>
                        <a:pt x="21208" y="166163"/>
                        <a:pt x="13800" y="231779"/>
                      </a:cubicBezTo>
                      <a:cubicBezTo>
                        <a:pt x="6392" y="297395"/>
                        <a:pt x="16446" y="376771"/>
                        <a:pt x="16975" y="393704"/>
                      </a:cubicBezTo>
                      <a:cubicBezTo>
                        <a:pt x="17504" y="410637"/>
                        <a:pt x="19621" y="359308"/>
                        <a:pt x="16975" y="333379"/>
                      </a:cubicBezTo>
                      <a:cubicBezTo>
                        <a:pt x="14329" y="307450"/>
                        <a:pt x="-4721" y="287871"/>
                        <a:pt x="1100" y="238129"/>
                      </a:cubicBezTo>
                      <a:cubicBezTo>
                        <a:pt x="6921" y="188387"/>
                        <a:pt x="59308" y="1062"/>
                        <a:pt x="61425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90" name="フリーフォーム 1089">
                  <a:extLst>
                    <a:ext uri="{FF2B5EF4-FFF2-40B4-BE49-F238E27FC236}">
                      <a16:creationId xmlns:a16="http://schemas.microsoft.com/office/drawing/2014/main" id="{FA63BE45-5AF5-AE9E-61C8-C0ED29956082}"/>
                    </a:ext>
                  </a:extLst>
                </p:cNvPr>
                <p:cNvSpPr/>
                <p:nvPr/>
              </p:nvSpPr>
              <p:spPr>
                <a:xfrm>
                  <a:off x="5354286" y="4820585"/>
                  <a:ext cx="52601" cy="290954"/>
                </a:xfrm>
                <a:custGeom>
                  <a:avLst/>
                  <a:gdLst>
                    <a:gd name="connsiteX0" fmla="*/ 52601 w 52601"/>
                    <a:gd name="connsiteY0" fmla="*/ 288128 h 290954"/>
                    <a:gd name="connsiteX1" fmla="*/ 6218 w 52601"/>
                    <a:gd name="connsiteY1" fmla="*/ 3206 h 290954"/>
                    <a:gd name="connsiteX2" fmla="*/ 6218 w 52601"/>
                    <a:gd name="connsiteY2" fmla="*/ 142354 h 290954"/>
                    <a:gd name="connsiteX3" fmla="*/ 52601 w 52601"/>
                    <a:gd name="connsiteY3" fmla="*/ 288128 h 2909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2601" h="290954">
                      <a:moveTo>
                        <a:pt x="52601" y="288128"/>
                      </a:moveTo>
                      <a:cubicBezTo>
                        <a:pt x="52601" y="264937"/>
                        <a:pt x="13948" y="27502"/>
                        <a:pt x="6218" y="3206"/>
                      </a:cubicBezTo>
                      <a:cubicBezTo>
                        <a:pt x="-1512" y="-21090"/>
                        <a:pt x="-2617" y="99284"/>
                        <a:pt x="6218" y="142354"/>
                      </a:cubicBezTo>
                      <a:cubicBezTo>
                        <a:pt x="15053" y="185424"/>
                        <a:pt x="52601" y="311319"/>
                        <a:pt x="52601" y="28812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91" name="フリーフォーム 1090">
                  <a:extLst>
                    <a:ext uri="{FF2B5EF4-FFF2-40B4-BE49-F238E27FC236}">
                      <a16:creationId xmlns:a16="http://schemas.microsoft.com/office/drawing/2014/main" id="{19D1D174-6906-79DF-5593-30E031146FF0}"/>
                    </a:ext>
                  </a:extLst>
                </p:cNvPr>
                <p:cNvSpPr/>
                <p:nvPr/>
              </p:nvSpPr>
              <p:spPr>
                <a:xfrm>
                  <a:off x="5439977" y="5250830"/>
                  <a:ext cx="152593" cy="363331"/>
                </a:xfrm>
                <a:custGeom>
                  <a:avLst/>
                  <a:gdLst>
                    <a:gd name="connsiteX0" fmla="*/ 40 w 152593"/>
                    <a:gd name="connsiteY0" fmla="*/ 36787 h 363331"/>
                    <a:gd name="connsiteX1" fmla="*/ 99432 w 152593"/>
                    <a:gd name="connsiteY1" fmla="*/ 175935 h 363331"/>
                    <a:gd name="connsiteX2" fmla="*/ 79553 w 152593"/>
                    <a:gd name="connsiteY2" fmla="*/ 361466 h 363331"/>
                    <a:gd name="connsiteX3" fmla="*/ 99432 w 152593"/>
                    <a:gd name="connsiteY3" fmla="*/ 255448 h 363331"/>
                    <a:gd name="connsiteX4" fmla="*/ 152440 w 152593"/>
                    <a:gd name="connsiteY4" fmla="*/ 3657 h 363331"/>
                    <a:gd name="connsiteX5" fmla="*/ 112684 w 152593"/>
                    <a:gd name="connsiteY5" fmla="*/ 103048 h 363331"/>
                    <a:gd name="connsiteX6" fmla="*/ 40 w 152593"/>
                    <a:gd name="connsiteY6" fmla="*/ 36787 h 3633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52593" h="363331">
                      <a:moveTo>
                        <a:pt x="40" y="36787"/>
                      </a:moveTo>
                      <a:cubicBezTo>
                        <a:pt x="-2169" y="48935"/>
                        <a:pt x="86180" y="121822"/>
                        <a:pt x="99432" y="175935"/>
                      </a:cubicBezTo>
                      <a:cubicBezTo>
                        <a:pt x="112684" y="230048"/>
                        <a:pt x="79553" y="348214"/>
                        <a:pt x="79553" y="361466"/>
                      </a:cubicBezTo>
                      <a:cubicBezTo>
                        <a:pt x="79553" y="374718"/>
                        <a:pt x="87284" y="315083"/>
                        <a:pt x="99432" y="255448"/>
                      </a:cubicBezTo>
                      <a:cubicBezTo>
                        <a:pt x="111580" y="195813"/>
                        <a:pt x="150231" y="29057"/>
                        <a:pt x="152440" y="3657"/>
                      </a:cubicBezTo>
                      <a:cubicBezTo>
                        <a:pt x="154649" y="-21743"/>
                        <a:pt x="132562" y="93109"/>
                        <a:pt x="112684" y="103048"/>
                      </a:cubicBezTo>
                      <a:cubicBezTo>
                        <a:pt x="92806" y="112987"/>
                        <a:pt x="2249" y="24639"/>
                        <a:pt x="40" y="3678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92" name="フリーフォーム 1091">
                  <a:extLst>
                    <a:ext uri="{FF2B5EF4-FFF2-40B4-BE49-F238E27FC236}">
                      <a16:creationId xmlns:a16="http://schemas.microsoft.com/office/drawing/2014/main" id="{797AD3C9-3187-38DA-DA9F-37FD9335AFCE}"/>
                    </a:ext>
                  </a:extLst>
                </p:cNvPr>
                <p:cNvSpPr/>
                <p:nvPr/>
              </p:nvSpPr>
              <p:spPr>
                <a:xfrm>
                  <a:off x="2913931" y="5578847"/>
                  <a:ext cx="81506" cy="475925"/>
                </a:xfrm>
                <a:custGeom>
                  <a:avLst/>
                  <a:gdLst>
                    <a:gd name="connsiteX0" fmla="*/ 81060 w 81506"/>
                    <a:gd name="connsiteY0" fmla="*/ 318 h 475925"/>
                    <a:gd name="connsiteX1" fmla="*/ 34678 w 81506"/>
                    <a:gd name="connsiteY1" fmla="*/ 205727 h 475925"/>
                    <a:gd name="connsiteX2" fmla="*/ 54556 w 81506"/>
                    <a:gd name="connsiteY2" fmla="*/ 470770 h 475925"/>
                    <a:gd name="connsiteX3" fmla="*/ 41304 w 81506"/>
                    <a:gd name="connsiteY3" fmla="*/ 371379 h 475925"/>
                    <a:gd name="connsiteX4" fmla="*/ 1547 w 81506"/>
                    <a:gd name="connsiteY4" fmla="*/ 252110 h 475925"/>
                    <a:gd name="connsiteX5" fmla="*/ 81060 w 81506"/>
                    <a:gd name="connsiteY5" fmla="*/ 318 h 4759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1506" h="475925">
                      <a:moveTo>
                        <a:pt x="81060" y="318"/>
                      </a:moveTo>
                      <a:cubicBezTo>
                        <a:pt x="86582" y="-7413"/>
                        <a:pt x="39095" y="127318"/>
                        <a:pt x="34678" y="205727"/>
                      </a:cubicBezTo>
                      <a:cubicBezTo>
                        <a:pt x="30261" y="284136"/>
                        <a:pt x="53452" y="443161"/>
                        <a:pt x="54556" y="470770"/>
                      </a:cubicBezTo>
                      <a:cubicBezTo>
                        <a:pt x="55660" y="498379"/>
                        <a:pt x="50139" y="407822"/>
                        <a:pt x="41304" y="371379"/>
                      </a:cubicBezTo>
                      <a:cubicBezTo>
                        <a:pt x="32469" y="334936"/>
                        <a:pt x="-8392" y="309536"/>
                        <a:pt x="1547" y="252110"/>
                      </a:cubicBezTo>
                      <a:cubicBezTo>
                        <a:pt x="11486" y="194684"/>
                        <a:pt x="75538" y="8049"/>
                        <a:pt x="81060" y="31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93" name="フリーフォーム 1092">
                  <a:extLst>
                    <a:ext uri="{FF2B5EF4-FFF2-40B4-BE49-F238E27FC236}">
                      <a16:creationId xmlns:a16="http://schemas.microsoft.com/office/drawing/2014/main" id="{A4711630-6B37-9085-5492-1EC9F3BA6395}"/>
                    </a:ext>
                  </a:extLst>
                </p:cNvPr>
                <p:cNvSpPr/>
                <p:nvPr/>
              </p:nvSpPr>
              <p:spPr>
                <a:xfrm>
                  <a:off x="3253289" y="5598999"/>
                  <a:ext cx="139268" cy="265358"/>
                </a:xfrm>
                <a:custGeom>
                  <a:avLst/>
                  <a:gdLst>
                    <a:gd name="connsiteX0" fmla="*/ 139268 w 139268"/>
                    <a:gd name="connsiteY0" fmla="*/ 44 h 265358"/>
                    <a:gd name="connsiteX1" fmla="*/ 46502 w 139268"/>
                    <a:gd name="connsiteY1" fmla="*/ 119314 h 265358"/>
                    <a:gd name="connsiteX2" fmla="*/ 19998 w 139268"/>
                    <a:gd name="connsiteY2" fmla="*/ 165697 h 265358"/>
                    <a:gd name="connsiteX3" fmla="*/ 120 w 139268"/>
                    <a:gd name="connsiteY3" fmla="*/ 265088 h 265358"/>
                    <a:gd name="connsiteX4" fmla="*/ 13372 w 139268"/>
                    <a:gd name="connsiteY4" fmla="*/ 192201 h 265358"/>
                    <a:gd name="connsiteX5" fmla="*/ 46502 w 139268"/>
                    <a:gd name="connsiteY5" fmla="*/ 106062 h 265358"/>
                    <a:gd name="connsiteX6" fmla="*/ 139268 w 139268"/>
                    <a:gd name="connsiteY6" fmla="*/ 44 h 2653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39268" h="265358">
                      <a:moveTo>
                        <a:pt x="139268" y="44"/>
                      </a:moveTo>
                      <a:cubicBezTo>
                        <a:pt x="139268" y="2253"/>
                        <a:pt x="46502" y="119314"/>
                        <a:pt x="46502" y="119314"/>
                      </a:cubicBezTo>
                      <a:cubicBezTo>
                        <a:pt x="26624" y="146923"/>
                        <a:pt x="27728" y="141401"/>
                        <a:pt x="19998" y="165697"/>
                      </a:cubicBezTo>
                      <a:cubicBezTo>
                        <a:pt x="12268" y="189993"/>
                        <a:pt x="1224" y="260671"/>
                        <a:pt x="120" y="265088"/>
                      </a:cubicBezTo>
                      <a:cubicBezTo>
                        <a:pt x="-984" y="269505"/>
                        <a:pt x="5642" y="218705"/>
                        <a:pt x="13372" y="192201"/>
                      </a:cubicBezTo>
                      <a:cubicBezTo>
                        <a:pt x="21102" y="165697"/>
                        <a:pt x="27728" y="133671"/>
                        <a:pt x="46502" y="106062"/>
                      </a:cubicBezTo>
                      <a:cubicBezTo>
                        <a:pt x="65276" y="78453"/>
                        <a:pt x="139268" y="-2165"/>
                        <a:pt x="139268" y="4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94" name="フリーフォーム 1093">
                  <a:extLst>
                    <a:ext uri="{FF2B5EF4-FFF2-40B4-BE49-F238E27FC236}">
                      <a16:creationId xmlns:a16="http://schemas.microsoft.com/office/drawing/2014/main" id="{743B2160-A519-3BDF-FE1D-FB1F5FDBFE29}"/>
                    </a:ext>
                  </a:extLst>
                </p:cNvPr>
                <p:cNvSpPr/>
                <p:nvPr/>
              </p:nvSpPr>
              <p:spPr>
                <a:xfrm>
                  <a:off x="3770153" y="6208620"/>
                  <a:ext cx="135116" cy="132564"/>
                </a:xfrm>
                <a:custGeom>
                  <a:avLst/>
                  <a:gdLst>
                    <a:gd name="connsiteX0" fmla="*/ 90 w 135116"/>
                    <a:gd name="connsiteY0" fmla="*/ 23 h 132564"/>
                    <a:gd name="connsiteX1" fmla="*/ 106108 w 135116"/>
                    <a:gd name="connsiteY1" fmla="*/ 59658 h 132564"/>
                    <a:gd name="connsiteX2" fmla="*/ 125986 w 135116"/>
                    <a:gd name="connsiteY2" fmla="*/ 132545 h 132564"/>
                    <a:gd name="connsiteX3" fmla="*/ 125986 w 135116"/>
                    <a:gd name="connsiteY3" fmla="*/ 66284 h 132564"/>
                    <a:gd name="connsiteX4" fmla="*/ 90 w 135116"/>
                    <a:gd name="connsiteY4" fmla="*/ 23 h 1325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5116" h="132564">
                      <a:moveTo>
                        <a:pt x="90" y="23"/>
                      </a:moveTo>
                      <a:cubicBezTo>
                        <a:pt x="-3223" y="-1081"/>
                        <a:pt x="85125" y="37571"/>
                        <a:pt x="106108" y="59658"/>
                      </a:cubicBezTo>
                      <a:cubicBezTo>
                        <a:pt x="127091" y="81745"/>
                        <a:pt x="122673" y="131441"/>
                        <a:pt x="125986" y="132545"/>
                      </a:cubicBezTo>
                      <a:cubicBezTo>
                        <a:pt x="129299" y="133649"/>
                        <a:pt x="144760" y="87267"/>
                        <a:pt x="125986" y="66284"/>
                      </a:cubicBezTo>
                      <a:cubicBezTo>
                        <a:pt x="107212" y="45302"/>
                        <a:pt x="3403" y="1127"/>
                        <a:pt x="90" y="2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95" name="フリーフォーム 1094">
                  <a:extLst>
                    <a:ext uri="{FF2B5EF4-FFF2-40B4-BE49-F238E27FC236}">
                      <a16:creationId xmlns:a16="http://schemas.microsoft.com/office/drawing/2014/main" id="{B6CCDA56-462F-0B50-D7B0-36831C938022}"/>
                    </a:ext>
                  </a:extLst>
                </p:cNvPr>
                <p:cNvSpPr/>
                <p:nvPr/>
              </p:nvSpPr>
              <p:spPr>
                <a:xfrm>
                  <a:off x="4883209" y="6135708"/>
                  <a:ext cx="199254" cy="139208"/>
                </a:xfrm>
                <a:custGeom>
                  <a:avLst/>
                  <a:gdLst>
                    <a:gd name="connsiteX0" fmla="*/ 217 w 199254"/>
                    <a:gd name="connsiteY0" fmla="*/ 139196 h 139208"/>
                    <a:gd name="connsiteX1" fmla="*/ 92982 w 199254"/>
                    <a:gd name="connsiteY1" fmla="*/ 39805 h 139208"/>
                    <a:gd name="connsiteX2" fmla="*/ 199000 w 199254"/>
                    <a:gd name="connsiteY2" fmla="*/ 49 h 139208"/>
                    <a:gd name="connsiteX3" fmla="*/ 119487 w 199254"/>
                    <a:gd name="connsiteY3" fmla="*/ 46431 h 139208"/>
                    <a:gd name="connsiteX4" fmla="*/ 217 w 199254"/>
                    <a:gd name="connsiteY4" fmla="*/ 139196 h 1392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99254" h="139208">
                      <a:moveTo>
                        <a:pt x="217" y="139196"/>
                      </a:moveTo>
                      <a:cubicBezTo>
                        <a:pt x="-4200" y="138092"/>
                        <a:pt x="59852" y="62996"/>
                        <a:pt x="92982" y="39805"/>
                      </a:cubicBezTo>
                      <a:cubicBezTo>
                        <a:pt x="126112" y="16614"/>
                        <a:pt x="194583" y="-1055"/>
                        <a:pt x="199000" y="49"/>
                      </a:cubicBezTo>
                      <a:cubicBezTo>
                        <a:pt x="203417" y="1153"/>
                        <a:pt x="149304" y="25449"/>
                        <a:pt x="119487" y="46431"/>
                      </a:cubicBezTo>
                      <a:cubicBezTo>
                        <a:pt x="89670" y="67413"/>
                        <a:pt x="4634" y="140300"/>
                        <a:pt x="217" y="13919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96" name="フリーフォーム 1095">
                  <a:extLst>
                    <a:ext uri="{FF2B5EF4-FFF2-40B4-BE49-F238E27FC236}">
                      <a16:creationId xmlns:a16="http://schemas.microsoft.com/office/drawing/2014/main" id="{FF5BBA95-A2C3-F2D9-02E6-97833F14A234}"/>
                    </a:ext>
                  </a:extLst>
                </p:cNvPr>
                <p:cNvSpPr/>
                <p:nvPr/>
              </p:nvSpPr>
              <p:spPr>
                <a:xfrm>
                  <a:off x="4578446" y="5643723"/>
                  <a:ext cx="27078" cy="445798"/>
                </a:xfrm>
                <a:custGeom>
                  <a:avLst/>
                  <a:gdLst>
                    <a:gd name="connsiteX0" fmla="*/ 20058 w 27078"/>
                    <a:gd name="connsiteY0" fmla="*/ 1703 h 445798"/>
                    <a:gd name="connsiteX1" fmla="*/ 6806 w 27078"/>
                    <a:gd name="connsiteY1" fmla="*/ 154103 h 445798"/>
                    <a:gd name="connsiteX2" fmla="*/ 26684 w 27078"/>
                    <a:gd name="connsiteY2" fmla="*/ 366138 h 445798"/>
                    <a:gd name="connsiteX3" fmla="*/ 20058 w 27078"/>
                    <a:gd name="connsiteY3" fmla="*/ 286625 h 445798"/>
                    <a:gd name="connsiteX4" fmla="*/ 20058 w 27078"/>
                    <a:gd name="connsiteY4" fmla="*/ 445651 h 445798"/>
                    <a:gd name="connsiteX5" fmla="*/ 180 w 27078"/>
                    <a:gd name="connsiteY5" fmla="*/ 253494 h 445798"/>
                    <a:gd name="connsiteX6" fmla="*/ 20058 w 27078"/>
                    <a:gd name="connsiteY6" fmla="*/ 1703 h 4457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7078" h="445798">
                      <a:moveTo>
                        <a:pt x="20058" y="1703"/>
                      </a:moveTo>
                      <a:cubicBezTo>
                        <a:pt x="21162" y="-14862"/>
                        <a:pt x="5702" y="93364"/>
                        <a:pt x="6806" y="154103"/>
                      </a:cubicBezTo>
                      <a:cubicBezTo>
                        <a:pt x="7910" y="214842"/>
                        <a:pt x="24475" y="344051"/>
                        <a:pt x="26684" y="366138"/>
                      </a:cubicBezTo>
                      <a:cubicBezTo>
                        <a:pt x="28893" y="388225"/>
                        <a:pt x="21162" y="273373"/>
                        <a:pt x="20058" y="286625"/>
                      </a:cubicBezTo>
                      <a:cubicBezTo>
                        <a:pt x="18954" y="299877"/>
                        <a:pt x="23371" y="451173"/>
                        <a:pt x="20058" y="445651"/>
                      </a:cubicBezTo>
                      <a:cubicBezTo>
                        <a:pt x="16745" y="440129"/>
                        <a:pt x="-2029" y="323068"/>
                        <a:pt x="180" y="253494"/>
                      </a:cubicBezTo>
                      <a:cubicBezTo>
                        <a:pt x="2389" y="183920"/>
                        <a:pt x="18954" y="18268"/>
                        <a:pt x="20058" y="170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97" name="フリーフォーム 1096">
                  <a:extLst>
                    <a:ext uri="{FF2B5EF4-FFF2-40B4-BE49-F238E27FC236}">
                      <a16:creationId xmlns:a16="http://schemas.microsoft.com/office/drawing/2014/main" id="{F0CA1117-D947-6D43-F7BC-905FEB08C78E}"/>
                    </a:ext>
                  </a:extLst>
                </p:cNvPr>
                <p:cNvSpPr/>
                <p:nvPr/>
              </p:nvSpPr>
              <p:spPr>
                <a:xfrm>
                  <a:off x="4724400" y="3736664"/>
                  <a:ext cx="598688" cy="1796119"/>
                </a:xfrm>
                <a:custGeom>
                  <a:avLst/>
                  <a:gdLst>
                    <a:gd name="connsiteX0" fmla="*/ 291548 w 598688"/>
                    <a:gd name="connsiteY0" fmla="*/ 449 h 1796119"/>
                    <a:gd name="connsiteX1" fmla="*/ 556591 w 598688"/>
                    <a:gd name="connsiteY1" fmla="*/ 762449 h 1796119"/>
                    <a:gd name="connsiteX2" fmla="*/ 470452 w 598688"/>
                    <a:gd name="connsiteY2" fmla="*/ 1040745 h 1796119"/>
                    <a:gd name="connsiteX3" fmla="*/ 596348 w 598688"/>
                    <a:gd name="connsiteY3" fmla="*/ 928101 h 1796119"/>
                    <a:gd name="connsiteX4" fmla="*/ 337930 w 598688"/>
                    <a:gd name="connsiteY4" fmla="*/ 1358797 h 1796119"/>
                    <a:gd name="connsiteX5" fmla="*/ 0 w 598688"/>
                    <a:gd name="connsiteY5" fmla="*/ 1796119 h 1796119"/>
                    <a:gd name="connsiteX6" fmla="*/ 516835 w 598688"/>
                    <a:gd name="connsiteY6" fmla="*/ 1126884 h 1796119"/>
                    <a:gd name="connsiteX7" fmla="*/ 516835 w 598688"/>
                    <a:gd name="connsiteY7" fmla="*/ 881719 h 1796119"/>
                    <a:gd name="connsiteX8" fmla="*/ 530087 w 598688"/>
                    <a:gd name="connsiteY8" fmla="*/ 550414 h 1796119"/>
                    <a:gd name="connsiteX9" fmla="*/ 536713 w 598688"/>
                    <a:gd name="connsiteY9" fmla="*/ 649806 h 1796119"/>
                    <a:gd name="connsiteX10" fmla="*/ 291548 w 598688"/>
                    <a:gd name="connsiteY10" fmla="*/ 449 h 17961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98688" h="1796119">
                      <a:moveTo>
                        <a:pt x="291548" y="449"/>
                      </a:moveTo>
                      <a:cubicBezTo>
                        <a:pt x="294861" y="19223"/>
                        <a:pt x="526774" y="589066"/>
                        <a:pt x="556591" y="762449"/>
                      </a:cubicBezTo>
                      <a:cubicBezTo>
                        <a:pt x="586408" y="935832"/>
                        <a:pt x="463826" y="1013136"/>
                        <a:pt x="470452" y="1040745"/>
                      </a:cubicBezTo>
                      <a:cubicBezTo>
                        <a:pt x="477078" y="1068354"/>
                        <a:pt x="618435" y="875092"/>
                        <a:pt x="596348" y="928101"/>
                      </a:cubicBezTo>
                      <a:cubicBezTo>
                        <a:pt x="574261" y="981110"/>
                        <a:pt x="437321" y="1214127"/>
                        <a:pt x="337930" y="1358797"/>
                      </a:cubicBezTo>
                      <a:cubicBezTo>
                        <a:pt x="238539" y="1503467"/>
                        <a:pt x="0" y="1796119"/>
                        <a:pt x="0" y="1796119"/>
                      </a:cubicBezTo>
                      <a:cubicBezTo>
                        <a:pt x="29817" y="1757467"/>
                        <a:pt x="430696" y="1279284"/>
                        <a:pt x="516835" y="1126884"/>
                      </a:cubicBezTo>
                      <a:cubicBezTo>
                        <a:pt x="602974" y="974484"/>
                        <a:pt x="514626" y="977797"/>
                        <a:pt x="516835" y="881719"/>
                      </a:cubicBezTo>
                      <a:cubicBezTo>
                        <a:pt x="519044" y="785641"/>
                        <a:pt x="526774" y="589066"/>
                        <a:pt x="530087" y="550414"/>
                      </a:cubicBezTo>
                      <a:cubicBezTo>
                        <a:pt x="533400" y="511762"/>
                        <a:pt x="568739" y="742571"/>
                        <a:pt x="536713" y="649806"/>
                      </a:cubicBezTo>
                      <a:cubicBezTo>
                        <a:pt x="504687" y="557041"/>
                        <a:pt x="288235" y="-18325"/>
                        <a:pt x="291548" y="44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98" name="フリーフォーム 1097">
                  <a:extLst>
                    <a:ext uri="{FF2B5EF4-FFF2-40B4-BE49-F238E27FC236}">
                      <a16:creationId xmlns:a16="http://schemas.microsoft.com/office/drawing/2014/main" id="{3BF47AC2-088A-9217-4C1C-305C28D5397E}"/>
                    </a:ext>
                  </a:extLst>
                </p:cNvPr>
                <p:cNvSpPr/>
                <p:nvPr/>
              </p:nvSpPr>
              <p:spPr>
                <a:xfrm>
                  <a:off x="3875423" y="3587246"/>
                  <a:ext cx="1021374" cy="1919233"/>
                </a:xfrm>
                <a:custGeom>
                  <a:avLst/>
                  <a:gdLst>
                    <a:gd name="connsiteX0" fmla="*/ 838 w 1021374"/>
                    <a:gd name="connsiteY0" fmla="*/ 1919032 h 1919233"/>
                    <a:gd name="connsiteX1" fmla="*/ 729707 w 1021374"/>
                    <a:gd name="connsiteY1" fmla="*/ 1468458 h 1919233"/>
                    <a:gd name="connsiteX2" fmla="*/ 948368 w 1021374"/>
                    <a:gd name="connsiteY2" fmla="*/ 1223293 h 1919233"/>
                    <a:gd name="connsiteX3" fmla="*/ 988125 w 1021374"/>
                    <a:gd name="connsiteY3" fmla="*/ 911867 h 1919233"/>
                    <a:gd name="connsiteX4" fmla="*/ 868855 w 1021374"/>
                    <a:gd name="connsiteY4" fmla="*/ 395032 h 1919233"/>
                    <a:gd name="connsiteX5" fmla="*/ 1008003 w 1021374"/>
                    <a:gd name="connsiteY5" fmla="*/ 620319 h 1919233"/>
                    <a:gd name="connsiteX6" fmla="*/ 829099 w 1021374"/>
                    <a:gd name="connsiteY6" fmla="*/ 4093 h 1919233"/>
                    <a:gd name="connsiteX7" fmla="*/ 1001377 w 1021374"/>
                    <a:gd name="connsiteY7" fmla="*/ 978128 h 1919233"/>
                    <a:gd name="connsiteX8" fmla="*/ 935116 w 1021374"/>
                    <a:gd name="connsiteY8" fmla="*/ 1229919 h 1919233"/>
                    <a:gd name="connsiteX9" fmla="*/ 265881 w 1021374"/>
                    <a:gd name="connsiteY9" fmla="*/ 1673867 h 1919233"/>
                    <a:gd name="connsiteX10" fmla="*/ 577307 w 1021374"/>
                    <a:gd name="connsiteY10" fmla="*/ 1528093 h 1919233"/>
                    <a:gd name="connsiteX11" fmla="*/ 838 w 1021374"/>
                    <a:gd name="connsiteY11" fmla="*/ 1919032 h 19192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021374" h="1919233">
                      <a:moveTo>
                        <a:pt x="838" y="1919032"/>
                      </a:moveTo>
                      <a:cubicBezTo>
                        <a:pt x="26238" y="1909093"/>
                        <a:pt x="571785" y="1584414"/>
                        <a:pt x="729707" y="1468458"/>
                      </a:cubicBezTo>
                      <a:cubicBezTo>
                        <a:pt x="887629" y="1352501"/>
                        <a:pt x="905298" y="1316058"/>
                        <a:pt x="948368" y="1223293"/>
                      </a:cubicBezTo>
                      <a:cubicBezTo>
                        <a:pt x="991438" y="1130528"/>
                        <a:pt x="1001377" y="1049910"/>
                        <a:pt x="988125" y="911867"/>
                      </a:cubicBezTo>
                      <a:cubicBezTo>
                        <a:pt x="974873" y="773824"/>
                        <a:pt x="865542" y="443623"/>
                        <a:pt x="868855" y="395032"/>
                      </a:cubicBezTo>
                      <a:cubicBezTo>
                        <a:pt x="872168" y="346441"/>
                        <a:pt x="1014629" y="685475"/>
                        <a:pt x="1008003" y="620319"/>
                      </a:cubicBezTo>
                      <a:cubicBezTo>
                        <a:pt x="1001377" y="555163"/>
                        <a:pt x="830203" y="-55542"/>
                        <a:pt x="829099" y="4093"/>
                      </a:cubicBezTo>
                      <a:cubicBezTo>
                        <a:pt x="827995" y="63728"/>
                        <a:pt x="983708" y="773824"/>
                        <a:pt x="1001377" y="978128"/>
                      </a:cubicBezTo>
                      <a:cubicBezTo>
                        <a:pt x="1019046" y="1182432"/>
                        <a:pt x="1057699" y="1113963"/>
                        <a:pt x="935116" y="1229919"/>
                      </a:cubicBezTo>
                      <a:cubicBezTo>
                        <a:pt x="812533" y="1345875"/>
                        <a:pt x="325516" y="1624171"/>
                        <a:pt x="265881" y="1673867"/>
                      </a:cubicBezTo>
                      <a:cubicBezTo>
                        <a:pt x="206246" y="1723563"/>
                        <a:pt x="619272" y="1487232"/>
                        <a:pt x="577307" y="1528093"/>
                      </a:cubicBezTo>
                      <a:cubicBezTo>
                        <a:pt x="535342" y="1568954"/>
                        <a:pt x="-24562" y="1928971"/>
                        <a:pt x="838" y="191903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99" name="フリーフォーム 1098">
                  <a:extLst>
                    <a:ext uri="{FF2B5EF4-FFF2-40B4-BE49-F238E27FC236}">
                      <a16:creationId xmlns:a16="http://schemas.microsoft.com/office/drawing/2014/main" id="{FFE0B0FB-183F-DAC3-2530-C8B23CB357DB}"/>
                    </a:ext>
                  </a:extLst>
                </p:cNvPr>
                <p:cNvSpPr/>
                <p:nvPr/>
              </p:nvSpPr>
              <p:spPr>
                <a:xfrm>
                  <a:off x="2931656" y="3385017"/>
                  <a:ext cx="1740662" cy="2221087"/>
                </a:xfrm>
                <a:custGeom>
                  <a:avLst/>
                  <a:gdLst>
                    <a:gd name="connsiteX0" fmla="*/ 1739735 w 1740662"/>
                    <a:gd name="connsiteY0" fmla="*/ 913 h 2221087"/>
                    <a:gd name="connsiteX1" fmla="*/ 1090379 w 1740662"/>
                    <a:gd name="connsiteY1" fmla="*/ 749661 h 2221087"/>
                    <a:gd name="connsiteX2" fmla="*/ 1262657 w 1740662"/>
                    <a:gd name="connsiteY2" fmla="*/ 1239992 h 2221087"/>
                    <a:gd name="connsiteX3" fmla="*/ 964483 w 1740662"/>
                    <a:gd name="connsiteY3" fmla="*/ 1664061 h 2221087"/>
                    <a:gd name="connsiteX4" fmla="*/ 1070501 w 1740662"/>
                    <a:gd name="connsiteY4" fmla="*/ 1723696 h 2221087"/>
                    <a:gd name="connsiteX5" fmla="*/ 487405 w 1740662"/>
                    <a:gd name="connsiteY5" fmla="*/ 1988740 h 2221087"/>
                    <a:gd name="connsiteX6" fmla="*/ 878344 w 1740662"/>
                    <a:gd name="connsiteY6" fmla="*/ 1975487 h 2221087"/>
                    <a:gd name="connsiteX7" fmla="*/ 533787 w 1740662"/>
                    <a:gd name="connsiteY7" fmla="*/ 2074879 h 2221087"/>
                    <a:gd name="connsiteX8" fmla="*/ 3701 w 1740662"/>
                    <a:gd name="connsiteY8" fmla="*/ 2220653 h 2221087"/>
                    <a:gd name="connsiteX9" fmla="*/ 341631 w 1740662"/>
                    <a:gd name="connsiteY9" fmla="*/ 2114635 h 2221087"/>
                    <a:gd name="connsiteX10" fmla="*/ 1136761 w 1740662"/>
                    <a:gd name="connsiteY10" fmla="*/ 1968861 h 2221087"/>
                    <a:gd name="connsiteX11" fmla="*/ 593422 w 1740662"/>
                    <a:gd name="connsiteY11" fmla="*/ 1995366 h 2221087"/>
                    <a:gd name="connsiteX12" fmla="*/ 1057248 w 1740662"/>
                    <a:gd name="connsiteY12" fmla="*/ 1770079 h 2221087"/>
                    <a:gd name="connsiteX13" fmla="*/ 1010866 w 1740662"/>
                    <a:gd name="connsiteY13" fmla="*/ 1604426 h 2221087"/>
                    <a:gd name="connsiteX14" fmla="*/ 1309040 w 1740662"/>
                    <a:gd name="connsiteY14" fmla="*/ 1273122 h 2221087"/>
                    <a:gd name="connsiteX15" fmla="*/ 1103631 w 1740662"/>
                    <a:gd name="connsiteY15" fmla="*/ 1080966 h 2221087"/>
                    <a:gd name="connsiteX16" fmla="*/ 911474 w 1740662"/>
                    <a:gd name="connsiteY16" fmla="*/ 1107470 h 2221087"/>
                    <a:gd name="connsiteX17" fmla="*/ 1203022 w 1740662"/>
                    <a:gd name="connsiteY17" fmla="*/ 743035 h 2221087"/>
                    <a:gd name="connsiteX18" fmla="*/ 964483 w 1740662"/>
                    <a:gd name="connsiteY18" fmla="*/ 829174 h 2221087"/>
                    <a:gd name="connsiteX19" fmla="*/ 1348796 w 1740662"/>
                    <a:gd name="connsiteY19" fmla="*/ 365348 h 2221087"/>
                    <a:gd name="connsiteX20" fmla="*/ 924727 w 1740662"/>
                    <a:gd name="connsiteY20" fmla="*/ 590635 h 2221087"/>
                    <a:gd name="connsiteX21" fmla="*/ 1739735 w 1740662"/>
                    <a:gd name="connsiteY21" fmla="*/ 913 h 22210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1740662" h="2221087">
                      <a:moveTo>
                        <a:pt x="1739735" y="913"/>
                      </a:moveTo>
                      <a:cubicBezTo>
                        <a:pt x="1767344" y="27417"/>
                        <a:pt x="1169892" y="543148"/>
                        <a:pt x="1090379" y="749661"/>
                      </a:cubicBezTo>
                      <a:cubicBezTo>
                        <a:pt x="1010866" y="956174"/>
                        <a:pt x="1283640" y="1087592"/>
                        <a:pt x="1262657" y="1239992"/>
                      </a:cubicBezTo>
                      <a:cubicBezTo>
                        <a:pt x="1241674" y="1392392"/>
                        <a:pt x="996509" y="1583444"/>
                        <a:pt x="964483" y="1664061"/>
                      </a:cubicBezTo>
                      <a:cubicBezTo>
                        <a:pt x="932457" y="1744678"/>
                        <a:pt x="1150014" y="1669583"/>
                        <a:pt x="1070501" y="1723696"/>
                      </a:cubicBezTo>
                      <a:cubicBezTo>
                        <a:pt x="990988" y="1777809"/>
                        <a:pt x="519431" y="1946775"/>
                        <a:pt x="487405" y="1988740"/>
                      </a:cubicBezTo>
                      <a:cubicBezTo>
                        <a:pt x="455379" y="2030705"/>
                        <a:pt x="870614" y="1961131"/>
                        <a:pt x="878344" y="1975487"/>
                      </a:cubicBezTo>
                      <a:cubicBezTo>
                        <a:pt x="886074" y="1989843"/>
                        <a:pt x="533787" y="2074879"/>
                        <a:pt x="533787" y="2074879"/>
                      </a:cubicBezTo>
                      <a:lnTo>
                        <a:pt x="3701" y="2220653"/>
                      </a:lnTo>
                      <a:cubicBezTo>
                        <a:pt x="-28325" y="2227279"/>
                        <a:pt x="152788" y="2156600"/>
                        <a:pt x="341631" y="2114635"/>
                      </a:cubicBezTo>
                      <a:cubicBezTo>
                        <a:pt x="530474" y="2072670"/>
                        <a:pt x="1094796" y="1988739"/>
                        <a:pt x="1136761" y="1968861"/>
                      </a:cubicBezTo>
                      <a:cubicBezTo>
                        <a:pt x="1178726" y="1948983"/>
                        <a:pt x="606674" y="2028496"/>
                        <a:pt x="593422" y="1995366"/>
                      </a:cubicBezTo>
                      <a:cubicBezTo>
                        <a:pt x="580170" y="1962236"/>
                        <a:pt x="987674" y="1835236"/>
                        <a:pt x="1057248" y="1770079"/>
                      </a:cubicBezTo>
                      <a:cubicBezTo>
                        <a:pt x="1126822" y="1704922"/>
                        <a:pt x="968901" y="1687252"/>
                        <a:pt x="1010866" y="1604426"/>
                      </a:cubicBezTo>
                      <a:cubicBezTo>
                        <a:pt x="1052831" y="1521600"/>
                        <a:pt x="1293579" y="1360365"/>
                        <a:pt x="1309040" y="1273122"/>
                      </a:cubicBezTo>
                      <a:cubicBezTo>
                        <a:pt x="1324501" y="1185879"/>
                        <a:pt x="1169892" y="1108575"/>
                        <a:pt x="1103631" y="1080966"/>
                      </a:cubicBezTo>
                      <a:cubicBezTo>
                        <a:pt x="1037370" y="1053357"/>
                        <a:pt x="894909" y="1163792"/>
                        <a:pt x="911474" y="1107470"/>
                      </a:cubicBezTo>
                      <a:cubicBezTo>
                        <a:pt x="928039" y="1051148"/>
                        <a:pt x="1194187" y="789418"/>
                        <a:pt x="1203022" y="743035"/>
                      </a:cubicBezTo>
                      <a:cubicBezTo>
                        <a:pt x="1211857" y="696652"/>
                        <a:pt x="940187" y="892122"/>
                        <a:pt x="964483" y="829174"/>
                      </a:cubicBezTo>
                      <a:cubicBezTo>
                        <a:pt x="988779" y="766226"/>
                        <a:pt x="1355422" y="405104"/>
                        <a:pt x="1348796" y="365348"/>
                      </a:cubicBezTo>
                      <a:cubicBezTo>
                        <a:pt x="1342170" y="325592"/>
                        <a:pt x="858466" y="648061"/>
                        <a:pt x="924727" y="590635"/>
                      </a:cubicBezTo>
                      <a:cubicBezTo>
                        <a:pt x="990988" y="533209"/>
                        <a:pt x="1712126" y="-25591"/>
                        <a:pt x="1739735" y="91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00" name="フリーフォーム 1099">
                  <a:extLst>
                    <a:ext uri="{FF2B5EF4-FFF2-40B4-BE49-F238E27FC236}">
                      <a16:creationId xmlns:a16="http://schemas.microsoft.com/office/drawing/2014/main" id="{86AE4E99-7DBF-799A-832D-9637D8DED925}"/>
                    </a:ext>
                  </a:extLst>
                </p:cNvPr>
                <p:cNvSpPr/>
                <p:nvPr/>
              </p:nvSpPr>
              <p:spPr>
                <a:xfrm>
                  <a:off x="2800200" y="5161708"/>
                  <a:ext cx="241677" cy="1373212"/>
                </a:xfrm>
                <a:custGeom>
                  <a:avLst/>
                  <a:gdLst>
                    <a:gd name="connsiteX0" fmla="*/ 188165 w 241677"/>
                    <a:gd name="connsiteY0" fmla="*/ 14 h 1373212"/>
                    <a:gd name="connsiteX1" fmla="*/ 68896 w 241677"/>
                    <a:gd name="connsiteY1" fmla="*/ 397579 h 1373212"/>
                    <a:gd name="connsiteX2" fmla="*/ 82148 w 241677"/>
                    <a:gd name="connsiteY2" fmla="*/ 695753 h 1373212"/>
                    <a:gd name="connsiteX3" fmla="*/ 42391 w 241677"/>
                    <a:gd name="connsiteY3" fmla="*/ 596362 h 1373212"/>
                    <a:gd name="connsiteX4" fmla="*/ 221296 w 241677"/>
                    <a:gd name="connsiteY4" fmla="*/ 1325231 h 1373212"/>
                    <a:gd name="connsiteX5" fmla="*/ 214670 w 241677"/>
                    <a:gd name="connsiteY5" fmla="*/ 1245718 h 1373212"/>
                    <a:gd name="connsiteX6" fmla="*/ 15887 w 241677"/>
                    <a:gd name="connsiteY6" fmla="*/ 775266 h 1373212"/>
                    <a:gd name="connsiteX7" fmla="*/ 35765 w 241677"/>
                    <a:gd name="connsiteY7" fmla="*/ 808396 h 1373212"/>
                    <a:gd name="connsiteX8" fmla="*/ 9261 w 241677"/>
                    <a:gd name="connsiteY8" fmla="*/ 384327 h 1373212"/>
                    <a:gd name="connsiteX9" fmla="*/ 188165 w 241677"/>
                    <a:gd name="connsiteY9" fmla="*/ 14 h 13732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41677" h="1373212">
                      <a:moveTo>
                        <a:pt x="188165" y="14"/>
                      </a:moveTo>
                      <a:cubicBezTo>
                        <a:pt x="198104" y="2223"/>
                        <a:pt x="86566" y="281622"/>
                        <a:pt x="68896" y="397579"/>
                      </a:cubicBezTo>
                      <a:cubicBezTo>
                        <a:pt x="51226" y="513536"/>
                        <a:pt x="86565" y="662623"/>
                        <a:pt x="82148" y="695753"/>
                      </a:cubicBezTo>
                      <a:cubicBezTo>
                        <a:pt x="77731" y="728883"/>
                        <a:pt x="19200" y="491449"/>
                        <a:pt x="42391" y="596362"/>
                      </a:cubicBezTo>
                      <a:cubicBezTo>
                        <a:pt x="65582" y="701275"/>
                        <a:pt x="192583" y="1217005"/>
                        <a:pt x="221296" y="1325231"/>
                      </a:cubicBezTo>
                      <a:cubicBezTo>
                        <a:pt x="250009" y="1433457"/>
                        <a:pt x="248905" y="1337379"/>
                        <a:pt x="214670" y="1245718"/>
                      </a:cubicBezTo>
                      <a:cubicBezTo>
                        <a:pt x="180435" y="1154057"/>
                        <a:pt x="45704" y="848153"/>
                        <a:pt x="15887" y="775266"/>
                      </a:cubicBezTo>
                      <a:cubicBezTo>
                        <a:pt x="-13931" y="702379"/>
                        <a:pt x="36869" y="873552"/>
                        <a:pt x="35765" y="808396"/>
                      </a:cubicBezTo>
                      <a:cubicBezTo>
                        <a:pt x="34661" y="743240"/>
                        <a:pt x="-21661" y="521266"/>
                        <a:pt x="9261" y="384327"/>
                      </a:cubicBezTo>
                      <a:cubicBezTo>
                        <a:pt x="40183" y="247388"/>
                        <a:pt x="178226" y="-2195"/>
                        <a:pt x="188165" y="1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01" name="フリーフォーム 1100">
                  <a:extLst>
                    <a:ext uri="{FF2B5EF4-FFF2-40B4-BE49-F238E27FC236}">
                      <a16:creationId xmlns:a16="http://schemas.microsoft.com/office/drawing/2014/main" id="{A4CF8B40-F7F1-F0E3-474F-83313888A1D2}"/>
                    </a:ext>
                  </a:extLst>
                </p:cNvPr>
                <p:cNvSpPr/>
                <p:nvPr/>
              </p:nvSpPr>
              <p:spPr>
                <a:xfrm>
                  <a:off x="2375822" y="5434949"/>
                  <a:ext cx="623839" cy="989856"/>
                </a:xfrm>
                <a:custGeom>
                  <a:avLst/>
                  <a:gdLst>
                    <a:gd name="connsiteX0" fmla="*/ 2943 w 623839"/>
                    <a:gd name="connsiteY0" fmla="*/ 5068 h 989856"/>
                    <a:gd name="connsiteX1" fmla="*/ 466769 w 623839"/>
                    <a:gd name="connsiteY1" fmla="*/ 389381 h 989856"/>
                    <a:gd name="connsiteX2" fmla="*/ 307743 w 623839"/>
                    <a:gd name="connsiteY2" fmla="*/ 236981 h 989856"/>
                    <a:gd name="connsiteX3" fmla="*/ 440265 w 623839"/>
                    <a:gd name="connsiteY3" fmla="*/ 634547 h 989856"/>
                    <a:gd name="connsiteX4" fmla="*/ 619169 w 623839"/>
                    <a:gd name="connsiteY4" fmla="*/ 985729 h 989856"/>
                    <a:gd name="connsiteX5" fmla="*/ 546282 w 623839"/>
                    <a:gd name="connsiteY5" fmla="*/ 786947 h 989856"/>
                    <a:gd name="connsiteX6" fmla="*/ 281239 w 623839"/>
                    <a:gd name="connsiteY6" fmla="*/ 210477 h 989856"/>
                    <a:gd name="connsiteX7" fmla="*/ 2943 w 623839"/>
                    <a:gd name="connsiteY7" fmla="*/ 5068 h 9898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23839" h="989856">
                      <a:moveTo>
                        <a:pt x="2943" y="5068"/>
                      </a:moveTo>
                      <a:cubicBezTo>
                        <a:pt x="33865" y="34885"/>
                        <a:pt x="415969" y="350729"/>
                        <a:pt x="466769" y="389381"/>
                      </a:cubicBezTo>
                      <a:cubicBezTo>
                        <a:pt x="517569" y="428033"/>
                        <a:pt x="312160" y="196120"/>
                        <a:pt x="307743" y="236981"/>
                      </a:cubicBezTo>
                      <a:cubicBezTo>
                        <a:pt x="303326" y="277842"/>
                        <a:pt x="388361" y="509756"/>
                        <a:pt x="440265" y="634547"/>
                      </a:cubicBezTo>
                      <a:cubicBezTo>
                        <a:pt x="492169" y="759338"/>
                        <a:pt x="601500" y="960329"/>
                        <a:pt x="619169" y="985729"/>
                      </a:cubicBezTo>
                      <a:cubicBezTo>
                        <a:pt x="636838" y="1011129"/>
                        <a:pt x="602604" y="916156"/>
                        <a:pt x="546282" y="786947"/>
                      </a:cubicBezTo>
                      <a:cubicBezTo>
                        <a:pt x="489960" y="657738"/>
                        <a:pt x="369587" y="339686"/>
                        <a:pt x="281239" y="210477"/>
                      </a:cubicBezTo>
                      <a:cubicBezTo>
                        <a:pt x="192891" y="81268"/>
                        <a:pt x="-27979" y="-24749"/>
                        <a:pt x="2943" y="506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02" name="フリーフォーム 1101">
                  <a:extLst>
                    <a:ext uri="{FF2B5EF4-FFF2-40B4-BE49-F238E27FC236}">
                      <a16:creationId xmlns:a16="http://schemas.microsoft.com/office/drawing/2014/main" id="{81279D71-7C03-E854-4C8D-B3DCCB956DAB}"/>
                    </a:ext>
                  </a:extLst>
                </p:cNvPr>
                <p:cNvSpPr/>
                <p:nvPr/>
              </p:nvSpPr>
              <p:spPr>
                <a:xfrm>
                  <a:off x="3252446" y="3247091"/>
                  <a:ext cx="1671702" cy="443773"/>
                </a:xfrm>
                <a:custGeom>
                  <a:avLst/>
                  <a:gdLst>
                    <a:gd name="connsiteX0" fmla="*/ 1670737 w 1671702"/>
                    <a:gd name="connsiteY0" fmla="*/ 6318 h 443773"/>
                    <a:gd name="connsiteX1" fmla="*/ 623815 w 1671702"/>
                    <a:gd name="connsiteY1" fmla="*/ 12944 h 443773"/>
                    <a:gd name="connsiteX2" fmla="*/ 849102 w 1671702"/>
                    <a:gd name="connsiteY2" fmla="*/ 138839 h 443773"/>
                    <a:gd name="connsiteX3" fmla="*/ 963 w 1671702"/>
                    <a:gd name="connsiteY3" fmla="*/ 443639 h 443773"/>
                    <a:gd name="connsiteX4" fmla="*/ 1041258 w 1671702"/>
                    <a:gd name="connsiteY4" fmla="*/ 99083 h 443773"/>
                    <a:gd name="connsiteX5" fmla="*/ 411780 w 1671702"/>
                    <a:gd name="connsiteY5" fmla="*/ 32822 h 443773"/>
                    <a:gd name="connsiteX6" fmla="*/ 1670737 w 1671702"/>
                    <a:gd name="connsiteY6" fmla="*/ 6318 h 4437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71702" h="443773">
                      <a:moveTo>
                        <a:pt x="1670737" y="6318"/>
                      </a:moveTo>
                      <a:cubicBezTo>
                        <a:pt x="1706076" y="3005"/>
                        <a:pt x="760754" y="-9143"/>
                        <a:pt x="623815" y="12944"/>
                      </a:cubicBezTo>
                      <a:cubicBezTo>
                        <a:pt x="486876" y="35031"/>
                        <a:pt x="952911" y="67057"/>
                        <a:pt x="849102" y="138839"/>
                      </a:cubicBezTo>
                      <a:cubicBezTo>
                        <a:pt x="745293" y="210622"/>
                        <a:pt x="-31063" y="450265"/>
                        <a:pt x="963" y="443639"/>
                      </a:cubicBezTo>
                      <a:cubicBezTo>
                        <a:pt x="32989" y="437013"/>
                        <a:pt x="972789" y="167552"/>
                        <a:pt x="1041258" y="99083"/>
                      </a:cubicBezTo>
                      <a:cubicBezTo>
                        <a:pt x="1109727" y="30614"/>
                        <a:pt x="312389" y="43865"/>
                        <a:pt x="411780" y="32822"/>
                      </a:cubicBezTo>
                      <a:cubicBezTo>
                        <a:pt x="511171" y="21779"/>
                        <a:pt x="1635398" y="9631"/>
                        <a:pt x="1670737" y="631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03" name="フリーフォーム 1102">
                  <a:extLst>
                    <a:ext uri="{FF2B5EF4-FFF2-40B4-BE49-F238E27FC236}">
                      <a16:creationId xmlns:a16="http://schemas.microsoft.com/office/drawing/2014/main" id="{7C774BB8-44F6-D938-AA85-E8E6933BE142}"/>
                    </a:ext>
                  </a:extLst>
                </p:cNvPr>
                <p:cNvSpPr/>
                <p:nvPr/>
              </p:nvSpPr>
              <p:spPr>
                <a:xfrm>
                  <a:off x="2492709" y="2794080"/>
                  <a:ext cx="2027195" cy="642902"/>
                </a:xfrm>
                <a:custGeom>
                  <a:avLst/>
                  <a:gdLst>
                    <a:gd name="connsiteX0" fmla="*/ 2026282 w 2027195"/>
                    <a:gd name="connsiteY0" fmla="*/ 273798 h 642902"/>
                    <a:gd name="connsiteX1" fmla="*/ 1098630 w 2027195"/>
                    <a:gd name="connsiteY1" fmla="*/ 121398 h 642902"/>
                    <a:gd name="connsiteX2" fmla="*/ 528787 w 2027195"/>
                    <a:gd name="connsiteY2" fmla="*/ 48511 h 642902"/>
                    <a:gd name="connsiteX3" fmla="*/ 734195 w 2027195"/>
                    <a:gd name="connsiteY3" fmla="*/ 128024 h 642902"/>
                    <a:gd name="connsiteX4" fmla="*/ 5326 w 2027195"/>
                    <a:gd name="connsiteY4" fmla="*/ 638233 h 642902"/>
                    <a:gd name="connsiteX5" fmla="*/ 442648 w 2027195"/>
                    <a:gd name="connsiteY5" fmla="*/ 359937 h 642902"/>
                    <a:gd name="connsiteX6" fmla="*/ 1151639 w 2027195"/>
                    <a:gd name="connsiteY6" fmla="*/ 2129 h 642902"/>
                    <a:gd name="connsiteX7" fmla="*/ 1595587 w 2027195"/>
                    <a:gd name="connsiteY7" fmla="*/ 207537 h 642902"/>
                    <a:gd name="connsiteX8" fmla="*/ 919726 w 2027195"/>
                    <a:gd name="connsiteY8" fmla="*/ 128024 h 642902"/>
                    <a:gd name="connsiteX9" fmla="*/ 2026282 w 2027195"/>
                    <a:gd name="connsiteY9" fmla="*/ 273798 h 6429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027195" h="642902">
                      <a:moveTo>
                        <a:pt x="2026282" y="273798"/>
                      </a:moveTo>
                      <a:cubicBezTo>
                        <a:pt x="2056099" y="272694"/>
                        <a:pt x="1348213" y="158946"/>
                        <a:pt x="1098630" y="121398"/>
                      </a:cubicBezTo>
                      <a:cubicBezTo>
                        <a:pt x="849047" y="83850"/>
                        <a:pt x="589526" y="47407"/>
                        <a:pt x="528787" y="48511"/>
                      </a:cubicBezTo>
                      <a:cubicBezTo>
                        <a:pt x="468048" y="49615"/>
                        <a:pt x="821438" y="29737"/>
                        <a:pt x="734195" y="128024"/>
                      </a:cubicBezTo>
                      <a:cubicBezTo>
                        <a:pt x="646951" y="226311"/>
                        <a:pt x="53917" y="599581"/>
                        <a:pt x="5326" y="638233"/>
                      </a:cubicBezTo>
                      <a:cubicBezTo>
                        <a:pt x="-43265" y="676885"/>
                        <a:pt x="251596" y="465954"/>
                        <a:pt x="442648" y="359937"/>
                      </a:cubicBezTo>
                      <a:cubicBezTo>
                        <a:pt x="633700" y="253920"/>
                        <a:pt x="959482" y="27529"/>
                        <a:pt x="1151639" y="2129"/>
                      </a:cubicBezTo>
                      <a:cubicBezTo>
                        <a:pt x="1343795" y="-23271"/>
                        <a:pt x="1634239" y="186555"/>
                        <a:pt x="1595587" y="207537"/>
                      </a:cubicBezTo>
                      <a:cubicBezTo>
                        <a:pt x="1556935" y="228519"/>
                        <a:pt x="849048" y="115876"/>
                        <a:pt x="919726" y="128024"/>
                      </a:cubicBezTo>
                      <a:cubicBezTo>
                        <a:pt x="990404" y="140172"/>
                        <a:pt x="1996465" y="274902"/>
                        <a:pt x="2026282" y="27379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04" name="フリーフォーム 1103">
                  <a:extLst>
                    <a:ext uri="{FF2B5EF4-FFF2-40B4-BE49-F238E27FC236}">
                      <a16:creationId xmlns:a16="http://schemas.microsoft.com/office/drawing/2014/main" id="{9A3AEE94-EA96-F8FA-3537-3430A9AE36DF}"/>
                    </a:ext>
                  </a:extLst>
                </p:cNvPr>
                <p:cNvSpPr/>
                <p:nvPr/>
              </p:nvSpPr>
              <p:spPr>
                <a:xfrm>
                  <a:off x="2240291" y="3107635"/>
                  <a:ext cx="1417309" cy="1040243"/>
                </a:xfrm>
                <a:custGeom>
                  <a:avLst/>
                  <a:gdLst>
                    <a:gd name="connsiteX0" fmla="*/ 1417309 w 1417309"/>
                    <a:gd name="connsiteY0" fmla="*/ 0 h 1040243"/>
                    <a:gd name="connsiteX1" fmla="*/ 602300 w 1417309"/>
                    <a:gd name="connsiteY1" fmla="*/ 337930 h 1040243"/>
                    <a:gd name="connsiteX2" fmla="*/ 12579 w 1417309"/>
                    <a:gd name="connsiteY2" fmla="*/ 1027043 h 1040243"/>
                    <a:gd name="connsiteX3" fmla="*/ 231239 w 1417309"/>
                    <a:gd name="connsiteY3" fmla="*/ 735495 h 1040243"/>
                    <a:gd name="connsiteX4" fmla="*/ 608926 w 1417309"/>
                    <a:gd name="connsiteY4" fmla="*/ 59635 h 1040243"/>
                    <a:gd name="connsiteX5" fmla="*/ 337257 w 1417309"/>
                    <a:gd name="connsiteY5" fmla="*/ 463826 h 1040243"/>
                    <a:gd name="connsiteX6" fmla="*/ 860718 w 1417309"/>
                    <a:gd name="connsiteY6" fmla="*/ 106017 h 1040243"/>
                    <a:gd name="connsiteX7" fmla="*/ 708318 w 1417309"/>
                    <a:gd name="connsiteY7" fmla="*/ 125895 h 1040243"/>
                    <a:gd name="connsiteX8" fmla="*/ 1417309 w 1417309"/>
                    <a:gd name="connsiteY8" fmla="*/ 0 h 10402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417309" h="1040243">
                      <a:moveTo>
                        <a:pt x="1417309" y="0"/>
                      </a:moveTo>
                      <a:cubicBezTo>
                        <a:pt x="1126865" y="83378"/>
                        <a:pt x="836422" y="166756"/>
                        <a:pt x="602300" y="337930"/>
                      </a:cubicBezTo>
                      <a:cubicBezTo>
                        <a:pt x="368178" y="509104"/>
                        <a:pt x="74423" y="960782"/>
                        <a:pt x="12579" y="1027043"/>
                      </a:cubicBezTo>
                      <a:cubicBezTo>
                        <a:pt x="-49265" y="1093304"/>
                        <a:pt x="131848" y="896730"/>
                        <a:pt x="231239" y="735495"/>
                      </a:cubicBezTo>
                      <a:cubicBezTo>
                        <a:pt x="330630" y="574260"/>
                        <a:pt x="591256" y="104913"/>
                        <a:pt x="608926" y="59635"/>
                      </a:cubicBezTo>
                      <a:cubicBezTo>
                        <a:pt x="626596" y="14357"/>
                        <a:pt x="295292" y="456096"/>
                        <a:pt x="337257" y="463826"/>
                      </a:cubicBezTo>
                      <a:cubicBezTo>
                        <a:pt x="379222" y="471556"/>
                        <a:pt x="798874" y="162339"/>
                        <a:pt x="860718" y="106017"/>
                      </a:cubicBezTo>
                      <a:cubicBezTo>
                        <a:pt x="922561" y="49695"/>
                        <a:pt x="708318" y="125895"/>
                        <a:pt x="708318" y="125895"/>
                      </a:cubicBezTo>
                      <a:lnTo>
                        <a:pt x="1417309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05" name="フリーフォーム 1104">
                  <a:extLst>
                    <a:ext uri="{FF2B5EF4-FFF2-40B4-BE49-F238E27FC236}">
                      <a16:creationId xmlns:a16="http://schemas.microsoft.com/office/drawing/2014/main" id="{F9361AA2-CCDB-F099-D700-3E59935AB0C7}"/>
                    </a:ext>
                  </a:extLst>
                </p:cNvPr>
                <p:cNvSpPr/>
                <p:nvPr/>
              </p:nvSpPr>
              <p:spPr>
                <a:xfrm>
                  <a:off x="2631402" y="3316280"/>
                  <a:ext cx="988004" cy="1538989"/>
                </a:xfrm>
                <a:custGeom>
                  <a:avLst/>
                  <a:gdLst>
                    <a:gd name="connsiteX0" fmla="*/ 893676 w 988004"/>
                    <a:gd name="connsiteY0" fmla="*/ 36520 h 1538989"/>
                    <a:gd name="connsiteX1" fmla="*/ 933433 w 988004"/>
                    <a:gd name="connsiteY1" fmla="*/ 76277 h 1538989"/>
                    <a:gd name="connsiteX2" fmla="*/ 303955 w 988004"/>
                    <a:gd name="connsiteY2" fmla="*/ 579859 h 1538989"/>
                    <a:gd name="connsiteX3" fmla="*/ 337085 w 988004"/>
                    <a:gd name="connsiteY3" fmla="*/ 1017181 h 1538989"/>
                    <a:gd name="connsiteX4" fmla="*/ 171433 w 988004"/>
                    <a:gd name="connsiteY4" fmla="*/ 1461129 h 1538989"/>
                    <a:gd name="connsiteX5" fmla="*/ 211189 w 988004"/>
                    <a:gd name="connsiteY5" fmla="*/ 1534016 h 1538989"/>
                    <a:gd name="connsiteX6" fmla="*/ 144928 w 988004"/>
                    <a:gd name="connsiteY6" fmla="*/ 1401494 h 1538989"/>
                    <a:gd name="connsiteX7" fmla="*/ 595502 w 988004"/>
                    <a:gd name="connsiteY7" fmla="*/ 838277 h 1538989"/>
                    <a:gd name="connsiteX8" fmla="*/ 416598 w 988004"/>
                    <a:gd name="connsiteY8" fmla="*/ 990677 h 1538989"/>
                    <a:gd name="connsiteX9" fmla="*/ 224441 w 988004"/>
                    <a:gd name="connsiteY9" fmla="*/ 1229216 h 1538989"/>
                    <a:gd name="connsiteX10" fmla="*/ 317207 w 988004"/>
                    <a:gd name="connsiteY10" fmla="*/ 864781 h 1538989"/>
                    <a:gd name="connsiteX11" fmla="*/ 5781 w 988004"/>
                    <a:gd name="connsiteY11" fmla="*/ 719007 h 1538989"/>
                    <a:gd name="connsiteX12" fmla="*/ 635259 w 988004"/>
                    <a:gd name="connsiteY12" fmla="*/ 314816 h 1538989"/>
                    <a:gd name="connsiteX13" fmla="*/ 390094 w 988004"/>
                    <a:gd name="connsiteY13" fmla="*/ 414207 h 1538989"/>
                    <a:gd name="connsiteX14" fmla="*/ 893676 w 988004"/>
                    <a:gd name="connsiteY14" fmla="*/ 36520 h 15389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988004" h="1538989">
                      <a:moveTo>
                        <a:pt x="893676" y="36520"/>
                      </a:moveTo>
                      <a:cubicBezTo>
                        <a:pt x="984233" y="-19802"/>
                        <a:pt x="1031720" y="-14280"/>
                        <a:pt x="933433" y="76277"/>
                      </a:cubicBezTo>
                      <a:cubicBezTo>
                        <a:pt x="835146" y="166834"/>
                        <a:pt x="403346" y="423042"/>
                        <a:pt x="303955" y="579859"/>
                      </a:cubicBezTo>
                      <a:cubicBezTo>
                        <a:pt x="204564" y="736676"/>
                        <a:pt x="359172" y="870303"/>
                        <a:pt x="337085" y="1017181"/>
                      </a:cubicBezTo>
                      <a:cubicBezTo>
                        <a:pt x="314998" y="1164059"/>
                        <a:pt x="192416" y="1374990"/>
                        <a:pt x="171433" y="1461129"/>
                      </a:cubicBezTo>
                      <a:cubicBezTo>
                        <a:pt x="150450" y="1547268"/>
                        <a:pt x="215606" y="1543955"/>
                        <a:pt x="211189" y="1534016"/>
                      </a:cubicBezTo>
                      <a:cubicBezTo>
                        <a:pt x="206772" y="1524077"/>
                        <a:pt x="80876" y="1517451"/>
                        <a:pt x="144928" y="1401494"/>
                      </a:cubicBezTo>
                      <a:cubicBezTo>
                        <a:pt x="208980" y="1285538"/>
                        <a:pt x="550224" y="906747"/>
                        <a:pt x="595502" y="838277"/>
                      </a:cubicBezTo>
                      <a:cubicBezTo>
                        <a:pt x="640780" y="769807"/>
                        <a:pt x="478441" y="925521"/>
                        <a:pt x="416598" y="990677"/>
                      </a:cubicBezTo>
                      <a:cubicBezTo>
                        <a:pt x="354754" y="1055834"/>
                        <a:pt x="241006" y="1250199"/>
                        <a:pt x="224441" y="1229216"/>
                      </a:cubicBezTo>
                      <a:cubicBezTo>
                        <a:pt x="207876" y="1208233"/>
                        <a:pt x="353650" y="949816"/>
                        <a:pt x="317207" y="864781"/>
                      </a:cubicBezTo>
                      <a:cubicBezTo>
                        <a:pt x="280764" y="779746"/>
                        <a:pt x="-47228" y="810668"/>
                        <a:pt x="5781" y="719007"/>
                      </a:cubicBezTo>
                      <a:cubicBezTo>
                        <a:pt x="58790" y="627346"/>
                        <a:pt x="571207" y="365616"/>
                        <a:pt x="635259" y="314816"/>
                      </a:cubicBezTo>
                      <a:cubicBezTo>
                        <a:pt x="699311" y="264016"/>
                        <a:pt x="348129" y="459485"/>
                        <a:pt x="390094" y="414207"/>
                      </a:cubicBezTo>
                      <a:cubicBezTo>
                        <a:pt x="432059" y="368929"/>
                        <a:pt x="803119" y="92842"/>
                        <a:pt x="893676" y="3652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06" name="フリーフォーム 1105">
                  <a:extLst>
                    <a:ext uri="{FF2B5EF4-FFF2-40B4-BE49-F238E27FC236}">
                      <a16:creationId xmlns:a16="http://schemas.microsoft.com/office/drawing/2014/main" id="{FAE175FB-BABD-CD24-193E-679F6C652E57}"/>
                    </a:ext>
                  </a:extLst>
                </p:cNvPr>
                <p:cNvSpPr/>
                <p:nvPr/>
              </p:nvSpPr>
              <p:spPr>
                <a:xfrm>
                  <a:off x="2082264" y="4035150"/>
                  <a:ext cx="448903" cy="605035"/>
                </a:xfrm>
                <a:custGeom>
                  <a:avLst/>
                  <a:gdLst>
                    <a:gd name="connsiteX0" fmla="*/ 448901 w 448903"/>
                    <a:gd name="connsiteY0" fmla="*/ 137 h 605035"/>
                    <a:gd name="connsiteX1" fmla="*/ 11579 w 448903"/>
                    <a:gd name="connsiteY1" fmla="*/ 265180 h 605035"/>
                    <a:gd name="connsiteX2" fmla="*/ 117597 w 448903"/>
                    <a:gd name="connsiteY2" fmla="*/ 265180 h 605035"/>
                    <a:gd name="connsiteX3" fmla="*/ 18206 w 448903"/>
                    <a:gd name="connsiteY3" fmla="*/ 384450 h 605035"/>
                    <a:gd name="connsiteX4" fmla="*/ 110971 w 448903"/>
                    <a:gd name="connsiteY4" fmla="*/ 344693 h 605035"/>
                    <a:gd name="connsiteX5" fmla="*/ 38084 w 448903"/>
                    <a:gd name="connsiteY5" fmla="*/ 603111 h 605035"/>
                    <a:gd name="connsiteX6" fmla="*/ 104345 w 448903"/>
                    <a:gd name="connsiteY6" fmla="*/ 450711 h 605035"/>
                    <a:gd name="connsiteX7" fmla="*/ 18206 w 448903"/>
                    <a:gd name="connsiteY7" fmla="*/ 232050 h 605035"/>
                    <a:gd name="connsiteX8" fmla="*/ 448901 w 448903"/>
                    <a:gd name="connsiteY8" fmla="*/ 137 h 6050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48903" h="605035">
                      <a:moveTo>
                        <a:pt x="448901" y="137"/>
                      </a:moveTo>
                      <a:cubicBezTo>
                        <a:pt x="447796" y="5659"/>
                        <a:pt x="66796" y="221006"/>
                        <a:pt x="11579" y="265180"/>
                      </a:cubicBezTo>
                      <a:cubicBezTo>
                        <a:pt x="-43638" y="309354"/>
                        <a:pt x="116492" y="245302"/>
                        <a:pt x="117597" y="265180"/>
                      </a:cubicBezTo>
                      <a:cubicBezTo>
                        <a:pt x="118702" y="285058"/>
                        <a:pt x="19310" y="371198"/>
                        <a:pt x="18206" y="384450"/>
                      </a:cubicBezTo>
                      <a:cubicBezTo>
                        <a:pt x="17102" y="397702"/>
                        <a:pt x="107658" y="308250"/>
                        <a:pt x="110971" y="344693"/>
                      </a:cubicBezTo>
                      <a:cubicBezTo>
                        <a:pt x="114284" y="381137"/>
                        <a:pt x="39188" y="585442"/>
                        <a:pt x="38084" y="603111"/>
                      </a:cubicBezTo>
                      <a:cubicBezTo>
                        <a:pt x="36980" y="620780"/>
                        <a:pt x="107658" y="512554"/>
                        <a:pt x="104345" y="450711"/>
                      </a:cubicBezTo>
                      <a:cubicBezTo>
                        <a:pt x="101032" y="388868"/>
                        <a:pt x="-35907" y="307146"/>
                        <a:pt x="18206" y="232050"/>
                      </a:cubicBezTo>
                      <a:cubicBezTo>
                        <a:pt x="72319" y="156954"/>
                        <a:pt x="450006" y="-5385"/>
                        <a:pt x="448901" y="13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07" name="フリーフォーム 1106">
                  <a:extLst>
                    <a:ext uri="{FF2B5EF4-FFF2-40B4-BE49-F238E27FC236}">
                      <a16:creationId xmlns:a16="http://schemas.microsoft.com/office/drawing/2014/main" id="{227D651B-8CCE-DD6F-2178-7F34FFE0AFF2}"/>
                    </a:ext>
                  </a:extLst>
                </p:cNvPr>
                <p:cNvSpPr/>
                <p:nvPr/>
              </p:nvSpPr>
              <p:spPr>
                <a:xfrm>
                  <a:off x="1960980" y="4304239"/>
                  <a:ext cx="675514" cy="650238"/>
                </a:xfrm>
                <a:custGeom>
                  <a:avLst/>
                  <a:gdLst>
                    <a:gd name="connsiteX0" fmla="*/ 669577 w 675514"/>
                    <a:gd name="connsiteY0" fmla="*/ 15970 h 650238"/>
                    <a:gd name="connsiteX1" fmla="*/ 517177 w 675514"/>
                    <a:gd name="connsiteY1" fmla="*/ 353900 h 650238"/>
                    <a:gd name="connsiteX2" fmla="*/ 6968 w 675514"/>
                    <a:gd name="connsiteY2" fmla="*/ 479796 h 650238"/>
                    <a:gd name="connsiteX3" fmla="*/ 225629 w 675514"/>
                    <a:gd name="connsiteY3" fmla="*/ 466544 h 650238"/>
                    <a:gd name="connsiteX4" fmla="*/ 291890 w 675514"/>
                    <a:gd name="connsiteY4" fmla="*/ 618944 h 650238"/>
                    <a:gd name="connsiteX5" fmla="*/ 272011 w 675514"/>
                    <a:gd name="connsiteY5" fmla="*/ 645448 h 650238"/>
                    <a:gd name="connsiteX6" fmla="*/ 238881 w 675514"/>
                    <a:gd name="connsiteY6" fmla="*/ 552683 h 650238"/>
                    <a:gd name="connsiteX7" fmla="*/ 93107 w 675514"/>
                    <a:gd name="connsiteY7" fmla="*/ 512926 h 650238"/>
                    <a:gd name="connsiteX8" fmla="*/ 530429 w 675514"/>
                    <a:gd name="connsiteY8" fmla="*/ 327396 h 650238"/>
                    <a:gd name="connsiteX9" fmla="*/ 629820 w 675514"/>
                    <a:gd name="connsiteY9" fmla="*/ 194874 h 650238"/>
                    <a:gd name="connsiteX10" fmla="*/ 643072 w 675514"/>
                    <a:gd name="connsiteY10" fmla="*/ 68978 h 650238"/>
                    <a:gd name="connsiteX11" fmla="*/ 669577 w 675514"/>
                    <a:gd name="connsiteY11" fmla="*/ 15970 h 6502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75514" h="650238">
                      <a:moveTo>
                        <a:pt x="669577" y="15970"/>
                      </a:moveTo>
                      <a:cubicBezTo>
                        <a:pt x="648594" y="63457"/>
                        <a:pt x="627612" y="276596"/>
                        <a:pt x="517177" y="353900"/>
                      </a:cubicBezTo>
                      <a:cubicBezTo>
                        <a:pt x="406742" y="431204"/>
                        <a:pt x="55559" y="461022"/>
                        <a:pt x="6968" y="479796"/>
                      </a:cubicBezTo>
                      <a:cubicBezTo>
                        <a:pt x="-41623" y="498570"/>
                        <a:pt x="178142" y="443353"/>
                        <a:pt x="225629" y="466544"/>
                      </a:cubicBezTo>
                      <a:cubicBezTo>
                        <a:pt x="273116" y="489735"/>
                        <a:pt x="284160" y="589127"/>
                        <a:pt x="291890" y="618944"/>
                      </a:cubicBezTo>
                      <a:cubicBezTo>
                        <a:pt x="299620" y="648761"/>
                        <a:pt x="280846" y="656491"/>
                        <a:pt x="272011" y="645448"/>
                      </a:cubicBezTo>
                      <a:cubicBezTo>
                        <a:pt x="263176" y="634405"/>
                        <a:pt x="268698" y="574770"/>
                        <a:pt x="238881" y="552683"/>
                      </a:cubicBezTo>
                      <a:cubicBezTo>
                        <a:pt x="209064" y="530596"/>
                        <a:pt x="44516" y="550474"/>
                        <a:pt x="93107" y="512926"/>
                      </a:cubicBezTo>
                      <a:cubicBezTo>
                        <a:pt x="141698" y="475378"/>
                        <a:pt x="440977" y="380405"/>
                        <a:pt x="530429" y="327396"/>
                      </a:cubicBezTo>
                      <a:cubicBezTo>
                        <a:pt x="619881" y="274387"/>
                        <a:pt x="611046" y="237944"/>
                        <a:pt x="629820" y="194874"/>
                      </a:cubicBezTo>
                      <a:cubicBezTo>
                        <a:pt x="648594" y="151804"/>
                        <a:pt x="636446" y="98795"/>
                        <a:pt x="643072" y="68978"/>
                      </a:cubicBezTo>
                      <a:cubicBezTo>
                        <a:pt x="649698" y="39161"/>
                        <a:pt x="690560" y="-31517"/>
                        <a:pt x="669577" y="1597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08" name="フリーフォーム 1107">
                  <a:extLst>
                    <a:ext uri="{FF2B5EF4-FFF2-40B4-BE49-F238E27FC236}">
                      <a16:creationId xmlns:a16="http://schemas.microsoft.com/office/drawing/2014/main" id="{81396759-0DEB-718B-8999-CD85780F0942}"/>
                    </a:ext>
                  </a:extLst>
                </p:cNvPr>
                <p:cNvSpPr/>
                <p:nvPr/>
              </p:nvSpPr>
              <p:spPr>
                <a:xfrm>
                  <a:off x="2020895" y="4823711"/>
                  <a:ext cx="693001" cy="790737"/>
                </a:xfrm>
                <a:custGeom>
                  <a:avLst/>
                  <a:gdLst>
                    <a:gd name="connsiteX0" fmla="*/ 497018 w 693001"/>
                    <a:gd name="connsiteY0" fmla="*/ 80 h 790737"/>
                    <a:gd name="connsiteX1" fmla="*/ 649418 w 693001"/>
                    <a:gd name="connsiteY1" fmla="*/ 238619 h 790737"/>
                    <a:gd name="connsiteX2" fmla="*/ 271731 w 693001"/>
                    <a:gd name="connsiteY2" fmla="*/ 391019 h 790737"/>
                    <a:gd name="connsiteX3" fmla="*/ 430757 w 693001"/>
                    <a:gd name="connsiteY3" fmla="*/ 788585 h 790737"/>
                    <a:gd name="connsiteX4" fmla="*/ 231975 w 693001"/>
                    <a:gd name="connsiteY4" fmla="*/ 543419 h 790737"/>
                    <a:gd name="connsiteX5" fmla="*/ 265105 w 693001"/>
                    <a:gd name="connsiteY5" fmla="*/ 404272 h 790737"/>
                    <a:gd name="connsiteX6" fmla="*/ 62 w 693001"/>
                    <a:gd name="connsiteY6" fmla="*/ 172359 h 790737"/>
                    <a:gd name="connsiteX7" fmla="*/ 291609 w 693001"/>
                    <a:gd name="connsiteY7" fmla="*/ 318132 h 790737"/>
                    <a:gd name="connsiteX8" fmla="*/ 689175 w 693001"/>
                    <a:gd name="connsiteY8" fmla="*/ 265124 h 790737"/>
                    <a:gd name="connsiteX9" fmla="*/ 497018 w 693001"/>
                    <a:gd name="connsiteY9" fmla="*/ 80 h 7907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693001" h="790737">
                      <a:moveTo>
                        <a:pt x="497018" y="80"/>
                      </a:moveTo>
                      <a:cubicBezTo>
                        <a:pt x="490392" y="-4337"/>
                        <a:pt x="686966" y="173463"/>
                        <a:pt x="649418" y="238619"/>
                      </a:cubicBezTo>
                      <a:cubicBezTo>
                        <a:pt x="611870" y="303776"/>
                        <a:pt x="308174" y="299358"/>
                        <a:pt x="271731" y="391019"/>
                      </a:cubicBezTo>
                      <a:cubicBezTo>
                        <a:pt x="235287" y="482680"/>
                        <a:pt x="437383" y="763185"/>
                        <a:pt x="430757" y="788585"/>
                      </a:cubicBezTo>
                      <a:cubicBezTo>
                        <a:pt x="424131" y="813985"/>
                        <a:pt x="259584" y="607471"/>
                        <a:pt x="231975" y="543419"/>
                      </a:cubicBezTo>
                      <a:cubicBezTo>
                        <a:pt x="204366" y="479367"/>
                        <a:pt x="303757" y="466115"/>
                        <a:pt x="265105" y="404272"/>
                      </a:cubicBezTo>
                      <a:cubicBezTo>
                        <a:pt x="226453" y="342429"/>
                        <a:pt x="-4355" y="186716"/>
                        <a:pt x="62" y="172359"/>
                      </a:cubicBezTo>
                      <a:cubicBezTo>
                        <a:pt x="4479" y="158002"/>
                        <a:pt x="176757" y="302671"/>
                        <a:pt x="291609" y="318132"/>
                      </a:cubicBezTo>
                      <a:cubicBezTo>
                        <a:pt x="406461" y="333593"/>
                        <a:pt x="653836" y="313715"/>
                        <a:pt x="689175" y="265124"/>
                      </a:cubicBezTo>
                      <a:cubicBezTo>
                        <a:pt x="724514" y="216533"/>
                        <a:pt x="503644" y="4497"/>
                        <a:pt x="497018" y="8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09" name="フリーフォーム 1108">
                  <a:extLst>
                    <a:ext uri="{FF2B5EF4-FFF2-40B4-BE49-F238E27FC236}">
                      <a16:creationId xmlns:a16="http://schemas.microsoft.com/office/drawing/2014/main" id="{75F19B75-04B4-D307-66B6-2FD934C6CBD5}"/>
                    </a:ext>
                  </a:extLst>
                </p:cNvPr>
                <p:cNvSpPr/>
                <p:nvPr/>
              </p:nvSpPr>
              <p:spPr>
                <a:xfrm>
                  <a:off x="5230285" y="4050993"/>
                  <a:ext cx="514570" cy="2064975"/>
                </a:xfrm>
                <a:custGeom>
                  <a:avLst/>
                  <a:gdLst>
                    <a:gd name="connsiteX0" fmla="*/ 63958 w 514570"/>
                    <a:gd name="connsiteY0" fmla="*/ 30677 h 2064975"/>
                    <a:gd name="connsiteX1" fmla="*/ 123593 w 514570"/>
                    <a:gd name="connsiteY1" fmla="*/ 461372 h 2064975"/>
                    <a:gd name="connsiteX2" fmla="*/ 348880 w 514570"/>
                    <a:gd name="connsiteY2" fmla="*/ 858937 h 2064975"/>
                    <a:gd name="connsiteX3" fmla="*/ 242863 w 514570"/>
                    <a:gd name="connsiteY3" fmla="*/ 772798 h 2064975"/>
                    <a:gd name="connsiteX4" fmla="*/ 388637 w 514570"/>
                    <a:gd name="connsiteY4" fmla="*/ 925198 h 2064975"/>
                    <a:gd name="connsiteX5" fmla="*/ 448272 w 514570"/>
                    <a:gd name="connsiteY5" fmla="*/ 1395650 h 2064975"/>
                    <a:gd name="connsiteX6" fmla="*/ 441645 w 514570"/>
                    <a:gd name="connsiteY6" fmla="*/ 1070972 h 2064975"/>
                    <a:gd name="connsiteX7" fmla="*/ 488028 w 514570"/>
                    <a:gd name="connsiteY7" fmla="*/ 1548050 h 2064975"/>
                    <a:gd name="connsiteX8" fmla="*/ 481402 w 514570"/>
                    <a:gd name="connsiteY8" fmla="*/ 1673946 h 2064975"/>
                    <a:gd name="connsiteX9" fmla="*/ 474776 w 514570"/>
                    <a:gd name="connsiteY9" fmla="*/ 1481790 h 2064975"/>
                    <a:gd name="connsiteX10" fmla="*/ 474776 w 514570"/>
                    <a:gd name="connsiteY10" fmla="*/ 1813094 h 2064975"/>
                    <a:gd name="connsiteX11" fmla="*/ 514532 w 514570"/>
                    <a:gd name="connsiteY11" fmla="*/ 2064885 h 2064975"/>
                    <a:gd name="connsiteX12" fmla="*/ 481402 w 514570"/>
                    <a:gd name="connsiteY12" fmla="*/ 1786590 h 2064975"/>
                    <a:gd name="connsiteX13" fmla="*/ 448272 w 514570"/>
                    <a:gd name="connsiteY13" fmla="*/ 799303 h 2064975"/>
                    <a:gd name="connsiteX14" fmla="*/ 435019 w 514570"/>
                    <a:gd name="connsiteY14" fmla="*/ 971581 h 2064975"/>
                    <a:gd name="connsiteX15" fmla="*/ 4324 w 514570"/>
                    <a:gd name="connsiteY15" fmla="*/ 560764 h 2064975"/>
                    <a:gd name="connsiteX16" fmla="*/ 203106 w 514570"/>
                    <a:gd name="connsiteY16" fmla="*/ 666781 h 2064975"/>
                    <a:gd name="connsiteX17" fmla="*/ 30828 w 514570"/>
                    <a:gd name="connsiteY17" fmla="*/ 368607 h 2064975"/>
                    <a:gd name="connsiteX18" fmla="*/ 116967 w 514570"/>
                    <a:gd name="connsiteY18" fmla="*/ 70433 h 2064975"/>
                    <a:gd name="connsiteX19" fmla="*/ 63958 w 514570"/>
                    <a:gd name="connsiteY19" fmla="*/ 30677 h 206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14570" h="2064975">
                      <a:moveTo>
                        <a:pt x="63958" y="30677"/>
                      </a:moveTo>
                      <a:cubicBezTo>
                        <a:pt x="65062" y="95833"/>
                        <a:pt x="76106" y="323329"/>
                        <a:pt x="123593" y="461372"/>
                      </a:cubicBezTo>
                      <a:cubicBezTo>
                        <a:pt x="171080" y="599415"/>
                        <a:pt x="329002" y="807033"/>
                        <a:pt x="348880" y="858937"/>
                      </a:cubicBezTo>
                      <a:cubicBezTo>
                        <a:pt x="368758" y="910841"/>
                        <a:pt x="236237" y="761755"/>
                        <a:pt x="242863" y="772798"/>
                      </a:cubicBezTo>
                      <a:cubicBezTo>
                        <a:pt x="249489" y="783842"/>
                        <a:pt x="354402" y="821389"/>
                        <a:pt x="388637" y="925198"/>
                      </a:cubicBezTo>
                      <a:cubicBezTo>
                        <a:pt x="422872" y="1029007"/>
                        <a:pt x="439437" y="1371354"/>
                        <a:pt x="448272" y="1395650"/>
                      </a:cubicBezTo>
                      <a:cubicBezTo>
                        <a:pt x="457107" y="1419946"/>
                        <a:pt x="435019" y="1045572"/>
                        <a:pt x="441645" y="1070972"/>
                      </a:cubicBezTo>
                      <a:cubicBezTo>
                        <a:pt x="448271" y="1096372"/>
                        <a:pt x="481402" y="1447554"/>
                        <a:pt x="488028" y="1548050"/>
                      </a:cubicBezTo>
                      <a:cubicBezTo>
                        <a:pt x="494654" y="1648546"/>
                        <a:pt x="483611" y="1684989"/>
                        <a:pt x="481402" y="1673946"/>
                      </a:cubicBezTo>
                      <a:cubicBezTo>
                        <a:pt x="479193" y="1662903"/>
                        <a:pt x="475880" y="1458599"/>
                        <a:pt x="474776" y="1481790"/>
                      </a:cubicBezTo>
                      <a:cubicBezTo>
                        <a:pt x="473672" y="1504981"/>
                        <a:pt x="468150" y="1715912"/>
                        <a:pt x="474776" y="1813094"/>
                      </a:cubicBezTo>
                      <a:cubicBezTo>
                        <a:pt x="481402" y="1910276"/>
                        <a:pt x="513428" y="2069302"/>
                        <a:pt x="514532" y="2064885"/>
                      </a:cubicBezTo>
                      <a:cubicBezTo>
                        <a:pt x="515636" y="2060468"/>
                        <a:pt x="492445" y="1997520"/>
                        <a:pt x="481402" y="1786590"/>
                      </a:cubicBezTo>
                      <a:cubicBezTo>
                        <a:pt x="470359" y="1575660"/>
                        <a:pt x="456003" y="935138"/>
                        <a:pt x="448272" y="799303"/>
                      </a:cubicBezTo>
                      <a:cubicBezTo>
                        <a:pt x="440542" y="663468"/>
                        <a:pt x="509010" y="1011337"/>
                        <a:pt x="435019" y="971581"/>
                      </a:cubicBezTo>
                      <a:cubicBezTo>
                        <a:pt x="361028" y="931825"/>
                        <a:pt x="42976" y="611564"/>
                        <a:pt x="4324" y="560764"/>
                      </a:cubicBezTo>
                      <a:cubicBezTo>
                        <a:pt x="-34328" y="509964"/>
                        <a:pt x="198689" y="698807"/>
                        <a:pt x="203106" y="666781"/>
                      </a:cubicBezTo>
                      <a:cubicBezTo>
                        <a:pt x="207523" y="634755"/>
                        <a:pt x="45184" y="467998"/>
                        <a:pt x="30828" y="368607"/>
                      </a:cubicBezTo>
                      <a:cubicBezTo>
                        <a:pt x="16472" y="269216"/>
                        <a:pt x="112550" y="124546"/>
                        <a:pt x="116967" y="70433"/>
                      </a:cubicBezTo>
                      <a:cubicBezTo>
                        <a:pt x="121384" y="16320"/>
                        <a:pt x="62854" y="-34479"/>
                        <a:pt x="63958" y="3067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10" name="フリーフォーム 1109">
                  <a:extLst>
                    <a:ext uri="{FF2B5EF4-FFF2-40B4-BE49-F238E27FC236}">
                      <a16:creationId xmlns:a16="http://schemas.microsoft.com/office/drawing/2014/main" id="{F3CEFD42-374F-49A5-C90A-55834A3998F3}"/>
                    </a:ext>
                  </a:extLst>
                </p:cNvPr>
                <p:cNvSpPr/>
                <p:nvPr/>
              </p:nvSpPr>
              <p:spPr>
                <a:xfrm>
                  <a:off x="4086737" y="4206338"/>
                  <a:ext cx="1120962" cy="1295501"/>
                </a:xfrm>
                <a:custGeom>
                  <a:avLst/>
                  <a:gdLst>
                    <a:gd name="connsiteX0" fmla="*/ 1081611 w 1120962"/>
                    <a:gd name="connsiteY0" fmla="*/ 60862 h 1295501"/>
                    <a:gd name="connsiteX1" fmla="*/ 1074985 w 1120962"/>
                    <a:gd name="connsiteY1" fmla="*/ 133749 h 1295501"/>
                    <a:gd name="connsiteX2" fmla="*/ 690672 w 1120962"/>
                    <a:gd name="connsiteY2" fmla="*/ 928879 h 1295501"/>
                    <a:gd name="connsiteX3" fmla="*/ 756933 w 1120962"/>
                    <a:gd name="connsiteY3" fmla="*/ 842740 h 1295501"/>
                    <a:gd name="connsiteX4" fmla="*/ 425628 w 1120962"/>
                    <a:gd name="connsiteY4" fmla="*/ 1068027 h 1295501"/>
                    <a:gd name="connsiteX5" fmla="*/ 134080 w 1120962"/>
                    <a:gd name="connsiteY5" fmla="*/ 1253558 h 1295501"/>
                    <a:gd name="connsiteX6" fmla="*/ 266602 w 1120962"/>
                    <a:gd name="connsiteY6" fmla="*/ 1240305 h 1295501"/>
                    <a:gd name="connsiteX7" fmla="*/ 1559 w 1120962"/>
                    <a:gd name="connsiteY7" fmla="*/ 1293314 h 1295501"/>
                    <a:gd name="connsiteX8" fmla="*/ 412376 w 1120962"/>
                    <a:gd name="connsiteY8" fmla="*/ 1154166 h 1295501"/>
                    <a:gd name="connsiteX9" fmla="*/ 578028 w 1120962"/>
                    <a:gd name="connsiteY9" fmla="*/ 1081279 h 1295501"/>
                    <a:gd name="connsiteX10" fmla="*/ 458759 w 1120962"/>
                    <a:gd name="connsiteY10" fmla="*/ 1041523 h 1295501"/>
                    <a:gd name="connsiteX11" fmla="*/ 783437 w 1120962"/>
                    <a:gd name="connsiteY11" fmla="*/ 756601 h 1295501"/>
                    <a:gd name="connsiteX12" fmla="*/ 1081611 w 1120962"/>
                    <a:gd name="connsiteY12" fmla="*/ 60862 h 12955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120962" h="1295501">
                      <a:moveTo>
                        <a:pt x="1081611" y="60862"/>
                      </a:moveTo>
                      <a:cubicBezTo>
                        <a:pt x="1130202" y="-42947"/>
                        <a:pt x="1140142" y="-10921"/>
                        <a:pt x="1074985" y="133749"/>
                      </a:cubicBezTo>
                      <a:cubicBezTo>
                        <a:pt x="1009828" y="278419"/>
                        <a:pt x="743681" y="810714"/>
                        <a:pt x="690672" y="928879"/>
                      </a:cubicBezTo>
                      <a:cubicBezTo>
                        <a:pt x="637663" y="1047044"/>
                        <a:pt x="801107" y="819549"/>
                        <a:pt x="756933" y="842740"/>
                      </a:cubicBezTo>
                      <a:cubicBezTo>
                        <a:pt x="712759" y="865931"/>
                        <a:pt x="529437" y="999557"/>
                        <a:pt x="425628" y="1068027"/>
                      </a:cubicBezTo>
                      <a:cubicBezTo>
                        <a:pt x="321819" y="1136497"/>
                        <a:pt x="160584" y="1224845"/>
                        <a:pt x="134080" y="1253558"/>
                      </a:cubicBezTo>
                      <a:cubicBezTo>
                        <a:pt x="107576" y="1282271"/>
                        <a:pt x="288689" y="1233679"/>
                        <a:pt x="266602" y="1240305"/>
                      </a:cubicBezTo>
                      <a:cubicBezTo>
                        <a:pt x="244515" y="1246931"/>
                        <a:pt x="-22737" y="1307670"/>
                        <a:pt x="1559" y="1293314"/>
                      </a:cubicBezTo>
                      <a:cubicBezTo>
                        <a:pt x="25855" y="1278958"/>
                        <a:pt x="316298" y="1189505"/>
                        <a:pt x="412376" y="1154166"/>
                      </a:cubicBezTo>
                      <a:cubicBezTo>
                        <a:pt x="508454" y="1118827"/>
                        <a:pt x="570298" y="1100053"/>
                        <a:pt x="578028" y="1081279"/>
                      </a:cubicBezTo>
                      <a:cubicBezTo>
                        <a:pt x="585758" y="1062505"/>
                        <a:pt x="424524" y="1095636"/>
                        <a:pt x="458759" y="1041523"/>
                      </a:cubicBezTo>
                      <a:cubicBezTo>
                        <a:pt x="492994" y="987410"/>
                        <a:pt x="675211" y="918940"/>
                        <a:pt x="783437" y="756601"/>
                      </a:cubicBezTo>
                      <a:cubicBezTo>
                        <a:pt x="891663" y="594262"/>
                        <a:pt x="1033020" y="164671"/>
                        <a:pt x="1081611" y="6086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11" name="フリーフォーム 1110">
                  <a:extLst>
                    <a:ext uri="{FF2B5EF4-FFF2-40B4-BE49-F238E27FC236}">
                      <a16:creationId xmlns:a16="http://schemas.microsoft.com/office/drawing/2014/main" id="{67B363BE-2EBF-1E48-F2C9-D48B3267E44F}"/>
                    </a:ext>
                  </a:extLst>
                </p:cNvPr>
                <p:cNvSpPr/>
                <p:nvPr/>
              </p:nvSpPr>
              <p:spPr>
                <a:xfrm>
                  <a:off x="4750581" y="3782770"/>
                  <a:ext cx="523840" cy="1628225"/>
                </a:xfrm>
                <a:custGeom>
                  <a:avLst/>
                  <a:gdLst>
                    <a:gd name="connsiteX0" fmla="*/ 218984 w 523840"/>
                    <a:gd name="connsiteY0" fmla="*/ 726 h 1628225"/>
                    <a:gd name="connsiteX1" fmla="*/ 285245 w 523840"/>
                    <a:gd name="connsiteY1" fmla="*/ 795856 h 1628225"/>
                    <a:gd name="connsiteX2" fmla="*/ 146097 w 523840"/>
                    <a:gd name="connsiteY2" fmla="*/ 1299439 h 1628225"/>
                    <a:gd name="connsiteX3" fmla="*/ 258741 w 523840"/>
                    <a:gd name="connsiteY3" fmla="*/ 1127160 h 1628225"/>
                    <a:gd name="connsiteX4" fmla="*/ 323 w 523840"/>
                    <a:gd name="connsiteY4" fmla="*/ 1624117 h 1628225"/>
                    <a:gd name="connsiteX5" fmla="*/ 212358 w 523840"/>
                    <a:gd name="connsiteY5" fmla="*/ 1325943 h 1628225"/>
                    <a:gd name="connsiteX6" fmla="*/ 523784 w 523840"/>
                    <a:gd name="connsiteY6" fmla="*/ 676587 h 1628225"/>
                    <a:gd name="connsiteX7" fmla="*/ 238862 w 523840"/>
                    <a:gd name="connsiteY7" fmla="*/ 1107282 h 1628225"/>
                    <a:gd name="connsiteX8" fmla="*/ 318376 w 523840"/>
                    <a:gd name="connsiteY8" fmla="*/ 762726 h 1628225"/>
                    <a:gd name="connsiteX9" fmla="*/ 331628 w 523840"/>
                    <a:gd name="connsiteY9" fmla="*/ 477804 h 1628225"/>
                    <a:gd name="connsiteX10" fmla="*/ 291871 w 523840"/>
                    <a:gd name="connsiteY10" fmla="*/ 650082 h 1628225"/>
                    <a:gd name="connsiteX11" fmla="*/ 218984 w 523840"/>
                    <a:gd name="connsiteY11" fmla="*/ 726 h 16282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523840" h="1628225">
                      <a:moveTo>
                        <a:pt x="218984" y="726"/>
                      </a:moveTo>
                      <a:cubicBezTo>
                        <a:pt x="217880" y="25022"/>
                        <a:pt x="297393" y="579404"/>
                        <a:pt x="285245" y="795856"/>
                      </a:cubicBezTo>
                      <a:cubicBezTo>
                        <a:pt x="273097" y="1012308"/>
                        <a:pt x="150514" y="1244222"/>
                        <a:pt x="146097" y="1299439"/>
                      </a:cubicBezTo>
                      <a:cubicBezTo>
                        <a:pt x="141680" y="1354656"/>
                        <a:pt x="283037" y="1073047"/>
                        <a:pt x="258741" y="1127160"/>
                      </a:cubicBezTo>
                      <a:cubicBezTo>
                        <a:pt x="234445" y="1181273"/>
                        <a:pt x="8053" y="1590987"/>
                        <a:pt x="323" y="1624117"/>
                      </a:cubicBezTo>
                      <a:cubicBezTo>
                        <a:pt x="-7407" y="1657247"/>
                        <a:pt x="125115" y="1483865"/>
                        <a:pt x="212358" y="1325943"/>
                      </a:cubicBezTo>
                      <a:cubicBezTo>
                        <a:pt x="299601" y="1168021"/>
                        <a:pt x="519367" y="713031"/>
                        <a:pt x="523784" y="676587"/>
                      </a:cubicBezTo>
                      <a:cubicBezTo>
                        <a:pt x="528201" y="640144"/>
                        <a:pt x="273097" y="1092926"/>
                        <a:pt x="238862" y="1107282"/>
                      </a:cubicBezTo>
                      <a:cubicBezTo>
                        <a:pt x="204627" y="1121638"/>
                        <a:pt x="302915" y="867639"/>
                        <a:pt x="318376" y="762726"/>
                      </a:cubicBezTo>
                      <a:cubicBezTo>
                        <a:pt x="333837" y="657813"/>
                        <a:pt x="336046" y="496578"/>
                        <a:pt x="331628" y="477804"/>
                      </a:cubicBezTo>
                      <a:cubicBezTo>
                        <a:pt x="327211" y="459030"/>
                        <a:pt x="311749" y="730699"/>
                        <a:pt x="291871" y="650082"/>
                      </a:cubicBezTo>
                      <a:cubicBezTo>
                        <a:pt x="271993" y="569465"/>
                        <a:pt x="220088" y="-23570"/>
                        <a:pt x="218984" y="72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12" name="フリーフォーム 1111">
                  <a:extLst>
                    <a:ext uri="{FF2B5EF4-FFF2-40B4-BE49-F238E27FC236}">
                      <a16:creationId xmlns:a16="http://schemas.microsoft.com/office/drawing/2014/main" id="{73D5FFAF-929C-6E7A-C3E4-EEB53D344334}"/>
                    </a:ext>
                  </a:extLst>
                </p:cNvPr>
                <p:cNvSpPr/>
                <p:nvPr/>
              </p:nvSpPr>
              <p:spPr>
                <a:xfrm>
                  <a:off x="4438853" y="3272227"/>
                  <a:ext cx="1950518" cy="1322039"/>
                </a:xfrm>
                <a:custGeom>
                  <a:avLst/>
                  <a:gdLst>
                    <a:gd name="connsiteX0" fmla="*/ 625 w 1950518"/>
                    <a:gd name="connsiteY0" fmla="*/ 153460 h 1322039"/>
                    <a:gd name="connsiteX1" fmla="*/ 709617 w 1950518"/>
                    <a:gd name="connsiteY1" fmla="*/ 27564 h 1322039"/>
                    <a:gd name="connsiteX2" fmla="*/ 1107182 w 1950518"/>
                    <a:gd name="connsiteY2" fmla="*/ 285982 h 1322039"/>
                    <a:gd name="connsiteX3" fmla="*/ 1107182 w 1950518"/>
                    <a:gd name="connsiteY3" fmla="*/ 60695 h 1322039"/>
                    <a:gd name="connsiteX4" fmla="*/ 1372225 w 1950518"/>
                    <a:gd name="connsiteY4" fmla="*/ 451634 h 1322039"/>
                    <a:gd name="connsiteX5" fmla="*/ 1358973 w 1950518"/>
                    <a:gd name="connsiteY5" fmla="*/ 312486 h 1322039"/>
                    <a:gd name="connsiteX6" fmla="*/ 1557756 w 1950518"/>
                    <a:gd name="connsiteY6" fmla="*/ 776312 h 1322039"/>
                    <a:gd name="connsiteX7" fmla="*/ 1524625 w 1950518"/>
                    <a:gd name="connsiteY7" fmla="*/ 663669 h 1322039"/>
                    <a:gd name="connsiteX8" fmla="*/ 1942069 w 1950518"/>
                    <a:gd name="connsiteY8" fmla="*/ 1306399 h 1322039"/>
                    <a:gd name="connsiteX9" fmla="*/ 1776417 w 1950518"/>
                    <a:gd name="connsiteY9" fmla="*/ 1067860 h 1322039"/>
                    <a:gd name="connsiteX10" fmla="*/ 1438486 w 1950518"/>
                    <a:gd name="connsiteY10" fmla="*/ 451634 h 1322039"/>
                    <a:gd name="connsiteX11" fmla="*/ 1127060 w 1950518"/>
                    <a:gd name="connsiteY11" fmla="*/ 1060 h 1322039"/>
                    <a:gd name="connsiteX12" fmla="*/ 1186695 w 1950518"/>
                    <a:gd name="connsiteY12" fmla="*/ 319112 h 1322039"/>
                    <a:gd name="connsiteX13" fmla="*/ 908399 w 1950518"/>
                    <a:gd name="connsiteY13" fmla="*/ 60695 h 1322039"/>
                    <a:gd name="connsiteX14" fmla="*/ 636730 w 1950518"/>
                    <a:gd name="connsiteY14" fmla="*/ 27564 h 1322039"/>
                    <a:gd name="connsiteX15" fmla="*/ 192782 w 1950518"/>
                    <a:gd name="connsiteY15" fmla="*/ 140208 h 1322039"/>
                    <a:gd name="connsiteX16" fmla="*/ 577095 w 1950518"/>
                    <a:gd name="connsiteY16" fmla="*/ 146834 h 1322039"/>
                    <a:gd name="connsiteX17" fmla="*/ 625 w 1950518"/>
                    <a:gd name="connsiteY17" fmla="*/ 153460 h 13220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950518" h="1322039">
                      <a:moveTo>
                        <a:pt x="625" y="153460"/>
                      </a:moveTo>
                      <a:cubicBezTo>
                        <a:pt x="22712" y="133582"/>
                        <a:pt x="525191" y="5477"/>
                        <a:pt x="709617" y="27564"/>
                      </a:cubicBezTo>
                      <a:cubicBezTo>
                        <a:pt x="894043" y="49651"/>
                        <a:pt x="1040921" y="280460"/>
                        <a:pt x="1107182" y="285982"/>
                      </a:cubicBezTo>
                      <a:cubicBezTo>
                        <a:pt x="1173443" y="291504"/>
                        <a:pt x="1063008" y="33086"/>
                        <a:pt x="1107182" y="60695"/>
                      </a:cubicBezTo>
                      <a:cubicBezTo>
                        <a:pt x="1151356" y="88304"/>
                        <a:pt x="1330260" y="409669"/>
                        <a:pt x="1372225" y="451634"/>
                      </a:cubicBezTo>
                      <a:cubicBezTo>
                        <a:pt x="1414190" y="493599"/>
                        <a:pt x="1328051" y="258373"/>
                        <a:pt x="1358973" y="312486"/>
                      </a:cubicBezTo>
                      <a:cubicBezTo>
                        <a:pt x="1389895" y="366599"/>
                        <a:pt x="1530147" y="717782"/>
                        <a:pt x="1557756" y="776312"/>
                      </a:cubicBezTo>
                      <a:cubicBezTo>
                        <a:pt x="1585365" y="834842"/>
                        <a:pt x="1460573" y="575321"/>
                        <a:pt x="1524625" y="663669"/>
                      </a:cubicBezTo>
                      <a:cubicBezTo>
                        <a:pt x="1588677" y="752017"/>
                        <a:pt x="1900104" y="1239034"/>
                        <a:pt x="1942069" y="1306399"/>
                      </a:cubicBezTo>
                      <a:cubicBezTo>
                        <a:pt x="1984034" y="1373764"/>
                        <a:pt x="1860347" y="1210321"/>
                        <a:pt x="1776417" y="1067860"/>
                      </a:cubicBezTo>
                      <a:cubicBezTo>
                        <a:pt x="1692487" y="925399"/>
                        <a:pt x="1546712" y="629434"/>
                        <a:pt x="1438486" y="451634"/>
                      </a:cubicBezTo>
                      <a:cubicBezTo>
                        <a:pt x="1330260" y="273834"/>
                        <a:pt x="1169025" y="23147"/>
                        <a:pt x="1127060" y="1060"/>
                      </a:cubicBezTo>
                      <a:cubicBezTo>
                        <a:pt x="1085095" y="-21027"/>
                        <a:pt x="1223139" y="309173"/>
                        <a:pt x="1186695" y="319112"/>
                      </a:cubicBezTo>
                      <a:cubicBezTo>
                        <a:pt x="1150252" y="329051"/>
                        <a:pt x="1000060" y="109286"/>
                        <a:pt x="908399" y="60695"/>
                      </a:cubicBezTo>
                      <a:cubicBezTo>
                        <a:pt x="816738" y="12104"/>
                        <a:pt x="756000" y="14312"/>
                        <a:pt x="636730" y="27564"/>
                      </a:cubicBezTo>
                      <a:cubicBezTo>
                        <a:pt x="517461" y="40816"/>
                        <a:pt x="202721" y="120330"/>
                        <a:pt x="192782" y="140208"/>
                      </a:cubicBezTo>
                      <a:cubicBezTo>
                        <a:pt x="182843" y="160086"/>
                        <a:pt x="605808" y="145730"/>
                        <a:pt x="577095" y="146834"/>
                      </a:cubicBezTo>
                      <a:cubicBezTo>
                        <a:pt x="548382" y="147938"/>
                        <a:pt x="-21462" y="173338"/>
                        <a:pt x="625" y="15346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13" name="フリーフォーム 1112">
                  <a:extLst>
                    <a:ext uri="{FF2B5EF4-FFF2-40B4-BE49-F238E27FC236}">
                      <a16:creationId xmlns:a16="http://schemas.microsoft.com/office/drawing/2014/main" id="{069100F3-4E78-5880-4D42-61158C930F02}"/>
                    </a:ext>
                  </a:extLst>
                </p:cNvPr>
                <p:cNvSpPr/>
                <p:nvPr/>
              </p:nvSpPr>
              <p:spPr>
                <a:xfrm>
                  <a:off x="5062307" y="3564104"/>
                  <a:ext cx="1213148" cy="1665629"/>
                </a:xfrm>
                <a:custGeom>
                  <a:avLst/>
                  <a:gdLst>
                    <a:gd name="connsiteX0" fmla="*/ 23 w 1213148"/>
                    <a:gd name="connsiteY0" fmla="*/ 731 h 1665629"/>
                    <a:gd name="connsiteX1" fmla="*/ 715641 w 1213148"/>
                    <a:gd name="connsiteY1" fmla="*/ 451305 h 1665629"/>
                    <a:gd name="connsiteX2" fmla="*/ 656006 w 1213148"/>
                    <a:gd name="connsiteY2" fmla="*/ 504313 h 1665629"/>
                    <a:gd name="connsiteX3" fmla="*/ 974058 w 1213148"/>
                    <a:gd name="connsiteY3" fmla="*/ 835618 h 1665629"/>
                    <a:gd name="connsiteX4" fmla="*/ 834910 w 1213148"/>
                    <a:gd name="connsiteY4" fmla="*/ 862122 h 1665629"/>
                    <a:gd name="connsiteX5" fmla="*/ 1146336 w 1213148"/>
                    <a:gd name="connsiteY5" fmla="*/ 1127166 h 1665629"/>
                    <a:gd name="connsiteX6" fmla="*/ 1146336 w 1213148"/>
                    <a:gd name="connsiteY6" fmla="*/ 1325948 h 1665629"/>
                    <a:gd name="connsiteX7" fmla="*/ 1172841 w 1213148"/>
                    <a:gd name="connsiteY7" fmla="*/ 1279566 h 1665629"/>
                    <a:gd name="connsiteX8" fmla="*/ 1139710 w 1213148"/>
                    <a:gd name="connsiteY8" fmla="*/ 1392209 h 1665629"/>
                    <a:gd name="connsiteX9" fmla="*/ 1212597 w 1213148"/>
                    <a:gd name="connsiteY9" fmla="*/ 1590992 h 1665629"/>
                    <a:gd name="connsiteX10" fmla="*/ 1172841 w 1213148"/>
                    <a:gd name="connsiteY10" fmla="*/ 1657253 h 1665629"/>
                    <a:gd name="connsiteX11" fmla="*/ 1166215 w 1213148"/>
                    <a:gd name="connsiteY11" fmla="*/ 1418713 h 1665629"/>
                    <a:gd name="connsiteX12" fmla="*/ 1172841 w 1213148"/>
                    <a:gd name="connsiteY12" fmla="*/ 1041026 h 1665629"/>
                    <a:gd name="connsiteX13" fmla="*/ 894545 w 1213148"/>
                    <a:gd name="connsiteY13" fmla="*/ 769357 h 1665629"/>
                    <a:gd name="connsiteX14" fmla="*/ 868041 w 1213148"/>
                    <a:gd name="connsiteY14" fmla="*/ 411548 h 1665629"/>
                    <a:gd name="connsiteX15" fmla="*/ 821658 w 1213148"/>
                    <a:gd name="connsiteY15" fmla="*/ 603705 h 1665629"/>
                    <a:gd name="connsiteX16" fmla="*/ 742145 w 1213148"/>
                    <a:gd name="connsiteY16" fmla="*/ 351913 h 1665629"/>
                    <a:gd name="connsiteX17" fmla="*/ 23 w 1213148"/>
                    <a:gd name="connsiteY17" fmla="*/ 731 h 16656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213148" h="1665629">
                      <a:moveTo>
                        <a:pt x="23" y="731"/>
                      </a:moveTo>
                      <a:cubicBezTo>
                        <a:pt x="-4394" y="17296"/>
                        <a:pt x="606311" y="367375"/>
                        <a:pt x="715641" y="451305"/>
                      </a:cubicBezTo>
                      <a:cubicBezTo>
                        <a:pt x="824971" y="535235"/>
                        <a:pt x="612937" y="440261"/>
                        <a:pt x="656006" y="504313"/>
                      </a:cubicBezTo>
                      <a:cubicBezTo>
                        <a:pt x="699076" y="568365"/>
                        <a:pt x="944241" y="775983"/>
                        <a:pt x="974058" y="835618"/>
                      </a:cubicBezTo>
                      <a:cubicBezTo>
                        <a:pt x="1003875" y="895253"/>
                        <a:pt x="806197" y="813531"/>
                        <a:pt x="834910" y="862122"/>
                      </a:cubicBezTo>
                      <a:cubicBezTo>
                        <a:pt x="863623" y="910713"/>
                        <a:pt x="1094432" y="1049862"/>
                        <a:pt x="1146336" y="1127166"/>
                      </a:cubicBezTo>
                      <a:cubicBezTo>
                        <a:pt x="1198240" y="1204470"/>
                        <a:pt x="1146336" y="1325948"/>
                        <a:pt x="1146336" y="1325948"/>
                      </a:cubicBezTo>
                      <a:cubicBezTo>
                        <a:pt x="1150753" y="1351348"/>
                        <a:pt x="1173945" y="1268523"/>
                        <a:pt x="1172841" y="1279566"/>
                      </a:cubicBezTo>
                      <a:cubicBezTo>
                        <a:pt x="1171737" y="1290609"/>
                        <a:pt x="1133084" y="1340305"/>
                        <a:pt x="1139710" y="1392209"/>
                      </a:cubicBezTo>
                      <a:cubicBezTo>
                        <a:pt x="1146336" y="1444113"/>
                        <a:pt x="1207075" y="1546818"/>
                        <a:pt x="1212597" y="1590992"/>
                      </a:cubicBezTo>
                      <a:cubicBezTo>
                        <a:pt x="1218119" y="1635166"/>
                        <a:pt x="1180571" y="1685966"/>
                        <a:pt x="1172841" y="1657253"/>
                      </a:cubicBezTo>
                      <a:cubicBezTo>
                        <a:pt x="1165111" y="1628540"/>
                        <a:pt x="1166215" y="1521417"/>
                        <a:pt x="1166215" y="1418713"/>
                      </a:cubicBezTo>
                      <a:cubicBezTo>
                        <a:pt x="1166215" y="1316009"/>
                        <a:pt x="1218119" y="1149252"/>
                        <a:pt x="1172841" y="1041026"/>
                      </a:cubicBezTo>
                      <a:cubicBezTo>
                        <a:pt x="1127563" y="932800"/>
                        <a:pt x="945345" y="874270"/>
                        <a:pt x="894545" y="769357"/>
                      </a:cubicBezTo>
                      <a:cubicBezTo>
                        <a:pt x="843745" y="664444"/>
                        <a:pt x="880189" y="439157"/>
                        <a:pt x="868041" y="411548"/>
                      </a:cubicBezTo>
                      <a:cubicBezTo>
                        <a:pt x="855893" y="383939"/>
                        <a:pt x="842641" y="613644"/>
                        <a:pt x="821658" y="603705"/>
                      </a:cubicBezTo>
                      <a:cubicBezTo>
                        <a:pt x="800675" y="593766"/>
                        <a:pt x="882397" y="450200"/>
                        <a:pt x="742145" y="351913"/>
                      </a:cubicBezTo>
                      <a:cubicBezTo>
                        <a:pt x="601893" y="253626"/>
                        <a:pt x="4440" y="-15834"/>
                        <a:pt x="23" y="73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14" name="フリーフォーム 1113">
                  <a:extLst>
                    <a:ext uri="{FF2B5EF4-FFF2-40B4-BE49-F238E27FC236}">
                      <a16:creationId xmlns:a16="http://schemas.microsoft.com/office/drawing/2014/main" id="{FE934033-7548-6714-AC53-EBC8BB66BD9A}"/>
                    </a:ext>
                  </a:extLst>
                </p:cNvPr>
                <p:cNvSpPr/>
                <p:nvPr/>
              </p:nvSpPr>
              <p:spPr>
                <a:xfrm>
                  <a:off x="4802212" y="3568746"/>
                  <a:ext cx="1513269" cy="1865150"/>
                </a:xfrm>
                <a:custGeom>
                  <a:avLst/>
                  <a:gdLst>
                    <a:gd name="connsiteX0" fmla="*/ 21579 w 1513269"/>
                    <a:gd name="connsiteY0" fmla="*/ 35845 h 1865150"/>
                    <a:gd name="connsiteX1" fmla="*/ 107718 w 1513269"/>
                    <a:gd name="connsiteY1" fmla="*/ 115358 h 1865150"/>
                    <a:gd name="connsiteX2" fmla="*/ 823336 w 1513269"/>
                    <a:gd name="connsiteY2" fmla="*/ 1003254 h 1865150"/>
                    <a:gd name="connsiteX3" fmla="*/ 942605 w 1513269"/>
                    <a:gd name="connsiteY3" fmla="*/ 1076141 h 1865150"/>
                    <a:gd name="connsiteX4" fmla="*/ 1015492 w 1513269"/>
                    <a:gd name="connsiteY4" fmla="*/ 1102645 h 1865150"/>
                    <a:gd name="connsiteX5" fmla="*/ 1167892 w 1513269"/>
                    <a:gd name="connsiteY5" fmla="*/ 1579724 h 1865150"/>
                    <a:gd name="connsiteX6" fmla="*/ 1220901 w 1513269"/>
                    <a:gd name="connsiteY6" fmla="*/ 1447202 h 1865150"/>
                    <a:gd name="connsiteX7" fmla="*/ 1174518 w 1513269"/>
                    <a:gd name="connsiteY7" fmla="*/ 1665863 h 1865150"/>
                    <a:gd name="connsiteX8" fmla="*/ 1167892 w 1513269"/>
                    <a:gd name="connsiteY8" fmla="*/ 1864645 h 1865150"/>
                    <a:gd name="connsiteX9" fmla="*/ 1220901 w 1513269"/>
                    <a:gd name="connsiteY9" fmla="*/ 1606228 h 1865150"/>
                    <a:gd name="connsiteX10" fmla="*/ 1220901 w 1513269"/>
                    <a:gd name="connsiteY10" fmla="*/ 1765254 h 1865150"/>
                    <a:gd name="connsiteX11" fmla="*/ 1273910 w 1513269"/>
                    <a:gd name="connsiteY11" fmla="*/ 1546593 h 1865150"/>
                    <a:gd name="connsiteX12" fmla="*/ 1512449 w 1513269"/>
                    <a:gd name="connsiteY12" fmla="*/ 1619480 h 1865150"/>
                    <a:gd name="connsiteX13" fmla="*/ 1353423 w 1513269"/>
                    <a:gd name="connsiteY13" fmla="*/ 1513463 h 1865150"/>
                    <a:gd name="connsiteX14" fmla="*/ 1386553 w 1513269"/>
                    <a:gd name="connsiteY14" fmla="*/ 1188784 h 1865150"/>
                    <a:gd name="connsiteX15" fmla="*/ 1287162 w 1513269"/>
                    <a:gd name="connsiteY15" fmla="*/ 1493584 h 1865150"/>
                    <a:gd name="connsiteX16" fmla="*/ 1121510 w 1513269"/>
                    <a:gd name="connsiteY16" fmla="*/ 1281550 h 1865150"/>
                    <a:gd name="connsiteX17" fmla="*/ 790205 w 1513269"/>
                    <a:gd name="connsiteY17" fmla="*/ 870732 h 1865150"/>
                    <a:gd name="connsiteX18" fmla="*/ 916101 w 1513269"/>
                    <a:gd name="connsiteY18" fmla="*/ 1036384 h 1865150"/>
                    <a:gd name="connsiteX19" fmla="*/ 445649 w 1513269"/>
                    <a:gd name="connsiteY19" fmla="*/ 400280 h 1865150"/>
                    <a:gd name="connsiteX20" fmla="*/ 578171 w 1513269"/>
                    <a:gd name="connsiteY20" fmla="*/ 618941 h 1865150"/>
                    <a:gd name="connsiteX21" fmla="*/ 293249 w 1513269"/>
                    <a:gd name="connsiteY21" fmla="*/ 347271 h 1865150"/>
                    <a:gd name="connsiteX22" fmla="*/ 21579 w 1513269"/>
                    <a:gd name="connsiteY22" fmla="*/ 35845 h 1865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1513269" h="1865150">
                      <a:moveTo>
                        <a:pt x="21579" y="35845"/>
                      </a:moveTo>
                      <a:cubicBezTo>
                        <a:pt x="-9343" y="-2807"/>
                        <a:pt x="-25908" y="-45877"/>
                        <a:pt x="107718" y="115358"/>
                      </a:cubicBezTo>
                      <a:cubicBezTo>
                        <a:pt x="241344" y="276593"/>
                        <a:pt x="684188" y="843124"/>
                        <a:pt x="823336" y="1003254"/>
                      </a:cubicBezTo>
                      <a:cubicBezTo>
                        <a:pt x="962484" y="1163385"/>
                        <a:pt x="910579" y="1059576"/>
                        <a:pt x="942605" y="1076141"/>
                      </a:cubicBezTo>
                      <a:cubicBezTo>
                        <a:pt x="974631" y="1092706"/>
                        <a:pt x="977944" y="1018715"/>
                        <a:pt x="1015492" y="1102645"/>
                      </a:cubicBezTo>
                      <a:cubicBezTo>
                        <a:pt x="1053040" y="1186575"/>
                        <a:pt x="1133657" y="1522298"/>
                        <a:pt x="1167892" y="1579724"/>
                      </a:cubicBezTo>
                      <a:cubicBezTo>
                        <a:pt x="1202127" y="1637150"/>
                        <a:pt x="1219797" y="1432846"/>
                        <a:pt x="1220901" y="1447202"/>
                      </a:cubicBezTo>
                      <a:cubicBezTo>
                        <a:pt x="1222005" y="1461559"/>
                        <a:pt x="1183353" y="1596289"/>
                        <a:pt x="1174518" y="1665863"/>
                      </a:cubicBezTo>
                      <a:cubicBezTo>
                        <a:pt x="1165683" y="1735437"/>
                        <a:pt x="1160162" y="1874584"/>
                        <a:pt x="1167892" y="1864645"/>
                      </a:cubicBezTo>
                      <a:cubicBezTo>
                        <a:pt x="1175622" y="1854706"/>
                        <a:pt x="1212066" y="1622793"/>
                        <a:pt x="1220901" y="1606228"/>
                      </a:cubicBezTo>
                      <a:cubicBezTo>
                        <a:pt x="1229736" y="1589663"/>
                        <a:pt x="1212066" y="1775193"/>
                        <a:pt x="1220901" y="1765254"/>
                      </a:cubicBezTo>
                      <a:cubicBezTo>
                        <a:pt x="1229736" y="1755315"/>
                        <a:pt x="1225319" y="1570889"/>
                        <a:pt x="1273910" y="1546593"/>
                      </a:cubicBezTo>
                      <a:cubicBezTo>
                        <a:pt x="1322501" y="1522297"/>
                        <a:pt x="1499197" y="1625002"/>
                        <a:pt x="1512449" y="1619480"/>
                      </a:cubicBezTo>
                      <a:cubicBezTo>
                        <a:pt x="1525701" y="1613958"/>
                        <a:pt x="1374406" y="1585246"/>
                        <a:pt x="1353423" y="1513463"/>
                      </a:cubicBezTo>
                      <a:cubicBezTo>
                        <a:pt x="1332440" y="1441680"/>
                        <a:pt x="1397596" y="1192097"/>
                        <a:pt x="1386553" y="1188784"/>
                      </a:cubicBezTo>
                      <a:cubicBezTo>
                        <a:pt x="1375510" y="1185471"/>
                        <a:pt x="1331336" y="1478123"/>
                        <a:pt x="1287162" y="1493584"/>
                      </a:cubicBezTo>
                      <a:cubicBezTo>
                        <a:pt x="1242988" y="1509045"/>
                        <a:pt x="1204336" y="1385359"/>
                        <a:pt x="1121510" y="1281550"/>
                      </a:cubicBezTo>
                      <a:cubicBezTo>
                        <a:pt x="1038684" y="1177741"/>
                        <a:pt x="824440" y="911593"/>
                        <a:pt x="790205" y="870732"/>
                      </a:cubicBezTo>
                      <a:cubicBezTo>
                        <a:pt x="755970" y="829871"/>
                        <a:pt x="973527" y="1114793"/>
                        <a:pt x="916101" y="1036384"/>
                      </a:cubicBezTo>
                      <a:cubicBezTo>
                        <a:pt x="858675" y="957975"/>
                        <a:pt x="501971" y="469854"/>
                        <a:pt x="445649" y="400280"/>
                      </a:cubicBezTo>
                      <a:cubicBezTo>
                        <a:pt x="389327" y="330706"/>
                        <a:pt x="603571" y="627776"/>
                        <a:pt x="578171" y="618941"/>
                      </a:cubicBezTo>
                      <a:cubicBezTo>
                        <a:pt x="552771" y="610106"/>
                        <a:pt x="388223" y="448871"/>
                        <a:pt x="293249" y="347271"/>
                      </a:cubicBezTo>
                      <a:cubicBezTo>
                        <a:pt x="198275" y="245671"/>
                        <a:pt x="52501" y="74497"/>
                        <a:pt x="21579" y="3584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15" name="フリーフォーム 1114">
                  <a:extLst>
                    <a:ext uri="{FF2B5EF4-FFF2-40B4-BE49-F238E27FC236}">
                      <a16:creationId xmlns:a16="http://schemas.microsoft.com/office/drawing/2014/main" id="{DA955E96-3759-702F-779E-8775BCA566AB}"/>
                    </a:ext>
                  </a:extLst>
                </p:cNvPr>
                <p:cNvSpPr/>
                <p:nvPr/>
              </p:nvSpPr>
              <p:spPr>
                <a:xfrm>
                  <a:off x="5736617" y="4942952"/>
                  <a:ext cx="143453" cy="1140602"/>
                </a:xfrm>
                <a:custGeom>
                  <a:avLst/>
                  <a:gdLst>
                    <a:gd name="connsiteX0" fmla="*/ 140722 w 143453"/>
                    <a:gd name="connsiteY0" fmla="*/ 109 h 1140602"/>
                    <a:gd name="connsiteX1" fmla="*/ 100966 w 143453"/>
                    <a:gd name="connsiteY1" fmla="*/ 642839 h 1140602"/>
                    <a:gd name="connsiteX2" fmla="*/ 140722 w 143453"/>
                    <a:gd name="connsiteY2" fmla="*/ 483813 h 1140602"/>
                    <a:gd name="connsiteX3" fmla="*/ 8200 w 143453"/>
                    <a:gd name="connsiteY3" fmla="*/ 1113291 h 1140602"/>
                    <a:gd name="connsiteX4" fmla="*/ 21453 w 143453"/>
                    <a:gd name="connsiteY4" fmla="*/ 967518 h 1140602"/>
                    <a:gd name="connsiteX5" fmla="*/ 81087 w 143453"/>
                    <a:gd name="connsiteY5" fmla="*/ 430805 h 1140602"/>
                    <a:gd name="connsiteX6" fmla="*/ 34705 w 143453"/>
                    <a:gd name="connsiteY6" fmla="*/ 589831 h 1140602"/>
                    <a:gd name="connsiteX7" fmla="*/ 140722 w 143453"/>
                    <a:gd name="connsiteY7" fmla="*/ 109 h 11406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43453" h="1140602">
                      <a:moveTo>
                        <a:pt x="140722" y="109"/>
                      </a:moveTo>
                      <a:cubicBezTo>
                        <a:pt x="151765" y="8944"/>
                        <a:pt x="100966" y="562222"/>
                        <a:pt x="100966" y="642839"/>
                      </a:cubicBezTo>
                      <a:cubicBezTo>
                        <a:pt x="100966" y="723456"/>
                        <a:pt x="156183" y="405404"/>
                        <a:pt x="140722" y="483813"/>
                      </a:cubicBezTo>
                      <a:cubicBezTo>
                        <a:pt x="125261" y="562222"/>
                        <a:pt x="28078" y="1032674"/>
                        <a:pt x="8200" y="1113291"/>
                      </a:cubicBezTo>
                      <a:cubicBezTo>
                        <a:pt x="-11678" y="1193908"/>
                        <a:pt x="9305" y="1081266"/>
                        <a:pt x="21453" y="967518"/>
                      </a:cubicBezTo>
                      <a:cubicBezTo>
                        <a:pt x="33601" y="853770"/>
                        <a:pt x="78878" y="493753"/>
                        <a:pt x="81087" y="430805"/>
                      </a:cubicBezTo>
                      <a:cubicBezTo>
                        <a:pt x="83296" y="367857"/>
                        <a:pt x="25870" y="658301"/>
                        <a:pt x="34705" y="589831"/>
                      </a:cubicBezTo>
                      <a:cubicBezTo>
                        <a:pt x="43540" y="521361"/>
                        <a:pt x="129679" y="-8726"/>
                        <a:pt x="140722" y="10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16" name="フリーフォーム 1115">
                  <a:extLst>
                    <a:ext uri="{FF2B5EF4-FFF2-40B4-BE49-F238E27FC236}">
                      <a16:creationId xmlns:a16="http://schemas.microsoft.com/office/drawing/2014/main" id="{96D0B0C8-B762-3FC5-EC8F-8076644D19DF}"/>
                    </a:ext>
                  </a:extLst>
                </p:cNvPr>
                <p:cNvSpPr/>
                <p:nvPr/>
              </p:nvSpPr>
              <p:spPr>
                <a:xfrm>
                  <a:off x="3047912" y="2570317"/>
                  <a:ext cx="1813745" cy="692616"/>
                </a:xfrm>
                <a:custGeom>
                  <a:avLst/>
                  <a:gdLst>
                    <a:gd name="connsiteX0" fmla="*/ 1809010 w 1813745"/>
                    <a:gd name="connsiteY0" fmla="*/ 689718 h 692616"/>
                    <a:gd name="connsiteX1" fmla="*/ 1530714 w 1813745"/>
                    <a:gd name="connsiteY1" fmla="*/ 457805 h 692616"/>
                    <a:gd name="connsiteX2" fmla="*/ 1080140 w 1813745"/>
                    <a:gd name="connsiteY2" fmla="*/ 27109 h 692616"/>
                    <a:gd name="connsiteX3" fmla="*/ 1206036 w 1813745"/>
                    <a:gd name="connsiteY3" fmla="*/ 212640 h 692616"/>
                    <a:gd name="connsiteX4" fmla="*/ 901236 w 1813745"/>
                    <a:gd name="connsiteY4" fmla="*/ 605 h 692616"/>
                    <a:gd name="connsiteX5" fmla="*/ 338018 w 1813745"/>
                    <a:gd name="connsiteY5" fmla="*/ 146379 h 692616"/>
                    <a:gd name="connsiteX6" fmla="*/ 523549 w 1813745"/>
                    <a:gd name="connsiteY6" fmla="*/ 80118 h 692616"/>
                    <a:gd name="connsiteX7" fmla="*/ 88 w 1813745"/>
                    <a:gd name="connsiteY7" fmla="*/ 437926 h 692616"/>
                    <a:gd name="connsiteX8" fmla="*/ 483792 w 1813745"/>
                    <a:gd name="connsiteY8" fmla="*/ 126500 h 692616"/>
                    <a:gd name="connsiteX9" fmla="*/ 748836 w 1813745"/>
                    <a:gd name="connsiteY9" fmla="*/ 73492 h 692616"/>
                    <a:gd name="connsiteX10" fmla="*/ 1113271 w 1813745"/>
                    <a:gd name="connsiteY10" fmla="*/ 239144 h 692616"/>
                    <a:gd name="connsiteX11" fmla="*/ 980749 w 1813745"/>
                    <a:gd name="connsiteY11" fmla="*/ 153005 h 692616"/>
                    <a:gd name="connsiteX12" fmla="*/ 1358436 w 1813745"/>
                    <a:gd name="connsiteY12" fmla="*/ 404796 h 692616"/>
                    <a:gd name="connsiteX13" fmla="*/ 1477705 w 1813745"/>
                    <a:gd name="connsiteY13" fmla="*/ 490935 h 692616"/>
                    <a:gd name="connsiteX14" fmla="*/ 1305427 w 1813745"/>
                    <a:gd name="connsiteY14" fmla="*/ 305405 h 692616"/>
                    <a:gd name="connsiteX15" fmla="*/ 1809010 w 1813745"/>
                    <a:gd name="connsiteY15" fmla="*/ 689718 h 6926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1813745" h="692616">
                      <a:moveTo>
                        <a:pt x="1809010" y="689718"/>
                      </a:moveTo>
                      <a:cubicBezTo>
                        <a:pt x="1846558" y="715118"/>
                        <a:pt x="1652192" y="568240"/>
                        <a:pt x="1530714" y="457805"/>
                      </a:cubicBezTo>
                      <a:cubicBezTo>
                        <a:pt x="1409236" y="347370"/>
                        <a:pt x="1134253" y="67970"/>
                        <a:pt x="1080140" y="27109"/>
                      </a:cubicBezTo>
                      <a:cubicBezTo>
                        <a:pt x="1026027" y="-13752"/>
                        <a:pt x="1235853" y="217057"/>
                        <a:pt x="1206036" y="212640"/>
                      </a:cubicBezTo>
                      <a:cubicBezTo>
                        <a:pt x="1176219" y="208223"/>
                        <a:pt x="1045906" y="11648"/>
                        <a:pt x="901236" y="605"/>
                      </a:cubicBezTo>
                      <a:cubicBezTo>
                        <a:pt x="756566" y="-10438"/>
                        <a:pt x="400966" y="133127"/>
                        <a:pt x="338018" y="146379"/>
                      </a:cubicBezTo>
                      <a:cubicBezTo>
                        <a:pt x="275070" y="159631"/>
                        <a:pt x="579870" y="31527"/>
                        <a:pt x="523549" y="80118"/>
                      </a:cubicBezTo>
                      <a:cubicBezTo>
                        <a:pt x="467228" y="128709"/>
                        <a:pt x="6714" y="430196"/>
                        <a:pt x="88" y="437926"/>
                      </a:cubicBezTo>
                      <a:cubicBezTo>
                        <a:pt x="-6538" y="445656"/>
                        <a:pt x="359001" y="187239"/>
                        <a:pt x="483792" y="126500"/>
                      </a:cubicBezTo>
                      <a:cubicBezTo>
                        <a:pt x="608583" y="65761"/>
                        <a:pt x="643923" y="54718"/>
                        <a:pt x="748836" y="73492"/>
                      </a:cubicBezTo>
                      <a:cubicBezTo>
                        <a:pt x="853749" y="92266"/>
                        <a:pt x="1074619" y="225892"/>
                        <a:pt x="1113271" y="239144"/>
                      </a:cubicBezTo>
                      <a:cubicBezTo>
                        <a:pt x="1151923" y="252396"/>
                        <a:pt x="980749" y="153005"/>
                        <a:pt x="980749" y="153005"/>
                      </a:cubicBezTo>
                      <a:lnTo>
                        <a:pt x="1358436" y="404796"/>
                      </a:lnTo>
                      <a:cubicBezTo>
                        <a:pt x="1441262" y="461118"/>
                        <a:pt x="1486540" y="507500"/>
                        <a:pt x="1477705" y="490935"/>
                      </a:cubicBezTo>
                      <a:cubicBezTo>
                        <a:pt x="1468870" y="474370"/>
                        <a:pt x="1255731" y="273379"/>
                        <a:pt x="1305427" y="305405"/>
                      </a:cubicBezTo>
                      <a:cubicBezTo>
                        <a:pt x="1355123" y="337431"/>
                        <a:pt x="1771462" y="664318"/>
                        <a:pt x="1809010" y="68971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17" name="フリーフォーム 1116">
                  <a:extLst>
                    <a:ext uri="{FF2B5EF4-FFF2-40B4-BE49-F238E27FC236}">
                      <a16:creationId xmlns:a16="http://schemas.microsoft.com/office/drawing/2014/main" id="{2F375262-4BFD-23C4-2A91-4E101A131A3C}"/>
                    </a:ext>
                  </a:extLst>
                </p:cNvPr>
                <p:cNvSpPr/>
                <p:nvPr/>
              </p:nvSpPr>
              <p:spPr>
                <a:xfrm>
                  <a:off x="4127990" y="2623838"/>
                  <a:ext cx="761867" cy="678118"/>
                </a:xfrm>
                <a:custGeom>
                  <a:avLst/>
                  <a:gdLst>
                    <a:gd name="connsiteX0" fmla="*/ 62 w 761867"/>
                    <a:gd name="connsiteY0" fmla="*/ 410910 h 678118"/>
                    <a:gd name="connsiteX1" fmla="*/ 278358 w 761867"/>
                    <a:gd name="connsiteY1" fmla="*/ 218753 h 678118"/>
                    <a:gd name="connsiteX2" fmla="*/ 304862 w 761867"/>
                    <a:gd name="connsiteY2" fmla="*/ 92 h 678118"/>
                    <a:gd name="connsiteX3" fmla="*/ 337993 w 761867"/>
                    <a:gd name="connsiteY3" fmla="*/ 245258 h 678118"/>
                    <a:gd name="connsiteX4" fmla="*/ 404253 w 761867"/>
                    <a:gd name="connsiteY4" fmla="*/ 33223 h 678118"/>
                    <a:gd name="connsiteX5" fmla="*/ 755436 w 761867"/>
                    <a:gd name="connsiteY5" fmla="*/ 669327 h 678118"/>
                    <a:gd name="connsiteX6" fmla="*/ 616288 w 761867"/>
                    <a:gd name="connsiteY6" fmla="*/ 377779 h 678118"/>
                    <a:gd name="connsiteX7" fmla="*/ 424132 w 761867"/>
                    <a:gd name="connsiteY7" fmla="*/ 6719 h 678118"/>
                    <a:gd name="connsiteX8" fmla="*/ 304862 w 761867"/>
                    <a:gd name="connsiteY8" fmla="*/ 205501 h 678118"/>
                    <a:gd name="connsiteX9" fmla="*/ 304862 w 761867"/>
                    <a:gd name="connsiteY9" fmla="*/ 99484 h 678118"/>
                    <a:gd name="connsiteX10" fmla="*/ 62 w 761867"/>
                    <a:gd name="connsiteY10" fmla="*/ 410910 h 6781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761867" h="678118">
                      <a:moveTo>
                        <a:pt x="62" y="410910"/>
                      </a:moveTo>
                      <a:cubicBezTo>
                        <a:pt x="-4355" y="430788"/>
                        <a:pt x="227558" y="287223"/>
                        <a:pt x="278358" y="218753"/>
                      </a:cubicBezTo>
                      <a:cubicBezTo>
                        <a:pt x="329158" y="150283"/>
                        <a:pt x="294923" y="-4325"/>
                        <a:pt x="304862" y="92"/>
                      </a:cubicBezTo>
                      <a:cubicBezTo>
                        <a:pt x="314801" y="4509"/>
                        <a:pt x="321428" y="239736"/>
                        <a:pt x="337993" y="245258"/>
                      </a:cubicBezTo>
                      <a:cubicBezTo>
                        <a:pt x="354558" y="250780"/>
                        <a:pt x="334679" y="-37455"/>
                        <a:pt x="404253" y="33223"/>
                      </a:cubicBezTo>
                      <a:cubicBezTo>
                        <a:pt x="473827" y="103901"/>
                        <a:pt x="720097" y="611901"/>
                        <a:pt x="755436" y="669327"/>
                      </a:cubicBezTo>
                      <a:cubicBezTo>
                        <a:pt x="790775" y="726753"/>
                        <a:pt x="671505" y="488214"/>
                        <a:pt x="616288" y="377779"/>
                      </a:cubicBezTo>
                      <a:cubicBezTo>
                        <a:pt x="561071" y="267344"/>
                        <a:pt x="476036" y="35432"/>
                        <a:pt x="424132" y="6719"/>
                      </a:cubicBezTo>
                      <a:cubicBezTo>
                        <a:pt x="372228" y="-21994"/>
                        <a:pt x="324740" y="190040"/>
                        <a:pt x="304862" y="205501"/>
                      </a:cubicBezTo>
                      <a:cubicBezTo>
                        <a:pt x="284984" y="220962"/>
                        <a:pt x="350140" y="65249"/>
                        <a:pt x="304862" y="99484"/>
                      </a:cubicBezTo>
                      <a:cubicBezTo>
                        <a:pt x="259584" y="133719"/>
                        <a:pt x="4479" y="391032"/>
                        <a:pt x="62" y="4109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18" name="フリーフォーム 1117">
                  <a:extLst>
                    <a:ext uri="{FF2B5EF4-FFF2-40B4-BE49-F238E27FC236}">
                      <a16:creationId xmlns:a16="http://schemas.microsoft.com/office/drawing/2014/main" id="{359A1393-CD72-3C37-DB7B-6E36B2F3D6F6}"/>
                    </a:ext>
                  </a:extLst>
                </p:cNvPr>
                <p:cNvSpPr/>
                <p:nvPr/>
              </p:nvSpPr>
              <p:spPr>
                <a:xfrm>
                  <a:off x="4387833" y="2662003"/>
                  <a:ext cx="968256" cy="823348"/>
                </a:xfrm>
                <a:custGeom>
                  <a:avLst/>
                  <a:gdLst>
                    <a:gd name="connsiteX0" fmla="*/ 5263 w 968256"/>
                    <a:gd name="connsiteY0" fmla="*/ 419127 h 823348"/>
                    <a:gd name="connsiteX1" fmla="*/ 363071 w 968256"/>
                    <a:gd name="connsiteY1" fmla="*/ 220345 h 823348"/>
                    <a:gd name="connsiteX2" fmla="*/ 462463 w 968256"/>
                    <a:gd name="connsiteY2" fmla="*/ 48067 h 823348"/>
                    <a:gd name="connsiteX3" fmla="*/ 601610 w 968256"/>
                    <a:gd name="connsiteY3" fmla="*/ 352867 h 823348"/>
                    <a:gd name="connsiteX4" fmla="*/ 634741 w 968256"/>
                    <a:gd name="connsiteY4" fmla="*/ 41440 h 823348"/>
                    <a:gd name="connsiteX5" fmla="*/ 860028 w 968256"/>
                    <a:gd name="connsiteY5" fmla="*/ 94449 h 823348"/>
                    <a:gd name="connsiteX6" fmla="*/ 926289 w 968256"/>
                    <a:gd name="connsiteY6" fmla="*/ 260101 h 823348"/>
                    <a:gd name="connsiteX7" fmla="*/ 701002 w 968256"/>
                    <a:gd name="connsiteY7" fmla="*/ 458884 h 823348"/>
                    <a:gd name="connsiteX8" fmla="*/ 329941 w 968256"/>
                    <a:gd name="connsiteY8" fmla="*/ 823319 h 823348"/>
                    <a:gd name="connsiteX9" fmla="*/ 707628 w 968256"/>
                    <a:gd name="connsiteY9" fmla="*/ 439006 h 823348"/>
                    <a:gd name="connsiteX10" fmla="*/ 966045 w 968256"/>
                    <a:gd name="connsiteY10" fmla="*/ 167336 h 823348"/>
                    <a:gd name="connsiteX11" fmla="*/ 813645 w 968256"/>
                    <a:gd name="connsiteY11" fmla="*/ 1684 h 823348"/>
                    <a:gd name="connsiteX12" fmla="*/ 495593 w 968256"/>
                    <a:gd name="connsiteY12" fmla="*/ 266727 h 823348"/>
                    <a:gd name="connsiteX13" fmla="*/ 482341 w 968256"/>
                    <a:gd name="connsiteY13" fmla="*/ 41440 h 823348"/>
                    <a:gd name="connsiteX14" fmla="*/ 170915 w 968256"/>
                    <a:gd name="connsiteY14" fmla="*/ 319736 h 823348"/>
                    <a:gd name="connsiteX15" fmla="*/ 5263 w 968256"/>
                    <a:gd name="connsiteY15" fmla="*/ 419127 h 8233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968256" h="823348">
                      <a:moveTo>
                        <a:pt x="5263" y="419127"/>
                      </a:moveTo>
                      <a:cubicBezTo>
                        <a:pt x="37289" y="402562"/>
                        <a:pt x="286871" y="282188"/>
                        <a:pt x="363071" y="220345"/>
                      </a:cubicBezTo>
                      <a:cubicBezTo>
                        <a:pt x="439271" y="158502"/>
                        <a:pt x="422707" y="25980"/>
                        <a:pt x="462463" y="48067"/>
                      </a:cubicBezTo>
                      <a:cubicBezTo>
                        <a:pt x="502219" y="70154"/>
                        <a:pt x="572897" y="353971"/>
                        <a:pt x="601610" y="352867"/>
                      </a:cubicBezTo>
                      <a:cubicBezTo>
                        <a:pt x="630323" y="351763"/>
                        <a:pt x="591671" y="84510"/>
                        <a:pt x="634741" y="41440"/>
                      </a:cubicBezTo>
                      <a:cubicBezTo>
                        <a:pt x="677811" y="-1630"/>
                        <a:pt x="811437" y="58005"/>
                        <a:pt x="860028" y="94449"/>
                      </a:cubicBezTo>
                      <a:cubicBezTo>
                        <a:pt x="908619" y="130893"/>
                        <a:pt x="952793" y="199362"/>
                        <a:pt x="926289" y="260101"/>
                      </a:cubicBezTo>
                      <a:cubicBezTo>
                        <a:pt x="899785" y="320840"/>
                        <a:pt x="800393" y="365014"/>
                        <a:pt x="701002" y="458884"/>
                      </a:cubicBezTo>
                      <a:cubicBezTo>
                        <a:pt x="601611" y="552754"/>
                        <a:pt x="328837" y="826632"/>
                        <a:pt x="329941" y="823319"/>
                      </a:cubicBezTo>
                      <a:cubicBezTo>
                        <a:pt x="331045" y="820006"/>
                        <a:pt x="601611" y="548336"/>
                        <a:pt x="707628" y="439006"/>
                      </a:cubicBezTo>
                      <a:cubicBezTo>
                        <a:pt x="813645" y="329676"/>
                        <a:pt x="948376" y="240223"/>
                        <a:pt x="966045" y="167336"/>
                      </a:cubicBezTo>
                      <a:cubicBezTo>
                        <a:pt x="983714" y="94449"/>
                        <a:pt x="892054" y="-14881"/>
                        <a:pt x="813645" y="1684"/>
                      </a:cubicBezTo>
                      <a:cubicBezTo>
                        <a:pt x="735236" y="18249"/>
                        <a:pt x="550810" y="260101"/>
                        <a:pt x="495593" y="266727"/>
                      </a:cubicBezTo>
                      <a:cubicBezTo>
                        <a:pt x="440376" y="273353"/>
                        <a:pt x="536454" y="32605"/>
                        <a:pt x="482341" y="41440"/>
                      </a:cubicBezTo>
                      <a:cubicBezTo>
                        <a:pt x="428228" y="50275"/>
                        <a:pt x="247115" y="254579"/>
                        <a:pt x="170915" y="319736"/>
                      </a:cubicBezTo>
                      <a:cubicBezTo>
                        <a:pt x="94715" y="384893"/>
                        <a:pt x="-26763" y="435692"/>
                        <a:pt x="5263" y="41912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19" name="フリーフォーム 1118">
                  <a:extLst>
                    <a:ext uri="{FF2B5EF4-FFF2-40B4-BE49-F238E27FC236}">
                      <a16:creationId xmlns:a16="http://schemas.microsoft.com/office/drawing/2014/main" id="{77851491-D433-59FB-D4AE-D029E83F59AE}"/>
                    </a:ext>
                  </a:extLst>
                </p:cNvPr>
                <p:cNvSpPr/>
                <p:nvPr/>
              </p:nvSpPr>
              <p:spPr>
                <a:xfrm>
                  <a:off x="4278690" y="2897540"/>
                  <a:ext cx="1738531" cy="525681"/>
                </a:xfrm>
                <a:custGeom>
                  <a:avLst/>
                  <a:gdLst>
                    <a:gd name="connsiteX0" fmla="*/ 121032 w 1738531"/>
                    <a:gd name="connsiteY0" fmla="*/ 468512 h 525681"/>
                    <a:gd name="connsiteX1" fmla="*/ 1068562 w 1738531"/>
                    <a:gd name="connsiteY1" fmla="*/ 123956 h 525681"/>
                    <a:gd name="connsiteX2" fmla="*/ 1008927 w 1738531"/>
                    <a:gd name="connsiteY2" fmla="*/ 11312 h 525681"/>
                    <a:gd name="connsiteX3" fmla="*/ 1717919 w 1738531"/>
                    <a:gd name="connsiteY3" fmla="*/ 369121 h 525681"/>
                    <a:gd name="connsiteX4" fmla="*/ 1512510 w 1738531"/>
                    <a:gd name="connsiteY4" fmla="*/ 263103 h 525681"/>
                    <a:gd name="connsiteX5" fmla="*/ 1141449 w 1738531"/>
                    <a:gd name="connsiteY5" fmla="*/ 84199 h 525681"/>
                    <a:gd name="connsiteX6" fmla="*/ 803519 w 1738531"/>
                    <a:gd name="connsiteY6" fmla="*/ 256477 h 525681"/>
                    <a:gd name="connsiteX7" fmla="*/ 87901 w 1738531"/>
                    <a:gd name="connsiteY7" fmla="*/ 508269 h 525681"/>
                    <a:gd name="connsiteX8" fmla="*/ 121032 w 1738531"/>
                    <a:gd name="connsiteY8" fmla="*/ 468512 h 5256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38531" h="525681">
                      <a:moveTo>
                        <a:pt x="121032" y="468512"/>
                      </a:moveTo>
                      <a:cubicBezTo>
                        <a:pt x="284476" y="404460"/>
                        <a:pt x="920580" y="200156"/>
                        <a:pt x="1068562" y="123956"/>
                      </a:cubicBezTo>
                      <a:cubicBezTo>
                        <a:pt x="1216544" y="47756"/>
                        <a:pt x="900701" y="-29549"/>
                        <a:pt x="1008927" y="11312"/>
                      </a:cubicBezTo>
                      <a:cubicBezTo>
                        <a:pt x="1117153" y="52173"/>
                        <a:pt x="1633989" y="327156"/>
                        <a:pt x="1717919" y="369121"/>
                      </a:cubicBezTo>
                      <a:cubicBezTo>
                        <a:pt x="1801849" y="411086"/>
                        <a:pt x="1608588" y="310590"/>
                        <a:pt x="1512510" y="263103"/>
                      </a:cubicBezTo>
                      <a:cubicBezTo>
                        <a:pt x="1416432" y="215616"/>
                        <a:pt x="1259614" y="85303"/>
                        <a:pt x="1141449" y="84199"/>
                      </a:cubicBezTo>
                      <a:cubicBezTo>
                        <a:pt x="1023284" y="83095"/>
                        <a:pt x="979110" y="185799"/>
                        <a:pt x="803519" y="256477"/>
                      </a:cubicBezTo>
                      <a:cubicBezTo>
                        <a:pt x="627928" y="327155"/>
                        <a:pt x="202753" y="478452"/>
                        <a:pt x="87901" y="508269"/>
                      </a:cubicBezTo>
                      <a:cubicBezTo>
                        <a:pt x="-26951" y="538086"/>
                        <a:pt x="-42412" y="532564"/>
                        <a:pt x="121032" y="46851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0" name="フリーフォーム 1119">
                  <a:extLst>
                    <a:ext uri="{FF2B5EF4-FFF2-40B4-BE49-F238E27FC236}">
                      <a16:creationId xmlns:a16="http://schemas.microsoft.com/office/drawing/2014/main" id="{3B3389D8-0B0E-DEFC-0B64-3E58DEB71FE8}"/>
                    </a:ext>
                  </a:extLst>
                </p:cNvPr>
                <p:cNvSpPr/>
                <p:nvPr/>
              </p:nvSpPr>
              <p:spPr>
                <a:xfrm>
                  <a:off x="5188227" y="3028061"/>
                  <a:ext cx="1107986" cy="1418492"/>
                </a:xfrm>
                <a:custGeom>
                  <a:avLst/>
                  <a:gdLst>
                    <a:gd name="connsiteX0" fmla="*/ 33130 w 1107986"/>
                    <a:gd name="connsiteY0" fmla="*/ 139209 h 1418492"/>
                    <a:gd name="connsiteX1" fmla="*/ 86138 w 1107986"/>
                    <a:gd name="connsiteY1" fmla="*/ 159087 h 1418492"/>
                    <a:gd name="connsiteX2" fmla="*/ 828260 w 1107986"/>
                    <a:gd name="connsiteY2" fmla="*/ 735556 h 1418492"/>
                    <a:gd name="connsiteX3" fmla="*/ 722243 w 1107986"/>
                    <a:gd name="connsiteY3" fmla="*/ 583156 h 1418492"/>
                    <a:gd name="connsiteX4" fmla="*/ 1027043 w 1107986"/>
                    <a:gd name="connsiteY4" fmla="*/ 1066861 h 1418492"/>
                    <a:gd name="connsiteX5" fmla="*/ 1106556 w 1107986"/>
                    <a:gd name="connsiteY5" fmla="*/ 1418043 h 1418492"/>
                    <a:gd name="connsiteX6" fmla="*/ 980660 w 1107986"/>
                    <a:gd name="connsiteY6" fmla="*/ 1126496 h 1418492"/>
                    <a:gd name="connsiteX7" fmla="*/ 675860 w 1107986"/>
                    <a:gd name="connsiteY7" fmla="*/ 550026 h 1418492"/>
                    <a:gd name="connsiteX8" fmla="*/ 318051 w 1107986"/>
                    <a:gd name="connsiteY8" fmla="*/ 61 h 1418492"/>
                    <a:gd name="connsiteX9" fmla="*/ 576469 w 1107986"/>
                    <a:gd name="connsiteY9" fmla="*/ 583156 h 1418492"/>
                    <a:gd name="connsiteX10" fmla="*/ 245164 w 1107986"/>
                    <a:gd name="connsiteY10" fmla="*/ 298235 h 1418492"/>
                    <a:gd name="connsiteX11" fmla="*/ 33130 w 1107986"/>
                    <a:gd name="connsiteY11" fmla="*/ 139209 h 14184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107986" h="1418492">
                      <a:moveTo>
                        <a:pt x="33130" y="139209"/>
                      </a:moveTo>
                      <a:cubicBezTo>
                        <a:pt x="6626" y="116018"/>
                        <a:pt x="-46384" y="59696"/>
                        <a:pt x="86138" y="159087"/>
                      </a:cubicBezTo>
                      <a:cubicBezTo>
                        <a:pt x="218660" y="258478"/>
                        <a:pt x="722243" y="664878"/>
                        <a:pt x="828260" y="735556"/>
                      </a:cubicBezTo>
                      <a:cubicBezTo>
                        <a:pt x="934277" y="806234"/>
                        <a:pt x="689113" y="527939"/>
                        <a:pt x="722243" y="583156"/>
                      </a:cubicBezTo>
                      <a:cubicBezTo>
                        <a:pt x="755373" y="638373"/>
                        <a:pt x="962991" y="927713"/>
                        <a:pt x="1027043" y="1066861"/>
                      </a:cubicBezTo>
                      <a:cubicBezTo>
                        <a:pt x="1091095" y="1206009"/>
                        <a:pt x="1114286" y="1408104"/>
                        <a:pt x="1106556" y="1418043"/>
                      </a:cubicBezTo>
                      <a:cubicBezTo>
                        <a:pt x="1098826" y="1427982"/>
                        <a:pt x="1052443" y="1271165"/>
                        <a:pt x="980660" y="1126496"/>
                      </a:cubicBezTo>
                      <a:cubicBezTo>
                        <a:pt x="908877" y="981827"/>
                        <a:pt x="786295" y="737765"/>
                        <a:pt x="675860" y="550026"/>
                      </a:cubicBezTo>
                      <a:cubicBezTo>
                        <a:pt x="565425" y="362287"/>
                        <a:pt x="334616" y="-5461"/>
                        <a:pt x="318051" y="61"/>
                      </a:cubicBezTo>
                      <a:cubicBezTo>
                        <a:pt x="301486" y="5583"/>
                        <a:pt x="588617" y="533460"/>
                        <a:pt x="576469" y="583156"/>
                      </a:cubicBezTo>
                      <a:cubicBezTo>
                        <a:pt x="564321" y="632852"/>
                        <a:pt x="339034" y="374435"/>
                        <a:pt x="245164" y="298235"/>
                      </a:cubicBezTo>
                      <a:cubicBezTo>
                        <a:pt x="151294" y="222035"/>
                        <a:pt x="59634" y="162400"/>
                        <a:pt x="33130" y="13920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1" name="フリーフォーム 1120">
                  <a:extLst>
                    <a:ext uri="{FF2B5EF4-FFF2-40B4-BE49-F238E27FC236}">
                      <a16:creationId xmlns:a16="http://schemas.microsoft.com/office/drawing/2014/main" id="{02F66A4A-0476-8C1D-7116-67F411A6772B}"/>
                    </a:ext>
                  </a:extLst>
                </p:cNvPr>
                <p:cNvSpPr/>
                <p:nvPr/>
              </p:nvSpPr>
              <p:spPr>
                <a:xfrm>
                  <a:off x="2779887" y="3357503"/>
                  <a:ext cx="1656495" cy="2099707"/>
                </a:xfrm>
                <a:custGeom>
                  <a:avLst/>
                  <a:gdLst>
                    <a:gd name="connsiteX0" fmla="*/ 1507191 w 1656495"/>
                    <a:gd name="connsiteY0" fmla="*/ 147697 h 2099707"/>
                    <a:gd name="connsiteX1" fmla="*/ 195226 w 1656495"/>
                    <a:gd name="connsiteY1" fmla="*/ 1466288 h 2099707"/>
                    <a:gd name="connsiteX2" fmla="*/ 354252 w 1656495"/>
                    <a:gd name="connsiteY2" fmla="*/ 1519297 h 2099707"/>
                    <a:gd name="connsiteX3" fmla="*/ 3070 w 1656495"/>
                    <a:gd name="connsiteY3" fmla="*/ 1764462 h 2099707"/>
                    <a:gd name="connsiteX4" fmla="*/ 592791 w 1656495"/>
                    <a:gd name="connsiteY4" fmla="*/ 2049384 h 2099707"/>
                    <a:gd name="connsiteX5" fmla="*/ 917470 w 1656495"/>
                    <a:gd name="connsiteY5" fmla="*/ 2082514 h 2099707"/>
                    <a:gd name="connsiteX6" fmla="*/ 639174 w 1656495"/>
                    <a:gd name="connsiteY6" fmla="*/ 2089140 h 2099707"/>
                    <a:gd name="connsiteX7" fmla="*/ 29574 w 1656495"/>
                    <a:gd name="connsiteY7" fmla="*/ 1936740 h 2099707"/>
                    <a:gd name="connsiteX8" fmla="*/ 268113 w 1656495"/>
                    <a:gd name="connsiteY8" fmla="*/ 1910236 h 2099707"/>
                    <a:gd name="connsiteX9" fmla="*/ 36200 w 1656495"/>
                    <a:gd name="connsiteY9" fmla="*/ 1744584 h 2099707"/>
                    <a:gd name="connsiteX10" fmla="*/ 440391 w 1656495"/>
                    <a:gd name="connsiteY10" fmla="*/ 1128358 h 2099707"/>
                    <a:gd name="connsiteX11" fmla="*/ 453643 w 1656495"/>
                    <a:gd name="connsiteY11" fmla="*/ 1068723 h 2099707"/>
                    <a:gd name="connsiteX12" fmla="*/ 957226 w 1656495"/>
                    <a:gd name="connsiteY12" fmla="*/ 379610 h 2099707"/>
                    <a:gd name="connsiteX13" fmla="*/ 128965 w 1656495"/>
                    <a:gd name="connsiteY13" fmla="*/ 1294010 h 2099707"/>
                    <a:gd name="connsiteX14" fmla="*/ 943974 w 1656495"/>
                    <a:gd name="connsiteY14" fmla="*/ 505506 h 2099707"/>
                    <a:gd name="connsiteX15" fmla="*/ 765070 w 1656495"/>
                    <a:gd name="connsiteY15" fmla="*/ 750671 h 2099707"/>
                    <a:gd name="connsiteX16" fmla="*/ 1540322 w 1656495"/>
                    <a:gd name="connsiteY16" fmla="*/ 101314 h 2099707"/>
                    <a:gd name="connsiteX17" fmla="*/ 1507191 w 1656495"/>
                    <a:gd name="connsiteY17" fmla="*/ 147697 h 20997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656495" h="2099707">
                      <a:moveTo>
                        <a:pt x="1507191" y="147697"/>
                      </a:moveTo>
                      <a:cubicBezTo>
                        <a:pt x="1283008" y="375193"/>
                        <a:pt x="387383" y="1237688"/>
                        <a:pt x="195226" y="1466288"/>
                      </a:cubicBezTo>
                      <a:cubicBezTo>
                        <a:pt x="3069" y="1694888"/>
                        <a:pt x="386278" y="1469601"/>
                        <a:pt x="354252" y="1519297"/>
                      </a:cubicBezTo>
                      <a:cubicBezTo>
                        <a:pt x="322226" y="1568993"/>
                        <a:pt x="-36686" y="1676114"/>
                        <a:pt x="3070" y="1764462"/>
                      </a:cubicBezTo>
                      <a:cubicBezTo>
                        <a:pt x="42826" y="1852810"/>
                        <a:pt x="440391" y="1996375"/>
                        <a:pt x="592791" y="2049384"/>
                      </a:cubicBezTo>
                      <a:cubicBezTo>
                        <a:pt x="745191" y="2102393"/>
                        <a:pt x="909739" y="2075888"/>
                        <a:pt x="917470" y="2082514"/>
                      </a:cubicBezTo>
                      <a:cubicBezTo>
                        <a:pt x="925200" y="2089140"/>
                        <a:pt x="787157" y="2113436"/>
                        <a:pt x="639174" y="2089140"/>
                      </a:cubicBezTo>
                      <a:cubicBezTo>
                        <a:pt x="491191" y="2064844"/>
                        <a:pt x="91418" y="1966557"/>
                        <a:pt x="29574" y="1936740"/>
                      </a:cubicBezTo>
                      <a:cubicBezTo>
                        <a:pt x="-32270" y="1906923"/>
                        <a:pt x="267009" y="1942262"/>
                        <a:pt x="268113" y="1910236"/>
                      </a:cubicBezTo>
                      <a:cubicBezTo>
                        <a:pt x="269217" y="1878210"/>
                        <a:pt x="7487" y="1874897"/>
                        <a:pt x="36200" y="1744584"/>
                      </a:cubicBezTo>
                      <a:cubicBezTo>
                        <a:pt x="64913" y="1614271"/>
                        <a:pt x="370817" y="1241001"/>
                        <a:pt x="440391" y="1128358"/>
                      </a:cubicBezTo>
                      <a:cubicBezTo>
                        <a:pt x="509965" y="1015715"/>
                        <a:pt x="367504" y="1193514"/>
                        <a:pt x="453643" y="1068723"/>
                      </a:cubicBezTo>
                      <a:cubicBezTo>
                        <a:pt x="539782" y="943932"/>
                        <a:pt x="1011339" y="342062"/>
                        <a:pt x="957226" y="379610"/>
                      </a:cubicBezTo>
                      <a:cubicBezTo>
                        <a:pt x="903113" y="417158"/>
                        <a:pt x="131174" y="1273027"/>
                        <a:pt x="128965" y="1294010"/>
                      </a:cubicBezTo>
                      <a:cubicBezTo>
                        <a:pt x="126756" y="1314993"/>
                        <a:pt x="837956" y="596063"/>
                        <a:pt x="943974" y="505506"/>
                      </a:cubicBezTo>
                      <a:cubicBezTo>
                        <a:pt x="1049992" y="414949"/>
                        <a:pt x="665679" y="818036"/>
                        <a:pt x="765070" y="750671"/>
                      </a:cubicBezTo>
                      <a:cubicBezTo>
                        <a:pt x="864461" y="683306"/>
                        <a:pt x="1411113" y="205123"/>
                        <a:pt x="1540322" y="101314"/>
                      </a:cubicBezTo>
                      <a:cubicBezTo>
                        <a:pt x="1669531" y="-2495"/>
                        <a:pt x="1731374" y="-79799"/>
                        <a:pt x="1507191" y="14769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2" name="フリーフォーム 1121">
                  <a:extLst>
                    <a:ext uri="{FF2B5EF4-FFF2-40B4-BE49-F238E27FC236}">
                      <a16:creationId xmlns:a16="http://schemas.microsoft.com/office/drawing/2014/main" id="{28D1AC81-0E22-214B-A797-64E8BF48D3E1}"/>
                    </a:ext>
                  </a:extLst>
                </p:cNvPr>
                <p:cNvSpPr/>
                <p:nvPr/>
              </p:nvSpPr>
              <p:spPr>
                <a:xfrm>
                  <a:off x="3197960" y="4306936"/>
                  <a:ext cx="753685" cy="1023657"/>
                </a:xfrm>
                <a:custGeom>
                  <a:avLst/>
                  <a:gdLst>
                    <a:gd name="connsiteX0" fmla="*/ 413257 w 753685"/>
                    <a:gd name="connsiteY0" fmla="*/ 33151 h 1023657"/>
                    <a:gd name="connsiteX1" fmla="*/ 506023 w 753685"/>
                    <a:gd name="connsiteY1" fmla="*/ 238560 h 1023657"/>
                    <a:gd name="connsiteX2" fmla="*/ 2440 w 753685"/>
                    <a:gd name="connsiteY2" fmla="*/ 828281 h 1023657"/>
                    <a:gd name="connsiteX3" fmla="*/ 307240 w 753685"/>
                    <a:gd name="connsiteY3" fmla="*/ 682507 h 1023657"/>
                    <a:gd name="connsiteX4" fmla="*/ 141588 w 753685"/>
                    <a:gd name="connsiteY4" fmla="*/ 1000560 h 1023657"/>
                    <a:gd name="connsiteX5" fmla="*/ 499397 w 753685"/>
                    <a:gd name="connsiteY5" fmla="*/ 768647 h 1023657"/>
                    <a:gd name="connsiteX6" fmla="*/ 327118 w 753685"/>
                    <a:gd name="connsiteY6" fmla="*/ 1020438 h 1023657"/>
                    <a:gd name="connsiteX7" fmla="*/ 691553 w 753685"/>
                    <a:gd name="connsiteY7" fmla="*/ 549986 h 1023657"/>
                    <a:gd name="connsiteX8" fmla="*/ 751188 w 753685"/>
                    <a:gd name="connsiteY8" fmla="*/ 21 h 1023657"/>
                    <a:gd name="connsiteX9" fmla="*/ 665049 w 753685"/>
                    <a:gd name="connsiteY9" fmla="*/ 569864 h 1023657"/>
                    <a:gd name="connsiteX10" fmla="*/ 307240 w 753685"/>
                    <a:gd name="connsiteY10" fmla="*/ 821655 h 1023657"/>
                    <a:gd name="connsiteX11" fmla="*/ 406631 w 753685"/>
                    <a:gd name="connsiteY11" fmla="*/ 602994 h 1023657"/>
                    <a:gd name="connsiteX12" fmla="*/ 81953 w 753685"/>
                    <a:gd name="connsiteY12" fmla="*/ 748768 h 1023657"/>
                    <a:gd name="connsiteX13" fmla="*/ 446388 w 753685"/>
                    <a:gd name="connsiteY13" fmla="*/ 284942 h 1023657"/>
                    <a:gd name="connsiteX14" fmla="*/ 413257 w 753685"/>
                    <a:gd name="connsiteY14" fmla="*/ 33151 h 10236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753685" h="1023657">
                      <a:moveTo>
                        <a:pt x="413257" y="33151"/>
                      </a:moveTo>
                      <a:cubicBezTo>
                        <a:pt x="423196" y="25421"/>
                        <a:pt x="574492" y="106038"/>
                        <a:pt x="506023" y="238560"/>
                      </a:cubicBezTo>
                      <a:cubicBezTo>
                        <a:pt x="437554" y="371082"/>
                        <a:pt x="35570" y="754290"/>
                        <a:pt x="2440" y="828281"/>
                      </a:cubicBezTo>
                      <a:cubicBezTo>
                        <a:pt x="-30691" y="902272"/>
                        <a:pt x="284049" y="653794"/>
                        <a:pt x="307240" y="682507"/>
                      </a:cubicBezTo>
                      <a:cubicBezTo>
                        <a:pt x="330431" y="711220"/>
                        <a:pt x="109562" y="986203"/>
                        <a:pt x="141588" y="1000560"/>
                      </a:cubicBezTo>
                      <a:cubicBezTo>
                        <a:pt x="173614" y="1014917"/>
                        <a:pt x="468475" y="765334"/>
                        <a:pt x="499397" y="768647"/>
                      </a:cubicBezTo>
                      <a:cubicBezTo>
                        <a:pt x="530319" y="771960"/>
                        <a:pt x="295092" y="1056882"/>
                        <a:pt x="327118" y="1020438"/>
                      </a:cubicBezTo>
                      <a:cubicBezTo>
                        <a:pt x="359144" y="983995"/>
                        <a:pt x="620875" y="720056"/>
                        <a:pt x="691553" y="549986"/>
                      </a:cubicBezTo>
                      <a:cubicBezTo>
                        <a:pt x="762231" y="379917"/>
                        <a:pt x="755605" y="-3292"/>
                        <a:pt x="751188" y="21"/>
                      </a:cubicBezTo>
                      <a:cubicBezTo>
                        <a:pt x="746771" y="3334"/>
                        <a:pt x="739040" y="432925"/>
                        <a:pt x="665049" y="569864"/>
                      </a:cubicBezTo>
                      <a:cubicBezTo>
                        <a:pt x="591058" y="706803"/>
                        <a:pt x="350310" y="816133"/>
                        <a:pt x="307240" y="821655"/>
                      </a:cubicBezTo>
                      <a:cubicBezTo>
                        <a:pt x="264170" y="827177"/>
                        <a:pt x="444179" y="615142"/>
                        <a:pt x="406631" y="602994"/>
                      </a:cubicBezTo>
                      <a:cubicBezTo>
                        <a:pt x="369083" y="590846"/>
                        <a:pt x="75327" y="801777"/>
                        <a:pt x="81953" y="748768"/>
                      </a:cubicBezTo>
                      <a:cubicBezTo>
                        <a:pt x="88579" y="695759"/>
                        <a:pt x="388962" y="399794"/>
                        <a:pt x="446388" y="284942"/>
                      </a:cubicBezTo>
                      <a:cubicBezTo>
                        <a:pt x="503814" y="170090"/>
                        <a:pt x="403318" y="40881"/>
                        <a:pt x="413257" y="3315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3" name="フリーフォーム 1122">
                  <a:extLst>
                    <a:ext uri="{FF2B5EF4-FFF2-40B4-BE49-F238E27FC236}">
                      <a16:creationId xmlns:a16="http://schemas.microsoft.com/office/drawing/2014/main" id="{B5BBF218-8BEB-FF13-F0BA-1D1B09E7F736}"/>
                    </a:ext>
                  </a:extLst>
                </p:cNvPr>
                <p:cNvSpPr/>
                <p:nvPr/>
              </p:nvSpPr>
              <p:spPr>
                <a:xfrm>
                  <a:off x="3640242" y="3549519"/>
                  <a:ext cx="1210554" cy="1974376"/>
                </a:xfrm>
                <a:custGeom>
                  <a:avLst/>
                  <a:gdLst>
                    <a:gd name="connsiteX0" fmla="*/ 1077532 w 1210554"/>
                    <a:gd name="connsiteY0" fmla="*/ 2064 h 1974376"/>
                    <a:gd name="connsiteX1" fmla="*/ 759480 w 1210554"/>
                    <a:gd name="connsiteY1" fmla="*/ 704429 h 1974376"/>
                    <a:gd name="connsiteX2" fmla="*/ 892001 w 1210554"/>
                    <a:gd name="connsiteY2" fmla="*/ 969472 h 1974376"/>
                    <a:gd name="connsiteX3" fmla="*/ 342036 w 1210554"/>
                    <a:gd name="connsiteY3" fmla="*/ 1618829 h 1974376"/>
                    <a:gd name="connsiteX4" fmla="*/ 640210 w 1210554"/>
                    <a:gd name="connsiteY4" fmla="*/ 1466429 h 1974376"/>
                    <a:gd name="connsiteX5" fmla="*/ 4106 w 1210554"/>
                    <a:gd name="connsiteY5" fmla="*/ 1970011 h 1974376"/>
                    <a:gd name="connsiteX6" fmla="*/ 408297 w 1210554"/>
                    <a:gd name="connsiteY6" fmla="*/ 1678464 h 1974376"/>
                    <a:gd name="connsiteX7" fmla="*/ 1210054 w 1210554"/>
                    <a:gd name="connsiteY7" fmla="*/ 1128498 h 1974376"/>
                    <a:gd name="connsiteX8" fmla="*/ 534193 w 1210554"/>
                    <a:gd name="connsiteY8" fmla="*/ 1499559 h 1974376"/>
                    <a:gd name="connsiteX9" fmla="*/ 898628 w 1210554"/>
                    <a:gd name="connsiteY9" fmla="*/ 1042359 h 1974376"/>
                    <a:gd name="connsiteX10" fmla="*/ 1190175 w 1210554"/>
                    <a:gd name="connsiteY10" fmla="*/ 631542 h 1974376"/>
                    <a:gd name="connsiteX11" fmla="*/ 812488 w 1210554"/>
                    <a:gd name="connsiteY11" fmla="*/ 863455 h 1974376"/>
                    <a:gd name="connsiteX12" fmla="*/ 838993 w 1210554"/>
                    <a:gd name="connsiteY12" fmla="*/ 591785 h 1974376"/>
                    <a:gd name="connsiteX13" fmla="*/ 613706 w 1210554"/>
                    <a:gd name="connsiteY13" fmla="*/ 903211 h 1974376"/>
                    <a:gd name="connsiteX14" fmla="*/ 878749 w 1210554"/>
                    <a:gd name="connsiteY14" fmla="*/ 386377 h 1974376"/>
                    <a:gd name="connsiteX15" fmla="*/ 779358 w 1210554"/>
                    <a:gd name="connsiteY15" fmla="*/ 485768 h 1974376"/>
                    <a:gd name="connsiteX16" fmla="*/ 1077532 w 1210554"/>
                    <a:gd name="connsiteY16" fmla="*/ 2064 h 19743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210554" h="1974376">
                      <a:moveTo>
                        <a:pt x="1077532" y="2064"/>
                      </a:moveTo>
                      <a:cubicBezTo>
                        <a:pt x="1074219" y="38508"/>
                        <a:pt x="790402" y="543194"/>
                        <a:pt x="759480" y="704429"/>
                      </a:cubicBezTo>
                      <a:cubicBezTo>
                        <a:pt x="728558" y="865664"/>
                        <a:pt x="961575" y="817072"/>
                        <a:pt x="892001" y="969472"/>
                      </a:cubicBezTo>
                      <a:cubicBezTo>
                        <a:pt x="822427" y="1121872"/>
                        <a:pt x="384001" y="1536003"/>
                        <a:pt x="342036" y="1618829"/>
                      </a:cubicBezTo>
                      <a:cubicBezTo>
                        <a:pt x="300071" y="1701655"/>
                        <a:pt x="696532" y="1407899"/>
                        <a:pt x="640210" y="1466429"/>
                      </a:cubicBezTo>
                      <a:cubicBezTo>
                        <a:pt x="583888" y="1524959"/>
                        <a:pt x="42758" y="1934672"/>
                        <a:pt x="4106" y="1970011"/>
                      </a:cubicBezTo>
                      <a:cubicBezTo>
                        <a:pt x="-34546" y="2005350"/>
                        <a:pt x="207306" y="1818716"/>
                        <a:pt x="408297" y="1678464"/>
                      </a:cubicBezTo>
                      <a:cubicBezTo>
                        <a:pt x="609288" y="1538212"/>
                        <a:pt x="1189071" y="1158316"/>
                        <a:pt x="1210054" y="1128498"/>
                      </a:cubicBezTo>
                      <a:cubicBezTo>
                        <a:pt x="1231037" y="1098680"/>
                        <a:pt x="586097" y="1513916"/>
                        <a:pt x="534193" y="1499559"/>
                      </a:cubicBezTo>
                      <a:cubicBezTo>
                        <a:pt x="482289" y="1485203"/>
                        <a:pt x="789298" y="1187029"/>
                        <a:pt x="898628" y="1042359"/>
                      </a:cubicBezTo>
                      <a:cubicBezTo>
                        <a:pt x="1007958" y="897690"/>
                        <a:pt x="1204532" y="661359"/>
                        <a:pt x="1190175" y="631542"/>
                      </a:cubicBezTo>
                      <a:cubicBezTo>
                        <a:pt x="1175818" y="601725"/>
                        <a:pt x="871018" y="870081"/>
                        <a:pt x="812488" y="863455"/>
                      </a:cubicBezTo>
                      <a:cubicBezTo>
                        <a:pt x="753958" y="856829"/>
                        <a:pt x="872123" y="585159"/>
                        <a:pt x="838993" y="591785"/>
                      </a:cubicBezTo>
                      <a:cubicBezTo>
                        <a:pt x="805863" y="598411"/>
                        <a:pt x="607080" y="937446"/>
                        <a:pt x="613706" y="903211"/>
                      </a:cubicBezTo>
                      <a:cubicBezTo>
                        <a:pt x="620332" y="868976"/>
                        <a:pt x="851140" y="455951"/>
                        <a:pt x="878749" y="386377"/>
                      </a:cubicBezTo>
                      <a:cubicBezTo>
                        <a:pt x="906358" y="316803"/>
                        <a:pt x="746228" y="548716"/>
                        <a:pt x="779358" y="485768"/>
                      </a:cubicBezTo>
                      <a:cubicBezTo>
                        <a:pt x="812488" y="422820"/>
                        <a:pt x="1080845" y="-34380"/>
                        <a:pt x="1077532" y="20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4" name="フリーフォーム 1123">
                  <a:extLst>
                    <a:ext uri="{FF2B5EF4-FFF2-40B4-BE49-F238E27FC236}">
                      <a16:creationId xmlns:a16="http://schemas.microsoft.com/office/drawing/2014/main" id="{5E935411-647B-9BD6-D8A7-7DA0332B106A}"/>
                    </a:ext>
                  </a:extLst>
                </p:cNvPr>
                <p:cNvSpPr/>
                <p:nvPr/>
              </p:nvSpPr>
              <p:spPr>
                <a:xfrm>
                  <a:off x="3064083" y="6700182"/>
                  <a:ext cx="305435" cy="670068"/>
                </a:xfrm>
                <a:custGeom>
                  <a:avLst/>
                  <a:gdLst>
                    <a:gd name="connsiteX0" fmla="*/ 14397 w 305435"/>
                    <a:gd name="connsiteY0" fmla="*/ 28278 h 670068"/>
                    <a:gd name="connsiteX1" fmla="*/ 29637 w 305435"/>
                    <a:gd name="connsiteY1" fmla="*/ 89238 h 670068"/>
                    <a:gd name="connsiteX2" fmla="*/ 143937 w 305435"/>
                    <a:gd name="connsiteY2" fmla="*/ 401658 h 670068"/>
                    <a:gd name="connsiteX3" fmla="*/ 303957 w 305435"/>
                    <a:gd name="connsiteY3" fmla="*/ 668358 h 670068"/>
                    <a:gd name="connsiteX4" fmla="*/ 212517 w 305435"/>
                    <a:gd name="connsiteY4" fmla="*/ 493098 h 670068"/>
                    <a:gd name="connsiteX5" fmla="*/ 14397 w 305435"/>
                    <a:gd name="connsiteY5" fmla="*/ 28278 h 6700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05435" h="670068">
                      <a:moveTo>
                        <a:pt x="14397" y="28278"/>
                      </a:moveTo>
                      <a:cubicBezTo>
                        <a:pt x="-16083" y="-39032"/>
                        <a:pt x="8047" y="27008"/>
                        <a:pt x="29637" y="89238"/>
                      </a:cubicBezTo>
                      <a:cubicBezTo>
                        <a:pt x="51227" y="151468"/>
                        <a:pt x="98217" y="305138"/>
                        <a:pt x="143937" y="401658"/>
                      </a:cubicBezTo>
                      <a:cubicBezTo>
                        <a:pt x="189657" y="498178"/>
                        <a:pt x="292527" y="653118"/>
                        <a:pt x="303957" y="668358"/>
                      </a:cubicBezTo>
                      <a:cubicBezTo>
                        <a:pt x="315387" y="683598"/>
                        <a:pt x="258237" y="594698"/>
                        <a:pt x="212517" y="493098"/>
                      </a:cubicBezTo>
                      <a:cubicBezTo>
                        <a:pt x="166797" y="391498"/>
                        <a:pt x="44877" y="95588"/>
                        <a:pt x="14397" y="2827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5" name="フリーフォーム 1124">
                  <a:extLst>
                    <a:ext uri="{FF2B5EF4-FFF2-40B4-BE49-F238E27FC236}">
                      <a16:creationId xmlns:a16="http://schemas.microsoft.com/office/drawing/2014/main" id="{974EAB53-D404-B6A7-B78C-5EF52E1DDBA8}"/>
                    </a:ext>
                  </a:extLst>
                </p:cNvPr>
                <p:cNvSpPr/>
                <p:nvPr/>
              </p:nvSpPr>
              <p:spPr>
                <a:xfrm>
                  <a:off x="5261109" y="6646829"/>
                  <a:ext cx="250154" cy="716590"/>
                </a:xfrm>
                <a:custGeom>
                  <a:avLst/>
                  <a:gdLst>
                    <a:gd name="connsiteX0" fmla="*/ 248151 w 250154"/>
                    <a:gd name="connsiteY0" fmla="*/ 5431 h 716590"/>
                    <a:gd name="connsiteX1" fmla="*/ 80511 w 250154"/>
                    <a:gd name="connsiteY1" fmla="*/ 569311 h 716590"/>
                    <a:gd name="connsiteX2" fmla="*/ 4311 w 250154"/>
                    <a:gd name="connsiteY2" fmla="*/ 706471 h 716590"/>
                    <a:gd name="connsiteX3" fmla="*/ 202431 w 250154"/>
                    <a:gd name="connsiteY3" fmla="*/ 363571 h 716590"/>
                    <a:gd name="connsiteX4" fmla="*/ 171951 w 250154"/>
                    <a:gd name="connsiteY4" fmla="*/ 287371 h 716590"/>
                    <a:gd name="connsiteX5" fmla="*/ 248151 w 250154"/>
                    <a:gd name="connsiteY5" fmla="*/ 5431 h 7165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50154" h="716590">
                      <a:moveTo>
                        <a:pt x="248151" y="5431"/>
                      </a:moveTo>
                      <a:cubicBezTo>
                        <a:pt x="232911" y="52421"/>
                        <a:pt x="121151" y="452471"/>
                        <a:pt x="80511" y="569311"/>
                      </a:cubicBezTo>
                      <a:cubicBezTo>
                        <a:pt x="39871" y="686151"/>
                        <a:pt x="-16009" y="740761"/>
                        <a:pt x="4311" y="706471"/>
                      </a:cubicBezTo>
                      <a:cubicBezTo>
                        <a:pt x="24631" y="672181"/>
                        <a:pt x="174491" y="433421"/>
                        <a:pt x="202431" y="363571"/>
                      </a:cubicBezTo>
                      <a:cubicBezTo>
                        <a:pt x="230371" y="293721"/>
                        <a:pt x="156711" y="344521"/>
                        <a:pt x="171951" y="287371"/>
                      </a:cubicBezTo>
                      <a:cubicBezTo>
                        <a:pt x="187191" y="230221"/>
                        <a:pt x="263391" y="-41559"/>
                        <a:pt x="248151" y="543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6" name="フリーフォーム 1125">
                  <a:extLst>
                    <a:ext uri="{FF2B5EF4-FFF2-40B4-BE49-F238E27FC236}">
                      <a16:creationId xmlns:a16="http://schemas.microsoft.com/office/drawing/2014/main" id="{58E926D1-1FA5-374B-E829-C69AB0DABBEC}"/>
                    </a:ext>
                  </a:extLst>
                </p:cNvPr>
                <p:cNvSpPr/>
                <p:nvPr/>
              </p:nvSpPr>
              <p:spPr>
                <a:xfrm>
                  <a:off x="5635696" y="5852180"/>
                  <a:ext cx="65845" cy="943226"/>
                </a:xfrm>
                <a:custGeom>
                  <a:avLst/>
                  <a:gdLst>
                    <a:gd name="connsiteX0" fmla="*/ 48824 w 65845"/>
                    <a:gd name="connsiteY0" fmla="*/ 7600 h 943226"/>
                    <a:gd name="connsiteX1" fmla="*/ 41204 w 65845"/>
                    <a:gd name="connsiteY1" fmla="*/ 601960 h 943226"/>
                    <a:gd name="connsiteX2" fmla="*/ 48824 w 65845"/>
                    <a:gd name="connsiteY2" fmla="*/ 495280 h 943226"/>
                    <a:gd name="connsiteX3" fmla="*/ 3104 w 65845"/>
                    <a:gd name="connsiteY3" fmla="*/ 929620 h 943226"/>
                    <a:gd name="connsiteX4" fmla="*/ 10724 w 65845"/>
                    <a:gd name="connsiteY4" fmla="*/ 784840 h 943226"/>
                    <a:gd name="connsiteX5" fmla="*/ 64064 w 65845"/>
                    <a:gd name="connsiteY5" fmla="*/ 297160 h 943226"/>
                    <a:gd name="connsiteX6" fmla="*/ 48824 w 65845"/>
                    <a:gd name="connsiteY6" fmla="*/ 7600 h 9432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65845" h="943226">
                      <a:moveTo>
                        <a:pt x="48824" y="7600"/>
                      </a:moveTo>
                      <a:cubicBezTo>
                        <a:pt x="45014" y="58400"/>
                        <a:pt x="41204" y="520680"/>
                        <a:pt x="41204" y="601960"/>
                      </a:cubicBezTo>
                      <a:cubicBezTo>
                        <a:pt x="41204" y="683240"/>
                        <a:pt x="55174" y="440670"/>
                        <a:pt x="48824" y="495280"/>
                      </a:cubicBezTo>
                      <a:cubicBezTo>
                        <a:pt x="42474" y="549890"/>
                        <a:pt x="9454" y="881360"/>
                        <a:pt x="3104" y="929620"/>
                      </a:cubicBezTo>
                      <a:cubicBezTo>
                        <a:pt x="-3246" y="977880"/>
                        <a:pt x="564" y="890250"/>
                        <a:pt x="10724" y="784840"/>
                      </a:cubicBezTo>
                      <a:cubicBezTo>
                        <a:pt x="20884" y="679430"/>
                        <a:pt x="56444" y="421620"/>
                        <a:pt x="64064" y="297160"/>
                      </a:cubicBezTo>
                      <a:cubicBezTo>
                        <a:pt x="71684" y="172700"/>
                        <a:pt x="52634" y="-43200"/>
                        <a:pt x="48824" y="760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7" name="フリーフォーム 1126">
                  <a:extLst>
                    <a:ext uri="{FF2B5EF4-FFF2-40B4-BE49-F238E27FC236}">
                      <a16:creationId xmlns:a16="http://schemas.microsoft.com/office/drawing/2014/main" id="{FFD3A8AB-1040-3F29-EDC7-642574DEB4C0}"/>
                    </a:ext>
                  </a:extLst>
                </p:cNvPr>
                <p:cNvSpPr/>
                <p:nvPr/>
              </p:nvSpPr>
              <p:spPr>
                <a:xfrm>
                  <a:off x="3709812" y="6835086"/>
                  <a:ext cx="107825" cy="205898"/>
                </a:xfrm>
                <a:custGeom>
                  <a:avLst/>
                  <a:gdLst>
                    <a:gd name="connsiteX0" fmla="*/ 107808 w 107825"/>
                    <a:gd name="connsiteY0" fmla="*/ 54 h 205898"/>
                    <a:gd name="connsiteX1" fmla="*/ 23988 w 107825"/>
                    <a:gd name="connsiteY1" fmla="*/ 129594 h 205898"/>
                    <a:gd name="connsiteX2" fmla="*/ 1128 w 107825"/>
                    <a:gd name="connsiteY2" fmla="*/ 205794 h 205898"/>
                    <a:gd name="connsiteX3" fmla="*/ 16368 w 107825"/>
                    <a:gd name="connsiteY3" fmla="*/ 114354 h 205898"/>
                    <a:gd name="connsiteX4" fmla="*/ 107808 w 107825"/>
                    <a:gd name="connsiteY4" fmla="*/ 54 h 205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7825" h="205898">
                      <a:moveTo>
                        <a:pt x="107808" y="54"/>
                      </a:moveTo>
                      <a:cubicBezTo>
                        <a:pt x="109078" y="2594"/>
                        <a:pt x="41768" y="95304"/>
                        <a:pt x="23988" y="129594"/>
                      </a:cubicBezTo>
                      <a:cubicBezTo>
                        <a:pt x="6208" y="163884"/>
                        <a:pt x="2398" y="208334"/>
                        <a:pt x="1128" y="205794"/>
                      </a:cubicBezTo>
                      <a:cubicBezTo>
                        <a:pt x="-142" y="203254"/>
                        <a:pt x="-3952" y="143564"/>
                        <a:pt x="16368" y="114354"/>
                      </a:cubicBezTo>
                      <a:cubicBezTo>
                        <a:pt x="36688" y="85144"/>
                        <a:pt x="106538" y="-2486"/>
                        <a:pt x="107808" y="5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8" name="フリーフォーム 1127">
                  <a:extLst>
                    <a:ext uri="{FF2B5EF4-FFF2-40B4-BE49-F238E27FC236}">
                      <a16:creationId xmlns:a16="http://schemas.microsoft.com/office/drawing/2014/main" id="{DD563586-89CB-F1D0-17BF-EC33A80EC67F}"/>
                    </a:ext>
                  </a:extLst>
                </p:cNvPr>
                <p:cNvSpPr/>
                <p:nvPr/>
              </p:nvSpPr>
              <p:spPr>
                <a:xfrm>
                  <a:off x="4929260" y="6643672"/>
                  <a:ext cx="256720" cy="299622"/>
                </a:xfrm>
                <a:custGeom>
                  <a:avLst/>
                  <a:gdLst>
                    <a:gd name="connsiteX0" fmla="*/ 880 w 256720"/>
                    <a:gd name="connsiteY0" fmla="*/ 968 h 299622"/>
                    <a:gd name="connsiteX1" fmla="*/ 153280 w 256720"/>
                    <a:gd name="connsiteY1" fmla="*/ 122888 h 299622"/>
                    <a:gd name="connsiteX2" fmla="*/ 221860 w 256720"/>
                    <a:gd name="connsiteY2" fmla="*/ 244808 h 299622"/>
                    <a:gd name="connsiteX3" fmla="*/ 252340 w 256720"/>
                    <a:gd name="connsiteY3" fmla="*/ 298148 h 299622"/>
                    <a:gd name="connsiteX4" fmla="*/ 229480 w 256720"/>
                    <a:gd name="connsiteY4" fmla="*/ 191468 h 299622"/>
                    <a:gd name="connsiteX5" fmla="*/ 880 w 256720"/>
                    <a:gd name="connsiteY5" fmla="*/ 968 h 2996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56720" h="299622">
                      <a:moveTo>
                        <a:pt x="880" y="968"/>
                      </a:moveTo>
                      <a:cubicBezTo>
                        <a:pt x="-11820" y="-10462"/>
                        <a:pt x="116450" y="82248"/>
                        <a:pt x="153280" y="122888"/>
                      </a:cubicBezTo>
                      <a:cubicBezTo>
                        <a:pt x="190110" y="163528"/>
                        <a:pt x="205350" y="215598"/>
                        <a:pt x="221860" y="244808"/>
                      </a:cubicBezTo>
                      <a:cubicBezTo>
                        <a:pt x="238370" y="274018"/>
                        <a:pt x="251070" y="307038"/>
                        <a:pt x="252340" y="298148"/>
                      </a:cubicBezTo>
                      <a:cubicBezTo>
                        <a:pt x="253610" y="289258"/>
                        <a:pt x="270120" y="234648"/>
                        <a:pt x="229480" y="191468"/>
                      </a:cubicBezTo>
                      <a:cubicBezTo>
                        <a:pt x="188840" y="148288"/>
                        <a:pt x="13580" y="12398"/>
                        <a:pt x="880" y="96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9" name="フリーフォーム 1128">
                  <a:extLst>
                    <a:ext uri="{FF2B5EF4-FFF2-40B4-BE49-F238E27FC236}">
                      <a16:creationId xmlns:a16="http://schemas.microsoft.com/office/drawing/2014/main" id="{645A6577-17F3-22DA-3997-3075C7FF4495}"/>
                    </a:ext>
                  </a:extLst>
                </p:cNvPr>
                <p:cNvSpPr/>
                <p:nvPr/>
              </p:nvSpPr>
              <p:spPr>
                <a:xfrm>
                  <a:off x="5558560" y="7084368"/>
                  <a:ext cx="19989" cy="292745"/>
                </a:xfrm>
                <a:custGeom>
                  <a:avLst/>
                  <a:gdLst>
                    <a:gd name="connsiteX0" fmla="*/ 7215 w 19989"/>
                    <a:gd name="connsiteY0" fmla="*/ 5407 h 292745"/>
                    <a:gd name="connsiteX1" fmla="*/ 19915 w 19989"/>
                    <a:gd name="connsiteY1" fmla="*/ 291157 h 292745"/>
                    <a:gd name="connsiteX2" fmla="*/ 865 w 19989"/>
                    <a:gd name="connsiteY2" fmla="*/ 116532 h 292745"/>
                    <a:gd name="connsiteX3" fmla="*/ 7215 w 19989"/>
                    <a:gd name="connsiteY3" fmla="*/ 5407 h 2927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9989" h="292745">
                      <a:moveTo>
                        <a:pt x="7215" y="5407"/>
                      </a:moveTo>
                      <a:cubicBezTo>
                        <a:pt x="10390" y="34511"/>
                        <a:pt x="20973" y="272636"/>
                        <a:pt x="19915" y="291157"/>
                      </a:cubicBezTo>
                      <a:cubicBezTo>
                        <a:pt x="18857" y="309678"/>
                        <a:pt x="4040" y="160982"/>
                        <a:pt x="865" y="116532"/>
                      </a:cubicBezTo>
                      <a:cubicBezTo>
                        <a:pt x="-2310" y="72082"/>
                        <a:pt x="4040" y="-23697"/>
                        <a:pt x="7215" y="540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0" name="フリーフォーム 1129">
                  <a:extLst>
                    <a:ext uri="{FF2B5EF4-FFF2-40B4-BE49-F238E27FC236}">
                      <a16:creationId xmlns:a16="http://schemas.microsoft.com/office/drawing/2014/main" id="{1A495EC3-BD89-FD81-ED9D-15C6F15F4DF9}"/>
                    </a:ext>
                  </a:extLst>
                </p:cNvPr>
                <p:cNvSpPr/>
                <p:nvPr/>
              </p:nvSpPr>
              <p:spPr>
                <a:xfrm>
                  <a:off x="3457533" y="7607287"/>
                  <a:ext cx="1008035" cy="968299"/>
                </a:xfrm>
                <a:custGeom>
                  <a:avLst/>
                  <a:gdLst>
                    <a:gd name="connsiteX0" fmla="*/ 42 w 1008035"/>
                    <a:gd name="connsiteY0" fmla="*/ 13 h 968299"/>
                    <a:gd name="connsiteX1" fmla="*/ 371517 w 1008035"/>
                    <a:gd name="connsiteY1" fmla="*/ 396888 h 968299"/>
                    <a:gd name="connsiteX2" fmla="*/ 355642 w 1008035"/>
                    <a:gd name="connsiteY2" fmla="*/ 352438 h 968299"/>
                    <a:gd name="connsiteX3" fmla="*/ 638217 w 1008035"/>
                    <a:gd name="connsiteY3" fmla="*/ 628663 h 968299"/>
                    <a:gd name="connsiteX4" fmla="*/ 974767 w 1008035"/>
                    <a:gd name="connsiteY4" fmla="*/ 942988 h 968299"/>
                    <a:gd name="connsiteX5" fmla="*/ 930317 w 1008035"/>
                    <a:gd name="connsiteY5" fmla="*/ 885838 h 968299"/>
                    <a:gd name="connsiteX6" fmla="*/ 396917 w 1008035"/>
                    <a:gd name="connsiteY6" fmla="*/ 384188 h 968299"/>
                    <a:gd name="connsiteX7" fmla="*/ 42 w 1008035"/>
                    <a:gd name="connsiteY7" fmla="*/ 13 h 9682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08035" h="968299">
                      <a:moveTo>
                        <a:pt x="42" y="13"/>
                      </a:moveTo>
                      <a:cubicBezTo>
                        <a:pt x="-4191" y="2130"/>
                        <a:pt x="312250" y="338151"/>
                        <a:pt x="371517" y="396888"/>
                      </a:cubicBezTo>
                      <a:cubicBezTo>
                        <a:pt x="430784" y="455625"/>
                        <a:pt x="311192" y="313809"/>
                        <a:pt x="355642" y="352438"/>
                      </a:cubicBezTo>
                      <a:cubicBezTo>
                        <a:pt x="400092" y="391067"/>
                        <a:pt x="535030" y="530238"/>
                        <a:pt x="638217" y="628663"/>
                      </a:cubicBezTo>
                      <a:cubicBezTo>
                        <a:pt x="741405" y="727088"/>
                        <a:pt x="926084" y="900126"/>
                        <a:pt x="974767" y="942988"/>
                      </a:cubicBezTo>
                      <a:cubicBezTo>
                        <a:pt x="1023450" y="985850"/>
                        <a:pt x="1026625" y="978971"/>
                        <a:pt x="930317" y="885838"/>
                      </a:cubicBezTo>
                      <a:cubicBezTo>
                        <a:pt x="834009" y="792705"/>
                        <a:pt x="547729" y="529180"/>
                        <a:pt x="396917" y="384188"/>
                      </a:cubicBezTo>
                      <a:cubicBezTo>
                        <a:pt x="246105" y="239196"/>
                        <a:pt x="4275" y="-2104"/>
                        <a:pt x="42" y="1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1" name="フリーフォーム 1130">
                  <a:extLst>
                    <a:ext uri="{FF2B5EF4-FFF2-40B4-BE49-F238E27FC236}">
                      <a16:creationId xmlns:a16="http://schemas.microsoft.com/office/drawing/2014/main" id="{636F9AAE-8967-0FF6-4EA5-1147EF0A3704}"/>
                    </a:ext>
                  </a:extLst>
                </p:cNvPr>
                <p:cNvSpPr/>
                <p:nvPr/>
              </p:nvSpPr>
              <p:spPr>
                <a:xfrm>
                  <a:off x="5298316" y="7283303"/>
                  <a:ext cx="324918" cy="370181"/>
                </a:xfrm>
                <a:custGeom>
                  <a:avLst/>
                  <a:gdLst>
                    <a:gd name="connsiteX0" fmla="*/ 324609 w 324918"/>
                    <a:gd name="connsiteY0" fmla="*/ 147 h 370181"/>
                    <a:gd name="connsiteX1" fmla="*/ 226184 w 324918"/>
                    <a:gd name="connsiteY1" fmla="*/ 177947 h 370181"/>
                    <a:gd name="connsiteX2" fmla="*/ 165859 w 324918"/>
                    <a:gd name="connsiteY2" fmla="*/ 266847 h 370181"/>
                    <a:gd name="connsiteX3" fmla="*/ 759 w 324918"/>
                    <a:gd name="connsiteY3" fmla="*/ 368447 h 370181"/>
                    <a:gd name="connsiteX4" fmla="*/ 108709 w 324918"/>
                    <a:gd name="connsiteY4" fmla="*/ 320822 h 370181"/>
                    <a:gd name="connsiteX5" fmla="*/ 210309 w 324918"/>
                    <a:gd name="connsiteY5" fmla="*/ 193822 h 370181"/>
                    <a:gd name="connsiteX6" fmla="*/ 191259 w 324918"/>
                    <a:gd name="connsiteY6" fmla="*/ 209697 h 370181"/>
                    <a:gd name="connsiteX7" fmla="*/ 324609 w 324918"/>
                    <a:gd name="connsiteY7" fmla="*/ 147 h 3701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24918" h="370181">
                      <a:moveTo>
                        <a:pt x="324609" y="147"/>
                      </a:moveTo>
                      <a:cubicBezTo>
                        <a:pt x="330430" y="-5145"/>
                        <a:pt x="252642" y="133497"/>
                        <a:pt x="226184" y="177947"/>
                      </a:cubicBezTo>
                      <a:cubicBezTo>
                        <a:pt x="199726" y="222397"/>
                        <a:pt x="203430" y="235097"/>
                        <a:pt x="165859" y="266847"/>
                      </a:cubicBezTo>
                      <a:cubicBezTo>
                        <a:pt x="128288" y="298597"/>
                        <a:pt x="10284" y="359451"/>
                        <a:pt x="759" y="368447"/>
                      </a:cubicBezTo>
                      <a:cubicBezTo>
                        <a:pt x="-8766" y="377443"/>
                        <a:pt x="73784" y="349926"/>
                        <a:pt x="108709" y="320822"/>
                      </a:cubicBezTo>
                      <a:cubicBezTo>
                        <a:pt x="143634" y="291718"/>
                        <a:pt x="196551" y="212343"/>
                        <a:pt x="210309" y="193822"/>
                      </a:cubicBezTo>
                      <a:cubicBezTo>
                        <a:pt x="224067" y="175301"/>
                        <a:pt x="171151" y="239860"/>
                        <a:pt x="191259" y="209697"/>
                      </a:cubicBezTo>
                      <a:cubicBezTo>
                        <a:pt x="211367" y="179534"/>
                        <a:pt x="318788" y="5439"/>
                        <a:pt x="324609" y="14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2" name="フリーフォーム 1131">
                  <a:extLst>
                    <a:ext uri="{FF2B5EF4-FFF2-40B4-BE49-F238E27FC236}">
                      <a16:creationId xmlns:a16="http://schemas.microsoft.com/office/drawing/2014/main" id="{7E0710D9-45A8-6D37-F423-B3A9A30CC5AC}"/>
                    </a:ext>
                  </a:extLst>
                </p:cNvPr>
                <p:cNvSpPr/>
                <p:nvPr/>
              </p:nvSpPr>
              <p:spPr>
                <a:xfrm>
                  <a:off x="3454421" y="7594414"/>
                  <a:ext cx="116351" cy="525332"/>
                </a:xfrm>
                <a:custGeom>
                  <a:avLst/>
                  <a:gdLst>
                    <a:gd name="connsiteX0" fmla="*/ 6329 w 116351"/>
                    <a:gd name="connsiteY0" fmla="*/ 186 h 525332"/>
                    <a:gd name="connsiteX1" fmla="*/ 28554 w 116351"/>
                    <a:gd name="connsiteY1" fmla="*/ 244661 h 525332"/>
                    <a:gd name="connsiteX2" fmla="*/ 57129 w 116351"/>
                    <a:gd name="connsiteY2" fmla="*/ 393886 h 525332"/>
                    <a:gd name="connsiteX3" fmla="*/ 34904 w 116351"/>
                    <a:gd name="connsiteY3" fmla="*/ 346261 h 525332"/>
                    <a:gd name="connsiteX4" fmla="*/ 114279 w 116351"/>
                    <a:gd name="connsiteY4" fmla="*/ 520886 h 525332"/>
                    <a:gd name="connsiteX5" fmla="*/ 85704 w 116351"/>
                    <a:gd name="connsiteY5" fmla="*/ 457386 h 525332"/>
                    <a:gd name="connsiteX6" fmla="*/ 6329 w 116351"/>
                    <a:gd name="connsiteY6" fmla="*/ 285936 h 525332"/>
                    <a:gd name="connsiteX7" fmla="*/ 6329 w 116351"/>
                    <a:gd name="connsiteY7" fmla="*/ 186 h 5253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16351" h="525332">
                      <a:moveTo>
                        <a:pt x="6329" y="186"/>
                      </a:moveTo>
                      <a:cubicBezTo>
                        <a:pt x="10033" y="-6693"/>
                        <a:pt x="20087" y="179044"/>
                        <a:pt x="28554" y="244661"/>
                      </a:cubicBezTo>
                      <a:cubicBezTo>
                        <a:pt x="37021" y="310278"/>
                        <a:pt x="56071" y="376953"/>
                        <a:pt x="57129" y="393886"/>
                      </a:cubicBezTo>
                      <a:cubicBezTo>
                        <a:pt x="58187" y="410819"/>
                        <a:pt x="25379" y="325094"/>
                        <a:pt x="34904" y="346261"/>
                      </a:cubicBezTo>
                      <a:cubicBezTo>
                        <a:pt x="44429" y="367428"/>
                        <a:pt x="105812" y="502365"/>
                        <a:pt x="114279" y="520886"/>
                      </a:cubicBezTo>
                      <a:cubicBezTo>
                        <a:pt x="122746" y="539407"/>
                        <a:pt x="103696" y="496544"/>
                        <a:pt x="85704" y="457386"/>
                      </a:cubicBezTo>
                      <a:cubicBezTo>
                        <a:pt x="67712" y="418228"/>
                        <a:pt x="18500" y="358432"/>
                        <a:pt x="6329" y="285936"/>
                      </a:cubicBezTo>
                      <a:cubicBezTo>
                        <a:pt x="-5842" y="213440"/>
                        <a:pt x="2625" y="7065"/>
                        <a:pt x="6329" y="18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3" name="フリーフォーム 1132">
                  <a:extLst>
                    <a:ext uri="{FF2B5EF4-FFF2-40B4-BE49-F238E27FC236}">
                      <a16:creationId xmlns:a16="http://schemas.microsoft.com/office/drawing/2014/main" id="{FA84C2B2-779B-4774-FDF5-AACE6839FDC1}"/>
                    </a:ext>
                  </a:extLst>
                </p:cNvPr>
                <p:cNvSpPr/>
                <p:nvPr/>
              </p:nvSpPr>
              <p:spPr>
                <a:xfrm>
                  <a:off x="5613372" y="7276622"/>
                  <a:ext cx="96053" cy="247215"/>
                </a:xfrm>
                <a:custGeom>
                  <a:avLst/>
                  <a:gdLst>
                    <a:gd name="connsiteX0" fmla="*/ 28 w 96053"/>
                    <a:gd name="connsiteY0" fmla="*/ 478 h 247215"/>
                    <a:gd name="connsiteX1" fmla="*/ 88928 w 96053"/>
                    <a:gd name="connsiteY1" fmla="*/ 238603 h 247215"/>
                    <a:gd name="connsiteX2" fmla="*/ 79403 w 96053"/>
                    <a:gd name="connsiteY2" fmla="*/ 178278 h 247215"/>
                    <a:gd name="connsiteX3" fmla="*/ 28 w 96053"/>
                    <a:gd name="connsiteY3" fmla="*/ 478 h 2472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6053" h="247215">
                      <a:moveTo>
                        <a:pt x="28" y="478"/>
                      </a:moveTo>
                      <a:cubicBezTo>
                        <a:pt x="1615" y="10532"/>
                        <a:pt x="75699" y="208970"/>
                        <a:pt x="88928" y="238603"/>
                      </a:cubicBezTo>
                      <a:cubicBezTo>
                        <a:pt x="102157" y="268236"/>
                        <a:pt x="95807" y="214790"/>
                        <a:pt x="79403" y="178278"/>
                      </a:cubicBezTo>
                      <a:cubicBezTo>
                        <a:pt x="62999" y="141766"/>
                        <a:pt x="-1559" y="-9576"/>
                        <a:pt x="28" y="47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4" name="フリーフォーム 1133">
                  <a:extLst>
                    <a:ext uri="{FF2B5EF4-FFF2-40B4-BE49-F238E27FC236}">
                      <a16:creationId xmlns:a16="http://schemas.microsoft.com/office/drawing/2014/main" id="{A8020287-B497-D495-E499-9BD16B7A8EC0}"/>
                    </a:ext>
                  </a:extLst>
                </p:cNvPr>
                <p:cNvSpPr/>
                <p:nvPr/>
              </p:nvSpPr>
              <p:spPr>
                <a:xfrm>
                  <a:off x="5199996" y="7664446"/>
                  <a:ext cx="86509" cy="825750"/>
                </a:xfrm>
                <a:custGeom>
                  <a:avLst/>
                  <a:gdLst>
                    <a:gd name="connsiteX0" fmla="*/ 86379 w 86509"/>
                    <a:gd name="connsiteY0" fmla="*/ 4 h 825750"/>
                    <a:gd name="connsiteX1" fmla="*/ 22879 w 86509"/>
                    <a:gd name="connsiteY1" fmla="*/ 219079 h 825750"/>
                    <a:gd name="connsiteX2" fmla="*/ 19704 w 86509"/>
                    <a:gd name="connsiteY2" fmla="*/ 406404 h 825750"/>
                    <a:gd name="connsiteX3" fmla="*/ 10179 w 86509"/>
                    <a:gd name="connsiteY3" fmla="*/ 365129 h 825750"/>
                    <a:gd name="connsiteX4" fmla="*/ 70504 w 86509"/>
                    <a:gd name="connsiteY4" fmla="*/ 812804 h 825750"/>
                    <a:gd name="connsiteX5" fmla="*/ 45104 w 86509"/>
                    <a:gd name="connsiteY5" fmla="*/ 676279 h 825750"/>
                    <a:gd name="connsiteX6" fmla="*/ 10179 w 86509"/>
                    <a:gd name="connsiteY6" fmla="*/ 377829 h 825750"/>
                    <a:gd name="connsiteX7" fmla="*/ 13354 w 86509"/>
                    <a:gd name="connsiteY7" fmla="*/ 174629 h 825750"/>
                    <a:gd name="connsiteX8" fmla="*/ 3829 w 86509"/>
                    <a:gd name="connsiteY8" fmla="*/ 212729 h 825750"/>
                    <a:gd name="connsiteX9" fmla="*/ 86379 w 86509"/>
                    <a:gd name="connsiteY9" fmla="*/ 4 h 8257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6509" h="825750">
                      <a:moveTo>
                        <a:pt x="86379" y="4"/>
                      </a:moveTo>
                      <a:cubicBezTo>
                        <a:pt x="89554" y="1062"/>
                        <a:pt x="33992" y="151346"/>
                        <a:pt x="22879" y="219079"/>
                      </a:cubicBezTo>
                      <a:cubicBezTo>
                        <a:pt x="11766" y="286812"/>
                        <a:pt x="21821" y="382062"/>
                        <a:pt x="19704" y="406404"/>
                      </a:cubicBezTo>
                      <a:cubicBezTo>
                        <a:pt x="17587" y="430746"/>
                        <a:pt x="1712" y="297396"/>
                        <a:pt x="10179" y="365129"/>
                      </a:cubicBezTo>
                      <a:cubicBezTo>
                        <a:pt x="18646" y="432862"/>
                        <a:pt x="64683" y="760946"/>
                        <a:pt x="70504" y="812804"/>
                      </a:cubicBezTo>
                      <a:cubicBezTo>
                        <a:pt x="76325" y="864662"/>
                        <a:pt x="55158" y="748775"/>
                        <a:pt x="45104" y="676279"/>
                      </a:cubicBezTo>
                      <a:cubicBezTo>
                        <a:pt x="35050" y="603783"/>
                        <a:pt x="15471" y="461437"/>
                        <a:pt x="10179" y="377829"/>
                      </a:cubicBezTo>
                      <a:cubicBezTo>
                        <a:pt x="4887" y="294221"/>
                        <a:pt x="14412" y="202146"/>
                        <a:pt x="13354" y="174629"/>
                      </a:cubicBezTo>
                      <a:cubicBezTo>
                        <a:pt x="12296" y="147112"/>
                        <a:pt x="-8342" y="237600"/>
                        <a:pt x="3829" y="212729"/>
                      </a:cubicBezTo>
                      <a:cubicBezTo>
                        <a:pt x="16000" y="187858"/>
                        <a:pt x="83204" y="-1054"/>
                        <a:pt x="86379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5" name="フリーフォーム 1134">
                  <a:extLst>
                    <a:ext uri="{FF2B5EF4-FFF2-40B4-BE49-F238E27FC236}">
                      <a16:creationId xmlns:a16="http://schemas.microsoft.com/office/drawing/2014/main" id="{E3B92805-080D-8D91-0B72-421D8F325F51}"/>
                    </a:ext>
                  </a:extLst>
                </p:cNvPr>
                <p:cNvSpPr/>
                <p:nvPr/>
              </p:nvSpPr>
              <p:spPr>
                <a:xfrm>
                  <a:off x="3866822" y="8038121"/>
                  <a:ext cx="550337" cy="567527"/>
                </a:xfrm>
                <a:custGeom>
                  <a:avLst/>
                  <a:gdLst>
                    <a:gd name="connsiteX0" fmla="*/ 328 w 550337"/>
                    <a:gd name="connsiteY0" fmla="*/ 979 h 567527"/>
                    <a:gd name="connsiteX1" fmla="*/ 330528 w 550337"/>
                    <a:gd name="connsiteY1" fmla="*/ 347054 h 567527"/>
                    <a:gd name="connsiteX2" fmla="*/ 301953 w 550337"/>
                    <a:gd name="connsiteY2" fmla="*/ 312129 h 567527"/>
                    <a:gd name="connsiteX3" fmla="*/ 530553 w 550337"/>
                    <a:gd name="connsiteY3" fmla="*/ 562954 h 567527"/>
                    <a:gd name="connsiteX4" fmla="*/ 536903 w 550337"/>
                    <a:gd name="connsiteY4" fmla="*/ 477229 h 567527"/>
                    <a:gd name="connsiteX5" fmla="*/ 517853 w 550337"/>
                    <a:gd name="connsiteY5" fmla="*/ 515329 h 567527"/>
                    <a:gd name="connsiteX6" fmla="*/ 352753 w 550337"/>
                    <a:gd name="connsiteY6" fmla="*/ 347054 h 567527"/>
                    <a:gd name="connsiteX7" fmla="*/ 270203 w 550337"/>
                    <a:gd name="connsiteY7" fmla="*/ 245454 h 567527"/>
                    <a:gd name="connsiteX8" fmla="*/ 328 w 550337"/>
                    <a:gd name="connsiteY8" fmla="*/ 979 h 5675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50337" h="567527">
                      <a:moveTo>
                        <a:pt x="328" y="979"/>
                      </a:moveTo>
                      <a:cubicBezTo>
                        <a:pt x="10382" y="17912"/>
                        <a:pt x="280257" y="295196"/>
                        <a:pt x="330528" y="347054"/>
                      </a:cubicBezTo>
                      <a:cubicBezTo>
                        <a:pt x="380799" y="398912"/>
                        <a:pt x="268615" y="276146"/>
                        <a:pt x="301953" y="312129"/>
                      </a:cubicBezTo>
                      <a:cubicBezTo>
                        <a:pt x="335291" y="348112"/>
                        <a:pt x="491395" y="535437"/>
                        <a:pt x="530553" y="562954"/>
                      </a:cubicBezTo>
                      <a:cubicBezTo>
                        <a:pt x="569711" y="590471"/>
                        <a:pt x="539020" y="485166"/>
                        <a:pt x="536903" y="477229"/>
                      </a:cubicBezTo>
                      <a:cubicBezTo>
                        <a:pt x="534786" y="469292"/>
                        <a:pt x="548545" y="537025"/>
                        <a:pt x="517853" y="515329"/>
                      </a:cubicBezTo>
                      <a:cubicBezTo>
                        <a:pt x="487161" y="493633"/>
                        <a:pt x="394028" y="392033"/>
                        <a:pt x="352753" y="347054"/>
                      </a:cubicBezTo>
                      <a:cubicBezTo>
                        <a:pt x="311478" y="302075"/>
                        <a:pt x="326295" y="299429"/>
                        <a:pt x="270203" y="245454"/>
                      </a:cubicBezTo>
                      <a:cubicBezTo>
                        <a:pt x="214111" y="191479"/>
                        <a:pt x="-9726" y="-15954"/>
                        <a:pt x="328" y="97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6" name="フリーフォーム 1135">
                  <a:extLst>
                    <a:ext uri="{FF2B5EF4-FFF2-40B4-BE49-F238E27FC236}">
                      <a16:creationId xmlns:a16="http://schemas.microsoft.com/office/drawing/2014/main" id="{FEA7CCFE-ADAF-1263-5054-94B5E9DABDE9}"/>
                    </a:ext>
                  </a:extLst>
                </p:cNvPr>
                <p:cNvSpPr/>
                <p:nvPr/>
              </p:nvSpPr>
              <p:spPr>
                <a:xfrm>
                  <a:off x="3497460" y="7681574"/>
                  <a:ext cx="71968" cy="375016"/>
                </a:xfrm>
                <a:custGeom>
                  <a:avLst/>
                  <a:gdLst>
                    <a:gd name="connsiteX0" fmla="*/ 4565 w 71968"/>
                    <a:gd name="connsiteY0" fmla="*/ 8276 h 375016"/>
                    <a:gd name="connsiteX1" fmla="*/ 7740 w 71968"/>
                    <a:gd name="connsiteY1" fmla="*/ 62251 h 375016"/>
                    <a:gd name="connsiteX2" fmla="*/ 71240 w 71968"/>
                    <a:gd name="connsiteY2" fmla="*/ 373401 h 375016"/>
                    <a:gd name="connsiteX3" fmla="*/ 39490 w 71968"/>
                    <a:gd name="connsiteY3" fmla="*/ 176551 h 375016"/>
                    <a:gd name="connsiteX4" fmla="*/ 4565 w 71968"/>
                    <a:gd name="connsiteY4" fmla="*/ 8276 h 375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968" h="375016">
                      <a:moveTo>
                        <a:pt x="4565" y="8276"/>
                      </a:moveTo>
                      <a:cubicBezTo>
                        <a:pt x="-727" y="-10774"/>
                        <a:pt x="-3372" y="1397"/>
                        <a:pt x="7740" y="62251"/>
                      </a:cubicBezTo>
                      <a:cubicBezTo>
                        <a:pt x="18852" y="123105"/>
                        <a:pt x="65948" y="354351"/>
                        <a:pt x="71240" y="373401"/>
                      </a:cubicBezTo>
                      <a:cubicBezTo>
                        <a:pt x="76532" y="392451"/>
                        <a:pt x="51661" y="237934"/>
                        <a:pt x="39490" y="176551"/>
                      </a:cubicBezTo>
                      <a:cubicBezTo>
                        <a:pt x="27319" y="115168"/>
                        <a:pt x="9857" y="27326"/>
                        <a:pt x="4565" y="827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7" name="フリーフォーム 1136">
                  <a:extLst>
                    <a:ext uri="{FF2B5EF4-FFF2-40B4-BE49-F238E27FC236}">
                      <a16:creationId xmlns:a16="http://schemas.microsoft.com/office/drawing/2014/main" id="{2EA90B05-C8E1-252E-1E27-9F138713C4D0}"/>
                    </a:ext>
                  </a:extLst>
                </p:cNvPr>
                <p:cNvSpPr/>
                <p:nvPr/>
              </p:nvSpPr>
              <p:spPr>
                <a:xfrm>
                  <a:off x="3477381" y="8124776"/>
                  <a:ext cx="98232" cy="430757"/>
                </a:xfrm>
                <a:custGeom>
                  <a:avLst/>
                  <a:gdLst>
                    <a:gd name="connsiteX0" fmla="*/ 97669 w 98232"/>
                    <a:gd name="connsiteY0" fmla="*/ 49 h 430757"/>
                    <a:gd name="connsiteX1" fmla="*/ 43694 w 98232"/>
                    <a:gd name="connsiteY1" fmla="*/ 273099 h 430757"/>
                    <a:gd name="connsiteX2" fmla="*/ 30994 w 98232"/>
                    <a:gd name="connsiteY2" fmla="*/ 425499 h 430757"/>
                    <a:gd name="connsiteX3" fmla="*/ 30994 w 98232"/>
                    <a:gd name="connsiteY3" fmla="*/ 384224 h 430757"/>
                    <a:gd name="connsiteX4" fmla="*/ 15119 w 98232"/>
                    <a:gd name="connsiteY4" fmla="*/ 273099 h 430757"/>
                    <a:gd name="connsiteX5" fmla="*/ 5594 w 98232"/>
                    <a:gd name="connsiteY5" fmla="*/ 295324 h 430757"/>
                    <a:gd name="connsiteX6" fmla="*/ 97669 w 98232"/>
                    <a:gd name="connsiteY6" fmla="*/ 49 h 4307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98232" h="430757">
                      <a:moveTo>
                        <a:pt x="97669" y="49"/>
                      </a:moveTo>
                      <a:cubicBezTo>
                        <a:pt x="104019" y="-3655"/>
                        <a:pt x="54806" y="202191"/>
                        <a:pt x="43694" y="273099"/>
                      </a:cubicBezTo>
                      <a:cubicBezTo>
                        <a:pt x="32582" y="344007"/>
                        <a:pt x="33111" y="406978"/>
                        <a:pt x="30994" y="425499"/>
                      </a:cubicBezTo>
                      <a:cubicBezTo>
                        <a:pt x="28877" y="444020"/>
                        <a:pt x="33640" y="409624"/>
                        <a:pt x="30994" y="384224"/>
                      </a:cubicBezTo>
                      <a:cubicBezTo>
                        <a:pt x="28348" y="358824"/>
                        <a:pt x="19352" y="287916"/>
                        <a:pt x="15119" y="273099"/>
                      </a:cubicBezTo>
                      <a:cubicBezTo>
                        <a:pt x="10886" y="258282"/>
                        <a:pt x="-9752" y="336599"/>
                        <a:pt x="5594" y="295324"/>
                      </a:cubicBezTo>
                      <a:cubicBezTo>
                        <a:pt x="20940" y="254049"/>
                        <a:pt x="91319" y="3753"/>
                        <a:pt x="97669" y="4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8" name="フリーフォーム 1137">
                  <a:extLst>
                    <a:ext uri="{FF2B5EF4-FFF2-40B4-BE49-F238E27FC236}">
                      <a16:creationId xmlns:a16="http://schemas.microsoft.com/office/drawing/2014/main" id="{0371C324-7762-2F95-5F8F-E84E20F5A86F}"/>
                    </a:ext>
                  </a:extLst>
                </p:cNvPr>
                <p:cNvSpPr/>
                <p:nvPr/>
              </p:nvSpPr>
              <p:spPr>
                <a:xfrm>
                  <a:off x="3438719" y="8473712"/>
                  <a:ext cx="954199" cy="121985"/>
                </a:xfrm>
                <a:custGeom>
                  <a:avLst/>
                  <a:gdLst>
                    <a:gd name="connsiteX0" fmla="*/ 9331 w 954199"/>
                    <a:gd name="connsiteY0" fmla="*/ 86088 h 121985"/>
                    <a:gd name="connsiteX1" fmla="*/ 536381 w 954199"/>
                    <a:gd name="connsiteY1" fmla="*/ 63863 h 121985"/>
                    <a:gd name="connsiteX2" fmla="*/ 945956 w 954199"/>
                    <a:gd name="connsiteY2" fmla="*/ 121013 h 121985"/>
                    <a:gd name="connsiteX3" fmla="*/ 780856 w 954199"/>
                    <a:gd name="connsiteY3" fmla="*/ 92438 h 121985"/>
                    <a:gd name="connsiteX4" fmla="*/ 425256 w 954199"/>
                    <a:gd name="connsiteY4" fmla="*/ 363 h 121985"/>
                    <a:gd name="connsiteX5" fmla="*/ 606231 w 954199"/>
                    <a:gd name="connsiteY5" fmla="*/ 60688 h 121985"/>
                    <a:gd name="connsiteX6" fmla="*/ 606231 w 954199"/>
                    <a:gd name="connsiteY6" fmla="*/ 70213 h 121985"/>
                    <a:gd name="connsiteX7" fmla="*/ 250631 w 954199"/>
                    <a:gd name="connsiteY7" fmla="*/ 19413 h 121985"/>
                    <a:gd name="connsiteX8" fmla="*/ 352231 w 954199"/>
                    <a:gd name="connsiteY8" fmla="*/ 47988 h 121985"/>
                    <a:gd name="connsiteX9" fmla="*/ 199831 w 954199"/>
                    <a:gd name="connsiteY9" fmla="*/ 47988 h 121985"/>
                    <a:gd name="connsiteX10" fmla="*/ 145856 w 954199"/>
                    <a:gd name="connsiteY10" fmla="*/ 41638 h 121985"/>
                    <a:gd name="connsiteX11" fmla="*/ 193481 w 954199"/>
                    <a:gd name="connsiteY11" fmla="*/ 51163 h 121985"/>
                    <a:gd name="connsiteX12" fmla="*/ 9331 w 954199"/>
                    <a:gd name="connsiteY12" fmla="*/ 86088 h 1219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954199" h="121985">
                      <a:moveTo>
                        <a:pt x="9331" y="86088"/>
                      </a:moveTo>
                      <a:cubicBezTo>
                        <a:pt x="66481" y="88205"/>
                        <a:pt x="380277" y="58042"/>
                        <a:pt x="536381" y="63863"/>
                      </a:cubicBezTo>
                      <a:cubicBezTo>
                        <a:pt x="692485" y="69684"/>
                        <a:pt x="905210" y="116251"/>
                        <a:pt x="945956" y="121013"/>
                      </a:cubicBezTo>
                      <a:cubicBezTo>
                        <a:pt x="986702" y="125775"/>
                        <a:pt x="867639" y="112546"/>
                        <a:pt x="780856" y="92438"/>
                      </a:cubicBezTo>
                      <a:cubicBezTo>
                        <a:pt x="694073" y="72330"/>
                        <a:pt x="454360" y="5655"/>
                        <a:pt x="425256" y="363"/>
                      </a:cubicBezTo>
                      <a:cubicBezTo>
                        <a:pt x="396152" y="-4929"/>
                        <a:pt x="576069" y="49046"/>
                        <a:pt x="606231" y="60688"/>
                      </a:cubicBezTo>
                      <a:cubicBezTo>
                        <a:pt x="636393" y="72330"/>
                        <a:pt x="665498" y="77092"/>
                        <a:pt x="606231" y="70213"/>
                      </a:cubicBezTo>
                      <a:cubicBezTo>
                        <a:pt x="546964" y="63334"/>
                        <a:pt x="292964" y="23117"/>
                        <a:pt x="250631" y="19413"/>
                      </a:cubicBezTo>
                      <a:cubicBezTo>
                        <a:pt x="208298" y="15709"/>
                        <a:pt x="360698" y="43225"/>
                        <a:pt x="352231" y="47988"/>
                      </a:cubicBezTo>
                      <a:cubicBezTo>
                        <a:pt x="343764" y="52751"/>
                        <a:pt x="234227" y="49046"/>
                        <a:pt x="199831" y="47988"/>
                      </a:cubicBezTo>
                      <a:cubicBezTo>
                        <a:pt x="165435" y="46930"/>
                        <a:pt x="146914" y="41109"/>
                        <a:pt x="145856" y="41638"/>
                      </a:cubicBezTo>
                      <a:cubicBezTo>
                        <a:pt x="144798" y="42167"/>
                        <a:pt x="211473" y="44284"/>
                        <a:pt x="193481" y="51163"/>
                      </a:cubicBezTo>
                      <a:cubicBezTo>
                        <a:pt x="175489" y="58042"/>
                        <a:pt x="-47819" y="83971"/>
                        <a:pt x="9331" y="8608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9" name="フリーフォーム 1138">
                  <a:extLst>
                    <a:ext uri="{FF2B5EF4-FFF2-40B4-BE49-F238E27FC236}">
                      <a16:creationId xmlns:a16="http://schemas.microsoft.com/office/drawing/2014/main" id="{9768B88C-00C5-024D-B3C1-18572F062DCF}"/>
                    </a:ext>
                  </a:extLst>
                </p:cNvPr>
                <p:cNvSpPr/>
                <p:nvPr/>
              </p:nvSpPr>
              <p:spPr>
                <a:xfrm>
                  <a:off x="4477703" y="7683491"/>
                  <a:ext cx="808541" cy="862288"/>
                </a:xfrm>
                <a:custGeom>
                  <a:avLst/>
                  <a:gdLst>
                    <a:gd name="connsiteX0" fmla="*/ 741997 w 808541"/>
                    <a:gd name="connsiteY0" fmla="*/ 50809 h 862288"/>
                    <a:gd name="connsiteX1" fmla="*/ 360997 w 808541"/>
                    <a:gd name="connsiteY1" fmla="*/ 473084 h 862288"/>
                    <a:gd name="connsiteX2" fmla="*/ 2222 w 808541"/>
                    <a:gd name="connsiteY2" fmla="*/ 860434 h 862288"/>
                    <a:gd name="connsiteX3" fmla="*/ 221297 w 808541"/>
                    <a:gd name="connsiteY3" fmla="*/ 609609 h 862288"/>
                    <a:gd name="connsiteX4" fmla="*/ 462597 w 808541"/>
                    <a:gd name="connsiteY4" fmla="*/ 374659 h 862288"/>
                    <a:gd name="connsiteX5" fmla="*/ 310197 w 808541"/>
                    <a:gd name="connsiteY5" fmla="*/ 492134 h 862288"/>
                    <a:gd name="connsiteX6" fmla="*/ 561022 w 808541"/>
                    <a:gd name="connsiteY6" fmla="*/ 212734 h 862288"/>
                    <a:gd name="connsiteX7" fmla="*/ 789622 w 808541"/>
                    <a:gd name="connsiteY7" fmla="*/ 25409 h 862288"/>
                    <a:gd name="connsiteX8" fmla="*/ 741997 w 808541"/>
                    <a:gd name="connsiteY8" fmla="*/ 50809 h 8622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08541" h="862288">
                      <a:moveTo>
                        <a:pt x="741997" y="50809"/>
                      </a:moveTo>
                      <a:cubicBezTo>
                        <a:pt x="670559" y="125422"/>
                        <a:pt x="484293" y="338147"/>
                        <a:pt x="360997" y="473084"/>
                      </a:cubicBezTo>
                      <a:cubicBezTo>
                        <a:pt x="237701" y="608022"/>
                        <a:pt x="25505" y="837680"/>
                        <a:pt x="2222" y="860434"/>
                      </a:cubicBezTo>
                      <a:cubicBezTo>
                        <a:pt x="-21061" y="883188"/>
                        <a:pt x="144568" y="690571"/>
                        <a:pt x="221297" y="609609"/>
                      </a:cubicBezTo>
                      <a:cubicBezTo>
                        <a:pt x="298026" y="528647"/>
                        <a:pt x="447780" y="394238"/>
                        <a:pt x="462597" y="374659"/>
                      </a:cubicBezTo>
                      <a:cubicBezTo>
                        <a:pt x="477414" y="355080"/>
                        <a:pt x="293793" y="519121"/>
                        <a:pt x="310197" y="492134"/>
                      </a:cubicBezTo>
                      <a:cubicBezTo>
                        <a:pt x="326601" y="465147"/>
                        <a:pt x="481118" y="290522"/>
                        <a:pt x="561022" y="212734"/>
                      </a:cubicBezTo>
                      <a:cubicBezTo>
                        <a:pt x="640926" y="134947"/>
                        <a:pt x="755226" y="52396"/>
                        <a:pt x="789622" y="25409"/>
                      </a:cubicBezTo>
                      <a:cubicBezTo>
                        <a:pt x="824018" y="-1578"/>
                        <a:pt x="813435" y="-23804"/>
                        <a:pt x="741997" y="5080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0" name="フリーフォーム 1139">
                  <a:extLst>
                    <a:ext uri="{FF2B5EF4-FFF2-40B4-BE49-F238E27FC236}">
                      <a16:creationId xmlns:a16="http://schemas.microsoft.com/office/drawing/2014/main" id="{D99214BE-EB29-1178-1F0B-8479947102EA}"/>
                    </a:ext>
                  </a:extLst>
                </p:cNvPr>
                <p:cNvSpPr/>
                <p:nvPr/>
              </p:nvSpPr>
              <p:spPr>
                <a:xfrm>
                  <a:off x="4419964" y="8391510"/>
                  <a:ext cx="905136" cy="181218"/>
                </a:xfrm>
                <a:custGeom>
                  <a:avLst/>
                  <a:gdLst>
                    <a:gd name="connsiteX0" fmla="*/ 2811 w 905136"/>
                    <a:gd name="connsiteY0" fmla="*/ 180990 h 181218"/>
                    <a:gd name="connsiteX1" fmla="*/ 434611 w 905136"/>
                    <a:gd name="connsiteY1" fmla="*/ 50815 h 181218"/>
                    <a:gd name="connsiteX2" fmla="*/ 348886 w 905136"/>
                    <a:gd name="connsiteY2" fmla="*/ 69865 h 181218"/>
                    <a:gd name="connsiteX3" fmla="*/ 612411 w 905136"/>
                    <a:gd name="connsiteY3" fmla="*/ 60340 h 181218"/>
                    <a:gd name="connsiteX4" fmla="*/ 901336 w 905136"/>
                    <a:gd name="connsiteY4" fmla="*/ 101615 h 181218"/>
                    <a:gd name="connsiteX5" fmla="*/ 758461 w 905136"/>
                    <a:gd name="connsiteY5" fmla="*/ 69865 h 181218"/>
                    <a:gd name="connsiteX6" fmla="*/ 485411 w 905136"/>
                    <a:gd name="connsiteY6" fmla="*/ 15 h 181218"/>
                    <a:gd name="connsiteX7" fmla="*/ 717186 w 905136"/>
                    <a:gd name="connsiteY7" fmla="*/ 63515 h 181218"/>
                    <a:gd name="connsiteX8" fmla="*/ 434611 w 905136"/>
                    <a:gd name="connsiteY8" fmla="*/ 63515 h 181218"/>
                    <a:gd name="connsiteX9" fmla="*/ 186961 w 905136"/>
                    <a:gd name="connsiteY9" fmla="*/ 69865 h 181218"/>
                    <a:gd name="connsiteX10" fmla="*/ 244111 w 905136"/>
                    <a:gd name="connsiteY10" fmla="*/ 82565 h 181218"/>
                    <a:gd name="connsiteX11" fmla="*/ 2811 w 905136"/>
                    <a:gd name="connsiteY11" fmla="*/ 180990 h 1812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905136" h="181218">
                      <a:moveTo>
                        <a:pt x="2811" y="180990"/>
                      </a:moveTo>
                      <a:cubicBezTo>
                        <a:pt x="34561" y="175698"/>
                        <a:pt x="376932" y="69336"/>
                        <a:pt x="434611" y="50815"/>
                      </a:cubicBezTo>
                      <a:cubicBezTo>
                        <a:pt x="492290" y="32294"/>
                        <a:pt x="319253" y="68278"/>
                        <a:pt x="348886" y="69865"/>
                      </a:cubicBezTo>
                      <a:cubicBezTo>
                        <a:pt x="378519" y="71452"/>
                        <a:pt x="520336" y="55048"/>
                        <a:pt x="612411" y="60340"/>
                      </a:cubicBezTo>
                      <a:cubicBezTo>
                        <a:pt x="704486" y="65632"/>
                        <a:pt x="876994" y="100027"/>
                        <a:pt x="901336" y="101615"/>
                      </a:cubicBezTo>
                      <a:cubicBezTo>
                        <a:pt x="925678" y="103202"/>
                        <a:pt x="827782" y="86798"/>
                        <a:pt x="758461" y="69865"/>
                      </a:cubicBezTo>
                      <a:cubicBezTo>
                        <a:pt x="689140" y="52932"/>
                        <a:pt x="492290" y="1073"/>
                        <a:pt x="485411" y="15"/>
                      </a:cubicBezTo>
                      <a:cubicBezTo>
                        <a:pt x="478532" y="-1043"/>
                        <a:pt x="725653" y="52932"/>
                        <a:pt x="717186" y="63515"/>
                      </a:cubicBezTo>
                      <a:cubicBezTo>
                        <a:pt x="708719" y="74098"/>
                        <a:pt x="522982" y="62457"/>
                        <a:pt x="434611" y="63515"/>
                      </a:cubicBezTo>
                      <a:cubicBezTo>
                        <a:pt x="346240" y="64573"/>
                        <a:pt x="218711" y="66690"/>
                        <a:pt x="186961" y="69865"/>
                      </a:cubicBezTo>
                      <a:cubicBezTo>
                        <a:pt x="155211" y="73040"/>
                        <a:pt x="270040" y="67219"/>
                        <a:pt x="244111" y="82565"/>
                      </a:cubicBezTo>
                      <a:cubicBezTo>
                        <a:pt x="218182" y="97911"/>
                        <a:pt x="-28939" y="186282"/>
                        <a:pt x="2811" y="18099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1" name="フリーフォーム 1140">
                  <a:extLst>
                    <a:ext uri="{FF2B5EF4-FFF2-40B4-BE49-F238E27FC236}">
                      <a16:creationId xmlns:a16="http://schemas.microsoft.com/office/drawing/2014/main" id="{4108206C-D204-A030-654B-949129D22F48}"/>
                    </a:ext>
                  </a:extLst>
                </p:cNvPr>
                <p:cNvSpPr/>
                <p:nvPr/>
              </p:nvSpPr>
              <p:spPr>
                <a:xfrm>
                  <a:off x="5235215" y="7514233"/>
                  <a:ext cx="458524" cy="779072"/>
                </a:xfrm>
                <a:custGeom>
                  <a:avLst/>
                  <a:gdLst>
                    <a:gd name="connsiteX0" fmla="*/ 457560 w 458524"/>
                    <a:gd name="connsiteY0" fmla="*/ 992 h 779072"/>
                    <a:gd name="connsiteX1" fmla="*/ 371835 w 458524"/>
                    <a:gd name="connsiteY1" fmla="*/ 331192 h 779072"/>
                    <a:gd name="connsiteX2" fmla="*/ 406760 w 458524"/>
                    <a:gd name="connsiteY2" fmla="*/ 261342 h 779072"/>
                    <a:gd name="connsiteX3" fmla="*/ 235310 w 458524"/>
                    <a:gd name="connsiteY3" fmla="*/ 537567 h 779072"/>
                    <a:gd name="connsiteX4" fmla="*/ 260710 w 458524"/>
                    <a:gd name="connsiteY4" fmla="*/ 489942 h 779072"/>
                    <a:gd name="connsiteX5" fmla="*/ 92435 w 458524"/>
                    <a:gd name="connsiteY5" fmla="*/ 712192 h 779072"/>
                    <a:gd name="connsiteX6" fmla="*/ 360 w 458524"/>
                    <a:gd name="connsiteY6" fmla="*/ 775692 h 779072"/>
                    <a:gd name="connsiteX7" fmla="*/ 124185 w 458524"/>
                    <a:gd name="connsiteY7" fmla="*/ 629642 h 779072"/>
                    <a:gd name="connsiteX8" fmla="*/ 375010 w 458524"/>
                    <a:gd name="connsiteY8" fmla="*/ 328017 h 779072"/>
                    <a:gd name="connsiteX9" fmla="*/ 305160 w 458524"/>
                    <a:gd name="connsiteY9" fmla="*/ 455017 h 779072"/>
                    <a:gd name="connsiteX10" fmla="*/ 457560 w 458524"/>
                    <a:gd name="connsiteY10" fmla="*/ 992 h 7790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58524" h="779072">
                      <a:moveTo>
                        <a:pt x="457560" y="992"/>
                      </a:moveTo>
                      <a:cubicBezTo>
                        <a:pt x="468672" y="-19645"/>
                        <a:pt x="380302" y="287800"/>
                        <a:pt x="371835" y="331192"/>
                      </a:cubicBezTo>
                      <a:cubicBezTo>
                        <a:pt x="363368" y="374584"/>
                        <a:pt x="429514" y="226946"/>
                        <a:pt x="406760" y="261342"/>
                      </a:cubicBezTo>
                      <a:cubicBezTo>
                        <a:pt x="384006" y="295738"/>
                        <a:pt x="259652" y="499467"/>
                        <a:pt x="235310" y="537567"/>
                      </a:cubicBezTo>
                      <a:cubicBezTo>
                        <a:pt x="210968" y="575667"/>
                        <a:pt x="284522" y="460838"/>
                        <a:pt x="260710" y="489942"/>
                      </a:cubicBezTo>
                      <a:cubicBezTo>
                        <a:pt x="236898" y="519046"/>
                        <a:pt x="135827" y="664567"/>
                        <a:pt x="92435" y="712192"/>
                      </a:cubicBezTo>
                      <a:cubicBezTo>
                        <a:pt x="49043" y="759817"/>
                        <a:pt x="-4932" y="789450"/>
                        <a:pt x="360" y="775692"/>
                      </a:cubicBezTo>
                      <a:cubicBezTo>
                        <a:pt x="5652" y="761934"/>
                        <a:pt x="124185" y="629642"/>
                        <a:pt x="124185" y="629642"/>
                      </a:cubicBezTo>
                      <a:cubicBezTo>
                        <a:pt x="186627" y="555030"/>
                        <a:pt x="344848" y="357121"/>
                        <a:pt x="375010" y="328017"/>
                      </a:cubicBezTo>
                      <a:cubicBezTo>
                        <a:pt x="405172" y="298913"/>
                        <a:pt x="288756" y="504759"/>
                        <a:pt x="305160" y="455017"/>
                      </a:cubicBezTo>
                      <a:cubicBezTo>
                        <a:pt x="321564" y="405275"/>
                        <a:pt x="446448" y="21629"/>
                        <a:pt x="457560" y="99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2" name="フリーフォーム 1141">
                  <a:extLst>
                    <a:ext uri="{FF2B5EF4-FFF2-40B4-BE49-F238E27FC236}">
                      <a16:creationId xmlns:a16="http://schemas.microsoft.com/office/drawing/2014/main" id="{329A0AC6-4801-E529-D479-933B16D5ED28}"/>
                    </a:ext>
                  </a:extLst>
                </p:cNvPr>
                <p:cNvSpPr/>
                <p:nvPr/>
              </p:nvSpPr>
              <p:spPr>
                <a:xfrm>
                  <a:off x="5394207" y="7508187"/>
                  <a:ext cx="337344" cy="652253"/>
                </a:xfrm>
                <a:custGeom>
                  <a:avLst/>
                  <a:gdLst>
                    <a:gd name="connsiteX0" fmla="*/ 336668 w 337344"/>
                    <a:gd name="connsiteY0" fmla="*/ 688 h 652253"/>
                    <a:gd name="connsiteX1" fmla="*/ 254118 w 337344"/>
                    <a:gd name="connsiteY1" fmla="*/ 289613 h 652253"/>
                    <a:gd name="connsiteX2" fmla="*/ 177918 w 337344"/>
                    <a:gd name="connsiteY2" fmla="*/ 451538 h 652253"/>
                    <a:gd name="connsiteX3" fmla="*/ 118 w 337344"/>
                    <a:gd name="connsiteY3" fmla="*/ 651563 h 652253"/>
                    <a:gd name="connsiteX4" fmla="*/ 206493 w 337344"/>
                    <a:gd name="connsiteY4" fmla="*/ 378513 h 652253"/>
                    <a:gd name="connsiteX5" fmla="*/ 336668 w 337344"/>
                    <a:gd name="connsiteY5" fmla="*/ 688 h 6522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37344" h="652253">
                      <a:moveTo>
                        <a:pt x="336668" y="688"/>
                      </a:moveTo>
                      <a:cubicBezTo>
                        <a:pt x="344606" y="-14129"/>
                        <a:pt x="280576" y="214471"/>
                        <a:pt x="254118" y="289613"/>
                      </a:cubicBezTo>
                      <a:cubicBezTo>
                        <a:pt x="227660" y="364755"/>
                        <a:pt x="220251" y="391213"/>
                        <a:pt x="177918" y="451538"/>
                      </a:cubicBezTo>
                      <a:cubicBezTo>
                        <a:pt x="135585" y="511863"/>
                        <a:pt x="-4644" y="663734"/>
                        <a:pt x="118" y="651563"/>
                      </a:cubicBezTo>
                      <a:cubicBezTo>
                        <a:pt x="4880" y="639392"/>
                        <a:pt x="151989" y="484346"/>
                        <a:pt x="206493" y="378513"/>
                      </a:cubicBezTo>
                      <a:cubicBezTo>
                        <a:pt x="260997" y="272680"/>
                        <a:pt x="328730" y="15505"/>
                        <a:pt x="336668" y="68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3" name="フリーフォーム 1142">
                  <a:extLst>
                    <a:ext uri="{FF2B5EF4-FFF2-40B4-BE49-F238E27FC236}">
                      <a16:creationId xmlns:a16="http://schemas.microsoft.com/office/drawing/2014/main" id="{8207DF13-6E60-63A3-C8C8-F14928B861D8}"/>
                    </a:ext>
                  </a:extLst>
                </p:cNvPr>
                <p:cNvSpPr/>
                <p:nvPr/>
              </p:nvSpPr>
              <p:spPr>
                <a:xfrm>
                  <a:off x="3061801" y="7533762"/>
                  <a:ext cx="342066" cy="1106941"/>
                </a:xfrm>
                <a:custGeom>
                  <a:avLst/>
                  <a:gdLst>
                    <a:gd name="connsiteX0" fmla="*/ 341799 w 342066"/>
                    <a:gd name="connsiteY0" fmla="*/ 3688 h 1106941"/>
                    <a:gd name="connsiteX1" fmla="*/ 173524 w 342066"/>
                    <a:gd name="connsiteY1" fmla="*/ 460888 h 1106941"/>
                    <a:gd name="connsiteX2" fmla="*/ 8424 w 342066"/>
                    <a:gd name="connsiteY2" fmla="*/ 1073663 h 1106941"/>
                    <a:gd name="connsiteX3" fmla="*/ 43349 w 342066"/>
                    <a:gd name="connsiteY3" fmla="*/ 946663 h 1106941"/>
                    <a:gd name="connsiteX4" fmla="*/ 208449 w 342066"/>
                    <a:gd name="connsiteY4" fmla="*/ 283088 h 1106941"/>
                    <a:gd name="connsiteX5" fmla="*/ 341799 w 342066"/>
                    <a:gd name="connsiteY5" fmla="*/ 3688 h 11069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42066" h="1106941">
                      <a:moveTo>
                        <a:pt x="341799" y="3688"/>
                      </a:moveTo>
                      <a:cubicBezTo>
                        <a:pt x="335978" y="33321"/>
                        <a:pt x="229086" y="282559"/>
                        <a:pt x="173524" y="460888"/>
                      </a:cubicBezTo>
                      <a:cubicBezTo>
                        <a:pt x="117962" y="639217"/>
                        <a:pt x="30120" y="992701"/>
                        <a:pt x="8424" y="1073663"/>
                      </a:cubicBezTo>
                      <a:cubicBezTo>
                        <a:pt x="-13272" y="1154625"/>
                        <a:pt x="10012" y="1078425"/>
                        <a:pt x="43349" y="946663"/>
                      </a:cubicBezTo>
                      <a:cubicBezTo>
                        <a:pt x="76686" y="814901"/>
                        <a:pt x="159766" y="438134"/>
                        <a:pt x="208449" y="283088"/>
                      </a:cubicBezTo>
                      <a:cubicBezTo>
                        <a:pt x="257132" y="128042"/>
                        <a:pt x="347620" y="-25945"/>
                        <a:pt x="341799" y="368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4" name="フリーフォーム 1143">
                  <a:extLst>
                    <a:ext uri="{FF2B5EF4-FFF2-40B4-BE49-F238E27FC236}">
                      <a16:creationId xmlns:a16="http://schemas.microsoft.com/office/drawing/2014/main" id="{EF35A046-4C98-6613-A861-67739119B3CD}"/>
                    </a:ext>
                  </a:extLst>
                </p:cNvPr>
                <p:cNvSpPr/>
                <p:nvPr/>
              </p:nvSpPr>
              <p:spPr>
                <a:xfrm>
                  <a:off x="2517765" y="7707709"/>
                  <a:ext cx="803523" cy="842569"/>
                </a:xfrm>
                <a:custGeom>
                  <a:avLst/>
                  <a:gdLst>
                    <a:gd name="connsiteX0" fmla="*/ 803285 w 803523"/>
                    <a:gd name="connsiteY0" fmla="*/ 1191 h 842569"/>
                    <a:gd name="connsiteX1" fmla="*/ 549285 w 803523"/>
                    <a:gd name="connsiteY1" fmla="*/ 290116 h 842569"/>
                    <a:gd name="connsiteX2" fmla="*/ 184160 w 803523"/>
                    <a:gd name="connsiteY2" fmla="*/ 613966 h 842569"/>
                    <a:gd name="connsiteX3" fmla="*/ 254010 w 803523"/>
                    <a:gd name="connsiteY3" fmla="*/ 547291 h 842569"/>
                    <a:gd name="connsiteX4" fmla="*/ 10 w 803523"/>
                    <a:gd name="connsiteY4" fmla="*/ 842566 h 842569"/>
                    <a:gd name="connsiteX5" fmla="*/ 244485 w 803523"/>
                    <a:gd name="connsiteY5" fmla="*/ 553641 h 842569"/>
                    <a:gd name="connsiteX6" fmla="*/ 415935 w 803523"/>
                    <a:gd name="connsiteY6" fmla="*/ 391716 h 842569"/>
                    <a:gd name="connsiteX7" fmla="*/ 660410 w 803523"/>
                    <a:gd name="connsiteY7" fmla="*/ 128191 h 842569"/>
                    <a:gd name="connsiteX8" fmla="*/ 596910 w 803523"/>
                    <a:gd name="connsiteY8" fmla="*/ 185341 h 842569"/>
                    <a:gd name="connsiteX9" fmla="*/ 803285 w 803523"/>
                    <a:gd name="connsiteY9" fmla="*/ 1191 h 8425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03523" h="842569">
                      <a:moveTo>
                        <a:pt x="803285" y="1191"/>
                      </a:moveTo>
                      <a:cubicBezTo>
                        <a:pt x="795348" y="18653"/>
                        <a:pt x="652472" y="187987"/>
                        <a:pt x="549285" y="290116"/>
                      </a:cubicBezTo>
                      <a:cubicBezTo>
                        <a:pt x="446098" y="392245"/>
                        <a:pt x="233372" y="571104"/>
                        <a:pt x="184160" y="613966"/>
                      </a:cubicBezTo>
                      <a:cubicBezTo>
                        <a:pt x="134947" y="656829"/>
                        <a:pt x="284702" y="509191"/>
                        <a:pt x="254010" y="547291"/>
                      </a:cubicBezTo>
                      <a:cubicBezTo>
                        <a:pt x="223318" y="585391"/>
                        <a:pt x="1598" y="841508"/>
                        <a:pt x="10" y="842566"/>
                      </a:cubicBezTo>
                      <a:cubicBezTo>
                        <a:pt x="-1578" y="843624"/>
                        <a:pt x="175164" y="628783"/>
                        <a:pt x="244485" y="553641"/>
                      </a:cubicBezTo>
                      <a:cubicBezTo>
                        <a:pt x="313806" y="478499"/>
                        <a:pt x="346614" y="462624"/>
                        <a:pt x="415935" y="391716"/>
                      </a:cubicBezTo>
                      <a:cubicBezTo>
                        <a:pt x="485256" y="320808"/>
                        <a:pt x="630247" y="162587"/>
                        <a:pt x="660410" y="128191"/>
                      </a:cubicBezTo>
                      <a:cubicBezTo>
                        <a:pt x="690573" y="93795"/>
                        <a:pt x="575214" y="207037"/>
                        <a:pt x="596910" y="185341"/>
                      </a:cubicBezTo>
                      <a:cubicBezTo>
                        <a:pt x="618606" y="163645"/>
                        <a:pt x="811222" y="-16271"/>
                        <a:pt x="803285" y="119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5" name="フリーフォーム 1144">
                  <a:extLst>
                    <a:ext uri="{FF2B5EF4-FFF2-40B4-BE49-F238E27FC236}">
                      <a16:creationId xmlns:a16="http://schemas.microsoft.com/office/drawing/2014/main" id="{31D9EAF1-0B06-82E3-A31A-B070112A8561}"/>
                    </a:ext>
                  </a:extLst>
                </p:cNvPr>
                <p:cNvSpPr/>
                <p:nvPr/>
              </p:nvSpPr>
              <p:spPr>
                <a:xfrm>
                  <a:off x="1610487" y="8070849"/>
                  <a:ext cx="1380398" cy="1032362"/>
                </a:xfrm>
                <a:custGeom>
                  <a:avLst/>
                  <a:gdLst>
                    <a:gd name="connsiteX0" fmla="*/ 1380363 w 1380398"/>
                    <a:gd name="connsiteY0" fmla="*/ 1 h 1032362"/>
                    <a:gd name="connsiteX1" fmla="*/ 846963 w 1380398"/>
                    <a:gd name="connsiteY1" fmla="*/ 222251 h 1032362"/>
                    <a:gd name="connsiteX2" fmla="*/ 396113 w 1380398"/>
                    <a:gd name="connsiteY2" fmla="*/ 657226 h 1032362"/>
                    <a:gd name="connsiteX3" fmla="*/ 8763 w 1380398"/>
                    <a:gd name="connsiteY3" fmla="*/ 1022351 h 1032362"/>
                    <a:gd name="connsiteX4" fmla="*/ 173863 w 1380398"/>
                    <a:gd name="connsiteY4" fmla="*/ 876301 h 1032362"/>
                    <a:gd name="connsiteX5" fmla="*/ 710438 w 1380398"/>
                    <a:gd name="connsiteY5" fmla="*/ 327026 h 1032362"/>
                    <a:gd name="connsiteX6" fmla="*/ 821563 w 1380398"/>
                    <a:gd name="connsiteY6" fmla="*/ 219076 h 1032362"/>
                    <a:gd name="connsiteX7" fmla="*/ 1380363 w 1380398"/>
                    <a:gd name="connsiteY7" fmla="*/ 1 h 10323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380398" h="1032362">
                      <a:moveTo>
                        <a:pt x="1380363" y="1"/>
                      </a:moveTo>
                      <a:cubicBezTo>
                        <a:pt x="1384596" y="530"/>
                        <a:pt x="1011005" y="112714"/>
                        <a:pt x="846963" y="222251"/>
                      </a:cubicBezTo>
                      <a:cubicBezTo>
                        <a:pt x="682921" y="331788"/>
                        <a:pt x="535813" y="523876"/>
                        <a:pt x="396113" y="657226"/>
                      </a:cubicBezTo>
                      <a:cubicBezTo>
                        <a:pt x="256413" y="790576"/>
                        <a:pt x="45805" y="985839"/>
                        <a:pt x="8763" y="1022351"/>
                      </a:cubicBezTo>
                      <a:cubicBezTo>
                        <a:pt x="-28279" y="1058863"/>
                        <a:pt x="56917" y="992188"/>
                        <a:pt x="173863" y="876301"/>
                      </a:cubicBezTo>
                      <a:cubicBezTo>
                        <a:pt x="290809" y="760414"/>
                        <a:pt x="602488" y="436564"/>
                        <a:pt x="710438" y="327026"/>
                      </a:cubicBezTo>
                      <a:cubicBezTo>
                        <a:pt x="818388" y="217488"/>
                        <a:pt x="711496" y="271463"/>
                        <a:pt x="821563" y="219076"/>
                      </a:cubicBezTo>
                      <a:cubicBezTo>
                        <a:pt x="931630" y="166689"/>
                        <a:pt x="1376130" y="-528"/>
                        <a:pt x="1380363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6" name="フリーフォーム 1145">
                  <a:extLst>
                    <a:ext uri="{FF2B5EF4-FFF2-40B4-BE49-F238E27FC236}">
                      <a16:creationId xmlns:a16="http://schemas.microsoft.com/office/drawing/2014/main" id="{0CADADB0-8545-8B64-BA80-84E6C8810D6E}"/>
                    </a:ext>
                  </a:extLst>
                </p:cNvPr>
                <p:cNvSpPr/>
                <p:nvPr/>
              </p:nvSpPr>
              <p:spPr>
                <a:xfrm>
                  <a:off x="3285866" y="7899395"/>
                  <a:ext cx="160371" cy="543919"/>
                </a:xfrm>
                <a:custGeom>
                  <a:avLst/>
                  <a:gdLst>
                    <a:gd name="connsiteX0" fmla="*/ 259 w 160371"/>
                    <a:gd name="connsiteY0" fmla="*/ 5 h 543919"/>
                    <a:gd name="connsiteX1" fmla="*/ 98684 w 160371"/>
                    <a:gd name="connsiteY1" fmla="*/ 412755 h 543919"/>
                    <a:gd name="connsiteX2" fmla="*/ 159009 w 160371"/>
                    <a:gd name="connsiteY2" fmla="*/ 542930 h 543919"/>
                    <a:gd name="connsiteX3" fmla="*/ 139959 w 160371"/>
                    <a:gd name="connsiteY3" fmla="*/ 466730 h 543919"/>
                    <a:gd name="connsiteX4" fmla="*/ 130434 w 160371"/>
                    <a:gd name="connsiteY4" fmla="*/ 358780 h 543919"/>
                    <a:gd name="connsiteX5" fmla="*/ 130434 w 160371"/>
                    <a:gd name="connsiteY5" fmla="*/ 403230 h 543919"/>
                    <a:gd name="connsiteX6" fmla="*/ 259 w 160371"/>
                    <a:gd name="connsiteY6" fmla="*/ 5 h 5439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0371" h="543919">
                      <a:moveTo>
                        <a:pt x="259" y="5"/>
                      </a:moveTo>
                      <a:cubicBezTo>
                        <a:pt x="-5033" y="1592"/>
                        <a:pt x="72226" y="322268"/>
                        <a:pt x="98684" y="412755"/>
                      </a:cubicBezTo>
                      <a:cubicBezTo>
                        <a:pt x="125142" y="503242"/>
                        <a:pt x="152130" y="533934"/>
                        <a:pt x="159009" y="542930"/>
                      </a:cubicBezTo>
                      <a:cubicBezTo>
                        <a:pt x="165888" y="551926"/>
                        <a:pt x="144721" y="497421"/>
                        <a:pt x="139959" y="466730"/>
                      </a:cubicBezTo>
                      <a:cubicBezTo>
                        <a:pt x="135197" y="436039"/>
                        <a:pt x="132022" y="369363"/>
                        <a:pt x="130434" y="358780"/>
                      </a:cubicBezTo>
                      <a:cubicBezTo>
                        <a:pt x="128847" y="348197"/>
                        <a:pt x="151601" y="461438"/>
                        <a:pt x="130434" y="403230"/>
                      </a:cubicBezTo>
                      <a:cubicBezTo>
                        <a:pt x="109267" y="345022"/>
                        <a:pt x="5551" y="-1582"/>
                        <a:pt x="259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7" name="フリーフォーム 1146">
                  <a:extLst>
                    <a:ext uri="{FF2B5EF4-FFF2-40B4-BE49-F238E27FC236}">
                      <a16:creationId xmlns:a16="http://schemas.microsoft.com/office/drawing/2014/main" id="{97E7F955-BCC5-F60C-90F8-7FFBF482C821}"/>
                    </a:ext>
                  </a:extLst>
                </p:cNvPr>
                <p:cNvSpPr/>
                <p:nvPr/>
              </p:nvSpPr>
              <p:spPr>
                <a:xfrm>
                  <a:off x="2945749" y="8341764"/>
                  <a:ext cx="563417" cy="911735"/>
                </a:xfrm>
                <a:custGeom>
                  <a:avLst/>
                  <a:gdLst>
                    <a:gd name="connsiteX0" fmla="*/ 562626 w 563417"/>
                    <a:gd name="connsiteY0" fmla="*/ 2136 h 911735"/>
                    <a:gd name="connsiteX1" fmla="*/ 257826 w 563417"/>
                    <a:gd name="connsiteY1" fmla="*/ 491086 h 911735"/>
                    <a:gd name="connsiteX2" fmla="*/ 651 w 563417"/>
                    <a:gd name="connsiteY2" fmla="*/ 910186 h 911735"/>
                    <a:gd name="connsiteX3" fmla="*/ 334026 w 563417"/>
                    <a:gd name="connsiteY3" fmla="*/ 338686 h 911735"/>
                    <a:gd name="connsiteX4" fmla="*/ 562626 w 563417"/>
                    <a:gd name="connsiteY4" fmla="*/ 2136 h 9117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63417" h="911735">
                      <a:moveTo>
                        <a:pt x="562626" y="2136"/>
                      </a:moveTo>
                      <a:cubicBezTo>
                        <a:pt x="549926" y="27536"/>
                        <a:pt x="351489" y="339744"/>
                        <a:pt x="257826" y="491086"/>
                      </a:cubicBezTo>
                      <a:cubicBezTo>
                        <a:pt x="164163" y="642428"/>
                        <a:pt x="-12049" y="935586"/>
                        <a:pt x="651" y="910186"/>
                      </a:cubicBezTo>
                      <a:cubicBezTo>
                        <a:pt x="13351" y="884786"/>
                        <a:pt x="235601" y="494261"/>
                        <a:pt x="334026" y="338686"/>
                      </a:cubicBezTo>
                      <a:cubicBezTo>
                        <a:pt x="432451" y="183111"/>
                        <a:pt x="575326" y="-23264"/>
                        <a:pt x="562626" y="213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8" name="フリーフォーム 1147">
                  <a:extLst>
                    <a:ext uri="{FF2B5EF4-FFF2-40B4-BE49-F238E27FC236}">
                      <a16:creationId xmlns:a16="http://schemas.microsoft.com/office/drawing/2014/main" id="{7D171ECC-8C11-A518-A4E7-8DC4A8C28E27}"/>
                    </a:ext>
                  </a:extLst>
                </p:cNvPr>
                <p:cNvSpPr/>
                <p:nvPr/>
              </p:nvSpPr>
              <p:spPr>
                <a:xfrm>
                  <a:off x="2936635" y="8429581"/>
                  <a:ext cx="448009" cy="763748"/>
                </a:xfrm>
                <a:custGeom>
                  <a:avLst/>
                  <a:gdLst>
                    <a:gd name="connsiteX0" fmla="*/ 441565 w 448009"/>
                    <a:gd name="connsiteY0" fmla="*/ 12744 h 763748"/>
                    <a:gd name="connsiteX1" fmla="*/ 3415 w 448009"/>
                    <a:gd name="connsiteY1" fmla="*/ 758869 h 763748"/>
                    <a:gd name="connsiteX2" fmla="*/ 247890 w 448009"/>
                    <a:gd name="connsiteY2" fmla="*/ 320719 h 763748"/>
                    <a:gd name="connsiteX3" fmla="*/ 441565 w 448009"/>
                    <a:gd name="connsiteY3" fmla="*/ 12744 h 7637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48009" h="763748">
                      <a:moveTo>
                        <a:pt x="441565" y="12744"/>
                      </a:moveTo>
                      <a:cubicBezTo>
                        <a:pt x="400819" y="85769"/>
                        <a:pt x="35694" y="707540"/>
                        <a:pt x="3415" y="758869"/>
                      </a:cubicBezTo>
                      <a:cubicBezTo>
                        <a:pt x="-28864" y="810198"/>
                        <a:pt x="176453" y="442427"/>
                        <a:pt x="247890" y="320719"/>
                      </a:cubicBezTo>
                      <a:cubicBezTo>
                        <a:pt x="319327" y="199011"/>
                        <a:pt x="482311" y="-60281"/>
                        <a:pt x="441565" y="1274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9" name="フリーフォーム 1148">
                  <a:extLst>
                    <a:ext uri="{FF2B5EF4-FFF2-40B4-BE49-F238E27FC236}">
                      <a16:creationId xmlns:a16="http://schemas.microsoft.com/office/drawing/2014/main" id="{43C1DE4D-203A-B025-CDC8-CD0C4E99E7A7}"/>
                    </a:ext>
                  </a:extLst>
                </p:cNvPr>
                <p:cNvSpPr/>
                <p:nvPr/>
              </p:nvSpPr>
              <p:spPr>
                <a:xfrm>
                  <a:off x="1689262" y="9102119"/>
                  <a:ext cx="1272853" cy="166434"/>
                </a:xfrm>
                <a:custGeom>
                  <a:avLst/>
                  <a:gdLst>
                    <a:gd name="connsiteX0" fmla="*/ 3013 w 1272853"/>
                    <a:gd name="connsiteY0" fmla="*/ 606 h 166434"/>
                    <a:gd name="connsiteX1" fmla="*/ 850738 w 1272853"/>
                    <a:gd name="connsiteY1" fmla="*/ 114906 h 166434"/>
                    <a:gd name="connsiteX2" fmla="*/ 688813 w 1272853"/>
                    <a:gd name="connsiteY2" fmla="*/ 79981 h 166434"/>
                    <a:gd name="connsiteX3" fmla="*/ 1266663 w 1272853"/>
                    <a:gd name="connsiteY3" fmla="*/ 165706 h 166434"/>
                    <a:gd name="connsiteX4" fmla="*/ 958688 w 1272853"/>
                    <a:gd name="connsiteY4" fmla="*/ 114906 h 166434"/>
                    <a:gd name="connsiteX5" fmla="*/ 409413 w 1272853"/>
                    <a:gd name="connsiteY5" fmla="*/ 6956 h 166434"/>
                    <a:gd name="connsiteX6" fmla="*/ 561813 w 1272853"/>
                    <a:gd name="connsiteY6" fmla="*/ 67281 h 166434"/>
                    <a:gd name="connsiteX7" fmla="*/ 3013 w 1272853"/>
                    <a:gd name="connsiteY7" fmla="*/ 606 h 1664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272853" h="166434">
                      <a:moveTo>
                        <a:pt x="3013" y="606"/>
                      </a:moveTo>
                      <a:cubicBezTo>
                        <a:pt x="51167" y="8543"/>
                        <a:pt x="736438" y="101677"/>
                        <a:pt x="850738" y="114906"/>
                      </a:cubicBezTo>
                      <a:cubicBezTo>
                        <a:pt x="965038" y="128135"/>
                        <a:pt x="619492" y="71514"/>
                        <a:pt x="688813" y="79981"/>
                      </a:cubicBezTo>
                      <a:cubicBezTo>
                        <a:pt x="758134" y="88448"/>
                        <a:pt x="1221684" y="159885"/>
                        <a:pt x="1266663" y="165706"/>
                      </a:cubicBezTo>
                      <a:cubicBezTo>
                        <a:pt x="1311642" y="171527"/>
                        <a:pt x="1101563" y="141364"/>
                        <a:pt x="958688" y="114906"/>
                      </a:cubicBezTo>
                      <a:cubicBezTo>
                        <a:pt x="815813" y="88448"/>
                        <a:pt x="475559" y="14893"/>
                        <a:pt x="409413" y="6956"/>
                      </a:cubicBezTo>
                      <a:cubicBezTo>
                        <a:pt x="343267" y="-981"/>
                        <a:pt x="624784" y="69398"/>
                        <a:pt x="561813" y="67281"/>
                      </a:cubicBezTo>
                      <a:cubicBezTo>
                        <a:pt x="498842" y="65164"/>
                        <a:pt x="-45141" y="-7331"/>
                        <a:pt x="3013" y="60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0" name="フリーフォーム 1149">
                  <a:extLst>
                    <a:ext uri="{FF2B5EF4-FFF2-40B4-BE49-F238E27FC236}">
                      <a16:creationId xmlns:a16="http://schemas.microsoft.com/office/drawing/2014/main" id="{3EBA65CF-7998-A4E0-9E71-54D41B45B80C}"/>
                    </a:ext>
                  </a:extLst>
                </p:cNvPr>
                <p:cNvSpPr/>
                <p:nvPr/>
              </p:nvSpPr>
              <p:spPr>
                <a:xfrm>
                  <a:off x="1727200" y="9178925"/>
                  <a:ext cx="1203359" cy="149608"/>
                </a:xfrm>
                <a:custGeom>
                  <a:avLst/>
                  <a:gdLst>
                    <a:gd name="connsiteX0" fmla="*/ 0 w 1203359"/>
                    <a:gd name="connsiteY0" fmla="*/ 0 h 149608"/>
                    <a:gd name="connsiteX1" fmla="*/ 1165225 w 1203359"/>
                    <a:gd name="connsiteY1" fmla="*/ 146050 h 149608"/>
                    <a:gd name="connsiteX2" fmla="*/ 942975 w 1203359"/>
                    <a:gd name="connsiteY2" fmla="*/ 107950 h 149608"/>
                    <a:gd name="connsiteX3" fmla="*/ 0 w 1203359"/>
                    <a:gd name="connsiteY3" fmla="*/ 0 h 1496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03359" h="149608">
                      <a:moveTo>
                        <a:pt x="0" y="0"/>
                      </a:moveTo>
                      <a:lnTo>
                        <a:pt x="1165225" y="146050"/>
                      </a:lnTo>
                      <a:cubicBezTo>
                        <a:pt x="1322387" y="164042"/>
                        <a:pt x="942975" y="107950"/>
                        <a:pt x="942975" y="10795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1" name="フリーフォーム 1150">
                  <a:extLst>
                    <a:ext uri="{FF2B5EF4-FFF2-40B4-BE49-F238E27FC236}">
                      <a16:creationId xmlns:a16="http://schemas.microsoft.com/office/drawing/2014/main" id="{F7838462-2F4A-CFDD-BF50-81EF87040A93}"/>
                    </a:ext>
                  </a:extLst>
                </p:cNvPr>
                <p:cNvSpPr/>
                <p:nvPr/>
              </p:nvSpPr>
              <p:spPr>
                <a:xfrm>
                  <a:off x="1580251" y="9121778"/>
                  <a:ext cx="254999" cy="1045179"/>
                </a:xfrm>
                <a:custGeom>
                  <a:avLst/>
                  <a:gdLst>
                    <a:gd name="connsiteX0" fmla="*/ 58049 w 254999"/>
                    <a:gd name="connsiteY0" fmla="*/ 3172 h 1045179"/>
                    <a:gd name="connsiteX1" fmla="*/ 7249 w 254999"/>
                    <a:gd name="connsiteY1" fmla="*/ 200022 h 1045179"/>
                    <a:gd name="connsiteX2" fmla="*/ 54874 w 254999"/>
                    <a:gd name="connsiteY2" fmla="*/ 517522 h 1045179"/>
                    <a:gd name="connsiteX3" fmla="*/ 61224 w 254999"/>
                    <a:gd name="connsiteY3" fmla="*/ 412747 h 1045179"/>
                    <a:gd name="connsiteX4" fmla="*/ 254899 w 254999"/>
                    <a:gd name="connsiteY4" fmla="*/ 1044572 h 1045179"/>
                    <a:gd name="connsiteX5" fmla="*/ 32649 w 254999"/>
                    <a:gd name="connsiteY5" fmla="*/ 282572 h 1045179"/>
                    <a:gd name="connsiteX6" fmla="*/ 4074 w 254999"/>
                    <a:gd name="connsiteY6" fmla="*/ 92072 h 1045179"/>
                    <a:gd name="connsiteX7" fmla="*/ 58049 w 254999"/>
                    <a:gd name="connsiteY7" fmla="*/ 3172 h 10451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54999" h="1045179">
                      <a:moveTo>
                        <a:pt x="58049" y="3172"/>
                      </a:moveTo>
                      <a:cubicBezTo>
                        <a:pt x="58578" y="21164"/>
                        <a:pt x="7778" y="114297"/>
                        <a:pt x="7249" y="200022"/>
                      </a:cubicBezTo>
                      <a:cubicBezTo>
                        <a:pt x="6720" y="285747"/>
                        <a:pt x="45878" y="482068"/>
                        <a:pt x="54874" y="517522"/>
                      </a:cubicBezTo>
                      <a:cubicBezTo>
                        <a:pt x="63870" y="552976"/>
                        <a:pt x="27886" y="324905"/>
                        <a:pt x="61224" y="412747"/>
                      </a:cubicBezTo>
                      <a:cubicBezTo>
                        <a:pt x="94562" y="500589"/>
                        <a:pt x="259661" y="1066268"/>
                        <a:pt x="254899" y="1044572"/>
                      </a:cubicBezTo>
                      <a:cubicBezTo>
                        <a:pt x="250137" y="1022876"/>
                        <a:pt x="74453" y="441322"/>
                        <a:pt x="32649" y="282572"/>
                      </a:cubicBezTo>
                      <a:cubicBezTo>
                        <a:pt x="-9155" y="123822"/>
                        <a:pt x="-689" y="136522"/>
                        <a:pt x="4074" y="92072"/>
                      </a:cubicBezTo>
                      <a:cubicBezTo>
                        <a:pt x="8836" y="47622"/>
                        <a:pt x="57520" y="-14820"/>
                        <a:pt x="58049" y="317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2" name="フリーフォーム 1151">
                  <a:extLst>
                    <a:ext uri="{FF2B5EF4-FFF2-40B4-BE49-F238E27FC236}">
                      <a16:creationId xmlns:a16="http://schemas.microsoft.com/office/drawing/2014/main" id="{1154465A-1126-03A1-6B02-15E667398A21}"/>
                    </a:ext>
                  </a:extLst>
                </p:cNvPr>
                <p:cNvSpPr/>
                <p:nvPr/>
              </p:nvSpPr>
              <p:spPr>
                <a:xfrm>
                  <a:off x="1637590" y="9141368"/>
                  <a:ext cx="442010" cy="1504822"/>
                </a:xfrm>
                <a:custGeom>
                  <a:avLst/>
                  <a:gdLst>
                    <a:gd name="connsiteX0" fmla="*/ 38810 w 442010"/>
                    <a:gd name="connsiteY0" fmla="*/ 2632 h 1504822"/>
                    <a:gd name="connsiteX1" fmla="*/ 54685 w 442010"/>
                    <a:gd name="connsiteY1" fmla="*/ 313782 h 1504822"/>
                    <a:gd name="connsiteX2" fmla="*/ 413460 w 442010"/>
                    <a:gd name="connsiteY2" fmla="*/ 1418682 h 1504822"/>
                    <a:gd name="connsiteX3" fmla="*/ 384885 w 442010"/>
                    <a:gd name="connsiteY3" fmla="*/ 1336132 h 1504822"/>
                    <a:gd name="connsiteX4" fmla="*/ 108660 w 442010"/>
                    <a:gd name="connsiteY4" fmla="*/ 570957 h 1504822"/>
                    <a:gd name="connsiteX5" fmla="*/ 3885 w 442010"/>
                    <a:gd name="connsiteY5" fmla="*/ 186782 h 1504822"/>
                    <a:gd name="connsiteX6" fmla="*/ 38810 w 442010"/>
                    <a:gd name="connsiteY6" fmla="*/ 2632 h 15048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42010" h="1504822">
                      <a:moveTo>
                        <a:pt x="38810" y="2632"/>
                      </a:moveTo>
                      <a:cubicBezTo>
                        <a:pt x="47277" y="23799"/>
                        <a:pt x="-7757" y="77774"/>
                        <a:pt x="54685" y="313782"/>
                      </a:cubicBezTo>
                      <a:cubicBezTo>
                        <a:pt x="117127" y="549790"/>
                        <a:pt x="358427" y="1248290"/>
                        <a:pt x="413460" y="1418682"/>
                      </a:cubicBezTo>
                      <a:cubicBezTo>
                        <a:pt x="468493" y="1589074"/>
                        <a:pt x="435685" y="1477419"/>
                        <a:pt x="384885" y="1336132"/>
                      </a:cubicBezTo>
                      <a:cubicBezTo>
                        <a:pt x="334085" y="1194845"/>
                        <a:pt x="172160" y="762515"/>
                        <a:pt x="108660" y="570957"/>
                      </a:cubicBezTo>
                      <a:cubicBezTo>
                        <a:pt x="45160" y="379399"/>
                        <a:pt x="20818" y="281503"/>
                        <a:pt x="3885" y="186782"/>
                      </a:cubicBezTo>
                      <a:cubicBezTo>
                        <a:pt x="-13048" y="92061"/>
                        <a:pt x="30343" y="-18535"/>
                        <a:pt x="38810" y="263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3" name="フリーフォーム 1152">
                  <a:extLst>
                    <a:ext uri="{FF2B5EF4-FFF2-40B4-BE49-F238E27FC236}">
                      <a16:creationId xmlns:a16="http://schemas.microsoft.com/office/drawing/2014/main" id="{55385D2B-09D5-26D5-90BE-BB9E410BD626}"/>
                    </a:ext>
                  </a:extLst>
                </p:cNvPr>
                <p:cNvSpPr/>
                <p:nvPr/>
              </p:nvSpPr>
              <p:spPr>
                <a:xfrm>
                  <a:off x="823871" y="8372475"/>
                  <a:ext cx="1559871" cy="589553"/>
                </a:xfrm>
                <a:custGeom>
                  <a:avLst/>
                  <a:gdLst>
                    <a:gd name="connsiteX0" fmla="*/ 1557379 w 1559871"/>
                    <a:gd name="connsiteY0" fmla="*/ 0 h 589553"/>
                    <a:gd name="connsiteX1" fmla="*/ 1274804 w 1559871"/>
                    <a:gd name="connsiteY1" fmla="*/ 104775 h 589553"/>
                    <a:gd name="connsiteX2" fmla="*/ 989054 w 1559871"/>
                    <a:gd name="connsiteY2" fmla="*/ 279400 h 589553"/>
                    <a:gd name="connsiteX3" fmla="*/ 1036679 w 1559871"/>
                    <a:gd name="connsiteY3" fmla="*/ 269875 h 589553"/>
                    <a:gd name="connsiteX4" fmla="*/ 255629 w 1559871"/>
                    <a:gd name="connsiteY4" fmla="*/ 511175 h 589553"/>
                    <a:gd name="connsiteX5" fmla="*/ 46079 w 1559871"/>
                    <a:gd name="connsiteY5" fmla="*/ 568325 h 589553"/>
                    <a:gd name="connsiteX6" fmla="*/ 1046204 w 1559871"/>
                    <a:gd name="connsiteY6" fmla="*/ 184150 h 589553"/>
                    <a:gd name="connsiteX7" fmla="*/ 1160504 w 1559871"/>
                    <a:gd name="connsiteY7" fmla="*/ 123825 h 589553"/>
                    <a:gd name="connsiteX8" fmla="*/ 1106529 w 1559871"/>
                    <a:gd name="connsiteY8" fmla="*/ 104775 h 589553"/>
                    <a:gd name="connsiteX9" fmla="*/ 1557379 w 1559871"/>
                    <a:gd name="connsiteY9" fmla="*/ 0 h 5895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559871" h="589553">
                      <a:moveTo>
                        <a:pt x="1557379" y="0"/>
                      </a:moveTo>
                      <a:cubicBezTo>
                        <a:pt x="1585425" y="0"/>
                        <a:pt x="1369525" y="58208"/>
                        <a:pt x="1274804" y="104775"/>
                      </a:cubicBezTo>
                      <a:cubicBezTo>
                        <a:pt x="1180083" y="151342"/>
                        <a:pt x="1028742" y="251883"/>
                        <a:pt x="989054" y="279400"/>
                      </a:cubicBezTo>
                      <a:cubicBezTo>
                        <a:pt x="949366" y="306917"/>
                        <a:pt x="1036679" y="269875"/>
                        <a:pt x="1036679" y="269875"/>
                      </a:cubicBezTo>
                      <a:lnTo>
                        <a:pt x="255629" y="511175"/>
                      </a:lnTo>
                      <a:cubicBezTo>
                        <a:pt x="90529" y="560917"/>
                        <a:pt x="-85683" y="622829"/>
                        <a:pt x="46079" y="568325"/>
                      </a:cubicBezTo>
                      <a:cubicBezTo>
                        <a:pt x="177841" y="513821"/>
                        <a:pt x="860466" y="258233"/>
                        <a:pt x="1046204" y="184150"/>
                      </a:cubicBezTo>
                      <a:cubicBezTo>
                        <a:pt x="1231942" y="110067"/>
                        <a:pt x="1150450" y="137054"/>
                        <a:pt x="1160504" y="123825"/>
                      </a:cubicBezTo>
                      <a:cubicBezTo>
                        <a:pt x="1170558" y="110596"/>
                        <a:pt x="1035621" y="130175"/>
                        <a:pt x="1106529" y="104775"/>
                      </a:cubicBezTo>
                      <a:cubicBezTo>
                        <a:pt x="1177437" y="79375"/>
                        <a:pt x="1529333" y="0"/>
                        <a:pt x="1557379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4" name="フリーフォーム 1153">
                  <a:extLst>
                    <a:ext uri="{FF2B5EF4-FFF2-40B4-BE49-F238E27FC236}">
                      <a16:creationId xmlns:a16="http://schemas.microsoft.com/office/drawing/2014/main" id="{4B65303C-349D-9D82-EFD8-96B09158C1FB}"/>
                    </a:ext>
                  </a:extLst>
                </p:cNvPr>
                <p:cNvSpPr/>
                <p:nvPr/>
              </p:nvSpPr>
              <p:spPr>
                <a:xfrm>
                  <a:off x="822409" y="8940543"/>
                  <a:ext cx="152322" cy="1387777"/>
                </a:xfrm>
                <a:custGeom>
                  <a:avLst/>
                  <a:gdLst>
                    <a:gd name="connsiteX0" fmla="*/ 25316 w 152322"/>
                    <a:gd name="connsiteY0" fmla="*/ 257 h 1387777"/>
                    <a:gd name="connsiteX1" fmla="*/ 12616 w 152322"/>
                    <a:gd name="connsiteY1" fmla="*/ 355857 h 1387777"/>
                    <a:gd name="connsiteX2" fmla="*/ 152316 w 152322"/>
                    <a:gd name="connsiteY2" fmla="*/ 1387732 h 1387777"/>
                    <a:gd name="connsiteX3" fmla="*/ 6266 w 152322"/>
                    <a:gd name="connsiteY3" fmla="*/ 397132 h 1387777"/>
                    <a:gd name="connsiteX4" fmla="*/ 25316 w 152322"/>
                    <a:gd name="connsiteY4" fmla="*/ 257 h 13877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2322" h="1387777">
                      <a:moveTo>
                        <a:pt x="25316" y="257"/>
                      </a:moveTo>
                      <a:cubicBezTo>
                        <a:pt x="26374" y="-6622"/>
                        <a:pt x="-8551" y="124611"/>
                        <a:pt x="12616" y="355857"/>
                      </a:cubicBezTo>
                      <a:cubicBezTo>
                        <a:pt x="33783" y="587103"/>
                        <a:pt x="153374" y="1380853"/>
                        <a:pt x="152316" y="1387732"/>
                      </a:cubicBezTo>
                      <a:cubicBezTo>
                        <a:pt x="151258" y="1394611"/>
                        <a:pt x="27433" y="626790"/>
                        <a:pt x="6266" y="397132"/>
                      </a:cubicBezTo>
                      <a:cubicBezTo>
                        <a:pt x="-14901" y="167474"/>
                        <a:pt x="24258" y="7136"/>
                        <a:pt x="25316" y="25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5" name="フリーフォーム 1154">
                  <a:extLst>
                    <a:ext uri="{FF2B5EF4-FFF2-40B4-BE49-F238E27FC236}">
                      <a16:creationId xmlns:a16="http://schemas.microsoft.com/office/drawing/2014/main" id="{19E3DF12-AF46-0B5E-F401-7FA917329742}"/>
                    </a:ext>
                  </a:extLst>
                </p:cNvPr>
                <p:cNvSpPr/>
                <p:nvPr/>
              </p:nvSpPr>
              <p:spPr>
                <a:xfrm>
                  <a:off x="585788" y="8832496"/>
                  <a:ext cx="595339" cy="281240"/>
                </a:xfrm>
                <a:custGeom>
                  <a:avLst/>
                  <a:gdLst>
                    <a:gd name="connsiteX0" fmla="*/ 17462 w 595339"/>
                    <a:gd name="connsiteY0" fmla="*/ 276579 h 281240"/>
                    <a:gd name="connsiteX1" fmla="*/ 160337 w 595339"/>
                    <a:gd name="connsiteY1" fmla="*/ 114654 h 281240"/>
                    <a:gd name="connsiteX2" fmla="*/ 236537 w 595339"/>
                    <a:gd name="connsiteY2" fmla="*/ 92429 h 281240"/>
                    <a:gd name="connsiteX3" fmla="*/ 595312 w 595339"/>
                    <a:gd name="connsiteY3" fmla="*/ 354 h 281240"/>
                    <a:gd name="connsiteX4" fmla="*/ 255587 w 595339"/>
                    <a:gd name="connsiteY4" fmla="*/ 60679 h 281240"/>
                    <a:gd name="connsiteX5" fmla="*/ 153987 w 595339"/>
                    <a:gd name="connsiteY5" fmla="*/ 60679 h 281240"/>
                    <a:gd name="connsiteX6" fmla="*/ 131762 w 595339"/>
                    <a:gd name="connsiteY6" fmla="*/ 146404 h 281240"/>
                    <a:gd name="connsiteX7" fmla="*/ 14287 w 595339"/>
                    <a:gd name="connsiteY7" fmla="*/ 225779 h 281240"/>
                    <a:gd name="connsiteX8" fmla="*/ 17462 w 595339"/>
                    <a:gd name="connsiteY8" fmla="*/ 276579 h 2812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95339" h="281240">
                      <a:moveTo>
                        <a:pt x="17462" y="276579"/>
                      </a:moveTo>
                      <a:cubicBezTo>
                        <a:pt x="41804" y="258058"/>
                        <a:pt x="123825" y="145346"/>
                        <a:pt x="160337" y="114654"/>
                      </a:cubicBezTo>
                      <a:cubicBezTo>
                        <a:pt x="196850" y="83962"/>
                        <a:pt x="236537" y="92429"/>
                        <a:pt x="236537" y="92429"/>
                      </a:cubicBezTo>
                      <a:cubicBezTo>
                        <a:pt x="309033" y="73379"/>
                        <a:pt x="592137" y="5646"/>
                        <a:pt x="595312" y="354"/>
                      </a:cubicBezTo>
                      <a:cubicBezTo>
                        <a:pt x="598487" y="-4938"/>
                        <a:pt x="329141" y="50625"/>
                        <a:pt x="255587" y="60679"/>
                      </a:cubicBezTo>
                      <a:cubicBezTo>
                        <a:pt x="182033" y="70733"/>
                        <a:pt x="174624" y="46392"/>
                        <a:pt x="153987" y="60679"/>
                      </a:cubicBezTo>
                      <a:cubicBezTo>
                        <a:pt x="133350" y="74966"/>
                        <a:pt x="155045" y="118887"/>
                        <a:pt x="131762" y="146404"/>
                      </a:cubicBezTo>
                      <a:cubicBezTo>
                        <a:pt x="108479" y="173921"/>
                        <a:pt x="32279" y="197204"/>
                        <a:pt x="14287" y="225779"/>
                      </a:cubicBezTo>
                      <a:cubicBezTo>
                        <a:pt x="-3705" y="254354"/>
                        <a:pt x="-6880" y="295100"/>
                        <a:pt x="17462" y="27657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6" name="フリーフォーム 1155">
                  <a:extLst>
                    <a:ext uri="{FF2B5EF4-FFF2-40B4-BE49-F238E27FC236}">
                      <a16:creationId xmlns:a16="http://schemas.microsoft.com/office/drawing/2014/main" id="{068A4ABC-3474-DA2B-E36A-25B828600F05}"/>
                    </a:ext>
                  </a:extLst>
                </p:cNvPr>
                <p:cNvSpPr/>
                <p:nvPr/>
              </p:nvSpPr>
              <p:spPr>
                <a:xfrm>
                  <a:off x="606395" y="9001005"/>
                  <a:ext cx="95563" cy="549942"/>
                </a:xfrm>
                <a:custGeom>
                  <a:avLst/>
                  <a:gdLst>
                    <a:gd name="connsiteX0" fmla="*/ 95280 w 95563"/>
                    <a:gd name="connsiteY0" fmla="*/ 120 h 549942"/>
                    <a:gd name="connsiteX1" fmla="*/ 31780 w 95563"/>
                    <a:gd name="connsiteY1" fmla="*/ 222370 h 549942"/>
                    <a:gd name="connsiteX2" fmla="*/ 25430 w 95563"/>
                    <a:gd name="connsiteY2" fmla="*/ 539870 h 549942"/>
                    <a:gd name="connsiteX3" fmla="*/ 25430 w 95563"/>
                    <a:gd name="connsiteY3" fmla="*/ 450970 h 549942"/>
                    <a:gd name="connsiteX4" fmla="*/ 3205 w 95563"/>
                    <a:gd name="connsiteY4" fmla="*/ 250945 h 549942"/>
                    <a:gd name="connsiteX5" fmla="*/ 95280 w 95563"/>
                    <a:gd name="connsiteY5" fmla="*/ 120 h 5499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5563" h="549942">
                      <a:moveTo>
                        <a:pt x="95280" y="120"/>
                      </a:moveTo>
                      <a:cubicBezTo>
                        <a:pt x="100042" y="-4642"/>
                        <a:pt x="43422" y="132412"/>
                        <a:pt x="31780" y="222370"/>
                      </a:cubicBezTo>
                      <a:cubicBezTo>
                        <a:pt x="20138" y="312328"/>
                        <a:pt x="26488" y="501770"/>
                        <a:pt x="25430" y="539870"/>
                      </a:cubicBezTo>
                      <a:cubicBezTo>
                        <a:pt x="24372" y="577970"/>
                        <a:pt x="29134" y="499124"/>
                        <a:pt x="25430" y="450970"/>
                      </a:cubicBezTo>
                      <a:cubicBezTo>
                        <a:pt x="21726" y="402816"/>
                        <a:pt x="-10024" y="327674"/>
                        <a:pt x="3205" y="250945"/>
                      </a:cubicBezTo>
                      <a:cubicBezTo>
                        <a:pt x="16434" y="174216"/>
                        <a:pt x="90518" y="4882"/>
                        <a:pt x="95280" y="12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7" name="フリーフォーム 1156">
                  <a:extLst>
                    <a:ext uri="{FF2B5EF4-FFF2-40B4-BE49-F238E27FC236}">
                      <a16:creationId xmlns:a16="http://schemas.microsoft.com/office/drawing/2014/main" id="{143349AF-16D5-111B-B934-2D40643ACA5D}"/>
                    </a:ext>
                  </a:extLst>
                </p:cNvPr>
                <p:cNvSpPr/>
                <p:nvPr/>
              </p:nvSpPr>
              <p:spPr>
                <a:xfrm>
                  <a:off x="531189" y="9046589"/>
                  <a:ext cx="105141" cy="607019"/>
                </a:xfrm>
                <a:custGeom>
                  <a:avLst/>
                  <a:gdLst>
                    <a:gd name="connsiteX0" fmla="*/ 103811 w 105141"/>
                    <a:gd name="connsiteY0" fmla="*/ 2161 h 607019"/>
                    <a:gd name="connsiteX1" fmla="*/ 62536 w 105141"/>
                    <a:gd name="connsiteY1" fmla="*/ 148211 h 607019"/>
                    <a:gd name="connsiteX2" fmla="*/ 37136 w 105141"/>
                    <a:gd name="connsiteY2" fmla="*/ 322836 h 607019"/>
                    <a:gd name="connsiteX3" fmla="*/ 81586 w 105141"/>
                    <a:gd name="connsiteY3" fmla="*/ 595886 h 607019"/>
                    <a:gd name="connsiteX4" fmla="*/ 68886 w 105141"/>
                    <a:gd name="connsiteY4" fmla="*/ 522861 h 607019"/>
                    <a:gd name="connsiteX5" fmla="*/ 8561 w 105141"/>
                    <a:gd name="connsiteY5" fmla="*/ 237111 h 607019"/>
                    <a:gd name="connsiteX6" fmla="*/ 8561 w 105141"/>
                    <a:gd name="connsiteY6" fmla="*/ 262511 h 607019"/>
                    <a:gd name="connsiteX7" fmla="*/ 103811 w 105141"/>
                    <a:gd name="connsiteY7" fmla="*/ 2161 h 6070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5141" h="607019">
                      <a:moveTo>
                        <a:pt x="103811" y="2161"/>
                      </a:moveTo>
                      <a:cubicBezTo>
                        <a:pt x="112807" y="-16889"/>
                        <a:pt x="73648" y="94765"/>
                        <a:pt x="62536" y="148211"/>
                      </a:cubicBezTo>
                      <a:cubicBezTo>
                        <a:pt x="51423" y="201657"/>
                        <a:pt x="33961" y="248224"/>
                        <a:pt x="37136" y="322836"/>
                      </a:cubicBezTo>
                      <a:cubicBezTo>
                        <a:pt x="40311" y="397448"/>
                        <a:pt x="76294" y="562549"/>
                        <a:pt x="81586" y="595886"/>
                      </a:cubicBezTo>
                      <a:cubicBezTo>
                        <a:pt x="86878" y="629223"/>
                        <a:pt x="81057" y="582657"/>
                        <a:pt x="68886" y="522861"/>
                      </a:cubicBezTo>
                      <a:cubicBezTo>
                        <a:pt x="56715" y="463065"/>
                        <a:pt x="18615" y="280503"/>
                        <a:pt x="8561" y="237111"/>
                      </a:cubicBezTo>
                      <a:cubicBezTo>
                        <a:pt x="-1493" y="193719"/>
                        <a:pt x="-4139" y="305374"/>
                        <a:pt x="8561" y="262511"/>
                      </a:cubicBezTo>
                      <a:cubicBezTo>
                        <a:pt x="21261" y="219649"/>
                        <a:pt x="94815" y="21211"/>
                        <a:pt x="103811" y="216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8" name="フリーフォーム 1157">
                  <a:extLst>
                    <a:ext uri="{FF2B5EF4-FFF2-40B4-BE49-F238E27FC236}">
                      <a16:creationId xmlns:a16="http://schemas.microsoft.com/office/drawing/2014/main" id="{9B28A5A9-8A7E-A8DA-FA1E-C84F64D7271D}"/>
                    </a:ext>
                  </a:extLst>
                </p:cNvPr>
                <p:cNvSpPr/>
                <p:nvPr/>
              </p:nvSpPr>
              <p:spPr>
                <a:xfrm>
                  <a:off x="451021" y="9461468"/>
                  <a:ext cx="169196" cy="828380"/>
                </a:xfrm>
                <a:custGeom>
                  <a:avLst/>
                  <a:gdLst>
                    <a:gd name="connsiteX0" fmla="*/ 168104 w 169196"/>
                    <a:gd name="connsiteY0" fmla="*/ 32 h 828380"/>
                    <a:gd name="connsiteX1" fmla="*/ 88729 w 169196"/>
                    <a:gd name="connsiteY1" fmla="*/ 247682 h 828380"/>
                    <a:gd name="connsiteX2" fmla="*/ 3004 w 169196"/>
                    <a:gd name="connsiteY2" fmla="*/ 558832 h 828380"/>
                    <a:gd name="connsiteX3" fmla="*/ 22054 w 169196"/>
                    <a:gd name="connsiteY3" fmla="*/ 473107 h 828380"/>
                    <a:gd name="connsiteX4" fmla="*/ 47454 w 169196"/>
                    <a:gd name="connsiteY4" fmla="*/ 825532 h 828380"/>
                    <a:gd name="connsiteX5" fmla="*/ 44279 w 169196"/>
                    <a:gd name="connsiteY5" fmla="*/ 619157 h 828380"/>
                    <a:gd name="connsiteX6" fmla="*/ 28404 w 169196"/>
                    <a:gd name="connsiteY6" fmla="*/ 263557 h 828380"/>
                    <a:gd name="connsiteX7" fmla="*/ 168104 w 169196"/>
                    <a:gd name="connsiteY7" fmla="*/ 32 h 828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69196" h="828380">
                      <a:moveTo>
                        <a:pt x="168104" y="32"/>
                      </a:moveTo>
                      <a:cubicBezTo>
                        <a:pt x="178158" y="-2614"/>
                        <a:pt x="116246" y="154549"/>
                        <a:pt x="88729" y="247682"/>
                      </a:cubicBezTo>
                      <a:cubicBezTo>
                        <a:pt x="61212" y="340815"/>
                        <a:pt x="14116" y="521261"/>
                        <a:pt x="3004" y="558832"/>
                      </a:cubicBezTo>
                      <a:cubicBezTo>
                        <a:pt x="-8109" y="596403"/>
                        <a:pt x="14646" y="428657"/>
                        <a:pt x="22054" y="473107"/>
                      </a:cubicBezTo>
                      <a:cubicBezTo>
                        <a:pt x="29462" y="517557"/>
                        <a:pt x="43750" y="801190"/>
                        <a:pt x="47454" y="825532"/>
                      </a:cubicBezTo>
                      <a:cubicBezTo>
                        <a:pt x="51158" y="849874"/>
                        <a:pt x="47454" y="712819"/>
                        <a:pt x="44279" y="619157"/>
                      </a:cubicBezTo>
                      <a:cubicBezTo>
                        <a:pt x="41104" y="525495"/>
                        <a:pt x="11471" y="367803"/>
                        <a:pt x="28404" y="263557"/>
                      </a:cubicBezTo>
                      <a:cubicBezTo>
                        <a:pt x="45337" y="159311"/>
                        <a:pt x="158050" y="2678"/>
                        <a:pt x="168104" y="3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9" name="フリーフォーム 1158">
                  <a:extLst>
                    <a:ext uri="{FF2B5EF4-FFF2-40B4-BE49-F238E27FC236}">
                      <a16:creationId xmlns:a16="http://schemas.microsoft.com/office/drawing/2014/main" id="{90FCEA2B-DFD5-FFBC-861F-4CC3D9CD2B04}"/>
                    </a:ext>
                  </a:extLst>
                </p:cNvPr>
                <p:cNvSpPr/>
                <p:nvPr/>
              </p:nvSpPr>
              <p:spPr>
                <a:xfrm>
                  <a:off x="770447" y="9019938"/>
                  <a:ext cx="191615" cy="1578212"/>
                </a:xfrm>
                <a:custGeom>
                  <a:avLst/>
                  <a:gdLst>
                    <a:gd name="connsiteX0" fmla="*/ 36003 w 191615"/>
                    <a:gd name="connsiteY0" fmla="*/ 31987 h 1578212"/>
                    <a:gd name="connsiteX1" fmla="*/ 29653 w 191615"/>
                    <a:gd name="connsiteY1" fmla="*/ 486012 h 1578212"/>
                    <a:gd name="connsiteX2" fmla="*/ 191578 w 191615"/>
                    <a:gd name="connsiteY2" fmla="*/ 1578212 h 1578212"/>
                    <a:gd name="connsiteX3" fmla="*/ 13778 w 191615"/>
                    <a:gd name="connsiteY3" fmla="*/ 486012 h 1578212"/>
                    <a:gd name="connsiteX4" fmla="*/ 13778 w 191615"/>
                    <a:gd name="connsiteY4" fmla="*/ 85962 h 1578212"/>
                    <a:gd name="connsiteX5" fmla="*/ 36003 w 191615"/>
                    <a:gd name="connsiteY5" fmla="*/ 31987 h 15782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91615" h="1578212">
                      <a:moveTo>
                        <a:pt x="36003" y="31987"/>
                      </a:moveTo>
                      <a:cubicBezTo>
                        <a:pt x="38649" y="98662"/>
                        <a:pt x="3724" y="228308"/>
                        <a:pt x="29653" y="486012"/>
                      </a:cubicBezTo>
                      <a:cubicBezTo>
                        <a:pt x="55582" y="743716"/>
                        <a:pt x="194224" y="1578212"/>
                        <a:pt x="191578" y="1578212"/>
                      </a:cubicBezTo>
                      <a:cubicBezTo>
                        <a:pt x="188932" y="1578212"/>
                        <a:pt x="43411" y="734720"/>
                        <a:pt x="13778" y="486012"/>
                      </a:cubicBezTo>
                      <a:cubicBezTo>
                        <a:pt x="-15855" y="237304"/>
                        <a:pt x="11132" y="159516"/>
                        <a:pt x="13778" y="85962"/>
                      </a:cubicBezTo>
                      <a:cubicBezTo>
                        <a:pt x="16424" y="12408"/>
                        <a:pt x="33357" y="-34688"/>
                        <a:pt x="36003" y="3198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60" name="フリーフォーム 1159">
                  <a:extLst>
                    <a:ext uri="{FF2B5EF4-FFF2-40B4-BE49-F238E27FC236}">
                      <a16:creationId xmlns:a16="http://schemas.microsoft.com/office/drawing/2014/main" id="{6254090B-3027-0E5B-D091-3CD891746B6E}"/>
                    </a:ext>
                  </a:extLst>
                </p:cNvPr>
                <p:cNvSpPr/>
                <p:nvPr/>
              </p:nvSpPr>
              <p:spPr>
                <a:xfrm>
                  <a:off x="341486" y="9778996"/>
                  <a:ext cx="208475" cy="845114"/>
                </a:xfrm>
                <a:custGeom>
                  <a:avLst/>
                  <a:gdLst>
                    <a:gd name="connsiteX0" fmla="*/ 207789 w 208475"/>
                    <a:gd name="connsiteY0" fmla="*/ 4 h 845114"/>
                    <a:gd name="connsiteX1" fmla="*/ 185564 w 208475"/>
                    <a:gd name="connsiteY1" fmla="*/ 285754 h 845114"/>
                    <a:gd name="connsiteX2" fmla="*/ 71264 w 208475"/>
                    <a:gd name="connsiteY2" fmla="*/ 501654 h 845114"/>
                    <a:gd name="connsiteX3" fmla="*/ 90314 w 208475"/>
                    <a:gd name="connsiteY3" fmla="*/ 444504 h 845114"/>
                    <a:gd name="connsiteX4" fmla="*/ 29989 w 208475"/>
                    <a:gd name="connsiteY4" fmla="*/ 625479 h 845114"/>
                    <a:gd name="connsiteX5" fmla="*/ 1414 w 208475"/>
                    <a:gd name="connsiteY5" fmla="*/ 844554 h 845114"/>
                    <a:gd name="connsiteX6" fmla="*/ 17289 w 208475"/>
                    <a:gd name="connsiteY6" fmla="*/ 676279 h 845114"/>
                    <a:gd name="connsiteX7" fmla="*/ 125239 w 208475"/>
                    <a:gd name="connsiteY7" fmla="*/ 317504 h 845114"/>
                    <a:gd name="connsiteX8" fmla="*/ 147464 w 208475"/>
                    <a:gd name="connsiteY8" fmla="*/ 238129 h 845114"/>
                    <a:gd name="connsiteX9" fmla="*/ 172864 w 208475"/>
                    <a:gd name="connsiteY9" fmla="*/ 292104 h 845114"/>
                    <a:gd name="connsiteX10" fmla="*/ 207789 w 208475"/>
                    <a:gd name="connsiteY10" fmla="*/ 4 h 8451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08475" h="845114">
                      <a:moveTo>
                        <a:pt x="207789" y="4"/>
                      </a:moveTo>
                      <a:cubicBezTo>
                        <a:pt x="209906" y="-1054"/>
                        <a:pt x="208318" y="202146"/>
                        <a:pt x="185564" y="285754"/>
                      </a:cubicBezTo>
                      <a:cubicBezTo>
                        <a:pt x="162810" y="369362"/>
                        <a:pt x="87139" y="475196"/>
                        <a:pt x="71264" y="501654"/>
                      </a:cubicBezTo>
                      <a:cubicBezTo>
                        <a:pt x="55389" y="528112"/>
                        <a:pt x="90314" y="444504"/>
                        <a:pt x="90314" y="444504"/>
                      </a:cubicBezTo>
                      <a:cubicBezTo>
                        <a:pt x="83435" y="465141"/>
                        <a:pt x="44806" y="558804"/>
                        <a:pt x="29989" y="625479"/>
                      </a:cubicBezTo>
                      <a:cubicBezTo>
                        <a:pt x="15172" y="692154"/>
                        <a:pt x="3531" y="836087"/>
                        <a:pt x="1414" y="844554"/>
                      </a:cubicBezTo>
                      <a:cubicBezTo>
                        <a:pt x="-703" y="853021"/>
                        <a:pt x="-3349" y="764121"/>
                        <a:pt x="17289" y="676279"/>
                      </a:cubicBezTo>
                      <a:cubicBezTo>
                        <a:pt x="37926" y="588437"/>
                        <a:pt x="103543" y="390529"/>
                        <a:pt x="125239" y="317504"/>
                      </a:cubicBezTo>
                      <a:cubicBezTo>
                        <a:pt x="146935" y="244479"/>
                        <a:pt x="139527" y="242362"/>
                        <a:pt x="147464" y="238129"/>
                      </a:cubicBezTo>
                      <a:cubicBezTo>
                        <a:pt x="155401" y="233896"/>
                        <a:pt x="164927" y="327029"/>
                        <a:pt x="172864" y="292104"/>
                      </a:cubicBezTo>
                      <a:cubicBezTo>
                        <a:pt x="180801" y="257179"/>
                        <a:pt x="205672" y="1062"/>
                        <a:pt x="207789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61" name="フリーフォーム 1160">
                  <a:extLst>
                    <a:ext uri="{FF2B5EF4-FFF2-40B4-BE49-F238E27FC236}">
                      <a16:creationId xmlns:a16="http://schemas.microsoft.com/office/drawing/2014/main" id="{765AF61E-4E5A-2188-D210-9FF73F7708A5}"/>
                    </a:ext>
                  </a:extLst>
                </p:cNvPr>
                <p:cNvSpPr/>
                <p:nvPr/>
              </p:nvSpPr>
              <p:spPr>
                <a:xfrm>
                  <a:off x="5657594" y="7231738"/>
                  <a:ext cx="849037" cy="804772"/>
                </a:xfrm>
                <a:custGeom>
                  <a:avLst/>
                  <a:gdLst>
                    <a:gd name="connsiteX0" fmla="*/ 256 w 849037"/>
                    <a:gd name="connsiteY0" fmla="*/ 912 h 804772"/>
                    <a:gd name="connsiteX1" fmla="*/ 212981 w 849037"/>
                    <a:gd name="connsiteY1" fmla="*/ 270787 h 804772"/>
                    <a:gd name="connsiteX2" fmla="*/ 393956 w 849037"/>
                    <a:gd name="connsiteY2" fmla="*/ 416837 h 804772"/>
                    <a:gd name="connsiteX3" fmla="*/ 390781 w 849037"/>
                    <a:gd name="connsiteY3" fmla="*/ 391437 h 804772"/>
                    <a:gd name="connsiteX4" fmla="*/ 600331 w 849037"/>
                    <a:gd name="connsiteY4" fmla="*/ 597812 h 804772"/>
                    <a:gd name="connsiteX5" fmla="*/ 847981 w 849037"/>
                    <a:gd name="connsiteY5" fmla="*/ 804187 h 804772"/>
                    <a:gd name="connsiteX6" fmla="*/ 695581 w 849037"/>
                    <a:gd name="connsiteY6" fmla="*/ 664487 h 804772"/>
                    <a:gd name="connsiteX7" fmla="*/ 273306 w 849037"/>
                    <a:gd name="connsiteY7" fmla="*/ 289837 h 804772"/>
                    <a:gd name="connsiteX8" fmla="*/ 114556 w 849037"/>
                    <a:gd name="connsiteY8" fmla="*/ 80287 h 804772"/>
                    <a:gd name="connsiteX9" fmla="*/ 168531 w 849037"/>
                    <a:gd name="connsiteY9" fmla="*/ 178712 h 804772"/>
                    <a:gd name="connsiteX10" fmla="*/ 256 w 849037"/>
                    <a:gd name="connsiteY10" fmla="*/ 912 h 8047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849037" h="804772">
                      <a:moveTo>
                        <a:pt x="256" y="912"/>
                      </a:moveTo>
                      <a:cubicBezTo>
                        <a:pt x="7664" y="16258"/>
                        <a:pt x="147364" y="201466"/>
                        <a:pt x="212981" y="270787"/>
                      </a:cubicBezTo>
                      <a:cubicBezTo>
                        <a:pt x="278598" y="340108"/>
                        <a:pt x="364323" y="396729"/>
                        <a:pt x="393956" y="416837"/>
                      </a:cubicBezTo>
                      <a:cubicBezTo>
                        <a:pt x="423589" y="436945"/>
                        <a:pt x="356385" y="361274"/>
                        <a:pt x="390781" y="391437"/>
                      </a:cubicBezTo>
                      <a:cubicBezTo>
                        <a:pt x="425177" y="421600"/>
                        <a:pt x="524131" y="529020"/>
                        <a:pt x="600331" y="597812"/>
                      </a:cubicBezTo>
                      <a:cubicBezTo>
                        <a:pt x="676531" y="666604"/>
                        <a:pt x="832106" y="793075"/>
                        <a:pt x="847981" y="804187"/>
                      </a:cubicBezTo>
                      <a:cubicBezTo>
                        <a:pt x="863856" y="815300"/>
                        <a:pt x="695581" y="664487"/>
                        <a:pt x="695581" y="664487"/>
                      </a:cubicBezTo>
                      <a:cubicBezTo>
                        <a:pt x="599802" y="578762"/>
                        <a:pt x="370143" y="387204"/>
                        <a:pt x="273306" y="289837"/>
                      </a:cubicBezTo>
                      <a:cubicBezTo>
                        <a:pt x="176469" y="192470"/>
                        <a:pt x="132019" y="98808"/>
                        <a:pt x="114556" y="80287"/>
                      </a:cubicBezTo>
                      <a:cubicBezTo>
                        <a:pt x="97094" y="61766"/>
                        <a:pt x="188639" y="188766"/>
                        <a:pt x="168531" y="178712"/>
                      </a:cubicBezTo>
                      <a:cubicBezTo>
                        <a:pt x="148423" y="168658"/>
                        <a:pt x="-7152" y="-14434"/>
                        <a:pt x="256" y="91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62" name="フリーフォーム 1161">
                  <a:extLst>
                    <a:ext uri="{FF2B5EF4-FFF2-40B4-BE49-F238E27FC236}">
                      <a16:creationId xmlns:a16="http://schemas.microsoft.com/office/drawing/2014/main" id="{FA1CBD9B-86C2-CED1-78E1-68D4DB8C8011}"/>
                    </a:ext>
                  </a:extLst>
                </p:cNvPr>
                <p:cNvSpPr/>
                <p:nvPr/>
              </p:nvSpPr>
              <p:spPr>
                <a:xfrm>
                  <a:off x="5317769" y="7386687"/>
                  <a:ext cx="404841" cy="1288158"/>
                </a:xfrm>
                <a:custGeom>
                  <a:avLst/>
                  <a:gdLst>
                    <a:gd name="connsiteX0" fmla="*/ 403581 w 404841"/>
                    <a:gd name="connsiteY0" fmla="*/ 1538 h 1288158"/>
                    <a:gd name="connsiteX1" fmla="*/ 349606 w 404841"/>
                    <a:gd name="connsiteY1" fmla="*/ 865138 h 1288158"/>
                    <a:gd name="connsiteX2" fmla="*/ 355956 w 404841"/>
                    <a:gd name="connsiteY2" fmla="*/ 836563 h 1288158"/>
                    <a:gd name="connsiteX3" fmla="*/ 336906 w 404841"/>
                    <a:gd name="connsiteY3" fmla="*/ 969913 h 1288158"/>
                    <a:gd name="connsiteX4" fmla="*/ 60681 w 404841"/>
                    <a:gd name="connsiteY4" fmla="*/ 1230263 h 1288158"/>
                    <a:gd name="connsiteX5" fmla="*/ 9881 w 404841"/>
                    <a:gd name="connsiteY5" fmla="*/ 1284238 h 1288158"/>
                    <a:gd name="connsiteX6" fmla="*/ 203556 w 404841"/>
                    <a:gd name="connsiteY6" fmla="*/ 1160413 h 1288158"/>
                    <a:gd name="connsiteX7" fmla="*/ 359131 w 404841"/>
                    <a:gd name="connsiteY7" fmla="*/ 941338 h 1288158"/>
                    <a:gd name="connsiteX8" fmla="*/ 403581 w 404841"/>
                    <a:gd name="connsiteY8" fmla="*/ 585738 h 1288158"/>
                    <a:gd name="connsiteX9" fmla="*/ 387706 w 404841"/>
                    <a:gd name="connsiteY9" fmla="*/ 652413 h 1288158"/>
                    <a:gd name="connsiteX10" fmla="*/ 403581 w 404841"/>
                    <a:gd name="connsiteY10" fmla="*/ 1538 h 12881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04841" h="1288158">
                      <a:moveTo>
                        <a:pt x="403581" y="1538"/>
                      </a:moveTo>
                      <a:cubicBezTo>
                        <a:pt x="397231" y="36992"/>
                        <a:pt x="357543" y="725967"/>
                        <a:pt x="349606" y="865138"/>
                      </a:cubicBezTo>
                      <a:cubicBezTo>
                        <a:pt x="341668" y="1004309"/>
                        <a:pt x="358073" y="819101"/>
                        <a:pt x="355956" y="836563"/>
                      </a:cubicBezTo>
                      <a:cubicBezTo>
                        <a:pt x="353839" y="854025"/>
                        <a:pt x="386118" y="904296"/>
                        <a:pt x="336906" y="969913"/>
                      </a:cubicBezTo>
                      <a:cubicBezTo>
                        <a:pt x="287693" y="1035530"/>
                        <a:pt x="115185" y="1177876"/>
                        <a:pt x="60681" y="1230263"/>
                      </a:cubicBezTo>
                      <a:cubicBezTo>
                        <a:pt x="6177" y="1282650"/>
                        <a:pt x="-13932" y="1295880"/>
                        <a:pt x="9881" y="1284238"/>
                      </a:cubicBezTo>
                      <a:cubicBezTo>
                        <a:pt x="33694" y="1272596"/>
                        <a:pt x="145348" y="1217563"/>
                        <a:pt x="203556" y="1160413"/>
                      </a:cubicBezTo>
                      <a:cubicBezTo>
                        <a:pt x="261764" y="1103263"/>
                        <a:pt x="325794" y="1037117"/>
                        <a:pt x="359131" y="941338"/>
                      </a:cubicBezTo>
                      <a:cubicBezTo>
                        <a:pt x="392468" y="845559"/>
                        <a:pt x="398819" y="633892"/>
                        <a:pt x="403581" y="585738"/>
                      </a:cubicBezTo>
                      <a:cubicBezTo>
                        <a:pt x="408343" y="537584"/>
                        <a:pt x="385060" y="750838"/>
                        <a:pt x="387706" y="652413"/>
                      </a:cubicBezTo>
                      <a:cubicBezTo>
                        <a:pt x="390352" y="553988"/>
                        <a:pt x="409931" y="-33916"/>
                        <a:pt x="403581" y="153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63" name="フリーフォーム 1162">
                  <a:extLst>
                    <a:ext uri="{FF2B5EF4-FFF2-40B4-BE49-F238E27FC236}">
                      <a16:creationId xmlns:a16="http://schemas.microsoft.com/office/drawing/2014/main" id="{2DC1986C-19FE-C2F0-3705-B24547C8F645}"/>
                    </a:ext>
                  </a:extLst>
                </p:cNvPr>
                <p:cNvSpPr/>
                <p:nvPr/>
              </p:nvSpPr>
              <p:spPr>
                <a:xfrm>
                  <a:off x="5304693" y="8504615"/>
                  <a:ext cx="299687" cy="1478511"/>
                </a:xfrm>
                <a:custGeom>
                  <a:avLst/>
                  <a:gdLst>
                    <a:gd name="connsiteX0" fmla="*/ 299182 w 299687"/>
                    <a:gd name="connsiteY0" fmla="*/ 1210 h 1478511"/>
                    <a:gd name="connsiteX1" fmla="*/ 108682 w 299687"/>
                    <a:gd name="connsiteY1" fmla="*/ 753685 h 1478511"/>
                    <a:gd name="connsiteX2" fmla="*/ 732 w 299687"/>
                    <a:gd name="connsiteY2" fmla="*/ 1477585 h 1478511"/>
                    <a:gd name="connsiteX3" fmla="*/ 159482 w 299687"/>
                    <a:gd name="connsiteY3" fmla="*/ 601285 h 1478511"/>
                    <a:gd name="connsiteX4" fmla="*/ 299182 w 299687"/>
                    <a:gd name="connsiteY4" fmla="*/ 1210 h 14785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99687" h="1478511">
                      <a:moveTo>
                        <a:pt x="299182" y="1210"/>
                      </a:moveTo>
                      <a:cubicBezTo>
                        <a:pt x="290715" y="26610"/>
                        <a:pt x="158424" y="507623"/>
                        <a:pt x="108682" y="753685"/>
                      </a:cubicBezTo>
                      <a:cubicBezTo>
                        <a:pt x="58940" y="999748"/>
                        <a:pt x="-7735" y="1502985"/>
                        <a:pt x="732" y="1477585"/>
                      </a:cubicBezTo>
                      <a:cubicBezTo>
                        <a:pt x="9199" y="1452185"/>
                        <a:pt x="111328" y="846818"/>
                        <a:pt x="159482" y="601285"/>
                      </a:cubicBezTo>
                      <a:cubicBezTo>
                        <a:pt x="207636" y="355752"/>
                        <a:pt x="307649" y="-24190"/>
                        <a:pt x="299182" y="12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64" name="フリーフォーム 1163">
                  <a:extLst>
                    <a:ext uri="{FF2B5EF4-FFF2-40B4-BE49-F238E27FC236}">
                      <a16:creationId xmlns:a16="http://schemas.microsoft.com/office/drawing/2014/main" id="{429EB2A4-9CBA-3619-EF66-EFA6322BDB01}"/>
                    </a:ext>
                  </a:extLst>
                </p:cNvPr>
                <p:cNvSpPr/>
                <p:nvPr/>
              </p:nvSpPr>
              <p:spPr>
                <a:xfrm>
                  <a:off x="5620593" y="8425483"/>
                  <a:ext cx="577127" cy="872713"/>
                </a:xfrm>
                <a:custGeom>
                  <a:avLst/>
                  <a:gdLst>
                    <a:gd name="connsiteX0" fmla="*/ 8682 w 577127"/>
                    <a:gd name="connsiteY0" fmla="*/ 13667 h 872713"/>
                    <a:gd name="connsiteX1" fmla="*/ 548432 w 577127"/>
                    <a:gd name="connsiteY1" fmla="*/ 826467 h 872713"/>
                    <a:gd name="connsiteX2" fmla="*/ 462707 w 577127"/>
                    <a:gd name="connsiteY2" fmla="*/ 715342 h 872713"/>
                    <a:gd name="connsiteX3" fmla="*/ 119807 w 577127"/>
                    <a:gd name="connsiteY3" fmla="*/ 239092 h 872713"/>
                    <a:gd name="connsiteX4" fmla="*/ 208707 w 577127"/>
                    <a:gd name="connsiteY4" fmla="*/ 312117 h 872713"/>
                    <a:gd name="connsiteX5" fmla="*/ 8682 w 577127"/>
                    <a:gd name="connsiteY5" fmla="*/ 13667 h 8727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77127" h="872713">
                      <a:moveTo>
                        <a:pt x="8682" y="13667"/>
                      </a:moveTo>
                      <a:lnTo>
                        <a:pt x="548432" y="826467"/>
                      </a:lnTo>
                      <a:cubicBezTo>
                        <a:pt x="624103" y="943413"/>
                        <a:pt x="534144" y="813238"/>
                        <a:pt x="462707" y="715342"/>
                      </a:cubicBezTo>
                      <a:cubicBezTo>
                        <a:pt x="391270" y="617446"/>
                        <a:pt x="162140" y="306296"/>
                        <a:pt x="119807" y="239092"/>
                      </a:cubicBezTo>
                      <a:cubicBezTo>
                        <a:pt x="77474" y="171888"/>
                        <a:pt x="227228" y="352334"/>
                        <a:pt x="208707" y="312117"/>
                      </a:cubicBezTo>
                      <a:cubicBezTo>
                        <a:pt x="190186" y="271900"/>
                        <a:pt x="-47939" y="-72058"/>
                        <a:pt x="8682" y="1366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65" name="フリーフォーム 1164">
                  <a:extLst>
                    <a:ext uri="{FF2B5EF4-FFF2-40B4-BE49-F238E27FC236}">
                      <a16:creationId xmlns:a16="http://schemas.microsoft.com/office/drawing/2014/main" id="{48EB06D1-D57F-9E07-B581-DB28D78774B6}"/>
                    </a:ext>
                  </a:extLst>
                </p:cNvPr>
                <p:cNvSpPr/>
                <p:nvPr/>
              </p:nvSpPr>
              <p:spPr>
                <a:xfrm>
                  <a:off x="6107894" y="9032942"/>
                  <a:ext cx="897188" cy="185910"/>
                </a:xfrm>
                <a:custGeom>
                  <a:avLst/>
                  <a:gdLst>
                    <a:gd name="connsiteX0" fmla="*/ 19856 w 897188"/>
                    <a:gd name="connsiteY0" fmla="*/ 149158 h 185910"/>
                    <a:gd name="connsiteX1" fmla="*/ 807256 w 897188"/>
                    <a:gd name="connsiteY1" fmla="*/ 18983 h 185910"/>
                    <a:gd name="connsiteX2" fmla="*/ 848531 w 897188"/>
                    <a:gd name="connsiteY2" fmla="*/ 6283 h 185910"/>
                    <a:gd name="connsiteX3" fmla="*/ 527856 w 897188"/>
                    <a:gd name="connsiteY3" fmla="*/ 72958 h 185910"/>
                    <a:gd name="connsiteX4" fmla="*/ 277031 w 897188"/>
                    <a:gd name="connsiteY4" fmla="*/ 130108 h 185910"/>
                    <a:gd name="connsiteX5" fmla="*/ 842181 w 897188"/>
                    <a:gd name="connsiteY5" fmla="*/ 34858 h 185910"/>
                    <a:gd name="connsiteX6" fmla="*/ 140506 w 897188"/>
                    <a:gd name="connsiteY6" fmla="*/ 180908 h 185910"/>
                    <a:gd name="connsiteX7" fmla="*/ 229406 w 897188"/>
                    <a:gd name="connsiteY7" fmla="*/ 152333 h 185910"/>
                    <a:gd name="connsiteX8" fmla="*/ 19856 w 897188"/>
                    <a:gd name="connsiteY8" fmla="*/ 149158 h 1859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97188" h="185910">
                      <a:moveTo>
                        <a:pt x="19856" y="149158"/>
                      </a:moveTo>
                      <a:cubicBezTo>
                        <a:pt x="116164" y="126933"/>
                        <a:pt x="669144" y="42795"/>
                        <a:pt x="807256" y="18983"/>
                      </a:cubicBezTo>
                      <a:cubicBezTo>
                        <a:pt x="945368" y="-4829"/>
                        <a:pt x="895098" y="-2713"/>
                        <a:pt x="848531" y="6283"/>
                      </a:cubicBezTo>
                      <a:cubicBezTo>
                        <a:pt x="801964" y="15279"/>
                        <a:pt x="623106" y="52320"/>
                        <a:pt x="527856" y="72958"/>
                      </a:cubicBezTo>
                      <a:cubicBezTo>
                        <a:pt x="432606" y="93595"/>
                        <a:pt x="224644" y="136458"/>
                        <a:pt x="277031" y="130108"/>
                      </a:cubicBezTo>
                      <a:cubicBezTo>
                        <a:pt x="329418" y="123758"/>
                        <a:pt x="864935" y="26391"/>
                        <a:pt x="842181" y="34858"/>
                      </a:cubicBezTo>
                      <a:cubicBezTo>
                        <a:pt x="819427" y="43325"/>
                        <a:pt x="242635" y="161329"/>
                        <a:pt x="140506" y="180908"/>
                      </a:cubicBezTo>
                      <a:cubicBezTo>
                        <a:pt x="38377" y="200487"/>
                        <a:pt x="251102" y="156566"/>
                        <a:pt x="229406" y="152333"/>
                      </a:cubicBezTo>
                      <a:cubicBezTo>
                        <a:pt x="207710" y="148100"/>
                        <a:pt x="-76452" y="171383"/>
                        <a:pt x="19856" y="14915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66" name="フリーフォーム 1165">
                  <a:extLst>
                    <a:ext uri="{FF2B5EF4-FFF2-40B4-BE49-F238E27FC236}">
                      <a16:creationId xmlns:a16="http://schemas.microsoft.com/office/drawing/2014/main" id="{3D60145F-EAD2-DB58-F228-5233CF7BAAC2}"/>
                    </a:ext>
                  </a:extLst>
                </p:cNvPr>
                <p:cNvSpPr/>
                <p:nvPr/>
              </p:nvSpPr>
              <p:spPr>
                <a:xfrm>
                  <a:off x="6464234" y="7942701"/>
                  <a:ext cx="535675" cy="1146149"/>
                </a:xfrm>
                <a:custGeom>
                  <a:avLst/>
                  <a:gdLst>
                    <a:gd name="connsiteX0" fmla="*/ 3241 w 535675"/>
                    <a:gd name="connsiteY0" fmla="*/ 10674 h 1146149"/>
                    <a:gd name="connsiteX1" fmla="*/ 387416 w 535675"/>
                    <a:gd name="connsiteY1" fmla="*/ 829824 h 1146149"/>
                    <a:gd name="connsiteX2" fmla="*/ 520766 w 535675"/>
                    <a:gd name="connsiteY2" fmla="*/ 1125099 h 1146149"/>
                    <a:gd name="connsiteX3" fmla="*/ 498541 w 535675"/>
                    <a:gd name="connsiteY3" fmla="*/ 1042549 h 1146149"/>
                    <a:gd name="connsiteX4" fmla="*/ 219141 w 535675"/>
                    <a:gd name="connsiteY4" fmla="*/ 407549 h 1146149"/>
                    <a:gd name="connsiteX5" fmla="*/ 3241 w 535675"/>
                    <a:gd name="connsiteY5" fmla="*/ 10674 h 11461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35675" h="1146149">
                      <a:moveTo>
                        <a:pt x="3241" y="10674"/>
                      </a:moveTo>
                      <a:cubicBezTo>
                        <a:pt x="31287" y="81053"/>
                        <a:pt x="301162" y="644087"/>
                        <a:pt x="387416" y="829824"/>
                      </a:cubicBezTo>
                      <a:cubicBezTo>
                        <a:pt x="473670" y="1015562"/>
                        <a:pt x="502245" y="1089645"/>
                        <a:pt x="520766" y="1125099"/>
                      </a:cubicBezTo>
                      <a:cubicBezTo>
                        <a:pt x="539287" y="1160553"/>
                        <a:pt x="548812" y="1162141"/>
                        <a:pt x="498541" y="1042549"/>
                      </a:cubicBezTo>
                      <a:cubicBezTo>
                        <a:pt x="448270" y="922957"/>
                        <a:pt x="302220" y="580586"/>
                        <a:pt x="219141" y="407549"/>
                      </a:cubicBezTo>
                      <a:cubicBezTo>
                        <a:pt x="136062" y="234512"/>
                        <a:pt x="-24805" y="-59705"/>
                        <a:pt x="3241" y="1067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67" name="フリーフォーム 1166">
                  <a:extLst>
                    <a:ext uri="{FF2B5EF4-FFF2-40B4-BE49-F238E27FC236}">
                      <a16:creationId xmlns:a16="http://schemas.microsoft.com/office/drawing/2014/main" id="{AF23AB51-DCCE-7DC3-2E4F-2DDD79A75576}"/>
                    </a:ext>
                  </a:extLst>
                </p:cNvPr>
                <p:cNvSpPr/>
                <p:nvPr/>
              </p:nvSpPr>
              <p:spPr>
                <a:xfrm>
                  <a:off x="6155171" y="9089776"/>
                  <a:ext cx="1357193" cy="162244"/>
                </a:xfrm>
                <a:custGeom>
                  <a:avLst/>
                  <a:gdLst>
                    <a:gd name="connsiteX0" fmla="*/ 7504 w 1357193"/>
                    <a:gd name="connsiteY0" fmla="*/ 158999 h 162244"/>
                    <a:gd name="connsiteX1" fmla="*/ 953654 w 1357193"/>
                    <a:gd name="connsiteY1" fmla="*/ 25649 h 162244"/>
                    <a:gd name="connsiteX2" fmla="*/ 1350529 w 1357193"/>
                    <a:gd name="connsiteY2" fmla="*/ 249 h 162244"/>
                    <a:gd name="connsiteX3" fmla="*/ 1153679 w 1357193"/>
                    <a:gd name="connsiteY3" fmla="*/ 19299 h 162244"/>
                    <a:gd name="connsiteX4" fmla="*/ 544079 w 1357193"/>
                    <a:gd name="connsiteY4" fmla="*/ 111374 h 162244"/>
                    <a:gd name="connsiteX5" fmla="*/ 7504 w 1357193"/>
                    <a:gd name="connsiteY5" fmla="*/ 158999 h 1622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357193" h="162244">
                      <a:moveTo>
                        <a:pt x="7504" y="158999"/>
                      </a:moveTo>
                      <a:cubicBezTo>
                        <a:pt x="75766" y="144712"/>
                        <a:pt x="729817" y="52107"/>
                        <a:pt x="953654" y="25649"/>
                      </a:cubicBezTo>
                      <a:cubicBezTo>
                        <a:pt x="1177492" y="-809"/>
                        <a:pt x="1317192" y="1307"/>
                        <a:pt x="1350529" y="249"/>
                      </a:cubicBezTo>
                      <a:cubicBezTo>
                        <a:pt x="1383866" y="-809"/>
                        <a:pt x="1288087" y="778"/>
                        <a:pt x="1153679" y="19299"/>
                      </a:cubicBezTo>
                      <a:cubicBezTo>
                        <a:pt x="1019271" y="37820"/>
                        <a:pt x="734050" y="85445"/>
                        <a:pt x="544079" y="111374"/>
                      </a:cubicBezTo>
                      <a:cubicBezTo>
                        <a:pt x="354108" y="137303"/>
                        <a:pt x="-60758" y="173286"/>
                        <a:pt x="7504" y="15899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68" name="フリーフォーム 1167">
                  <a:extLst>
                    <a:ext uri="{FF2B5EF4-FFF2-40B4-BE49-F238E27FC236}">
                      <a16:creationId xmlns:a16="http://schemas.microsoft.com/office/drawing/2014/main" id="{2AB64714-65FB-C4BF-70B7-1911D707A45A}"/>
                    </a:ext>
                  </a:extLst>
                </p:cNvPr>
                <p:cNvSpPr/>
                <p:nvPr/>
              </p:nvSpPr>
              <p:spPr>
                <a:xfrm>
                  <a:off x="6254100" y="9103083"/>
                  <a:ext cx="1302393" cy="169116"/>
                </a:xfrm>
                <a:custGeom>
                  <a:avLst/>
                  <a:gdLst>
                    <a:gd name="connsiteX0" fmla="*/ 3825 w 1302393"/>
                    <a:gd name="connsiteY0" fmla="*/ 167917 h 169116"/>
                    <a:gd name="connsiteX1" fmla="*/ 1264300 w 1302393"/>
                    <a:gd name="connsiteY1" fmla="*/ 2817 h 169116"/>
                    <a:gd name="connsiteX2" fmla="*/ 886475 w 1302393"/>
                    <a:gd name="connsiteY2" fmla="*/ 72667 h 169116"/>
                    <a:gd name="connsiteX3" fmla="*/ 3825 w 1302393"/>
                    <a:gd name="connsiteY3" fmla="*/ 167917 h 1691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02393" h="169116">
                      <a:moveTo>
                        <a:pt x="3825" y="167917"/>
                      </a:moveTo>
                      <a:cubicBezTo>
                        <a:pt x="66796" y="156275"/>
                        <a:pt x="1117192" y="18692"/>
                        <a:pt x="1264300" y="2817"/>
                      </a:cubicBezTo>
                      <a:cubicBezTo>
                        <a:pt x="1411408" y="-13058"/>
                        <a:pt x="1099729" y="41975"/>
                        <a:pt x="886475" y="72667"/>
                      </a:cubicBezTo>
                      <a:cubicBezTo>
                        <a:pt x="673221" y="103359"/>
                        <a:pt x="-59146" y="179559"/>
                        <a:pt x="3825" y="16791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69" name="フリーフォーム 1168">
                  <a:extLst>
                    <a:ext uri="{FF2B5EF4-FFF2-40B4-BE49-F238E27FC236}">
                      <a16:creationId xmlns:a16="http://schemas.microsoft.com/office/drawing/2014/main" id="{641803DB-00BD-9EB3-60FB-83FE8CDB91AA}"/>
                    </a:ext>
                  </a:extLst>
                </p:cNvPr>
                <p:cNvSpPr/>
                <p:nvPr/>
              </p:nvSpPr>
              <p:spPr>
                <a:xfrm>
                  <a:off x="6993653" y="9054757"/>
                  <a:ext cx="660242" cy="1538780"/>
                </a:xfrm>
                <a:custGeom>
                  <a:avLst/>
                  <a:gdLst>
                    <a:gd name="connsiteX0" fmla="*/ 508872 w 660242"/>
                    <a:gd name="connsiteY0" fmla="*/ 343 h 1538780"/>
                    <a:gd name="connsiteX1" fmla="*/ 572372 w 660242"/>
                    <a:gd name="connsiteY1" fmla="*/ 114643 h 1538780"/>
                    <a:gd name="connsiteX2" fmla="*/ 518397 w 660242"/>
                    <a:gd name="connsiteY2" fmla="*/ 282918 h 1538780"/>
                    <a:gd name="connsiteX3" fmla="*/ 566022 w 660242"/>
                    <a:gd name="connsiteY3" fmla="*/ 257518 h 1538780"/>
                    <a:gd name="connsiteX4" fmla="*/ 200897 w 660242"/>
                    <a:gd name="connsiteY4" fmla="*/ 1063968 h 1538780"/>
                    <a:gd name="connsiteX5" fmla="*/ 872 w 660242"/>
                    <a:gd name="connsiteY5" fmla="*/ 1527518 h 1538780"/>
                    <a:gd name="connsiteX6" fmla="*/ 150097 w 660242"/>
                    <a:gd name="connsiteY6" fmla="*/ 1289393 h 1538780"/>
                    <a:gd name="connsiteX7" fmla="*/ 626347 w 660242"/>
                    <a:gd name="connsiteY7" fmla="*/ 178143 h 1538780"/>
                    <a:gd name="connsiteX8" fmla="*/ 619997 w 660242"/>
                    <a:gd name="connsiteY8" fmla="*/ 133693 h 1538780"/>
                    <a:gd name="connsiteX9" fmla="*/ 607297 w 660242"/>
                    <a:gd name="connsiteY9" fmla="*/ 194018 h 1538780"/>
                    <a:gd name="connsiteX10" fmla="*/ 591422 w 660242"/>
                    <a:gd name="connsiteY10" fmla="*/ 82893 h 1538780"/>
                    <a:gd name="connsiteX11" fmla="*/ 508872 w 660242"/>
                    <a:gd name="connsiteY11" fmla="*/ 343 h 15387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60242" h="1538780">
                      <a:moveTo>
                        <a:pt x="508872" y="343"/>
                      </a:moveTo>
                      <a:cubicBezTo>
                        <a:pt x="505697" y="5635"/>
                        <a:pt x="570785" y="67547"/>
                        <a:pt x="572372" y="114643"/>
                      </a:cubicBezTo>
                      <a:cubicBezTo>
                        <a:pt x="573959" y="161739"/>
                        <a:pt x="519455" y="259106"/>
                        <a:pt x="518397" y="282918"/>
                      </a:cubicBezTo>
                      <a:cubicBezTo>
                        <a:pt x="517339" y="306730"/>
                        <a:pt x="618939" y="127343"/>
                        <a:pt x="566022" y="257518"/>
                      </a:cubicBezTo>
                      <a:cubicBezTo>
                        <a:pt x="513105" y="387693"/>
                        <a:pt x="295089" y="852301"/>
                        <a:pt x="200897" y="1063968"/>
                      </a:cubicBezTo>
                      <a:cubicBezTo>
                        <a:pt x="106705" y="1275635"/>
                        <a:pt x="9339" y="1489947"/>
                        <a:pt x="872" y="1527518"/>
                      </a:cubicBezTo>
                      <a:cubicBezTo>
                        <a:pt x="-7595" y="1565089"/>
                        <a:pt x="45851" y="1514289"/>
                        <a:pt x="150097" y="1289393"/>
                      </a:cubicBezTo>
                      <a:cubicBezTo>
                        <a:pt x="254343" y="1064497"/>
                        <a:pt x="548030" y="370760"/>
                        <a:pt x="626347" y="178143"/>
                      </a:cubicBezTo>
                      <a:cubicBezTo>
                        <a:pt x="704664" y="-14474"/>
                        <a:pt x="623172" y="131047"/>
                        <a:pt x="619997" y="133693"/>
                      </a:cubicBezTo>
                      <a:cubicBezTo>
                        <a:pt x="616822" y="136339"/>
                        <a:pt x="612060" y="202485"/>
                        <a:pt x="607297" y="194018"/>
                      </a:cubicBezTo>
                      <a:cubicBezTo>
                        <a:pt x="602534" y="185551"/>
                        <a:pt x="603064" y="113585"/>
                        <a:pt x="591422" y="82893"/>
                      </a:cubicBezTo>
                      <a:cubicBezTo>
                        <a:pt x="579780" y="52201"/>
                        <a:pt x="512047" y="-4949"/>
                        <a:pt x="508872" y="34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70" name="フリーフォーム 1169">
                  <a:extLst>
                    <a:ext uri="{FF2B5EF4-FFF2-40B4-BE49-F238E27FC236}">
                      <a16:creationId xmlns:a16="http://schemas.microsoft.com/office/drawing/2014/main" id="{0749A34B-A536-4756-6701-0E4A9865A498}"/>
                    </a:ext>
                  </a:extLst>
                </p:cNvPr>
                <p:cNvSpPr/>
                <p:nvPr/>
              </p:nvSpPr>
              <p:spPr>
                <a:xfrm>
                  <a:off x="6971304" y="9187510"/>
                  <a:ext cx="517117" cy="1355832"/>
                </a:xfrm>
                <a:custGeom>
                  <a:avLst/>
                  <a:gdLst>
                    <a:gd name="connsiteX0" fmla="*/ 435971 w 517117"/>
                    <a:gd name="connsiteY0" fmla="*/ 940 h 1355832"/>
                    <a:gd name="connsiteX1" fmla="*/ 480421 w 517117"/>
                    <a:gd name="connsiteY1" fmla="*/ 204140 h 1355832"/>
                    <a:gd name="connsiteX2" fmla="*/ 337546 w 517117"/>
                    <a:gd name="connsiteY2" fmla="*/ 499415 h 1355832"/>
                    <a:gd name="connsiteX3" fmla="*/ 378821 w 517117"/>
                    <a:gd name="connsiteY3" fmla="*/ 442265 h 1355832"/>
                    <a:gd name="connsiteX4" fmla="*/ 328021 w 517117"/>
                    <a:gd name="connsiteY4" fmla="*/ 601015 h 1355832"/>
                    <a:gd name="connsiteX5" fmla="*/ 324846 w 517117"/>
                    <a:gd name="connsiteY5" fmla="*/ 534340 h 1355832"/>
                    <a:gd name="connsiteX6" fmla="*/ 162921 w 517117"/>
                    <a:gd name="connsiteY6" fmla="*/ 851840 h 1355832"/>
                    <a:gd name="connsiteX7" fmla="*/ 35921 w 517117"/>
                    <a:gd name="connsiteY7" fmla="*/ 1245540 h 1355832"/>
                    <a:gd name="connsiteX8" fmla="*/ 10521 w 517117"/>
                    <a:gd name="connsiteY8" fmla="*/ 1331265 h 1355832"/>
                    <a:gd name="connsiteX9" fmla="*/ 188321 w 517117"/>
                    <a:gd name="connsiteY9" fmla="*/ 867715 h 1355832"/>
                    <a:gd name="connsiteX10" fmla="*/ 505821 w 517117"/>
                    <a:gd name="connsiteY10" fmla="*/ 162865 h 1355832"/>
                    <a:gd name="connsiteX11" fmla="*/ 435971 w 517117"/>
                    <a:gd name="connsiteY11" fmla="*/ 940 h 13558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517117" h="1355832">
                      <a:moveTo>
                        <a:pt x="435971" y="940"/>
                      </a:moveTo>
                      <a:cubicBezTo>
                        <a:pt x="431738" y="7819"/>
                        <a:pt x="496825" y="121061"/>
                        <a:pt x="480421" y="204140"/>
                      </a:cubicBezTo>
                      <a:cubicBezTo>
                        <a:pt x="464017" y="287219"/>
                        <a:pt x="354479" y="459728"/>
                        <a:pt x="337546" y="499415"/>
                      </a:cubicBezTo>
                      <a:cubicBezTo>
                        <a:pt x="320613" y="539102"/>
                        <a:pt x="380408" y="425332"/>
                        <a:pt x="378821" y="442265"/>
                      </a:cubicBezTo>
                      <a:cubicBezTo>
                        <a:pt x="377233" y="459198"/>
                        <a:pt x="337017" y="585669"/>
                        <a:pt x="328021" y="601015"/>
                      </a:cubicBezTo>
                      <a:cubicBezTo>
                        <a:pt x="319025" y="616361"/>
                        <a:pt x="352363" y="492536"/>
                        <a:pt x="324846" y="534340"/>
                      </a:cubicBezTo>
                      <a:cubicBezTo>
                        <a:pt x="297329" y="576144"/>
                        <a:pt x="211075" y="733307"/>
                        <a:pt x="162921" y="851840"/>
                      </a:cubicBezTo>
                      <a:cubicBezTo>
                        <a:pt x="114767" y="970373"/>
                        <a:pt x="61321" y="1165636"/>
                        <a:pt x="35921" y="1245540"/>
                      </a:cubicBezTo>
                      <a:cubicBezTo>
                        <a:pt x="10521" y="1325444"/>
                        <a:pt x="-14879" y="1394236"/>
                        <a:pt x="10521" y="1331265"/>
                      </a:cubicBezTo>
                      <a:cubicBezTo>
                        <a:pt x="35921" y="1268294"/>
                        <a:pt x="105771" y="1062448"/>
                        <a:pt x="188321" y="867715"/>
                      </a:cubicBezTo>
                      <a:cubicBezTo>
                        <a:pt x="270871" y="672982"/>
                        <a:pt x="459254" y="303094"/>
                        <a:pt x="505821" y="162865"/>
                      </a:cubicBezTo>
                      <a:cubicBezTo>
                        <a:pt x="552388" y="22636"/>
                        <a:pt x="440204" y="-5939"/>
                        <a:pt x="435971" y="94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71" name="フリーフォーム 1170">
                  <a:extLst>
                    <a:ext uri="{FF2B5EF4-FFF2-40B4-BE49-F238E27FC236}">
                      <a16:creationId xmlns:a16="http://schemas.microsoft.com/office/drawing/2014/main" id="{DDBA2DC9-3648-AA09-AD64-05EDBD8B49E6}"/>
                    </a:ext>
                  </a:extLst>
                </p:cNvPr>
                <p:cNvSpPr/>
                <p:nvPr/>
              </p:nvSpPr>
              <p:spPr>
                <a:xfrm>
                  <a:off x="6529911" y="8019177"/>
                  <a:ext cx="642025" cy="319171"/>
                </a:xfrm>
                <a:custGeom>
                  <a:avLst/>
                  <a:gdLst>
                    <a:gd name="connsiteX0" fmla="*/ 1064 w 642025"/>
                    <a:gd name="connsiteY0" fmla="*/ 873 h 319171"/>
                    <a:gd name="connsiteX1" fmla="*/ 585264 w 642025"/>
                    <a:gd name="connsiteY1" fmla="*/ 289798 h 319171"/>
                    <a:gd name="connsiteX2" fmla="*/ 597964 w 642025"/>
                    <a:gd name="connsiteY2" fmla="*/ 292973 h 319171"/>
                    <a:gd name="connsiteX3" fmla="*/ 394764 w 642025"/>
                    <a:gd name="connsiteY3" fmla="*/ 143748 h 319171"/>
                    <a:gd name="connsiteX4" fmla="*/ 439214 w 642025"/>
                    <a:gd name="connsiteY4" fmla="*/ 197723 h 319171"/>
                    <a:gd name="connsiteX5" fmla="*/ 1064 w 642025"/>
                    <a:gd name="connsiteY5" fmla="*/ 873 h 3191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42025" h="319171">
                      <a:moveTo>
                        <a:pt x="1064" y="873"/>
                      </a:moveTo>
                      <a:cubicBezTo>
                        <a:pt x="25406" y="16219"/>
                        <a:pt x="585264" y="289798"/>
                        <a:pt x="585264" y="289798"/>
                      </a:cubicBezTo>
                      <a:cubicBezTo>
                        <a:pt x="684747" y="338481"/>
                        <a:pt x="629714" y="317315"/>
                        <a:pt x="597964" y="292973"/>
                      </a:cubicBezTo>
                      <a:cubicBezTo>
                        <a:pt x="566214" y="268631"/>
                        <a:pt x="421222" y="159623"/>
                        <a:pt x="394764" y="143748"/>
                      </a:cubicBezTo>
                      <a:cubicBezTo>
                        <a:pt x="368306" y="127873"/>
                        <a:pt x="501126" y="218360"/>
                        <a:pt x="439214" y="197723"/>
                      </a:cubicBezTo>
                      <a:cubicBezTo>
                        <a:pt x="377302" y="177086"/>
                        <a:pt x="-23278" y="-14473"/>
                        <a:pt x="1064" y="87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72" name="フリーフォーム 1171">
                  <a:extLst>
                    <a:ext uri="{FF2B5EF4-FFF2-40B4-BE49-F238E27FC236}">
                      <a16:creationId xmlns:a16="http://schemas.microsoft.com/office/drawing/2014/main" id="{EE087126-4422-977C-6B90-237BB01FA223}"/>
                    </a:ext>
                  </a:extLst>
                </p:cNvPr>
                <p:cNvSpPr/>
                <p:nvPr/>
              </p:nvSpPr>
              <p:spPr>
                <a:xfrm>
                  <a:off x="6369138" y="7908329"/>
                  <a:ext cx="2365665" cy="873107"/>
                </a:xfrm>
                <a:custGeom>
                  <a:avLst/>
                  <a:gdLst>
                    <a:gd name="connsiteX0" fmla="*/ 60237 w 2365665"/>
                    <a:gd name="connsiteY0" fmla="*/ 32346 h 873107"/>
                    <a:gd name="connsiteX1" fmla="*/ 1320712 w 2365665"/>
                    <a:gd name="connsiteY1" fmla="*/ 559396 h 873107"/>
                    <a:gd name="connsiteX2" fmla="*/ 1301662 w 2365665"/>
                    <a:gd name="connsiteY2" fmla="*/ 527646 h 873107"/>
                    <a:gd name="connsiteX3" fmla="*/ 1625512 w 2365665"/>
                    <a:gd name="connsiteY3" fmla="*/ 645121 h 873107"/>
                    <a:gd name="connsiteX4" fmla="*/ 1514387 w 2365665"/>
                    <a:gd name="connsiteY4" fmla="*/ 667346 h 873107"/>
                    <a:gd name="connsiteX5" fmla="*/ 1736637 w 2365665"/>
                    <a:gd name="connsiteY5" fmla="*/ 692746 h 873107"/>
                    <a:gd name="connsiteX6" fmla="*/ 2133512 w 2365665"/>
                    <a:gd name="connsiteY6" fmla="*/ 832446 h 873107"/>
                    <a:gd name="connsiteX7" fmla="*/ 2365287 w 2365665"/>
                    <a:gd name="connsiteY7" fmla="*/ 870546 h 873107"/>
                    <a:gd name="connsiteX8" fmla="*/ 2082712 w 2365665"/>
                    <a:gd name="connsiteY8" fmla="*/ 775296 h 873107"/>
                    <a:gd name="connsiteX9" fmla="*/ 1390562 w 2365665"/>
                    <a:gd name="connsiteY9" fmla="*/ 537171 h 873107"/>
                    <a:gd name="connsiteX10" fmla="*/ 831762 w 2365665"/>
                    <a:gd name="connsiteY10" fmla="*/ 349846 h 873107"/>
                    <a:gd name="connsiteX11" fmla="*/ 863512 w 2365665"/>
                    <a:gd name="connsiteY11" fmla="*/ 365721 h 873107"/>
                    <a:gd name="connsiteX12" fmla="*/ 438062 w 2365665"/>
                    <a:gd name="connsiteY12" fmla="*/ 181571 h 873107"/>
                    <a:gd name="connsiteX13" fmla="*/ 225337 w 2365665"/>
                    <a:gd name="connsiteY13" fmla="*/ 70446 h 873107"/>
                    <a:gd name="connsiteX14" fmla="*/ 60237 w 2365665"/>
                    <a:gd name="connsiteY14" fmla="*/ 32346 h 8731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2365665" h="873107">
                      <a:moveTo>
                        <a:pt x="60237" y="32346"/>
                      </a:moveTo>
                      <a:cubicBezTo>
                        <a:pt x="242799" y="113838"/>
                        <a:pt x="1113808" y="476846"/>
                        <a:pt x="1320712" y="559396"/>
                      </a:cubicBezTo>
                      <a:cubicBezTo>
                        <a:pt x="1527616" y="641946"/>
                        <a:pt x="1250862" y="513359"/>
                        <a:pt x="1301662" y="527646"/>
                      </a:cubicBezTo>
                      <a:cubicBezTo>
                        <a:pt x="1352462" y="541933"/>
                        <a:pt x="1590058" y="621838"/>
                        <a:pt x="1625512" y="645121"/>
                      </a:cubicBezTo>
                      <a:cubicBezTo>
                        <a:pt x="1660966" y="668404"/>
                        <a:pt x="1495866" y="659409"/>
                        <a:pt x="1514387" y="667346"/>
                      </a:cubicBezTo>
                      <a:cubicBezTo>
                        <a:pt x="1532908" y="675283"/>
                        <a:pt x="1633450" y="665229"/>
                        <a:pt x="1736637" y="692746"/>
                      </a:cubicBezTo>
                      <a:cubicBezTo>
                        <a:pt x="1839824" y="720263"/>
                        <a:pt x="2028737" y="802813"/>
                        <a:pt x="2133512" y="832446"/>
                      </a:cubicBezTo>
                      <a:cubicBezTo>
                        <a:pt x="2238287" y="862079"/>
                        <a:pt x="2373754" y="880071"/>
                        <a:pt x="2365287" y="870546"/>
                      </a:cubicBezTo>
                      <a:cubicBezTo>
                        <a:pt x="2356820" y="861021"/>
                        <a:pt x="2082712" y="775296"/>
                        <a:pt x="2082712" y="775296"/>
                      </a:cubicBezTo>
                      <a:lnTo>
                        <a:pt x="1390562" y="537171"/>
                      </a:lnTo>
                      <a:lnTo>
                        <a:pt x="831762" y="349846"/>
                      </a:lnTo>
                      <a:cubicBezTo>
                        <a:pt x="743920" y="321271"/>
                        <a:pt x="863512" y="365721"/>
                        <a:pt x="863512" y="365721"/>
                      </a:cubicBezTo>
                      <a:lnTo>
                        <a:pt x="438062" y="181571"/>
                      </a:lnTo>
                      <a:cubicBezTo>
                        <a:pt x="331700" y="132359"/>
                        <a:pt x="288308" y="94788"/>
                        <a:pt x="225337" y="70446"/>
                      </a:cubicBezTo>
                      <a:cubicBezTo>
                        <a:pt x="162366" y="46104"/>
                        <a:pt x="-122325" y="-49146"/>
                        <a:pt x="60237" y="3234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73" name="フリーフォーム 1172">
                  <a:extLst>
                    <a:ext uri="{FF2B5EF4-FFF2-40B4-BE49-F238E27FC236}">
                      <a16:creationId xmlns:a16="http://schemas.microsoft.com/office/drawing/2014/main" id="{C4554822-5E3E-39DD-6F03-9C983F1C95E2}"/>
                    </a:ext>
                  </a:extLst>
                </p:cNvPr>
                <p:cNvSpPr/>
                <p:nvPr/>
              </p:nvSpPr>
              <p:spPr>
                <a:xfrm>
                  <a:off x="8194257" y="8807415"/>
                  <a:ext cx="359582" cy="1348986"/>
                </a:xfrm>
                <a:custGeom>
                  <a:avLst/>
                  <a:gdLst>
                    <a:gd name="connsiteX0" fmla="*/ 359193 w 359582"/>
                    <a:gd name="connsiteY0" fmla="*/ 35 h 1348986"/>
                    <a:gd name="connsiteX1" fmla="*/ 200443 w 359582"/>
                    <a:gd name="connsiteY1" fmla="*/ 381035 h 1348986"/>
                    <a:gd name="connsiteX2" fmla="*/ 51218 w 359582"/>
                    <a:gd name="connsiteY2" fmla="*/ 1025560 h 1348986"/>
                    <a:gd name="connsiteX3" fmla="*/ 79793 w 359582"/>
                    <a:gd name="connsiteY3" fmla="*/ 939835 h 1348986"/>
                    <a:gd name="connsiteX4" fmla="*/ 418 w 359582"/>
                    <a:gd name="connsiteY4" fmla="*/ 1346235 h 1348986"/>
                    <a:gd name="connsiteX5" fmla="*/ 54393 w 359582"/>
                    <a:gd name="connsiteY5" fmla="*/ 1079535 h 1348986"/>
                    <a:gd name="connsiteX6" fmla="*/ 178218 w 359582"/>
                    <a:gd name="connsiteY6" fmla="*/ 371510 h 1348986"/>
                    <a:gd name="connsiteX7" fmla="*/ 152818 w 359582"/>
                    <a:gd name="connsiteY7" fmla="*/ 400085 h 1348986"/>
                    <a:gd name="connsiteX8" fmla="*/ 359193 w 359582"/>
                    <a:gd name="connsiteY8" fmla="*/ 35 h 13489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59582" h="1348986">
                      <a:moveTo>
                        <a:pt x="359193" y="35"/>
                      </a:moveTo>
                      <a:cubicBezTo>
                        <a:pt x="367131" y="-3140"/>
                        <a:pt x="251772" y="210114"/>
                        <a:pt x="200443" y="381035"/>
                      </a:cubicBezTo>
                      <a:cubicBezTo>
                        <a:pt x="149114" y="551956"/>
                        <a:pt x="71326" y="932427"/>
                        <a:pt x="51218" y="1025560"/>
                      </a:cubicBezTo>
                      <a:cubicBezTo>
                        <a:pt x="31110" y="1118693"/>
                        <a:pt x="88260" y="886389"/>
                        <a:pt x="79793" y="939835"/>
                      </a:cubicBezTo>
                      <a:cubicBezTo>
                        <a:pt x="71326" y="993281"/>
                        <a:pt x="4651" y="1322952"/>
                        <a:pt x="418" y="1346235"/>
                      </a:cubicBezTo>
                      <a:cubicBezTo>
                        <a:pt x="-3815" y="1369518"/>
                        <a:pt x="24760" y="1241989"/>
                        <a:pt x="54393" y="1079535"/>
                      </a:cubicBezTo>
                      <a:cubicBezTo>
                        <a:pt x="84026" y="917081"/>
                        <a:pt x="161814" y="484752"/>
                        <a:pt x="178218" y="371510"/>
                      </a:cubicBezTo>
                      <a:cubicBezTo>
                        <a:pt x="194622" y="258268"/>
                        <a:pt x="125301" y="458823"/>
                        <a:pt x="152818" y="400085"/>
                      </a:cubicBezTo>
                      <a:cubicBezTo>
                        <a:pt x="180335" y="341348"/>
                        <a:pt x="351255" y="3210"/>
                        <a:pt x="359193" y="3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74" name="フリーフォーム 1173">
                  <a:extLst>
                    <a:ext uri="{FF2B5EF4-FFF2-40B4-BE49-F238E27FC236}">
                      <a16:creationId xmlns:a16="http://schemas.microsoft.com/office/drawing/2014/main" id="{D843A0A4-54A1-CB16-274B-29E5CBA3BD26}"/>
                    </a:ext>
                  </a:extLst>
                </p:cNvPr>
                <p:cNvSpPr/>
                <p:nvPr/>
              </p:nvSpPr>
              <p:spPr>
                <a:xfrm>
                  <a:off x="8226163" y="8722518"/>
                  <a:ext cx="358288" cy="1540767"/>
                </a:xfrm>
                <a:custGeom>
                  <a:avLst/>
                  <a:gdLst>
                    <a:gd name="connsiteX0" fmla="*/ 355862 w 358288"/>
                    <a:gd name="connsiteY0" fmla="*/ 15082 h 1540767"/>
                    <a:gd name="connsiteX1" fmla="*/ 44712 w 358288"/>
                    <a:gd name="connsiteY1" fmla="*/ 1148557 h 1540767"/>
                    <a:gd name="connsiteX2" fmla="*/ 16137 w 358288"/>
                    <a:gd name="connsiteY2" fmla="*/ 1516857 h 1540767"/>
                    <a:gd name="connsiteX3" fmla="*/ 181237 w 358288"/>
                    <a:gd name="connsiteY3" fmla="*/ 564357 h 1540767"/>
                    <a:gd name="connsiteX4" fmla="*/ 355862 w 358288"/>
                    <a:gd name="connsiteY4" fmla="*/ 15082 h 15407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58288" h="1540767">
                      <a:moveTo>
                        <a:pt x="355862" y="15082"/>
                      </a:moveTo>
                      <a:cubicBezTo>
                        <a:pt x="333108" y="112449"/>
                        <a:pt x="101333" y="898261"/>
                        <a:pt x="44712" y="1148557"/>
                      </a:cubicBezTo>
                      <a:cubicBezTo>
                        <a:pt x="-11909" y="1398853"/>
                        <a:pt x="-6617" y="1614224"/>
                        <a:pt x="16137" y="1516857"/>
                      </a:cubicBezTo>
                      <a:cubicBezTo>
                        <a:pt x="38891" y="1419490"/>
                        <a:pt x="127262" y="814653"/>
                        <a:pt x="181237" y="564357"/>
                      </a:cubicBezTo>
                      <a:cubicBezTo>
                        <a:pt x="235212" y="314061"/>
                        <a:pt x="378616" y="-82285"/>
                        <a:pt x="355862" y="1508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75" name="フリーフォーム 1174">
                  <a:extLst>
                    <a:ext uri="{FF2B5EF4-FFF2-40B4-BE49-F238E27FC236}">
                      <a16:creationId xmlns:a16="http://schemas.microsoft.com/office/drawing/2014/main" id="{B9DD753D-7C03-25AB-FAB2-7D7A10F56871}"/>
                    </a:ext>
                  </a:extLst>
                </p:cNvPr>
                <p:cNvSpPr/>
                <p:nvPr/>
              </p:nvSpPr>
              <p:spPr>
                <a:xfrm>
                  <a:off x="8717766" y="8742334"/>
                  <a:ext cx="271638" cy="968848"/>
                </a:xfrm>
                <a:custGeom>
                  <a:avLst/>
                  <a:gdLst>
                    <a:gd name="connsiteX0" fmla="*/ 784 w 271638"/>
                    <a:gd name="connsiteY0" fmla="*/ 1616 h 968848"/>
                    <a:gd name="connsiteX1" fmla="*/ 178584 w 271638"/>
                    <a:gd name="connsiteY1" fmla="*/ 325466 h 968848"/>
                    <a:gd name="connsiteX2" fmla="*/ 235734 w 271638"/>
                    <a:gd name="connsiteY2" fmla="*/ 633441 h 968848"/>
                    <a:gd name="connsiteX3" fmla="*/ 235734 w 271638"/>
                    <a:gd name="connsiteY3" fmla="*/ 620741 h 968848"/>
                    <a:gd name="connsiteX4" fmla="*/ 267484 w 271638"/>
                    <a:gd name="connsiteY4" fmla="*/ 712816 h 968848"/>
                    <a:gd name="connsiteX5" fmla="*/ 229384 w 271638"/>
                    <a:gd name="connsiteY5" fmla="*/ 966816 h 968848"/>
                    <a:gd name="connsiteX6" fmla="*/ 270659 w 271638"/>
                    <a:gd name="connsiteY6" fmla="*/ 808066 h 968848"/>
                    <a:gd name="connsiteX7" fmla="*/ 178584 w 271638"/>
                    <a:gd name="connsiteY7" fmla="*/ 395316 h 968848"/>
                    <a:gd name="connsiteX8" fmla="*/ 115084 w 271638"/>
                    <a:gd name="connsiteY8" fmla="*/ 207991 h 968848"/>
                    <a:gd name="connsiteX9" fmla="*/ 784 w 271638"/>
                    <a:gd name="connsiteY9" fmla="*/ 1616 h 9688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71638" h="968848">
                      <a:moveTo>
                        <a:pt x="784" y="1616"/>
                      </a:moveTo>
                      <a:cubicBezTo>
                        <a:pt x="11367" y="21195"/>
                        <a:pt x="139426" y="220162"/>
                        <a:pt x="178584" y="325466"/>
                      </a:cubicBezTo>
                      <a:cubicBezTo>
                        <a:pt x="217742" y="430770"/>
                        <a:pt x="226209" y="584228"/>
                        <a:pt x="235734" y="633441"/>
                      </a:cubicBezTo>
                      <a:cubicBezTo>
                        <a:pt x="245259" y="682654"/>
                        <a:pt x="230442" y="607512"/>
                        <a:pt x="235734" y="620741"/>
                      </a:cubicBezTo>
                      <a:cubicBezTo>
                        <a:pt x="241026" y="633970"/>
                        <a:pt x="268542" y="655137"/>
                        <a:pt x="267484" y="712816"/>
                      </a:cubicBezTo>
                      <a:cubicBezTo>
                        <a:pt x="266426" y="770495"/>
                        <a:pt x="228855" y="950941"/>
                        <a:pt x="229384" y="966816"/>
                      </a:cubicBezTo>
                      <a:cubicBezTo>
                        <a:pt x="229913" y="982691"/>
                        <a:pt x="279126" y="903316"/>
                        <a:pt x="270659" y="808066"/>
                      </a:cubicBezTo>
                      <a:cubicBezTo>
                        <a:pt x="262192" y="712816"/>
                        <a:pt x="204513" y="495328"/>
                        <a:pt x="178584" y="395316"/>
                      </a:cubicBezTo>
                      <a:cubicBezTo>
                        <a:pt x="152655" y="295304"/>
                        <a:pt x="140484" y="270433"/>
                        <a:pt x="115084" y="207991"/>
                      </a:cubicBezTo>
                      <a:cubicBezTo>
                        <a:pt x="89684" y="145549"/>
                        <a:pt x="-9799" y="-17963"/>
                        <a:pt x="784" y="161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76" name="フリーフォーム 1175">
                  <a:extLst>
                    <a:ext uri="{FF2B5EF4-FFF2-40B4-BE49-F238E27FC236}">
                      <a16:creationId xmlns:a16="http://schemas.microsoft.com/office/drawing/2014/main" id="{4D531B67-EB50-787D-8B26-5B2000BDCC16}"/>
                    </a:ext>
                  </a:extLst>
                </p:cNvPr>
                <p:cNvSpPr/>
                <p:nvPr/>
              </p:nvSpPr>
              <p:spPr>
                <a:xfrm>
                  <a:off x="8721600" y="8780211"/>
                  <a:ext cx="181291" cy="573599"/>
                </a:xfrm>
                <a:custGeom>
                  <a:avLst/>
                  <a:gdLst>
                    <a:gd name="connsiteX0" fmla="*/ 125 w 181291"/>
                    <a:gd name="connsiteY0" fmla="*/ 1839 h 573599"/>
                    <a:gd name="connsiteX1" fmla="*/ 143000 w 181291"/>
                    <a:gd name="connsiteY1" fmla="*/ 446339 h 573599"/>
                    <a:gd name="connsiteX2" fmla="*/ 181100 w 181291"/>
                    <a:gd name="connsiteY2" fmla="*/ 573339 h 573599"/>
                    <a:gd name="connsiteX3" fmla="*/ 155700 w 181291"/>
                    <a:gd name="connsiteY3" fmla="*/ 424114 h 573599"/>
                    <a:gd name="connsiteX4" fmla="*/ 111250 w 181291"/>
                    <a:gd name="connsiteY4" fmla="*/ 227264 h 573599"/>
                    <a:gd name="connsiteX5" fmla="*/ 117600 w 181291"/>
                    <a:gd name="connsiteY5" fmla="*/ 284414 h 573599"/>
                    <a:gd name="connsiteX6" fmla="*/ 125 w 181291"/>
                    <a:gd name="connsiteY6" fmla="*/ 1839 h 5735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1291" h="573599">
                      <a:moveTo>
                        <a:pt x="125" y="1839"/>
                      </a:moveTo>
                      <a:cubicBezTo>
                        <a:pt x="4358" y="28827"/>
                        <a:pt x="112837" y="351089"/>
                        <a:pt x="143000" y="446339"/>
                      </a:cubicBezTo>
                      <a:cubicBezTo>
                        <a:pt x="173163" y="541589"/>
                        <a:pt x="178983" y="577043"/>
                        <a:pt x="181100" y="573339"/>
                      </a:cubicBezTo>
                      <a:cubicBezTo>
                        <a:pt x="183217" y="569635"/>
                        <a:pt x="167342" y="481793"/>
                        <a:pt x="155700" y="424114"/>
                      </a:cubicBezTo>
                      <a:cubicBezTo>
                        <a:pt x="144058" y="366435"/>
                        <a:pt x="117600" y="250547"/>
                        <a:pt x="111250" y="227264"/>
                      </a:cubicBezTo>
                      <a:cubicBezTo>
                        <a:pt x="104900" y="203981"/>
                        <a:pt x="135062" y="315635"/>
                        <a:pt x="117600" y="284414"/>
                      </a:cubicBezTo>
                      <a:cubicBezTo>
                        <a:pt x="100138" y="253193"/>
                        <a:pt x="-4108" y="-25149"/>
                        <a:pt x="125" y="183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77" name="フリーフォーム 1176">
                  <a:extLst>
                    <a:ext uri="{FF2B5EF4-FFF2-40B4-BE49-F238E27FC236}">
                      <a16:creationId xmlns:a16="http://schemas.microsoft.com/office/drawing/2014/main" id="{05DD953B-1D60-E852-BDBB-5E9BE7D9E4A6}"/>
                    </a:ext>
                  </a:extLst>
                </p:cNvPr>
                <p:cNvSpPr/>
                <p:nvPr/>
              </p:nvSpPr>
              <p:spPr>
                <a:xfrm>
                  <a:off x="8840387" y="9324974"/>
                  <a:ext cx="244181" cy="920903"/>
                </a:xfrm>
                <a:custGeom>
                  <a:avLst/>
                  <a:gdLst>
                    <a:gd name="connsiteX0" fmla="*/ 71838 w 244181"/>
                    <a:gd name="connsiteY0" fmla="*/ 1 h 920903"/>
                    <a:gd name="connsiteX1" fmla="*/ 43263 w 244181"/>
                    <a:gd name="connsiteY1" fmla="*/ 212726 h 920903"/>
                    <a:gd name="connsiteX2" fmla="*/ 135338 w 244181"/>
                    <a:gd name="connsiteY2" fmla="*/ 454026 h 920903"/>
                    <a:gd name="connsiteX3" fmla="*/ 116288 w 244181"/>
                    <a:gd name="connsiteY3" fmla="*/ 434976 h 920903"/>
                    <a:gd name="connsiteX4" fmla="*/ 208363 w 244181"/>
                    <a:gd name="connsiteY4" fmla="*/ 774701 h 920903"/>
                    <a:gd name="connsiteX5" fmla="*/ 243288 w 244181"/>
                    <a:gd name="connsiteY5" fmla="*/ 917576 h 920903"/>
                    <a:gd name="connsiteX6" fmla="*/ 176613 w 244181"/>
                    <a:gd name="connsiteY6" fmla="*/ 647701 h 920903"/>
                    <a:gd name="connsiteX7" fmla="*/ 1988 w 244181"/>
                    <a:gd name="connsiteY7" fmla="*/ 209551 h 920903"/>
                    <a:gd name="connsiteX8" fmla="*/ 71838 w 244181"/>
                    <a:gd name="connsiteY8" fmla="*/ 1 h 9209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44181" h="920903">
                      <a:moveTo>
                        <a:pt x="71838" y="1"/>
                      </a:moveTo>
                      <a:cubicBezTo>
                        <a:pt x="78717" y="530"/>
                        <a:pt x="32680" y="137055"/>
                        <a:pt x="43263" y="212726"/>
                      </a:cubicBezTo>
                      <a:cubicBezTo>
                        <a:pt x="53846" y="288397"/>
                        <a:pt x="123167" y="416985"/>
                        <a:pt x="135338" y="454026"/>
                      </a:cubicBezTo>
                      <a:cubicBezTo>
                        <a:pt x="147509" y="491067"/>
                        <a:pt x="104117" y="381530"/>
                        <a:pt x="116288" y="434976"/>
                      </a:cubicBezTo>
                      <a:cubicBezTo>
                        <a:pt x="128459" y="488422"/>
                        <a:pt x="187196" y="694268"/>
                        <a:pt x="208363" y="774701"/>
                      </a:cubicBezTo>
                      <a:cubicBezTo>
                        <a:pt x="229530" y="855134"/>
                        <a:pt x="248580" y="938742"/>
                        <a:pt x="243288" y="917576"/>
                      </a:cubicBezTo>
                      <a:cubicBezTo>
                        <a:pt x="237996" y="896410"/>
                        <a:pt x="216830" y="765705"/>
                        <a:pt x="176613" y="647701"/>
                      </a:cubicBezTo>
                      <a:cubicBezTo>
                        <a:pt x="136396" y="529697"/>
                        <a:pt x="17334" y="313268"/>
                        <a:pt x="1988" y="209551"/>
                      </a:cubicBezTo>
                      <a:cubicBezTo>
                        <a:pt x="-13358" y="105834"/>
                        <a:pt x="64959" y="-528"/>
                        <a:pt x="71838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78" name="フリーフォーム 1177">
                  <a:extLst>
                    <a:ext uri="{FF2B5EF4-FFF2-40B4-BE49-F238E27FC236}">
                      <a16:creationId xmlns:a16="http://schemas.microsoft.com/office/drawing/2014/main" id="{A8E31CDF-0443-01D5-124C-A112ECC83A4F}"/>
                    </a:ext>
                  </a:extLst>
                </p:cNvPr>
                <p:cNvSpPr/>
                <p:nvPr/>
              </p:nvSpPr>
              <p:spPr>
                <a:xfrm>
                  <a:off x="8920963" y="9642601"/>
                  <a:ext cx="299751" cy="920885"/>
                </a:xfrm>
                <a:custGeom>
                  <a:avLst/>
                  <a:gdLst>
                    <a:gd name="connsiteX0" fmla="*/ 3962 w 299751"/>
                    <a:gd name="connsiteY0" fmla="*/ 31624 h 920885"/>
                    <a:gd name="connsiteX1" fmla="*/ 216687 w 299751"/>
                    <a:gd name="connsiteY1" fmla="*/ 758699 h 920885"/>
                    <a:gd name="connsiteX2" fmla="*/ 207162 w 299751"/>
                    <a:gd name="connsiteY2" fmla="*/ 590424 h 920885"/>
                    <a:gd name="connsiteX3" fmla="*/ 299237 w 299751"/>
                    <a:gd name="connsiteY3" fmla="*/ 920624 h 920885"/>
                    <a:gd name="connsiteX4" fmla="*/ 159537 w 299751"/>
                    <a:gd name="connsiteY4" fmla="*/ 526924 h 920885"/>
                    <a:gd name="connsiteX5" fmla="*/ 86512 w 299751"/>
                    <a:gd name="connsiteY5" fmla="*/ 168149 h 920885"/>
                    <a:gd name="connsiteX6" fmla="*/ 3962 w 299751"/>
                    <a:gd name="connsiteY6" fmla="*/ 31624 h 9208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99751" h="920885">
                      <a:moveTo>
                        <a:pt x="3962" y="31624"/>
                      </a:moveTo>
                      <a:cubicBezTo>
                        <a:pt x="25658" y="130049"/>
                        <a:pt x="182820" y="665566"/>
                        <a:pt x="216687" y="758699"/>
                      </a:cubicBezTo>
                      <a:cubicBezTo>
                        <a:pt x="250554" y="851832"/>
                        <a:pt x="193404" y="563437"/>
                        <a:pt x="207162" y="590424"/>
                      </a:cubicBezTo>
                      <a:cubicBezTo>
                        <a:pt x="220920" y="617412"/>
                        <a:pt x="307174" y="931207"/>
                        <a:pt x="299237" y="920624"/>
                      </a:cubicBezTo>
                      <a:cubicBezTo>
                        <a:pt x="291300" y="910041"/>
                        <a:pt x="194991" y="652336"/>
                        <a:pt x="159537" y="526924"/>
                      </a:cubicBezTo>
                      <a:cubicBezTo>
                        <a:pt x="124083" y="401512"/>
                        <a:pt x="117733" y="247524"/>
                        <a:pt x="86512" y="168149"/>
                      </a:cubicBezTo>
                      <a:cubicBezTo>
                        <a:pt x="55291" y="88774"/>
                        <a:pt x="-17734" y="-66801"/>
                        <a:pt x="3962" y="3162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79" name="フリーフォーム 1178">
                  <a:extLst>
                    <a:ext uri="{FF2B5EF4-FFF2-40B4-BE49-F238E27FC236}">
                      <a16:creationId xmlns:a16="http://schemas.microsoft.com/office/drawing/2014/main" id="{4C2A9E90-747F-A17A-6E2A-4C476A64E7DF}"/>
                    </a:ext>
                  </a:extLst>
                </p:cNvPr>
                <p:cNvSpPr/>
                <p:nvPr/>
              </p:nvSpPr>
              <p:spPr>
                <a:xfrm>
                  <a:off x="3520682" y="8607358"/>
                  <a:ext cx="132878" cy="1094454"/>
                </a:xfrm>
                <a:custGeom>
                  <a:avLst/>
                  <a:gdLst>
                    <a:gd name="connsiteX0" fmla="*/ 393 w 132878"/>
                    <a:gd name="connsiteY0" fmla="*/ 67 h 1094454"/>
                    <a:gd name="connsiteX1" fmla="*/ 76593 w 132878"/>
                    <a:gd name="connsiteY1" fmla="*/ 863667 h 1094454"/>
                    <a:gd name="connsiteX2" fmla="*/ 130568 w 132878"/>
                    <a:gd name="connsiteY2" fmla="*/ 1092267 h 1094454"/>
                    <a:gd name="connsiteX3" fmla="*/ 111518 w 132878"/>
                    <a:gd name="connsiteY3" fmla="*/ 911292 h 1094454"/>
                    <a:gd name="connsiteX4" fmla="*/ 393 w 132878"/>
                    <a:gd name="connsiteY4" fmla="*/ 67 h 10944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2878" h="1094454">
                      <a:moveTo>
                        <a:pt x="393" y="67"/>
                      </a:moveTo>
                      <a:cubicBezTo>
                        <a:pt x="-5428" y="-7870"/>
                        <a:pt x="54897" y="681634"/>
                        <a:pt x="76593" y="863667"/>
                      </a:cubicBezTo>
                      <a:cubicBezTo>
                        <a:pt x="98289" y="1045700"/>
                        <a:pt x="124747" y="1084330"/>
                        <a:pt x="130568" y="1092267"/>
                      </a:cubicBezTo>
                      <a:cubicBezTo>
                        <a:pt x="136389" y="1100204"/>
                        <a:pt x="131626" y="1095971"/>
                        <a:pt x="111518" y="911292"/>
                      </a:cubicBezTo>
                      <a:cubicBezTo>
                        <a:pt x="91410" y="726613"/>
                        <a:pt x="6214" y="8004"/>
                        <a:pt x="393" y="6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80" name="フリーフォーム 1179">
                  <a:extLst>
                    <a:ext uri="{FF2B5EF4-FFF2-40B4-BE49-F238E27FC236}">
                      <a16:creationId xmlns:a16="http://schemas.microsoft.com/office/drawing/2014/main" id="{E6A06E85-833C-2498-7B7F-E131286F5B51}"/>
                    </a:ext>
                  </a:extLst>
                </p:cNvPr>
                <p:cNvSpPr/>
                <p:nvPr/>
              </p:nvSpPr>
              <p:spPr>
                <a:xfrm>
                  <a:off x="3505150" y="8579478"/>
                  <a:ext cx="146501" cy="1622128"/>
                </a:xfrm>
                <a:custGeom>
                  <a:avLst/>
                  <a:gdLst>
                    <a:gd name="connsiteX0" fmla="*/ 50 w 146501"/>
                    <a:gd name="connsiteY0" fmla="*/ 2547 h 1622128"/>
                    <a:gd name="connsiteX1" fmla="*/ 41325 w 146501"/>
                    <a:gd name="connsiteY1" fmla="*/ 929647 h 1622128"/>
                    <a:gd name="connsiteX2" fmla="*/ 41325 w 146501"/>
                    <a:gd name="connsiteY2" fmla="*/ 913772 h 1622128"/>
                    <a:gd name="connsiteX3" fmla="*/ 92125 w 146501"/>
                    <a:gd name="connsiteY3" fmla="*/ 1374147 h 1622128"/>
                    <a:gd name="connsiteX4" fmla="*/ 92125 w 146501"/>
                    <a:gd name="connsiteY4" fmla="*/ 1266197 h 1622128"/>
                    <a:gd name="connsiteX5" fmla="*/ 139750 w 146501"/>
                    <a:gd name="connsiteY5" fmla="*/ 1618622 h 1622128"/>
                    <a:gd name="connsiteX6" fmla="*/ 136575 w 146501"/>
                    <a:gd name="connsiteY6" fmla="*/ 1399547 h 1622128"/>
                    <a:gd name="connsiteX7" fmla="*/ 50850 w 146501"/>
                    <a:gd name="connsiteY7" fmla="*/ 678822 h 1622128"/>
                    <a:gd name="connsiteX8" fmla="*/ 50 w 146501"/>
                    <a:gd name="connsiteY8" fmla="*/ 2547 h 16221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46501" h="1622128">
                      <a:moveTo>
                        <a:pt x="50" y="2547"/>
                      </a:moveTo>
                      <a:cubicBezTo>
                        <a:pt x="-1537" y="44351"/>
                        <a:pt x="34446" y="777776"/>
                        <a:pt x="41325" y="929647"/>
                      </a:cubicBezTo>
                      <a:cubicBezTo>
                        <a:pt x="48204" y="1081518"/>
                        <a:pt x="32858" y="839689"/>
                        <a:pt x="41325" y="913772"/>
                      </a:cubicBezTo>
                      <a:cubicBezTo>
                        <a:pt x="49792" y="987855"/>
                        <a:pt x="83658" y="1315410"/>
                        <a:pt x="92125" y="1374147"/>
                      </a:cubicBezTo>
                      <a:cubicBezTo>
                        <a:pt x="100592" y="1432884"/>
                        <a:pt x="84188" y="1225451"/>
                        <a:pt x="92125" y="1266197"/>
                      </a:cubicBezTo>
                      <a:cubicBezTo>
                        <a:pt x="100062" y="1306943"/>
                        <a:pt x="132342" y="1596397"/>
                        <a:pt x="139750" y="1618622"/>
                      </a:cubicBezTo>
                      <a:cubicBezTo>
                        <a:pt x="147158" y="1640847"/>
                        <a:pt x="151392" y="1556180"/>
                        <a:pt x="136575" y="1399547"/>
                      </a:cubicBezTo>
                      <a:cubicBezTo>
                        <a:pt x="121758" y="1242914"/>
                        <a:pt x="69371" y="913772"/>
                        <a:pt x="50850" y="678822"/>
                      </a:cubicBezTo>
                      <a:cubicBezTo>
                        <a:pt x="32329" y="443872"/>
                        <a:pt x="1637" y="-39257"/>
                        <a:pt x="50" y="254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81" name="フリーフォーム 1180">
                  <a:extLst>
                    <a:ext uri="{FF2B5EF4-FFF2-40B4-BE49-F238E27FC236}">
                      <a16:creationId xmlns:a16="http://schemas.microsoft.com/office/drawing/2014/main" id="{66A2B684-5A0C-135E-1B5A-F15F7C5053B9}"/>
                    </a:ext>
                  </a:extLst>
                </p:cNvPr>
                <p:cNvSpPr/>
                <p:nvPr/>
              </p:nvSpPr>
              <p:spPr>
                <a:xfrm>
                  <a:off x="3624085" y="9552617"/>
                  <a:ext cx="162137" cy="1076882"/>
                </a:xfrm>
                <a:custGeom>
                  <a:avLst/>
                  <a:gdLst>
                    <a:gd name="connsiteX0" fmla="*/ 4940 w 162137"/>
                    <a:gd name="connsiteY0" fmla="*/ 7308 h 1076882"/>
                    <a:gd name="connsiteX1" fmla="*/ 81140 w 162137"/>
                    <a:gd name="connsiteY1" fmla="*/ 823283 h 1076882"/>
                    <a:gd name="connsiteX2" fmla="*/ 160515 w 162137"/>
                    <a:gd name="connsiteY2" fmla="*/ 1074108 h 1076882"/>
                    <a:gd name="connsiteX3" fmla="*/ 125590 w 162137"/>
                    <a:gd name="connsiteY3" fmla="*/ 924883 h 1076882"/>
                    <a:gd name="connsiteX4" fmla="*/ 20815 w 162137"/>
                    <a:gd name="connsiteY4" fmla="*/ 448633 h 1076882"/>
                    <a:gd name="connsiteX5" fmla="*/ 4940 w 162137"/>
                    <a:gd name="connsiteY5" fmla="*/ 7308 h 10768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62137" h="1076882">
                      <a:moveTo>
                        <a:pt x="4940" y="7308"/>
                      </a:moveTo>
                      <a:cubicBezTo>
                        <a:pt x="14994" y="69750"/>
                        <a:pt x="55211" y="645483"/>
                        <a:pt x="81140" y="823283"/>
                      </a:cubicBezTo>
                      <a:cubicBezTo>
                        <a:pt x="107069" y="1001083"/>
                        <a:pt x="153107" y="1057175"/>
                        <a:pt x="160515" y="1074108"/>
                      </a:cubicBezTo>
                      <a:cubicBezTo>
                        <a:pt x="167923" y="1091041"/>
                        <a:pt x="148873" y="1029129"/>
                        <a:pt x="125590" y="924883"/>
                      </a:cubicBezTo>
                      <a:cubicBezTo>
                        <a:pt x="102307" y="820637"/>
                        <a:pt x="41453" y="598387"/>
                        <a:pt x="20815" y="448633"/>
                      </a:cubicBezTo>
                      <a:cubicBezTo>
                        <a:pt x="177" y="298879"/>
                        <a:pt x="-5114" y="-55134"/>
                        <a:pt x="4940" y="730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82" name="フリーフォーム 1181">
                  <a:extLst>
                    <a:ext uri="{FF2B5EF4-FFF2-40B4-BE49-F238E27FC236}">
                      <a16:creationId xmlns:a16="http://schemas.microsoft.com/office/drawing/2014/main" id="{73884A84-C472-0BEF-21FB-410AAF906FC4}"/>
                    </a:ext>
                  </a:extLst>
                </p:cNvPr>
                <p:cNvSpPr/>
                <p:nvPr/>
              </p:nvSpPr>
              <p:spPr>
                <a:xfrm>
                  <a:off x="5175239" y="9492374"/>
                  <a:ext cx="261520" cy="1195979"/>
                </a:xfrm>
                <a:custGeom>
                  <a:avLst/>
                  <a:gdLst>
                    <a:gd name="connsiteX0" fmla="*/ 260361 w 261520"/>
                    <a:gd name="connsiteY0" fmla="*/ 19926 h 1195979"/>
                    <a:gd name="connsiteX1" fmla="*/ 6361 w 261520"/>
                    <a:gd name="connsiteY1" fmla="*/ 1188326 h 1195979"/>
                    <a:gd name="connsiteX2" fmla="*/ 95261 w 261520"/>
                    <a:gd name="connsiteY2" fmla="*/ 502526 h 1195979"/>
                    <a:gd name="connsiteX3" fmla="*/ 260361 w 261520"/>
                    <a:gd name="connsiteY3" fmla="*/ 19926 h 11959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61520" h="1195979">
                      <a:moveTo>
                        <a:pt x="260361" y="19926"/>
                      </a:moveTo>
                      <a:cubicBezTo>
                        <a:pt x="245544" y="134226"/>
                        <a:pt x="33878" y="1107893"/>
                        <a:pt x="6361" y="1188326"/>
                      </a:cubicBezTo>
                      <a:cubicBezTo>
                        <a:pt x="-21156" y="1268759"/>
                        <a:pt x="46578" y="693026"/>
                        <a:pt x="95261" y="502526"/>
                      </a:cubicBezTo>
                      <a:cubicBezTo>
                        <a:pt x="143944" y="312026"/>
                        <a:pt x="275178" y="-94374"/>
                        <a:pt x="260361" y="1992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83" name="フリーフォーム 1182">
                  <a:extLst>
                    <a:ext uri="{FF2B5EF4-FFF2-40B4-BE49-F238E27FC236}">
                      <a16:creationId xmlns:a16="http://schemas.microsoft.com/office/drawing/2014/main" id="{43F1B003-D15B-54F5-0E0D-88A7162A9B44}"/>
                    </a:ext>
                  </a:extLst>
                </p:cNvPr>
                <p:cNvSpPr/>
                <p:nvPr/>
              </p:nvSpPr>
              <p:spPr>
                <a:xfrm>
                  <a:off x="4367295" y="8619069"/>
                  <a:ext cx="104020" cy="2013414"/>
                </a:xfrm>
                <a:custGeom>
                  <a:avLst/>
                  <a:gdLst>
                    <a:gd name="connsiteX0" fmla="*/ 103105 w 104020"/>
                    <a:gd name="connsiteY0" fmla="*/ 4231 h 2013414"/>
                    <a:gd name="connsiteX1" fmla="*/ 52305 w 104020"/>
                    <a:gd name="connsiteY1" fmla="*/ 1223431 h 2013414"/>
                    <a:gd name="connsiteX2" fmla="*/ 65005 w 104020"/>
                    <a:gd name="connsiteY2" fmla="*/ 1096431 h 2013414"/>
                    <a:gd name="connsiteX3" fmla="*/ 65005 w 104020"/>
                    <a:gd name="connsiteY3" fmla="*/ 1998131 h 2013414"/>
                    <a:gd name="connsiteX4" fmla="*/ 65005 w 104020"/>
                    <a:gd name="connsiteY4" fmla="*/ 1642531 h 2013414"/>
                    <a:gd name="connsiteX5" fmla="*/ 1505 w 104020"/>
                    <a:gd name="connsiteY5" fmla="*/ 1363131 h 2013414"/>
                    <a:gd name="connsiteX6" fmla="*/ 39605 w 104020"/>
                    <a:gd name="connsiteY6" fmla="*/ 690031 h 2013414"/>
                    <a:gd name="connsiteX7" fmla="*/ 1505 w 104020"/>
                    <a:gd name="connsiteY7" fmla="*/ 817031 h 2013414"/>
                    <a:gd name="connsiteX8" fmla="*/ 103105 w 104020"/>
                    <a:gd name="connsiteY8" fmla="*/ 4231 h 20134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04020" h="2013414">
                      <a:moveTo>
                        <a:pt x="103105" y="4231"/>
                      </a:moveTo>
                      <a:cubicBezTo>
                        <a:pt x="111572" y="71964"/>
                        <a:pt x="58655" y="1041398"/>
                        <a:pt x="52305" y="1223431"/>
                      </a:cubicBezTo>
                      <a:cubicBezTo>
                        <a:pt x="45955" y="1405464"/>
                        <a:pt x="62888" y="967314"/>
                        <a:pt x="65005" y="1096431"/>
                      </a:cubicBezTo>
                      <a:cubicBezTo>
                        <a:pt x="67122" y="1225548"/>
                        <a:pt x="65005" y="1998131"/>
                        <a:pt x="65005" y="1998131"/>
                      </a:cubicBezTo>
                      <a:cubicBezTo>
                        <a:pt x="65005" y="2089148"/>
                        <a:pt x="75588" y="1748364"/>
                        <a:pt x="65005" y="1642531"/>
                      </a:cubicBezTo>
                      <a:cubicBezTo>
                        <a:pt x="54422" y="1536698"/>
                        <a:pt x="5738" y="1521881"/>
                        <a:pt x="1505" y="1363131"/>
                      </a:cubicBezTo>
                      <a:cubicBezTo>
                        <a:pt x="-2728" y="1204381"/>
                        <a:pt x="39605" y="781048"/>
                        <a:pt x="39605" y="690031"/>
                      </a:cubicBezTo>
                      <a:cubicBezTo>
                        <a:pt x="39605" y="599014"/>
                        <a:pt x="-9078" y="931331"/>
                        <a:pt x="1505" y="817031"/>
                      </a:cubicBezTo>
                      <a:cubicBezTo>
                        <a:pt x="12088" y="702731"/>
                        <a:pt x="94638" y="-63502"/>
                        <a:pt x="103105" y="423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84" name="フリーフォーム 1183">
                  <a:extLst>
                    <a:ext uri="{FF2B5EF4-FFF2-40B4-BE49-F238E27FC236}">
                      <a16:creationId xmlns:a16="http://schemas.microsoft.com/office/drawing/2014/main" id="{B624F34E-C584-CCA6-D1CC-212799543439}"/>
                    </a:ext>
                  </a:extLst>
                </p:cNvPr>
                <p:cNvSpPr/>
                <p:nvPr/>
              </p:nvSpPr>
              <p:spPr>
                <a:xfrm>
                  <a:off x="4476750" y="10092497"/>
                  <a:ext cx="170705" cy="182522"/>
                </a:xfrm>
                <a:custGeom>
                  <a:avLst/>
                  <a:gdLst>
                    <a:gd name="connsiteX0" fmla="*/ 0 w 170705"/>
                    <a:gd name="connsiteY0" fmla="*/ 19878 h 182522"/>
                    <a:gd name="connsiteX1" fmla="*/ 73025 w 170705"/>
                    <a:gd name="connsiteY1" fmla="*/ 828 h 182522"/>
                    <a:gd name="connsiteX2" fmla="*/ 139700 w 170705"/>
                    <a:gd name="connsiteY2" fmla="*/ 51628 h 182522"/>
                    <a:gd name="connsiteX3" fmla="*/ 165100 w 170705"/>
                    <a:gd name="connsiteY3" fmla="*/ 121478 h 182522"/>
                    <a:gd name="connsiteX4" fmla="*/ 73025 w 170705"/>
                    <a:gd name="connsiteY4" fmla="*/ 181803 h 182522"/>
                    <a:gd name="connsiteX5" fmla="*/ 168275 w 170705"/>
                    <a:gd name="connsiteY5" fmla="*/ 146878 h 182522"/>
                    <a:gd name="connsiteX6" fmla="*/ 136525 w 170705"/>
                    <a:gd name="connsiteY6" fmla="*/ 35753 h 182522"/>
                    <a:gd name="connsiteX7" fmla="*/ 73025 w 170705"/>
                    <a:gd name="connsiteY7" fmla="*/ 16703 h 182522"/>
                    <a:gd name="connsiteX8" fmla="*/ 0 w 170705"/>
                    <a:gd name="connsiteY8" fmla="*/ 19878 h 1825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0705" h="182522">
                      <a:moveTo>
                        <a:pt x="0" y="19878"/>
                      </a:moveTo>
                      <a:cubicBezTo>
                        <a:pt x="0" y="17232"/>
                        <a:pt x="49742" y="-4464"/>
                        <a:pt x="73025" y="828"/>
                      </a:cubicBezTo>
                      <a:cubicBezTo>
                        <a:pt x="96308" y="6120"/>
                        <a:pt x="124354" y="31520"/>
                        <a:pt x="139700" y="51628"/>
                      </a:cubicBezTo>
                      <a:cubicBezTo>
                        <a:pt x="155046" y="71736"/>
                        <a:pt x="176212" y="99782"/>
                        <a:pt x="165100" y="121478"/>
                      </a:cubicBezTo>
                      <a:cubicBezTo>
                        <a:pt x="153988" y="143174"/>
                        <a:pt x="72496" y="177570"/>
                        <a:pt x="73025" y="181803"/>
                      </a:cubicBezTo>
                      <a:cubicBezTo>
                        <a:pt x="73554" y="186036"/>
                        <a:pt x="157692" y="171220"/>
                        <a:pt x="168275" y="146878"/>
                      </a:cubicBezTo>
                      <a:cubicBezTo>
                        <a:pt x="178858" y="122536"/>
                        <a:pt x="152400" y="57449"/>
                        <a:pt x="136525" y="35753"/>
                      </a:cubicBezTo>
                      <a:cubicBezTo>
                        <a:pt x="120650" y="14057"/>
                        <a:pt x="93663" y="19878"/>
                        <a:pt x="73025" y="16703"/>
                      </a:cubicBezTo>
                      <a:cubicBezTo>
                        <a:pt x="52388" y="13528"/>
                        <a:pt x="0" y="22524"/>
                        <a:pt x="0" y="1987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85" name="フリーフォーム 1184">
                  <a:extLst>
                    <a:ext uri="{FF2B5EF4-FFF2-40B4-BE49-F238E27FC236}">
                      <a16:creationId xmlns:a16="http://schemas.microsoft.com/office/drawing/2014/main" id="{C2DC55F6-9165-568D-65D1-84299B488142}"/>
                    </a:ext>
                  </a:extLst>
                </p:cNvPr>
                <p:cNvSpPr/>
                <p:nvPr/>
              </p:nvSpPr>
              <p:spPr>
                <a:xfrm>
                  <a:off x="4473460" y="10063032"/>
                  <a:ext cx="95435" cy="214519"/>
                </a:xfrm>
                <a:custGeom>
                  <a:avLst/>
                  <a:gdLst>
                    <a:gd name="connsiteX0" fmla="*/ 85840 w 95435"/>
                    <a:gd name="connsiteY0" fmla="*/ 1718 h 214519"/>
                    <a:gd name="connsiteX1" fmla="*/ 15990 w 95435"/>
                    <a:gd name="connsiteY1" fmla="*/ 81093 h 214519"/>
                    <a:gd name="connsiteX2" fmla="*/ 38215 w 95435"/>
                    <a:gd name="connsiteY2" fmla="*/ 157293 h 214519"/>
                    <a:gd name="connsiteX3" fmla="*/ 15990 w 95435"/>
                    <a:gd name="connsiteY3" fmla="*/ 150943 h 214519"/>
                    <a:gd name="connsiteX4" fmla="*/ 95365 w 95435"/>
                    <a:gd name="connsiteY4" fmla="*/ 214443 h 214519"/>
                    <a:gd name="connsiteX5" fmla="*/ 115 w 95435"/>
                    <a:gd name="connsiteY5" fmla="*/ 160468 h 214519"/>
                    <a:gd name="connsiteX6" fmla="*/ 85840 w 95435"/>
                    <a:gd name="connsiteY6" fmla="*/ 1718 h 2145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95435" h="214519">
                      <a:moveTo>
                        <a:pt x="85840" y="1718"/>
                      </a:moveTo>
                      <a:cubicBezTo>
                        <a:pt x="88486" y="-11511"/>
                        <a:pt x="23927" y="55164"/>
                        <a:pt x="15990" y="81093"/>
                      </a:cubicBezTo>
                      <a:cubicBezTo>
                        <a:pt x="8053" y="107022"/>
                        <a:pt x="38215" y="145651"/>
                        <a:pt x="38215" y="157293"/>
                      </a:cubicBezTo>
                      <a:cubicBezTo>
                        <a:pt x="38215" y="168935"/>
                        <a:pt x="6465" y="141418"/>
                        <a:pt x="15990" y="150943"/>
                      </a:cubicBezTo>
                      <a:cubicBezTo>
                        <a:pt x="25515" y="160468"/>
                        <a:pt x="98011" y="212856"/>
                        <a:pt x="95365" y="214443"/>
                      </a:cubicBezTo>
                      <a:cubicBezTo>
                        <a:pt x="92719" y="216031"/>
                        <a:pt x="3819" y="192747"/>
                        <a:pt x="115" y="160468"/>
                      </a:cubicBezTo>
                      <a:cubicBezTo>
                        <a:pt x="-3589" y="128189"/>
                        <a:pt x="83194" y="14947"/>
                        <a:pt x="85840" y="171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86" name="フリーフォーム 1185">
                  <a:extLst>
                    <a:ext uri="{FF2B5EF4-FFF2-40B4-BE49-F238E27FC236}">
                      <a16:creationId xmlns:a16="http://schemas.microsoft.com/office/drawing/2014/main" id="{3405F9A9-E579-BCCE-4CD8-9963C4BAB720}"/>
                    </a:ext>
                  </a:extLst>
                </p:cNvPr>
                <p:cNvSpPr/>
                <p:nvPr/>
              </p:nvSpPr>
              <p:spPr>
                <a:xfrm>
                  <a:off x="4590956" y="8927936"/>
                  <a:ext cx="76298" cy="168704"/>
                </a:xfrm>
                <a:custGeom>
                  <a:avLst/>
                  <a:gdLst>
                    <a:gd name="connsiteX0" fmla="*/ 94 w 76298"/>
                    <a:gd name="connsiteY0" fmla="*/ 164 h 168704"/>
                    <a:gd name="connsiteX1" fmla="*/ 60419 w 76298"/>
                    <a:gd name="connsiteY1" fmla="*/ 76364 h 168704"/>
                    <a:gd name="connsiteX2" fmla="*/ 57244 w 76298"/>
                    <a:gd name="connsiteY2" fmla="*/ 120814 h 168704"/>
                    <a:gd name="connsiteX3" fmla="*/ 22319 w 76298"/>
                    <a:gd name="connsiteY3" fmla="*/ 168439 h 168704"/>
                    <a:gd name="connsiteX4" fmla="*/ 76294 w 76298"/>
                    <a:gd name="connsiteY4" fmla="*/ 98589 h 168704"/>
                    <a:gd name="connsiteX5" fmla="*/ 94 w 76298"/>
                    <a:gd name="connsiteY5" fmla="*/ 164 h 1687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76298" h="168704">
                      <a:moveTo>
                        <a:pt x="94" y="164"/>
                      </a:moveTo>
                      <a:cubicBezTo>
                        <a:pt x="-2552" y="-3540"/>
                        <a:pt x="50894" y="56256"/>
                        <a:pt x="60419" y="76364"/>
                      </a:cubicBezTo>
                      <a:cubicBezTo>
                        <a:pt x="69944" y="96472"/>
                        <a:pt x="63594" y="105468"/>
                        <a:pt x="57244" y="120814"/>
                      </a:cubicBezTo>
                      <a:cubicBezTo>
                        <a:pt x="50894" y="136160"/>
                        <a:pt x="19144" y="172143"/>
                        <a:pt x="22319" y="168439"/>
                      </a:cubicBezTo>
                      <a:cubicBezTo>
                        <a:pt x="25494" y="164735"/>
                        <a:pt x="76823" y="124518"/>
                        <a:pt x="76294" y="98589"/>
                      </a:cubicBezTo>
                      <a:cubicBezTo>
                        <a:pt x="75765" y="72660"/>
                        <a:pt x="2740" y="3868"/>
                        <a:pt x="94" y="1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87" name="フリーフォーム 1186">
                  <a:extLst>
                    <a:ext uri="{FF2B5EF4-FFF2-40B4-BE49-F238E27FC236}">
                      <a16:creationId xmlns:a16="http://schemas.microsoft.com/office/drawing/2014/main" id="{BA6BA2C5-3220-6955-3F89-F328C471ACC6}"/>
                    </a:ext>
                  </a:extLst>
                </p:cNvPr>
                <p:cNvSpPr/>
                <p:nvPr/>
              </p:nvSpPr>
              <p:spPr>
                <a:xfrm>
                  <a:off x="4527611" y="8899489"/>
                  <a:ext cx="92477" cy="219172"/>
                </a:xfrm>
                <a:custGeom>
                  <a:avLst/>
                  <a:gdLst>
                    <a:gd name="connsiteX0" fmla="*/ 92014 w 92477"/>
                    <a:gd name="connsiteY0" fmla="*/ 36 h 219172"/>
                    <a:gd name="connsiteX1" fmla="*/ 38039 w 92477"/>
                    <a:gd name="connsiteY1" fmla="*/ 111161 h 219172"/>
                    <a:gd name="connsiteX2" fmla="*/ 38039 w 92477"/>
                    <a:gd name="connsiteY2" fmla="*/ 139736 h 219172"/>
                    <a:gd name="connsiteX3" fmla="*/ 88839 w 92477"/>
                    <a:gd name="connsiteY3" fmla="*/ 219111 h 219172"/>
                    <a:gd name="connsiteX4" fmla="*/ 31689 w 92477"/>
                    <a:gd name="connsiteY4" fmla="*/ 152436 h 219172"/>
                    <a:gd name="connsiteX5" fmla="*/ 3114 w 92477"/>
                    <a:gd name="connsiteY5" fmla="*/ 123861 h 219172"/>
                    <a:gd name="connsiteX6" fmla="*/ 92014 w 92477"/>
                    <a:gd name="connsiteY6" fmla="*/ 36 h 2191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92477" h="219172">
                      <a:moveTo>
                        <a:pt x="92014" y="36"/>
                      </a:moveTo>
                      <a:cubicBezTo>
                        <a:pt x="97835" y="-2081"/>
                        <a:pt x="47035" y="87878"/>
                        <a:pt x="38039" y="111161"/>
                      </a:cubicBezTo>
                      <a:cubicBezTo>
                        <a:pt x="29043" y="134444"/>
                        <a:pt x="29572" y="121744"/>
                        <a:pt x="38039" y="139736"/>
                      </a:cubicBezTo>
                      <a:cubicBezTo>
                        <a:pt x="46506" y="157728"/>
                        <a:pt x="89897" y="216994"/>
                        <a:pt x="88839" y="219111"/>
                      </a:cubicBezTo>
                      <a:cubicBezTo>
                        <a:pt x="87781" y="221228"/>
                        <a:pt x="45976" y="168311"/>
                        <a:pt x="31689" y="152436"/>
                      </a:cubicBezTo>
                      <a:cubicBezTo>
                        <a:pt x="17401" y="136561"/>
                        <a:pt x="-9057" y="147144"/>
                        <a:pt x="3114" y="123861"/>
                      </a:cubicBezTo>
                      <a:cubicBezTo>
                        <a:pt x="15285" y="100578"/>
                        <a:pt x="86193" y="2153"/>
                        <a:pt x="92014" y="3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" name="フリーフォーム 1">
                  <a:extLst>
                    <a:ext uri="{FF2B5EF4-FFF2-40B4-BE49-F238E27FC236}">
                      <a16:creationId xmlns:a16="http://schemas.microsoft.com/office/drawing/2014/main" id="{B154D863-3ECA-7015-F247-2C8136C4C906}"/>
                    </a:ext>
                  </a:extLst>
                </p:cNvPr>
                <p:cNvSpPr/>
                <p:nvPr/>
              </p:nvSpPr>
              <p:spPr>
                <a:xfrm>
                  <a:off x="3816610" y="7586986"/>
                  <a:ext cx="392508" cy="378398"/>
                </a:xfrm>
                <a:custGeom>
                  <a:avLst/>
                  <a:gdLst>
                    <a:gd name="connsiteX0" fmla="*/ 1534 w 392508"/>
                    <a:gd name="connsiteY0" fmla="*/ 440 h 378398"/>
                    <a:gd name="connsiteX1" fmla="*/ 203958 w 392508"/>
                    <a:gd name="connsiteY1" fmla="*/ 307567 h 378398"/>
                    <a:gd name="connsiteX2" fmla="*/ 210938 w 392508"/>
                    <a:gd name="connsiteY2" fmla="*/ 265686 h 378398"/>
                    <a:gd name="connsiteX3" fmla="*/ 392422 w 392508"/>
                    <a:gd name="connsiteY3" fmla="*/ 377368 h 378398"/>
                    <a:gd name="connsiteX4" fmla="*/ 231879 w 392508"/>
                    <a:gd name="connsiteY4" fmla="*/ 314547 h 378398"/>
                    <a:gd name="connsiteX5" fmla="*/ 29454 w 392508"/>
                    <a:gd name="connsiteY5" fmla="*/ 202864 h 378398"/>
                    <a:gd name="connsiteX6" fmla="*/ 106236 w 392508"/>
                    <a:gd name="connsiteY6" fmla="*/ 237765 h 378398"/>
                    <a:gd name="connsiteX7" fmla="*/ 1534 w 392508"/>
                    <a:gd name="connsiteY7" fmla="*/ 440 h 3783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92508" h="378398">
                      <a:moveTo>
                        <a:pt x="1534" y="440"/>
                      </a:moveTo>
                      <a:cubicBezTo>
                        <a:pt x="17821" y="12074"/>
                        <a:pt x="169057" y="263359"/>
                        <a:pt x="203958" y="307567"/>
                      </a:cubicBezTo>
                      <a:cubicBezTo>
                        <a:pt x="238859" y="351775"/>
                        <a:pt x="179527" y="254053"/>
                        <a:pt x="210938" y="265686"/>
                      </a:cubicBezTo>
                      <a:cubicBezTo>
                        <a:pt x="242349" y="277320"/>
                        <a:pt x="388932" y="369225"/>
                        <a:pt x="392422" y="377368"/>
                      </a:cubicBezTo>
                      <a:cubicBezTo>
                        <a:pt x="395912" y="385511"/>
                        <a:pt x="292374" y="343631"/>
                        <a:pt x="231879" y="314547"/>
                      </a:cubicBezTo>
                      <a:cubicBezTo>
                        <a:pt x="171384" y="285463"/>
                        <a:pt x="50395" y="215661"/>
                        <a:pt x="29454" y="202864"/>
                      </a:cubicBezTo>
                      <a:cubicBezTo>
                        <a:pt x="8514" y="190067"/>
                        <a:pt x="108563" y="264522"/>
                        <a:pt x="106236" y="237765"/>
                      </a:cubicBezTo>
                      <a:cubicBezTo>
                        <a:pt x="103909" y="211008"/>
                        <a:pt x="-14753" y="-11194"/>
                        <a:pt x="1534" y="44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" name="フリーフォーム 2">
                  <a:extLst>
                    <a:ext uri="{FF2B5EF4-FFF2-40B4-BE49-F238E27FC236}">
                      <a16:creationId xmlns:a16="http://schemas.microsoft.com/office/drawing/2014/main" id="{C9CC4A9E-C57D-DC7D-0AC1-54EDDAED88BB}"/>
                    </a:ext>
                  </a:extLst>
                </p:cNvPr>
                <p:cNvSpPr/>
                <p:nvPr/>
              </p:nvSpPr>
              <p:spPr>
                <a:xfrm>
                  <a:off x="4373238" y="7666888"/>
                  <a:ext cx="751168" cy="300249"/>
                </a:xfrm>
                <a:custGeom>
                  <a:avLst/>
                  <a:gdLst>
                    <a:gd name="connsiteX0" fmla="*/ 3318 w 751168"/>
                    <a:gd name="connsiteY0" fmla="*/ 297466 h 300249"/>
                    <a:gd name="connsiteX1" fmla="*/ 715293 w 751168"/>
                    <a:gd name="connsiteY1" fmla="*/ 11280 h 300249"/>
                    <a:gd name="connsiteX2" fmla="*/ 652472 w 751168"/>
                    <a:gd name="connsiteY2" fmla="*/ 53161 h 300249"/>
                    <a:gd name="connsiteX3" fmla="*/ 317425 w 751168"/>
                    <a:gd name="connsiteY3" fmla="*/ 297466 h 300249"/>
                    <a:gd name="connsiteX4" fmla="*/ 443067 w 751168"/>
                    <a:gd name="connsiteY4" fmla="*/ 164843 h 300249"/>
                    <a:gd name="connsiteX5" fmla="*/ 3318 w 751168"/>
                    <a:gd name="connsiteY5" fmla="*/ 297466 h 3002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751168" h="300249">
                      <a:moveTo>
                        <a:pt x="3318" y="297466"/>
                      </a:moveTo>
                      <a:cubicBezTo>
                        <a:pt x="48689" y="271872"/>
                        <a:pt x="607101" y="51997"/>
                        <a:pt x="715293" y="11280"/>
                      </a:cubicBezTo>
                      <a:cubicBezTo>
                        <a:pt x="823485" y="-29437"/>
                        <a:pt x="652472" y="53161"/>
                        <a:pt x="652472" y="53161"/>
                      </a:cubicBezTo>
                      <a:cubicBezTo>
                        <a:pt x="586161" y="100859"/>
                        <a:pt x="352326" y="278852"/>
                        <a:pt x="317425" y="297466"/>
                      </a:cubicBezTo>
                      <a:cubicBezTo>
                        <a:pt x="282524" y="316080"/>
                        <a:pt x="494255" y="166006"/>
                        <a:pt x="443067" y="164843"/>
                      </a:cubicBezTo>
                      <a:cubicBezTo>
                        <a:pt x="391879" y="163680"/>
                        <a:pt x="-42053" y="323060"/>
                        <a:pt x="3318" y="29746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" name="フリーフォーム 23">
                  <a:extLst>
                    <a:ext uri="{FF2B5EF4-FFF2-40B4-BE49-F238E27FC236}">
                      <a16:creationId xmlns:a16="http://schemas.microsoft.com/office/drawing/2014/main" id="{E5F06067-E51D-9A18-276E-EC083FDA9476}"/>
                    </a:ext>
                  </a:extLst>
                </p:cNvPr>
                <p:cNvSpPr/>
                <p:nvPr/>
              </p:nvSpPr>
              <p:spPr>
                <a:xfrm>
                  <a:off x="3992420" y="7534042"/>
                  <a:ext cx="314874" cy="109450"/>
                </a:xfrm>
                <a:custGeom>
                  <a:avLst/>
                  <a:gdLst>
                    <a:gd name="connsiteX0" fmla="*/ 227 w 314874"/>
                    <a:gd name="connsiteY0" fmla="*/ 109225 h 109450"/>
                    <a:gd name="connsiteX1" fmla="*/ 153791 w 314874"/>
                    <a:gd name="connsiteY1" fmla="*/ 32443 h 109450"/>
                    <a:gd name="connsiteX2" fmla="*/ 314334 w 314874"/>
                    <a:gd name="connsiteY2" fmla="*/ 32443 h 109450"/>
                    <a:gd name="connsiteX3" fmla="*/ 209632 w 314874"/>
                    <a:gd name="connsiteY3" fmla="*/ 25463 h 109450"/>
                    <a:gd name="connsiteX4" fmla="*/ 188691 w 314874"/>
                    <a:gd name="connsiteY4" fmla="*/ 4523 h 109450"/>
                    <a:gd name="connsiteX5" fmla="*/ 227 w 314874"/>
                    <a:gd name="connsiteY5" fmla="*/ 109225 h 1094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14874" h="109450">
                      <a:moveTo>
                        <a:pt x="227" y="109225"/>
                      </a:moveTo>
                      <a:cubicBezTo>
                        <a:pt x="-5590" y="113878"/>
                        <a:pt x="101440" y="45240"/>
                        <a:pt x="153791" y="32443"/>
                      </a:cubicBezTo>
                      <a:cubicBezTo>
                        <a:pt x="206142" y="19646"/>
                        <a:pt x="305027" y="33606"/>
                        <a:pt x="314334" y="32443"/>
                      </a:cubicBezTo>
                      <a:cubicBezTo>
                        <a:pt x="323641" y="31280"/>
                        <a:pt x="209632" y="25463"/>
                        <a:pt x="209632" y="25463"/>
                      </a:cubicBezTo>
                      <a:cubicBezTo>
                        <a:pt x="188692" y="20810"/>
                        <a:pt x="228245" y="-11764"/>
                        <a:pt x="188691" y="4523"/>
                      </a:cubicBezTo>
                      <a:cubicBezTo>
                        <a:pt x="149137" y="20810"/>
                        <a:pt x="6044" y="104572"/>
                        <a:pt x="227" y="10922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189" name="フリーフォーム 1188">
                <a:extLst>
                  <a:ext uri="{FF2B5EF4-FFF2-40B4-BE49-F238E27FC236}">
                    <a16:creationId xmlns:a16="http://schemas.microsoft.com/office/drawing/2014/main" id="{8C0CD5D1-6A53-0194-97F5-B5178A921A7F}"/>
                  </a:ext>
                </a:extLst>
              </p:cNvPr>
              <p:cNvSpPr/>
              <p:nvPr/>
            </p:nvSpPr>
            <p:spPr>
              <a:xfrm>
                <a:off x="5283108" y="5994118"/>
                <a:ext cx="423272" cy="1427565"/>
              </a:xfrm>
              <a:custGeom>
                <a:avLst/>
                <a:gdLst>
                  <a:gd name="connsiteX0" fmla="*/ 273142 w 423272"/>
                  <a:gd name="connsiteY0" fmla="*/ 3457 h 1427565"/>
                  <a:gd name="connsiteX1" fmla="*/ 95342 w 423272"/>
                  <a:gd name="connsiteY1" fmla="*/ 838482 h 1427565"/>
                  <a:gd name="connsiteX2" fmla="*/ 136617 w 423272"/>
                  <a:gd name="connsiteY2" fmla="*/ 822607 h 1427565"/>
                  <a:gd name="connsiteX3" fmla="*/ 92 w 423272"/>
                  <a:gd name="connsiteY3" fmla="*/ 1403632 h 1427565"/>
                  <a:gd name="connsiteX4" fmla="*/ 120742 w 423272"/>
                  <a:gd name="connsiteY4" fmla="*/ 1267107 h 1427565"/>
                  <a:gd name="connsiteX5" fmla="*/ 412842 w 423272"/>
                  <a:gd name="connsiteY5" fmla="*/ 816257 h 1427565"/>
                  <a:gd name="connsiteX6" fmla="*/ 362042 w 423272"/>
                  <a:gd name="connsiteY6" fmla="*/ 889282 h 1427565"/>
                  <a:gd name="connsiteX7" fmla="*/ 400142 w 423272"/>
                  <a:gd name="connsiteY7" fmla="*/ 200307 h 1427565"/>
                  <a:gd name="connsiteX8" fmla="*/ 279492 w 423272"/>
                  <a:gd name="connsiteY8" fmla="*/ 527332 h 1427565"/>
                  <a:gd name="connsiteX9" fmla="*/ 273142 w 423272"/>
                  <a:gd name="connsiteY9" fmla="*/ 3457 h 14275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23272" h="1427565">
                    <a:moveTo>
                      <a:pt x="273142" y="3457"/>
                    </a:moveTo>
                    <a:cubicBezTo>
                      <a:pt x="242450" y="55315"/>
                      <a:pt x="118096" y="701957"/>
                      <a:pt x="95342" y="838482"/>
                    </a:cubicBezTo>
                    <a:cubicBezTo>
                      <a:pt x="72588" y="975007"/>
                      <a:pt x="152492" y="728415"/>
                      <a:pt x="136617" y="822607"/>
                    </a:cubicBezTo>
                    <a:cubicBezTo>
                      <a:pt x="120742" y="916799"/>
                      <a:pt x="2738" y="1329549"/>
                      <a:pt x="92" y="1403632"/>
                    </a:cubicBezTo>
                    <a:cubicBezTo>
                      <a:pt x="-2554" y="1477715"/>
                      <a:pt x="51950" y="1365003"/>
                      <a:pt x="120742" y="1267107"/>
                    </a:cubicBezTo>
                    <a:cubicBezTo>
                      <a:pt x="189534" y="1169211"/>
                      <a:pt x="372625" y="879228"/>
                      <a:pt x="412842" y="816257"/>
                    </a:cubicBezTo>
                    <a:cubicBezTo>
                      <a:pt x="453059" y="753286"/>
                      <a:pt x="364159" y="991940"/>
                      <a:pt x="362042" y="889282"/>
                    </a:cubicBezTo>
                    <a:cubicBezTo>
                      <a:pt x="359925" y="786624"/>
                      <a:pt x="413900" y="260632"/>
                      <a:pt x="400142" y="200307"/>
                    </a:cubicBezTo>
                    <a:cubicBezTo>
                      <a:pt x="386384" y="139982"/>
                      <a:pt x="301188" y="554849"/>
                      <a:pt x="279492" y="527332"/>
                    </a:cubicBezTo>
                    <a:cubicBezTo>
                      <a:pt x="257796" y="499815"/>
                      <a:pt x="303834" y="-48401"/>
                      <a:pt x="273142" y="3457"/>
                    </a:cubicBezTo>
                    <a:close/>
                  </a:path>
                </a:pathLst>
              </a:custGeom>
              <a:solidFill>
                <a:schemeClr val="bg2">
                  <a:lumMod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0" name="フリーフォーム 1189">
                <a:extLst>
                  <a:ext uri="{FF2B5EF4-FFF2-40B4-BE49-F238E27FC236}">
                    <a16:creationId xmlns:a16="http://schemas.microsoft.com/office/drawing/2014/main" id="{AA79A19F-BF61-060B-B7F6-5C14638771FC}"/>
                  </a:ext>
                </a:extLst>
              </p:cNvPr>
              <p:cNvSpPr/>
              <p:nvPr/>
            </p:nvSpPr>
            <p:spPr>
              <a:xfrm>
                <a:off x="5324296" y="4763731"/>
                <a:ext cx="379353" cy="1470081"/>
              </a:xfrm>
              <a:custGeom>
                <a:avLst/>
                <a:gdLst>
                  <a:gd name="connsiteX0" fmla="*/ 15521 w 379353"/>
                  <a:gd name="connsiteY0" fmla="*/ 45594 h 1470081"/>
                  <a:gd name="connsiteX1" fmla="*/ 238886 w 379353"/>
                  <a:gd name="connsiteY1" fmla="*/ 715689 h 1470081"/>
                  <a:gd name="connsiteX2" fmla="*/ 203985 w 379353"/>
                  <a:gd name="connsiteY2" fmla="*/ 1008855 h 1470081"/>
                  <a:gd name="connsiteX3" fmla="*/ 294727 w 379353"/>
                  <a:gd name="connsiteY3" fmla="*/ 799451 h 1470081"/>
                  <a:gd name="connsiteX4" fmla="*/ 378489 w 379353"/>
                  <a:gd name="connsiteY4" fmla="*/ 1469545 h 1470081"/>
                  <a:gd name="connsiteX5" fmla="*/ 336608 w 379353"/>
                  <a:gd name="connsiteY5" fmla="*/ 904153 h 1470081"/>
                  <a:gd name="connsiteX6" fmla="*/ 308687 w 379353"/>
                  <a:gd name="connsiteY6" fmla="*/ 450443 h 1470081"/>
                  <a:gd name="connsiteX7" fmla="*/ 273786 w 379353"/>
                  <a:gd name="connsiteY7" fmla="*/ 548165 h 1470081"/>
                  <a:gd name="connsiteX8" fmla="*/ 357548 w 379353"/>
                  <a:gd name="connsiteY8" fmla="*/ 289900 h 1470081"/>
                  <a:gd name="connsiteX9" fmla="*/ 57402 w 379353"/>
                  <a:gd name="connsiteY9" fmla="*/ 87475 h 1470081"/>
                  <a:gd name="connsiteX10" fmla="*/ 15521 w 379353"/>
                  <a:gd name="connsiteY10" fmla="*/ 45594 h 1470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9353" h="1470081">
                    <a:moveTo>
                      <a:pt x="15521" y="45594"/>
                    </a:moveTo>
                    <a:cubicBezTo>
                      <a:pt x="45768" y="150296"/>
                      <a:pt x="207475" y="555146"/>
                      <a:pt x="238886" y="715689"/>
                    </a:cubicBezTo>
                    <a:cubicBezTo>
                      <a:pt x="270297" y="876233"/>
                      <a:pt x="194678" y="994895"/>
                      <a:pt x="203985" y="1008855"/>
                    </a:cubicBezTo>
                    <a:cubicBezTo>
                      <a:pt x="213292" y="1022815"/>
                      <a:pt x="265643" y="722669"/>
                      <a:pt x="294727" y="799451"/>
                    </a:cubicBezTo>
                    <a:cubicBezTo>
                      <a:pt x="323811" y="876233"/>
                      <a:pt x="371509" y="1452095"/>
                      <a:pt x="378489" y="1469545"/>
                    </a:cubicBezTo>
                    <a:cubicBezTo>
                      <a:pt x="385469" y="1486995"/>
                      <a:pt x="348242" y="1074003"/>
                      <a:pt x="336608" y="904153"/>
                    </a:cubicBezTo>
                    <a:cubicBezTo>
                      <a:pt x="324974" y="734303"/>
                      <a:pt x="319157" y="509774"/>
                      <a:pt x="308687" y="450443"/>
                    </a:cubicBezTo>
                    <a:cubicBezTo>
                      <a:pt x="298217" y="391112"/>
                      <a:pt x="265643" y="574922"/>
                      <a:pt x="273786" y="548165"/>
                    </a:cubicBezTo>
                    <a:cubicBezTo>
                      <a:pt x="281930" y="521408"/>
                      <a:pt x="393612" y="366682"/>
                      <a:pt x="357548" y="289900"/>
                    </a:cubicBezTo>
                    <a:cubicBezTo>
                      <a:pt x="321484" y="213118"/>
                      <a:pt x="115570" y="131683"/>
                      <a:pt x="57402" y="87475"/>
                    </a:cubicBezTo>
                    <a:cubicBezTo>
                      <a:pt x="-766" y="43267"/>
                      <a:pt x="-14726" y="-59108"/>
                      <a:pt x="15521" y="45594"/>
                    </a:cubicBezTo>
                    <a:close/>
                  </a:path>
                </a:pathLst>
              </a:custGeom>
              <a:solidFill>
                <a:schemeClr val="bg2">
                  <a:lumMod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1" name="フリーフォーム 1190">
                <a:extLst>
                  <a:ext uri="{FF2B5EF4-FFF2-40B4-BE49-F238E27FC236}">
                    <a16:creationId xmlns:a16="http://schemas.microsoft.com/office/drawing/2014/main" id="{A6F64035-0D02-960D-8E03-1EAA15BDA8CC}"/>
                  </a:ext>
                </a:extLst>
              </p:cNvPr>
              <p:cNvSpPr/>
              <p:nvPr/>
            </p:nvSpPr>
            <p:spPr>
              <a:xfrm>
                <a:off x="4195045" y="7276642"/>
                <a:ext cx="754169" cy="283033"/>
              </a:xfrm>
              <a:custGeom>
                <a:avLst/>
                <a:gdLst>
                  <a:gd name="connsiteX0" fmla="*/ 15005 w 754169"/>
                  <a:gd name="connsiteY0" fmla="*/ 235408 h 283033"/>
                  <a:gd name="connsiteX1" fmla="*/ 456330 w 754169"/>
                  <a:gd name="connsiteY1" fmla="*/ 146508 h 283033"/>
                  <a:gd name="connsiteX2" fmla="*/ 389655 w 754169"/>
                  <a:gd name="connsiteY2" fmla="*/ 184608 h 283033"/>
                  <a:gd name="connsiteX3" fmla="*/ 564280 w 754169"/>
                  <a:gd name="connsiteY3" fmla="*/ 73483 h 283033"/>
                  <a:gd name="connsiteX4" fmla="*/ 497605 w 754169"/>
                  <a:gd name="connsiteY4" fmla="*/ 171908 h 283033"/>
                  <a:gd name="connsiteX5" fmla="*/ 751605 w 754169"/>
                  <a:gd name="connsiteY5" fmla="*/ 458 h 283033"/>
                  <a:gd name="connsiteX6" fmla="*/ 624605 w 754169"/>
                  <a:gd name="connsiteY6" fmla="*/ 124283 h 283033"/>
                  <a:gd name="connsiteX7" fmla="*/ 557930 w 754169"/>
                  <a:gd name="connsiteY7" fmla="*/ 206833 h 283033"/>
                  <a:gd name="connsiteX8" fmla="*/ 202330 w 754169"/>
                  <a:gd name="connsiteY8" fmla="*/ 270333 h 283033"/>
                  <a:gd name="connsiteX9" fmla="*/ 373780 w 754169"/>
                  <a:gd name="connsiteY9" fmla="*/ 244933 h 283033"/>
                  <a:gd name="connsiteX10" fmla="*/ 72155 w 754169"/>
                  <a:gd name="connsiteY10" fmla="*/ 283033 h 283033"/>
                  <a:gd name="connsiteX11" fmla="*/ 265830 w 754169"/>
                  <a:gd name="connsiteY11" fmla="*/ 244933 h 283033"/>
                  <a:gd name="connsiteX12" fmla="*/ 116605 w 754169"/>
                  <a:gd name="connsiteY12" fmla="*/ 232233 h 283033"/>
                  <a:gd name="connsiteX13" fmla="*/ 15005 w 754169"/>
                  <a:gd name="connsiteY13" fmla="*/ 235408 h 2830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54169" h="283033">
                    <a:moveTo>
                      <a:pt x="15005" y="235408"/>
                    </a:moveTo>
                    <a:cubicBezTo>
                      <a:pt x="71626" y="221120"/>
                      <a:pt x="393888" y="154975"/>
                      <a:pt x="456330" y="146508"/>
                    </a:cubicBezTo>
                    <a:cubicBezTo>
                      <a:pt x="518772" y="138041"/>
                      <a:pt x="371663" y="196779"/>
                      <a:pt x="389655" y="184608"/>
                    </a:cubicBezTo>
                    <a:cubicBezTo>
                      <a:pt x="407647" y="172437"/>
                      <a:pt x="546288" y="75600"/>
                      <a:pt x="564280" y="73483"/>
                    </a:cubicBezTo>
                    <a:cubicBezTo>
                      <a:pt x="582272" y="71366"/>
                      <a:pt x="466384" y="184079"/>
                      <a:pt x="497605" y="171908"/>
                    </a:cubicBezTo>
                    <a:cubicBezTo>
                      <a:pt x="528826" y="159737"/>
                      <a:pt x="730438" y="8395"/>
                      <a:pt x="751605" y="458"/>
                    </a:cubicBezTo>
                    <a:cubicBezTo>
                      <a:pt x="772772" y="-7480"/>
                      <a:pt x="656884" y="89887"/>
                      <a:pt x="624605" y="124283"/>
                    </a:cubicBezTo>
                    <a:cubicBezTo>
                      <a:pt x="592326" y="158679"/>
                      <a:pt x="628309" y="182491"/>
                      <a:pt x="557930" y="206833"/>
                    </a:cubicBezTo>
                    <a:cubicBezTo>
                      <a:pt x="487551" y="231175"/>
                      <a:pt x="233022" y="263983"/>
                      <a:pt x="202330" y="270333"/>
                    </a:cubicBezTo>
                    <a:cubicBezTo>
                      <a:pt x="171638" y="276683"/>
                      <a:pt x="395476" y="242816"/>
                      <a:pt x="373780" y="244933"/>
                    </a:cubicBezTo>
                    <a:cubicBezTo>
                      <a:pt x="352084" y="247050"/>
                      <a:pt x="90147" y="283033"/>
                      <a:pt x="72155" y="283033"/>
                    </a:cubicBezTo>
                    <a:cubicBezTo>
                      <a:pt x="54163" y="283033"/>
                      <a:pt x="258422" y="253400"/>
                      <a:pt x="265830" y="244933"/>
                    </a:cubicBezTo>
                    <a:cubicBezTo>
                      <a:pt x="273238" y="236466"/>
                      <a:pt x="155763" y="232762"/>
                      <a:pt x="116605" y="232233"/>
                    </a:cubicBezTo>
                    <a:cubicBezTo>
                      <a:pt x="77447" y="231704"/>
                      <a:pt x="-41616" y="249696"/>
                      <a:pt x="15005" y="235408"/>
                    </a:cubicBezTo>
                    <a:close/>
                  </a:path>
                </a:pathLst>
              </a:custGeom>
              <a:solidFill>
                <a:schemeClr val="bg2">
                  <a:lumMod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2" name="フリーフォーム 1191">
                <a:extLst>
                  <a:ext uri="{FF2B5EF4-FFF2-40B4-BE49-F238E27FC236}">
                    <a16:creationId xmlns:a16="http://schemas.microsoft.com/office/drawing/2014/main" id="{44A27DAB-10BE-EE5C-63AD-C52F51696397}"/>
                  </a:ext>
                </a:extLst>
              </p:cNvPr>
              <p:cNvSpPr/>
              <p:nvPr/>
            </p:nvSpPr>
            <p:spPr>
              <a:xfrm>
                <a:off x="4449979" y="5416439"/>
                <a:ext cx="547821" cy="443416"/>
              </a:xfrm>
              <a:custGeom>
                <a:avLst/>
                <a:gdLst>
                  <a:gd name="connsiteX0" fmla="*/ 59200 w 547821"/>
                  <a:gd name="connsiteY0" fmla="*/ 439909 h 443416"/>
                  <a:gd name="connsiteX1" fmla="*/ 366326 w 547821"/>
                  <a:gd name="connsiteY1" fmla="*/ 83921 h 443416"/>
                  <a:gd name="connsiteX2" fmla="*/ 547810 w 547821"/>
                  <a:gd name="connsiteY2" fmla="*/ 159 h 443416"/>
                  <a:gd name="connsiteX3" fmla="*/ 373306 w 547821"/>
                  <a:gd name="connsiteY3" fmla="*/ 62981 h 443416"/>
                  <a:gd name="connsiteX4" fmla="*/ 3358 w 547821"/>
                  <a:gd name="connsiteY4" fmla="*/ 69961 h 443416"/>
                  <a:gd name="connsiteX5" fmla="*/ 184842 w 547821"/>
                  <a:gd name="connsiteY5" fmla="*/ 90901 h 443416"/>
                  <a:gd name="connsiteX6" fmla="*/ 87120 w 547821"/>
                  <a:gd name="connsiteY6" fmla="*/ 223524 h 443416"/>
                  <a:gd name="connsiteX7" fmla="*/ 94100 w 547821"/>
                  <a:gd name="connsiteY7" fmla="*/ 265405 h 443416"/>
                  <a:gd name="connsiteX8" fmla="*/ 59200 w 547821"/>
                  <a:gd name="connsiteY8" fmla="*/ 439909 h 4434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47821" h="443416">
                    <a:moveTo>
                      <a:pt x="59200" y="439909"/>
                    </a:moveTo>
                    <a:cubicBezTo>
                      <a:pt x="104571" y="409662"/>
                      <a:pt x="284891" y="157213"/>
                      <a:pt x="366326" y="83921"/>
                    </a:cubicBezTo>
                    <a:cubicBezTo>
                      <a:pt x="447761" y="10629"/>
                      <a:pt x="546647" y="3649"/>
                      <a:pt x="547810" y="159"/>
                    </a:cubicBezTo>
                    <a:cubicBezTo>
                      <a:pt x="548973" y="-3331"/>
                      <a:pt x="464048" y="51347"/>
                      <a:pt x="373306" y="62981"/>
                    </a:cubicBezTo>
                    <a:cubicBezTo>
                      <a:pt x="282564" y="74615"/>
                      <a:pt x="34769" y="65308"/>
                      <a:pt x="3358" y="69961"/>
                    </a:cubicBezTo>
                    <a:cubicBezTo>
                      <a:pt x="-28053" y="74614"/>
                      <a:pt x="170882" y="65307"/>
                      <a:pt x="184842" y="90901"/>
                    </a:cubicBezTo>
                    <a:cubicBezTo>
                      <a:pt x="198802" y="116495"/>
                      <a:pt x="102244" y="194440"/>
                      <a:pt x="87120" y="223524"/>
                    </a:cubicBezTo>
                    <a:cubicBezTo>
                      <a:pt x="71996" y="252608"/>
                      <a:pt x="101080" y="235158"/>
                      <a:pt x="94100" y="265405"/>
                    </a:cubicBezTo>
                    <a:cubicBezTo>
                      <a:pt x="87120" y="295652"/>
                      <a:pt x="13829" y="470156"/>
                      <a:pt x="59200" y="439909"/>
                    </a:cubicBezTo>
                    <a:close/>
                  </a:path>
                </a:pathLst>
              </a:custGeom>
              <a:solidFill>
                <a:schemeClr val="bg2">
                  <a:lumMod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3" name="フリーフォーム 1192">
                <a:extLst>
                  <a:ext uri="{FF2B5EF4-FFF2-40B4-BE49-F238E27FC236}">
                    <a16:creationId xmlns:a16="http://schemas.microsoft.com/office/drawing/2014/main" id="{7D43100B-C9E7-6D48-3F1C-FD73D1FC1107}"/>
                  </a:ext>
                </a:extLst>
              </p:cNvPr>
              <p:cNvSpPr/>
              <p:nvPr/>
            </p:nvSpPr>
            <p:spPr>
              <a:xfrm>
                <a:off x="4500431" y="5862605"/>
                <a:ext cx="394380" cy="766752"/>
              </a:xfrm>
              <a:custGeom>
                <a:avLst/>
                <a:gdLst>
                  <a:gd name="connsiteX0" fmla="*/ 1767 w 394380"/>
                  <a:gd name="connsiteY0" fmla="*/ 723 h 766752"/>
                  <a:gd name="connsiteX1" fmla="*/ 267013 w 394380"/>
                  <a:gd name="connsiteY1" fmla="*/ 545175 h 766752"/>
                  <a:gd name="connsiteX2" fmla="*/ 392656 w 394380"/>
                  <a:gd name="connsiteY2" fmla="*/ 761560 h 766752"/>
                  <a:gd name="connsiteX3" fmla="*/ 322854 w 394380"/>
                  <a:gd name="connsiteY3" fmla="*/ 677798 h 766752"/>
                  <a:gd name="connsiteX4" fmla="*/ 92509 w 394380"/>
                  <a:gd name="connsiteY4" fmla="*/ 440473 h 766752"/>
                  <a:gd name="connsiteX5" fmla="*/ 78549 w 394380"/>
                  <a:gd name="connsiteY5" fmla="*/ 356711 h 766752"/>
                  <a:gd name="connsiteX6" fmla="*/ 148351 w 394380"/>
                  <a:gd name="connsiteY6" fmla="*/ 426513 h 766752"/>
                  <a:gd name="connsiteX7" fmla="*/ 1767 w 394380"/>
                  <a:gd name="connsiteY7" fmla="*/ 723 h 7667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94380" h="766752">
                    <a:moveTo>
                      <a:pt x="1767" y="723"/>
                    </a:moveTo>
                    <a:cubicBezTo>
                      <a:pt x="21544" y="20500"/>
                      <a:pt x="201865" y="418369"/>
                      <a:pt x="267013" y="545175"/>
                    </a:cubicBezTo>
                    <a:cubicBezTo>
                      <a:pt x="332161" y="671981"/>
                      <a:pt x="383349" y="739456"/>
                      <a:pt x="392656" y="761560"/>
                    </a:cubicBezTo>
                    <a:cubicBezTo>
                      <a:pt x="401963" y="783664"/>
                      <a:pt x="372879" y="731313"/>
                      <a:pt x="322854" y="677798"/>
                    </a:cubicBezTo>
                    <a:cubicBezTo>
                      <a:pt x="272830" y="624284"/>
                      <a:pt x="133226" y="493987"/>
                      <a:pt x="92509" y="440473"/>
                    </a:cubicBezTo>
                    <a:cubicBezTo>
                      <a:pt x="51792" y="386959"/>
                      <a:pt x="69242" y="359038"/>
                      <a:pt x="78549" y="356711"/>
                    </a:cubicBezTo>
                    <a:cubicBezTo>
                      <a:pt x="87856" y="354384"/>
                      <a:pt x="162311" y="480027"/>
                      <a:pt x="148351" y="426513"/>
                    </a:cubicBezTo>
                    <a:cubicBezTo>
                      <a:pt x="134391" y="372999"/>
                      <a:pt x="-18010" y="-19054"/>
                      <a:pt x="1767" y="723"/>
                    </a:cubicBezTo>
                    <a:close/>
                  </a:path>
                </a:pathLst>
              </a:custGeom>
              <a:solidFill>
                <a:schemeClr val="bg2">
                  <a:lumMod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4" name="フリーフォーム 1193">
                <a:extLst>
                  <a:ext uri="{FF2B5EF4-FFF2-40B4-BE49-F238E27FC236}">
                    <a16:creationId xmlns:a16="http://schemas.microsoft.com/office/drawing/2014/main" id="{47664547-79C7-7A51-4DC0-00A815160B1C}"/>
                  </a:ext>
                </a:extLst>
              </p:cNvPr>
              <p:cNvSpPr/>
              <p:nvPr/>
            </p:nvSpPr>
            <p:spPr>
              <a:xfrm>
                <a:off x="4097827" y="7213902"/>
                <a:ext cx="1398988" cy="1143623"/>
              </a:xfrm>
              <a:custGeom>
                <a:avLst/>
                <a:gdLst>
                  <a:gd name="connsiteX0" fmla="*/ 1394923 w 1398988"/>
                  <a:gd name="connsiteY0" fmla="*/ 2873 h 1143623"/>
                  <a:gd name="connsiteX1" fmla="*/ 1013923 w 1398988"/>
                  <a:gd name="connsiteY1" fmla="*/ 488648 h 1143623"/>
                  <a:gd name="connsiteX2" fmla="*/ 759923 w 1398988"/>
                  <a:gd name="connsiteY2" fmla="*/ 758523 h 1143623"/>
                  <a:gd name="connsiteX3" fmla="*/ 293198 w 1398988"/>
                  <a:gd name="connsiteY3" fmla="*/ 831548 h 1143623"/>
                  <a:gd name="connsiteX4" fmla="*/ 1098 w 1398988"/>
                  <a:gd name="connsiteY4" fmla="*/ 831548 h 1143623"/>
                  <a:gd name="connsiteX5" fmla="*/ 394798 w 1398988"/>
                  <a:gd name="connsiteY5" fmla="*/ 850598 h 1143623"/>
                  <a:gd name="connsiteX6" fmla="*/ 242398 w 1398988"/>
                  <a:gd name="connsiteY6" fmla="*/ 875998 h 1143623"/>
                  <a:gd name="connsiteX7" fmla="*/ 302723 w 1398988"/>
                  <a:gd name="connsiteY7" fmla="*/ 879173 h 1143623"/>
                  <a:gd name="connsiteX8" fmla="*/ 290023 w 1398988"/>
                  <a:gd name="connsiteY8" fmla="*/ 898223 h 1143623"/>
                  <a:gd name="connsiteX9" fmla="*/ 175723 w 1398988"/>
                  <a:gd name="connsiteY9" fmla="*/ 901398 h 1143623"/>
                  <a:gd name="connsiteX10" fmla="*/ 280498 w 1398988"/>
                  <a:gd name="connsiteY10" fmla="*/ 920448 h 1143623"/>
                  <a:gd name="connsiteX11" fmla="*/ 204298 w 1398988"/>
                  <a:gd name="connsiteY11" fmla="*/ 955373 h 1143623"/>
                  <a:gd name="connsiteX12" fmla="*/ 502748 w 1398988"/>
                  <a:gd name="connsiteY12" fmla="*/ 980773 h 1143623"/>
                  <a:gd name="connsiteX13" fmla="*/ 544023 w 1398988"/>
                  <a:gd name="connsiteY13" fmla="*/ 856948 h 1143623"/>
                  <a:gd name="connsiteX14" fmla="*/ 712298 w 1398988"/>
                  <a:gd name="connsiteY14" fmla="*/ 825198 h 1143623"/>
                  <a:gd name="connsiteX15" fmla="*/ 540848 w 1398988"/>
                  <a:gd name="connsiteY15" fmla="*/ 1009348 h 1143623"/>
                  <a:gd name="connsiteX16" fmla="*/ 486873 w 1398988"/>
                  <a:gd name="connsiteY16" fmla="*/ 1142698 h 1143623"/>
                  <a:gd name="connsiteX17" fmla="*/ 664673 w 1398988"/>
                  <a:gd name="connsiteY17" fmla="*/ 942673 h 1143623"/>
                  <a:gd name="connsiteX18" fmla="*/ 1312373 w 1398988"/>
                  <a:gd name="connsiteY18" fmla="*/ 329898 h 1143623"/>
                  <a:gd name="connsiteX19" fmla="*/ 1055198 w 1398988"/>
                  <a:gd name="connsiteY19" fmla="*/ 533098 h 1143623"/>
                  <a:gd name="connsiteX20" fmla="*/ 1302848 w 1398988"/>
                  <a:gd name="connsiteY20" fmla="*/ 206073 h 1143623"/>
                  <a:gd name="connsiteX21" fmla="*/ 1220298 w 1398988"/>
                  <a:gd name="connsiteY21" fmla="*/ 282273 h 1143623"/>
                  <a:gd name="connsiteX22" fmla="*/ 1394923 w 1398988"/>
                  <a:gd name="connsiteY22" fmla="*/ 2873 h 1143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398988" h="1143623">
                    <a:moveTo>
                      <a:pt x="1394923" y="2873"/>
                    </a:moveTo>
                    <a:cubicBezTo>
                      <a:pt x="1360527" y="37269"/>
                      <a:pt x="1119756" y="362706"/>
                      <a:pt x="1013923" y="488648"/>
                    </a:cubicBezTo>
                    <a:cubicBezTo>
                      <a:pt x="908090" y="614590"/>
                      <a:pt x="880044" y="701373"/>
                      <a:pt x="759923" y="758523"/>
                    </a:cubicBezTo>
                    <a:cubicBezTo>
                      <a:pt x="639802" y="815673"/>
                      <a:pt x="419669" y="819377"/>
                      <a:pt x="293198" y="831548"/>
                    </a:cubicBezTo>
                    <a:cubicBezTo>
                      <a:pt x="166727" y="843719"/>
                      <a:pt x="-15835" y="828373"/>
                      <a:pt x="1098" y="831548"/>
                    </a:cubicBezTo>
                    <a:cubicBezTo>
                      <a:pt x="18031" y="834723"/>
                      <a:pt x="354581" y="843190"/>
                      <a:pt x="394798" y="850598"/>
                    </a:cubicBezTo>
                    <a:cubicBezTo>
                      <a:pt x="435015" y="858006"/>
                      <a:pt x="257744" y="871235"/>
                      <a:pt x="242398" y="875998"/>
                    </a:cubicBezTo>
                    <a:cubicBezTo>
                      <a:pt x="227052" y="880761"/>
                      <a:pt x="294786" y="875469"/>
                      <a:pt x="302723" y="879173"/>
                    </a:cubicBezTo>
                    <a:cubicBezTo>
                      <a:pt x="310660" y="882877"/>
                      <a:pt x="311190" y="894519"/>
                      <a:pt x="290023" y="898223"/>
                    </a:cubicBezTo>
                    <a:cubicBezTo>
                      <a:pt x="268856" y="901927"/>
                      <a:pt x="177310" y="897694"/>
                      <a:pt x="175723" y="901398"/>
                    </a:cubicBezTo>
                    <a:cubicBezTo>
                      <a:pt x="174136" y="905102"/>
                      <a:pt x="275736" y="911452"/>
                      <a:pt x="280498" y="920448"/>
                    </a:cubicBezTo>
                    <a:cubicBezTo>
                      <a:pt x="285260" y="929444"/>
                      <a:pt x="167256" y="945319"/>
                      <a:pt x="204298" y="955373"/>
                    </a:cubicBezTo>
                    <a:cubicBezTo>
                      <a:pt x="241340" y="965427"/>
                      <a:pt x="446127" y="997177"/>
                      <a:pt x="502748" y="980773"/>
                    </a:cubicBezTo>
                    <a:cubicBezTo>
                      <a:pt x="559369" y="964369"/>
                      <a:pt x="509098" y="882877"/>
                      <a:pt x="544023" y="856948"/>
                    </a:cubicBezTo>
                    <a:cubicBezTo>
                      <a:pt x="578948" y="831019"/>
                      <a:pt x="712827" y="799798"/>
                      <a:pt x="712298" y="825198"/>
                    </a:cubicBezTo>
                    <a:cubicBezTo>
                      <a:pt x="711769" y="850598"/>
                      <a:pt x="578419" y="956431"/>
                      <a:pt x="540848" y="1009348"/>
                    </a:cubicBezTo>
                    <a:cubicBezTo>
                      <a:pt x="503277" y="1062265"/>
                      <a:pt x="466236" y="1153810"/>
                      <a:pt x="486873" y="1142698"/>
                    </a:cubicBezTo>
                    <a:cubicBezTo>
                      <a:pt x="507510" y="1131586"/>
                      <a:pt x="527090" y="1078140"/>
                      <a:pt x="664673" y="942673"/>
                    </a:cubicBezTo>
                    <a:cubicBezTo>
                      <a:pt x="802256" y="807206"/>
                      <a:pt x="1247286" y="398160"/>
                      <a:pt x="1312373" y="329898"/>
                    </a:cubicBezTo>
                    <a:cubicBezTo>
                      <a:pt x="1377460" y="261636"/>
                      <a:pt x="1056785" y="553735"/>
                      <a:pt x="1055198" y="533098"/>
                    </a:cubicBezTo>
                    <a:cubicBezTo>
                      <a:pt x="1053611" y="512461"/>
                      <a:pt x="1275331" y="247877"/>
                      <a:pt x="1302848" y="206073"/>
                    </a:cubicBezTo>
                    <a:cubicBezTo>
                      <a:pt x="1330365" y="164269"/>
                      <a:pt x="1206011" y="310848"/>
                      <a:pt x="1220298" y="282273"/>
                    </a:cubicBezTo>
                    <a:cubicBezTo>
                      <a:pt x="1234585" y="253698"/>
                      <a:pt x="1429319" y="-31523"/>
                      <a:pt x="1394923" y="2873"/>
                    </a:cubicBezTo>
                    <a:close/>
                  </a:path>
                </a:pathLst>
              </a:custGeom>
              <a:solidFill>
                <a:schemeClr val="bg2">
                  <a:lumMod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5" name="フリーフォーム 1194">
                <a:extLst>
                  <a:ext uri="{FF2B5EF4-FFF2-40B4-BE49-F238E27FC236}">
                    <a16:creationId xmlns:a16="http://schemas.microsoft.com/office/drawing/2014/main" id="{83FBACF1-C14F-5BD5-580B-C7733F1D7F88}"/>
                  </a:ext>
                </a:extLst>
              </p:cNvPr>
              <p:cNvSpPr/>
              <p:nvPr/>
            </p:nvSpPr>
            <p:spPr>
              <a:xfrm>
                <a:off x="4047992" y="6564945"/>
                <a:ext cx="760416" cy="347176"/>
              </a:xfrm>
              <a:custGeom>
                <a:avLst/>
                <a:gdLst>
                  <a:gd name="connsiteX0" fmla="*/ 89033 w 760416"/>
                  <a:gd name="connsiteY0" fmla="*/ 108905 h 347176"/>
                  <a:gd name="connsiteX1" fmla="*/ 228733 w 760416"/>
                  <a:gd name="connsiteY1" fmla="*/ 191455 h 347176"/>
                  <a:gd name="connsiteX2" fmla="*/ 400183 w 760416"/>
                  <a:gd name="connsiteY2" fmla="*/ 223205 h 347176"/>
                  <a:gd name="connsiteX3" fmla="*/ 428758 w 760416"/>
                  <a:gd name="connsiteY3" fmla="*/ 223205 h 347176"/>
                  <a:gd name="connsiteX4" fmla="*/ 489083 w 760416"/>
                  <a:gd name="connsiteY4" fmla="*/ 159705 h 347176"/>
                  <a:gd name="connsiteX5" fmla="*/ 565283 w 760416"/>
                  <a:gd name="connsiteY5" fmla="*/ 105730 h 347176"/>
                  <a:gd name="connsiteX6" fmla="*/ 631958 w 760416"/>
                  <a:gd name="connsiteY6" fmla="*/ 105730 h 347176"/>
                  <a:gd name="connsiteX7" fmla="*/ 609733 w 760416"/>
                  <a:gd name="connsiteY7" fmla="*/ 153355 h 347176"/>
                  <a:gd name="connsiteX8" fmla="*/ 530358 w 760416"/>
                  <a:gd name="connsiteY8" fmla="*/ 204155 h 347176"/>
                  <a:gd name="connsiteX9" fmla="*/ 679583 w 760416"/>
                  <a:gd name="connsiteY9" fmla="*/ 147005 h 347176"/>
                  <a:gd name="connsiteX10" fmla="*/ 720858 w 760416"/>
                  <a:gd name="connsiteY10" fmla="*/ 955 h 347176"/>
                  <a:gd name="connsiteX11" fmla="*/ 711333 w 760416"/>
                  <a:gd name="connsiteY11" fmla="*/ 80330 h 347176"/>
                  <a:gd name="connsiteX12" fmla="*/ 749433 w 760416"/>
                  <a:gd name="connsiteY12" fmla="*/ 7305 h 347176"/>
                  <a:gd name="connsiteX13" fmla="*/ 749433 w 760416"/>
                  <a:gd name="connsiteY13" fmla="*/ 140655 h 347176"/>
                  <a:gd name="connsiteX14" fmla="*/ 622433 w 760416"/>
                  <a:gd name="connsiteY14" fmla="*/ 207330 h 347176"/>
                  <a:gd name="connsiteX15" fmla="*/ 358908 w 760416"/>
                  <a:gd name="connsiteY15" fmla="*/ 343855 h 347176"/>
                  <a:gd name="connsiteX16" fmla="*/ 358908 w 760416"/>
                  <a:gd name="connsiteY16" fmla="*/ 299405 h 347176"/>
                  <a:gd name="connsiteX17" fmla="*/ 273183 w 760416"/>
                  <a:gd name="connsiteY17" fmla="*/ 235905 h 347176"/>
                  <a:gd name="connsiteX18" fmla="*/ 79508 w 760416"/>
                  <a:gd name="connsiteY18" fmla="*/ 194630 h 347176"/>
                  <a:gd name="connsiteX19" fmla="*/ 133 w 760416"/>
                  <a:gd name="connsiteY19" fmla="*/ 178755 h 347176"/>
                  <a:gd name="connsiteX20" fmla="*/ 89033 w 760416"/>
                  <a:gd name="connsiteY20" fmla="*/ 108905 h 3471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60416" h="347176">
                    <a:moveTo>
                      <a:pt x="89033" y="108905"/>
                    </a:moveTo>
                    <a:cubicBezTo>
                      <a:pt x="127133" y="111022"/>
                      <a:pt x="176875" y="172405"/>
                      <a:pt x="228733" y="191455"/>
                    </a:cubicBezTo>
                    <a:cubicBezTo>
                      <a:pt x="280591" y="210505"/>
                      <a:pt x="366846" y="217913"/>
                      <a:pt x="400183" y="223205"/>
                    </a:cubicBezTo>
                    <a:cubicBezTo>
                      <a:pt x="433520" y="228497"/>
                      <a:pt x="413941" y="233788"/>
                      <a:pt x="428758" y="223205"/>
                    </a:cubicBezTo>
                    <a:cubicBezTo>
                      <a:pt x="443575" y="212622"/>
                      <a:pt x="466329" y="179284"/>
                      <a:pt x="489083" y="159705"/>
                    </a:cubicBezTo>
                    <a:cubicBezTo>
                      <a:pt x="511837" y="140126"/>
                      <a:pt x="541471" y="114726"/>
                      <a:pt x="565283" y="105730"/>
                    </a:cubicBezTo>
                    <a:cubicBezTo>
                      <a:pt x="589095" y="96734"/>
                      <a:pt x="624550" y="97792"/>
                      <a:pt x="631958" y="105730"/>
                    </a:cubicBezTo>
                    <a:cubicBezTo>
                      <a:pt x="639366" y="113668"/>
                      <a:pt x="626666" y="136951"/>
                      <a:pt x="609733" y="153355"/>
                    </a:cubicBezTo>
                    <a:cubicBezTo>
                      <a:pt x="592800" y="169759"/>
                      <a:pt x="518716" y="205213"/>
                      <a:pt x="530358" y="204155"/>
                    </a:cubicBezTo>
                    <a:cubicBezTo>
                      <a:pt x="542000" y="203097"/>
                      <a:pt x="647833" y="180872"/>
                      <a:pt x="679583" y="147005"/>
                    </a:cubicBezTo>
                    <a:cubicBezTo>
                      <a:pt x="711333" y="113138"/>
                      <a:pt x="715566" y="12067"/>
                      <a:pt x="720858" y="955"/>
                    </a:cubicBezTo>
                    <a:cubicBezTo>
                      <a:pt x="726150" y="-10158"/>
                      <a:pt x="706571" y="79272"/>
                      <a:pt x="711333" y="80330"/>
                    </a:cubicBezTo>
                    <a:cubicBezTo>
                      <a:pt x="716095" y="81388"/>
                      <a:pt x="743083" y="-2749"/>
                      <a:pt x="749433" y="7305"/>
                    </a:cubicBezTo>
                    <a:cubicBezTo>
                      <a:pt x="755783" y="17359"/>
                      <a:pt x="770600" y="107318"/>
                      <a:pt x="749433" y="140655"/>
                    </a:cubicBezTo>
                    <a:cubicBezTo>
                      <a:pt x="728266" y="173992"/>
                      <a:pt x="622433" y="207330"/>
                      <a:pt x="622433" y="207330"/>
                    </a:cubicBezTo>
                    <a:cubicBezTo>
                      <a:pt x="557346" y="241197"/>
                      <a:pt x="402829" y="328509"/>
                      <a:pt x="358908" y="343855"/>
                    </a:cubicBezTo>
                    <a:cubicBezTo>
                      <a:pt x="314987" y="359201"/>
                      <a:pt x="373196" y="317397"/>
                      <a:pt x="358908" y="299405"/>
                    </a:cubicBezTo>
                    <a:cubicBezTo>
                      <a:pt x="344620" y="281413"/>
                      <a:pt x="319750" y="253368"/>
                      <a:pt x="273183" y="235905"/>
                    </a:cubicBezTo>
                    <a:cubicBezTo>
                      <a:pt x="226616" y="218442"/>
                      <a:pt x="79508" y="194630"/>
                      <a:pt x="79508" y="194630"/>
                    </a:cubicBezTo>
                    <a:cubicBezTo>
                      <a:pt x="34000" y="185105"/>
                      <a:pt x="3308" y="186693"/>
                      <a:pt x="133" y="178755"/>
                    </a:cubicBezTo>
                    <a:cubicBezTo>
                      <a:pt x="-3042" y="170817"/>
                      <a:pt x="50933" y="106788"/>
                      <a:pt x="89033" y="108905"/>
                    </a:cubicBezTo>
                    <a:close/>
                  </a:path>
                </a:pathLst>
              </a:custGeom>
              <a:solidFill>
                <a:schemeClr val="bg2">
                  <a:lumMod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6" name="フリーフォーム 1195">
                <a:extLst>
                  <a:ext uri="{FF2B5EF4-FFF2-40B4-BE49-F238E27FC236}">
                    <a16:creationId xmlns:a16="http://schemas.microsoft.com/office/drawing/2014/main" id="{37CE692A-ADAA-7A75-FCB4-78FBC3EFA2AE}"/>
                  </a:ext>
                </a:extLst>
              </p:cNvPr>
              <p:cNvSpPr/>
              <p:nvPr/>
            </p:nvSpPr>
            <p:spPr>
              <a:xfrm>
                <a:off x="4346238" y="6892889"/>
                <a:ext cx="160620" cy="209247"/>
              </a:xfrm>
              <a:custGeom>
                <a:avLst/>
                <a:gdLst>
                  <a:gd name="connsiteX0" fmla="*/ 47962 w 160620"/>
                  <a:gd name="connsiteY0" fmla="*/ 36 h 209247"/>
                  <a:gd name="connsiteX1" fmla="*/ 32087 w 160620"/>
                  <a:gd name="connsiteY1" fmla="*/ 117511 h 209247"/>
                  <a:gd name="connsiteX2" fmla="*/ 98762 w 160620"/>
                  <a:gd name="connsiteY2" fmla="*/ 181011 h 209247"/>
                  <a:gd name="connsiteX3" fmla="*/ 149562 w 160620"/>
                  <a:gd name="connsiteY3" fmla="*/ 38136 h 209247"/>
                  <a:gd name="connsiteX4" fmla="*/ 152737 w 160620"/>
                  <a:gd name="connsiteY4" fmla="*/ 177836 h 209247"/>
                  <a:gd name="connsiteX5" fmla="*/ 60662 w 160620"/>
                  <a:gd name="connsiteY5" fmla="*/ 206411 h 209247"/>
                  <a:gd name="connsiteX6" fmla="*/ 337 w 160620"/>
                  <a:gd name="connsiteY6" fmla="*/ 130211 h 209247"/>
                  <a:gd name="connsiteX7" fmla="*/ 47962 w 160620"/>
                  <a:gd name="connsiteY7" fmla="*/ 36 h 209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0620" h="209247">
                    <a:moveTo>
                      <a:pt x="47962" y="36"/>
                    </a:moveTo>
                    <a:cubicBezTo>
                      <a:pt x="53254" y="-2081"/>
                      <a:pt x="23620" y="87349"/>
                      <a:pt x="32087" y="117511"/>
                    </a:cubicBezTo>
                    <a:cubicBezTo>
                      <a:pt x="40554" y="147674"/>
                      <a:pt x="79183" y="194240"/>
                      <a:pt x="98762" y="181011"/>
                    </a:cubicBezTo>
                    <a:cubicBezTo>
                      <a:pt x="118341" y="167782"/>
                      <a:pt x="140566" y="38665"/>
                      <a:pt x="149562" y="38136"/>
                    </a:cubicBezTo>
                    <a:cubicBezTo>
                      <a:pt x="158558" y="37607"/>
                      <a:pt x="167554" y="149790"/>
                      <a:pt x="152737" y="177836"/>
                    </a:cubicBezTo>
                    <a:cubicBezTo>
                      <a:pt x="137920" y="205882"/>
                      <a:pt x="86062" y="214348"/>
                      <a:pt x="60662" y="206411"/>
                    </a:cubicBezTo>
                    <a:cubicBezTo>
                      <a:pt x="35262" y="198474"/>
                      <a:pt x="5099" y="158786"/>
                      <a:pt x="337" y="130211"/>
                    </a:cubicBezTo>
                    <a:cubicBezTo>
                      <a:pt x="-4425" y="101636"/>
                      <a:pt x="42670" y="2153"/>
                      <a:pt x="47962" y="36"/>
                    </a:cubicBezTo>
                    <a:close/>
                  </a:path>
                </a:pathLst>
              </a:custGeom>
              <a:solidFill>
                <a:schemeClr val="bg2">
                  <a:lumMod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7" name="フリーフォーム 1196">
                <a:extLst>
                  <a:ext uri="{FF2B5EF4-FFF2-40B4-BE49-F238E27FC236}">
                    <a16:creationId xmlns:a16="http://schemas.microsoft.com/office/drawing/2014/main" id="{CBFC4D0B-4B01-7427-9693-5083CF9B8AA7}"/>
                  </a:ext>
                </a:extLst>
              </p:cNvPr>
              <p:cNvSpPr/>
              <p:nvPr/>
            </p:nvSpPr>
            <p:spPr>
              <a:xfrm>
                <a:off x="4717503" y="5925964"/>
                <a:ext cx="580852" cy="168102"/>
              </a:xfrm>
              <a:custGeom>
                <a:avLst/>
                <a:gdLst>
                  <a:gd name="connsiteX0" fmla="*/ 1080 w 580852"/>
                  <a:gd name="connsiteY0" fmla="*/ 35086 h 168102"/>
                  <a:gd name="connsiteX1" fmla="*/ 273306 w 580852"/>
                  <a:gd name="connsiteY1" fmla="*/ 49047 h 168102"/>
                  <a:gd name="connsiteX2" fmla="*/ 580433 w 580852"/>
                  <a:gd name="connsiteY2" fmla="*/ 186 h 168102"/>
                  <a:gd name="connsiteX3" fmla="*/ 336128 w 580852"/>
                  <a:gd name="connsiteY3" fmla="*/ 69987 h 168102"/>
                  <a:gd name="connsiteX4" fmla="*/ 182564 w 580852"/>
                  <a:gd name="connsiteY4" fmla="*/ 167709 h 168102"/>
                  <a:gd name="connsiteX5" fmla="*/ 475731 w 580852"/>
                  <a:gd name="connsiteY5" fmla="*/ 104888 h 168102"/>
                  <a:gd name="connsiteX6" fmla="*/ 189544 w 580852"/>
                  <a:gd name="connsiteY6" fmla="*/ 118848 h 168102"/>
                  <a:gd name="connsiteX7" fmla="*/ 1080 w 580852"/>
                  <a:gd name="connsiteY7" fmla="*/ 35086 h 168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80852" h="168102">
                    <a:moveTo>
                      <a:pt x="1080" y="35086"/>
                    </a:moveTo>
                    <a:cubicBezTo>
                      <a:pt x="15040" y="23452"/>
                      <a:pt x="176747" y="54864"/>
                      <a:pt x="273306" y="49047"/>
                    </a:cubicBezTo>
                    <a:cubicBezTo>
                      <a:pt x="369865" y="43230"/>
                      <a:pt x="569963" y="-3304"/>
                      <a:pt x="580433" y="186"/>
                    </a:cubicBezTo>
                    <a:cubicBezTo>
                      <a:pt x="590903" y="3676"/>
                      <a:pt x="402440" y="42066"/>
                      <a:pt x="336128" y="69987"/>
                    </a:cubicBezTo>
                    <a:cubicBezTo>
                      <a:pt x="269816" y="97908"/>
                      <a:pt x="159297" y="161892"/>
                      <a:pt x="182564" y="167709"/>
                    </a:cubicBezTo>
                    <a:cubicBezTo>
                      <a:pt x="205831" y="173526"/>
                      <a:pt x="474568" y="113031"/>
                      <a:pt x="475731" y="104888"/>
                    </a:cubicBezTo>
                    <a:cubicBezTo>
                      <a:pt x="476894" y="96745"/>
                      <a:pt x="267489" y="129318"/>
                      <a:pt x="189544" y="118848"/>
                    </a:cubicBezTo>
                    <a:cubicBezTo>
                      <a:pt x="111599" y="108378"/>
                      <a:pt x="-12880" y="46720"/>
                      <a:pt x="1080" y="35086"/>
                    </a:cubicBezTo>
                    <a:close/>
                  </a:path>
                </a:pathLst>
              </a:custGeom>
              <a:solidFill>
                <a:schemeClr val="bg2">
                  <a:lumMod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8" name="フリーフォーム 1197">
                <a:extLst>
                  <a:ext uri="{FF2B5EF4-FFF2-40B4-BE49-F238E27FC236}">
                    <a16:creationId xmlns:a16="http://schemas.microsoft.com/office/drawing/2014/main" id="{E1CFA6A3-BB04-59F4-244F-7A93B0A5555B}"/>
                  </a:ext>
                </a:extLst>
              </p:cNvPr>
              <p:cNvSpPr/>
              <p:nvPr/>
            </p:nvSpPr>
            <p:spPr>
              <a:xfrm>
                <a:off x="3040614" y="5790334"/>
                <a:ext cx="310941" cy="1231602"/>
              </a:xfrm>
              <a:custGeom>
                <a:avLst/>
                <a:gdLst>
                  <a:gd name="connsiteX0" fmla="*/ 58186 w 310941"/>
                  <a:gd name="connsiteY0" fmla="*/ 4041 h 1231602"/>
                  <a:gd name="connsiteX1" fmla="*/ 143911 w 310941"/>
                  <a:gd name="connsiteY1" fmla="*/ 673966 h 1231602"/>
                  <a:gd name="connsiteX2" fmla="*/ 150261 w 310941"/>
                  <a:gd name="connsiteY2" fmla="*/ 648566 h 1231602"/>
                  <a:gd name="connsiteX3" fmla="*/ 251861 w 310941"/>
                  <a:gd name="connsiteY3" fmla="*/ 804141 h 1231602"/>
                  <a:gd name="connsiteX4" fmla="*/ 204236 w 310941"/>
                  <a:gd name="connsiteY4" fmla="*/ 778741 h 1231602"/>
                  <a:gd name="connsiteX5" fmla="*/ 255036 w 310941"/>
                  <a:gd name="connsiteY5" fmla="*/ 1039091 h 1231602"/>
                  <a:gd name="connsiteX6" fmla="*/ 309011 w 310941"/>
                  <a:gd name="connsiteY6" fmla="*/ 1229591 h 1231602"/>
                  <a:gd name="connsiteX7" fmla="*/ 182011 w 310941"/>
                  <a:gd name="connsiteY7" fmla="*/ 918441 h 1231602"/>
                  <a:gd name="connsiteX8" fmla="*/ 10561 w 310941"/>
                  <a:gd name="connsiteY8" fmla="*/ 340591 h 1231602"/>
                  <a:gd name="connsiteX9" fmla="*/ 20086 w 310941"/>
                  <a:gd name="connsiteY9" fmla="*/ 391391 h 1231602"/>
                  <a:gd name="connsiteX10" fmla="*/ 58186 w 310941"/>
                  <a:gd name="connsiteY10" fmla="*/ 4041 h 12316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10941" h="1231602">
                    <a:moveTo>
                      <a:pt x="58186" y="4041"/>
                    </a:moveTo>
                    <a:cubicBezTo>
                      <a:pt x="78823" y="51137"/>
                      <a:pt x="128565" y="566545"/>
                      <a:pt x="143911" y="673966"/>
                    </a:cubicBezTo>
                    <a:cubicBezTo>
                      <a:pt x="159257" y="781387"/>
                      <a:pt x="132269" y="626870"/>
                      <a:pt x="150261" y="648566"/>
                    </a:cubicBezTo>
                    <a:cubicBezTo>
                      <a:pt x="168253" y="670262"/>
                      <a:pt x="242865" y="782445"/>
                      <a:pt x="251861" y="804141"/>
                    </a:cubicBezTo>
                    <a:cubicBezTo>
                      <a:pt x="260857" y="825837"/>
                      <a:pt x="203707" y="739583"/>
                      <a:pt x="204236" y="778741"/>
                    </a:cubicBezTo>
                    <a:cubicBezTo>
                      <a:pt x="204765" y="817899"/>
                      <a:pt x="237574" y="963949"/>
                      <a:pt x="255036" y="1039091"/>
                    </a:cubicBezTo>
                    <a:cubicBezTo>
                      <a:pt x="272499" y="1114233"/>
                      <a:pt x="321182" y="1249699"/>
                      <a:pt x="309011" y="1229591"/>
                    </a:cubicBezTo>
                    <a:cubicBezTo>
                      <a:pt x="296840" y="1209483"/>
                      <a:pt x="231753" y="1066607"/>
                      <a:pt x="182011" y="918441"/>
                    </a:cubicBezTo>
                    <a:cubicBezTo>
                      <a:pt x="132269" y="770275"/>
                      <a:pt x="37548" y="428433"/>
                      <a:pt x="10561" y="340591"/>
                    </a:cubicBezTo>
                    <a:cubicBezTo>
                      <a:pt x="-16426" y="252749"/>
                      <a:pt x="16382" y="446953"/>
                      <a:pt x="20086" y="391391"/>
                    </a:cubicBezTo>
                    <a:cubicBezTo>
                      <a:pt x="23790" y="335829"/>
                      <a:pt x="37549" y="-43055"/>
                      <a:pt x="58186" y="4041"/>
                    </a:cubicBezTo>
                    <a:close/>
                  </a:path>
                </a:pathLst>
              </a:custGeom>
              <a:solidFill>
                <a:schemeClr val="bg2">
                  <a:lumMod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9" name="フリーフォーム 1198">
                <a:extLst>
                  <a:ext uri="{FF2B5EF4-FFF2-40B4-BE49-F238E27FC236}">
                    <a16:creationId xmlns:a16="http://schemas.microsoft.com/office/drawing/2014/main" id="{2880E559-750A-B777-59ED-A29EDA55380E}"/>
                  </a:ext>
                </a:extLst>
              </p:cNvPr>
              <p:cNvSpPr/>
              <p:nvPr/>
            </p:nvSpPr>
            <p:spPr>
              <a:xfrm>
                <a:off x="3105231" y="6804945"/>
                <a:ext cx="546180" cy="724006"/>
              </a:xfrm>
              <a:custGeom>
                <a:avLst/>
                <a:gdLst>
                  <a:gd name="connsiteX0" fmla="*/ 212644 w 546180"/>
                  <a:gd name="connsiteY0" fmla="*/ 40355 h 724006"/>
                  <a:gd name="connsiteX1" fmla="*/ 457119 w 546180"/>
                  <a:gd name="connsiteY1" fmla="*/ 510255 h 724006"/>
                  <a:gd name="connsiteX2" fmla="*/ 546019 w 546180"/>
                  <a:gd name="connsiteY2" fmla="*/ 716630 h 724006"/>
                  <a:gd name="connsiteX3" fmla="*/ 460294 w 546180"/>
                  <a:gd name="connsiteY3" fmla="*/ 611855 h 724006"/>
                  <a:gd name="connsiteX4" fmla="*/ 6269 w 546180"/>
                  <a:gd name="connsiteY4" fmla="*/ 8605 h 724006"/>
                  <a:gd name="connsiteX5" fmla="*/ 196769 w 546180"/>
                  <a:gd name="connsiteY5" fmla="*/ 243555 h 724006"/>
                  <a:gd name="connsiteX6" fmla="*/ 212644 w 546180"/>
                  <a:gd name="connsiteY6" fmla="*/ 40355 h 724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46180" h="724006">
                    <a:moveTo>
                      <a:pt x="212644" y="40355"/>
                    </a:moveTo>
                    <a:cubicBezTo>
                      <a:pt x="256036" y="84805"/>
                      <a:pt x="401557" y="397543"/>
                      <a:pt x="457119" y="510255"/>
                    </a:cubicBezTo>
                    <a:cubicBezTo>
                      <a:pt x="512681" y="622967"/>
                      <a:pt x="545490" y="699697"/>
                      <a:pt x="546019" y="716630"/>
                    </a:cubicBezTo>
                    <a:cubicBezTo>
                      <a:pt x="546548" y="733563"/>
                      <a:pt x="550252" y="729859"/>
                      <a:pt x="460294" y="611855"/>
                    </a:cubicBezTo>
                    <a:cubicBezTo>
                      <a:pt x="370336" y="493851"/>
                      <a:pt x="50190" y="69988"/>
                      <a:pt x="6269" y="8605"/>
                    </a:cubicBezTo>
                    <a:cubicBezTo>
                      <a:pt x="-37652" y="-52778"/>
                      <a:pt x="162373" y="234030"/>
                      <a:pt x="196769" y="243555"/>
                    </a:cubicBezTo>
                    <a:cubicBezTo>
                      <a:pt x="231165" y="253080"/>
                      <a:pt x="169252" y="-4095"/>
                      <a:pt x="212644" y="40355"/>
                    </a:cubicBezTo>
                    <a:close/>
                  </a:path>
                </a:pathLst>
              </a:custGeom>
              <a:solidFill>
                <a:schemeClr val="bg2">
                  <a:lumMod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0" name="フリーフォーム 1199">
                <a:extLst>
                  <a:ext uri="{FF2B5EF4-FFF2-40B4-BE49-F238E27FC236}">
                    <a16:creationId xmlns:a16="http://schemas.microsoft.com/office/drawing/2014/main" id="{18DAB120-39B1-2BB5-5ACA-9DE6554142E1}"/>
                  </a:ext>
                </a:extLst>
              </p:cNvPr>
              <p:cNvSpPr/>
              <p:nvPr/>
            </p:nvSpPr>
            <p:spPr>
              <a:xfrm>
                <a:off x="4162320" y="7715221"/>
                <a:ext cx="308707" cy="311320"/>
              </a:xfrm>
              <a:custGeom>
                <a:avLst/>
                <a:gdLst>
                  <a:gd name="connsiteX0" fmla="*/ 174730 w 308707"/>
                  <a:gd name="connsiteY0" fmla="*/ 29 h 311320"/>
                  <a:gd name="connsiteX1" fmla="*/ 171555 w 308707"/>
                  <a:gd name="connsiteY1" fmla="*/ 149254 h 311320"/>
                  <a:gd name="connsiteX2" fmla="*/ 308080 w 308707"/>
                  <a:gd name="connsiteY2" fmla="*/ 158779 h 311320"/>
                  <a:gd name="connsiteX3" fmla="*/ 212830 w 308707"/>
                  <a:gd name="connsiteY3" fmla="*/ 203229 h 311320"/>
                  <a:gd name="connsiteX4" fmla="*/ 105 w 308707"/>
                  <a:gd name="connsiteY4" fmla="*/ 311179 h 311320"/>
                  <a:gd name="connsiteX5" fmla="*/ 184255 w 308707"/>
                  <a:gd name="connsiteY5" fmla="*/ 225454 h 311320"/>
                  <a:gd name="connsiteX6" fmla="*/ 184255 w 308707"/>
                  <a:gd name="connsiteY6" fmla="*/ 193704 h 311320"/>
                  <a:gd name="connsiteX7" fmla="*/ 149330 w 308707"/>
                  <a:gd name="connsiteY7" fmla="*/ 136554 h 311320"/>
                  <a:gd name="connsiteX8" fmla="*/ 174730 w 308707"/>
                  <a:gd name="connsiteY8" fmla="*/ 29 h 311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8707" h="311320">
                    <a:moveTo>
                      <a:pt x="174730" y="29"/>
                    </a:moveTo>
                    <a:cubicBezTo>
                      <a:pt x="178434" y="2146"/>
                      <a:pt x="149330" y="122796"/>
                      <a:pt x="171555" y="149254"/>
                    </a:cubicBezTo>
                    <a:cubicBezTo>
                      <a:pt x="193780" y="175712"/>
                      <a:pt x="301201" y="149783"/>
                      <a:pt x="308080" y="158779"/>
                    </a:cubicBezTo>
                    <a:cubicBezTo>
                      <a:pt x="314959" y="167775"/>
                      <a:pt x="264159" y="177829"/>
                      <a:pt x="212830" y="203229"/>
                    </a:cubicBezTo>
                    <a:cubicBezTo>
                      <a:pt x="161501" y="228629"/>
                      <a:pt x="4867" y="307475"/>
                      <a:pt x="105" y="311179"/>
                    </a:cubicBezTo>
                    <a:cubicBezTo>
                      <a:pt x="-4657" y="314883"/>
                      <a:pt x="153563" y="245033"/>
                      <a:pt x="184255" y="225454"/>
                    </a:cubicBezTo>
                    <a:cubicBezTo>
                      <a:pt x="214947" y="205875"/>
                      <a:pt x="190076" y="208521"/>
                      <a:pt x="184255" y="193704"/>
                    </a:cubicBezTo>
                    <a:cubicBezTo>
                      <a:pt x="178434" y="178887"/>
                      <a:pt x="149859" y="164600"/>
                      <a:pt x="149330" y="136554"/>
                    </a:cubicBezTo>
                    <a:cubicBezTo>
                      <a:pt x="148801" y="108508"/>
                      <a:pt x="171026" y="-2088"/>
                      <a:pt x="174730" y="29"/>
                    </a:cubicBezTo>
                    <a:close/>
                  </a:path>
                </a:pathLst>
              </a:custGeom>
              <a:solidFill>
                <a:srgbClr val="3A3838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207" name="フリーフォーム 1206">
              <a:extLst>
                <a:ext uri="{FF2B5EF4-FFF2-40B4-BE49-F238E27FC236}">
                  <a16:creationId xmlns:a16="http://schemas.microsoft.com/office/drawing/2014/main" id="{C444CAA0-DD2E-456E-50C2-D49C2540F823}"/>
                </a:ext>
              </a:extLst>
            </p:cNvPr>
            <p:cNvSpPr/>
            <p:nvPr/>
          </p:nvSpPr>
          <p:spPr>
            <a:xfrm>
              <a:off x="2786753" y="5961835"/>
              <a:ext cx="701114" cy="562951"/>
            </a:xfrm>
            <a:custGeom>
              <a:avLst/>
              <a:gdLst>
                <a:gd name="connsiteX0" fmla="*/ 700366 w 701114"/>
                <a:gd name="connsiteY0" fmla="*/ 36009 h 562951"/>
                <a:gd name="connsiteX1" fmla="*/ 204420 w 701114"/>
                <a:gd name="connsiteY1" fmla="*/ 268484 h 562951"/>
                <a:gd name="connsiteX2" fmla="*/ 80433 w 701114"/>
                <a:gd name="connsiteY2" fmla="*/ 562951 h 562951"/>
                <a:gd name="connsiteX3" fmla="*/ 142427 w 701114"/>
                <a:gd name="connsiteY3" fmla="*/ 268484 h 562951"/>
                <a:gd name="connsiteX4" fmla="*/ 2942 w 701114"/>
                <a:gd name="connsiteY4" fmla="*/ 5012 h 562951"/>
                <a:gd name="connsiteX5" fmla="*/ 297410 w 701114"/>
                <a:gd name="connsiteY5" fmla="*/ 98002 h 562951"/>
                <a:gd name="connsiteX6" fmla="*/ 80433 w 701114"/>
                <a:gd name="connsiteY6" fmla="*/ 128999 h 562951"/>
                <a:gd name="connsiteX7" fmla="*/ 700366 w 701114"/>
                <a:gd name="connsiteY7" fmla="*/ 36009 h 562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01114" h="562951">
                  <a:moveTo>
                    <a:pt x="700366" y="36009"/>
                  </a:moveTo>
                  <a:cubicBezTo>
                    <a:pt x="721030" y="59256"/>
                    <a:pt x="307742" y="180660"/>
                    <a:pt x="204420" y="268484"/>
                  </a:cubicBezTo>
                  <a:cubicBezTo>
                    <a:pt x="101098" y="356308"/>
                    <a:pt x="90765" y="562951"/>
                    <a:pt x="80433" y="562951"/>
                  </a:cubicBezTo>
                  <a:cubicBezTo>
                    <a:pt x="70101" y="562951"/>
                    <a:pt x="155342" y="361474"/>
                    <a:pt x="142427" y="268484"/>
                  </a:cubicBezTo>
                  <a:cubicBezTo>
                    <a:pt x="129512" y="175494"/>
                    <a:pt x="-22889" y="33426"/>
                    <a:pt x="2942" y="5012"/>
                  </a:cubicBezTo>
                  <a:cubicBezTo>
                    <a:pt x="28772" y="-23402"/>
                    <a:pt x="284495" y="77338"/>
                    <a:pt x="297410" y="98002"/>
                  </a:cubicBezTo>
                  <a:cubicBezTo>
                    <a:pt x="310325" y="118666"/>
                    <a:pt x="13274" y="131582"/>
                    <a:pt x="80433" y="128999"/>
                  </a:cubicBezTo>
                  <a:cubicBezTo>
                    <a:pt x="147592" y="126416"/>
                    <a:pt x="679702" y="12762"/>
                    <a:pt x="700366" y="36009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8" name="フリーフォーム 1207">
              <a:extLst>
                <a:ext uri="{FF2B5EF4-FFF2-40B4-BE49-F238E27FC236}">
                  <a16:creationId xmlns:a16="http://schemas.microsoft.com/office/drawing/2014/main" id="{E7F87C4F-A7FA-6F53-3D3F-C10EBA8312F5}"/>
                </a:ext>
              </a:extLst>
            </p:cNvPr>
            <p:cNvSpPr/>
            <p:nvPr/>
          </p:nvSpPr>
          <p:spPr>
            <a:xfrm>
              <a:off x="1475634" y="3297158"/>
              <a:ext cx="1550961" cy="2905747"/>
            </a:xfrm>
            <a:custGeom>
              <a:avLst/>
              <a:gdLst>
                <a:gd name="connsiteX0" fmla="*/ 1531037 w 1550961"/>
                <a:gd name="connsiteY0" fmla="*/ 19479 h 2905747"/>
                <a:gd name="connsiteX1" fmla="*/ 539146 w 1550961"/>
                <a:gd name="connsiteY1" fmla="*/ 1057866 h 2905747"/>
                <a:gd name="connsiteX2" fmla="*/ 756122 w 1550961"/>
                <a:gd name="connsiteY2" fmla="*/ 1584808 h 2905747"/>
                <a:gd name="connsiteX3" fmla="*/ 12203 w 1550961"/>
                <a:gd name="connsiteY3" fmla="*/ 2297730 h 2905747"/>
                <a:gd name="connsiteX4" fmla="*/ 337668 w 1550961"/>
                <a:gd name="connsiteY4" fmla="*/ 2158245 h 2905747"/>
                <a:gd name="connsiteX5" fmla="*/ 911105 w 1550961"/>
                <a:gd name="connsiteY5" fmla="*/ 2902164 h 2905747"/>
                <a:gd name="connsiteX6" fmla="*/ 787119 w 1550961"/>
                <a:gd name="connsiteY6" fmla="*/ 2406218 h 2905747"/>
                <a:gd name="connsiteX7" fmla="*/ 787119 w 1550961"/>
                <a:gd name="connsiteY7" fmla="*/ 1631303 h 2905747"/>
                <a:gd name="connsiteX8" fmla="*/ 461654 w 1550961"/>
                <a:gd name="connsiteY8" fmla="*/ 1321337 h 2905747"/>
                <a:gd name="connsiteX9" fmla="*/ 756122 w 1550961"/>
                <a:gd name="connsiteY9" fmla="*/ 515425 h 2905747"/>
                <a:gd name="connsiteX10" fmla="*/ 430658 w 1550961"/>
                <a:gd name="connsiteY10" fmla="*/ 763398 h 2905747"/>
                <a:gd name="connsiteX11" fmla="*/ 1143580 w 1550961"/>
                <a:gd name="connsiteY11" fmla="*/ 406937 h 2905747"/>
                <a:gd name="connsiteX12" fmla="*/ 1531037 w 1550961"/>
                <a:gd name="connsiteY12" fmla="*/ 19479 h 2905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50961" h="2905747">
                  <a:moveTo>
                    <a:pt x="1531037" y="19479"/>
                  </a:moveTo>
                  <a:cubicBezTo>
                    <a:pt x="1430298" y="127967"/>
                    <a:pt x="668298" y="796978"/>
                    <a:pt x="539146" y="1057866"/>
                  </a:cubicBezTo>
                  <a:cubicBezTo>
                    <a:pt x="409993" y="1318754"/>
                    <a:pt x="843946" y="1378164"/>
                    <a:pt x="756122" y="1584808"/>
                  </a:cubicBezTo>
                  <a:cubicBezTo>
                    <a:pt x="668298" y="1791452"/>
                    <a:pt x="81945" y="2202157"/>
                    <a:pt x="12203" y="2297730"/>
                  </a:cubicBezTo>
                  <a:cubicBezTo>
                    <a:pt x="-57539" y="2393303"/>
                    <a:pt x="187851" y="2057506"/>
                    <a:pt x="337668" y="2158245"/>
                  </a:cubicBezTo>
                  <a:cubicBezTo>
                    <a:pt x="487485" y="2258984"/>
                    <a:pt x="836196" y="2860835"/>
                    <a:pt x="911105" y="2902164"/>
                  </a:cubicBezTo>
                  <a:cubicBezTo>
                    <a:pt x="986013" y="2943493"/>
                    <a:pt x="807783" y="2618028"/>
                    <a:pt x="787119" y="2406218"/>
                  </a:cubicBezTo>
                  <a:cubicBezTo>
                    <a:pt x="766455" y="2194408"/>
                    <a:pt x="841363" y="1812116"/>
                    <a:pt x="787119" y="1631303"/>
                  </a:cubicBezTo>
                  <a:cubicBezTo>
                    <a:pt x="732875" y="1450490"/>
                    <a:pt x="466820" y="1507317"/>
                    <a:pt x="461654" y="1321337"/>
                  </a:cubicBezTo>
                  <a:cubicBezTo>
                    <a:pt x="456488" y="1135357"/>
                    <a:pt x="761288" y="608415"/>
                    <a:pt x="756122" y="515425"/>
                  </a:cubicBezTo>
                  <a:cubicBezTo>
                    <a:pt x="750956" y="422435"/>
                    <a:pt x="366082" y="781479"/>
                    <a:pt x="430658" y="763398"/>
                  </a:cubicBezTo>
                  <a:cubicBezTo>
                    <a:pt x="495234" y="745317"/>
                    <a:pt x="960183" y="528340"/>
                    <a:pt x="1143580" y="406937"/>
                  </a:cubicBezTo>
                  <a:cubicBezTo>
                    <a:pt x="1326977" y="285534"/>
                    <a:pt x="1631776" y="-89009"/>
                    <a:pt x="1531037" y="19479"/>
                  </a:cubicBezTo>
                  <a:close/>
                </a:path>
              </a:pathLst>
            </a:custGeom>
            <a:solidFill>
              <a:srgbClr val="3B383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9" name="フリーフォーム 1208">
              <a:extLst>
                <a:ext uri="{FF2B5EF4-FFF2-40B4-BE49-F238E27FC236}">
                  <a16:creationId xmlns:a16="http://schemas.microsoft.com/office/drawing/2014/main" id="{99AD3737-D3C1-A105-0E54-67704A9DF346}"/>
                </a:ext>
              </a:extLst>
            </p:cNvPr>
            <p:cNvSpPr/>
            <p:nvPr/>
          </p:nvSpPr>
          <p:spPr>
            <a:xfrm>
              <a:off x="3650765" y="8686796"/>
              <a:ext cx="364508" cy="523842"/>
            </a:xfrm>
            <a:custGeom>
              <a:avLst/>
              <a:gdLst>
                <a:gd name="connsiteX0" fmla="*/ 11 w 364508"/>
                <a:gd name="connsiteY0" fmla="*/ 4 h 523842"/>
                <a:gd name="connsiteX1" fmla="*/ 116017 w 364508"/>
                <a:gd name="connsiteY1" fmla="*/ 266135 h 523842"/>
                <a:gd name="connsiteX2" fmla="*/ 208139 w 364508"/>
                <a:gd name="connsiteY2" fmla="*/ 388965 h 523842"/>
                <a:gd name="connsiteX3" fmla="*/ 156960 w 364508"/>
                <a:gd name="connsiteY3" fmla="*/ 334374 h 523842"/>
                <a:gd name="connsiteX4" fmla="*/ 361677 w 364508"/>
                <a:gd name="connsiteY4" fmla="*/ 522031 h 523842"/>
                <a:gd name="connsiteX5" fmla="*/ 266142 w 364508"/>
                <a:gd name="connsiteY5" fmla="*/ 419673 h 523842"/>
                <a:gd name="connsiteX6" fmla="*/ 122841 w 364508"/>
                <a:gd name="connsiteY6" fmla="*/ 259311 h 523842"/>
                <a:gd name="connsiteX7" fmla="*/ 11 w 364508"/>
                <a:gd name="connsiteY7" fmla="*/ 4 h 523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4508" h="523842">
                  <a:moveTo>
                    <a:pt x="11" y="4"/>
                  </a:moveTo>
                  <a:cubicBezTo>
                    <a:pt x="-1126" y="1141"/>
                    <a:pt x="81329" y="201308"/>
                    <a:pt x="116017" y="266135"/>
                  </a:cubicBezTo>
                  <a:cubicBezTo>
                    <a:pt x="150705" y="330962"/>
                    <a:pt x="201315" y="377592"/>
                    <a:pt x="208139" y="388965"/>
                  </a:cubicBezTo>
                  <a:cubicBezTo>
                    <a:pt x="214963" y="400338"/>
                    <a:pt x="131370" y="312196"/>
                    <a:pt x="156960" y="334374"/>
                  </a:cubicBezTo>
                  <a:cubicBezTo>
                    <a:pt x="182550" y="356552"/>
                    <a:pt x="343480" y="507815"/>
                    <a:pt x="361677" y="522031"/>
                  </a:cubicBezTo>
                  <a:cubicBezTo>
                    <a:pt x="379874" y="536247"/>
                    <a:pt x="305948" y="463460"/>
                    <a:pt x="266142" y="419673"/>
                  </a:cubicBezTo>
                  <a:cubicBezTo>
                    <a:pt x="226336" y="375886"/>
                    <a:pt x="166059" y="325275"/>
                    <a:pt x="122841" y="259311"/>
                  </a:cubicBezTo>
                  <a:cubicBezTo>
                    <a:pt x="79623" y="193347"/>
                    <a:pt x="1148" y="-1133"/>
                    <a:pt x="11" y="4"/>
                  </a:cubicBezTo>
                  <a:close/>
                </a:path>
              </a:pathLst>
            </a:custGeom>
            <a:solidFill>
              <a:srgbClr val="3A383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450" name="フリーフォーム 1449">
            <a:extLst>
              <a:ext uri="{FF2B5EF4-FFF2-40B4-BE49-F238E27FC236}">
                <a16:creationId xmlns:a16="http://schemas.microsoft.com/office/drawing/2014/main" id="{16D47CE2-9A9F-856C-4024-AFD272B6A61E}"/>
              </a:ext>
            </a:extLst>
          </p:cNvPr>
          <p:cNvSpPr/>
          <p:nvPr/>
        </p:nvSpPr>
        <p:spPr>
          <a:xfrm>
            <a:off x="2292338" y="3278801"/>
            <a:ext cx="2727897" cy="2140432"/>
          </a:xfrm>
          <a:custGeom>
            <a:avLst/>
            <a:gdLst>
              <a:gd name="connsiteX0" fmla="*/ 2727897 w 2727897"/>
              <a:gd name="connsiteY0" fmla="*/ 199505 h 2140432"/>
              <a:gd name="connsiteX1" fmla="*/ 1598344 w 2727897"/>
              <a:gd name="connsiteY1" fmla="*/ 163646 h 2140432"/>
              <a:gd name="connsiteX2" fmla="*/ 397074 w 2727897"/>
              <a:gd name="connsiteY2" fmla="*/ 127787 h 2140432"/>
              <a:gd name="connsiteX3" fmla="*/ 1132180 w 2727897"/>
              <a:gd name="connsiteY3" fmla="*/ 199505 h 2140432"/>
              <a:gd name="connsiteX4" fmla="*/ 163991 w 2727897"/>
              <a:gd name="connsiteY4" fmla="*/ 701528 h 2140432"/>
              <a:gd name="connsiteX5" fmla="*/ 773591 w 2727897"/>
              <a:gd name="connsiteY5" fmla="*/ 558093 h 2140432"/>
              <a:gd name="connsiteX6" fmla="*/ 307427 w 2727897"/>
              <a:gd name="connsiteY6" fmla="*/ 1042187 h 2140432"/>
              <a:gd name="connsiteX7" fmla="*/ 2627 w 2727897"/>
              <a:gd name="connsiteY7" fmla="*/ 2135881 h 2140432"/>
              <a:gd name="connsiteX8" fmla="*/ 199850 w 2727897"/>
              <a:gd name="connsiteY8" fmla="*/ 1382846 h 2140432"/>
              <a:gd name="connsiteX9" fmla="*/ 845309 w 2727897"/>
              <a:gd name="connsiteY9" fmla="*/ 199505 h 2140432"/>
              <a:gd name="connsiteX10" fmla="*/ 1490768 w 2727897"/>
              <a:gd name="connsiteY10" fmla="*/ 109858 h 2140432"/>
              <a:gd name="connsiteX11" fmla="*/ 1347333 w 2727897"/>
              <a:gd name="connsiteY11" fmla="*/ 2281 h 2140432"/>
              <a:gd name="connsiteX12" fmla="*/ 2727897 w 2727897"/>
              <a:gd name="connsiteY12" fmla="*/ 199505 h 2140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27897" h="2140432">
                <a:moveTo>
                  <a:pt x="2727897" y="199505"/>
                </a:moveTo>
                <a:lnTo>
                  <a:pt x="1598344" y="163646"/>
                </a:lnTo>
                <a:lnTo>
                  <a:pt x="397074" y="127787"/>
                </a:lnTo>
                <a:cubicBezTo>
                  <a:pt x="319380" y="133763"/>
                  <a:pt x="1171027" y="103882"/>
                  <a:pt x="1132180" y="199505"/>
                </a:cubicBezTo>
                <a:cubicBezTo>
                  <a:pt x="1093333" y="295128"/>
                  <a:pt x="223756" y="641763"/>
                  <a:pt x="163991" y="701528"/>
                </a:cubicBezTo>
                <a:cubicBezTo>
                  <a:pt x="104226" y="761293"/>
                  <a:pt x="749685" y="501317"/>
                  <a:pt x="773591" y="558093"/>
                </a:cubicBezTo>
                <a:cubicBezTo>
                  <a:pt x="797497" y="614869"/>
                  <a:pt x="435921" y="779222"/>
                  <a:pt x="307427" y="1042187"/>
                </a:cubicBezTo>
                <a:cubicBezTo>
                  <a:pt x="178933" y="1305152"/>
                  <a:pt x="20556" y="2079105"/>
                  <a:pt x="2627" y="2135881"/>
                </a:cubicBezTo>
                <a:cubicBezTo>
                  <a:pt x="-15303" y="2192658"/>
                  <a:pt x="59403" y="1705575"/>
                  <a:pt x="199850" y="1382846"/>
                </a:cubicBezTo>
                <a:cubicBezTo>
                  <a:pt x="340297" y="1060117"/>
                  <a:pt x="630156" y="411670"/>
                  <a:pt x="845309" y="199505"/>
                </a:cubicBezTo>
                <a:cubicBezTo>
                  <a:pt x="1060462" y="-12660"/>
                  <a:pt x="1407097" y="142729"/>
                  <a:pt x="1490768" y="109858"/>
                </a:cubicBezTo>
                <a:cubicBezTo>
                  <a:pt x="1574439" y="76987"/>
                  <a:pt x="1147121" y="-15648"/>
                  <a:pt x="1347333" y="2281"/>
                </a:cubicBezTo>
                <a:cubicBezTo>
                  <a:pt x="1547545" y="20210"/>
                  <a:pt x="2119791" y="118822"/>
                  <a:pt x="2727897" y="199505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1" name="フリーフォーム 1450">
            <a:extLst>
              <a:ext uri="{FF2B5EF4-FFF2-40B4-BE49-F238E27FC236}">
                <a16:creationId xmlns:a16="http://schemas.microsoft.com/office/drawing/2014/main" id="{998DCEDA-D19B-2F99-D36D-8DC26507784B}"/>
              </a:ext>
            </a:extLst>
          </p:cNvPr>
          <p:cNvSpPr/>
          <p:nvPr/>
        </p:nvSpPr>
        <p:spPr>
          <a:xfrm>
            <a:off x="2628597" y="3620457"/>
            <a:ext cx="2069692" cy="2601292"/>
          </a:xfrm>
          <a:custGeom>
            <a:avLst/>
            <a:gdLst>
              <a:gd name="connsiteX0" fmla="*/ 2068909 w 2069692"/>
              <a:gd name="connsiteY0" fmla="*/ 1284 h 2601292"/>
              <a:gd name="connsiteX1" fmla="*/ 760062 w 2069692"/>
              <a:gd name="connsiteY1" fmla="*/ 610884 h 2601292"/>
              <a:gd name="connsiteX2" fmla="*/ 78744 w 2069692"/>
              <a:gd name="connsiteY2" fmla="*/ 1399778 h 2601292"/>
              <a:gd name="connsiteX3" fmla="*/ 329756 w 2069692"/>
              <a:gd name="connsiteY3" fmla="*/ 1292202 h 2601292"/>
              <a:gd name="connsiteX4" fmla="*/ 7027 w 2069692"/>
              <a:gd name="connsiteY4" fmla="*/ 2565190 h 2601292"/>
              <a:gd name="connsiteX5" fmla="*/ 150462 w 2069692"/>
              <a:gd name="connsiteY5" fmla="*/ 2116955 h 2601292"/>
              <a:gd name="connsiteX6" fmla="*/ 634556 w 2069692"/>
              <a:gd name="connsiteY6" fmla="*/ 718461 h 2601292"/>
              <a:gd name="connsiteX7" fmla="*/ 455262 w 2069692"/>
              <a:gd name="connsiteY7" fmla="*/ 1148767 h 2601292"/>
              <a:gd name="connsiteX8" fmla="*/ 885568 w 2069692"/>
              <a:gd name="connsiteY8" fmla="*/ 431590 h 2601292"/>
              <a:gd name="connsiteX9" fmla="*/ 562838 w 2069692"/>
              <a:gd name="connsiteY9" fmla="*/ 449519 h 2601292"/>
              <a:gd name="connsiteX10" fmla="*/ 2068909 w 2069692"/>
              <a:gd name="connsiteY10" fmla="*/ 1284 h 2601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69692" h="2601292">
                <a:moveTo>
                  <a:pt x="2068909" y="1284"/>
                </a:moveTo>
                <a:cubicBezTo>
                  <a:pt x="2101779" y="28178"/>
                  <a:pt x="1091756" y="377802"/>
                  <a:pt x="760062" y="610884"/>
                </a:cubicBezTo>
                <a:cubicBezTo>
                  <a:pt x="428368" y="843966"/>
                  <a:pt x="150462" y="1286225"/>
                  <a:pt x="78744" y="1399778"/>
                </a:cubicBezTo>
                <a:cubicBezTo>
                  <a:pt x="7026" y="1513331"/>
                  <a:pt x="341709" y="1097967"/>
                  <a:pt x="329756" y="1292202"/>
                </a:cubicBezTo>
                <a:cubicBezTo>
                  <a:pt x="317803" y="1486437"/>
                  <a:pt x="36909" y="2427731"/>
                  <a:pt x="7027" y="2565190"/>
                </a:cubicBezTo>
                <a:cubicBezTo>
                  <a:pt x="-22855" y="2702649"/>
                  <a:pt x="45874" y="2424743"/>
                  <a:pt x="150462" y="2116955"/>
                </a:cubicBezTo>
                <a:cubicBezTo>
                  <a:pt x="255050" y="1809167"/>
                  <a:pt x="583756" y="879826"/>
                  <a:pt x="634556" y="718461"/>
                </a:cubicBezTo>
                <a:cubicBezTo>
                  <a:pt x="685356" y="557096"/>
                  <a:pt x="413427" y="1196579"/>
                  <a:pt x="455262" y="1148767"/>
                </a:cubicBezTo>
                <a:cubicBezTo>
                  <a:pt x="497097" y="1100955"/>
                  <a:pt x="867639" y="548131"/>
                  <a:pt x="885568" y="431590"/>
                </a:cubicBezTo>
                <a:cubicBezTo>
                  <a:pt x="903497" y="315049"/>
                  <a:pt x="365615" y="521237"/>
                  <a:pt x="562838" y="449519"/>
                </a:cubicBezTo>
                <a:cubicBezTo>
                  <a:pt x="760061" y="377801"/>
                  <a:pt x="2036039" y="-25610"/>
                  <a:pt x="2068909" y="1284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2" name="フリーフォーム 1451">
            <a:extLst>
              <a:ext uri="{FF2B5EF4-FFF2-40B4-BE49-F238E27FC236}">
                <a16:creationId xmlns:a16="http://schemas.microsoft.com/office/drawing/2014/main" id="{6CDA16EC-6825-EAA3-4C83-D19605A3261F}"/>
              </a:ext>
            </a:extLst>
          </p:cNvPr>
          <p:cNvSpPr/>
          <p:nvPr/>
        </p:nvSpPr>
        <p:spPr>
          <a:xfrm>
            <a:off x="3613547" y="9160749"/>
            <a:ext cx="1012424" cy="736324"/>
          </a:xfrm>
          <a:custGeom>
            <a:avLst/>
            <a:gdLst>
              <a:gd name="connsiteX0" fmla="*/ 8194 w 1012424"/>
              <a:gd name="connsiteY0" fmla="*/ 1180 h 736324"/>
              <a:gd name="connsiteX1" fmla="*/ 474359 w 1012424"/>
              <a:gd name="connsiteY1" fmla="*/ 449416 h 736324"/>
              <a:gd name="connsiteX2" fmla="*/ 707441 w 1012424"/>
              <a:gd name="connsiteY2" fmla="*/ 574922 h 736324"/>
              <a:gd name="connsiteX3" fmla="*/ 510218 w 1012424"/>
              <a:gd name="connsiteY3" fmla="*/ 539063 h 736324"/>
              <a:gd name="connsiteX4" fmla="*/ 1012241 w 1012424"/>
              <a:gd name="connsiteY4" fmla="*/ 736286 h 736324"/>
              <a:gd name="connsiteX5" fmla="*/ 564006 w 1012424"/>
              <a:gd name="connsiteY5" fmla="*/ 521133 h 736324"/>
              <a:gd name="connsiteX6" fmla="*/ 205418 w 1012424"/>
              <a:gd name="connsiteY6" fmla="*/ 323910 h 736324"/>
              <a:gd name="connsiteX7" fmla="*/ 8194 w 1012424"/>
              <a:gd name="connsiteY7" fmla="*/ 1180 h 736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2424" h="736324">
                <a:moveTo>
                  <a:pt x="8194" y="1180"/>
                </a:moveTo>
                <a:cubicBezTo>
                  <a:pt x="53017" y="22098"/>
                  <a:pt x="357818" y="353792"/>
                  <a:pt x="474359" y="449416"/>
                </a:cubicBezTo>
                <a:cubicBezTo>
                  <a:pt x="590900" y="545040"/>
                  <a:pt x="701465" y="559981"/>
                  <a:pt x="707441" y="574922"/>
                </a:cubicBezTo>
                <a:cubicBezTo>
                  <a:pt x="713417" y="589863"/>
                  <a:pt x="459418" y="512169"/>
                  <a:pt x="510218" y="539063"/>
                </a:cubicBezTo>
                <a:cubicBezTo>
                  <a:pt x="561018" y="565957"/>
                  <a:pt x="1003276" y="739274"/>
                  <a:pt x="1012241" y="736286"/>
                </a:cubicBezTo>
                <a:cubicBezTo>
                  <a:pt x="1021206" y="733298"/>
                  <a:pt x="698476" y="589862"/>
                  <a:pt x="564006" y="521133"/>
                </a:cubicBezTo>
                <a:cubicBezTo>
                  <a:pt x="429536" y="452404"/>
                  <a:pt x="298053" y="404592"/>
                  <a:pt x="205418" y="323910"/>
                </a:cubicBezTo>
                <a:cubicBezTo>
                  <a:pt x="112783" y="243228"/>
                  <a:pt x="-36629" y="-19738"/>
                  <a:pt x="8194" y="1180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9942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東山紀之がジャニーズ事務所の新社長に就任へ！「お前もジャニーさんにやられてこい」性加害への加担発言うやむやでガバナンス改善は絶望的 | The  Audience">
            <a:extLst>
              <a:ext uri="{FF2B5EF4-FFF2-40B4-BE49-F238E27FC236}">
                <a16:creationId xmlns:a16="http://schemas.microsoft.com/office/drawing/2014/main" id="{A5B5DA43-4FDC-C603-E8FD-61E2C0039E1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0" r="19762"/>
          <a:stretch/>
        </p:blipFill>
        <p:spPr bwMode="auto">
          <a:xfrm>
            <a:off x="0" y="2171700"/>
            <a:ext cx="9592304" cy="8386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88" name="グループ化 1187" hidden="1">
            <a:extLst>
              <a:ext uri="{FF2B5EF4-FFF2-40B4-BE49-F238E27FC236}">
                <a16:creationId xmlns:a16="http://schemas.microsoft.com/office/drawing/2014/main" id="{0E41712A-7C88-AC8D-9F2E-0A5834290DDC}"/>
              </a:ext>
            </a:extLst>
          </p:cNvPr>
          <p:cNvGrpSpPr/>
          <p:nvPr/>
        </p:nvGrpSpPr>
        <p:grpSpPr>
          <a:xfrm>
            <a:off x="341486" y="2570317"/>
            <a:ext cx="8879228" cy="8118036"/>
            <a:chOff x="341486" y="2570317"/>
            <a:chExt cx="8879228" cy="8118036"/>
          </a:xfrm>
          <a:solidFill>
            <a:schemeClr val="bg2">
              <a:lumMod val="25000"/>
            </a:schemeClr>
          </a:solidFill>
        </p:grpSpPr>
        <p:sp>
          <p:nvSpPr>
            <p:cNvPr id="4" name="フリーフォーム 3">
              <a:extLst>
                <a:ext uri="{FF2B5EF4-FFF2-40B4-BE49-F238E27FC236}">
                  <a16:creationId xmlns:a16="http://schemas.microsoft.com/office/drawing/2014/main" id="{116FB32D-8242-C1C4-BD62-4C1F8732BD1B}"/>
                </a:ext>
              </a:extLst>
            </p:cNvPr>
            <p:cNvSpPr/>
            <p:nvPr/>
          </p:nvSpPr>
          <p:spPr>
            <a:xfrm>
              <a:off x="4641335" y="5589092"/>
              <a:ext cx="219765" cy="221427"/>
            </a:xfrm>
            <a:custGeom>
              <a:avLst/>
              <a:gdLst>
                <a:gd name="connsiteX0" fmla="*/ 3690 w 219765"/>
                <a:gd name="connsiteY0" fmla="*/ 221158 h 221427"/>
                <a:gd name="connsiteX1" fmla="*/ 149740 w 219765"/>
                <a:gd name="connsiteY1" fmla="*/ 75108 h 221427"/>
                <a:gd name="connsiteX2" fmla="*/ 124340 w 219765"/>
                <a:gd name="connsiteY2" fmla="*/ 103683 h 221427"/>
                <a:gd name="connsiteX3" fmla="*/ 219590 w 219765"/>
                <a:gd name="connsiteY3" fmla="*/ 2083 h 221427"/>
                <a:gd name="connsiteX4" fmla="*/ 146565 w 219765"/>
                <a:gd name="connsiteY4" fmla="*/ 37008 h 221427"/>
                <a:gd name="connsiteX5" fmla="*/ 95765 w 219765"/>
                <a:gd name="connsiteY5" fmla="*/ 59233 h 221427"/>
                <a:gd name="connsiteX6" fmla="*/ 137040 w 219765"/>
                <a:gd name="connsiteY6" fmla="*/ 33833 h 221427"/>
                <a:gd name="connsiteX7" fmla="*/ 51315 w 219765"/>
                <a:gd name="connsiteY7" fmla="*/ 110033 h 221427"/>
                <a:gd name="connsiteX8" fmla="*/ 3690 w 219765"/>
                <a:gd name="connsiteY8" fmla="*/ 221158 h 2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9765" h="221427">
                  <a:moveTo>
                    <a:pt x="3690" y="221158"/>
                  </a:moveTo>
                  <a:cubicBezTo>
                    <a:pt x="20094" y="215337"/>
                    <a:pt x="129632" y="94687"/>
                    <a:pt x="149740" y="75108"/>
                  </a:cubicBezTo>
                  <a:cubicBezTo>
                    <a:pt x="169848" y="55529"/>
                    <a:pt x="112698" y="115854"/>
                    <a:pt x="124340" y="103683"/>
                  </a:cubicBezTo>
                  <a:cubicBezTo>
                    <a:pt x="135982" y="91512"/>
                    <a:pt x="215886" y="13195"/>
                    <a:pt x="219590" y="2083"/>
                  </a:cubicBezTo>
                  <a:cubicBezTo>
                    <a:pt x="223294" y="-9029"/>
                    <a:pt x="167202" y="27483"/>
                    <a:pt x="146565" y="37008"/>
                  </a:cubicBezTo>
                  <a:cubicBezTo>
                    <a:pt x="125928" y="46533"/>
                    <a:pt x="97352" y="59762"/>
                    <a:pt x="95765" y="59233"/>
                  </a:cubicBezTo>
                  <a:cubicBezTo>
                    <a:pt x="94178" y="58704"/>
                    <a:pt x="144448" y="25366"/>
                    <a:pt x="137040" y="33833"/>
                  </a:cubicBezTo>
                  <a:cubicBezTo>
                    <a:pt x="129632" y="42300"/>
                    <a:pt x="73011" y="83046"/>
                    <a:pt x="51315" y="110033"/>
                  </a:cubicBezTo>
                  <a:cubicBezTo>
                    <a:pt x="29619" y="137020"/>
                    <a:pt x="-12714" y="226979"/>
                    <a:pt x="3690" y="22115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リーフォーム 4">
              <a:extLst>
                <a:ext uri="{FF2B5EF4-FFF2-40B4-BE49-F238E27FC236}">
                  <a16:creationId xmlns:a16="http://schemas.microsoft.com/office/drawing/2014/main" id="{CC815019-56D0-BCD1-33AD-AB991109B396}"/>
                </a:ext>
              </a:extLst>
            </p:cNvPr>
            <p:cNvSpPr/>
            <p:nvPr/>
          </p:nvSpPr>
          <p:spPr>
            <a:xfrm>
              <a:off x="4735856" y="5561823"/>
              <a:ext cx="547720" cy="131096"/>
            </a:xfrm>
            <a:custGeom>
              <a:avLst/>
              <a:gdLst>
                <a:gd name="connsiteX0" fmla="*/ 1244 w 547720"/>
                <a:gd name="connsiteY0" fmla="*/ 99202 h 131096"/>
                <a:gd name="connsiteX1" fmla="*/ 74269 w 547720"/>
                <a:gd name="connsiteY1" fmla="*/ 26177 h 131096"/>
                <a:gd name="connsiteX2" fmla="*/ 67919 w 547720"/>
                <a:gd name="connsiteY2" fmla="*/ 61102 h 131096"/>
                <a:gd name="connsiteX3" fmla="*/ 125069 w 547720"/>
                <a:gd name="connsiteY3" fmla="*/ 3952 h 131096"/>
                <a:gd name="connsiteX4" fmla="*/ 134594 w 547720"/>
                <a:gd name="connsiteY4" fmla="*/ 32527 h 131096"/>
                <a:gd name="connsiteX5" fmla="*/ 159994 w 547720"/>
                <a:gd name="connsiteY5" fmla="*/ 777 h 131096"/>
                <a:gd name="connsiteX6" fmla="*/ 261594 w 547720"/>
                <a:gd name="connsiteY6" fmla="*/ 10302 h 131096"/>
                <a:gd name="connsiteX7" fmla="*/ 220319 w 547720"/>
                <a:gd name="connsiteY7" fmla="*/ 16652 h 131096"/>
                <a:gd name="connsiteX8" fmla="*/ 264769 w 547720"/>
                <a:gd name="connsiteY8" fmla="*/ 16652 h 131096"/>
                <a:gd name="connsiteX9" fmla="*/ 391769 w 547720"/>
                <a:gd name="connsiteY9" fmla="*/ 38877 h 131096"/>
                <a:gd name="connsiteX10" fmla="*/ 369544 w 547720"/>
                <a:gd name="connsiteY10" fmla="*/ 38877 h 131096"/>
                <a:gd name="connsiteX11" fmla="*/ 436219 w 547720"/>
                <a:gd name="connsiteY11" fmla="*/ 67452 h 131096"/>
                <a:gd name="connsiteX12" fmla="*/ 521944 w 547720"/>
                <a:gd name="connsiteY12" fmla="*/ 99202 h 131096"/>
                <a:gd name="connsiteX13" fmla="*/ 547344 w 547720"/>
                <a:gd name="connsiteY13" fmla="*/ 115077 h 131096"/>
                <a:gd name="connsiteX14" fmla="*/ 537819 w 547720"/>
                <a:gd name="connsiteY14" fmla="*/ 111902 h 131096"/>
                <a:gd name="connsiteX15" fmla="*/ 455269 w 547720"/>
                <a:gd name="connsiteY15" fmla="*/ 89677 h 131096"/>
                <a:gd name="connsiteX16" fmla="*/ 391769 w 547720"/>
                <a:gd name="connsiteY16" fmla="*/ 130952 h 131096"/>
                <a:gd name="connsiteX17" fmla="*/ 391769 w 547720"/>
                <a:gd name="connsiteY17" fmla="*/ 102377 h 131096"/>
                <a:gd name="connsiteX18" fmla="*/ 321919 w 547720"/>
                <a:gd name="connsiteY18" fmla="*/ 76977 h 131096"/>
                <a:gd name="connsiteX19" fmla="*/ 283819 w 547720"/>
                <a:gd name="connsiteY19" fmla="*/ 61102 h 131096"/>
                <a:gd name="connsiteX20" fmla="*/ 267944 w 547720"/>
                <a:gd name="connsiteY20" fmla="*/ 48402 h 131096"/>
                <a:gd name="connsiteX21" fmla="*/ 144119 w 547720"/>
                <a:gd name="connsiteY21" fmla="*/ 48402 h 131096"/>
                <a:gd name="connsiteX22" fmla="*/ 1244 w 547720"/>
                <a:gd name="connsiteY22" fmla="*/ 99202 h 13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47720" h="131096">
                  <a:moveTo>
                    <a:pt x="1244" y="99202"/>
                  </a:moveTo>
                  <a:cubicBezTo>
                    <a:pt x="-10398" y="95498"/>
                    <a:pt x="63157" y="32527"/>
                    <a:pt x="74269" y="26177"/>
                  </a:cubicBezTo>
                  <a:cubicBezTo>
                    <a:pt x="85381" y="19827"/>
                    <a:pt x="59452" y="64806"/>
                    <a:pt x="67919" y="61102"/>
                  </a:cubicBezTo>
                  <a:cubicBezTo>
                    <a:pt x="76386" y="57398"/>
                    <a:pt x="113957" y="8714"/>
                    <a:pt x="125069" y="3952"/>
                  </a:cubicBezTo>
                  <a:cubicBezTo>
                    <a:pt x="136181" y="-810"/>
                    <a:pt x="128773" y="33056"/>
                    <a:pt x="134594" y="32527"/>
                  </a:cubicBezTo>
                  <a:cubicBezTo>
                    <a:pt x="140415" y="31998"/>
                    <a:pt x="138827" y="4481"/>
                    <a:pt x="159994" y="777"/>
                  </a:cubicBezTo>
                  <a:cubicBezTo>
                    <a:pt x="181161" y="-2927"/>
                    <a:pt x="251540" y="7656"/>
                    <a:pt x="261594" y="10302"/>
                  </a:cubicBezTo>
                  <a:cubicBezTo>
                    <a:pt x="271648" y="12948"/>
                    <a:pt x="219790" y="15594"/>
                    <a:pt x="220319" y="16652"/>
                  </a:cubicBezTo>
                  <a:cubicBezTo>
                    <a:pt x="220848" y="17710"/>
                    <a:pt x="236194" y="12948"/>
                    <a:pt x="264769" y="16652"/>
                  </a:cubicBezTo>
                  <a:cubicBezTo>
                    <a:pt x="293344" y="20356"/>
                    <a:pt x="374307" y="35173"/>
                    <a:pt x="391769" y="38877"/>
                  </a:cubicBezTo>
                  <a:cubicBezTo>
                    <a:pt x="409231" y="42581"/>
                    <a:pt x="362136" y="34114"/>
                    <a:pt x="369544" y="38877"/>
                  </a:cubicBezTo>
                  <a:cubicBezTo>
                    <a:pt x="376952" y="43639"/>
                    <a:pt x="410819" y="57398"/>
                    <a:pt x="436219" y="67452"/>
                  </a:cubicBezTo>
                  <a:cubicBezTo>
                    <a:pt x="461619" y="77506"/>
                    <a:pt x="503423" y="91265"/>
                    <a:pt x="521944" y="99202"/>
                  </a:cubicBezTo>
                  <a:cubicBezTo>
                    <a:pt x="540465" y="107139"/>
                    <a:pt x="547344" y="115077"/>
                    <a:pt x="547344" y="115077"/>
                  </a:cubicBezTo>
                  <a:cubicBezTo>
                    <a:pt x="549990" y="117194"/>
                    <a:pt x="537819" y="111902"/>
                    <a:pt x="537819" y="111902"/>
                  </a:cubicBezTo>
                  <a:cubicBezTo>
                    <a:pt x="522473" y="107669"/>
                    <a:pt x="479611" y="86502"/>
                    <a:pt x="455269" y="89677"/>
                  </a:cubicBezTo>
                  <a:cubicBezTo>
                    <a:pt x="430927" y="92852"/>
                    <a:pt x="402352" y="128835"/>
                    <a:pt x="391769" y="130952"/>
                  </a:cubicBezTo>
                  <a:cubicBezTo>
                    <a:pt x="381186" y="133069"/>
                    <a:pt x="403411" y="111373"/>
                    <a:pt x="391769" y="102377"/>
                  </a:cubicBezTo>
                  <a:cubicBezTo>
                    <a:pt x="380127" y="93381"/>
                    <a:pt x="339911" y="83856"/>
                    <a:pt x="321919" y="76977"/>
                  </a:cubicBezTo>
                  <a:cubicBezTo>
                    <a:pt x="303927" y="70098"/>
                    <a:pt x="283819" y="61102"/>
                    <a:pt x="283819" y="61102"/>
                  </a:cubicBezTo>
                  <a:cubicBezTo>
                    <a:pt x="274823" y="56340"/>
                    <a:pt x="291227" y="50519"/>
                    <a:pt x="267944" y="48402"/>
                  </a:cubicBezTo>
                  <a:cubicBezTo>
                    <a:pt x="244661" y="46285"/>
                    <a:pt x="185394" y="39935"/>
                    <a:pt x="144119" y="48402"/>
                  </a:cubicBezTo>
                  <a:cubicBezTo>
                    <a:pt x="102844" y="56869"/>
                    <a:pt x="12886" y="102906"/>
                    <a:pt x="1244" y="9920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 5">
              <a:extLst>
                <a:ext uri="{FF2B5EF4-FFF2-40B4-BE49-F238E27FC236}">
                  <a16:creationId xmlns:a16="http://schemas.microsoft.com/office/drawing/2014/main" id="{8FDD3B52-5E50-924E-0608-53B92C8F86B2}"/>
                </a:ext>
              </a:extLst>
            </p:cNvPr>
            <p:cNvSpPr/>
            <p:nvPr/>
          </p:nvSpPr>
          <p:spPr>
            <a:xfrm>
              <a:off x="4721225" y="5600618"/>
              <a:ext cx="314701" cy="140481"/>
            </a:xfrm>
            <a:custGeom>
              <a:avLst/>
              <a:gdLst>
                <a:gd name="connsiteX0" fmla="*/ 0 w 314701"/>
                <a:gd name="connsiteY0" fmla="*/ 139782 h 140481"/>
                <a:gd name="connsiteX1" fmla="*/ 120650 w 314701"/>
                <a:gd name="connsiteY1" fmla="*/ 60407 h 140481"/>
                <a:gd name="connsiteX2" fmla="*/ 139700 w 314701"/>
                <a:gd name="connsiteY2" fmla="*/ 38182 h 140481"/>
                <a:gd name="connsiteX3" fmla="*/ 250825 w 314701"/>
                <a:gd name="connsiteY3" fmla="*/ 28657 h 140481"/>
                <a:gd name="connsiteX4" fmla="*/ 209550 w 314701"/>
                <a:gd name="connsiteY4" fmla="*/ 25482 h 140481"/>
                <a:gd name="connsiteX5" fmla="*/ 314325 w 314701"/>
                <a:gd name="connsiteY5" fmla="*/ 6432 h 140481"/>
                <a:gd name="connsiteX6" fmla="*/ 241300 w 314701"/>
                <a:gd name="connsiteY6" fmla="*/ 82 h 140481"/>
                <a:gd name="connsiteX7" fmla="*/ 155575 w 314701"/>
                <a:gd name="connsiteY7" fmla="*/ 3257 h 140481"/>
                <a:gd name="connsiteX8" fmla="*/ 120650 w 314701"/>
                <a:gd name="connsiteY8" fmla="*/ 9607 h 140481"/>
                <a:gd name="connsiteX9" fmla="*/ 0 w 314701"/>
                <a:gd name="connsiteY9" fmla="*/ 139782 h 14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4701" h="140481">
                  <a:moveTo>
                    <a:pt x="0" y="139782"/>
                  </a:moveTo>
                  <a:cubicBezTo>
                    <a:pt x="0" y="148249"/>
                    <a:pt x="97367" y="77340"/>
                    <a:pt x="120650" y="60407"/>
                  </a:cubicBezTo>
                  <a:cubicBezTo>
                    <a:pt x="143933" y="43474"/>
                    <a:pt x="118004" y="43474"/>
                    <a:pt x="139700" y="38182"/>
                  </a:cubicBezTo>
                  <a:cubicBezTo>
                    <a:pt x="161396" y="32890"/>
                    <a:pt x="239183" y="30774"/>
                    <a:pt x="250825" y="28657"/>
                  </a:cubicBezTo>
                  <a:cubicBezTo>
                    <a:pt x="262467" y="26540"/>
                    <a:pt x="198967" y="29186"/>
                    <a:pt x="209550" y="25482"/>
                  </a:cubicBezTo>
                  <a:cubicBezTo>
                    <a:pt x="220133" y="21778"/>
                    <a:pt x="309033" y="10665"/>
                    <a:pt x="314325" y="6432"/>
                  </a:cubicBezTo>
                  <a:cubicBezTo>
                    <a:pt x="319617" y="2199"/>
                    <a:pt x="267758" y="611"/>
                    <a:pt x="241300" y="82"/>
                  </a:cubicBezTo>
                  <a:cubicBezTo>
                    <a:pt x="214842" y="-447"/>
                    <a:pt x="175683" y="1669"/>
                    <a:pt x="155575" y="3257"/>
                  </a:cubicBezTo>
                  <a:cubicBezTo>
                    <a:pt x="135467" y="4844"/>
                    <a:pt x="141817" y="-6797"/>
                    <a:pt x="120650" y="9607"/>
                  </a:cubicBezTo>
                  <a:cubicBezTo>
                    <a:pt x="99483" y="26011"/>
                    <a:pt x="0" y="131315"/>
                    <a:pt x="0" y="13978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 6">
              <a:extLst>
                <a:ext uri="{FF2B5EF4-FFF2-40B4-BE49-F238E27FC236}">
                  <a16:creationId xmlns:a16="http://schemas.microsoft.com/office/drawing/2014/main" id="{8097C61E-29CA-2B6B-9576-8E071D8DFAA6}"/>
                </a:ext>
              </a:extLst>
            </p:cNvPr>
            <p:cNvSpPr/>
            <p:nvPr/>
          </p:nvSpPr>
          <p:spPr>
            <a:xfrm>
              <a:off x="4806608" y="5592839"/>
              <a:ext cx="222649" cy="190019"/>
            </a:xfrm>
            <a:custGeom>
              <a:avLst/>
              <a:gdLst>
                <a:gd name="connsiteX0" fmla="*/ 159092 w 222649"/>
                <a:gd name="connsiteY0" fmla="*/ 1511 h 190019"/>
                <a:gd name="connsiteX1" fmla="*/ 213067 w 222649"/>
                <a:gd name="connsiteY1" fmla="*/ 39611 h 190019"/>
                <a:gd name="connsiteX2" fmla="*/ 222592 w 222649"/>
                <a:gd name="connsiteY2" fmla="*/ 80886 h 190019"/>
                <a:gd name="connsiteX3" fmla="*/ 216242 w 222649"/>
                <a:gd name="connsiteY3" fmla="*/ 128511 h 190019"/>
                <a:gd name="connsiteX4" fmla="*/ 200367 w 222649"/>
                <a:gd name="connsiteY4" fmla="*/ 160261 h 190019"/>
                <a:gd name="connsiteX5" fmla="*/ 159092 w 222649"/>
                <a:gd name="connsiteY5" fmla="*/ 185661 h 190019"/>
                <a:gd name="connsiteX6" fmla="*/ 89242 w 222649"/>
                <a:gd name="connsiteY6" fmla="*/ 188836 h 190019"/>
                <a:gd name="connsiteX7" fmla="*/ 51142 w 222649"/>
                <a:gd name="connsiteY7" fmla="*/ 172961 h 190019"/>
                <a:gd name="connsiteX8" fmla="*/ 22567 w 222649"/>
                <a:gd name="connsiteY8" fmla="*/ 150736 h 190019"/>
                <a:gd name="connsiteX9" fmla="*/ 6692 w 222649"/>
                <a:gd name="connsiteY9" fmla="*/ 115811 h 190019"/>
                <a:gd name="connsiteX10" fmla="*/ 342 w 222649"/>
                <a:gd name="connsiteY10" fmla="*/ 87236 h 190019"/>
                <a:gd name="connsiteX11" fmla="*/ 16217 w 222649"/>
                <a:gd name="connsiteY11" fmla="*/ 49136 h 190019"/>
                <a:gd name="connsiteX12" fmla="*/ 67017 w 222649"/>
                <a:gd name="connsiteY12" fmla="*/ 11036 h 190019"/>
                <a:gd name="connsiteX13" fmla="*/ 159092 w 222649"/>
                <a:gd name="connsiteY13" fmla="*/ 1511 h 190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2649" h="190019">
                  <a:moveTo>
                    <a:pt x="159092" y="1511"/>
                  </a:moveTo>
                  <a:cubicBezTo>
                    <a:pt x="183434" y="6273"/>
                    <a:pt x="202484" y="26382"/>
                    <a:pt x="213067" y="39611"/>
                  </a:cubicBezTo>
                  <a:cubicBezTo>
                    <a:pt x="223650" y="52840"/>
                    <a:pt x="222063" y="66069"/>
                    <a:pt x="222592" y="80886"/>
                  </a:cubicBezTo>
                  <a:cubicBezTo>
                    <a:pt x="223121" y="95703"/>
                    <a:pt x="219946" y="115282"/>
                    <a:pt x="216242" y="128511"/>
                  </a:cubicBezTo>
                  <a:cubicBezTo>
                    <a:pt x="212538" y="141740"/>
                    <a:pt x="209892" y="150736"/>
                    <a:pt x="200367" y="160261"/>
                  </a:cubicBezTo>
                  <a:cubicBezTo>
                    <a:pt x="190842" y="169786"/>
                    <a:pt x="177613" y="180898"/>
                    <a:pt x="159092" y="185661"/>
                  </a:cubicBezTo>
                  <a:cubicBezTo>
                    <a:pt x="140571" y="190424"/>
                    <a:pt x="107234" y="190953"/>
                    <a:pt x="89242" y="188836"/>
                  </a:cubicBezTo>
                  <a:cubicBezTo>
                    <a:pt x="71250" y="186719"/>
                    <a:pt x="62254" y="179311"/>
                    <a:pt x="51142" y="172961"/>
                  </a:cubicBezTo>
                  <a:cubicBezTo>
                    <a:pt x="40030" y="166611"/>
                    <a:pt x="29975" y="160261"/>
                    <a:pt x="22567" y="150736"/>
                  </a:cubicBezTo>
                  <a:cubicBezTo>
                    <a:pt x="15159" y="141211"/>
                    <a:pt x="10396" y="126394"/>
                    <a:pt x="6692" y="115811"/>
                  </a:cubicBezTo>
                  <a:cubicBezTo>
                    <a:pt x="2988" y="105228"/>
                    <a:pt x="-1245" y="98348"/>
                    <a:pt x="342" y="87236"/>
                  </a:cubicBezTo>
                  <a:cubicBezTo>
                    <a:pt x="1929" y="76124"/>
                    <a:pt x="5105" y="61836"/>
                    <a:pt x="16217" y="49136"/>
                  </a:cubicBezTo>
                  <a:cubicBezTo>
                    <a:pt x="27329" y="36436"/>
                    <a:pt x="47438" y="17915"/>
                    <a:pt x="67017" y="11036"/>
                  </a:cubicBezTo>
                  <a:cubicBezTo>
                    <a:pt x="86596" y="4157"/>
                    <a:pt x="134750" y="-3251"/>
                    <a:pt x="159092" y="151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円/楕円 7">
              <a:extLst>
                <a:ext uri="{FF2B5EF4-FFF2-40B4-BE49-F238E27FC236}">
                  <a16:creationId xmlns:a16="http://schemas.microsoft.com/office/drawing/2014/main" id="{F838DBD0-7FB2-216D-62A5-428502A3F308}"/>
                </a:ext>
              </a:extLst>
            </p:cNvPr>
            <p:cNvSpPr/>
            <p:nvPr/>
          </p:nvSpPr>
          <p:spPr>
            <a:xfrm>
              <a:off x="4880490" y="5627371"/>
              <a:ext cx="60500" cy="605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 8">
              <a:extLst>
                <a:ext uri="{FF2B5EF4-FFF2-40B4-BE49-F238E27FC236}">
                  <a16:creationId xmlns:a16="http://schemas.microsoft.com/office/drawing/2014/main" id="{81967260-0D1F-FF2D-9B26-351646740869}"/>
                </a:ext>
              </a:extLst>
            </p:cNvPr>
            <p:cNvSpPr/>
            <p:nvPr/>
          </p:nvSpPr>
          <p:spPr>
            <a:xfrm>
              <a:off x="5083166" y="5619448"/>
              <a:ext cx="29260" cy="115172"/>
            </a:xfrm>
            <a:custGeom>
              <a:avLst/>
              <a:gdLst>
                <a:gd name="connsiteX0" fmla="*/ 9 w 29260"/>
                <a:gd name="connsiteY0" fmla="*/ 302 h 115172"/>
                <a:gd name="connsiteX1" fmla="*/ 25409 w 29260"/>
                <a:gd name="connsiteY1" fmla="*/ 79677 h 115172"/>
                <a:gd name="connsiteX2" fmla="*/ 22234 w 29260"/>
                <a:gd name="connsiteY2" fmla="*/ 114602 h 115172"/>
                <a:gd name="connsiteX3" fmla="*/ 28584 w 29260"/>
                <a:gd name="connsiteY3" fmla="*/ 54277 h 115172"/>
                <a:gd name="connsiteX4" fmla="*/ 9 w 29260"/>
                <a:gd name="connsiteY4" fmla="*/ 302 h 115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260" h="115172">
                  <a:moveTo>
                    <a:pt x="9" y="302"/>
                  </a:moveTo>
                  <a:cubicBezTo>
                    <a:pt x="-520" y="4535"/>
                    <a:pt x="21705" y="60627"/>
                    <a:pt x="25409" y="79677"/>
                  </a:cubicBezTo>
                  <a:cubicBezTo>
                    <a:pt x="29113" y="98727"/>
                    <a:pt x="21705" y="118835"/>
                    <a:pt x="22234" y="114602"/>
                  </a:cubicBezTo>
                  <a:cubicBezTo>
                    <a:pt x="22763" y="110369"/>
                    <a:pt x="31759" y="71210"/>
                    <a:pt x="28584" y="54277"/>
                  </a:cubicBezTo>
                  <a:cubicBezTo>
                    <a:pt x="25409" y="37344"/>
                    <a:pt x="538" y="-3931"/>
                    <a:pt x="9" y="30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 9">
              <a:extLst>
                <a:ext uri="{FF2B5EF4-FFF2-40B4-BE49-F238E27FC236}">
                  <a16:creationId xmlns:a16="http://schemas.microsoft.com/office/drawing/2014/main" id="{0E995C2C-82F0-ED1F-466F-27DC78116F05}"/>
                </a:ext>
              </a:extLst>
            </p:cNvPr>
            <p:cNvSpPr/>
            <p:nvPr/>
          </p:nvSpPr>
          <p:spPr>
            <a:xfrm>
              <a:off x="4724119" y="5714834"/>
              <a:ext cx="86558" cy="92328"/>
            </a:xfrm>
            <a:custGeom>
              <a:avLst/>
              <a:gdLst>
                <a:gd name="connsiteX0" fmla="*/ 281 w 86558"/>
                <a:gd name="connsiteY0" fmla="*/ 166 h 92328"/>
                <a:gd name="connsiteX1" fmla="*/ 44731 w 86558"/>
                <a:gd name="connsiteY1" fmla="*/ 31916 h 92328"/>
                <a:gd name="connsiteX2" fmla="*/ 86006 w 86558"/>
                <a:gd name="connsiteY2" fmla="*/ 92241 h 92328"/>
                <a:gd name="connsiteX3" fmla="*/ 66956 w 86558"/>
                <a:gd name="connsiteY3" fmla="*/ 44616 h 92328"/>
                <a:gd name="connsiteX4" fmla="*/ 281 w 86558"/>
                <a:gd name="connsiteY4" fmla="*/ 166 h 92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58" h="92328">
                  <a:moveTo>
                    <a:pt x="281" y="166"/>
                  </a:moveTo>
                  <a:cubicBezTo>
                    <a:pt x="-3423" y="-1951"/>
                    <a:pt x="30444" y="16570"/>
                    <a:pt x="44731" y="31916"/>
                  </a:cubicBezTo>
                  <a:cubicBezTo>
                    <a:pt x="59019" y="47262"/>
                    <a:pt x="82302" y="90124"/>
                    <a:pt x="86006" y="92241"/>
                  </a:cubicBezTo>
                  <a:cubicBezTo>
                    <a:pt x="89710" y="94358"/>
                    <a:pt x="73835" y="57316"/>
                    <a:pt x="66956" y="44616"/>
                  </a:cubicBezTo>
                  <a:cubicBezTo>
                    <a:pt x="60077" y="31916"/>
                    <a:pt x="3985" y="2283"/>
                    <a:pt x="281" y="16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 10">
              <a:extLst>
                <a:ext uri="{FF2B5EF4-FFF2-40B4-BE49-F238E27FC236}">
                  <a16:creationId xmlns:a16="http://schemas.microsoft.com/office/drawing/2014/main" id="{1A7AFAA6-EBBF-9BE3-B7EC-6C35A2299630}"/>
                </a:ext>
              </a:extLst>
            </p:cNvPr>
            <p:cNvSpPr/>
            <p:nvPr/>
          </p:nvSpPr>
          <p:spPr>
            <a:xfrm>
              <a:off x="4644188" y="5791200"/>
              <a:ext cx="328447" cy="34944"/>
            </a:xfrm>
            <a:custGeom>
              <a:avLst/>
              <a:gdLst>
                <a:gd name="connsiteX0" fmla="*/ 837 w 328447"/>
                <a:gd name="connsiteY0" fmla="*/ 0 h 34944"/>
                <a:gd name="connsiteX1" fmla="*/ 115137 w 328447"/>
                <a:gd name="connsiteY1" fmla="*/ 3175 h 34944"/>
                <a:gd name="connsiteX2" fmla="*/ 194512 w 328447"/>
                <a:gd name="connsiteY2" fmla="*/ 15875 h 34944"/>
                <a:gd name="connsiteX3" fmla="*/ 172287 w 328447"/>
                <a:gd name="connsiteY3" fmla="*/ 19050 h 34944"/>
                <a:gd name="connsiteX4" fmla="*/ 248487 w 328447"/>
                <a:gd name="connsiteY4" fmla="*/ 22225 h 34944"/>
                <a:gd name="connsiteX5" fmla="*/ 327862 w 328447"/>
                <a:gd name="connsiteY5" fmla="*/ 34925 h 34944"/>
                <a:gd name="connsiteX6" fmla="*/ 280237 w 328447"/>
                <a:gd name="connsiteY6" fmla="*/ 19050 h 34944"/>
                <a:gd name="connsiteX7" fmla="*/ 200862 w 328447"/>
                <a:gd name="connsiteY7" fmla="*/ 6350 h 34944"/>
                <a:gd name="connsiteX8" fmla="*/ 178637 w 328447"/>
                <a:gd name="connsiteY8" fmla="*/ 3175 h 34944"/>
                <a:gd name="connsiteX9" fmla="*/ 837 w 328447"/>
                <a:gd name="connsiteY9" fmla="*/ 0 h 34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8447" h="34944">
                  <a:moveTo>
                    <a:pt x="837" y="0"/>
                  </a:moveTo>
                  <a:cubicBezTo>
                    <a:pt x="-9746" y="0"/>
                    <a:pt x="82858" y="529"/>
                    <a:pt x="115137" y="3175"/>
                  </a:cubicBezTo>
                  <a:cubicBezTo>
                    <a:pt x="147416" y="5821"/>
                    <a:pt x="184987" y="13229"/>
                    <a:pt x="194512" y="15875"/>
                  </a:cubicBezTo>
                  <a:cubicBezTo>
                    <a:pt x="204037" y="18521"/>
                    <a:pt x="163291" y="17992"/>
                    <a:pt x="172287" y="19050"/>
                  </a:cubicBezTo>
                  <a:cubicBezTo>
                    <a:pt x="181283" y="20108"/>
                    <a:pt x="222558" y="19579"/>
                    <a:pt x="248487" y="22225"/>
                  </a:cubicBezTo>
                  <a:cubicBezTo>
                    <a:pt x="274416" y="24871"/>
                    <a:pt x="322570" y="35454"/>
                    <a:pt x="327862" y="34925"/>
                  </a:cubicBezTo>
                  <a:cubicBezTo>
                    <a:pt x="333154" y="34396"/>
                    <a:pt x="301404" y="23812"/>
                    <a:pt x="280237" y="19050"/>
                  </a:cubicBezTo>
                  <a:cubicBezTo>
                    <a:pt x="259070" y="14288"/>
                    <a:pt x="217795" y="8996"/>
                    <a:pt x="200862" y="6350"/>
                  </a:cubicBezTo>
                  <a:cubicBezTo>
                    <a:pt x="183929" y="3704"/>
                    <a:pt x="207212" y="4763"/>
                    <a:pt x="178637" y="3175"/>
                  </a:cubicBezTo>
                  <a:cubicBezTo>
                    <a:pt x="150062" y="1588"/>
                    <a:pt x="11420" y="0"/>
                    <a:pt x="83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 11">
              <a:extLst>
                <a:ext uri="{FF2B5EF4-FFF2-40B4-BE49-F238E27FC236}">
                  <a16:creationId xmlns:a16="http://schemas.microsoft.com/office/drawing/2014/main" id="{FF73091A-C0A8-CE55-F8EC-C5E6E7BA5D15}"/>
                </a:ext>
              </a:extLst>
            </p:cNvPr>
            <p:cNvSpPr/>
            <p:nvPr/>
          </p:nvSpPr>
          <p:spPr>
            <a:xfrm>
              <a:off x="4666713" y="5784757"/>
              <a:ext cx="140910" cy="19298"/>
            </a:xfrm>
            <a:custGeom>
              <a:avLst/>
              <a:gdLst>
                <a:gd name="connsiteX0" fmla="*/ 537 w 140910"/>
                <a:gd name="connsiteY0" fmla="*/ 19143 h 19298"/>
                <a:gd name="connsiteX1" fmla="*/ 60862 w 140910"/>
                <a:gd name="connsiteY1" fmla="*/ 9618 h 19298"/>
                <a:gd name="connsiteX2" fmla="*/ 140237 w 140910"/>
                <a:gd name="connsiteY2" fmla="*/ 19143 h 19298"/>
                <a:gd name="connsiteX3" fmla="*/ 95787 w 140910"/>
                <a:gd name="connsiteY3" fmla="*/ 93 h 19298"/>
                <a:gd name="connsiteX4" fmla="*/ 537 w 140910"/>
                <a:gd name="connsiteY4" fmla="*/ 19143 h 19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10" h="19298">
                  <a:moveTo>
                    <a:pt x="537" y="19143"/>
                  </a:moveTo>
                  <a:cubicBezTo>
                    <a:pt x="-5284" y="20731"/>
                    <a:pt x="37579" y="9618"/>
                    <a:pt x="60862" y="9618"/>
                  </a:cubicBezTo>
                  <a:cubicBezTo>
                    <a:pt x="84145" y="9618"/>
                    <a:pt x="134416" y="20731"/>
                    <a:pt x="140237" y="19143"/>
                  </a:cubicBezTo>
                  <a:cubicBezTo>
                    <a:pt x="146058" y="17555"/>
                    <a:pt x="112720" y="1680"/>
                    <a:pt x="95787" y="93"/>
                  </a:cubicBezTo>
                  <a:cubicBezTo>
                    <a:pt x="78854" y="-1495"/>
                    <a:pt x="6358" y="17555"/>
                    <a:pt x="537" y="1914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 12">
              <a:extLst>
                <a:ext uri="{FF2B5EF4-FFF2-40B4-BE49-F238E27FC236}">
                  <a16:creationId xmlns:a16="http://schemas.microsoft.com/office/drawing/2014/main" id="{2BB1AB44-F600-5F76-1840-C636CE86C7D2}"/>
                </a:ext>
              </a:extLst>
            </p:cNvPr>
            <p:cNvSpPr/>
            <p:nvPr/>
          </p:nvSpPr>
          <p:spPr>
            <a:xfrm>
              <a:off x="5080000" y="5670427"/>
              <a:ext cx="95250" cy="171969"/>
            </a:xfrm>
            <a:custGeom>
              <a:avLst/>
              <a:gdLst>
                <a:gd name="connsiteX0" fmla="*/ 95250 w 95250"/>
                <a:gd name="connsiteY0" fmla="*/ 123 h 171969"/>
                <a:gd name="connsiteX1" fmla="*/ 44450 w 95250"/>
                <a:gd name="connsiteY1" fmla="*/ 123948 h 171969"/>
                <a:gd name="connsiteX2" fmla="*/ 0 w 95250"/>
                <a:gd name="connsiteY2" fmla="*/ 171573 h 171969"/>
                <a:gd name="connsiteX3" fmla="*/ 44450 w 95250"/>
                <a:gd name="connsiteY3" fmla="*/ 101723 h 171969"/>
                <a:gd name="connsiteX4" fmla="*/ 95250 w 95250"/>
                <a:gd name="connsiteY4" fmla="*/ 123 h 171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171969">
                  <a:moveTo>
                    <a:pt x="95250" y="123"/>
                  </a:moveTo>
                  <a:cubicBezTo>
                    <a:pt x="95250" y="3827"/>
                    <a:pt x="60325" y="95373"/>
                    <a:pt x="44450" y="123948"/>
                  </a:cubicBezTo>
                  <a:cubicBezTo>
                    <a:pt x="28575" y="152523"/>
                    <a:pt x="0" y="175277"/>
                    <a:pt x="0" y="171573"/>
                  </a:cubicBezTo>
                  <a:cubicBezTo>
                    <a:pt x="0" y="167869"/>
                    <a:pt x="29104" y="126065"/>
                    <a:pt x="44450" y="101723"/>
                  </a:cubicBezTo>
                  <a:cubicBezTo>
                    <a:pt x="59796" y="77381"/>
                    <a:pt x="95250" y="-3581"/>
                    <a:pt x="95250" y="12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 13">
              <a:extLst>
                <a:ext uri="{FF2B5EF4-FFF2-40B4-BE49-F238E27FC236}">
                  <a16:creationId xmlns:a16="http://schemas.microsoft.com/office/drawing/2014/main" id="{34769202-1424-5D6A-1DF8-2EC763BC6B7F}"/>
                </a:ext>
              </a:extLst>
            </p:cNvPr>
            <p:cNvSpPr/>
            <p:nvPr/>
          </p:nvSpPr>
          <p:spPr>
            <a:xfrm>
              <a:off x="5026008" y="5676797"/>
              <a:ext cx="114347" cy="124099"/>
            </a:xfrm>
            <a:custGeom>
              <a:avLst/>
              <a:gdLst>
                <a:gd name="connsiteX0" fmla="*/ 114317 w 114347"/>
                <a:gd name="connsiteY0" fmla="*/ 103 h 124099"/>
                <a:gd name="connsiteX1" fmla="*/ 69867 w 114347"/>
                <a:gd name="connsiteY1" fmla="*/ 66778 h 124099"/>
                <a:gd name="connsiteX2" fmla="*/ 17 w 114347"/>
                <a:gd name="connsiteY2" fmla="*/ 123928 h 124099"/>
                <a:gd name="connsiteX3" fmla="*/ 63517 w 114347"/>
                <a:gd name="connsiteY3" fmla="*/ 82653 h 124099"/>
                <a:gd name="connsiteX4" fmla="*/ 114317 w 114347"/>
                <a:gd name="connsiteY4" fmla="*/ 103 h 12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47" h="124099">
                  <a:moveTo>
                    <a:pt x="114317" y="103"/>
                  </a:moveTo>
                  <a:cubicBezTo>
                    <a:pt x="115375" y="-2543"/>
                    <a:pt x="88917" y="46141"/>
                    <a:pt x="69867" y="66778"/>
                  </a:cubicBezTo>
                  <a:cubicBezTo>
                    <a:pt x="50817" y="87415"/>
                    <a:pt x="1075" y="121282"/>
                    <a:pt x="17" y="123928"/>
                  </a:cubicBezTo>
                  <a:cubicBezTo>
                    <a:pt x="-1041" y="126574"/>
                    <a:pt x="45525" y="97999"/>
                    <a:pt x="63517" y="82653"/>
                  </a:cubicBezTo>
                  <a:cubicBezTo>
                    <a:pt x="81509" y="67307"/>
                    <a:pt x="113259" y="2749"/>
                    <a:pt x="114317" y="10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 14">
              <a:extLst>
                <a:ext uri="{FF2B5EF4-FFF2-40B4-BE49-F238E27FC236}">
                  <a16:creationId xmlns:a16="http://schemas.microsoft.com/office/drawing/2014/main" id="{01F3FAC4-1637-EE33-C2F1-2476BF7FE5E4}"/>
                </a:ext>
              </a:extLst>
            </p:cNvPr>
            <p:cNvSpPr/>
            <p:nvPr/>
          </p:nvSpPr>
          <p:spPr>
            <a:xfrm>
              <a:off x="4762500" y="5815387"/>
              <a:ext cx="255471" cy="52176"/>
            </a:xfrm>
            <a:custGeom>
              <a:avLst/>
              <a:gdLst>
                <a:gd name="connsiteX0" fmla="*/ 0 w 255471"/>
                <a:gd name="connsiteY0" fmla="*/ 52013 h 52176"/>
                <a:gd name="connsiteX1" fmla="*/ 104775 w 255471"/>
                <a:gd name="connsiteY1" fmla="*/ 17088 h 52176"/>
                <a:gd name="connsiteX2" fmla="*/ 50800 w 255471"/>
                <a:gd name="connsiteY2" fmla="*/ 7563 h 52176"/>
                <a:gd name="connsiteX3" fmla="*/ 149225 w 255471"/>
                <a:gd name="connsiteY3" fmla="*/ 10738 h 52176"/>
                <a:gd name="connsiteX4" fmla="*/ 254000 w 255471"/>
                <a:gd name="connsiteY4" fmla="*/ 20263 h 52176"/>
                <a:gd name="connsiteX5" fmla="*/ 206375 w 255471"/>
                <a:gd name="connsiteY5" fmla="*/ 10738 h 52176"/>
                <a:gd name="connsiteX6" fmla="*/ 146050 w 255471"/>
                <a:gd name="connsiteY6" fmla="*/ 13913 h 52176"/>
                <a:gd name="connsiteX7" fmla="*/ 104775 w 255471"/>
                <a:gd name="connsiteY7" fmla="*/ 1213 h 52176"/>
                <a:gd name="connsiteX8" fmla="*/ 0 w 255471"/>
                <a:gd name="connsiteY8" fmla="*/ 52013 h 52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5471" h="52176">
                  <a:moveTo>
                    <a:pt x="0" y="52013"/>
                  </a:moveTo>
                  <a:cubicBezTo>
                    <a:pt x="0" y="54659"/>
                    <a:pt x="96308" y="24496"/>
                    <a:pt x="104775" y="17088"/>
                  </a:cubicBezTo>
                  <a:cubicBezTo>
                    <a:pt x="113242" y="9680"/>
                    <a:pt x="43392" y="8621"/>
                    <a:pt x="50800" y="7563"/>
                  </a:cubicBezTo>
                  <a:cubicBezTo>
                    <a:pt x="58208" y="6505"/>
                    <a:pt x="115358" y="8621"/>
                    <a:pt x="149225" y="10738"/>
                  </a:cubicBezTo>
                  <a:cubicBezTo>
                    <a:pt x="183092" y="12855"/>
                    <a:pt x="244475" y="20263"/>
                    <a:pt x="254000" y="20263"/>
                  </a:cubicBezTo>
                  <a:cubicBezTo>
                    <a:pt x="263525" y="20263"/>
                    <a:pt x="224366" y="11796"/>
                    <a:pt x="206375" y="10738"/>
                  </a:cubicBezTo>
                  <a:cubicBezTo>
                    <a:pt x="188384" y="9680"/>
                    <a:pt x="162983" y="15500"/>
                    <a:pt x="146050" y="13913"/>
                  </a:cubicBezTo>
                  <a:cubicBezTo>
                    <a:pt x="129117" y="12325"/>
                    <a:pt x="132292" y="-4608"/>
                    <a:pt x="104775" y="1213"/>
                  </a:cubicBezTo>
                  <a:cubicBezTo>
                    <a:pt x="77258" y="7034"/>
                    <a:pt x="0" y="49367"/>
                    <a:pt x="0" y="5201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 15">
              <a:extLst>
                <a:ext uri="{FF2B5EF4-FFF2-40B4-BE49-F238E27FC236}">
                  <a16:creationId xmlns:a16="http://schemas.microsoft.com/office/drawing/2014/main" id="{C938D4A9-6DDA-E2AB-7676-762207267F97}"/>
                </a:ext>
              </a:extLst>
            </p:cNvPr>
            <p:cNvSpPr/>
            <p:nvPr/>
          </p:nvSpPr>
          <p:spPr>
            <a:xfrm>
              <a:off x="4968681" y="5781625"/>
              <a:ext cx="149422" cy="69903"/>
            </a:xfrm>
            <a:custGeom>
              <a:avLst/>
              <a:gdLst>
                <a:gd name="connsiteX0" fmla="*/ 194 w 149422"/>
                <a:gd name="connsiteY0" fmla="*/ 69900 h 69903"/>
                <a:gd name="connsiteX1" fmla="*/ 117669 w 149422"/>
                <a:gd name="connsiteY1" fmla="*/ 3225 h 69903"/>
                <a:gd name="connsiteX2" fmla="*/ 79569 w 149422"/>
                <a:gd name="connsiteY2" fmla="*/ 34975 h 69903"/>
                <a:gd name="connsiteX3" fmla="*/ 149419 w 149422"/>
                <a:gd name="connsiteY3" fmla="*/ 50 h 69903"/>
                <a:gd name="connsiteX4" fmla="*/ 82744 w 149422"/>
                <a:gd name="connsiteY4" fmla="*/ 44500 h 69903"/>
                <a:gd name="connsiteX5" fmla="*/ 89094 w 149422"/>
                <a:gd name="connsiteY5" fmla="*/ 6400 h 69903"/>
                <a:gd name="connsiteX6" fmla="*/ 194 w 149422"/>
                <a:gd name="connsiteY6" fmla="*/ 69900 h 69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9422" h="69903">
                  <a:moveTo>
                    <a:pt x="194" y="69900"/>
                  </a:moveTo>
                  <a:cubicBezTo>
                    <a:pt x="4957" y="69371"/>
                    <a:pt x="104440" y="9046"/>
                    <a:pt x="117669" y="3225"/>
                  </a:cubicBezTo>
                  <a:cubicBezTo>
                    <a:pt x="130898" y="-2596"/>
                    <a:pt x="74277" y="35504"/>
                    <a:pt x="79569" y="34975"/>
                  </a:cubicBezTo>
                  <a:cubicBezTo>
                    <a:pt x="84861" y="34446"/>
                    <a:pt x="148890" y="-1537"/>
                    <a:pt x="149419" y="50"/>
                  </a:cubicBezTo>
                  <a:cubicBezTo>
                    <a:pt x="149948" y="1637"/>
                    <a:pt x="92798" y="43442"/>
                    <a:pt x="82744" y="44500"/>
                  </a:cubicBezTo>
                  <a:cubicBezTo>
                    <a:pt x="72690" y="45558"/>
                    <a:pt x="98619" y="8517"/>
                    <a:pt x="89094" y="6400"/>
                  </a:cubicBezTo>
                  <a:cubicBezTo>
                    <a:pt x="79569" y="4283"/>
                    <a:pt x="-4569" y="70429"/>
                    <a:pt x="194" y="6990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 16">
              <a:extLst>
                <a:ext uri="{FF2B5EF4-FFF2-40B4-BE49-F238E27FC236}">
                  <a16:creationId xmlns:a16="http://schemas.microsoft.com/office/drawing/2014/main" id="{2299CAD8-DF86-4306-4CB9-DE76FAD7CA40}"/>
                </a:ext>
              </a:extLst>
            </p:cNvPr>
            <p:cNvSpPr/>
            <p:nvPr/>
          </p:nvSpPr>
          <p:spPr>
            <a:xfrm>
              <a:off x="4803677" y="5803628"/>
              <a:ext cx="167430" cy="57946"/>
            </a:xfrm>
            <a:custGeom>
              <a:avLst/>
              <a:gdLst>
                <a:gd name="connsiteX0" fmla="*/ 98 w 167430"/>
                <a:gd name="connsiteY0" fmla="*/ 57422 h 57946"/>
                <a:gd name="connsiteX1" fmla="*/ 76298 w 167430"/>
                <a:gd name="connsiteY1" fmla="*/ 28847 h 57946"/>
                <a:gd name="connsiteX2" fmla="*/ 165198 w 167430"/>
                <a:gd name="connsiteY2" fmla="*/ 32022 h 57946"/>
                <a:gd name="connsiteX3" fmla="*/ 136623 w 167430"/>
                <a:gd name="connsiteY3" fmla="*/ 38372 h 57946"/>
                <a:gd name="connsiteX4" fmla="*/ 92173 w 167430"/>
                <a:gd name="connsiteY4" fmla="*/ 57422 h 57946"/>
                <a:gd name="connsiteX5" fmla="*/ 120748 w 167430"/>
                <a:gd name="connsiteY5" fmla="*/ 32022 h 57946"/>
                <a:gd name="connsiteX6" fmla="*/ 92173 w 167430"/>
                <a:gd name="connsiteY6" fmla="*/ 272 h 57946"/>
                <a:gd name="connsiteX7" fmla="*/ 98 w 167430"/>
                <a:gd name="connsiteY7" fmla="*/ 57422 h 57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7430" h="57946">
                  <a:moveTo>
                    <a:pt x="98" y="57422"/>
                  </a:moveTo>
                  <a:cubicBezTo>
                    <a:pt x="-2548" y="62184"/>
                    <a:pt x="48781" y="33080"/>
                    <a:pt x="76298" y="28847"/>
                  </a:cubicBezTo>
                  <a:cubicBezTo>
                    <a:pt x="103815" y="24614"/>
                    <a:pt x="155144" y="30435"/>
                    <a:pt x="165198" y="32022"/>
                  </a:cubicBezTo>
                  <a:cubicBezTo>
                    <a:pt x="175252" y="33609"/>
                    <a:pt x="148794" y="34139"/>
                    <a:pt x="136623" y="38372"/>
                  </a:cubicBezTo>
                  <a:cubicBezTo>
                    <a:pt x="124452" y="42605"/>
                    <a:pt x="94819" y="58480"/>
                    <a:pt x="92173" y="57422"/>
                  </a:cubicBezTo>
                  <a:cubicBezTo>
                    <a:pt x="89527" y="56364"/>
                    <a:pt x="120748" y="41547"/>
                    <a:pt x="120748" y="32022"/>
                  </a:cubicBezTo>
                  <a:cubicBezTo>
                    <a:pt x="120748" y="22497"/>
                    <a:pt x="107519" y="-2903"/>
                    <a:pt x="92173" y="272"/>
                  </a:cubicBezTo>
                  <a:cubicBezTo>
                    <a:pt x="76827" y="3447"/>
                    <a:pt x="2744" y="52660"/>
                    <a:pt x="98" y="5742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 17">
              <a:extLst>
                <a:ext uri="{FF2B5EF4-FFF2-40B4-BE49-F238E27FC236}">
                  <a16:creationId xmlns:a16="http://schemas.microsoft.com/office/drawing/2014/main" id="{D77DB265-CEFF-51C4-FBCD-E2365E8EC8E2}"/>
                </a:ext>
              </a:extLst>
            </p:cNvPr>
            <p:cNvSpPr/>
            <p:nvPr/>
          </p:nvSpPr>
          <p:spPr>
            <a:xfrm>
              <a:off x="4660875" y="5794279"/>
              <a:ext cx="168304" cy="23114"/>
            </a:xfrm>
            <a:custGeom>
              <a:avLst/>
              <a:gdLst>
                <a:gd name="connsiteX0" fmla="*/ 25 w 168304"/>
                <a:gd name="connsiteY0" fmla="*/ 22321 h 23114"/>
                <a:gd name="connsiteX1" fmla="*/ 95275 w 168304"/>
                <a:gd name="connsiteY1" fmla="*/ 22321 h 23114"/>
                <a:gd name="connsiteX2" fmla="*/ 168300 w 168304"/>
                <a:gd name="connsiteY2" fmla="*/ 15971 h 23114"/>
                <a:gd name="connsiteX3" fmla="*/ 92100 w 168304"/>
                <a:gd name="connsiteY3" fmla="*/ 96 h 23114"/>
                <a:gd name="connsiteX4" fmla="*/ 123850 w 168304"/>
                <a:gd name="connsiteY4" fmla="*/ 9621 h 23114"/>
                <a:gd name="connsiteX5" fmla="*/ 85750 w 168304"/>
                <a:gd name="connsiteY5" fmla="*/ 15971 h 23114"/>
                <a:gd name="connsiteX6" fmla="*/ 25 w 168304"/>
                <a:gd name="connsiteY6" fmla="*/ 22321 h 23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8304" h="23114">
                  <a:moveTo>
                    <a:pt x="25" y="22321"/>
                  </a:moveTo>
                  <a:cubicBezTo>
                    <a:pt x="1613" y="23379"/>
                    <a:pt x="67229" y="23379"/>
                    <a:pt x="95275" y="22321"/>
                  </a:cubicBezTo>
                  <a:cubicBezTo>
                    <a:pt x="123321" y="21263"/>
                    <a:pt x="168829" y="19675"/>
                    <a:pt x="168300" y="15971"/>
                  </a:cubicBezTo>
                  <a:cubicBezTo>
                    <a:pt x="167771" y="12267"/>
                    <a:pt x="99508" y="1154"/>
                    <a:pt x="92100" y="96"/>
                  </a:cubicBezTo>
                  <a:cubicBezTo>
                    <a:pt x="84692" y="-962"/>
                    <a:pt x="124908" y="6975"/>
                    <a:pt x="123850" y="9621"/>
                  </a:cubicBezTo>
                  <a:cubicBezTo>
                    <a:pt x="122792" y="12267"/>
                    <a:pt x="100037" y="14913"/>
                    <a:pt x="85750" y="15971"/>
                  </a:cubicBezTo>
                  <a:cubicBezTo>
                    <a:pt x="71463" y="17029"/>
                    <a:pt x="-1563" y="21263"/>
                    <a:pt x="25" y="223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 18">
              <a:extLst>
                <a:ext uri="{FF2B5EF4-FFF2-40B4-BE49-F238E27FC236}">
                  <a16:creationId xmlns:a16="http://schemas.microsoft.com/office/drawing/2014/main" id="{7F0A02E7-13CB-06F9-960E-7483AE520895}"/>
                </a:ext>
              </a:extLst>
            </p:cNvPr>
            <p:cNvSpPr/>
            <p:nvPr/>
          </p:nvSpPr>
          <p:spPr>
            <a:xfrm>
              <a:off x="4635291" y="5638797"/>
              <a:ext cx="130454" cy="184153"/>
            </a:xfrm>
            <a:custGeom>
              <a:avLst/>
              <a:gdLst>
                <a:gd name="connsiteX0" fmla="*/ 130384 w 130454"/>
                <a:gd name="connsiteY0" fmla="*/ 3 h 184153"/>
                <a:gd name="connsiteX1" fmla="*/ 41484 w 130454"/>
                <a:gd name="connsiteY1" fmla="*/ 73028 h 184153"/>
                <a:gd name="connsiteX2" fmla="*/ 16084 w 130454"/>
                <a:gd name="connsiteY2" fmla="*/ 114303 h 184153"/>
                <a:gd name="connsiteX3" fmla="*/ 209 w 130454"/>
                <a:gd name="connsiteY3" fmla="*/ 184153 h 184153"/>
                <a:gd name="connsiteX4" fmla="*/ 6559 w 130454"/>
                <a:gd name="connsiteY4" fmla="*/ 114303 h 184153"/>
                <a:gd name="connsiteX5" fmla="*/ 3384 w 130454"/>
                <a:gd name="connsiteY5" fmla="*/ 95253 h 184153"/>
                <a:gd name="connsiteX6" fmla="*/ 51009 w 130454"/>
                <a:gd name="connsiteY6" fmla="*/ 50803 h 184153"/>
                <a:gd name="connsiteX7" fmla="*/ 25609 w 130454"/>
                <a:gd name="connsiteY7" fmla="*/ 69853 h 184153"/>
                <a:gd name="connsiteX8" fmla="*/ 130384 w 130454"/>
                <a:gd name="connsiteY8" fmla="*/ 3 h 184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0454" h="184153">
                  <a:moveTo>
                    <a:pt x="130384" y="3"/>
                  </a:moveTo>
                  <a:cubicBezTo>
                    <a:pt x="133030" y="532"/>
                    <a:pt x="60534" y="53978"/>
                    <a:pt x="41484" y="73028"/>
                  </a:cubicBezTo>
                  <a:cubicBezTo>
                    <a:pt x="22434" y="92078"/>
                    <a:pt x="22963" y="95782"/>
                    <a:pt x="16084" y="114303"/>
                  </a:cubicBezTo>
                  <a:cubicBezTo>
                    <a:pt x="9205" y="132824"/>
                    <a:pt x="1796" y="184153"/>
                    <a:pt x="209" y="184153"/>
                  </a:cubicBezTo>
                  <a:cubicBezTo>
                    <a:pt x="-1378" y="184153"/>
                    <a:pt x="6559" y="114303"/>
                    <a:pt x="6559" y="114303"/>
                  </a:cubicBezTo>
                  <a:cubicBezTo>
                    <a:pt x="7088" y="99486"/>
                    <a:pt x="-4024" y="105836"/>
                    <a:pt x="3384" y="95253"/>
                  </a:cubicBezTo>
                  <a:cubicBezTo>
                    <a:pt x="10792" y="84670"/>
                    <a:pt x="47305" y="55036"/>
                    <a:pt x="51009" y="50803"/>
                  </a:cubicBezTo>
                  <a:cubicBezTo>
                    <a:pt x="54713" y="46570"/>
                    <a:pt x="17142" y="75145"/>
                    <a:pt x="25609" y="69853"/>
                  </a:cubicBezTo>
                  <a:cubicBezTo>
                    <a:pt x="34076" y="64561"/>
                    <a:pt x="127738" y="-526"/>
                    <a:pt x="130384" y="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 19">
              <a:extLst>
                <a:ext uri="{FF2B5EF4-FFF2-40B4-BE49-F238E27FC236}">
                  <a16:creationId xmlns:a16="http://schemas.microsoft.com/office/drawing/2014/main" id="{F2DF3F5C-D42B-50F6-1EF5-F31462F43063}"/>
                </a:ext>
              </a:extLst>
            </p:cNvPr>
            <p:cNvSpPr/>
            <p:nvPr/>
          </p:nvSpPr>
          <p:spPr>
            <a:xfrm>
              <a:off x="4841793" y="5771437"/>
              <a:ext cx="391809" cy="115020"/>
            </a:xfrm>
            <a:custGeom>
              <a:avLst/>
              <a:gdLst>
                <a:gd name="connsiteX0" fmla="*/ 82 w 391809"/>
                <a:gd name="connsiteY0" fmla="*/ 115013 h 115020"/>
                <a:gd name="connsiteX1" fmla="*/ 235032 w 391809"/>
                <a:gd name="connsiteY1" fmla="*/ 70563 h 115020"/>
                <a:gd name="connsiteX2" fmla="*/ 390607 w 391809"/>
                <a:gd name="connsiteY2" fmla="*/ 713 h 115020"/>
                <a:gd name="connsiteX3" fmla="*/ 311232 w 391809"/>
                <a:gd name="connsiteY3" fmla="*/ 32463 h 115020"/>
                <a:gd name="connsiteX4" fmla="*/ 209632 w 391809"/>
                <a:gd name="connsiteY4" fmla="*/ 73738 h 115020"/>
                <a:gd name="connsiteX5" fmla="*/ 82 w 391809"/>
                <a:gd name="connsiteY5" fmla="*/ 115013 h 115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1809" h="115020">
                  <a:moveTo>
                    <a:pt x="82" y="115013"/>
                  </a:moveTo>
                  <a:cubicBezTo>
                    <a:pt x="4315" y="114484"/>
                    <a:pt x="169944" y="89613"/>
                    <a:pt x="235032" y="70563"/>
                  </a:cubicBezTo>
                  <a:cubicBezTo>
                    <a:pt x="300120" y="51513"/>
                    <a:pt x="377907" y="7063"/>
                    <a:pt x="390607" y="713"/>
                  </a:cubicBezTo>
                  <a:cubicBezTo>
                    <a:pt x="403307" y="-5637"/>
                    <a:pt x="311232" y="32463"/>
                    <a:pt x="311232" y="32463"/>
                  </a:cubicBezTo>
                  <a:cubicBezTo>
                    <a:pt x="281070" y="44634"/>
                    <a:pt x="264136" y="59980"/>
                    <a:pt x="209632" y="73738"/>
                  </a:cubicBezTo>
                  <a:cubicBezTo>
                    <a:pt x="155128" y="87496"/>
                    <a:pt x="-4151" y="115542"/>
                    <a:pt x="82" y="11501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 20">
              <a:extLst>
                <a:ext uri="{FF2B5EF4-FFF2-40B4-BE49-F238E27FC236}">
                  <a16:creationId xmlns:a16="http://schemas.microsoft.com/office/drawing/2014/main" id="{BB74EE77-E32F-C812-AC04-F11705726B92}"/>
                </a:ext>
              </a:extLst>
            </p:cNvPr>
            <p:cNvSpPr/>
            <p:nvPr/>
          </p:nvSpPr>
          <p:spPr>
            <a:xfrm>
              <a:off x="5003627" y="5565423"/>
              <a:ext cx="391111" cy="162278"/>
            </a:xfrm>
            <a:custGeom>
              <a:avLst/>
              <a:gdLst>
                <a:gd name="connsiteX0" fmla="*/ 173 w 391111"/>
                <a:gd name="connsiteY0" fmla="*/ 352 h 162278"/>
                <a:gd name="connsiteX1" fmla="*/ 152573 w 391111"/>
                <a:gd name="connsiteY1" fmla="*/ 47977 h 162278"/>
                <a:gd name="connsiteX2" fmla="*/ 244648 w 391111"/>
                <a:gd name="connsiteY2" fmla="*/ 101952 h 162278"/>
                <a:gd name="connsiteX3" fmla="*/ 289098 w 391111"/>
                <a:gd name="connsiteY3" fmla="*/ 101952 h 162278"/>
                <a:gd name="connsiteX4" fmla="*/ 276398 w 391111"/>
                <a:gd name="connsiteY4" fmla="*/ 63852 h 162278"/>
                <a:gd name="connsiteX5" fmla="*/ 324023 w 391111"/>
                <a:gd name="connsiteY5" fmla="*/ 146402 h 162278"/>
                <a:gd name="connsiteX6" fmla="*/ 390698 w 391111"/>
                <a:gd name="connsiteY6" fmla="*/ 162277 h 162278"/>
                <a:gd name="connsiteX7" fmla="*/ 346248 w 391111"/>
                <a:gd name="connsiteY7" fmla="*/ 146402 h 162278"/>
                <a:gd name="connsiteX8" fmla="*/ 231948 w 391111"/>
                <a:gd name="connsiteY8" fmla="*/ 136877 h 162278"/>
                <a:gd name="connsiteX9" fmla="*/ 266873 w 391111"/>
                <a:gd name="connsiteY9" fmla="*/ 127352 h 162278"/>
                <a:gd name="connsiteX10" fmla="*/ 216073 w 391111"/>
                <a:gd name="connsiteY10" fmla="*/ 105127 h 162278"/>
                <a:gd name="connsiteX11" fmla="*/ 184323 w 391111"/>
                <a:gd name="connsiteY11" fmla="*/ 73377 h 162278"/>
                <a:gd name="connsiteX12" fmla="*/ 173 w 391111"/>
                <a:gd name="connsiteY12" fmla="*/ 352 h 162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1111" h="162278">
                  <a:moveTo>
                    <a:pt x="173" y="352"/>
                  </a:moveTo>
                  <a:cubicBezTo>
                    <a:pt x="-5119" y="-3881"/>
                    <a:pt x="111827" y="31044"/>
                    <a:pt x="152573" y="47977"/>
                  </a:cubicBezTo>
                  <a:cubicBezTo>
                    <a:pt x="193319" y="64910"/>
                    <a:pt x="221894" y="92956"/>
                    <a:pt x="244648" y="101952"/>
                  </a:cubicBezTo>
                  <a:cubicBezTo>
                    <a:pt x="267402" y="110948"/>
                    <a:pt x="283806" y="108302"/>
                    <a:pt x="289098" y="101952"/>
                  </a:cubicBezTo>
                  <a:cubicBezTo>
                    <a:pt x="294390" y="95602"/>
                    <a:pt x="270577" y="56444"/>
                    <a:pt x="276398" y="63852"/>
                  </a:cubicBezTo>
                  <a:cubicBezTo>
                    <a:pt x="282219" y="71260"/>
                    <a:pt x="304973" y="129998"/>
                    <a:pt x="324023" y="146402"/>
                  </a:cubicBezTo>
                  <a:cubicBezTo>
                    <a:pt x="343073" y="162806"/>
                    <a:pt x="386994" y="162277"/>
                    <a:pt x="390698" y="162277"/>
                  </a:cubicBezTo>
                  <a:cubicBezTo>
                    <a:pt x="394402" y="162277"/>
                    <a:pt x="372706" y="150635"/>
                    <a:pt x="346248" y="146402"/>
                  </a:cubicBezTo>
                  <a:cubicBezTo>
                    <a:pt x="319790" y="142169"/>
                    <a:pt x="245177" y="140052"/>
                    <a:pt x="231948" y="136877"/>
                  </a:cubicBezTo>
                  <a:cubicBezTo>
                    <a:pt x="218719" y="133702"/>
                    <a:pt x="269519" y="132644"/>
                    <a:pt x="266873" y="127352"/>
                  </a:cubicBezTo>
                  <a:cubicBezTo>
                    <a:pt x="264227" y="122060"/>
                    <a:pt x="229831" y="114123"/>
                    <a:pt x="216073" y="105127"/>
                  </a:cubicBezTo>
                  <a:cubicBezTo>
                    <a:pt x="202315" y="96131"/>
                    <a:pt x="216602" y="87665"/>
                    <a:pt x="184323" y="73377"/>
                  </a:cubicBezTo>
                  <a:cubicBezTo>
                    <a:pt x="152044" y="59090"/>
                    <a:pt x="5465" y="4585"/>
                    <a:pt x="173" y="3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 21">
              <a:extLst>
                <a:ext uri="{FF2B5EF4-FFF2-40B4-BE49-F238E27FC236}">
                  <a16:creationId xmlns:a16="http://schemas.microsoft.com/office/drawing/2014/main" id="{7E745BB7-848B-6587-70BF-D511B371A1D7}"/>
                </a:ext>
              </a:extLst>
            </p:cNvPr>
            <p:cNvSpPr/>
            <p:nvPr/>
          </p:nvSpPr>
          <p:spPr>
            <a:xfrm>
              <a:off x="5197415" y="5632310"/>
              <a:ext cx="73085" cy="160253"/>
            </a:xfrm>
            <a:custGeom>
              <a:avLst/>
              <a:gdLst>
                <a:gd name="connsiteX0" fmla="*/ 60 w 73085"/>
                <a:gd name="connsiteY0" fmla="*/ 140 h 160253"/>
                <a:gd name="connsiteX1" fmla="*/ 60385 w 73085"/>
                <a:gd name="connsiteY1" fmla="*/ 69990 h 160253"/>
                <a:gd name="connsiteX2" fmla="*/ 50860 w 73085"/>
                <a:gd name="connsiteY2" fmla="*/ 130315 h 160253"/>
                <a:gd name="connsiteX3" fmla="*/ 31810 w 73085"/>
                <a:gd name="connsiteY3" fmla="*/ 158890 h 160253"/>
                <a:gd name="connsiteX4" fmla="*/ 73085 w 73085"/>
                <a:gd name="connsiteY4" fmla="*/ 89040 h 160253"/>
                <a:gd name="connsiteX5" fmla="*/ 60 w 73085"/>
                <a:gd name="connsiteY5" fmla="*/ 140 h 160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085" h="160253">
                  <a:moveTo>
                    <a:pt x="60" y="140"/>
                  </a:moveTo>
                  <a:cubicBezTo>
                    <a:pt x="-2057" y="-3035"/>
                    <a:pt x="51918" y="48294"/>
                    <a:pt x="60385" y="69990"/>
                  </a:cubicBezTo>
                  <a:cubicBezTo>
                    <a:pt x="68852" y="91686"/>
                    <a:pt x="55623" y="115498"/>
                    <a:pt x="50860" y="130315"/>
                  </a:cubicBezTo>
                  <a:cubicBezTo>
                    <a:pt x="46097" y="145132"/>
                    <a:pt x="28106" y="165769"/>
                    <a:pt x="31810" y="158890"/>
                  </a:cubicBezTo>
                  <a:cubicBezTo>
                    <a:pt x="35514" y="152011"/>
                    <a:pt x="73085" y="111265"/>
                    <a:pt x="73085" y="89040"/>
                  </a:cubicBezTo>
                  <a:cubicBezTo>
                    <a:pt x="73085" y="66815"/>
                    <a:pt x="2177" y="3315"/>
                    <a:pt x="60" y="14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 22">
              <a:extLst>
                <a:ext uri="{FF2B5EF4-FFF2-40B4-BE49-F238E27FC236}">
                  <a16:creationId xmlns:a16="http://schemas.microsoft.com/office/drawing/2014/main" id="{A1F397FA-ADAE-D2C5-50DC-4E02D8E89FB2}"/>
                </a:ext>
              </a:extLst>
            </p:cNvPr>
            <p:cNvSpPr/>
            <p:nvPr/>
          </p:nvSpPr>
          <p:spPr>
            <a:xfrm>
              <a:off x="4789568" y="5774819"/>
              <a:ext cx="538657" cy="152919"/>
            </a:xfrm>
            <a:custGeom>
              <a:avLst/>
              <a:gdLst>
                <a:gd name="connsiteX0" fmla="*/ 1507 w 538657"/>
                <a:gd name="connsiteY0" fmla="*/ 143381 h 152919"/>
                <a:gd name="connsiteX1" fmla="*/ 312657 w 538657"/>
                <a:gd name="connsiteY1" fmla="*/ 143381 h 152919"/>
                <a:gd name="connsiteX2" fmla="*/ 265032 w 538657"/>
                <a:gd name="connsiteY2" fmla="*/ 149731 h 152919"/>
                <a:gd name="connsiteX3" fmla="*/ 382507 w 538657"/>
                <a:gd name="connsiteY3" fmla="*/ 108456 h 152919"/>
                <a:gd name="connsiteX4" fmla="*/ 538082 w 538657"/>
                <a:gd name="connsiteY4" fmla="*/ 506 h 152919"/>
                <a:gd name="connsiteX5" fmla="*/ 433307 w 538657"/>
                <a:gd name="connsiteY5" fmla="*/ 70356 h 152919"/>
                <a:gd name="connsiteX6" fmla="*/ 382507 w 538657"/>
                <a:gd name="connsiteY6" fmla="*/ 127506 h 152919"/>
                <a:gd name="connsiteX7" fmla="*/ 388857 w 538657"/>
                <a:gd name="connsiteY7" fmla="*/ 102106 h 152919"/>
                <a:gd name="connsiteX8" fmla="*/ 312657 w 538657"/>
                <a:gd name="connsiteY8" fmla="*/ 124331 h 152919"/>
                <a:gd name="connsiteX9" fmla="*/ 325357 w 538657"/>
                <a:gd name="connsiteY9" fmla="*/ 111631 h 152919"/>
                <a:gd name="connsiteX10" fmla="*/ 249157 w 538657"/>
                <a:gd name="connsiteY10" fmla="*/ 133856 h 152919"/>
                <a:gd name="connsiteX11" fmla="*/ 163432 w 538657"/>
                <a:gd name="connsiteY11" fmla="*/ 152906 h 152919"/>
                <a:gd name="connsiteX12" fmla="*/ 192007 w 538657"/>
                <a:gd name="connsiteY12" fmla="*/ 137031 h 152919"/>
                <a:gd name="connsiteX13" fmla="*/ 1507 w 538657"/>
                <a:gd name="connsiteY13" fmla="*/ 143381 h 152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38657" h="152919">
                  <a:moveTo>
                    <a:pt x="1507" y="143381"/>
                  </a:moveTo>
                  <a:cubicBezTo>
                    <a:pt x="21615" y="144439"/>
                    <a:pt x="268736" y="142323"/>
                    <a:pt x="312657" y="143381"/>
                  </a:cubicBezTo>
                  <a:cubicBezTo>
                    <a:pt x="356578" y="144439"/>
                    <a:pt x="253390" y="155552"/>
                    <a:pt x="265032" y="149731"/>
                  </a:cubicBezTo>
                  <a:cubicBezTo>
                    <a:pt x="276674" y="143910"/>
                    <a:pt x="336999" y="133327"/>
                    <a:pt x="382507" y="108456"/>
                  </a:cubicBezTo>
                  <a:cubicBezTo>
                    <a:pt x="428015" y="83585"/>
                    <a:pt x="529615" y="6856"/>
                    <a:pt x="538082" y="506"/>
                  </a:cubicBezTo>
                  <a:cubicBezTo>
                    <a:pt x="546549" y="-5844"/>
                    <a:pt x="459236" y="49189"/>
                    <a:pt x="433307" y="70356"/>
                  </a:cubicBezTo>
                  <a:cubicBezTo>
                    <a:pt x="407378" y="91523"/>
                    <a:pt x="389915" y="122214"/>
                    <a:pt x="382507" y="127506"/>
                  </a:cubicBezTo>
                  <a:cubicBezTo>
                    <a:pt x="375099" y="132798"/>
                    <a:pt x="400499" y="102635"/>
                    <a:pt x="388857" y="102106"/>
                  </a:cubicBezTo>
                  <a:cubicBezTo>
                    <a:pt x="377215" y="101577"/>
                    <a:pt x="323240" y="122743"/>
                    <a:pt x="312657" y="124331"/>
                  </a:cubicBezTo>
                  <a:cubicBezTo>
                    <a:pt x="302074" y="125918"/>
                    <a:pt x="335940" y="110043"/>
                    <a:pt x="325357" y="111631"/>
                  </a:cubicBezTo>
                  <a:cubicBezTo>
                    <a:pt x="314774" y="113218"/>
                    <a:pt x="276144" y="126977"/>
                    <a:pt x="249157" y="133856"/>
                  </a:cubicBezTo>
                  <a:cubicBezTo>
                    <a:pt x="222170" y="140735"/>
                    <a:pt x="172957" y="152377"/>
                    <a:pt x="163432" y="152906"/>
                  </a:cubicBezTo>
                  <a:cubicBezTo>
                    <a:pt x="153907" y="153435"/>
                    <a:pt x="215290" y="138618"/>
                    <a:pt x="192007" y="137031"/>
                  </a:cubicBezTo>
                  <a:cubicBezTo>
                    <a:pt x="168724" y="135443"/>
                    <a:pt x="-18601" y="142323"/>
                    <a:pt x="1507" y="1433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 24">
              <a:extLst>
                <a:ext uri="{FF2B5EF4-FFF2-40B4-BE49-F238E27FC236}">
                  <a16:creationId xmlns:a16="http://schemas.microsoft.com/office/drawing/2014/main" id="{A26476AD-B6BE-662C-94AC-2FB19BF740B0}"/>
                </a:ext>
              </a:extLst>
            </p:cNvPr>
            <p:cNvSpPr/>
            <p:nvPr/>
          </p:nvSpPr>
          <p:spPr>
            <a:xfrm>
              <a:off x="4907833" y="5133027"/>
              <a:ext cx="182891" cy="84446"/>
            </a:xfrm>
            <a:custGeom>
              <a:avLst/>
              <a:gdLst>
                <a:gd name="connsiteX0" fmla="*/ 717 w 182891"/>
                <a:gd name="connsiteY0" fmla="*/ 83498 h 84446"/>
                <a:gd name="connsiteX1" fmla="*/ 178517 w 182891"/>
                <a:gd name="connsiteY1" fmla="*/ 948 h 84446"/>
                <a:gd name="connsiteX2" fmla="*/ 118192 w 182891"/>
                <a:gd name="connsiteY2" fmla="*/ 42223 h 84446"/>
                <a:gd name="connsiteX3" fmla="*/ 717 w 182891"/>
                <a:gd name="connsiteY3" fmla="*/ 83498 h 84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91" h="84446">
                  <a:moveTo>
                    <a:pt x="717" y="83498"/>
                  </a:moveTo>
                  <a:cubicBezTo>
                    <a:pt x="10771" y="76619"/>
                    <a:pt x="158938" y="7827"/>
                    <a:pt x="178517" y="948"/>
                  </a:cubicBezTo>
                  <a:cubicBezTo>
                    <a:pt x="198096" y="-5931"/>
                    <a:pt x="147296" y="26348"/>
                    <a:pt x="118192" y="42223"/>
                  </a:cubicBezTo>
                  <a:cubicBezTo>
                    <a:pt x="89088" y="58098"/>
                    <a:pt x="-9337" y="90377"/>
                    <a:pt x="717" y="8349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 25">
              <a:extLst>
                <a:ext uri="{FF2B5EF4-FFF2-40B4-BE49-F238E27FC236}">
                  <a16:creationId xmlns:a16="http://schemas.microsoft.com/office/drawing/2014/main" id="{246FE6F8-7824-2277-74B8-EE022940B646}"/>
                </a:ext>
              </a:extLst>
            </p:cNvPr>
            <p:cNvSpPr/>
            <p:nvPr/>
          </p:nvSpPr>
          <p:spPr>
            <a:xfrm>
              <a:off x="4959249" y="5143021"/>
              <a:ext cx="376634" cy="124748"/>
            </a:xfrm>
            <a:custGeom>
              <a:avLst/>
              <a:gdLst>
                <a:gd name="connsiteX0" fmla="*/ 101 w 376634"/>
                <a:gd name="connsiteY0" fmla="*/ 83029 h 124748"/>
                <a:gd name="connsiteX1" fmla="*/ 146151 w 376634"/>
                <a:gd name="connsiteY1" fmla="*/ 29054 h 124748"/>
                <a:gd name="connsiteX2" fmla="*/ 127101 w 376634"/>
                <a:gd name="connsiteY2" fmla="*/ 479 h 124748"/>
                <a:gd name="connsiteX3" fmla="*/ 222351 w 376634"/>
                <a:gd name="connsiteY3" fmla="*/ 51279 h 124748"/>
                <a:gd name="connsiteX4" fmla="*/ 222351 w 376634"/>
                <a:gd name="connsiteY4" fmla="*/ 41754 h 124748"/>
                <a:gd name="connsiteX5" fmla="*/ 276326 w 376634"/>
                <a:gd name="connsiteY5" fmla="*/ 89379 h 124748"/>
                <a:gd name="connsiteX6" fmla="*/ 374751 w 376634"/>
                <a:gd name="connsiteY6" fmla="*/ 124304 h 124748"/>
                <a:gd name="connsiteX7" fmla="*/ 333476 w 376634"/>
                <a:gd name="connsiteY7" fmla="*/ 105254 h 124748"/>
                <a:gd name="connsiteX8" fmla="*/ 241401 w 376634"/>
                <a:gd name="connsiteY8" fmla="*/ 51279 h 124748"/>
                <a:gd name="connsiteX9" fmla="*/ 171551 w 376634"/>
                <a:gd name="connsiteY9" fmla="*/ 16354 h 124748"/>
                <a:gd name="connsiteX10" fmla="*/ 101 w 376634"/>
                <a:gd name="connsiteY10" fmla="*/ 83029 h 124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6634" h="124748">
                  <a:moveTo>
                    <a:pt x="101" y="83029"/>
                  </a:moveTo>
                  <a:cubicBezTo>
                    <a:pt x="-4132" y="85146"/>
                    <a:pt x="124984" y="42812"/>
                    <a:pt x="146151" y="29054"/>
                  </a:cubicBezTo>
                  <a:cubicBezTo>
                    <a:pt x="167318" y="15296"/>
                    <a:pt x="114401" y="-3225"/>
                    <a:pt x="127101" y="479"/>
                  </a:cubicBezTo>
                  <a:cubicBezTo>
                    <a:pt x="139801" y="4183"/>
                    <a:pt x="222351" y="51279"/>
                    <a:pt x="222351" y="51279"/>
                  </a:cubicBezTo>
                  <a:cubicBezTo>
                    <a:pt x="238226" y="58158"/>
                    <a:pt x="213355" y="35404"/>
                    <a:pt x="222351" y="41754"/>
                  </a:cubicBezTo>
                  <a:cubicBezTo>
                    <a:pt x="231347" y="48104"/>
                    <a:pt x="250926" y="75621"/>
                    <a:pt x="276326" y="89379"/>
                  </a:cubicBezTo>
                  <a:cubicBezTo>
                    <a:pt x="301726" y="103137"/>
                    <a:pt x="365226" y="121658"/>
                    <a:pt x="374751" y="124304"/>
                  </a:cubicBezTo>
                  <a:cubicBezTo>
                    <a:pt x="384276" y="126950"/>
                    <a:pt x="355701" y="117425"/>
                    <a:pt x="333476" y="105254"/>
                  </a:cubicBezTo>
                  <a:cubicBezTo>
                    <a:pt x="311251" y="93083"/>
                    <a:pt x="268389" y="66096"/>
                    <a:pt x="241401" y="51279"/>
                  </a:cubicBezTo>
                  <a:cubicBezTo>
                    <a:pt x="214413" y="36462"/>
                    <a:pt x="205947" y="14237"/>
                    <a:pt x="171551" y="16354"/>
                  </a:cubicBezTo>
                  <a:cubicBezTo>
                    <a:pt x="137155" y="18471"/>
                    <a:pt x="4334" y="80912"/>
                    <a:pt x="101" y="830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 26">
              <a:extLst>
                <a:ext uri="{FF2B5EF4-FFF2-40B4-BE49-F238E27FC236}">
                  <a16:creationId xmlns:a16="http://schemas.microsoft.com/office/drawing/2014/main" id="{0328A33F-5088-C335-110C-EB5A880B792D}"/>
                </a:ext>
              </a:extLst>
            </p:cNvPr>
            <p:cNvSpPr/>
            <p:nvPr/>
          </p:nvSpPr>
          <p:spPr>
            <a:xfrm>
              <a:off x="4918052" y="5219617"/>
              <a:ext cx="454251" cy="108437"/>
            </a:xfrm>
            <a:custGeom>
              <a:avLst/>
              <a:gdLst>
                <a:gd name="connsiteX0" fmla="*/ 23 w 454251"/>
                <a:gd name="connsiteY0" fmla="*/ 108033 h 108437"/>
                <a:gd name="connsiteX1" fmla="*/ 155598 w 454251"/>
                <a:gd name="connsiteY1" fmla="*/ 73108 h 108437"/>
                <a:gd name="connsiteX2" fmla="*/ 107973 w 454251"/>
                <a:gd name="connsiteY2" fmla="*/ 54058 h 108437"/>
                <a:gd name="connsiteX3" fmla="*/ 260373 w 454251"/>
                <a:gd name="connsiteY3" fmla="*/ 66758 h 108437"/>
                <a:gd name="connsiteX4" fmla="*/ 184173 w 454251"/>
                <a:gd name="connsiteY4" fmla="*/ 95333 h 108437"/>
                <a:gd name="connsiteX5" fmla="*/ 307998 w 454251"/>
                <a:gd name="connsiteY5" fmla="*/ 63583 h 108437"/>
                <a:gd name="connsiteX6" fmla="*/ 349273 w 454251"/>
                <a:gd name="connsiteY6" fmla="*/ 57233 h 108437"/>
                <a:gd name="connsiteX7" fmla="*/ 454048 w 454251"/>
                <a:gd name="connsiteY7" fmla="*/ 79458 h 108437"/>
                <a:gd name="connsiteX8" fmla="*/ 371498 w 454251"/>
                <a:gd name="connsiteY8" fmla="*/ 57233 h 108437"/>
                <a:gd name="connsiteX9" fmla="*/ 222273 w 454251"/>
                <a:gd name="connsiteY9" fmla="*/ 83 h 108437"/>
                <a:gd name="connsiteX10" fmla="*/ 301648 w 454251"/>
                <a:gd name="connsiteY10" fmla="*/ 44533 h 108437"/>
                <a:gd name="connsiteX11" fmla="*/ 212748 w 454251"/>
                <a:gd name="connsiteY11" fmla="*/ 47708 h 108437"/>
                <a:gd name="connsiteX12" fmla="*/ 168298 w 454251"/>
                <a:gd name="connsiteY12" fmla="*/ 47708 h 108437"/>
                <a:gd name="connsiteX13" fmla="*/ 23 w 454251"/>
                <a:gd name="connsiteY13" fmla="*/ 108033 h 108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54251" h="108437">
                  <a:moveTo>
                    <a:pt x="23" y="108033"/>
                  </a:moveTo>
                  <a:cubicBezTo>
                    <a:pt x="-2094" y="112266"/>
                    <a:pt x="137606" y="82104"/>
                    <a:pt x="155598" y="73108"/>
                  </a:cubicBezTo>
                  <a:cubicBezTo>
                    <a:pt x="173590" y="64112"/>
                    <a:pt x="90511" y="55116"/>
                    <a:pt x="107973" y="54058"/>
                  </a:cubicBezTo>
                  <a:cubicBezTo>
                    <a:pt x="125435" y="53000"/>
                    <a:pt x="247673" y="59879"/>
                    <a:pt x="260373" y="66758"/>
                  </a:cubicBezTo>
                  <a:cubicBezTo>
                    <a:pt x="273073" y="73637"/>
                    <a:pt x="176236" y="95862"/>
                    <a:pt x="184173" y="95333"/>
                  </a:cubicBezTo>
                  <a:cubicBezTo>
                    <a:pt x="192111" y="94804"/>
                    <a:pt x="280481" y="69933"/>
                    <a:pt x="307998" y="63583"/>
                  </a:cubicBezTo>
                  <a:cubicBezTo>
                    <a:pt x="335515" y="57233"/>
                    <a:pt x="324931" y="54587"/>
                    <a:pt x="349273" y="57233"/>
                  </a:cubicBezTo>
                  <a:cubicBezTo>
                    <a:pt x="373615" y="59879"/>
                    <a:pt x="450344" y="79458"/>
                    <a:pt x="454048" y="79458"/>
                  </a:cubicBezTo>
                  <a:cubicBezTo>
                    <a:pt x="457752" y="79458"/>
                    <a:pt x="410127" y="70462"/>
                    <a:pt x="371498" y="57233"/>
                  </a:cubicBezTo>
                  <a:cubicBezTo>
                    <a:pt x="332869" y="44004"/>
                    <a:pt x="233915" y="2200"/>
                    <a:pt x="222273" y="83"/>
                  </a:cubicBezTo>
                  <a:cubicBezTo>
                    <a:pt x="210631" y="-2034"/>
                    <a:pt x="303236" y="36595"/>
                    <a:pt x="301648" y="44533"/>
                  </a:cubicBezTo>
                  <a:cubicBezTo>
                    <a:pt x="300060" y="52471"/>
                    <a:pt x="234973" y="47179"/>
                    <a:pt x="212748" y="47708"/>
                  </a:cubicBezTo>
                  <a:cubicBezTo>
                    <a:pt x="190523" y="48237"/>
                    <a:pt x="198460" y="38183"/>
                    <a:pt x="168298" y="47708"/>
                  </a:cubicBezTo>
                  <a:cubicBezTo>
                    <a:pt x="138136" y="57233"/>
                    <a:pt x="2140" y="103800"/>
                    <a:pt x="23" y="1080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 27">
              <a:extLst>
                <a:ext uri="{FF2B5EF4-FFF2-40B4-BE49-F238E27FC236}">
                  <a16:creationId xmlns:a16="http://schemas.microsoft.com/office/drawing/2014/main" id="{A7352D74-BB0F-5BE4-8E55-98D1AE5773EB}"/>
                </a:ext>
              </a:extLst>
            </p:cNvPr>
            <p:cNvSpPr/>
            <p:nvPr/>
          </p:nvSpPr>
          <p:spPr>
            <a:xfrm>
              <a:off x="4562475" y="5280070"/>
              <a:ext cx="476294" cy="193630"/>
            </a:xfrm>
            <a:custGeom>
              <a:avLst/>
              <a:gdLst>
                <a:gd name="connsiteX0" fmla="*/ 0 w 476294"/>
                <a:gd name="connsiteY0" fmla="*/ 193630 h 193630"/>
                <a:gd name="connsiteX1" fmla="*/ 428625 w 476294"/>
                <a:gd name="connsiteY1" fmla="*/ 3130 h 193630"/>
                <a:gd name="connsiteX2" fmla="*/ 304800 w 476294"/>
                <a:gd name="connsiteY2" fmla="*/ 72980 h 193630"/>
                <a:gd name="connsiteX3" fmla="*/ 476250 w 476294"/>
                <a:gd name="connsiteY3" fmla="*/ 44405 h 193630"/>
                <a:gd name="connsiteX4" fmla="*/ 320675 w 476294"/>
                <a:gd name="connsiteY4" fmla="*/ 66630 h 193630"/>
                <a:gd name="connsiteX5" fmla="*/ 225425 w 476294"/>
                <a:gd name="connsiteY5" fmla="*/ 92030 h 193630"/>
                <a:gd name="connsiteX6" fmla="*/ 0 w 476294"/>
                <a:gd name="connsiteY6" fmla="*/ 193630 h 193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6294" h="193630">
                  <a:moveTo>
                    <a:pt x="0" y="193630"/>
                  </a:moveTo>
                  <a:lnTo>
                    <a:pt x="428625" y="3130"/>
                  </a:lnTo>
                  <a:cubicBezTo>
                    <a:pt x="479425" y="-16978"/>
                    <a:pt x="296862" y="66101"/>
                    <a:pt x="304800" y="72980"/>
                  </a:cubicBezTo>
                  <a:cubicBezTo>
                    <a:pt x="312738" y="79859"/>
                    <a:pt x="473604" y="45463"/>
                    <a:pt x="476250" y="44405"/>
                  </a:cubicBezTo>
                  <a:cubicBezTo>
                    <a:pt x="478896" y="43347"/>
                    <a:pt x="362479" y="58693"/>
                    <a:pt x="320675" y="66630"/>
                  </a:cubicBezTo>
                  <a:cubicBezTo>
                    <a:pt x="278871" y="74567"/>
                    <a:pt x="272521" y="70334"/>
                    <a:pt x="225425" y="92030"/>
                  </a:cubicBezTo>
                  <a:lnTo>
                    <a:pt x="0" y="19363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 28">
              <a:extLst>
                <a:ext uri="{FF2B5EF4-FFF2-40B4-BE49-F238E27FC236}">
                  <a16:creationId xmlns:a16="http://schemas.microsoft.com/office/drawing/2014/main" id="{02ADEE21-5B22-F922-9625-88F15B41626D}"/>
                </a:ext>
              </a:extLst>
            </p:cNvPr>
            <p:cNvSpPr/>
            <p:nvPr/>
          </p:nvSpPr>
          <p:spPr>
            <a:xfrm>
              <a:off x="4584163" y="5187584"/>
              <a:ext cx="357231" cy="205391"/>
            </a:xfrm>
            <a:custGeom>
              <a:avLst/>
              <a:gdLst>
                <a:gd name="connsiteX0" fmla="*/ 3712 w 357231"/>
                <a:gd name="connsiteY0" fmla="*/ 203566 h 205391"/>
                <a:gd name="connsiteX1" fmla="*/ 298987 w 357231"/>
                <a:gd name="connsiteY1" fmla="*/ 38466 h 205391"/>
                <a:gd name="connsiteX2" fmla="*/ 146587 w 357231"/>
                <a:gd name="connsiteY2" fmla="*/ 101966 h 205391"/>
                <a:gd name="connsiteX3" fmla="*/ 356137 w 357231"/>
                <a:gd name="connsiteY3" fmla="*/ 366 h 205391"/>
                <a:gd name="connsiteX4" fmla="*/ 222787 w 357231"/>
                <a:gd name="connsiteY4" fmla="*/ 70216 h 205391"/>
                <a:gd name="connsiteX5" fmla="*/ 86262 w 357231"/>
                <a:gd name="connsiteY5" fmla="*/ 130541 h 205391"/>
                <a:gd name="connsiteX6" fmla="*/ 127537 w 357231"/>
                <a:gd name="connsiteY6" fmla="*/ 127366 h 205391"/>
                <a:gd name="connsiteX7" fmla="*/ 3712 w 357231"/>
                <a:gd name="connsiteY7" fmla="*/ 203566 h 205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7231" h="205391">
                  <a:moveTo>
                    <a:pt x="3712" y="203566"/>
                  </a:moveTo>
                  <a:cubicBezTo>
                    <a:pt x="32287" y="188749"/>
                    <a:pt x="275175" y="55399"/>
                    <a:pt x="298987" y="38466"/>
                  </a:cubicBezTo>
                  <a:cubicBezTo>
                    <a:pt x="322800" y="21533"/>
                    <a:pt x="137062" y="108316"/>
                    <a:pt x="146587" y="101966"/>
                  </a:cubicBezTo>
                  <a:cubicBezTo>
                    <a:pt x="156112" y="95616"/>
                    <a:pt x="343437" y="5658"/>
                    <a:pt x="356137" y="366"/>
                  </a:cubicBezTo>
                  <a:cubicBezTo>
                    <a:pt x="368837" y="-4926"/>
                    <a:pt x="267766" y="48520"/>
                    <a:pt x="222787" y="70216"/>
                  </a:cubicBezTo>
                  <a:cubicBezTo>
                    <a:pt x="177808" y="91912"/>
                    <a:pt x="102137" y="121016"/>
                    <a:pt x="86262" y="130541"/>
                  </a:cubicBezTo>
                  <a:cubicBezTo>
                    <a:pt x="70387" y="140066"/>
                    <a:pt x="134416" y="116254"/>
                    <a:pt x="127537" y="127366"/>
                  </a:cubicBezTo>
                  <a:cubicBezTo>
                    <a:pt x="120658" y="138478"/>
                    <a:pt x="-24863" y="218383"/>
                    <a:pt x="3712" y="20356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 29">
              <a:extLst>
                <a:ext uri="{FF2B5EF4-FFF2-40B4-BE49-F238E27FC236}">
                  <a16:creationId xmlns:a16="http://schemas.microsoft.com/office/drawing/2014/main" id="{76CC1F6D-9B7B-9739-92A3-A7E5FBF51286}"/>
                </a:ext>
              </a:extLst>
            </p:cNvPr>
            <p:cNvSpPr/>
            <p:nvPr/>
          </p:nvSpPr>
          <p:spPr>
            <a:xfrm>
              <a:off x="4529119" y="5348520"/>
              <a:ext cx="322986" cy="116077"/>
            </a:xfrm>
            <a:custGeom>
              <a:avLst/>
              <a:gdLst>
                <a:gd name="connsiteX0" fmla="*/ 1606 w 322986"/>
                <a:gd name="connsiteY0" fmla="*/ 115655 h 116077"/>
                <a:gd name="connsiteX1" fmla="*/ 312756 w 322986"/>
                <a:gd name="connsiteY1" fmla="*/ 4530 h 116077"/>
                <a:gd name="connsiteX2" fmla="*/ 242906 w 322986"/>
                <a:gd name="connsiteY2" fmla="*/ 23580 h 116077"/>
                <a:gd name="connsiteX3" fmla="*/ 192106 w 322986"/>
                <a:gd name="connsiteY3" fmla="*/ 42630 h 116077"/>
                <a:gd name="connsiteX4" fmla="*/ 1606 w 322986"/>
                <a:gd name="connsiteY4" fmla="*/ 115655 h 116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2986" h="116077">
                  <a:moveTo>
                    <a:pt x="1606" y="115655"/>
                  </a:moveTo>
                  <a:cubicBezTo>
                    <a:pt x="21714" y="109305"/>
                    <a:pt x="272539" y="19876"/>
                    <a:pt x="312756" y="4530"/>
                  </a:cubicBezTo>
                  <a:cubicBezTo>
                    <a:pt x="352973" y="-10816"/>
                    <a:pt x="263014" y="17230"/>
                    <a:pt x="242906" y="23580"/>
                  </a:cubicBezTo>
                  <a:cubicBezTo>
                    <a:pt x="222798" y="29930"/>
                    <a:pt x="228089" y="30459"/>
                    <a:pt x="192106" y="42630"/>
                  </a:cubicBezTo>
                  <a:cubicBezTo>
                    <a:pt x="156123" y="54801"/>
                    <a:pt x="-18502" y="122005"/>
                    <a:pt x="1606" y="11565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 30">
              <a:extLst>
                <a:ext uri="{FF2B5EF4-FFF2-40B4-BE49-F238E27FC236}">
                  <a16:creationId xmlns:a16="http://schemas.microsoft.com/office/drawing/2014/main" id="{C4149817-D8BE-763F-E2B3-FC8B5FD7F7DC}"/>
                </a:ext>
              </a:extLst>
            </p:cNvPr>
            <p:cNvSpPr/>
            <p:nvPr/>
          </p:nvSpPr>
          <p:spPr>
            <a:xfrm>
              <a:off x="4777191" y="5454261"/>
              <a:ext cx="480628" cy="90045"/>
            </a:xfrm>
            <a:custGeom>
              <a:avLst/>
              <a:gdLst>
                <a:gd name="connsiteX0" fmla="*/ 4359 w 480628"/>
                <a:gd name="connsiteY0" fmla="*/ 89289 h 90045"/>
                <a:gd name="connsiteX1" fmla="*/ 188509 w 480628"/>
                <a:gd name="connsiteY1" fmla="*/ 13089 h 90045"/>
                <a:gd name="connsiteX2" fmla="*/ 220259 w 480628"/>
                <a:gd name="connsiteY2" fmla="*/ 35314 h 90045"/>
                <a:gd name="connsiteX3" fmla="*/ 277409 w 480628"/>
                <a:gd name="connsiteY3" fmla="*/ 25789 h 90045"/>
                <a:gd name="connsiteX4" fmla="*/ 410759 w 480628"/>
                <a:gd name="connsiteY4" fmla="*/ 63889 h 90045"/>
                <a:gd name="connsiteX5" fmla="*/ 391709 w 480628"/>
                <a:gd name="connsiteY5" fmla="*/ 35314 h 90045"/>
                <a:gd name="connsiteX6" fmla="*/ 480609 w 480628"/>
                <a:gd name="connsiteY6" fmla="*/ 86114 h 90045"/>
                <a:gd name="connsiteX7" fmla="*/ 398059 w 480628"/>
                <a:gd name="connsiteY7" fmla="*/ 48014 h 90045"/>
                <a:gd name="connsiteX8" fmla="*/ 232959 w 480628"/>
                <a:gd name="connsiteY8" fmla="*/ 389 h 90045"/>
                <a:gd name="connsiteX9" fmla="*/ 112309 w 480628"/>
                <a:gd name="connsiteY9" fmla="*/ 25789 h 90045"/>
                <a:gd name="connsiteX10" fmla="*/ 64684 w 480628"/>
                <a:gd name="connsiteY10" fmla="*/ 32139 h 90045"/>
                <a:gd name="connsiteX11" fmla="*/ 99609 w 480628"/>
                <a:gd name="connsiteY11" fmla="*/ 41664 h 90045"/>
                <a:gd name="connsiteX12" fmla="*/ 61509 w 480628"/>
                <a:gd name="connsiteY12" fmla="*/ 51189 h 90045"/>
                <a:gd name="connsiteX13" fmla="*/ 4359 w 480628"/>
                <a:gd name="connsiteY13" fmla="*/ 89289 h 90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0628" h="90045">
                  <a:moveTo>
                    <a:pt x="4359" y="89289"/>
                  </a:moveTo>
                  <a:cubicBezTo>
                    <a:pt x="25526" y="82939"/>
                    <a:pt x="152526" y="22085"/>
                    <a:pt x="188509" y="13089"/>
                  </a:cubicBezTo>
                  <a:cubicBezTo>
                    <a:pt x="224492" y="4093"/>
                    <a:pt x="205442" y="33197"/>
                    <a:pt x="220259" y="35314"/>
                  </a:cubicBezTo>
                  <a:cubicBezTo>
                    <a:pt x="235076" y="37431"/>
                    <a:pt x="245659" y="21027"/>
                    <a:pt x="277409" y="25789"/>
                  </a:cubicBezTo>
                  <a:cubicBezTo>
                    <a:pt x="309159" y="30551"/>
                    <a:pt x="391709" y="62302"/>
                    <a:pt x="410759" y="63889"/>
                  </a:cubicBezTo>
                  <a:cubicBezTo>
                    <a:pt x="429809" y="65476"/>
                    <a:pt x="380067" y="31610"/>
                    <a:pt x="391709" y="35314"/>
                  </a:cubicBezTo>
                  <a:cubicBezTo>
                    <a:pt x="403351" y="39018"/>
                    <a:pt x="479551" y="83997"/>
                    <a:pt x="480609" y="86114"/>
                  </a:cubicBezTo>
                  <a:cubicBezTo>
                    <a:pt x="481667" y="88231"/>
                    <a:pt x="439334" y="62301"/>
                    <a:pt x="398059" y="48014"/>
                  </a:cubicBezTo>
                  <a:cubicBezTo>
                    <a:pt x="356784" y="33726"/>
                    <a:pt x="280584" y="4093"/>
                    <a:pt x="232959" y="389"/>
                  </a:cubicBezTo>
                  <a:cubicBezTo>
                    <a:pt x="185334" y="-3315"/>
                    <a:pt x="140355" y="20497"/>
                    <a:pt x="112309" y="25789"/>
                  </a:cubicBezTo>
                  <a:cubicBezTo>
                    <a:pt x="84263" y="31081"/>
                    <a:pt x="66801" y="29493"/>
                    <a:pt x="64684" y="32139"/>
                  </a:cubicBezTo>
                  <a:cubicBezTo>
                    <a:pt x="62567" y="34785"/>
                    <a:pt x="100138" y="38489"/>
                    <a:pt x="99609" y="41664"/>
                  </a:cubicBezTo>
                  <a:cubicBezTo>
                    <a:pt x="99080" y="44839"/>
                    <a:pt x="77913" y="42193"/>
                    <a:pt x="61509" y="51189"/>
                  </a:cubicBezTo>
                  <a:cubicBezTo>
                    <a:pt x="45105" y="60185"/>
                    <a:pt x="-16808" y="95639"/>
                    <a:pt x="4359" y="8928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 31">
              <a:extLst>
                <a:ext uri="{FF2B5EF4-FFF2-40B4-BE49-F238E27FC236}">
                  <a16:creationId xmlns:a16="http://schemas.microsoft.com/office/drawing/2014/main" id="{D8B51A51-F9D0-877C-7A32-1D5185813106}"/>
                </a:ext>
              </a:extLst>
            </p:cNvPr>
            <p:cNvSpPr/>
            <p:nvPr/>
          </p:nvSpPr>
          <p:spPr>
            <a:xfrm>
              <a:off x="4984540" y="5524296"/>
              <a:ext cx="247520" cy="82199"/>
            </a:xfrm>
            <a:custGeom>
              <a:avLst/>
              <a:gdLst>
                <a:gd name="connsiteX0" fmla="*/ 210 w 247520"/>
                <a:gd name="connsiteY0" fmla="*/ 204 h 82199"/>
                <a:gd name="connsiteX1" fmla="*/ 235160 w 247520"/>
                <a:gd name="connsiteY1" fmla="*/ 79579 h 82199"/>
                <a:gd name="connsiteX2" fmla="*/ 193885 w 247520"/>
                <a:gd name="connsiteY2" fmla="*/ 57354 h 82199"/>
                <a:gd name="connsiteX3" fmla="*/ 210 w 247520"/>
                <a:gd name="connsiteY3" fmla="*/ 204 h 82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520" h="82199">
                  <a:moveTo>
                    <a:pt x="210" y="204"/>
                  </a:moveTo>
                  <a:cubicBezTo>
                    <a:pt x="7089" y="3908"/>
                    <a:pt x="202881" y="70054"/>
                    <a:pt x="235160" y="79579"/>
                  </a:cubicBezTo>
                  <a:cubicBezTo>
                    <a:pt x="267439" y="89104"/>
                    <a:pt x="230398" y="70583"/>
                    <a:pt x="193885" y="57354"/>
                  </a:cubicBezTo>
                  <a:cubicBezTo>
                    <a:pt x="157373" y="44125"/>
                    <a:pt x="-6669" y="-3500"/>
                    <a:pt x="210" y="2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 32">
              <a:extLst>
                <a:ext uri="{FF2B5EF4-FFF2-40B4-BE49-F238E27FC236}">
                  <a16:creationId xmlns:a16="http://schemas.microsoft.com/office/drawing/2014/main" id="{7433A7F4-2684-689E-4D2B-BA232ECCA775}"/>
                </a:ext>
              </a:extLst>
            </p:cNvPr>
            <p:cNvSpPr/>
            <p:nvPr/>
          </p:nvSpPr>
          <p:spPr>
            <a:xfrm>
              <a:off x="5152998" y="5524495"/>
              <a:ext cx="171239" cy="162805"/>
            </a:xfrm>
            <a:custGeom>
              <a:avLst/>
              <a:gdLst>
                <a:gd name="connsiteX0" fmla="*/ 27 w 171239"/>
                <a:gd name="connsiteY0" fmla="*/ 5 h 162805"/>
                <a:gd name="connsiteX1" fmla="*/ 95277 w 171239"/>
                <a:gd name="connsiteY1" fmla="*/ 57155 h 162805"/>
                <a:gd name="connsiteX2" fmla="*/ 168302 w 171239"/>
                <a:gd name="connsiteY2" fmla="*/ 161930 h 162805"/>
                <a:gd name="connsiteX3" fmla="*/ 152427 w 171239"/>
                <a:gd name="connsiteY3" fmla="*/ 101605 h 162805"/>
                <a:gd name="connsiteX4" fmla="*/ 111152 w 171239"/>
                <a:gd name="connsiteY4" fmla="*/ 3180 h 162805"/>
                <a:gd name="connsiteX5" fmla="*/ 149252 w 171239"/>
                <a:gd name="connsiteY5" fmla="*/ 111130 h 162805"/>
                <a:gd name="connsiteX6" fmla="*/ 104802 w 171239"/>
                <a:gd name="connsiteY6" fmla="*/ 53980 h 162805"/>
                <a:gd name="connsiteX7" fmla="*/ 27 w 171239"/>
                <a:gd name="connsiteY7" fmla="*/ 5 h 162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1239" h="162805">
                  <a:moveTo>
                    <a:pt x="27" y="5"/>
                  </a:moveTo>
                  <a:cubicBezTo>
                    <a:pt x="-1560" y="534"/>
                    <a:pt x="67231" y="30168"/>
                    <a:pt x="95277" y="57155"/>
                  </a:cubicBezTo>
                  <a:cubicBezTo>
                    <a:pt x="123323" y="84142"/>
                    <a:pt x="158777" y="154522"/>
                    <a:pt x="168302" y="161930"/>
                  </a:cubicBezTo>
                  <a:cubicBezTo>
                    <a:pt x="177827" y="169338"/>
                    <a:pt x="161952" y="128063"/>
                    <a:pt x="152427" y="101605"/>
                  </a:cubicBezTo>
                  <a:cubicBezTo>
                    <a:pt x="142902" y="75147"/>
                    <a:pt x="111681" y="1593"/>
                    <a:pt x="111152" y="3180"/>
                  </a:cubicBezTo>
                  <a:cubicBezTo>
                    <a:pt x="110623" y="4767"/>
                    <a:pt x="150310" y="102663"/>
                    <a:pt x="149252" y="111130"/>
                  </a:cubicBezTo>
                  <a:cubicBezTo>
                    <a:pt x="148194" y="119597"/>
                    <a:pt x="124381" y="72501"/>
                    <a:pt x="104802" y="53980"/>
                  </a:cubicBezTo>
                  <a:cubicBezTo>
                    <a:pt x="85223" y="35459"/>
                    <a:pt x="1614" y="-524"/>
                    <a:pt x="27" y="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 33">
              <a:extLst>
                <a:ext uri="{FF2B5EF4-FFF2-40B4-BE49-F238E27FC236}">
                  <a16:creationId xmlns:a16="http://schemas.microsoft.com/office/drawing/2014/main" id="{EE896D0C-427B-7363-03FD-7F81E876D743}"/>
                </a:ext>
              </a:extLst>
            </p:cNvPr>
            <p:cNvSpPr/>
            <p:nvPr/>
          </p:nvSpPr>
          <p:spPr>
            <a:xfrm>
              <a:off x="4583544" y="5663813"/>
              <a:ext cx="74407" cy="238921"/>
            </a:xfrm>
            <a:custGeom>
              <a:avLst/>
              <a:gdLst>
                <a:gd name="connsiteX0" fmla="*/ 74181 w 74407"/>
                <a:gd name="connsiteY0" fmla="*/ 387 h 238921"/>
                <a:gd name="connsiteX1" fmla="*/ 26556 w 74407"/>
                <a:gd name="connsiteY1" fmla="*/ 89287 h 238921"/>
                <a:gd name="connsiteX2" fmla="*/ 23381 w 74407"/>
                <a:gd name="connsiteY2" fmla="*/ 130562 h 238921"/>
                <a:gd name="connsiteX3" fmla="*/ 32906 w 74407"/>
                <a:gd name="connsiteY3" fmla="*/ 171837 h 238921"/>
                <a:gd name="connsiteX4" fmla="*/ 55131 w 74407"/>
                <a:gd name="connsiteY4" fmla="*/ 238512 h 238921"/>
                <a:gd name="connsiteX5" fmla="*/ 42431 w 74407"/>
                <a:gd name="connsiteY5" fmla="*/ 197237 h 238921"/>
                <a:gd name="connsiteX6" fmla="*/ 13856 w 74407"/>
                <a:gd name="connsiteY6" fmla="*/ 143262 h 238921"/>
                <a:gd name="connsiteX7" fmla="*/ 4331 w 74407"/>
                <a:gd name="connsiteY7" fmla="*/ 127387 h 238921"/>
                <a:gd name="connsiteX8" fmla="*/ 74181 w 74407"/>
                <a:gd name="connsiteY8" fmla="*/ 387 h 238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4407" h="238921">
                  <a:moveTo>
                    <a:pt x="74181" y="387"/>
                  </a:moveTo>
                  <a:cubicBezTo>
                    <a:pt x="77885" y="-5963"/>
                    <a:pt x="35023" y="67591"/>
                    <a:pt x="26556" y="89287"/>
                  </a:cubicBezTo>
                  <a:cubicBezTo>
                    <a:pt x="18089" y="110983"/>
                    <a:pt x="22323" y="116804"/>
                    <a:pt x="23381" y="130562"/>
                  </a:cubicBezTo>
                  <a:cubicBezTo>
                    <a:pt x="24439" y="144320"/>
                    <a:pt x="27614" y="153845"/>
                    <a:pt x="32906" y="171837"/>
                  </a:cubicBezTo>
                  <a:cubicBezTo>
                    <a:pt x="38198" y="189829"/>
                    <a:pt x="53544" y="234279"/>
                    <a:pt x="55131" y="238512"/>
                  </a:cubicBezTo>
                  <a:cubicBezTo>
                    <a:pt x="56718" y="242745"/>
                    <a:pt x="49310" y="213112"/>
                    <a:pt x="42431" y="197237"/>
                  </a:cubicBezTo>
                  <a:cubicBezTo>
                    <a:pt x="35552" y="181362"/>
                    <a:pt x="13856" y="143262"/>
                    <a:pt x="13856" y="143262"/>
                  </a:cubicBezTo>
                  <a:cubicBezTo>
                    <a:pt x="7506" y="131620"/>
                    <a:pt x="-7311" y="149083"/>
                    <a:pt x="4331" y="127387"/>
                  </a:cubicBezTo>
                  <a:cubicBezTo>
                    <a:pt x="15973" y="105691"/>
                    <a:pt x="70477" y="6737"/>
                    <a:pt x="74181" y="3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 34">
              <a:extLst>
                <a:ext uri="{FF2B5EF4-FFF2-40B4-BE49-F238E27FC236}">
                  <a16:creationId xmlns:a16="http://schemas.microsoft.com/office/drawing/2014/main" id="{60B2CD33-0FA6-86A6-4F60-B6ECB29E42E6}"/>
                </a:ext>
              </a:extLst>
            </p:cNvPr>
            <p:cNvSpPr/>
            <p:nvPr/>
          </p:nvSpPr>
          <p:spPr>
            <a:xfrm>
              <a:off x="4376266" y="5695733"/>
              <a:ext cx="91053" cy="847942"/>
            </a:xfrm>
            <a:custGeom>
              <a:avLst/>
              <a:gdLst>
                <a:gd name="connsiteX0" fmla="*/ 27459 w 91053"/>
                <a:gd name="connsiteY0" fmla="*/ 6567 h 847942"/>
                <a:gd name="connsiteX1" fmla="*/ 2059 w 91053"/>
                <a:gd name="connsiteY1" fmla="*/ 546317 h 847942"/>
                <a:gd name="connsiteX2" fmla="*/ 11584 w 91053"/>
                <a:gd name="connsiteY2" fmla="*/ 473292 h 847942"/>
                <a:gd name="connsiteX3" fmla="*/ 90959 w 91053"/>
                <a:gd name="connsiteY3" fmla="*/ 847942 h 847942"/>
                <a:gd name="connsiteX4" fmla="*/ 27459 w 91053"/>
                <a:gd name="connsiteY4" fmla="*/ 473292 h 847942"/>
                <a:gd name="connsiteX5" fmla="*/ 14759 w 91053"/>
                <a:gd name="connsiteY5" fmla="*/ 346292 h 847942"/>
                <a:gd name="connsiteX6" fmla="*/ 5234 w 91053"/>
                <a:gd name="connsiteY6" fmla="*/ 251042 h 847942"/>
                <a:gd name="connsiteX7" fmla="*/ 27459 w 91053"/>
                <a:gd name="connsiteY7" fmla="*/ 6567 h 847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053" h="847942">
                  <a:moveTo>
                    <a:pt x="27459" y="6567"/>
                  </a:moveTo>
                  <a:cubicBezTo>
                    <a:pt x="26930" y="55779"/>
                    <a:pt x="4705" y="468530"/>
                    <a:pt x="2059" y="546317"/>
                  </a:cubicBezTo>
                  <a:cubicBezTo>
                    <a:pt x="-587" y="624104"/>
                    <a:pt x="-3233" y="423021"/>
                    <a:pt x="11584" y="473292"/>
                  </a:cubicBezTo>
                  <a:cubicBezTo>
                    <a:pt x="26401" y="523563"/>
                    <a:pt x="88313" y="847942"/>
                    <a:pt x="90959" y="847942"/>
                  </a:cubicBezTo>
                  <a:cubicBezTo>
                    <a:pt x="93605" y="847942"/>
                    <a:pt x="40159" y="556900"/>
                    <a:pt x="27459" y="473292"/>
                  </a:cubicBezTo>
                  <a:cubicBezTo>
                    <a:pt x="14759" y="389684"/>
                    <a:pt x="14759" y="346292"/>
                    <a:pt x="14759" y="346292"/>
                  </a:cubicBezTo>
                  <a:cubicBezTo>
                    <a:pt x="11055" y="309250"/>
                    <a:pt x="1530" y="302900"/>
                    <a:pt x="5234" y="251042"/>
                  </a:cubicBezTo>
                  <a:cubicBezTo>
                    <a:pt x="8938" y="199184"/>
                    <a:pt x="27988" y="-42645"/>
                    <a:pt x="27459" y="656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 35">
              <a:extLst>
                <a:ext uri="{FF2B5EF4-FFF2-40B4-BE49-F238E27FC236}">
                  <a16:creationId xmlns:a16="http://schemas.microsoft.com/office/drawing/2014/main" id="{7265C869-9437-B422-2BD3-6B8B253E5976}"/>
                </a:ext>
              </a:extLst>
            </p:cNvPr>
            <p:cNvSpPr/>
            <p:nvPr/>
          </p:nvSpPr>
          <p:spPr>
            <a:xfrm>
              <a:off x="4434675" y="5825854"/>
              <a:ext cx="121499" cy="696277"/>
            </a:xfrm>
            <a:custGeom>
              <a:avLst/>
              <a:gdLst>
                <a:gd name="connsiteX0" fmla="*/ 3975 w 121499"/>
                <a:gd name="connsiteY0" fmla="*/ 271 h 696277"/>
                <a:gd name="connsiteX1" fmla="*/ 29375 w 121499"/>
                <a:gd name="connsiteY1" fmla="*/ 378096 h 696277"/>
                <a:gd name="connsiteX2" fmla="*/ 70650 w 121499"/>
                <a:gd name="connsiteY2" fmla="*/ 587646 h 696277"/>
                <a:gd name="connsiteX3" fmla="*/ 121450 w 121499"/>
                <a:gd name="connsiteY3" fmla="*/ 695596 h 696277"/>
                <a:gd name="connsiteX4" fmla="*/ 61125 w 121499"/>
                <a:gd name="connsiteY4" fmla="*/ 540021 h 696277"/>
                <a:gd name="connsiteX5" fmla="*/ 7150 w 121499"/>
                <a:gd name="connsiteY5" fmla="*/ 320946 h 696277"/>
                <a:gd name="connsiteX6" fmla="*/ 3975 w 121499"/>
                <a:gd name="connsiteY6" fmla="*/ 271 h 696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499" h="696277">
                  <a:moveTo>
                    <a:pt x="3975" y="271"/>
                  </a:moveTo>
                  <a:cubicBezTo>
                    <a:pt x="7679" y="9796"/>
                    <a:pt x="18263" y="280200"/>
                    <a:pt x="29375" y="378096"/>
                  </a:cubicBezTo>
                  <a:cubicBezTo>
                    <a:pt x="40488" y="475992"/>
                    <a:pt x="55304" y="534729"/>
                    <a:pt x="70650" y="587646"/>
                  </a:cubicBezTo>
                  <a:cubicBezTo>
                    <a:pt x="85996" y="640563"/>
                    <a:pt x="123038" y="703534"/>
                    <a:pt x="121450" y="695596"/>
                  </a:cubicBezTo>
                  <a:cubicBezTo>
                    <a:pt x="119862" y="687658"/>
                    <a:pt x="80175" y="602463"/>
                    <a:pt x="61125" y="540021"/>
                  </a:cubicBezTo>
                  <a:cubicBezTo>
                    <a:pt x="42075" y="477579"/>
                    <a:pt x="18263" y="407729"/>
                    <a:pt x="7150" y="320946"/>
                  </a:cubicBezTo>
                  <a:cubicBezTo>
                    <a:pt x="-3963" y="234163"/>
                    <a:pt x="271" y="-9254"/>
                    <a:pt x="3975" y="27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 36">
              <a:extLst>
                <a:ext uri="{FF2B5EF4-FFF2-40B4-BE49-F238E27FC236}">
                  <a16:creationId xmlns:a16="http://schemas.microsoft.com/office/drawing/2014/main" id="{6FE496B3-4780-0D67-3BC7-D112E33527F8}"/>
                </a:ext>
              </a:extLst>
            </p:cNvPr>
            <p:cNvSpPr/>
            <p:nvPr/>
          </p:nvSpPr>
          <p:spPr>
            <a:xfrm>
              <a:off x="4279874" y="5716473"/>
              <a:ext cx="34967" cy="449953"/>
            </a:xfrm>
            <a:custGeom>
              <a:avLst/>
              <a:gdLst>
                <a:gd name="connsiteX0" fmla="*/ 26 w 34967"/>
                <a:gd name="connsiteY0" fmla="*/ 1702 h 449953"/>
                <a:gd name="connsiteX1" fmla="*/ 12726 w 34967"/>
                <a:gd name="connsiteY1" fmla="*/ 449377 h 449953"/>
                <a:gd name="connsiteX2" fmla="*/ 34951 w 34967"/>
                <a:gd name="connsiteY2" fmla="*/ 100127 h 449953"/>
                <a:gd name="connsiteX3" fmla="*/ 15901 w 34967"/>
                <a:gd name="connsiteY3" fmla="*/ 287452 h 449953"/>
                <a:gd name="connsiteX4" fmla="*/ 26 w 34967"/>
                <a:gd name="connsiteY4" fmla="*/ 1702 h 449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967" h="449953">
                  <a:moveTo>
                    <a:pt x="26" y="1702"/>
                  </a:moveTo>
                  <a:cubicBezTo>
                    <a:pt x="-503" y="28689"/>
                    <a:pt x="6905" y="432973"/>
                    <a:pt x="12726" y="449377"/>
                  </a:cubicBezTo>
                  <a:cubicBezTo>
                    <a:pt x="18547" y="465781"/>
                    <a:pt x="34422" y="127114"/>
                    <a:pt x="34951" y="100127"/>
                  </a:cubicBezTo>
                  <a:cubicBezTo>
                    <a:pt x="35480" y="73140"/>
                    <a:pt x="22780" y="297506"/>
                    <a:pt x="15901" y="287452"/>
                  </a:cubicBezTo>
                  <a:cubicBezTo>
                    <a:pt x="9022" y="277398"/>
                    <a:pt x="555" y="-25285"/>
                    <a:pt x="26" y="170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 37">
              <a:extLst>
                <a:ext uri="{FF2B5EF4-FFF2-40B4-BE49-F238E27FC236}">
                  <a16:creationId xmlns:a16="http://schemas.microsoft.com/office/drawing/2014/main" id="{EF444ED2-1983-47D5-AA42-5E1DE3B01964}"/>
                </a:ext>
              </a:extLst>
            </p:cNvPr>
            <p:cNvSpPr/>
            <p:nvPr/>
          </p:nvSpPr>
          <p:spPr>
            <a:xfrm>
              <a:off x="4340185" y="6267437"/>
              <a:ext cx="61161" cy="327063"/>
            </a:xfrm>
            <a:custGeom>
              <a:avLst/>
              <a:gdLst>
                <a:gd name="connsiteX0" fmla="*/ 40 w 61161"/>
                <a:gd name="connsiteY0" fmla="*/ 13 h 327063"/>
                <a:gd name="connsiteX1" fmla="*/ 50840 w 61161"/>
                <a:gd name="connsiteY1" fmla="*/ 200038 h 327063"/>
                <a:gd name="connsiteX2" fmla="*/ 41315 w 61161"/>
                <a:gd name="connsiteY2" fmla="*/ 327038 h 327063"/>
                <a:gd name="connsiteX3" fmla="*/ 60365 w 61161"/>
                <a:gd name="connsiteY3" fmla="*/ 190513 h 327063"/>
                <a:gd name="connsiteX4" fmla="*/ 40 w 61161"/>
                <a:gd name="connsiteY4" fmla="*/ 13 h 327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161" h="327063">
                  <a:moveTo>
                    <a:pt x="40" y="13"/>
                  </a:moveTo>
                  <a:cubicBezTo>
                    <a:pt x="-1547" y="1600"/>
                    <a:pt x="43961" y="145534"/>
                    <a:pt x="50840" y="200038"/>
                  </a:cubicBezTo>
                  <a:cubicBezTo>
                    <a:pt x="57719" y="254542"/>
                    <a:pt x="39728" y="328625"/>
                    <a:pt x="41315" y="327038"/>
                  </a:cubicBezTo>
                  <a:cubicBezTo>
                    <a:pt x="42902" y="325451"/>
                    <a:pt x="65657" y="243430"/>
                    <a:pt x="60365" y="190513"/>
                  </a:cubicBezTo>
                  <a:cubicBezTo>
                    <a:pt x="55073" y="137596"/>
                    <a:pt x="1627" y="-1574"/>
                    <a:pt x="40" y="1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 38">
              <a:extLst>
                <a:ext uri="{FF2B5EF4-FFF2-40B4-BE49-F238E27FC236}">
                  <a16:creationId xmlns:a16="http://schemas.microsoft.com/office/drawing/2014/main" id="{CD58D87E-266C-448B-2891-37AFA65D790E}"/>
                </a:ext>
              </a:extLst>
            </p:cNvPr>
            <p:cNvSpPr/>
            <p:nvPr/>
          </p:nvSpPr>
          <p:spPr>
            <a:xfrm>
              <a:off x="4237097" y="5708437"/>
              <a:ext cx="23766" cy="522261"/>
            </a:xfrm>
            <a:custGeom>
              <a:avLst/>
              <a:gdLst>
                <a:gd name="connsiteX0" fmla="*/ 1528 w 23766"/>
                <a:gd name="connsiteY0" fmla="*/ 6563 h 522261"/>
                <a:gd name="connsiteX1" fmla="*/ 23753 w 23766"/>
                <a:gd name="connsiteY1" fmla="*/ 517738 h 522261"/>
                <a:gd name="connsiteX2" fmla="*/ 4703 w 23766"/>
                <a:gd name="connsiteY2" fmla="*/ 244688 h 522261"/>
                <a:gd name="connsiteX3" fmla="*/ 1528 w 23766"/>
                <a:gd name="connsiteY3" fmla="*/ 6563 h 522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766" h="522261">
                  <a:moveTo>
                    <a:pt x="1528" y="6563"/>
                  </a:moveTo>
                  <a:cubicBezTo>
                    <a:pt x="4703" y="52071"/>
                    <a:pt x="23224" y="478051"/>
                    <a:pt x="23753" y="517738"/>
                  </a:cubicBezTo>
                  <a:cubicBezTo>
                    <a:pt x="24282" y="557425"/>
                    <a:pt x="8936" y="325121"/>
                    <a:pt x="4703" y="244688"/>
                  </a:cubicBezTo>
                  <a:cubicBezTo>
                    <a:pt x="470" y="164255"/>
                    <a:pt x="-1647" y="-38945"/>
                    <a:pt x="1528" y="656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 39">
              <a:extLst>
                <a:ext uri="{FF2B5EF4-FFF2-40B4-BE49-F238E27FC236}">
                  <a16:creationId xmlns:a16="http://schemas.microsoft.com/office/drawing/2014/main" id="{ADF781FC-F7D7-02E5-507A-135820D55A2B}"/>
                </a:ext>
              </a:extLst>
            </p:cNvPr>
            <p:cNvSpPr/>
            <p:nvPr/>
          </p:nvSpPr>
          <p:spPr>
            <a:xfrm>
              <a:off x="4267010" y="6292817"/>
              <a:ext cx="121534" cy="336803"/>
            </a:xfrm>
            <a:custGeom>
              <a:avLst/>
              <a:gdLst>
                <a:gd name="connsiteX0" fmla="*/ 60515 w 121534"/>
                <a:gd name="connsiteY0" fmla="*/ 33 h 336803"/>
                <a:gd name="connsiteX1" fmla="*/ 31940 w 121534"/>
                <a:gd name="connsiteY1" fmla="*/ 187358 h 336803"/>
                <a:gd name="connsiteX2" fmla="*/ 31940 w 121534"/>
                <a:gd name="connsiteY2" fmla="*/ 285783 h 336803"/>
                <a:gd name="connsiteX3" fmla="*/ 3365 w 121534"/>
                <a:gd name="connsiteY3" fmla="*/ 260383 h 336803"/>
                <a:gd name="connsiteX4" fmla="*/ 120840 w 121534"/>
                <a:gd name="connsiteY4" fmla="*/ 336583 h 336803"/>
                <a:gd name="connsiteX5" fmla="*/ 50990 w 121534"/>
                <a:gd name="connsiteY5" fmla="*/ 282608 h 336803"/>
                <a:gd name="connsiteX6" fmla="*/ 28765 w 121534"/>
                <a:gd name="connsiteY6" fmla="*/ 254033 h 336803"/>
                <a:gd name="connsiteX7" fmla="*/ 22415 w 121534"/>
                <a:gd name="connsiteY7" fmla="*/ 130208 h 336803"/>
                <a:gd name="connsiteX8" fmla="*/ 16065 w 121534"/>
                <a:gd name="connsiteY8" fmla="*/ 171483 h 336803"/>
                <a:gd name="connsiteX9" fmla="*/ 60515 w 121534"/>
                <a:gd name="connsiteY9" fmla="*/ 33 h 336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1534" h="336803">
                  <a:moveTo>
                    <a:pt x="60515" y="33"/>
                  </a:moveTo>
                  <a:cubicBezTo>
                    <a:pt x="63161" y="2679"/>
                    <a:pt x="36702" y="139733"/>
                    <a:pt x="31940" y="187358"/>
                  </a:cubicBezTo>
                  <a:cubicBezTo>
                    <a:pt x="27178" y="234983"/>
                    <a:pt x="36702" y="273612"/>
                    <a:pt x="31940" y="285783"/>
                  </a:cubicBezTo>
                  <a:cubicBezTo>
                    <a:pt x="27178" y="297954"/>
                    <a:pt x="-11452" y="251916"/>
                    <a:pt x="3365" y="260383"/>
                  </a:cubicBezTo>
                  <a:cubicBezTo>
                    <a:pt x="18182" y="268850"/>
                    <a:pt x="112903" y="332879"/>
                    <a:pt x="120840" y="336583"/>
                  </a:cubicBezTo>
                  <a:cubicBezTo>
                    <a:pt x="128777" y="340287"/>
                    <a:pt x="66336" y="296366"/>
                    <a:pt x="50990" y="282608"/>
                  </a:cubicBezTo>
                  <a:cubicBezTo>
                    <a:pt x="35644" y="268850"/>
                    <a:pt x="33527" y="279433"/>
                    <a:pt x="28765" y="254033"/>
                  </a:cubicBezTo>
                  <a:cubicBezTo>
                    <a:pt x="24003" y="228633"/>
                    <a:pt x="24532" y="143966"/>
                    <a:pt x="22415" y="130208"/>
                  </a:cubicBezTo>
                  <a:cubicBezTo>
                    <a:pt x="20298" y="116450"/>
                    <a:pt x="8657" y="188416"/>
                    <a:pt x="16065" y="171483"/>
                  </a:cubicBezTo>
                  <a:cubicBezTo>
                    <a:pt x="23473" y="154550"/>
                    <a:pt x="57869" y="-2613"/>
                    <a:pt x="60515" y="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 40">
              <a:extLst>
                <a:ext uri="{FF2B5EF4-FFF2-40B4-BE49-F238E27FC236}">
                  <a16:creationId xmlns:a16="http://schemas.microsoft.com/office/drawing/2014/main" id="{71E66AA4-0FF1-5A25-08BC-0B028F72D979}"/>
                </a:ext>
              </a:extLst>
            </p:cNvPr>
            <p:cNvSpPr/>
            <p:nvPr/>
          </p:nvSpPr>
          <p:spPr>
            <a:xfrm>
              <a:off x="4174951" y="5743574"/>
              <a:ext cx="70450" cy="559827"/>
            </a:xfrm>
            <a:custGeom>
              <a:avLst/>
              <a:gdLst>
                <a:gd name="connsiteX0" fmla="*/ 174 w 70450"/>
                <a:gd name="connsiteY0" fmla="*/ 1 h 559827"/>
                <a:gd name="connsiteX1" fmla="*/ 25574 w 70450"/>
                <a:gd name="connsiteY1" fmla="*/ 231776 h 559827"/>
                <a:gd name="connsiteX2" fmla="*/ 44624 w 70450"/>
                <a:gd name="connsiteY2" fmla="*/ 365126 h 559827"/>
                <a:gd name="connsiteX3" fmla="*/ 41449 w 70450"/>
                <a:gd name="connsiteY3" fmla="*/ 333376 h 559827"/>
                <a:gd name="connsiteX4" fmla="*/ 70024 w 70450"/>
                <a:gd name="connsiteY4" fmla="*/ 558801 h 559827"/>
                <a:gd name="connsiteX5" fmla="*/ 16049 w 70450"/>
                <a:gd name="connsiteY5" fmla="*/ 228601 h 559827"/>
                <a:gd name="connsiteX6" fmla="*/ 174 w 70450"/>
                <a:gd name="connsiteY6" fmla="*/ 1 h 559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450" h="559827">
                  <a:moveTo>
                    <a:pt x="174" y="1"/>
                  </a:moveTo>
                  <a:cubicBezTo>
                    <a:pt x="1761" y="530"/>
                    <a:pt x="18166" y="170922"/>
                    <a:pt x="25574" y="231776"/>
                  </a:cubicBezTo>
                  <a:cubicBezTo>
                    <a:pt x="32982" y="292630"/>
                    <a:pt x="41978" y="348193"/>
                    <a:pt x="44624" y="365126"/>
                  </a:cubicBezTo>
                  <a:cubicBezTo>
                    <a:pt x="47270" y="382059"/>
                    <a:pt x="37216" y="301097"/>
                    <a:pt x="41449" y="333376"/>
                  </a:cubicBezTo>
                  <a:cubicBezTo>
                    <a:pt x="45682" y="365655"/>
                    <a:pt x="74257" y="576263"/>
                    <a:pt x="70024" y="558801"/>
                  </a:cubicBezTo>
                  <a:cubicBezTo>
                    <a:pt x="65791" y="541339"/>
                    <a:pt x="23986" y="321734"/>
                    <a:pt x="16049" y="228601"/>
                  </a:cubicBezTo>
                  <a:cubicBezTo>
                    <a:pt x="8112" y="135468"/>
                    <a:pt x="-1413" y="-528"/>
                    <a:pt x="174" y="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 41">
              <a:extLst>
                <a:ext uri="{FF2B5EF4-FFF2-40B4-BE49-F238E27FC236}">
                  <a16:creationId xmlns:a16="http://schemas.microsoft.com/office/drawing/2014/main" id="{181946C4-A718-7E94-D3FD-8EB7E262A01E}"/>
                </a:ext>
              </a:extLst>
            </p:cNvPr>
            <p:cNvSpPr/>
            <p:nvPr/>
          </p:nvSpPr>
          <p:spPr>
            <a:xfrm>
              <a:off x="4222330" y="6556185"/>
              <a:ext cx="275250" cy="188360"/>
            </a:xfrm>
            <a:custGeom>
              <a:avLst/>
              <a:gdLst>
                <a:gd name="connsiteX0" fmla="*/ 420 w 275250"/>
                <a:gd name="connsiteY0" fmla="*/ 73215 h 188360"/>
                <a:gd name="connsiteX1" fmla="*/ 114720 w 275250"/>
                <a:gd name="connsiteY1" fmla="*/ 146240 h 188360"/>
                <a:gd name="connsiteX2" fmla="*/ 175045 w 275250"/>
                <a:gd name="connsiteY2" fmla="*/ 187515 h 188360"/>
                <a:gd name="connsiteX3" fmla="*/ 267120 w 275250"/>
                <a:gd name="connsiteY3" fmla="*/ 158940 h 188360"/>
                <a:gd name="connsiteX4" fmla="*/ 270295 w 275250"/>
                <a:gd name="connsiteY4" fmla="*/ 190 h 188360"/>
                <a:gd name="connsiteX5" fmla="*/ 263945 w 275250"/>
                <a:gd name="connsiteY5" fmla="*/ 127190 h 188360"/>
                <a:gd name="connsiteX6" fmla="*/ 241720 w 275250"/>
                <a:gd name="connsiteY6" fmla="*/ 155765 h 188360"/>
                <a:gd name="connsiteX7" fmla="*/ 194095 w 275250"/>
                <a:gd name="connsiteY7" fmla="*/ 158940 h 188360"/>
                <a:gd name="connsiteX8" fmla="*/ 140120 w 275250"/>
                <a:gd name="connsiteY8" fmla="*/ 143065 h 188360"/>
                <a:gd name="connsiteX9" fmla="*/ 203620 w 275250"/>
                <a:gd name="connsiteY9" fmla="*/ 174815 h 188360"/>
                <a:gd name="connsiteX10" fmla="*/ 159170 w 275250"/>
                <a:gd name="connsiteY10" fmla="*/ 149415 h 188360"/>
                <a:gd name="connsiteX11" fmla="*/ 420 w 275250"/>
                <a:gd name="connsiteY11" fmla="*/ 73215 h 18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5250" h="188360">
                  <a:moveTo>
                    <a:pt x="420" y="73215"/>
                  </a:moveTo>
                  <a:cubicBezTo>
                    <a:pt x="-6988" y="72686"/>
                    <a:pt x="85616" y="127190"/>
                    <a:pt x="114720" y="146240"/>
                  </a:cubicBezTo>
                  <a:cubicBezTo>
                    <a:pt x="143824" y="165290"/>
                    <a:pt x="149645" y="185398"/>
                    <a:pt x="175045" y="187515"/>
                  </a:cubicBezTo>
                  <a:cubicBezTo>
                    <a:pt x="200445" y="189632"/>
                    <a:pt x="251245" y="190161"/>
                    <a:pt x="267120" y="158940"/>
                  </a:cubicBezTo>
                  <a:cubicBezTo>
                    <a:pt x="282995" y="127719"/>
                    <a:pt x="270824" y="5482"/>
                    <a:pt x="270295" y="190"/>
                  </a:cubicBezTo>
                  <a:cubicBezTo>
                    <a:pt x="269766" y="-5102"/>
                    <a:pt x="268707" y="101261"/>
                    <a:pt x="263945" y="127190"/>
                  </a:cubicBezTo>
                  <a:cubicBezTo>
                    <a:pt x="259183" y="153119"/>
                    <a:pt x="253362" y="150473"/>
                    <a:pt x="241720" y="155765"/>
                  </a:cubicBezTo>
                  <a:cubicBezTo>
                    <a:pt x="230078" y="161057"/>
                    <a:pt x="211028" y="161057"/>
                    <a:pt x="194095" y="158940"/>
                  </a:cubicBezTo>
                  <a:cubicBezTo>
                    <a:pt x="177162" y="156823"/>
                    <a:pt x="138533" y="140419"/>
                    <a:pt x="140120" y="143065"/>
                  </a:cubicBezTo>
                  <a:cubicBezTo>
                    <a:pt x="141708" y="145711"/>
                    <a:pt x="200445" y="173757"/>
                    <a:pt x="203620" y="174815"/>
                  </a:cubicBezTo>
                  <a:cubicBezTo>
                    <a:pt x="206795" y="175873"/>
                    <a:pt x="188803" y="165290"/>
                    <a:pt x="159170" y="149415"/>
                  </a:cubicBezTo>
                  <a:cubicBezTo>
                    <a:pt x="129537" y="133540"/>
                    <a:pt x="7828" y="73744"/>
                    <a:pt x="420" y="7321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 42">
              <a:extLst>
                <a:ext uri="{FF2B5EF4-FFF2-40B4-BE49-F238E27FC236}">
                  <a16:creationId xmlns:a16="http://schemas.microsoft.com/office/drawing/2014/main" id="{4054CDEF-0AD3-4CD5-0217-7D3B75B3FF57}"/>
                </a:ext>
              </a:extLst>
            </p:cNvPr>
            <p:cNvSpPr/>
            <p:nvPr/>
          </p:nvSpPr>
          <p:spPr>
            <a:xfrm>
              <a:off x="4015678" y="6438809"/>
              <a:ext cx="52395" cy="302440"/>
            </a:xfrm>
            <a:custGeom>
              <a:avLst/>
              <a:gdLst>
                <a:gd name="connsiteX0" fmla="*/ 51497 w 52395"/>
                <a:gd name="connsiteY0" fmla="*/ 91 h 302440"/>
                <a:gd name="connsiteX1" fmla="*/ 19747 w 52395"/>
                <a:gd name="connsiteY1" fmla="*/ 142966 h 302440"/>
                <a:gd name="connsiteX2" fmla="*/ 35622 w 52395"/>
                <a:gd name="connsiteY2" fmla="*/ 222341 h 302440"/>
                <a:gd name="connsiteX3" fmla="*/ 10222 w 52395"/>
                <a:gd name="connsiteY3" fmla="*/ 190591 h 302440"/>
                <a:gd name="connsiteX4" fmla="*/ 51497 w 52395"/>
                <a:gd name="connsiteY4" fmla="*/ 301716 h 302440"/>
                <a:gd name="connsiteX5" fmla="*/ 35622 w 52395"/>
                <a:gd name="connsiteY5" fmla="*/ 235041 h 302440"/>
                <a:gd name="connsiteX6" fmla="*/ 697 w 52395"/>
                <a:gd name="connsiteY6" fmla="*/ 165191 h 302440"/>
                <a:gd name="connsiteX7" fmla="*/ 51497 w 52395"/>
                <a:gd name="connsiteY7" fmla="*/ 91 h 302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395" h="302440">
                  <a:moveTo>
                    <a:pt x="51497" y="91"/>
                  </a:moveTo>
                  <a:cubicBezTo>
                    <a:pt x="54672" y="-3613"/>
                    <a:pt x="22393" y="105924"/>
                    <a:pt x="19747" y="142966"/>
                  </a:cubicBezTo>
                  <a:cubicBezTo>
                    <a:pt x="17101" y="180008"/>
                    <a:pt x="37210" y="214403"/>
                    <a:pt x="35622" y="222341"/>
                  </a:cubicBezTo>
                  <a:cubicBezTo>
                    <a:pt x="34034" y="230279"/>
                    <a:pt x="7576" y="177362"/>
                    <a:pt x="10222" y="190591"/>
                  </a:cubicBezTo>
                  <a:cubicBezTo>
                    <a:pt x="12868" y="203820"/>
                    <a:pt x="47264" y="294308"/>
                    <a:pt x="51497" y="301716"/>
                  </a:cubicBezTo>
                  <a:cubicBezTo>
                    <a:pt x="55730" y="309124"/>
                    <a:pt x="44089" y="257795"/>
                    <a:pt x="35622" y="235041"/>
                  </a:cubicBezTo>
                  <a:cubicBezTo>
                    <a:pt x="27155" y="212287"/>
                    <a:pt x="-5124" y="201703"/>
                    <a:pt x="697" y="165191"/>
                  </a:cubicBezTo>
                  <a:cubicBezTo>
                    <a:pt x="6518" y="128679"/>
                    <a:pt x="48322" y="3795"/>
                    <a:pt x="51497" y="9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 43">
              <a:extLst>
                <a:ext uri="{FF2B5EF4-FFF2-40B4-BE49-F238E27FC236}">
                  <a16:creationId xmlns:a16="http://schemas.microsoft.com/office/drawing/2014/main" id="{6957E2FC-58CF-18A5-1580-0A73A72FC733}"/>
                </a:ext>
              </a:extLst>
            </p:cNvPr>
            <p:cNvSpPr/>
            <p:nvPr/>
          </p:nvSpPr>
          <p:spPr>
            <a:xfrm>
              <a:off x="4657516" y="6410237"/>
              <a:ext cx="119019" cy="212817"/>
            </a:xfrm>
            <a:custGeom>
              <a:avLst/>
              <a:gdLst>
                <a:gd name="connsiteX0" fmla="*/ 209 w 119019"/>
                <a:gd name="connsiteY0" fmla="*/ 88 h 212817"/>
                <a:gd name="connsiteX1" fmla="*/ 89109 w 119019"/>
                <a:gd name="connsiteY1" fmla="*/ 114388 h 212817"/>
                <a:gd name="connsiteX2" fmla="*/ 95459 w 119019"/>
                <a:gd name="connsiteY2" fmla="*/ 206463 h 212817"/>
                <a:gd name="connsiteX3" fmla="*/ 95459 w 119019"/>
                <a:gd name="connsiteY3" fmla="*/ 136613 h 212817"/>
                <a:gd name="connsiteX4" fmla="*/ 73234 w 119019"/>
                <a:gd name="connsiteY4" fmla="*/ 108038 h 212817"/>
                <a:gd name="connsiteX5" fmla="*/ 98634 w 119019"/>
                <a:gd name="connsiteY5" fmla="*/ 130263 h 212817"/>
                <a:gd name="connsiteX6" fmla="*/ 79584 w 119019"/>
                <a:gd name="connsiteY6" fmla="*/ 212813 h 212817"/>
                <a:gd name="connsiteX7" fmla="*/ 117684 w 119019"/>
                <a:gd name="connsiteY7" fmla="*/ 133438 h 212817"/>
                <a:gd name="connsiteX8" fmla="*/ 209 w 119019"/>
                <a:gd name="connsiteY8" fmla="*/ 88 h 212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9019" h="212817">
                  <a:moveTo>
                    <a:pt x="209" y="88"/>
                  </a:moveTo>
                  <a:cubicBezTo>
                    <a:pt x="-4553" y="-3087"/>
                    <a:pt x="73234" y="79992"/>
                    <a:pt x="89109" y="114388"/>
                  </a:cubicBezTo>
                  <a:cubicBezTo>
                    <a:pt x="104984" y="148784"/>
                    <a:pt x="94401" y="202759"/>
                    <a:pt x="95459" y="206463"/>
                  </a:cubicBezTo>
                  <a:cubicBezTo>
                    <a:pt x="96517" y="210167"/>
                    <a:pt x="99163" y="153017"/>
                    <a:pt x="95459" y="136613"/>
                  </a:cubicBezTo>
                  <a:cubicBezTo>
                    <a:pt x="91755" y="120209"/>
                    <a:pt x="72705" y="109096"/>
                    <a:pt x="73234" y="108038"/>
                  </a:cubicBezTo>
                  <a:cubicBezTo>
                    <a:pt x="73763" y="106980"/>
                    <a:pt x="97576" y="112801"/>
                    <a:pt x="98634" y="130263"/>
                  </a:cubicBezTo>
                  <a:cubicBezTo>
                    <a:pt x="99692" y="147725"/>
                    <a:pt x="76409" y="212284"/>
                    <a:pt x="79584" y="212813"/>
                  </a:cubicBezTo>
                  <a:cubicBezTo>
                    <a:pt x="82759" y="213342"/>
                    <a:pt x="127209" y="164659"/>
                    <a:pt x="117684" y="133438"/>
                  </a:cubicBezTo>
                  <a:cubicBezTo>
                    <a:pt x="108159" y="102217"/>
                    <a:pt x="4971" y="3263"/>
                    <a:pt x="209" y="8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 44">
              <a:extLst>
                <a:ext uri="{FF2B5EF4-FFF2-40B4-BE49-F238E27FC236}">
                  <a16:creationId xmlns:a16="http://schemas.microsoft.com/office/drawing/2014/main" id="{F689D988-E731-E7F0-0765-AE8A4C17CC24}"/>
                </a:ext>
              </a:extLst>
            </p:cNvPr>
            <p:cNvSpPr/>
            <p:nvPr/>
          </p:nvSpPr>
          <p:spPr>
            <a:xfrm>
              <a:off x="4574045" y="6473816"/>
              <a:ext cx="87540" cy="203211"/>
            </a:xfrm>
            <a:custGeom>
              <a:avLst/>
              <a:gdLst>
                <a:gd name="connsiteX0" fmla="*/ 10655 w 87540"/>
                <a:gd name="connsiteY0" fmla="*/ 9 h 203211"/>
                <a:gd name="connsiteX1" fmla="*/ 36055 w 87540"/>
                <a:gd name="connsiteY1" fmla="*/ 117484 h 203211"/>
                <a:gd name="connsiteX2" fmla="*/ 1130 w 87540"/>
                <a:gd name="connsiteY2" fmla="*/ 203209 h 203211"/>
                <a:gd name="connsiteX3" fmla="*/ 86855 w 87540"/>
                <a:gd name="connsiteY3" fmla="*/ 120659 h 203211"/>
                <a:gd name="connsiteX4" fmla="*/ 42405 w 87540"/>
                <a:gd name="connsiteY4" fmla="*/ 152409 h 203211"/>
                <a:gd name="connsiteX5" fmla="*/ 61455 w 87540"/>
                <a:gd name="connsiteY5" fmla="*/ 111134 h 203211"/>
                <a:gd name="connsiteX6" fmla="*/ 10655 w 87540"/>
                <a:gd name="connsiteY6" fmla="*/ 9 h 203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540" h="203211">
                  <a:moveTo>
                    <a:pt x="10655" y="9"/>
                  </a:moveTo>
                  <a:cubicBezTo>
                    <a:pt x="6422" y="1067"/>
                    <a:pt x="37642" y="83617"/>
                    <a:pt x="36055" y="117484"/>
                  </a:cubicBezTo>
                  <a:cubicBezTo>
                    <a:pt x="34468" y="151351"/>
                    <a:pt x="-7337" y="202680"/>
                    <a:pt x="1130" y="203209"/>
                  </a:cubicBezTo>
                  <a:cubicBezTo>
                    <a:pt x="9597" y="203738"/>
                    <a:pt x="79976" y="129126"/>
                    <a:pt x="86855" y="120659"/>
                  </a:cubicBezTo>
                  <a:cubicBezTo>
                    <a:pt x="93734" y="112192"/>
                    <a:pt x="46638" y="153996"/>
                    <a:pt x="42405" y="152409"/>
                  </a:cubicBezTo>
                  <a:cubicBezTo>
                    <a:pt x="38172" y="150822"/>
                    <a:pt x="68334" y="132300"/>
                    <a:pt x="61455" y="111134"/>
                  </a:cubicBezTo>
                  <a:cubicBezTo>
                    <a:pt x="54576" y="89968"/>
                    <a:pt x="14888" y="-1049"/>
                    <a:pt x="10655" y="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 45">
              <a:extLst>
                <a:ext uri="{FF2B5EF4-FFF2-40B4-BE49-F238E27FC236}">
                  <a16:creationId xmlns:a16="http://schemas.microsoft.com/office/drawing/2014/main" id="{58F71723-BCFB-1C1E-5E8C-58DFC1BCA135}"/>
                </a:ext>
              </a:extLst>
            </p:cNvPr>
            <p:cNvSpPr/>
            <p:nvPr/>
          </p:nvSpPr>
          <p:spPr>
            <a:xfrm>
              <a:off x="4543158" y="6502347"/>
              <a:ext cx="204168" cy="215967"/>
            </a:xfrm>
            <a:custGeom>
              <a:avLst/>
              <a:gdLst>
                <a:gd name="connsiteX0" fmla="*/ 267 w 204168"/>
                <a:gd name="connsiteY0" fmla="*/ 215953 h 215967"/>
                <a:gd name="connsiteX1" fmla="*/ 124092 w 204168"/>
                <a:gd name="connsiteY1" fmla="*/ 133403 h 215967"/>
                <a:gd name="connsiteX2" fmla="*/ 203467 w 204168"/>
                <a:gd name="connsiteY2" fmla="*/ 139753 h 215967"/>
                <a:gd name="connsiteX3" fmla="*/ 162192 w 204168"/>
                <a:gd name="connsiteY3" fmla="*/ 82603 h 215967"/>
                <a:gd name="connsiteX4" fmla="*/ 149492 w 204168"/>
                <a:gd name="connsiteY4" fmla="*/ 53 h 215967"/>
                <a:gd name="connsiteX5" fmla="*/ 159017 w 204168"/>
                <a:gd name="connsiteY5" fmla="*/ 95303 h 215967"/>
                <a:gd name="connsiteX6" fmla="*/ 92342 w 204168"/>
                <a:gd name="connsiteY6" fmla="*/ 139753 h 215967"/>
                <a:gd name="connsiteX7" fmla="*/ 267 w 204168"/>
                <a:gd name="connsiteY7" fmla="*/ 215953 h 215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4168" h="215967">
                  <a:moveTo>
                    <a:pt x="267" y="215953"/>
                  </a:moveTo>
                  <a:cubicBezTo>
                    <a:pt x="5558" y="214895"/>
                    <a:pt x="90225" y="146103"/>
                    <a:pt x="124092" y="133403"/>
                  </a:cubicBezTo>
                  <a:cubicBezTo>
                    <a:pt x="157959" y="120703"/>
                    <a:pt x="197117" y="148220"/>
                    <a:pt x="203467" y="139753"/>
                  </a:cubicBezTo>
                  <a:cubicBezTo>
                    <a:pt x="209817" y="131286"/>
                    <a:pt x="171188" y="105886"/>
                    <a:pt x="162192" y="82603"/>
                  </a:cubicBezTo>
                  <a:cubicBezTo>
                    <a:pt x="153196" y="59320"/>
                    <a:pt x="150021" y="-2064"/>
                    <a:pt x="149492" y="53"/>
                  </a:cubicBezTo>
                  <a:cubicBezTo>
                    <a:pt x="148963" y="2170"/>
                    <a:pt x="168542" y="72020"/>
                    <a:pt x="159017" y="95303"/>
                  </a:cubicBezTo>
                  <a:cubicBezTo>
                    <a:pt x="149492" y="118586"/>
                    <a:pt x="115096" y="120174"/>
                    <a:pt x="92342" y="139753"/>
                  </a:cubicBezTo>
                  <a:cubicBezTo>
                    <a:pt x="69588" y="159332"/>
                    <a:pt x="-5024" y="217011"/>
                    <a:pt x="267" y="21595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 46">
              <a:extLst>
                <a:ext uri="{FF2B5EF4-FFF2-40B4-BE49-F238E27FC236}">
                  <a16:creationId xmlns:a16="http://schemas.microsoft.com/office/drawing/2014/main" id="{E80D8AD0-8A35-EEA8-DD2E-576A482D089E}"/>
                </a:ext>
              </a:extLst>
            </p:cNvPr>
            <p:cNvSpPr/>
            <p:nvPr/>
          </p:nvSpPr>
          <p:spPr>
            <a:xfrm>
              <a:off x="4086086" y="5609463"/>
              <a:ext cx="98564" cy="500908"/>
            </a:xfrm>
            <a:custGeom>
              <a:avLst/>
              <a:gdLst>
                <a:gd name="connsiteX0" fmla="*/ 139 w 98564"/>
                <a:gd name="connsiteY0" fmla="*/ 762 h 500908"/>
                <a:gd name="connsiteX1" fmla="*/ 57289 w 98564"/>
                <a:gd name="connsiteY1" fmla="*/ 118237 h 500908"/>
                <a:gd name="connsiteX2" fmla="*/ 50939 w 98564"/>
                <a:gd name="connsiteY2" fmla="*/ 324612 h 500908"/>
                <a:gd name="connsiteX3" fmla="*/ 57289 w 98564"/>
                <a:gd name="connsiteY3" fmla="*/ 283337 h 500908"/>
                <a:gd name="connsiteX4" fmla="*/ 44589 w 98564"/>
                <a:gd name="connsiteY4" fmla="*/ 372237 h 500908"/>
                <a:gd name="connsiteX5" fmla="*/ 50939 w 98564"/>
                <a:gd name="connsiteY5" fmla="*/ 356362 h 500908"/>
                <a:gd name="connsiteX6" fmla="*/ 79514 w 98564"/>
                <a:gd name="connsiteY6" fmla="*/ 419862 h 500908"/>
                <a:gd name="connsiteX7" fmla="*/ 98564 w 98564"/>
                <a:gd name="connsiteY7" fmla="*/ 496062 h 500908"/>
                <a:gd name="connsiteX8" fmla="*/ 79514 w 98564"/>
                <a:gd name="connsiteY8" fmla="*/ 270637 h 500908"/>
                <a:gd name="connsiteX9" fmla="*/ 73164 w 98564"/>
                <a:gd name="connsiteY9" fmla="*/ 346837 h 500908"/>
                <a:gd name="connsiteX10" fmla="*/ 54114 w 98564"/>
                <a:gd name="connsiteY10" fmla="*/ 254762 h 500908"/>
                <a:gd name="connsiteX11" fmla="*/ 76339 w 98564"/>
                <a:gd name="connsiteY11" fmla="*/ 172212 h 500908"/>
                <a:gd name="connsiteX12" fmla="*/ 139 w 98564"/>
                <a:gd name="connsiteY12" fmla="*/ 762 h 500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8564" h="500908">
                  <a:moveTo>
                    <a:pt x="139" y="762"/>
                  </a:moveTo>
                  <a:cubicBezTo>
                    <a:pt x="-3036" y="-8234"/>
                    <a:pt x="48822" y="64262"/>
                    <a:pt x="57289" y="118237"/>
                  </a:cubicBezTo>
                  <a:cubicBezTo>
                    <a:pt x="65756" y="172212"/>
                    <a:pt x="50939" y="297095"/>
                    <a:pt x="50939" y="324612"/>
                  </a:cubicBezTo>
                  <a:cubicBezTo>
                    <a:pt x="50939" y="352129"/>
                    <a:pt x="58347" y="275400"/>
                    <a:pt x="57289" y="283337"/>
                  </a:cubicBezTo>
                  <a:cubicBezTo>
                    <a:pt x="56231" y="291274"/>
                    <a:pt x="45647" y="360066"/>
                    <a:pt x="44589" y="372237"/>
                  </a:cubicBezTo>
                  <a:cubicBezTo>
                    <a:pt x="43531" y="384408"/>
                    <a:pt x="45118" y="348425"/>
                    <a:pt x="50939" y="356362"/>
                  </a:cubicBezTo>
                  <a:cubicBezTo>
                    <a:pt x="56760" y="364299"/>
                    <a:pt x="71577" y="396579"/>
                    <a:pt x="79514" y="419862"/>
                  </a:cubicBezTo>
                  <a:cubicBezTo>
                    <a:pt x="87452" y="443145"/>
                    <a:pt x="98564" y="520933"/>
                    <a:pt x="98564" y="496062"/>
                  </a:cubicBezTo>
                  <a:cubicBezTo>
                    <a:pt x="98564" y="471191"/>
                    <a:pt x="83747" y="295508"/>
                    <a:pt x="79514" y="270637"/>
                  </a:cubicBezTo>
                  <a:cubicBezTo>
                    <a:pt x="75281" y="245766"/>
                    <a:pt x="77397" y="349483"/>
                    <a:pt x="73164" y="346837"/>
                  </a:cubicBezTo>
                  <a:cubicBezTo>
                    <a:pt x="68931" y="344191"/>
                    <a:pt x="53585" y="283866"/>
                    <a:pt x="54114" y="254762"/>
                  </a:cubicBezTo>
                  <a:cubicBezTo>
                    <a:pt x="54643" y="225658"/>
                    <a:pt x="80572" y="211900"/>
                    <a:pt x="76339" y="172212"/>
                  </a:cubicBezTo>
                  <a:cubicBezTo>
                    <a:pt x="72106" y="132524"/>
                    <a:pt x="3314" y="9758"/>
                    <a:pt x="139" y="7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 47">
              <a:extLst>
                <a:ext uri="{FF2B5EF4-FFF2-40B4-BE49-F238E27FC236}">
                  <a16:creationId xmlns:a16="http://schemas.microsoft.com/office/drawing/2014/main" id="{CA2F5499-EC8F-249C-1CE4-FD9B92F76AAC}"/>
                </a:ext>
              </a:extLst>
            </p:cNvPr>
            <p:cNvSpPr/>
            <p:nvPr/>
          </p:nvSpPr>
          <p:spPr>
            <a:xfrm>
              <a:off x="4181447" y="6165849"/>
              <a:ext cx="101642" cy="472947"/>
            </a:xfrm>
            <a:custGeom>
              <a:avLst/>
              <a:gdLst>
                <a:gd name="connsiteX0" fmla="*/ 28 w 101642"/>
                <a:gd name="connsiteY0" fmla="*/ 1 h 472947"/>
                <a:gd name="connsiteX1" fmla="*/ 31778 w 101642"/>
                <a:gd name="connsiteY1" fmla="*/ 200026 h 472947"/>
                <a:gd name="connsiteX2" fmla="*/ 22253 w 101642"/>
                <a:gd name="connsiteY2" fmla="*/ 339726 h 472947"/>
                <a:gd name="connsiteX3" fmla="*/ 28603 w 101642"/>
                <a:gd name="connsiteY3" fmla="*/ 282576 h 472947"/>
                <a:gd name="connsiteX4" fmla="*/ 25428 w 101642"/>
                <a:gd name="connsiteY4" fmla="*/ 466726 h 472947"/>
                <a:gd name="connsiteX5" fmla="*/ 28603 w 101642"/>
                <a:gd name="connsiteY5" fmla="*/ 422276 h 472947"/>
                <a:gd name="connsiteX6" fmla="*/ 76228 w 101642"/>
                <a:gd name="connsiteY6" fmla="*/ 349251 h 472947"/>
                <a:gd name="connsiteX7" fmla="*/ 101628 w 101642"/>
                <a:gd name="connsiteY7" fmla="*/ 104776 h 472947"/>
                <a:gd name="connsiteX8" fmla="*/ 79403 w 101642"/>
                <a:gd name="connsiteY8" fmla="*/ 323851 h 472947"/>
                <a:gd name="connsiteX9" fmla="*/ 47653 w 101642"/>
                <a:gd name="connsiteY9" fmla="*/ 396876 h 472947"/>
                <a:gd name="connsiteX10" fmla="*/ 44478 w 101642"/>
                <a:gd name="connsiteY10" fmla="*/ 323851 h 472947"/>
                <a:gd name="connsiteX11" fmla="*/ 63528 w 101642"/>
                <a:gd name="connsiteY11" fmla="*/ 215901 h 472947"/>
                <a:gd name="connsiteX12" fmla="*/ 47653 w 101642"/>
                <a:gd name="connsiteY12" fmla="*/ 273051 h 472947"/>
                <a:gd name="connsiteX13" fmla="*/ 38128 w 101642"/>
                <a:gd name="connsiteY13" fmla="*/ 203201 h 472947"/>
                <a:gd name="connsiteX14" fmla="*/ 28 w 101642"/>
                <a:gd name="connsiteY14" fmla="*/ 1 h 47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1642" h="472947">
                  <a:moveTo>
                    <a:pt x="28" y="1"/>
                  </a:moveTo>
                  <a:cubicBezTo>
                    <a:pt x="-1030" y="-528"/>
                    <a:pt x="28074" y="143405"/>
                    <a:pt x="31778" y="200026"/>
                  </a:cubicBezTo>
                  <a:cubicBezTo>
                    <a:pt x="35482" y="256647"/>
                    <a:pt x="22782" y="325968"/>
                    <a:pt x="22253" y="339726"/>
                  </a:cubicBezTo>
                  <a:cubicBezTo>
                    <a:pt x="21724" y="353484"/>
                    <a:pt x="28074" y="261409"/>
                    <a:pt x="28603" y="282576"/>
                  </a:cubicBezTo>
                  <a:cubicBezTo>
                    <a:pt x="29132" y="303743"/>
                    <a:pt x="25428" y="443443"/>
                    <a:pt x="25428" y="466726"/>
                  </a:cubicBezTo>
                  <a:cubicBezTo>
                    <a:pt x="25428" y="490009"/>
                    <a:pt x="20136" y="441855"/>
                    <a:pt x="28603" y="422276"/>
                  </a:cubicBezTo>
                  <a:cubicBezTo>
                    <a:pt x="37070" y="402697"/>
                    <a:pt x="64057" y="402168"/>
                    <a:pt x="76228" y="349251"/>
                  </a:cubicBezTo>
                  <a:cubicBezTo>
                    <a:pt x="88399" y="296334"/>
                    <a:pt x="101099" y="109009"/>
                    <a:pt x="101628" y="104776"/>
                  </a:cubicBezTo>
                  <a:cubicBezTo>
                    <a:pt x="102157" y="100543"/>
                    <a:pt x="88399" y="275168"/>
                    <a:pt x="79403" y="323851"/>
                  </a:cubicBezTo>
                  <a:cubicBezTo>
                    <a:pt x="70407" y="372534"/>
                    <a:pt x="53474" y="396876"/>
                    <a:pt x="47653" y="396876"/>
                  </a:cubicBezTo>
                  <a:cubicBezTo>
                    <a:pt x="41832" y="396876"/>
                    <a:pt x="41832" y="354013"/>
                    <a:pt x="44478" y="323851"/>
                  </a:cubicBezTo>
                  <a:cubicBezTo>
                    <a:pt x="47124" y="293689"/>
                    <a:pt x="62999" y="224368"/>
                    <a:pt x="63528" y="215901"/>
                  </a:cubicBezTo>
                  <a:cubicBezTo>
                    <a:pt x="64057" y="207434"/>
                    <a:pt x="51886" y="275168"/>
                    <a:pt x="47653" y="273051"/>
                  </a:cubicBezTo>
                  <a:cubicBezTo>
                    <a:pt x="43420" y="270934"/>
                    <a:pt x="41303" y="246593"/>
                    <a:pt x="38128" y="203201"/>
                  </a:cubicBezTo>
                  <a:cubicBezTo>
                    <a:pt x="34953" y="159809"/>
                    <a:pt x="1086" y="530"/>
                    <a:pt x="28" y="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 48">
              <a:extLst>
                <a:ext uri="{FF2B5EF4-FFF2-40B4-BE49-F238E27FC236}">
                  <a16:creationId xmlns:a16="http://schemas.microsoft.com/office/drawing/2014/main" id="{C1CE84BD-181B-D812-911C-5A7991D4A85A}"/>
                </a:ext>
              </a:extLst>
            </p:cNvPr>
            <p:cNvSpPr/>
            <p:nvPr/>
          </p:nvSpPr>
          <p:spPr>
            <a:xfrm>
              <a:off x="4140190" y="6368123"/>
              <a:ext cx="209622" cy="385147"/>
            </a:xfrm>
            <a:custGeom>
              <a:avLst/>
              <a:gdLst>
                <a:gd name="connsiteX0" fmla="*/ 50810 w 209622"/>
                <a:gd name="connsiteY0" fmla="*/ 927 h 385147"/>
                <a:gd name="connsiteX1" fmla="*/ 31760 w 209622"/>
                <a:gd name="connsiteY1" fmla="*/ 127927 h 385147"/>
                <a:gd name="connsiteX2" fmla="*/ 41285 w 209622"/>
                <a:gd name="connsiteY2" fmla="*/ 226352 h 385147"/>
                <a:gd name="connsiteX3" fmla="*/ 25410 w 209622"/>
                <a:gd name="connsiteY3" fmla="*/ 248577 h 385147"/>
                <a:gd name="connsiteX4" fmla="*/ 63510 w 209622"/>
                <a:gd name="connsiteY4" fmla="*/ 286677 h 385147"/>
                <a:gd name="connsiteX5" fmla="*/ 34935 w 209622"/>
                <a:gd name="connsiteY5" fmla="*/ 277152 h 385147"/>
                <a:gd name="connsiteX6" fmla="*/ 130185 w 209622"/>
                <a:gd name="connsiteY6" fmla="*/ 327952 h 385147"/>
                <a:gd name="connsiteX7" fmla="*/ 209560 w 209622"/>
                <a:gd name="connsiteY7" fmla="*/ 385102 h 385147"/>
                <a:gd name="connsiteX8" fmla="*/ 117485 w 209622"/>
                <a:gd name="connsiteY8" fmla="*/ 318427 h 385147"/>
                <a:gd name="connsiteX9" fmla="*/ 28585 w 209622"/>
                <a:gd name="connsiteY9" fmla="*/ 283502 h 385147"/>
                <a:gd name="connsiteX10" fmla="*/ 10 w 209622"/>
                <a:gd name="connsiteY10" fmla="*/ 115227 h 385147"/>
                <a:gd name="connsiteX11" fmla="*/ 25410 w 209622"/>
                <a:gd name="connsiteY11" fmla="*/ 197777 h 385147"/>
                <a:gd name="connsiteX12" fmla="*/ 50810 w 209622"/>
                <a:gd name="connsiteY12" fmla="*/ 927 h 385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622" h="385147">
                  <a:moveTo>
                    <a:pt x="50810" y="927"/>
                  </a:moveTo>
                  <a:cubicBezTo>
                    <a:pt x="51868" y="-10715"/>
                    <a:pt x="33347" y="90356"/>
                    <a:pt x="31760" y="127927"/>
                  </a:cubicBezTo>
                  <a:cubicBezTo>
                    <a:pt x="30173" y="165498"/>
                    <a:pt x="41285" y="226352"/>
                    <a:pt x="41285" y="226352"/>
                  </a:cubicBezTo>
                  <a:cubicBezTo>
                    <a:pt x="40227" y="246460"/>
                    <a:pt x="21706" y="238523"/>
                    <a:pt x="25410" y="248577"/>
                  </a:cubicBezTo>
                  <a:cubicBezTo>
                    <a:pt x="29114" y="258631"/>
                    <a:pt x="61923" y="281915"/>
                    <a:pt x="63510" y="286677"/>
                  </a:cubicBezTo>
                  <a:cubicBezTo>
                    <a:pt x="65097" y="291439"/>
                    <a:pt x="23823" y="270273"/>
                    <a:pt x="34935" y="277152"/>
                  </a:cubicBezTo>
                  <a:cubicBezTo>
                    <a:pt x="46047" y="284031"/>
                    <a:pt x="101081" y="309960"/>
                    <a:pt x="130185" y="327952"/>
                  </a:cubicBezTo>
                  <a:cubicBezTo>
                    <a:pt x="159289" y="345944"/>
                    <a:pt x="211677" y="386690"/>
                    <a:pt x="209560" y="385102"/>
                  </a:cubicBezTo>
                  <a:cubicBezTo>
                    <a:pt x="207443" y="383514"/>
                    <a:pt x="147647" y="335360"/>
                    <a:pt x="117485" y="318427"/>
                  </a:cubicBezTo>
                  <a:cubicBezTo>
                    <a:pt x="87323" y="301494"/>
                    <a:pt x="48164" y="317369"/>
                    <a:pt x="28585" y="283502"/>
                  </a:cubicBezTo>
                  <a:cubicBezTo>
                    <a:pt x="9006" y="249635"/>
                    <a:pt x="539" y="129515"/>
                    <a:pt x="10" y="115227"/>
                  </a:cubicBezTo>
                  <a:cubicBezTo>
                    <a:pt x="-519" y="100940"/>
                    <a:pt x="18531" y="213652"/>
                    <a:pt x="25410" y="197777"/>
                  </a:cubicBezTo>
                  <a:cubicBezTo>
                    <a:pt x="32289" y="181902"/>
                    <a:pt x="49752" y="12569"/>
                    <a:pt x="50810" y="92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 49">
              <a:extLst>
                <a:ext uri="{FF2B5EF4-FFF2-40B4-BE49-F238E27FC236}">
                  <a16:creationId xmlns:a16="http://schemas.microsoft.com/office/drawing/2014/main" id="{9CDA1785-E5E9-430E-5DA8-A7D553C81AAB}"/>
                </a:ext>
              </a:extLst>
            </p:cNvPr>
            <p:cNvSpPr/>
            <p:nvPr/>
          </p:nvSpPr>
          <p:spPr>
            <a:xfrm>
              <a:off x="4478809" y="5976855"/>
              <a:ext cx="87268" cy="410800"/>
            </a:xfrm>
            <a:custGeom>
              <a:avLst/>
              <a:gdLst>
                <a:gd name="connsiteX0" fmla="*/ 42391 w 87268"/>
                <a:gd name="connsiteY0" fmla="*/ 1670 h 410800"/>
                <a:gd name="connsiteX1" fmla="*/ 32866 w 87268"/>
                <a:gd name="connsiteY1" fmla="*/ 249320 h 410800"/>
                <a:gd name="connsiteX2" fmla="*/ 86841 w 87268"/>
                <a:gd name="connsiteY2" fmla="*/ 408070 h 410800"/>
                <a:gd name="connsiteX3" fmla="*/ 55091 w 87268"/>
                <a:gd name="connsiteY3" fmla="*/ 331870 h 410800"/>
                <a:gd name="connsiteX4" fmla="*/ 1116 w 87268"/>
                <a:gd name="connsiteY4" fmla="*/ 109620 h 410800"/>
                <a:gd name="connsiteX5" fmla="*/ 20166 w 87268"/>
                <a:gd name="connsiteY5" fmla="*/ 138195 h 410800"/>
                <a:gd name="connsiteX6" fmla="*/ 42391 w 87268"/>
                <a:gd name="connsiteY6" fmla="*/ 1670 h 41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268" h="410800">
                  <a:moveTo>
                    <a:pt x="42391" y="1670"/>
                  </a:moveTo>
                  <a:cubicBezTo>
                    <a:pt x="44508" y="20191"/>
                    <a:pt x="25458" y="181587"/>
                    <a:pt x="32866" y="249320"/>
                  </a:cubicBezTo>
                  <a:cubicBezTo>
                    <a:pt x="40274" y="317053"/>
                    <a:pt x="83137" y="394312"/>
                    <a:pt x="86841" y="408070"/>
                  </a:cubicBezTo>
                  <a:cubicBezTo>
                    <a:pt x="90545" y="421828"/>
                    <a:pt x="69379" y="381612"/>
                    <a:pt x="55091" y="331870"/>
                  </a:cubicBezTo>
                  <a:cubicBezTo>
                    <a:pt x="40803" y="282128"/>
                    <a:pt x="6937" y="141899"/>
                    <a:pt x="1116" y="109620"/>
                  </a:cubicBezTo>
                  <a:cubicBezTo>
                    <a:pt x="-4705" y="77341"/>
                    <a:pt x="13816" y="151953"/>
                    <a:pt x="20166" y="138195"/>
                  </a:cubicBezTo>
                  <a:cubicBezTo>
                    <a:pt x="26516" y="124437"/>
                    <a:pt x="40274" y="-16851"/>
                    <a:pt x="42391" y="167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 50">
              <a:extLst>
                <a:ext uri="{FF2B5EF4-FFF2-40B4-BE49-F238E27FC236}">
                  <a16:creationId xmlns:a16="http://schemas.microsoft.com/office/drawing/2014/main" id="{ACA8E758-33A9-CA6F-F985-7C85818CBB0F}"/>
                </a:ext>
              </a:extLst>
            </p:cNvPr>
            <p:cNvSpPr/>
            <p:nvPr/>
          </p:nvSpPr>
          <p:spPr>
            <a:xfrm>
              <a:off x="4097398" y="6378361"/>
              <a:ext cx="128612" cy="320900"/>
            </a:xfrm>
            <a:custGeom>
              <a:avLst/>
              <a:gdLst>
                <a:gd name="connsiteX0" fmla="*/ 17402 w 128612"/>
                <a:gd name="connsiteY0" fmla="*/ 214 h 320900"/>
                <a:gd name="connsiteX1" fmla="*/ 7877 w 128612"/>
                <a:gd name="connsiteY1" fmla="*/ 162139 h 320900"/>
                <a:gd name="connsiteX2" fmla="*/ 14227 w 128612"/>
                <a:gd name="connsiteY2" fmla="*/ 241514 h 320900"/>
                <a:gd name="connsiteX3" fmla="*/ 1527 w 128612"/>
                <a:gd name="connsiteY3" fmla="*/ 251039 h 320900"/>
                <a:gd name="connsiteX4" fmla="*/ 55502 w 128612"/>
                <a:gd name="connsiteY4" fmla="*/ 292314 h 320900"/>
                <a:gd name="connsiteX5" fmla="*/ 128527 w 128612"/>
                <a:gd name="connsiteY5" fmla="*/ 320889 h 320900"/>
                <a:gd name="connsiteX6" fmla="*/ 71377 w 128612"/>
                <a:gd name="connsiteY6" fmla="*/ 289139 h 320900"/>
                <a:gd name="connsiteX7" fmla="*/ 7877 w 128612"/>
                <a:gd name="connsiteY7" fmla="*/ 254214 h 320900"/>
                <a:gd name="connsiteX8" fmla="*/ 4702 w 128612"/>
                <a:gd name="connsiteY8" fmla="*/ 130389 h 320900"/>
                <a:gd name="connsiteX9" fmla="*/ 17402 w 128612"/>
                <a:gd name="connsiteY9" fmla="*/ 214 h 32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8612" h="320900">
                  <a:moveTo>
                    <a:pt x="17402" y="214"/>
                  </a:moveTo>
                  <a:cubicBezTo>
                    <a:pt x="17931" y="5506"/>
                    <a:pt x="8406" y="121922"/>
                    <a:pt x="7877" y="162139"/>
                  </a:cubicBezTo>
                  <a:cubicBezTo>
                    <a:pt x="7348" y="202356"/>
                    <a:pt x="14227" y="241514"/>
                    <a:pt x="14227" y="241514"/>
                  </a:cubicBezTo>
                  <a:cubicBezTo>
                    <a:pt x="13169" y="256331"/>
                    <a:pt x="-5352" y="242572"/>
                    <a:pt x="1527" y="251039"/>
                  </a:cubicBezTo>
                  <a:cubicBezTo>
                    <a:pt x="8406" y="259506"/>
                    <a:pt x="34335" y="280672"/>
                    <a:pt x="55502" y="292314"/>
                  </a:cubicBezTo>
                  <a:cubicBezTo>
                    <a:pt x="76669" y="303956"/>
                    <a:pt x="125881" y="321418"/>
                    <a:pt x="128527" y="320889"/>
                  </a:cubicBezTo>
                  <a:cubicBezTo>
                    <a:pt x="131173" y="320360"/>
                    <a:pt x="71377" y="289139"/>
                    <a:pt x="71377" y="289139"/>
                  </a:cubicBezTo>
                  <a:cubicBezTo>
                    <a:pt x="51269" y="278027"/>
                    <a:pt x="18990" y="280672"/>
                    <a:pt x="7877" y="254214"/>
                  </a:cubicBezTo>
                  <a:cubicBezTo>
                    <a:pt x="-3236" y="227756"/>
                    <a:pt x="3115" y="171664"/>
                    <a:pt x="4702" y="130389"/>
                  </a:cubicBezTo>
                  <a:cubicBezTo>
                    <a:pt x="6289" y="89114"/>
                    <a:pt x="16873" y="-5078"/>
                    <a:pt x="17402" y="2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 51">
              <a:extLst>
                <a:ext uri="{FF2B5EF4-FFF2-40B4-BE49-F238E27FC236}">
                  <a16:creationId xmlns:a16="http://schemas.microsoft.com/office/drawing/2014/main" id="{33B18FC7-2E03-E1A4-C0FE-BFE916713DC9}"/>
                </a:ext>
              </a:extLst>
            </p:cNvPr>
            <p:cNvSpPr/>
            <p:nvPr/>
          </p:nvSpPr>
          <p:spPr>
            <a:xfrm>
              <a:off x="3270091" y="5682945"/>
              <a:ext cx="360435" cy="195648"/>
            </a:xfrm>
            <a:custGeom>
              <a:avLst/>
              <a:gdLst>
                <a:gd name="connsiteX0" fmla="*/ 79534 w 360435"/>
                <a:gd name="connsiteY0" fmla="*/ 193980 h 195648"/>
                <a:gd name="connsiteX1" fmla="*/ 289084 w 360435"/>
                <a:gd name="connsiteY1" fmla="*/ 60630 h 195648"/>
                <a:gd name="connsiteX2" fmla="*/ 238284 w 360435"/>
                <a:gd name="connsiteY2" fmla="*/ 79680 h 195648"/>
                <a:gd name="connsiteX3" fmla="*/ 358934 w 360435"/>
                <a:gd name="connsiteY3" fmla="*/ 19355 h 195648"/>
                <a:gd name="connsiteX4" fmla="*/ 301784 w 360435"/>
                <a:gd name="connsiteY4" fmla="*/ 16180 h 195648"/>
                <a:gd name="connsiteX5" fmla="*/ 241459 w 360435"/>
                <a:gd name="connsiteY5" fmla="*/ 305 h 195648"/>
                <a:gd name="connsiteX6" fmla="*/ 263684 w 360435"/>
                <a:gd name="connsiteY6" fmla="*/ 32055 h 195648"/>
                <a:gd name="connsiteX7" fmla="*/ 190659 w 360435"/>
                <a:gd name="connsiteY7" fmla="*/ 38405 h 195648"/>
                <a:gd name="connsiteX8" fmla="*/ 209709 w 360435"/>
                <a:gd name="connsiteY8" fmla="*/ 51105 h 195648"/>
                <a:gd name="connsiteX9" fmla="*/ 155734 w 360435"/>
                <a:gd name="connsiteY9" fmla="*/ 76505 h 195648"/>
                <a:gd name="connsiteX10" fmla="*/ 76359 w 360435"/>
                <a:gd name="connsiteY10" fmla="*/ 108255 h 195648"/>
                <a:gd name="connsiteX11" fmla="*/ 127159 w 360435"/>
                <a:gd name="connsiteY11" fmla="*/ 98730 h 195648"/>
                <a:gd name="connsiteX12" fmla="*/ 98584 w 360435"/>
                <a:gd name="connsiteY12" fmla="*/ 130480 h 195648"/>
                <a:gd name="connsiteX13" fmla="*/ 159 w 360435"/>
                <a:gd name="connsiteY13" fmla="*/ 190805 h 195648"/>
                <a:gd name="connsiteX14" fmla="*/ 123984 w 360435"/>
                <a:gd name="connsiteY14" fmla="*/ 140005 h 195648"/>
                <a:gd name="connsiteX15" fmla="*/ 79534 w 360435"/>
                <a:gd name="connsiteY15" fmla="*/ 193980 h 19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60435" h="195648">
                  <a:moveTo>
                    <a:pt x="79534" y="193980"/>
                  </a:moveTo>
                  <a:cubicBezTo>
                    <a:pt x="107051" y="180751"/>
                    <a:pt x="262626" y="79680"/>
                    <a:pt x="289084" y="60630"/>
                  </a:cubicBezTo>
                  <a:cubicBezTo>
                    <a:pt x="315542" y="41580"/>
                    <a:pt x="226642" y="86559"/>
                    <a:pt x="238284" y="79680"/>
                  </a:cubicBezTo>
                  <a:cubicBezTo>
                    <a:pt x="249926" y="72801"/>
                    <a:pt x="348351" y="29938"/>
                    <a:pt x="358934" y="19355"/>
                  </a:cubicBezTo>
                  <a:cubicBezTo>
                    <a:pt x="369517" y="8772"/>
                    <a:pt x="321363" y="19355"/>
                    <a:pt x="301784" y="16180"/>
                  </a:cubicBezTo>
                  <a:cubicBezTo>
                    <a:pt x="282205" y="13005"/>
                    <a:pt x="247809" y="-2341"/>
                    <a:pt x="241459" y="305"/>
                  </a:cubicBezTo>
                  <a:cubicBezTo>
                    <a:pt x="235109" y="2951"/>
                    <a:pt x="272151" y="25705"/>
                    <a:pt x="263684" y="32055"/>
                  </a:cubicBezTo>
                  <a:cubicBezTo>
                    <a:pt x="255217" y="38405"/>
                    <a:pt x="199655" y="35230"/>
                    <a:pt x="190659" y="38405"/>
                  </a:cubicBezTo>
                  <a:cubicBezTo>
                    <a:pt x="181663" y="41580"/>
                    <a:pt x="215530" y="44755"/>
                    <a:pt x="209709" y="51105"/>
                  </a:cubicBezTo>
                  <a:cubicBezTo>
                    <a:pt x="203888" y="57455"/>
                    <a:pt x="177959" y="66980"/>
                    <a:pt x="155734" y="76505"/>
                  </a:cubicBezTo>
                  <a:cubicBezTo>
                    <a:pt x="133509" y="86030"/>
                    <a:pt x="81121" y="104551"/>
                    <a:pt x="76359" y="108255"/>
                  </a:cubicBezTo>
                  <a:cubicBezTo>
                    <a:pt x="71597" y="111959"/>
                    <a:pt x="123455" y="95026"/>
                    <a:pt x="127159" y="98730"/>
                  </a:cubicBezTo>
                  <a:cubicBezTo>
                    <a:pt x="130863" y="102434"/>
                    <a:pt x="119751" y="115134"/>
                    <a:pt x="98584" y="130480"/>
                  </a:cubicBezTo>
                  <a:cubicBezTo>
                    <a:pt x="77417" y="145826"/>
                    <a:pt x="-4074" y="189218"/>
                    <a:pt x="159" y="190805"/>
                  </a:cubicBezTo>
                  <a:cubicBezTo>
                    <a:pt x="4392" y="192392"/>
                    <a:pt x="109167" y="142651"/>
                    <a:pt x="123984" y="140005"/>
                  </a:cubicBezTo>
                  <a:cubicBezTo>
                    <a:pt x="138801" y="137359"/>
                    <a:pt x="52017" y="207209"/>
                    <a:pt x="79534" y="19398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 52">
              <a:extLst>
                <a:ext uri="{FF2B5EF4-FFF2-40B4-BE49-F238E27FC236}">
                  <a16:creationId xmlns:a16="http://schemas.microsoft.com/office/drawing/2014/main" id="{A7CE3090-FC5D-4BB0-C656-83A721B54E2F}"/>
                </a:ext>
              </a:extLst>
            </p:cNvPr>
            <p:cNvSpPr/>
            <p:nvPr/>
          </p:nvSpPr>
          <p:spPr>
            <a:xfrm>
              <a:off x="3594064" y="5704371"/>
              <a:ext cx="356013" cy="128184"/>
            </a:xfrm>
            <a:custGeom>
              <a:avLst/>
              <a:gdLst>
                <a:gd name="connsiteX0" fmla="*/ 36 w 356013"/>
                <a:gd name="connsiteY0" fmla="*/ 1104 h 128184"/>
                <a:gd name="connsiteX1" fmla="*/ 165136 w 356013"/>
                <a:gd name="connsiteY1" fmla="*/ 45554 h 128184"/>
                <a:gd name="connsiteX2" fmla="*/ 149261 w 356013"/>
                <a:gd name="connsiteY2" fmla="*/ 20154 h 128184"/>
                <a:gd name="connsiteX3" fmla="*/ 238161 w 356013"/>
                <a:gd name="connsiteY3" fmla="*/ 90004 h 128184"/>
                <a:gd name="connsiteX4" fmla="*/ 288961 w 356013"/>
                <a:gd name="connsiteY4" fmla="*/ 109054 h 128184"/>
                <a:gd name="connsiteX5" fmla="*/ 279436 w 356013"/>
                <a:gd name="connsiteY5" fmla="*/ 86829 h 128184"/>
                <a:gd name="connsiteX6" fmla="*/ 355636 w 356013"/>
                <a:gd name="connsiteY6" fmla="*/ 128104 h 128184"/>
                <a:gd name="connsiteX7" fmla="*/ 304836 w 356013"/>
                <a:gd name="connsiteY7" fmla="*/ 96354 h 128184"/>
                <a:gd name="connsiteX8" fmla="*/ 219111 w 356013"/>
                <a:gd name="connsiteY8" fmla="*/ 61429 h 128184"/>
                <a:gd name="connsiteX9" fmla="*/ 181011 w 356013"/>
                <a:gd name="connsiteY9" fmla="*/ 16979 h 128184"/>
                <a:gd name="connsiteX10" fmla="*/ 36 w 356013"/>
                <a:gd name="connsiteY10" fmla="*/ 1104 h 128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56013" h="128184">
                  <a:moveTo>
                    <a:pt x="36" y="1104"/>
                  </a:moveTo>
                  <a:cubicBezTo>
                    <a:pt x="-2610" y="5866"/>
                    <a:pt x="140265" y="42379"/>
                    <a:pt x="165136" y="45554"/>
                  </a:cubicBezTo>
                  <a:cubicBezTo>
                    <a:pt x="190007" y="48729"/>
                    <a:pt x="137090" y="12746"/>
                    <a:pt x="149261" y="20154"/>
                  </a:cubicBezTo>
                  <a:cubicBezTo>
                    <a:pt x="161432" y="27562"/>
                    <a:pt x="214878" y="75187"/>
                    <a:pt x="238161" y="90004"/>
                  </a:cubicBezTo>
                  <a:cubicBezTo>
                    <a:pt x="261444" y="104821"/>
                    <a:pt x="282082" y="109583"/>
                    <a:pt x="288961" y="109054"/>
                  </a:cubicBezTo>
                  <a:cubicBezTo>
                    <a:pt x="295840" y="108525"/>
                    <a:pt x="268323" y="83654"/>
                    <a:pt x="279436" y="86829"/>
                  </a:cubicBezTo>
                  <a:cubicBezTo>
                    <a:pt x="290549" y="90004"/>
                    <a:pt x="351403" y="126517"/>
                    <a:pt x="355636" y="128104"/>
                  </a:cubicBezTo>
                  <a:cubicBezTo>
                    <a:pt x="359869" y="129691"/>
                    <a:pt x="327590" y="107466"/>
                    <a:pt x="304836" y="96354"/>
                  </a:cubicBezTo>
                  <a:cubicBezTo>
                    <a:pt x="282082" y="85242"/>
                    <a:pt x="239749" y="74658"/>
                    <a:pt x="219111" y="61429"/>
                  </a:cubicBezTo>
                  <a:cubicBezTo>
                    <a:pt x="198473" y="48200"/>
                    <a:pt x="212232" y="25975"/>
                    <a:pt x="181011" y="16979"/>
                  </a:cubicBezTo>
                  <a:cubicBezTo>
                    <a:pt x="149790" y="7983"/>
                    <a:pt x="2682" y="-3658"/>
                    <a:pt x="36" y="11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 53">
              <a:extLst>
                <a:ext uri="{FF2B5EF4-FFF2-40B4-BE49-F238E27FC236}">
                  <a16:creationId xmlns:a16="http://schemas.microsoft.com/office/drawing/2014/main" id="{0D86CEF4-CA81-1B61-A028-395EE587FF35}"/>
                </a:ext>
              </a:extLst>
            </p:cNvPr>
            <p:cNvSpPr/>
            <p:nvPr/>
          </p:nvSpPr>
          <p:spPr>
            <a:xfrm>
              <a:off x="3482975" y="5656439"/>
              <a:ext cx="473791" cy="180451"/>
            </a:xfrm>
            <a:custGeom>
              <a:avLst/>
              <a:gdLst>
                <a:gd name="connsiteX0" fmla="*/ 0 w 473791"/>
                <a:gd name="connsiteY0" fmla="*/ 45861 h 180451"/>
                <a:gd name="connsiteX1" fmla="*/ 212725 w 473791"/>
                <a:gd name="connsiteY1" fmla="*/ 17286 h 180451"/>
                <a:gd name="connsiteX2" fmla="*/ 307975 w 473791"/>
                <a:gd name="connsiteY2" fmla="*/ 58561 h 180451"/>
                <a:gd name="connsiteX3" fmla="*/ 298450 w 473791"/>
                <a:gd name="connsiteY3" fmla="*/ 55386 h 180451"/>
                <a:gd name="connsiteX4" fmla="*/ 390525 w 473791"/>
                <a:gd name="connsiteY4" fmla="*/ 106186 h 180451"/>
                <a:gd name="connsiteX5" fmla="*/ 466725 w 473791"/>
                <a:gd name="connsiteY5" fmla="*/ 179211 h 180451"/>
                <a:gd name="connsiteX6" fmla="*/ 460375 w 473791"/>
                <a:gd name="connsiteY6" fmla="*/ 147461 h 180451"/>
                <a:gd name="connsiteX7" fmla="*/ 377825 w 473791"/>
                <a:gd name="connsiteY7" fmla="*/ 87136 h 180451"/>
                <a:gd name="connsiteX8" fmla="*/ 304800 w 473791"/>
                <a:gd name="connsiteY8" fmla="*/ 29986 h 180451"/>
                <a:gd name="connsiteX9" fmla="*/ 257175 w 473791"/>
                <a:gd name="connsiteY9" fmla="*/ 20461 h 180451"/>
                <a:gd name="connsiteX10" fmla="*/ 209550 w 473791"/>
                <a:gd name="connsiteY10" fmla="*/ 1411 h 180451"/>
                <a:gd name="connsiteX11" fmla="*/ 219075 w 473791"/>
                <a:gd name="connsiteY11" fmla="*/ 1411 h 180451"/>
                <a:gd name="connsiteX12" fmla="*/ 0 w 473791"/>
                <a:gd name="connsiteY12" fmla="*/ 45861 h 180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73791" h="180451">
                  <a:moveTo>
                    <a:pt x="0" y="45861"/>
                  </a:moveTo>
                  <a:cubicBezTo>
                    <a:pt x="80698" y="30515"/>
                    <a:pt x="161396" y="15169"/>
                    <a:pt x="212725" y="17286"/>
                  </a:cubicBezTo>
                  <a:cubicBezTo>
                    <a:pt x="264054" y="19403"/>
                    <a:pt x="293687" y="52211"/>
                    <a:pt x="307975" y="58561"/>
                  </a:cubicBezTo>
                  <a:cubicBezTo>
                    <a:pt x="322263" y="64911"/>
                    <a:pt x="284692" y="47449"/>
                    <a:pt x="298450" y="55386"/>
                  </a:cubicBezTo>
                  <a:cubicBezTo>
                    <a:pt x="312208" y="63324"/>
                    <a:pt x="362479" y="85549"/>
                    <a:pt x="390525" y="106186"/>
                  </a:cubicBezTo>
                  <a:cubicBezTo>
                    <a:pt x="418571" y="126824"/>
                    <a:pt x="455083" y="172332"/>
                    <a:pt x="466725" y="179211"/>
                  </a:cubicBezTo>
                  <a:cubicBezTo>
                    <a:pt x="478367" y="186090"/>
                    <a:pt x="475192" y="162807"/>
                    <a:pt x="460375" y="147461"/>
                  </a:cubicBezTo>
                  <a:cubicBezTo>
                    <a:pt x="445558" y="132115"/>
                    <a:pt x="403754" y="106715"/>
                    <a:pt x="377825" y="87136"/>
                  </a:cubicBezTo>
                  <a:cubicBezTo>
                    <a:pt x="351896" y="67557"/>
                    <a:pt x="324908" y="41098"/>
                    <a:pt x="304800" y="29986"/>
                  </a:cubicBezTo>
                  <a:cubicBezTo>
                    <a:pt x="284692" y="18874"/>
                    <a:pt x="273050" y="25223"/>
                    <a:pt x="257175" y="20461"/>
                  </a:cubicBezTo>
                  <a:cubicBezTo>
                    <a:pt x="241300" y="15699"/>
                    <a:pt x="215900" y="4586"/>
                    <a:pt x="209550" y="1411"/>
                  </a:cubicBezTo>
                  <a:cubicBezTo>
                    <a:pt x="203200" y="-1764"/>
                    <a:pt x="219075" y="1411"/>
                    <a:pt x="219075" y="1411"/>
                  </a:cubicBezTo>
                  <a:lnTo>
                    <a:pt x="0" y="4586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 54">
              <a:extLst>
                <a:ext uri="{FF2B5EF4-FFF2-40B4-BE49-F238E27FC236}">
                  <a16:creationId xmlns:a16="http://schemas.microsoft.com/office/drawing/2014/main" id="{40F40B3D-0DC0-302B-F44B-07A0A723272A}"/>
                </a:ext>
              </a:extLst>
            </p:cNvPr>
            <p:cNvSpPr/>
            <p:nvPr/>
          </p:nvSpPr>
          <p:spPr>
            <a:xfrm>
              <a:off x="3797297" y="5829296"/>
              <a:ext cx="197317" cy="69940"/>
            </a:xfrm>
            <a:custGeom>
              <a:avLst/>
              <a:gdLst>
                <a:gd name="connsiteX0" fmla="*/ 196853 w 197317"/>
                <a:gd name="connsiteY0" fmla="*/ 4 h 69940"/>
                <a:gd name="connsiteX1" fmla="*/ 142878 w 197317"/>
                <a:gd name="connsiteY1" fmla="*/ 53979 h 69940"/>
                <a:gd name="connsiteX2" fmla="*/ 88903 w 197317"/>
                <a:gd name="connsiteY2" fmla="*/ 69854 h 69940"/>
                <a:gd name="connsiteX3" fmla="*/ 3 w 197317"/>
                <a:gd name="connsiteY3" fmla="*/ 60329 h 69940"/>
                <a:gd name="connsiteX4" fmla="*/ 85728 w 197317"/>
                <a:gd name="connsiteY4" fmla="*/ 60329 h 69940"/>
                <a:gd name="connsiteX5" fmla="*/ 111128 w 197317"/>
                <a:gd name="connsiteY5" fmla="*/ 57154 h 69940"/>
                <a:gd name="connsiteX6" fmla="*/ 196853 w 197317"/>
                <a:gd name="connsiteY6" fmla="*/ 4 h 6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7317" h="69940">
                  <a:moveTo>
                    <a:pt x="196853" y="4"/>
                  </a:moveTo>
                  <a:cubicBezTo>
                    <a:pt x="202145" y="-525"/>
                    <a:pt x="160870" y="42337"/>
                    <a:pt x="142878" y="53979"/>
                  </a:cubicBezTo>
                  <a:cubicBezTo>
                    <a:pt x="124886" y="65621"/>
                    <a:pt x="112715" y="68796"/>
                    <a:pt x="88903" y="69854"/>
                  </a:cubicBezTo>
                  <a:cubicBezTo>
                    <a:pt x="65091" y="70912"/>
                    <a:pt x="532" y="61916"/>
                    <a:pt x="3" y="60329"/>
                  </a:cubicBezTo>
                  <a:cubicBezTo>
                    <a:pt x="-526" y="58742"/>
                    <a:pt x="67207" y="60858"/>
                    <a:pt x="85728" y="60329"/>
                  </a:cubicBezTo>
                  <a:cubicBezTo>
                    <a:pt x="104249" y="59800"/>
                    <a:pt x="97370" y="65092"/>
                    <a:pt x="111128" y="57154"/>
                  </a:cubicBezTo>
                  <a:cubicBezTo>
                    <a:pt x="124886" y="49217"/>
                    <a:pt x="191561" y="533"/>
                    <a:pt x="196853" y="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 55">
              <a:extLst>
                <a:ext uri="{FF2B5EF4-FFF2-40B4-BE49-F238E27FC236}">
                  <a16:creationId xmlns:a16="http://schemas.microsoft.com/office/drawing/2014/main" id="{F6D7D4F3-52A6-155E-1631-F28B513476FB}"/>
                </a:ext>
              </a:extLst>
            </p:cNvPr>
            <p:cNvSpPr/>
            <p:nvPr/>
          </p:nvSpPr>
          <p:spPr>
            <a:xfrm>
              <a:off x="3787407" y="5781595"/>
              <a:ext cx="165581" cy="63589"/>
            </a:xfrm>
            <a:custGeom>
              <a:avLst/>
              <a:gdLst>
                <a:gd name="connsiteX0" fmla="*/ 165468 w 165581"/>
                <a:gd name="connsiteY0" fmla="*/ 63580 h 63589"/>
                <a:gd name="connsiteX1" fmla="*/ 111493 w 165581"/>
                <a:gd name="connsiteY1" fmla="*/ 38180 h 63589"/>
                <a:gd name="connsiteX2" fmla="*/ 73393 w 165581"/>
                <a:gd name="connsiteY2" fmla="*/ 41355 h 63589"/>
                <a:gd name="connsiteX3" fmla="*/ 41643 w 165581"/>
                <a:gd name="connsiteY3" fmla="*/ 50880 h 63589"/>
                <a:gd name="connsiteX4" fmla="*/ 368 w 165581"/>
                <a:gd name="connsiteY4" fmla="*/ 80 h 63589"/>
                <a:gd name="connsiteX5" fmla="*/ 67043 w 165581"/>
                <a:gd name="connsiteY5" fmla="*/ 38180 h 63589"/>
                <a:gd name="connsiteX6" fmla="*/ 70218 w 165581"/>
                <a:gd name="connsiteY6" fmla="*/ 25480 h 63589"/>
                <a:gd name="connsiteX7" fmla="*/ 124193 w 165581"/>
                <a:gd name="connsiteY7" fmla="*/ 35005 h 63589"/>
                <a:gd name="connsiteX8" fmla="*/ 165468 w 165581"/>
                <a:gd name="connsiteY8" fmla="*/ 63580 h 63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5581" h="63589">
                  <a:moveTo>
                    <a:pt x="165468" y="63580"/>
                  </a:moveTo>
                  <a:cubicBezTo>
                    <a:pt x="163351" y="64109"/>
                    <a:pt x="126839" y="41884"/>
                    <a:pt x="111493" y="38180"/>
                  </a:cubicBezTo>
                  <a:cubicBezTo>
                    <a:pt x="96147" y="34476"/>
                    <a:pt x="85035" y="39238"/>
                    <a:pt x="73393" y="41355"/>
                  </a:cubicBezTo>
                  <a:cubicBezTo>
                    <a:pt x="61751" y="43472"/>
                    <a:pt x="53814" y="57759"/>
                    <a:pt x="41643" y="50880"/>
                  </a:cubicBezTo>
                  <a:cubicBezTo>
                    <a:pt x="29472" y="44001"/>
                    <a:pt x="-3865" y="2197"/>
                    <a:pt x="368" y="80"/>
                  </a:cubicBezTo>
                  <a:cubicBezTo>
                    <a:pt x="4601" y="-2037"/>
                    <a:pt x="67043" y="38180"/>
                    <a:pt x="67043" y="38180"/>
                  </a:cubicBezTo>
                  <a:cubicBezTo>
                    <a:pt x="78685" y="42413"/>
                    <a:pt x="60693" y="26009"/>
                    <a:pt x="70218" y="25480"/>
                  </a:cubicBezTo>
                  <a:cubicBezTo>
                    <a:pt x="79743" y="24951"/>
                    <a:pt x="108847" y="27068"/>
                    <a:pt x="124193" y="35005"/>
                  </a:cubicBezTo>
                  <a:cubicBezTo>
                    <a:pt x="139539" y="42942"/>
                    <a:pt x="167585" y="63051"/>
                    <a:pt x="165468" y="6358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 56">
              <a:extLst>
                <a:ext uri="{FF2B5EF4-FFF2-40B4-BE49-F238E27FC236}">
                  <a16:creationId xmlns:a16="http://schemas.microsoft.com/office/drawing/2014/main" id="{9D799D5C-7A59-98EB-0545-7A403660CD8D}"/>
                </a:ext>
              </a:extLst>
            </p:cNvPr>
            <p:cNvSpPr/>
            <p:nvPr/>
          </p:nvSpPr>
          <p:spPr>
            <a:xfrm>
              <a:off x="3568688" y="5866931"/>
              <a:ext cx="263537" cy="109081"/>
            </a:xfrm>
            <a:custGeom>
              <a:avLst/>
              <a:gdLst>
                <a:gd name="connsiteX0" fmla="*/ 263537 w 263537"/>
                <a:gd name="connsiteY0" fmla="*/ 469 h 109081"/>
                <a:gd name="connsiteX1" fmla="*/ 206387 w 263537"/>
                <a:gd name="connsiteY1" fmla="*/ 67144 h 109081"/>
                <a:gd name="connsiteX2" fmla="*/ 231787 w 263537"/>
                <a:gd name="connsiteY2" fmla="*/ 89369 h 109081"/>
                <a:gd name="connsiteX3" fmla="*/ 152412 w 263537"/>
                <a:gd name="connsiteY3" fmla="*/ 79844 h 109081"/>
                <a:gd name="connsiteX4" fmla="*/ 107962 w 263537"/>
                <a:gd name="connsiteY4" fmla="*/ 51269 h 109081"/>
                <a:gd name="connsiteX5" fmla="*/ 168287 w 263537"/>
                <a:gd name="connsiteY5" fmla="*/ 108419 h 109081"/>
                <a:gd name="connsiteX6" fmla="*/ 117487 w 263537"/>
                <a:gd name="connsiteY6" fmla="*/ 83019 h 109081"/>
                <a:gd name="connsiteX7" fmla="*/ 82562 w 263537"/>
                <a:gd name="connsiteY7" fmla="*/ 92544 h 109081"/>
                <a:gd name="connsiteX8" fmla="*/ 12 w 263537"/>
                <a:gd name="connsiteY8" fmla="*/ 60794 h 109081"/>
                <a:gd name="connsiteX9" fmla="*/ 76212 w 263537"/>
                <a:gd name="connsiteY9" fmla="*/ 89369 h 109081"/>
                <a:gd name="connsiteX10" fmla="*/ 76212 w 263537"/>
                <a:gd name="connsiteY10" fmla="*/ 63969 h 109081"/>
                <a:gd name="connsiteX11" fmla="*/ 171462 w 263537"/>
                <a:gd name="connsiteY11" fmla="*/ 89369 h 109081"/>
                <a:gd name="connsiteX12" fmla="*/ 155587 w 263537"/>
                <a:gd name="connsiteY12" fmla="*/ 73494 h 109081"/>
                <a:gd name="connsiteX13" fmla="*/ 203212 w 263537"/>
                <a:gd name="connsiteY13" fmla="*/ 67144 h 109081"/>
                <a:gd name="connsiteX14" fmla="*/ 206387 w 263537"/>
                <a:gd name="connsiteY14" fmla="*/ 38569 h 109081"/>
                <a:gd name="connsiteX15" fmla="*/ 263537 w 263537"/>
                <a:gd name="connsiteY15" fmla="*/ 469 h 10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63537" h="109081">
                  <a:moveTo>
                    <a:pt x="263537" y="469"/>
                  </a:moveTo>
                  <a:cubicBezTo>
                    <a:pt x="263537" y="5231"/>
                    <a:pt x="211679" y="52327"/>
                    <a:pt x="206387" y="67144"/>
                  </a:cubicBezTo>
                  <a:cubicBezTo>
                    <a:pt x="201095" y="81961"/>
                    <a:pt x="240783" y="87252"/>
                    <a:pt x="231787" y="89369"/>
                  </a:cubicBezTo>
                  <a:cubicBezTo>
                    <a:pt x="222791" y="91486"/>
                    <a:pt x="173049" y="86194"/>
                    <a:pt x="152412" y="79844"/>
                  </a:cubicBezTo>
                  <a:cubicBezTo>
                    <a:pt x="131775" y="73494"/>
                    <a:pt x="105316" y="46507"/>
                    <a:pt x="107962" y="51269"/>
                  </a:cubicBezTo>
                  <a:cubicBezTo>
                    <a:pt x="110608" y="56031"/>
                    <a:pt x="166700" y="103127"/>
                    <a:pt x="168287" y="108419"/>
                  </a:cubicBezTo>
                  <a:cubicBezTo>
                    <a:pt x="169874" y="113711"/>
                    <a:pt x="131774" y="85665"/>
                    <a:pt x="117487" y="83019"/>
                  </a:cubicBezTo>
                  <a:cubicBezTo>
                    <a:pt x="103200" y="80373"/>
                    <a:pt x="102141" y="96248"/>
                    <a:pt x="82562" y="92544"/>
                  </a:cubicBezTo>
                  <a:cubicBezTo>
                    <a:pt x="62983" y="88840"/>
                    <a:pt x="1070" y="61323"/>
                    <a:pt x="12" y="60794"/>
                  </a:cubicBezTo>
                  <a:cubicBezTo>
                    <a:pt x="-1046" y="60265"/>
                    <a:pt x="63512" y="88840"/>
                    <a:pt x="76212" y="89369"/>
                  </a:cubicBezTo>
                  <a:cubicBezTo>
                    <a:pt x="88912" y="89898"/>
                    <a:pt x="60337" y="63969"/>
                    <a:pt x="76212" y="63969"/>
                  </a:cubicBezTo>
                  <a:cubicBezTo>
                    <a:pt x="92087" y="63969"/>
                    <a:pt x="158233" y="87782"/>
                    <a:pt x="171462" y="89369"/>
                  </a:cubicBezTo>
                  <a:cubicBezTo>
                    <a:pt x="184691" y="90956"/>
                    <a:pt x="150295" y="77198"/>
                    <a:pt x="155587" y="73494"/>
                  </a:cubicBezTo>
                  <a:cubicBezTo>
                    <a:pt x="160879" y="69790"/>
                    <a:pt x="194745" y="72965"/>
                    <a:pt x="203212" y="67144"/>
                  </a:cubicBezTo>
                  <a:cubicBezTo>
                    <a:pt x="211679" y="61323"/>
                    <a:pt x="198979" y="48623"/>
                    <a:pt x="206387" y="38569"/>
                  </a:cubicBezTo>
                  <a:cubicBezTo>
                    <a:pt x="213795" y="28515"/>
                    <a:pt x="263537" y="-4293"/>
                    <a:pt x="263537" y="4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 57">
              <a:extLst>
                <a:ext uri="{FF2B5EF4-FFF2-40B4-BE49-F238E27FC236}">
                  <a16:creationId xmlns:a16="http://schemas.microsoft.com/office/drawing/2014/main" id="{EE8B4D4D-F7F6-F482-DBD9-4643CF90DCD9}"/>
                </a:ext>
              </a:extLst>
            </p:cNvPr>
            <p:cNvSpPr/>
            <p:nvPr/>
          </p:nvSpPr>
          <p:spPr>
            <a:xfrm>
              <a:off x="3510280" y="5889625"/>
              <a:ext cx="291492" cy="53975"/>
            </a:xfrm>
            <a:custGeom>
              <a:avLst/>
              <a:gdLst>
                <a:gd name="connsiteX0" fmla="*/ 1270 w 291492"/>
                <a:gd name="connsiteY0" fmla="*/ 0 h 53975"/>
                <a:gd name="connsiteX1" fmla="*/ 188595 w 291492"/>
                <a:gd name="connsiteY1" fmla="*/ 34925 h 53975"/>
                <a:gd name="connsiteX2" fmla="*/ 226695 w 291492"/>
                <a:gd name="connsiteY2" fmla="*/ 31750 h 53975"/>
                <a:gd name="connsiteX3" fmla="*/ 290195 w 291492"/>
                <a:gd name="connsiteY3" fmla="*/ 9525 h 53975"/>
                <a:gd name="connsiteX4" fmla="*/ 163195 w 291492"/>
                <a:gd name="connsiteY4" fmla="*/ 34925 h 53975"/>
                <a:gd name="connsiteX5" fmla="*/ 125095 w 291492"/>
                <a:gd name="connsiteY5" fmla="*/ 53975 h 53975"/>
                <a:gd name="connsiteX6" fmla="*/ 106045 w 291492"/>
                <a:gd name="connsiteY6" fmla="*/ 34925 h 53975"/>
                <a:gd name="connsiteX7" fmla="*/ 1270 w 291492"/>
                <a:gd name="connsiteY7" fmla="*/ 0 h 53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1492" h="53975">
                  <a:moveTo>
                    <a:pt x="1270" y="0"/>
                  </a:moveTo>
                  <a:cubicBezTo>
                    <a:pt x="15028" y="0"/>
                    <a:pt x="151024" y="29633"/>
                    <a:pt x="188595" y="34925"/>
                  </a:cubicBezTo>
                  <a:cubicBezTo>
                    <a:pt x="226166" y="40217"/>
                    <a:pt x="209762" y="35983"/>
                    <a:pt x="226695" y="31750"/>
                  </a:cubicBezTo>
                  <a:cubicBezTo>
                    <a:pt x="243628" y="27517"/>
                    <a:pt x="300778" y="8996"/>
                    <a:pt x="290195" y="9525"/>
                  </a:cubicBezTo>
                  <a:cubicBezTo>
                    <a:pt x="279612" y="10054"/>
                    <a:pt x="190712" y="27517"/>
                    <a:pt x="163195" y="34925"/>
                  </a:cubicBezTo>
                  <a:cubicBezTo>
                    <a:pt x="135678" y="42333"/>
                    <a:pt x="125095" y="53975"/>
                    <a:pt x="125095" y="53975"/>
                  </a:cubicBezTo>
                  <a:cubicBezTo>
                    <a:pt x="115570" y="53975"/>
                    <a:pt x="122449" y="41804"/>
                    <a:pt x="106045" y="34925"/>
                  </a:cubicBezTo>
                  <a:cubicBezTo>
                    <a:pt x="89641" y="28046"/>
                    <a:pt x="-12488" y="0"/>
                    <a:pt x="127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 58">
              <a:extLst>
                <a:ext uri="{FF2B5EF4-FFF2-40B4-BE49-F238E27FC236}">
                  <a16:creationId xmlns:a16="http://schemas.microsoft.com/office/drawing/2014/main" id="{C20BF615-C4B5-A4DC-859E-A6CF2748F41A}"/>
                </a:ext>
              </a:extLst>
            </p:cNvPr>
            <p:cNvSpPr/>
            <p:nvPr/>
          </p:nvSpPr>
          <p:spPr>
            <a:xfrm>
              <a:off x="3413040" y="5803764"/>
              <a:ext cx="181867" cy="135685"/>
            </a:xfrm>
            <a:custGeom>
              <a:avLst/>
              <a:gdLst>
                <a:gd name="connsiteX0" fmla="*/ 85 w 181867"/>
                <a:gd name="connsiteY0" fmla="*/ 136 h 135685"/>
                <a:gd name="connsiteX1" fmla="*/ 85810 w 181867"/>
                <a:gd name="connsiteY1" fmla="*/ 47761 h 135685"/>
                <a:gd name="connsiteX2" fmla="*/ 79460 w 181867"/>
                <a:gd name="connsiteY2" fmla="*/ 82686 h 135685"/>
                <a:gd name="connsiteX3" fmla="*/ 181060 w 181867"/>
                <a:gd name="connsiteY3" fmla="*/ 130311 h 135685"/>
                <a:gd name="connsiteX4" fmla="*/ 123910 w 181867"/>
                <a:gd name="connsiteY4" fmla="*/ 130311 h 135685"/>
                <a:gd name="connsiteX5" fmla="*/ 66760 w 181867"/>
                <a:gd name="connsiteY5" fmla="*/ 92211 h 135685"/>
                <a:gd name="connsiteX6" fmla="*/ 92160 w 181867"/>
                <a:gd name="connsiteY6" fmla="*/ 98561 h 135685"/>
                <a:gd name="connsiteX7" fmla="*/ 69935 w 181867"/>
                <a:gd name="connsiteY7" fmla="*/ 63636 h 135685"/>
                <a:gd name="connsiteX8" fmla="*/ 85 w 181867"/>
                <a:gd name="connsiteY8" fmla="*/ 136 h 135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1867" h="135685">
                  <a:moveTo>
                    <a:pt x="85" y="136"/>
                  </a:moveTo>
                  <a:cubicBezTo>
                    <a:pt x="2731" y="-2510"/>
                    <a:pt x="72581" y="34003"/>
                    <a:pt x="85810" y="47761"/>
                  </a:cubicBezTo>
                  <a:cubicBezTo>
                    <a:pt x="99039" y="61519"/>
                    <a:pt x="63585" y="68928"/>
                    <a:pt x="79460" y="82686"/>
                  </a:cubicBezTo>
                  <a:cubicBezTo>
                    <a:pt x="95335" y="96444"/>
                    <a:pt x="173652" y="122374"/>
                    <a:pt x="181060" y="130311"/>
                  </a:cubicBezTo>
                  <a:cubicBezTo>
                    <a:pt x="188468" y="138249"/>
                    <a:pt x="142960" y="136661"/>
                    <a:pt x="123910" y="130311"/>
                  </a:cubicBezTo>
                  <a:cubicBezTo>
                    <a:pt x="104860" y="123961"/>
                    <a:pt x="72052" y="97503"/>
                    <a:pt x="66760" y="92211"/>
                  </a:cubicBezTo>
                  <a:cubicBezTo>
                    <a:pt x="61468" y="86919"/>
                    <a:pt x="91631" y="103324"/>
                    <a:pt x="92160" y="98561"/>
                  </a:cubicBezTo>
                  <a:cubicBezTo>
                    <a:pt x="92689" y="93799"/>
                    <a:pt x="82635" y="78453"/>
                    <a:pt x="69935" y="63636"/>
                  </a:cubicBezTo>
                  <a:cubicBezTo>
                    <a:pt x="57235" y="48819"/>
                    <a:pt x="-2561" y="2782"/>
                    <a:pt x="85" y="13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 59">
              <a:extLst>
                <a:ext uri="{FF2B5EF4-FFF2-40B4-BE49-F238E27FC236}">
                  <a16:creationId xmlns:a16="http://schemas.microsoft.com/office/drawing/2014/main" id="{6E9F1546-8412-D1D7-EB09-37A9AFF2BE02}"/>
                </a:ext>
              </a:extLst>
            </p:cNvPr>
            <p:cNvSpPr/>
            <p:nvPr/>
          </p:nvSpPr>
          <p:spPr>
            <a:xfrm>
              <a:off x="3533614" y="5711565"/>
              <a:ext cx="258635" cy="187651"/>
            </a:xfrm>
            <a:custGeom>
              <a:avLst/>
              <a:gdLst>
                <a:gd name="connsiteX0" fmla="*/ 3336 w 258635"/>
                <a:gd name="connsiteY0" fmla="*/ 16135 h 187651"/>
                <a:gd name="connsiteX1" fmla="*/ 16036 w 258635"/>
                <a:gd name="connsiteY1" fmla="*/ 92335 h 187651"/>
                <a:gd name="connsiteX2" fmla="*/ 38261 w 258635"/>
                <a:gd name="connsiteY2" fmla="*/ 155835 h 187651"/>
                <a:gd name="connsiteX3" fmla="*/ 123986 w 258635"/>
                <a:gd name="connsiteY3" fmla="*/ 187585 h 187651"/>
                <a:gd name="connsiteX4" fmla="*/ 203361 w 258635"/>
                <a:gd name="connsiteY4" fmla="*/ 162185 h 187651"/>
                <a:gd name="connsiteX5" fmla="*/ 250986 w 258635"/>
                <a:gd name="connsiteY5" fmla="*/ 98685 h 187651"/>
                <a:gd name="connsiteX6" fmla="*/ 257336 w 258635"/>
                <a:gd name="connsiteY6" fmla="*/ 51060 h 187651"/>
                <a:gd name="connsiteX7" fmla="*/ 238286 w 258635"/>
                <a:gd name="connsiteY7" fmla="*/ 28835 h 187651"/>
                <a:gd name="connsiteX8" fmla="*/ 130336 w 258635"/>
                <a:gd name="connsiteY8" fmla="*/ 9785 h 187651"/>
                <a:gd name="connsiteX9" fmla="*/ 79536 w 258635"/>
                <a:gd name="connsiteY9" fmla="*/ 260 h 187651"/>
                <a:gd name="connsiteX10" fmla="*/ 3336 w 258635"/>
                <a:gd name="connsiteY10" fmla="*/ 16135 h 187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8635" h="187651">
                  <a:moveTo>
                    <a:pt x="3336" y="16135"/>
                  </a:moveTo>
                  <a:cubicBezTo>
                    <a:pt x="-7247" y="31481"/>
                    <a:pt x="10215" y="69052"/>
                    <a:pt x="16036" y="92335"/>
                  </a:cubicBezTo>
                  <a:cubicBezTo>
                    <a:pt x="21857" y="115618"/>
                    <a:pt x="20269" y="139960"/>
                    <a:pt x="38261" y="155835"/>
                  </a:cubicBezTo>
                  <a:cubicBezTo>
                    <a:pt x="56253" y="171710"/>
                    <a:pt x="96469" y="186527"/>
                    <a:pt x="123986" y="187585"/>
                  </a:cubicBezTo>
                  <a:cubicBezTo>
                    <a:pt x="151503" y="188643"/>
                    <a:pt x="182194" y="177002"/>
                    <a:pt x="203361" y="162185"/>
                  </a:cubicBezTo>
                  <a:cubicBezTo>
                    <a:pt x="224528" y="147368"/>
                    <a:pt x="241990" y="117206"/>
                    <a:pt x="250986" y="98685"/>
                  </a:cubicBezTo>
                  <a:cubicBezTo>
                    <a:pt x="259982" y="80164"/>
                    <a:pt x="259453" y="62702"/>
                    <a:pt x="257336" y="51060"/>
                  </a:cubicBezTo>
                  <a:cubicBezTo>
                    <a:pt x="255219" y="39418"/>
                    <a:pt x="259452" y="35714"/>
                    <a:pt x="238286" y="28835"/>
                  </a:cubicBezTo>
                  <a:cubicBezTo>
                    <a:pt x="217120" y="21956"/>
                    <a:pt x="130336" y="9785"/>
                    <a:pt x="130336" y="9785"/>
                  </a:cubicBezTo>
                  <a:cubicBezTo>
                    <a:pt x="103878" y="5023"/>
                    <a:pt x="99644" y="1318"/>
                    <a:pt x="79536" y="260"/>
                  </a:cubicBezTo>
                  <a:cubicBezTo>
                    <a:pt x="59428" y="-798"/>
                    <a:pt x="13919" y="789"/>
                    <a:pt x="3336" y="161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円/楕円 60">
              <a:extLst>
                <a:ext uri="{FF2B5EF4-FFF2-40B4-BE49-F238E27FC236}">
                  <a16:creationId xmlns:a16="http://schemas.microsoft.com/office/drawing/2014/main" id="{14A8E722-1FA2-72E0-B838-BE49D9A71CC1}"/>
                </a:ext>
              </a:extLst>
            </p:cNvPr>
            <p:cNvSpPr/>
            <p:nvPr/>
          </p:nvSpPr>
          <p:spPr>
            <a:xfrm>
              <a:off x="3632145" y="5744569"/>
              <a:ext cx="60500" cy="605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 61">
              <a:extLst>
                <a:ext uri="{FF2B5EF4-FFF2-40B4-BE49-F238E27FC236}">
                  <a16:creationId xmlns:a16="http://schemas.microsoft.com/office/drawing/2014/main" id="{2E3046F1-6F07-E758-BAD0-3C41F77AB957}"/>
                </a:ext>
              </a:extLst>
            </p:cNvPr>
            <p:cNvSpPr/>
            <p:nvPr/>
          </p:nvSpPr>
          <p:spPr>
            <a:xfrm>
              <a:off x="3408636" y="5794223"/>
              <a:ext cx="303059" cy="171602"/>
            </a:xfrm>
            <a:custGeom>
              <a:avLst/>
              <a:gdLst>
                <a:gd name="connsiteX0" fmla="*/ 17189 w 303059"/>
                <a:gd name="connsiteY0" fmla="*/ 152 h 171602"/>
                <a:gd name="connsiteX1" fmla="*/ 20364 w 303059"/>
                <a:gd name="connsiteY1" fmla="*/ 85877 h 171602"/>
                <a:gd name="connsiteX2" fmla="*/ 80689 w 303059"/>
                <a:gd name="connsiteY2" fmla="*/ 149377 h 171602"/>
                <a:gd name="connsiteX3" fmla="*/ 48939 w 303059"/>
                <a:gd name="connsiteY3" fmla="*/ 143027 h 171602"/>
                <a:gd name="connsiteX4" fmla="*/ 169589 w 303059"/>
                <a:gd name="connsiteY4" fmla="*/ 155727 h 171602"/>
                <a:gd name="connsiteX5" fmla="*/ 172764 w 303059"/>
                <a:gd name="connsiteY5" fmla="*/ 171602 h 171602"/>
                <a:gd name="connsiteX6" fmla="*/ 302939 w 303059"/>
                <a:gd name="connsiteY6" fmla="*/ 155727 h 171602"/>
                <a:gd name="connsiteX7" fmla="*/ 198164 w 303059"/>
                <a:gd name="connsiteY7" fmla="*/ 158902 h 171602"/>
                <a:gd name="connsiteX8" fmla="*/ 80689 w 303059"/>
                <a:gd name="connsiteY8" fmla="*/ 162077 h 171602"/>
                <a:gd name="connsiteX9" fmla="*/ 55289 w 303059"/>
                <a:gd name="connsiteY9" fmla="*/ 130327 h 171602"/>
                <a:gd name="connsiteX10" fmla="*/ 1314 w 303059"/>
                <a:gd name="connsiteY10" fmla="*/ 95402 h 171602"/>
                <a:gd name="connsiteX11" fmla="*/ 17189 w 303059"/>
                <a:gd name="connsiteY11" fmla="*/ 108102 h 171602"/>
                <a:gd name="connsiteX12" fmla="*/ 17189 w 303059"/>
                <a:gd name="connsiteY12" fmla="*/ 152 h 171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3059" h="171602">
                  <a:moveTo>
                    <a:pt x="17189" y="152"/>
                  </a:moveTo>
                  <a:cubicBezTo>
                    <a:pt x="17718" y="-3552"/>
                    <a:pt x="9781" y="61006"/>
                    <a:pt x="20364" y="85877"/>
                  </a:cubicBezTo>
                  <a:cubicBezTo>
                    <a:pt x="30947" y="110748"/>
                    <a:pt x="75926" y="139852"/>
                    <a:pt x="80689" y="149377"/>
                  </a:cubicBezTo>
                  <a:cubicBezTo>
                    <a:pt x="85452" y="158902"/>
                    <a:pt x="34122" y="141969"/>
                    <a:pt x="48939" y="143027"/>
                  </a:cubicBezTo>
                  <a:cubicBezTo>
                    <a:pt x="63756" y="144085"/>
                    <a:pt x="169589" y="155727"/>
                    <a:pt x="169589" y="155727"/>
                  </a:cubicBezTo>
                  <a:cubicBezTo>
                    <a:pt x="190226" y="160489"/>
                    <a:pt x="150539" y="171602"/>
                    <a:pt x="172764" y="171602"/>
                  </a:cubicBezTo>
                  <a:cubicBezTo>
                    <a:pt x="194989" y="171602"/>
                    <a:pt x="298706" y="157844"/>
                    <a:pt x="302939" y="155727"/>
                  </a:cubicBezTo>
                  <a:cubicBezTo>
                    <a:pt x="307172" y="153610"/>
                    <a:pt x="198164" y="158902"/>
                    <a:pt x="198164" y="158902"/>
                  </a:cubicBezTo>
                  <a:cubicBezTo>
                    <a:pt x="161122" y="159960"/>
                    <a:pt x="104501" y="166839"/>
                    <a:pt x="80689" y="162077"/>
                  </a:cubicBezTo>
                  <a:cubicBezTo>
                    <a:pt x="56877" y="157315"/>
                    <a:pt x="68518" y="141439"/>
                    <a:pt x="55289" y="130327"/>
                  </a:cubicBezTo>
                  <a:cubicBezTo>
                    <a:pt x="42060" y="119215"/>
                    <a:pt x="1314" y="95402"/>
                    <a:pt x="1314" y="95402"/>
                  </a:cubicBezTo>
                  <a:cubicBezTo>
                    <a:pt x="-5036" y="91698"/>
                    <a:pt x="13485" y="118685"/>
                    <a:pt x="17189" y="108102"/>
                  </a:cubicBezTo>
                  <a:cubicBezTo>
                    <a:pt x="20893" y="97519"/>
                    <a:pt x="16660" y="3856"/>
                    <a:pt x="17189" y="1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 62">
              <a:extLst>
                <a:ext uri="{FF2B5EF4-FFF2-40B4-BE49-F238E27FC236}">
                  <a16:creationId xmlns:a16="http://schemas.microsoft.com/office/drawing/2014/main" id="{DE5CC5F8-3D4F-5F9B-E222-69F76604E4C9}"/>
                </a:ext>
              </a:extLst>
            </p:cNvPr>
            <p:cNvSpPr/>
            <p:nvPr/>
          </p:nvSpPr>
          <p:spPr>
            <a:xfrm>
              <a:off x="3959216" y="5689518"/>
              <a:ext cx="132539" cy="211828"/>
            </a:xfrm>
            <a:custGeom>
              <a:avLst/>
              <a:gdLst>
                <a:gd name="connsiteX0" fmla="*/ 9 w 132539"/>
                <a:gd name="connsiteY0" fmla="*/ 82 h 211828"/>
                <a:gd name="connsiteX1" fmla="*/ 101609 w 132539"/>
                <a:gd name="connsiteY1" fmla="*/ 95332 h 211828"/>
                <a:gd name="connsiteX2" fmla="*/ 95259 w 132539"/>
                <a:gd name="connsiteY2" fmla="*/ 57232 h 211828"/>
                <a:gd name="connsiteX3" fmla="*/ 130184 w 132539"/>
                <a:gd name="connsiteY3" fmla="*/ 209632 h 211828"/>
                <a:gd name="connsiteX4" fmla="*/ 127009 w 132539"/>
                <a:gd name="connsiteY4" fmla="*/ 142957 h 211828"/>
                <a:gd name="connsiteX5" fmla="*/ 107959 w 132539"/>
                <a:gd name="connsiteY5" fmla="*/ 79457 h 211828"/>
                <a:gd name="connsiteX6" fmla="*/ 9 w 132539"/>
                <a:gd name="connsiteY6" fmla="*/ 82 h 211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2539" h="211828">
                  <a:moveTo>
                    <a:pt x="9" y="82"/>
                  </a:moveTo>
                  <a:cubicBezTo>
                    <a:pt x="-1049" y="2728"/>
                    <a:pt x="85734" y="85807"/>
                    <a:pt x="101609" y="95332"/>
                  </a:cubicBezTo>
                  <a:cubicBezTo>
                    <a:pt x="117484" y="104857"/>
                    <a:pt x="90497" y="38182"/>
                    <a:pt x="95259" y="57232"/>
                  </a:cubicBezTo>
                  <a:cubicBezTo>
                    <a:pt x="100021" y="76282"/>
                    <a:pt x="124892" y="195345"/>
                    <a:pt x="130184" y="209632"/>
                  </a:cubicBezTo>
                  <a:cubicBezTo>
                    <a:pt x="135476" y="223919"/>
                    <a:pt x="130713" y="164653"/>
                    <a:pt x="127009" y="142957"/>
                  </a:cubicBezTo>
                  <a:cubicBezTo>
                    <a:pt x="123305" y="121261"/>
                    <a:pt x="125951" y="100095"/>
                    <a:pt x="107959" y="79457"/>
                  </a:cubicBezTo>
                  <a:cubicBezTo>
                    <a:pt x="89967" y="58820"/>
                    <a:pt x="1067" y="-2564"/>
                    <a:pt x="9" y="8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4" name="フリーフォーム 1023">
              <a:extLst>
                <a:ext uri="{FF2B5EF4-FFF2-40B4-BE49-F238E27FC236}">
                  <a16:creationId xmlns:a16="http://schemas.microsoft.com/office/drawing/2014/main" id="{4B4EA019-F51F-2D8F-C952-BAE04DD9AC73}"/>
                </a:ext>
              </a:extLst>
            </p:cNvPr>
            <p:cNvSpPr/>
            <p:nvPr/>
          </p:nvSpPr>
          <p:spPr>
            <a:xfrm>
              <a:off x="4016375" y="5536499"/>
              <a:ext cx="109601" cy="305573"/>
            </a:xfrm>
            <a:custGeom>
              <a:avLst/>
              <a:gdLst>
                <a:gd name="connsiteX0" fmla="*/ 0 w 109601"/>
                <a:gd name="connsiteY0" fmla="*/ 701 h 305573"/>
                <a:gd name="connsiteX1" fmla="*/ 73025 w 109601"/>
                <a:gd name="connsiteY1" fmla="*/ 130876 h 305573"/>
                <a:gd name="connsiteX2" fmla="*/ 85725 w 109601"/>
                <a:gd name="connsiteY2" fmla="*/ 194376 h 305573"/>
                <a:gd name="connsiteX3" fmla="*/ 104775 w 109601"/>
                <a:gd name="connsiteY3" fmla="*/ 305501 h 305573"/>
                <a:gd name="connsiteX4" fmla="*/ 107950 w 109601"/>
                <a:gd name="connsiteY4" fmla="*/ 210251 h 305573"/>
                <a:gd name="connsiteX5" fmla="*/ 82550 w 109601"/>
                <a:gd name="connsiteY5" fmla="*/ 140401 h 305573"/>
                <a:gd name="connsiteX6" fmla="*/ 85725 w 109601"/>
                <a:gd name="connsiteY6" fmla="*/ 207076 h 305573"/>
                <a:gd name="connsiteX7" fmla="*/ 73025 w 109601"/>
                <a:gd name="connsiteY7" fmla="*/ 83251 h 305573"/>
                <a:gd name="connsiteX8" fmla="*/ 0 w 109601"/>
                <a:gd name="connsiteY8" fmla="*/ 701 h 30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9601" h="305573">
                  <a:moveTo>
                    <a:pt x="0" y="701"/>
                  </a:moveTo>
                  <a:cubicBezTo>
                    <a:pt x="0" y="8638"/>
                    <a:pt x="58738" y="98597"/>
                    <a:pt x="73025" y="130876"/>
                  </a:cubicBezTo>
                  <a:cubicBezTo>
                    <a:pt x="87313" y="163155"/>
                    <a:pt x="80433" y="165272"/>
                    <a:pt x="85725" y="194376"/>
                  </a:cubicBezTo>
                  <a:cubicBezTo>
                    <a:pt x="91017" y="223480"/>
                    <a:pt x="101071" y="302855"/>
                    <a:pt x="104775" y="305501"/>
                  </a:cubicBezTo>
                  <a:cubicBezTo>
                    <a:pt x="108479" y="308147"/>
                    <a:pt x="111654" y="237768"/>
                    <a:pt x="107950" y="210251"/>
                  </a:cubicBezTo>
                  <a:cubicBezTo>
                    <a:pt x="104246" y="182734"/>
                    <a:pt x="86254" y="140930"/>
                    <a:pt x="82550" y="140401"/>
                  </a:cubicBezTo>
                  <a:cubicBezTo>
                    <a:pt x="78846" y="139872"/>
                    <a:pt x="87313" y="216601"/>
                    <a:pt x="85725" y="207076"/>
                  </a:cubicBezTo>
                  <a:cubicBezTo>
                    <a:pt x="84138" y="197551"/>
                    <a:pt x="83079" y="112355"/>
                    <a:pt x="73025" y="83251"/>
                  </a:cubicBezTo>
                  <a:cubicBezTo>
                    <a:pt x="62971" y="54147"/>
                    <a:pt x="0" y="-7236"/>
                    <a:pt x="0" y="70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5" name="フリーフォーム 1024">
              <a:extLst>
                <a:ext uri="{FF2B5EF4-FFF2-40B4-BE49-F238E27FC236}">
                  <a16:creationId xmlns:a16="http://schemas.microsoft.com/office/drawing/2014/main" id="{79890A30-0008-2FED-6B14-1ECB2742269F}"/>
                </a:ext>
              </a:extLst>
            </p:cNvPr>
            <p:cNvSpPr/>
            <p:nvPr/>
          </p:nvSpPr>
          <p:spPr>
            <a:xfrm>
              <a:off x="4216254" y="5543550"/>
              <a:ext cx="212874" cy="285633"/>
            </a:xfrm>
            <a:custGeom>
              <a:avLst/>
              <a:gdLst>
                <a:gd name="connsiteX0" fmla="*/ 146 w 212874"/>
                <a:gd name="connsiteY0" fmla="*/ 0 h 285633"/>
                <a:gd name="connsiteX1" fmla="*/ 66821 w 212874"/>
                <a:gd name="connsiteY1" fmla="*/ 139700 h 285633"/>
                <a:gd name="connsiteX2" fmla="*/ 123971 w 212874"/>
                <a:gd name="connsiteY2" fmla="*/ 276225 h 285633"/>
                <a:gd name="connsiteX3" fmla="*/ 120796 w 212874"/>
                <a:gd name="connsiteY3" fmla="*/ 260350 h 285633"/>
                <a:gd name="connsiteX4" fmla="*/ 139846 w 212874"/>
                <a:gd name="connsiteY4" fmla="*/ 152400 h 285633"/>
                <a:gd name="connsiteX5" fmla="*/ 212871 w 212874"/>
                <a:gd name="connsiteY5" fmla="*/ 22225 h 285633"/>
                <a:gd name="connsiteX6" fmla="*/ 136671 w 212874"/>
                <a:gd name="connsiteY6" fmla="*/ 139700 h 285633"/>
                <a:gd name="connsiteX7" fmla="*/ 120796 w 212874"/>
                <a:gd name="connsiteY7" fmla="*/ 196850 h 285633"/>
                <a:gd name="connsiteX8" fmla="*/ 85871 w 212874"/>
                <a:gd name="connsiteY8" fmla="*/ 139700 h 285633"/>
                <a:gd name="connsiteX9" fmla="*/ 146 w 212874"/>
                <a:gd name="connsiteY9" fmla="*/ 0 h 285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2874" h="285633">
                  <a:moveTo>
                    <a:pt x="146" y="0"/>
                  </a:moveTo>
                  <a:cubicBezTo>
                    <a:pt x="-3029" y="0"/>
                    <a:pt x="46184" y="93663"/>
                    <a:pt x="66821" y="139700"/>
                  </a:cubicBezTo>
                  <a:cubicBezTo>
                    <a:pt x="87459" y="185738"/>
                    <a:pt x="114975" y="256117"/>
                    <a:pt x="123971" y="276225"/>
                  </a:cubicBezTo>
                  <a:cubicBezTo>
                    <a:pt x="132967" y="296333"/>
                    <a:pt x="118150" y="280987"/>
                    <a:pt x="120796" y="260350"/>
                  </a:cubicBezTo>
                  <a:cubicBezTo>
                    <a:pt x="123442" y="239713"/>
                    <a:pt x="124500" y="192087"/>
                    <a:pt x="139846" y="152400"/>
                  </a:cubicBezTo>
                  <a:cubicBezTo>
                    <a:pt x="155192" y="112713"/>
                    <a:pt x="213400" y="24342"/>
                    <a:pt x="212871" y="22225"/>
                  </a:cubicBezTo>
                  <a:cubicBezTo>
                    <a:pt x="212342" y="20108"/>
                    <a:pt x="152017" y="110596"/>
                    <a:pt x="136671" y="139700"/>
                  </a:cubicBezTo>
                  <a:cubicBezTo>
                    <a:pt x="121325" y="168804"/>
                    <a:pt x="129263" y="196850"/>
                    <a:pt x="120796" y="196850"/>
                  </a:cubicBezTo>
                  <a:cubicBezTo>
                    <a:pt x="112329" y="196850"/>
                    <a:pt x="103863" y="167746"/>
                    <a:pt x="85871" y="139700"/>
                  </a:cubicBezTo>
                  <a:cubicBezTo>
                    <a:pt x="67879" y="111654"/>
                    <a:pt x="3321" y="0"/>
                    <a:pt x="14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7" name="フリーフォーム 1026">
              <a:extLst>
                <a:ext uri="{FF2B5EF4-FFF2-40B4-BE49-F238E27FC236}">
                  <a16:creationId xmlns:a16="http://schemas.microsoft.com/office/drawing/2014/main" id="{A5920BAF-6DFD-90E0-ADDF-C6208D0EA4A0}"/>
                </a:ext>
              </a:extLst>
            </p:cNvPr>
            <p:cNvSpPr/>
            <p:nvPr/>
          </p:nvSpPr>
          <p:spPr>
            <a:xfrm>
              <a:off x="4113651" y="5921368"/>
              <a:ext cx="82200" cy="462496"/>
            </a:xfrm>
            <a:custGeom>
              <a:avLst/>
              <a:gdLst>
                <a:gd name="connsiteX0" fmla="*/ 17024 w 82200"/>
                <a:gd name="connsiteY0" fmla="*/ 7 h 462496"/>
                <a:gd name="connsiteX1" fmla="*/ 23374 w 82200"/>
                <a:gd name="connsiteY1" fmla="*/ 187332 h 462496"/>
                <a:gd name="connsiteX2" fmla="*/ 77349 w 82200"/>
                <a:gd name="connsiteY2" fmla="*/ 450857 h 462496"/>
                <a:gd name="connsiteX3" fmla="*/ 70999 w 82200"/>
                <a:gd name="connsiteY3" fmla="*/ 393707 h 462496"/>
                <a:gd name="connsiteX4" fmla="*/ 1149 w 82200"/>
                <a:gd name="connsiteY4" fmla="*/ 193682 h 462496"/>
                <a:gd name="connsiteX5" fmla="*/ 17024 w 82200"/>
                <a:gd name="connsiteY5" fmla="*/ 7 h 462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200" h="462496">
                  <a:moveTo>
                    <a:pt x="17024" y="7"/>
                  </a:moveTo>
                  <a:cubicBezTo>
                    <a:pt x="20728" y="-1051"/>
                    <a:pt x="13320" y="112190"/>
                    <a:pt x="23374" y="187332"/>
                  </a:cubicBezTo>
                  <a:cubicBezTo>
                    <a:pt x="33428" y="262474"/>
                    <a:pt x="69412" y="416461"/>
                    <a:pt x="77349" y="450857"/>
                  </a:cubicBezTo>
                  <a:cubicBezTo>
                    <a:pt x="85286" y="485253"/>
                    <a:pt x="83699" y="436570"/>
                    <a:pt x="70999" y="393707"/>
                  </a:cubicBezTo>
                  <a:cubicBezTo>
                    <a:pt x="58299" y="350845"/>
                    <a:pt x="6970" y="258240"/>
                    <a:pt x="1149" y="193682"/>
                  </a:cubicBezTo>
                  <a:cubicBezTo>
                    <a:pt x="-4672" y="129124"/>
                    <a:pt x="13320" y="1065"/>
                    <a:pt x="17024" y="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8" name="フリーフォーム 1027">
              <a:extLst>
                <a:ext uri="{FF2B5EF4-FFF2-40B4-BE49-F238E27FC236}">
                  <a16:creationId xmlns:a16="http://schemas.microsoft.com/office/drawing/2014/main" id="{CE5F1AF5-4BA6-0A1D-0D50-AD7183347BD7}"/>
                </a:ext>
              </a:extLst>
            </p:cNvPr>
            <p:cNvSpPr/>
            <p:nvPr/>
          </p:nvSpPr>
          <p:spPr>
            <a:xfrm>
              <a:off x="4088068" y="6038415"/>
              <a:ext cx="52132" cy="368992"/>
            </a:xfrm>
            <a:custGeom>
              <a:avLst/>
              <a:gdLst>
                <a:gd name="connsiteX0" fmla="*/ 14032 w 52132"/>
                <a:gd name="connsiteY0" fmla="*/ 435 h 368992"/>
                <a:gd name="connsiteX1" fmla="*/ 33082 w 52132"/>
                <a:gd name="connsiteY1" fmla="*/ 254435 h 368992"/>
                <a:gd name="connsiteX2" fmla="*/ 52132 w 52132"/>
                <a:gd name="connsiteY2" fmla="*/ 368735 h 368992"/>
                <a:gd name="connsiteX3" fmla="*/ 33082 w 52132"/>
                <a:gd name="connsiteY3" fmla="*/ 279835 h 368992"/>
                <a:gd name="connsiteX4" fmla="*/ 1332 w 52132"/>
                <a:gd name="connsiteY4" fmla="*/ 102035 h 368992"/>
                <a:gd name="connsiteX5" fmla="*/ 7682 w 52132"/>
                <a:gd name="connsiteY5" fmla="*/ 190935 h 368992"/>
                <a:gd name="connsiteX6" fmla="*/ 14032 w 52132"/>
                <a:gd name="connsiteY6" fmla="*/ 435 h 368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132" h="368992">
                  <a:moveTo>
                    <a:pt x="14032" y="435"/>
                  </a:moveTo>
                  <a:cubicBezTo>
                    <a:pt x="18265" y="11018"/>
                    <a:pt x="26732" y="193052"/>
                    <a:pt x="33082" y="254435"/>
                  </a:cubicBezTo>
                  <a:cubicBezTo>
                    <a:pt x="39432" y="315818"/>
                    <a:pt x="52132" y="364502"/>
                    <a:pt x="52132" y="368735"/>
                  </a:cubicBezTo>
                  <a:cubicBezTo>
                    <a:pt x="52132" y="372968"/>
                    <a:pt x="41549" y="324285"/>
                    <a:pt x="33082" y="279835"/>
                  </a:cubicBezTo>
                  <a:cubicBezTo>
                    <a:pt x="24615" y="235385"/>
                    <a:pt x="5565" y="116852"/>
                    <a:pt x="1332" y="102035"/>
                  </a:cubicBezTo>
                  <a:cubicBezTo>
                    <a:pt x="-2901" y="87218"/>
                    <a:pt x="3978" y="206281"/>
                    <a:pt x="7682" y="190935"/>
                  </a:cubicBezTo>
                  <a:cubicBezTo>
                    <a:pt x="11386" y="175589"/>
                    <a:pt x="9799" y="-10148"/>
                    <a:pt x="14032" y="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9" name="フリーフォーム 1028">
              <a:extLst>
                <a:ext uri="{FF2B5EF4-FFF2-40B4-BE49-F238E27FC236}">
                  <a16:creationId xmlns:a16="http://schemas.microsoft.com/office/drawing/2014/main" id="{7D9AA847-C13D-A277-3111-43D3735EA9CD}"/>
                </a:ext>
              </a:extLst>
            </p:cNvPr>
            <p:cNvSpPr/>
            <p:nvPr/>
          </p:nvSpPr>
          <p:spPr>
            <a:xfrm>
              <a:off x="3965539" y="5743447"/>
              <a:ext cx="71563" cy="190672"/>
            </a:xfrm>
            <a:custGeom>
              <a:avLst/>
              <a:gdLst>
                <a:gd name="connsiteX0" fmla="*/ 36 w 71563"/>
                <a:gd name="connsiteY0" fmla="*/ 128 h 190672"/>
                <a:gd name="connsiteX1" fmla="*/ 60361 w 71563"/>
                <a:gd name="connsiteY1" fmla="*/ 85853 h 190672"/>
                <a:gd name="connsiteX2" fmla="*/ 63536 w 71563"/>
                <a:gd name="connsiteY2" fmla="*/ 190628 h 190672"/>
                <a:gd name="connsiteX3" fmla="*/ 63536 w 71563"/>
                <a:gd name="connsiteY3" fmla="*/ 98553 h 190672"/>
                <a:gd name="connsiteX4" fmla="*/ 69886 w 71563"/>
                <a:gd name="connsiteY4" fmla="*/ 66803 h 190672"/>
                <a:gd name="connsiteX5" fmla="*/ 36 w 71563"/>
                <a:gd name="connsiteY5" fmla="*/ 128 h 190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563" h="190672">
                  <a:moveTo>
                    <a:pt x="36" y="128"/>
                  </a:moveTo>
                  <a:cubicBezTo>
                    <a:pt x="-1551" y="3303"/>
                    <a:pt x="49778" y="54103"/>
                    <a:pt x="60361" y="85853"/>
                  </a:cubicBezTo>
                  <a:cubicBezTo>
                    <a:pt x="70944" y="117603"/>
                    <a:pt x="63007" y="188511"/>
                    <a:pt x="63536" y="190628"/>
                  </a:cubicBezTo>
                  <a:cubicBezTo>
                    <a:pt x="64065" y="192745"/>
                    <a:pt x="62478" y="119190"/>
                    <a:pt x="63536" y="98553"/>
                  </a:cubicBezTo>
                  <a:cubicBezTo>
                    <a:pt x="64594" y="77916"/>
                    <a:pt x="75707" y="80032"/>
                    <a:pt x="69886" y="66803"/>
                  </a:cubicBezTo>
                  <a:cubicBezTo>
                    <a:pt x="64065" y="53574"/>
                    <a:pt x="1623" y="-3047"/>
                    <a:pt x="36" y="12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0" name="フリーフォーム 1029">
              <a:extLst>
                <a:ext uri="{FF2B5EF4-FFF2-40B4-BE49-F238E27FC236}">
                  <a16:creationId xmlns:a16="http://schemas.microsoft.com/office/drawing/2014/main" id="{265C1807-7D97-830D-CD3E-2BE086607985}"/>
                </a:ext>
              </a:extLst>
            </p:cNvPr>
            <p:cNvSpPr/>
            <p:nvPr/>
          </p:nvSpPr>
          <p:spPr>
            <a:xfrm>
              <a:off x="3456264" y="5892886"/>
              <a:ext cx="529403" cy="173271"/>
            </a:xfrm>
            <a:custGeom>
              <a:avLst/>
              <a:gdLst>
                <a:gd name="connsiteX0" fmla="*/ 515661 w 529403"/>
                <a:gd name="connsiteY0" fmla="*/ 6264 h 173271"/>
                <a:gd name="connsiteX1" fmla="*/ 223561 w 529403"/>
                <a:gd name="connsiteY1" fmla="*/ 161839 h 173271"/>
                <a:gd name="connsiteX2" fmla="*/ 337861 w 529403"/>
                <a:gd name="connsiteY2" fmla="*/ 123739 h 173271"/>
                <a:gd name="connsiteX3" fmla="*/ 166411 w 529403"/>
                <a:gd name="connsiteY3" fmla="*/ 165014 h 173271"/>
                <a:gd name="connsiteX4" fmla="*/ 14011 w 529403"/>
                <a:gd name="connsiteY4" fmla="*/ 171364 h 173271"/>
                <a:gd name="connsiteX5" fmla="*/ 112436 w 529403"/>
                <a:gd name="connsiteY5" fmla="*/ 171364 h 173271"/>
                <a:gd name="connsiteX6" fmla="*/ 1311 w 529403"/>
                <a:gd name="connsiteY6" fmla="*/ 149139 h 173271"/>
                <a:gd name="connsiteX7" fmla="*/ 204511 w 529403"/>
                <a:gd name="connsiteY7" fmla="*/ 139614 h 173271"/>
                <a:gd name="connsiteX8" fmla="*/ 321986 w 529403"/>
                <a:gd name="connsiteY8" fmla="*/ 114214 h 173271"/>
                <a:gd name="connsiteX9" fmla="*/ 233086 w 529403"/>
                <a:gd name="connsiteY9" fmla="*/ 130089 h 173271"/>
                <a:gd name="connsiteX10" fmla="*/ 452161 w 529403"/>
                <a:gd name="connsiteY10" fmla="*/ 41189 h 173271"/>
                <a:gd name="connsiteX11" fmla="*/ 515661 w 529403"/>
                <a:gd name="connsiteY11" fmla="*/ 6264 h 173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29403" h="173271">
                  <a:moveTo>
                    <a:pt x="515661" y="6264"/>
                  </a:moveTo>
                  <a:cubicBezTo>
                    <a:pt x="477561" y="26372"/>
                    <a:pt x="253194" y="142260"/>
                    <a:pt x="223561" y="161839"/>
                  </a:cubicBezTo>
                  <a:cubicBezTo>
                    <a:pt x="193928" y="181418"/>
                    <a:pt x="347386" y="123210"/>
                    <a:pt x="337861" y="123739"/>
                  </a:cubicBezTo>
                  <a:cubicBezTo>
                    <a:pt x="328336" y="124268"/>
                    <a:pt x="220386" y="157077"/>
                    <a:pt x="166411" y="165014"/>
                  </a:cubicBezTo>
                  <a:cubicBezTo>
                    <a:pt x="112436" y="172951"/>
                    <a:pt x="23007" y="170306"/>
                    <a:pt x="14011" y="171364"/>
                  </a:cubicBezTo>
                  <a:cubicBezTo>
                    <a:pt x="5015" y="172422"/>
                    <a:pt x="114553" y="175068"/>
                    <a:pt x="112436" y="171364"/>
                  </a:cubicBezTo>
                  <a:cubicBezTo>
                    <a:pt x="110319" y="167660"/>
                    <a:pt x="-14035" y="154431"/>
                    <a:pt x="1311" y="149139"/>
                  </a:cubicBezTo>
                  <a:cubicBezTo>
                    <a:pt x="16657" y="143847"/>
                    <a:pt x="151065" y="145435"/>
                    <a:pt x="204511" y="139614"/>
                  </a:cubicBezTo>
                  <a:cubicBezTo>
                    <a:pt x="257957" y="133793"/>
                    <a:pt x="317224" y="115801"/>
                    <a:pt x="321986" y="114214"/>
                  </a:cubicBezTo>
                  <a:cubicBezTo>
                    <a:pt x="326748" y="112627"/>
                    <a:pt x="211390" y="142260"/>
                    <a:pt x="233086" y="130089"/>
                  </a:cubicBezTo>
                  <a:cubicBezTo>
                    <a:pt x="254782" y="117918"/>
                    <a:pt x="398186" y="63414"/>
                    <a:pt x="452161" y="41189"/>
                  </a:cubicBezTo>
                  <a:cubicBezTo>
                    <a:pt x="506136" y="18964"/>
                    <a:pt x="553761" y="-13844"/>
                    <a:pt x="515661" y="62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1" name="フリーフォーム 1030">
              <a:extLst>
                <a:ext uri="{FF2B5EF4-FFF2-40B4-BE49-F238E27FC236}">
                  <a16:creationId xmlns:a16="http://schemas.microsoft.com/office/drawing/2014/main" id="{725EE65D-3FF1-E586-9749-E15BC2312317}"/>
                </a:ext>
              </a:extLst>
            </p:cNvPr>
            <p:cNvSpPr/>
            <p:nvPr/>
          </p:nvSpPr>
          <p:spPr>
            <a:xfrm>
              <a:off x="4310914" y="6883385"/>
              <a:ext cx="97266" cy="233123"/>
            </a:xfrm>
            <a:custGeom>
              <a:avLst/>
              <a:gdLst>
                <a:gd name="connsiteX0" fmla="*/ 22961 w 97266"/>
                <a:gd name="connsiteY0" fmla="*/ 15 h 233123"/>
                <a:gd name="connsiteX1" fmla="*/ 16611 w 97266"/>
                <a:gd name="connsiteY1" fmla="*/ 158765 h 233123"/>
                <a:gd name="connsiteX2" fmla="*/ 95986 w 97266"/>
                <a:gd name="connsiteY2" fmla="*/ 231790 h 233123"/>
                <a:gd name="connsiteX3" fmla="*/ 61061 w 97266"/>
                <a:gd name="connsiteY3" fmla="*/ 203215 h 233123"/>
                <a:gd name="connsiteX4" fmla="*/ 736 w 97266"/>
                <a:gd name="connsiteY4" fmla="*/ 168290 h 233123"/>
                <a:gd name="connsiteX5" fmla="*/ 22961 w 97266"/>
                <a:gd name="connsiteY5" fmla="*/ 15 h 233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266" h="233123">
                  <a:moveTo>
                    <a:pt x="22961" y="15"/>
                  </a:moveTo>
                  <a:cubicBezTo>
                    <a:pt x="25607" y="-1573"/>
                    <a:pt x="4440" y="120136"/>
                    <a:pt x="16611" y="158765"/>
                  </a:cubicBezTo>
                  <a:cubicBezTo>
                    <a:pt x="28782" y="197394"/>
                    <a:pt x="88578" y="224382"/>
                    <a:pt x="95986" y="231790"/>
                  </a:cubicBezTo>
                  <a:cubicBezTo>
                    <a:pt x="103394" y="239198"/>
                    <a:pt x="76936" y="213798"/>
                    <a:pt x="61061" y="203215"/>
                  </a:cubicBezTo>
                  <a:cubicBezTo>
                    <a:pt x="45186" y="192632"/>
                    <a:pt x="6028" y="202157"/>
                    <a:pt x="736" y="168290"/>
                  </a:cubicBezTo>
                  <a:cubicBezTo>
                    <a:pt x="-4556" y="134423"/>
                    <a:pt x="20315" y="1603"/>
                    <a:pt x="22961" y="1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2" name="フリーフォーム 1031">
              <a:extLst>
                <a:ext uri="{FF2B5EF4-FFF2-40B4-BE49-F238E27FC236}">
                  <a16:creationId xmlns:a16="http://schemas.microsoft.com/office/drawing/2014/main" id="{CFF34FE8-A4F6-0189-82C5-F763948FC14E}"/>
                </a:ext>
              </a:extLst>
            </p:cNvPr>
            <p:cNvSpPr/>
            <p:nvPr/>
          </p:nvSpPr>
          <p:spPr>
            <a:xfrm>
              <a:off x="4476746" y="6867463"/>
              <a:ext cx="59413" cy="228929"/>
            </a:xfrm>
            <a:custGeom>
              <a:avLst/>
              <a:gdLst>
                <a:gd name="connsiteX0" fmla="*/ 4 w 59413"/>
                <a:gd name="connsiteY0" fmla="*/ 62 h 228929"/>
                <a:gd name="connsiteX1" fmla="*/ 53979 w 59413"/>
                <a:gd name="connsiteY1" fmla="*/ 168337 h 228929"/>
                <a:gd name="connsiteX2" fmla="*/ 53979 w 59413"/>
                <a:gd name="connsiteY2" fmla="*/ 228662 h 228929"/>
                <a:gd name="connsiteX3" fmla="*/ 57154 w 59413"/>
                <a:gd name="connsiteY3" fmla="*/ 149287 h 228929"/>
                <a:gd name="connsiteX4" fmla="*/ 4 w 59413"/>
                <a:gd name="connsiteY4" fmla="*/ 62 h 228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413" h="228929">
                  <a:moveTo>
                    <a:pt x="4" y="62"/>
                  </a:moveTo>
                  <a:cubicBezTo>
                    <a:pt x="-525" y="3237"/>
                    <a:pt x="44983" y="130237"/>
                    <a:pt x="53979" y="168337"/>
                  </a:cubicBezTo>
                  <a:cubicBezTo>
                    <a:pt x="62975" y="206437"/>
                    <a:pt x="53450" y="231837"/>
                    <a:pt x="53979" y="228662"/>
                  </a:cubicBezTo>
                  <a:cubicBezTo>
                    <a:pt x="54508" y="225487"/>
                    <a:pt x="63504" y="183683"/>
                    <a:pt x="57154" y="149287"/>
                  </a:cubicBezTo>
                  <a:cubicBezTo>
                    <a:pt x="50804" y="114891"/>
                    <a:pt x="533" y="-3113"/>
                    <a:pt x="4" y="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3" name="フリーフォーム 1032">
              <a:extLst>
                <a:ext uri="{FF2B5EF4-FFF2-40B4-BE49-F238E27FC236}">
                  <a16:creationId xmlns:a16="http://schemas.microsoft.com/office/drawing/2014/main" id="{F63DB155-CEC8-3924-2C68-E70694AEA1C8}"/>
                </a:ext>
              </a:extLst>
            </p:cNvPr>
            <p:cNvSpPr/>
            <p:nvPr/>
          </p:nvSpPr>
          <p:spPr>
            <a:xfrm>
              <a:off x="4273476" y="6829372"/>
              <a:ext cx="76495" cy="298627"/>
            </a:xfrm>
            <a:custGeom>
              <a:avLst/>
              <a:gdLst>
                <a:gd name="connsiteX0" fmla="*/ 12774 w 76495"/>
                <a:gd name="connsiteY0" fmla="*/ 53 h 298627"/>
                <a:gd name="connsiteX1" fmla="*/ 12774 w 76495"/>
                <a:gd name="connsiteY1" fmla="*/ 228653 h 298627"/>
                <a:gd name="connsiteX2" fmla="*/ 25474 w 76495"/>
                <a:gd name="connsiteY2" fmla="*/ 263578 h 298627"/>
                <a:gd name="connsiteX3" fmla="*/ 76274 w 76495"/>
                <a:gd name="connsiteY3" fmla="*/ 298503 h 298627"/>
                <a:gd name="connsiteX4" fmla="*/ 3249 w 76495"/>
                <a:gd name="connsiteY4" fmla="*/ 250878 h 298627"/>
                <a:gd name="connsiteX5" fmla="*/ 12774 w 76495"/>
                <a:gd name="connsiteY5" fmla="*/ 53 h 298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495" h="298627">
                  <a:moveTo>
                    <a:pt x="12774" y="53"/>
                  </a:moveTo>
                  <a:cubicBezTo>
                    <a:pt x="14361" y="-3651"/>
                    <a:pt x="10657" y="184732"/>
                    <a:pt x="12774" y="228653"/>
                  </a:cubicBezTo>
                  <a:cubicBezTo>
                    <a:pt x="14891" y="272574"/>
                    <a:pt x="14891" y="251936"/>
                    <a:pt x="25474" y="263578"/>
                  </a:cubicBezTo>
                  <a:cubicBezTo>
                    <a:pt x="36057" y="275220"/>
                    <a:pt x="79978" y="300620"/>
                    <a:pt x="76274" y="298503"/>
                  </a:cubicBezTo>
                  <a:cubicBezTo>
                    <a:pt x="72570" y="296386"/>
                    <a:pt x="13832" y="296386"/>
                    <a:pt x="3249" y="250878"/>
                  </a:cubicBezTo>
                  <a:cubicBezTo>
                    <a:pt x="-7334" y="205370"/>
                    <a:pt x="11187" y="3757"/>
                    <a:pt x="12774" y="5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4" name="フリーフォーム 1033">
              <a:extLst>
                <a:ext uri="{FF2B5EF4-FFF2-40B4-BE49-F238E27FC236}">
                  <a16:creationId xmlns:a16="http://schemas.microsoft.com/office/drawing/2014/main" id="{4CE51FEB-4BB3-52D4-58B8-7340D9ADBFE2}"/>
                </a:ext>
              </a:extLst>
            </p:cNvPr>
            <p:cNvSpPr/>
            <p:nvPr/>
          </p:nvSpPr>
          <p:spPr>
            <a:xfrm>
              <a:off x="4539788" y="6842110"/>
              <a:ext cx="79837" cy="263691"/>
            </a:xfrm>
            <a:custGeom>
              <a:avLst/>
              <a:gdLst>
                <a:gd name="connsiteX0" fmla="*/ 462 w 79837"/>
                <a:gd name="connsiteY0" fmla="*/ 15 h 263691"/>
                <a:gd name="connsiteX1" fmla="*/ 22687 w 79837"/>
                <a:gd name="connsiteY1" fmla="*/ 149240 h 263691"/>
                <a:gd name="connsiteX2" fmla="*/ 38562 w 79837"/>
                <a:gd name="connsiteY2" fmla="*/ 200040 h 263691"/>
                <a:gd name="connsiteX3" fmla="*/ 19512 w 79837"/>
                <a:gd name="connsiteY3" fmla="*/ 263540 h 263691"/>
                <a:gd name="connsiteX4" fmla="*/ 44912 w 79837"/>
                <a:gd name="connsiteY4" fmla="*/ 180990 h 263691"/>
                <a:gd name="connsiteX5" fmla="*/ 79837 w 79837"/>
                <a:gd name="connsiteY5" fmla="*/ 120665 h 263691"/>
                <a:gd name="connsiteX6" fmla="*/ 44912 w 79837"/>
                <a:gd name="connsiteY6" fmla="*/ 158765 h 263691"/>
                <a:gd name="connsiteX7" fmla="*/ 462 w 79837"/>
                <a:gd name="connsiteY7" fmla="*/ 15 h 263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837" h="263691">
                  <a:moveTo>
                    <a:pt x="462" y="15"/>
                  </a:moveTo>
                  <a:cubicBezTo>
                    <a:pt x="-3242" y="-1572"/>
                    <a:pt x="16337" y="115903"/>
                    <a:pt x="22687" y="149240"/>
                  </a:cubicBezTo>
                  <a:cubicBezTo>
                    <a:pt x="29037" y="182578"/>
                    <a:pt x="39091" y="180990"/>
                    <a:pt x="38562" y="200040"/>
                  </a:cubicBezTo>
                  <a:cubicBezTo>
                    <a:pt x="38033" y="219090"/>
                    <a:pt x="18454" y="266715"/>
                    <a:pt x="19512" y="263540"/>
                  </a:cubicBezTo>
                  <a:cubicBezTo>
                    <a:pt x="20570" y="260365"/>
                    <a:pt x="34858" y="204802"/>
                    <a:pt x="44912" y="180990"/>
                  </a:cubicBezTo>
                  <a:cubicBezTo>
                    <a:pt x="54966" y="157178"/>
                    <a:pt x="79837" y="124369"/>
                    <a:pt x="79837" y="120665"/>
                  </a:cubicBezTo>
                  <a:cubicBezTo>
                    <a:pt x="79837" y="116961"/>
                    <a:pt x="53908" y="174640"/>
                    <a:pt x="44912" y="158765"/>
                  </a:cubicBezTo>
                  <a:cubicBezTo>
                    <a:pt x="35916" y="142890"/>
                    <a:pt x="4166" y="1602"/>
                    <a:pt x="462" y="1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5" name="フリーフォーム 1034">
              <a:extLst>
                <a:ext uri="{FF2B5EF4-FFF2-40B4-BE49-F238E27FC236}">
                  <a16:creationId xmlns:a16="http://schemas.microsoft.com/office/drawing/2014/main" id="{C39A84C4-A819-39B4-EBB9-AA0C53AD57DF}"/>
                </a:ext>
              </a:extLst>
            </p:cNvPr>
            <p:cNvSpPr/>
            <p:nvPr/>
          </p:nvSpPr>
          <p:spPr>
            <a:xfrm>
              <a:off x="3984612" y="7130925"/>
              <a:ext cx="505489" cy="139896"/>
            </a:xfrm>
            <a:custGeom>
              <a:avLst/>
              <a:gdLst>
                <a:gd name="connsiteX0" fmla="*/ 13 w 505489"/>
                <a:gd name="connsiteY0" fmla="*/ 139825 h 139896"/>
                <a:gd name="connsiteX1" fmla="*/ 292113 w 505489"/>
                <a:gd name="connsiteY1" fmla="*/ 57275 h 139896"/>
                <a:gd name="connsiteX2" fmla="*/ 384188 w 505489"/>
                <a:gd name="connsiteY2" fmla="*/ 57275 h 139896"/>
                <a:gd name="connsiteX3" fmla="*/ 311163 w 505489"/>
                <a:gd name="connsiteY3" fmla="*/ 19175 h 139896"/>
                <a:gd name="connsiteX4" fmla="*/ 501663 w 505489"/>
                <a:gd name="connsiteY4" fmla="*/ 63625 h 139896"/>
                <a:gd name="connsiteX5" fmla="*/ 428638 w 505489"/>
                <a:gd name="connsiteY5" fmla="*/ 41400 h 139896"/>
                <a:gd name="connsiteX6" fmla="*/ 307988 w 505489"/>
                <a:gd name="connsiteY6" fmla="*/ 125 h 139896"/>
                <a:gd name="connsiteX7" fmla="*/ 327038 w 505489"/>
                <a:gd name="connsiteY7" fmla="*/ 28700 h 139896"/>
                <a:gd name="connsiteX8" fmla="*/ 260363 w 505489"/>
                <a:gd name="connsiteY8" fmla="*/ 31875 h 139896"/>
                <a:gd name="connsiteX9" fmla="*/ 279413 w 505489"/>
                <a:gd name="connsiteY9" fmla="*/ 41400 h 139896"/>
                <a:gd name="connsiteX10" fmla="*/ 13 w 505489"/>
                <a:gd name="connsiteY10" fmla="*/ 139825 h 139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05489" h="139896">
                  <a:moveTo>
                    <a:pt x="13" y="139825"/>
                  </a:moveTo>
                  <a:cubicBezTo>
                    <a:pt x="2130" y="142471"/>
                    <a:pt x="228084" y="71033"/>
                    <a:pt x="292113" y="57275"/>
                  </a:cubicBezTo>
                  <a:cubicBezTo>
                    <a:pt x="356142" y="43517"/>
                    <a:pt x="381013" y="63625"/>
                    <a:pt x="384188" y="57275"/>
                  </a:cubicBezTo>
                  <a:cubicBezTo>
                    <a:pt x="387363" y="50925"/>
                    <a:pt x="291584" y="18117"/>
                    <a:pt x="311163" y="19175"/>
                  </a:cubicBezTo>
                  <a:cubicBezTo>
                    <a:pt x="330742" y="20233"/>
                    <a:pt x="482084" y="59921"/>
                    <a:pt x="501663" y="63625"/>
                  </a:cubicBezTo>
                  <a:cubicBezTo>
                    <a:pt x="521242" y="67329"/>
                    <a:pt x="460917" y="51983"/>
                    <a:pt x="428638" y="41400"/>
                  </a:cubicBezTo>
                  <a:cubicBezTo>
                    <a:pt x="396359" y="30817"/>
                    <a:pt x="324921" y="2242"/>
                    <a:pt x="307988" y="125"/>
                  </a:cubicBezTo>
                  <a:cubicBezTo>
                    <a:pt x="291055" y="-1992"/>
                    <a:pt x="334975" y="23408"/>
                    <a:pt x="327038" y="28700"/>
                  </a:cubicBezTo>
                  <a:cubicBezTo>
                    <a:pt x="319101" y="33992"/>
                    <a:pt x="260363" y="31875"/>
                    <a:pt x="260363" y="31875"/>
                  </a:cubicBezTo>
                  <a:cubicBezTo>
                    <a:pt x="252426" y="33992"/>
                    <a:pt x="318571" y="24467"/>
                    <a:pt x="279413" y="41400"/>
                  </a:cubicBezTo>
                  <a:cubicBezTo>
                    <a:pt x="240255" y="58333"/>
                    <a:pt x="-2104" y="137179"/>
                    <a:pt x="13" y="13982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6" name="フリーフォーム 1035">
              <a:extLst>
                <a:ext uri="{FF2B5EF4-FFF2-40B4-BE49-F238E27FC236}">
                  <a16:creationId xmlns:a16="http://schemas.microsoft.com/office/drawing/2014/main" id="{1C0F99F9-4988-D7A2-2F75-F22D078114CE}"/>
                </a:ext>
              </a:extLst>
            </p:cNvPr>
            <p:cNvSpPr/>
            <p:nvPr/>
          </p:nvSpPr>
          <p:spPr>
            <a:xfrm>
              <a:off x="4418119" y="7111007"/>
              <a:ext cx="522335" cy="100718"/>
            </a:xfrm>
            <a:custGeom>
              <a:avLst/>
              <a:gdLst>
                <a:gd name="connsiteX0" fmla="*/ 1481 w 522335"/>
                <a:gd name="connsiteY0" fmla="*/ 99418 h 100718"/>
                <a:gd name="connsiteX1" fmla="*/ 99906 w 522335"/>
                <a:gd name="connsiteY1" fmla="*/ 64493 h 100718"/>
                <a:gd name="connsiteX2" fmla="*/ 198331 w 522335"/>
                <a:gd name="connsiteY2" fmla="*/ 993 h 100718"/>
                <a:gd name="connsiteX3" fmla="*/ 195156 w 522335"/>
                <a:gd name="connsiteY3" fmla="*/ 26393 h 100718"/>
                <a:gd name="connsiteX4" fmla="*/ 385656 w 522335"/>
                <a:gd name="connsiteY4" fmla="*/ 35918 h 100718"/>
                <a:gd name="connsiteX5" fmla="*/ 334856 w 522335"/>
                <a:gd name="connsiteY5" fmla="*/ 54968 h 100718"/>
                <a:gd name="connsiteX6" fmla="*/ 522181 w 522335"/>
                <a:gd name="connsiteY6" fmla="*/ 54968 h 100718"/>
                <a:gd name="connsiteX7" fmla="*/ 363431 w 522335"/>
                <a:gd name="connsiteY7" fmla="*/ 48618 h 100718"/>
                <a:gd name="connsiteX8" fmla="*/ 179281 w 522335"/>
                <a:gd name="connsiteY8" fmla="*/ 20043 h 100718"/>
                <a:gd name="connsiteX9" fmla="*/ 1481 w 522335"/>
                <a:gd name="connsiteY9" fmla="*/ 99418 h 100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2335" h="100718">
                  <a:moveTo>
                    <a:pt x="1481" y="99418"/>
                  </a:moveTo>
                  <a:cubicBezTo>
                    <a:pt x="-11748" y="106826"/>
                    <a:pt x="67098" y="80897"/>
                    <a:pt x="99906" y="64493"/>
                  </a:cubicBezTo>
                  <a:cubicBezTo>
                    <a:pt x="132714" y="48089"/>
                    <a:pt x="182456" y="7343"/>
                    <a:pt x="198331" y="993"/>
                  </a:cubicBezTo>
                  <a:cubicBezTo>
                    <a:pt x="214206" y="-5357"/>
                    <a:pt x="163935" y="20572"/>
                    <a:pt x="195156" y="26393"/>
                  </a:cubicBezTo>
                  <a:cubicBezTo>
                    <a:pt x="226377" y="32214"/>
                    <a:pt x="362373" y="31155"/>
                    <a:pt x="385656" y="35918"/>
                  </a:cubicBezTo>
                  <a:cubicBezTo>
                    <a:pt x="408939" y="40680"/>
                    <a:pt x="312102" y="51793"/>
                    <a:pt x="334856" y="54968"/>
                  </a:cubicBezTo>
                  <a:cubicBezTo>
                    <a:pt x="357610" y="58143"/>
                    <a:pt x="517419" y="56026"/>
                    <a:pt x="522181" y="54968"/>
                  </a:cubicBezTo>
                  <a:cubicBezTo>
                    <a:pt x="526943" y="53910"/>
                    <a:pt x="420581" y="54439"/>
                    <a:pt x="363431" y="48618"/>
                  </a:cubicBezTo>
                  <a:cubicBezTo>
                    <a:pt x="306281" y="42797"/>
                    <a:pt x="236431" y="15280"/>
                    <a:pt x="179281" y="20043"/>
                  </a:cubicBezTo>
                  <a:cubicBezTo>
                    <a:pt x="122131" y="24805"/>
                    <a:pt x="14710" y="92010"/>
                    <a:pt x="1481" y="9941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7" name="フリーフォーム 1036">
              <a:extLst>
                <a:ext uri="{FF2B5EF4-FFF2-40B4-BE49-F238E27FC236}">
                  <a16:creationId xmlns:a16="http://schemas.microsoft.com/office/drawing/2014/main" id="{86A2192A-B36C-79D0-0C34-C90152E38F29}"/>
                </a:ext>
              </a:extLst>
            </p:cNvPr>
            <p:cNvSpPr/>
            <p:nvPr/>
          </p:nvSpPr>
          <p:spPr>
            <a:xfrm>
              <a:off x="3997187" y="7232467"/>
              <a:ext cx="454221" cy="22424"/>
            </a:xfrm>
            <a:custGeom>
              <a:avLst/>
              <a:gdLst>
                <a:gd name="connsiteX0" fmla="*/ 138 w 454221"/>
                <a:gd name="connsiteY0" fmla="*/ 19233 h 22424"/>
                <a:gd name="connsiteX1" fmla="*/ 320813 w 454221"/>
                <a:gd name="connsiteY1" fmla="*/ 22408 h 22424"/>
                <a:gd name="connsiteX2" fmla="*/ 317638 w 454221"/>
                <a:gd name="connsiteY2" fmla="*/ 3358 h 22424"/>
                <a:gd name="connsiteX3" fmla="*/ 454163 w 454221"/>
                <a:gd name="connsiteY3" fmla="*/ 22408 h 22424"/>
                <a:gd name="connsiteX4" fmla="*/ 333513 w 454221"/>
                <a:gd name="connsiteY4" fmla="*/ 6533 h 22424"/>
                <a:gd name="connsiteX5" fmla="*/ 241438 w 454221"/>
                <a:gd name="connsiteY5" fmla="*/ 183 h 22424"/>
                <a:gd name="connsiteX6" fmla="*/ 279538 w 454221"/>
                <a:gd name="connsiteY6" fmla="*/ 12883 h 22424"/>
                <a:gd name="connsiteX7" fmla="*/ 138 w 454221"/>
                <a:gd name="connsiteY7" fmla="*/ 19233 h 22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4221" h="22424">
                  <a:moveTo>
                    <a:pt x="138" y="19233"/>
                  </a:moveTo>
                  <a:cubicBezTo>
                    <a:pt x="7017" y="20820"/>
                    <a:pt x="320813" y="22408"/>
                    <a:pt x="320813" y="22408"/>
                  </a:cubicBezTo>
                  <a:cubicBezTo>
                    <a:pt x="373729" y="19762"/>
                    <a:pt x="295413" y="3358"/>
                    <a:pt x="317638" y="3358"/>
                  </a:cubicBezTo>
                  <a:cubicBezTo>
                    <a:pt x="339863" y="3358"/>
                    <a:pt x="451517" y="21879"/>
                    <a:pt x="454163" y="22408"/>
                  </a:cubicBezTo>
                  <a:cubicBezTo>
                    <a:pt x="456809" y="22937"/>
                    <a:pt x="368967" y="10237"/>
                    <a:pt x="333513" y="6533"/>
                  </a:cubicBezTo>
                  <a:cubicBezTo>
                    <a:pt x="298059" y="2829"/>
                    <a:pt x="250434" y="-875"/>
                    <a:pt x="241438" y="183"/>
                  </a:cubicBezTo>
                  <a:cubicBezTo>
                    <a:pt x="232442" y="1241"/>
                    <a:pt x="314463" y="9708"/>
                    <a:pt x="279538" y="12883"/>
                  </a:cubicBezTo>
                  <a:cubicBezTo>
                    <a:pt x="244613" y="16058"/>
                    <a:pt x="-6741" y="17646"/>
                    <a:pt x="138" y="192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8" name="フリーフォーム 1037">
              <a:extLst>
                <a:ext uri="{FF2B5EF4-FFF2-40B4-BE49-F238E27FC236}">
                  <a16:creationId xmlns:a16="http://schemas.microsoft.com/office/drawing/2014/main" id="{34264C09-2226-7AEB-5E4C-E3A892C850AA}"/>
                </a:ext>
              </a:extLst>
            </p:cNvPr>
            <p:cNvSpPr/>
            <p:nvPr/>
          </p:nvSpPr>
          <p:spPr>
            <a:xfrm>
              <a:off x="4339891" y="7150082"/>
              <a:ext cx="635569" cy="107995"/>
            </a:xfrm>
            <a:custGeom>
              <a:avLst/>
              <a:gdLst>
                <a:gd name="connsiteX0" fmla="*/ 334 w 635569"/>
                <a:gd name="connsiteY0" fmla="*/ 79393 h 107995"/>
                <a:gd name="connsiteX1" fmla="*/ 120984 w 635569"/>
                <a:gd name="connsiteY1" fmla="*/ 88918 h 107995"/>
                <a:gd name="connsiteX2" fmla="*/ 247984 w 635569"/>
                <a:gd name="connsiteY2" fmla="*/ 76218 h 107995"/>
                <a:gd name="connsiteX3" fmla="*/ 120984 w 635569"/>
                <a:gd name="connsiteY3" fmla="*/ 107968 h 107995"/>
                <a:gd name="connsiteX4" fmla="*/ 355934 w 635569"/>
                <a:gd name="connsiteY4" fmla="*/ 69868 h 107995"/>
                <a:gd name="connsiteX5" fmla="*/ 460709 w 635569"/>
                <a:gd name="connsiteY5" fmla="*/ 47643 h 107995"/>
                <a:gd name="connsiteX6" fmla="*/ 359109 w 635569"/>
                <a:gd name="connsiteY6" fmla="*/ 57168 h 107995"/>
                <a:gd name="connsiteX7" fmla="*/ 635334 w 635569"/>
                <a:gd name="connsiteY7" fmla="*/ 18 h 107995"/>
                <a:gd name="connsiteX8" fmla="*/ 403559 w 635569"/>
                <a:gd name="connsiteY8" fmla="*/ 50818 h 107995"/>
                <a:gd name="connsiteX9" fmla="*/ 216234 w 635569"/>
                <a:gd name="connsiteY9" fmla="*/ 44468 h 107995"/>
                <a:gd name="connsiteX10" fmla="*/ 289259 w 635569"/>
                <a:gd name="connsiteY10" fmla="*/ 63518 h 107995"/>
                <a:gd name="connsiteX11" fmla="*/ 159084 w 635569"/>
                <a:gd name="connsiteY11" fmla="*/ 82568 h 107995"/>
                <a:gd name="connsiteX12" fmla="*/ 334 w 635569"/>
                <a:gd name="connsiteY12" fmla="*/ 79393 h 10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35569" h="107995">
                  <a:moveTo>
                    <a:pt x="334" y="79393"/>
                  </a:moveTo>
                  <a:cubicBezTo>
                    <a:pt x="-6016" y="80451"/>
                    <a:pt x="79709" y="89447"/>
                    <a:pt x="120984" y="88918"/>
                  </a:cubicBezTo>
                  <a:cubicBezTo>
                    <a:pt x="162259" y="88389"/>
                    <a:pt x="247984" y="73043"/>
                    <a:pt x="247984" y="76218"/>
                  </a:cubicBezTo>
                  <a:cubicBezTo>
                    <a:pt x="247984" y="79393"/>
                    <a:pt x="102993" y="109026"/>
                    <a:pt x="120984" y="107968"/>
                  </a:cubicBezTo>
                  <a:cubicBezTo>
                    <a:pt x="138975" y="106910"/>
                    <a:pt x="299313" y="79922"/>
                    <a:pt x="355934" y="69868"/>
                  </a:cubicBezTo>
                  <a:cubicBezTo>
                    <a:pt x="412555" y="59814"/>
                    <a:pt x="460180" y="49760"/>
                    <a:pt x="460709" y="47643"/>
                  </a:cubicBezTo>
                  <a:cubicBezTo>
                    <a:pt x="461238" y="45526"/>
                    <a:pt x="330005" y="65105"/>
                    <a:pt x="359109" y="57168"/>
                  </a:cubicBezTo>
                  <a:cubicBezTo>
                    <a:pt x="388213" y="49231"/>
                    <a:pt x="627926" y="1076"/>
                    <a:pt x="635334" y="18"/>
                  </a:cubicBezTo>
                  <a:cubicBezTo>
                    <a:pt x="642742" y="-1040"/>
                    <a:pt x="473409" y="43410"/>
                    <a:pt x="403559" y="50818"/>
                  </a:cubicBezTo>
                  <a:cubicBezTo>
                    <a:pt x="333709" y="58226"/>
                    <a:pt x="235284" y="42351"/>
                    <a:pt x="216234" y="44468"/>
                  </a:cubicBezTo>
                  <a:cubicBezTo>
                    <a:pt x="197184" y="46585"/>
                    <a:pt x="298784" y="57168"/>
                    <a:pt x="289259" y="63518"/>
                  </a:cubicBezTo>
                  <a:cubicBezTo>
                    <a:pt x="279734" y="69868"/>
                    <a:pt x="207238" y="79393"/>
                    <a:pt x="159084" y="82568"/>
                  </a:cubicBezTo>
                  <a:cubicBezTo>
                    <a:pt x="110930" y="85743"/>
                    <a:pt x="6684" y="78335"/>
                    <a:pt x="334" y="79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9" name="フリーフォーム 1038">
              <a:extLst>
                <a:ext uri="{FF2B5EF4-FFF2-40B4-BE49-F238E27FC236}">
                  <a16:creationId xmlns:a16="http://schemas.microsoft.com/office/drawing/2014/main" id="{86508227-0064-BAA1-8EE8-5EDBBD00FC28}"/>
                </a:ext>
              </a:extLst>
            </p:cNvPr>
            <p:cNvSpPr/>
            <p:nvPr/>
          </p:nvSpPr>
          <p:spPr>
            <a:xfrm>
              <a:off x="4057650" y="7289787"/>
              <a:ext cx="461453" cy="114948"/>
            </a:xfrm>
            <a:custGeom>
              <a:avLst/>
              <a:gdLst>
                <a:gd name="connsiteX0" fmla="*/ 0 w 461453"/>
                <a:gd name="connsiteY0" fmla="*/ 28588 h 114948"/>
                <a:gd name="connsiteX1" fmla="*/ 193675 w 461453"/>
                <a:gd name="connsiteY1" fmla="*/ 22238 h 114948"/>
                <a:gd name="connsiteX2" fmla="*/ 342900 w 461453"/>
                <a:gd name="connsiteY2" fmla="*/ 38113 h 114948"/>
                <a:gd name="connsiteX3" fmla="*/ 327025 w 461453"/>
                <a:gd name="connsiteY3" fmla="*/ 15888 h 114948"/>
                <a:gd name="connsiteX4" fmla="*/ 412750 w 461453"/>
                <a:gd name="connsiteY4" fmla="*/ 25413 h 114948"/>
                <a:gd name="connsiteX5" fmla="*/ 428625 w 461453"/>
                <a:gd name="connsiteY5" fmla="*/ 44463 h 114948"/>
                <a:gd name="connsiteX6" fmla="*/ 460375 w 461453"/>
                <a:gd name="connsiteY6" fmla="*/ 114313 h 114948"/>
                <a:gd name="connsiteX7" fmla="*/ 454025 w 461453"/>
                <a:gd name="connsiteY7" fmla="*/ 76213 h 114948"/>
                <a:gd name="connsiteX8" fmla="*/ 454025 w 461453"/>
                <a:gd name="connsiteY8" fmla="*/ 28588 h 114948"/>
                <a:gd name="connsiteX9" fmla="*/ 374650 w 461453"/>
                <a:gd name="connsiteY9" fmla="*/ 19063 h 114948"/>
                <a:gd name="connsiteX10" fmla="*/ 219075 w 461453"/>
                <a:gd name="connsiteY10" fmla="*/ 13 h 114948"/>
                <a:gd name="connsiteX11" fmla="*/ 263525 w 461453"/>
                <a:gd name="connsiteY11" fmla="*/ 22238 h 114948"/>
                <a:gd name="connsiteX12" fmla="*/ 111125 w 461453"/>
                <a:gd name="connsiteY12" fmla="*/ 22238 h 114948"/>
                <a:gd name="connsiteX13" fmla="*/ 0 w 461453"/>
                <a:gd name="connsiteY13" fmla="*/ 28588 h 114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61453" h="114948">
                  <a:moveTo>
                    <a:pt x="0" y="28588"/>
                  </a:moveTo>
                  <a:cubicBezTo>
                    <a:pt x="68262" y="24619"/>
                    <a:pt x="136525" y="20650"/>
                    <a:pt x="193675" y="22238"/>
                  </a:cubicBezTo>
                  <a:cubicBezTo>
                    <a:pt x="250825" y="23825"/>
                    <a:pt x="320675" y="39171"/>
                    <a:pt x="342900" y="38113"/>
                  </a:cubicBezTo>
                  <a:cubicBezTo>
                    <a:pt x="365125" y="37055"/>
                    <a:pt x="315383" y="18005"/>
                    <a:pt x="327025" y="15888"/>
                  </a:cubicBezTo>
                  <a:cubicBezTo>
                    <a:pt x="338667" y="13771"/>
                    <a:pt x="412750" y="25413"/>
                    <a:pt x="412750" y="25413"/>
                  </a:cubicBezTo>
                  <a:cubicBezTo>
                    <a:pt x="429683" y="30175"/>
                    <a:pt x="420688" y="29646"/>
                    <a:pt x="428625" y="44463"/>
                  </a:cubicBezTo>
                  <a:cubicBezTo>
                    <a:pt x="436563" y="59280"/>
                    <a:pt x="456142" y="109021"/>
                    <a:pt x="460375" y="114313"/>
                  </a:cubicBezTo>
                  <a:cubicBezTo>
                    <a:pt x="464608" y="119605"/>
                    <a:pt x="455083" y="90500"/>
                    <a:pt x="454025" y="76213"/>
                  </a:cubicBezTo>
                  <a:cubicBezTo>
                    <a:pt x="452967" y="61926"/>
                    <a:pt x="467254" y="38113"/>
                    <a:pt x="454025" y="28588"/>
                  </a:cubicBezTo>
                  <a:cubicBezTo>
                    <a:pt x="440796" y="19063"/>
                    <a:pt x="374650" y="19063"/>
                    <a:pt x="374650" y="19063"/>
                  </a:cubicBezTo>
                  <a:cubicBezTo>
                    <a:pt x="335492" y="14300"/>
                    <a:pt x="237596" y="-516"/>
                    <a:pt x="219075" y="13"/>
                  </a:cubicBezTo>
                  <a:cubicBezTo>
                    <a:pt x="200554" y="542"/>
                    <a:pt x="281517" y="18534"/>
                    <a:pt x="263525" y="22238"/>
                  </a:cubicBezTo>
                  <a:cubicBezTo>
                    <a:pt x="245533" y="25942"/>
                    <a:pt x="111125" y="22238"/>
                    <a:pt x="111125" y="22238"/>
                  </a:cubicBezTo>
                  <a:lnTo>
                    <a:pt x="0" y="2858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0" name="フリーフォーム 1039">
              <a:extLst>
                <a:ext uri="{FF2B5EF4-FFF2-40B4-BE49-F238E27FC236}">
                  <a16:creationId xmlns:a16="http://schemas.microsoft.com/office/drawing/2014/main" id="{25A74C6C-4E75-4148-F289-377D9AAB5696}"/>
                </a:ext>
              </a:extLst>
            </p:cNvPr>
            <p:cNvSpPr/>
            <p:nvPr/>
          </p:nvSpPr>
          <p:spPr>
            <a:xfrm>
              <a:off x="4076313" y="7292495"/>
              <a:ext cx="298865" cy="25982"/>
            </a:xfrm>
            <a:custGeom>
              <a:avLst/>
              <a:gdLst>
                <a:gd name="connsiteX0" fmla="*/ 387 w 298865"/>
                <a:gd name="connsiteY0" fmla="*/ 25880 h 25982"/>
                <a:gd name="connsiteX1" fmla="*/ 105162 w 298865"/>
                <a:gd name="connsiteY1" fmla="*/ 10005 h 25982"/>
                <a:gd name="connsiteX2" fmla="*/ 298837 w 298865"/>
                <a:gd name="connsiteY2" fmla="*/ 25880 h 25982"/>
                <a:gd name="connsiteX3" fmla="*/ 121037 w 298865"/>
                <a:gd name="connsiteY3" fmla="*/ 480 h 25982"/>
                <a:gd name="connsiteX4" fmla="*/ 140087 w 298865"/>
                <a:gd name="connsiteY4" fmla="*/ 10005 h 25982"/>
                <a:gd name="connsiteX5" fmla="*/ 387 w 298865"/>
                <a:gd name="connsiteY5" fmla="*/ 25880 h 25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8865" h="25982">
                  <a:moveTo>
                    <a:pt x="387" y="25880"/>
                  </a:moveTo>
                  <a:cubicBezTo>
                    <a:pt x="-5434" y="25880"/>
                    <a:pt x="55420" y="10005"/>
                    <a:pt x="105162" y="10005"/>
                  </a:cubicBezTo>
                  <a:cubicBezTo>
                    <a:pt x="154904" y="10005"/>
                    <a:pt x="296191" y="27468"/>
                    <a:pt x="298837" y="25880"/>
                  </a:cubicBezTo>
                  <a:cubicBezTo>
                    <a:pt x="301483" y="24292"/>
                    <a:pt x="121037" y="480"/>
                    <a:pt x="121037" y="480"/>
                  </a:cubicBezTo>
                  <a:cubicBezTo>
                    <a:pt x="94579" y="-2166"/>
                    <a:pt x="153845" y="6830"/>
                    <a:pt x="140087" y="10005"/>
                  </a:cubicBezTo>
                  <a:cubicBezTo>
                    <a:pt x="126329" y="13180"/>
                    <a:pt x="6208" y="25880"/>
                    <a:pt x="387" y="2588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1" name="フリーフォーム 1040">
              <a:extLst>
                <a:ext uri="{FF2B5EF4-FFF2-40B4-BE49-F238E27FC236}">
                  <a16:creationId xmlns:a16="http://schemas.microsoft.com/office/drawing/2014/main" id="{BD8D89F6-88C1-BE48-815C-CDCB003A9D5A}"/>
                </a:ext>
              </a:extLst>
            </p:cNvPr>
            <p:cNvSpPr/>
            <p:nvPr/>
          </p:nvSpPr>
          <p:spPr>
            <a:xfrm>
              <a:off x="4485775" y="7204471"/>
              <a:ext cx="450834" cy="129834"/>
            </a:xfrm>
            <a:custGeom>
              <a:avLst/>
              <a:gdLst>
                <a:gd name="connsiteX0" fmla="*/ 500 w 450834"/>
                <a:gd name="connsiteY0" fmla="*/ 129779 h 129834"/>
                <a:gd name="connsiteX1" fmla="*/ 216400 w 450834"/>
                <a:gd name="connsiteY1" fmla="*/ 75804 h 129834"/>
                <a:gd name="connsiteX2" fmla="*/ 403725 w 450834"/>
                <a:gd name="connsiteY2" fmla="*/ 5954 h 129834"/>
                <a:gd name="connsiteX3" fmla="*/ 445000 w 450834"/>
                <a:gd name="connsiteY3" fmla="*/ 5954 h 129834"/>
                <a:gd name="connsiteX4" fmla="*/ 305300 w 450834"/>
                <a:gd name="connsiteY4" fmla="*/ 25004 h 129834"/>
                <a:gd name="connsiteX5" fmla="*/ 168775 w 450834"/>
                <a:gd name="connsiteY5" fmla="*/ 44054 h 129834"/>
                <a:gd name="connsiteX6" fmla="*/ 244975 w 450834"/>
                <a:gd name="connsiteY6" fmla="*/ 44054 h 129834"/>
                <a:gd name="connsiteX7" fmla="*/ 159250 w 450834"/>
                <a:gd name="connsiteY7" fmla="*/ 85329 h 129834"/>
                <a:gd name="connsiteX8" fmla="*/ 500 w 450834"/>
                <a:gd name="connsiteY8" fmla="*/ 129779 h 129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0834" h="129834">
                  <a:moveTo>
                    <a:pt x="500" y="129779"/>
                  </a:moveTo>
                  <a:cubicBezTo>
                    <a:pt x="10025" y="128191"/>
                    <a:pt x="149196" y="96441"/>
                    <a:pt x="216400" y="75804"/>
                  </a:cubicBezTo>
                  <a:cubicBezTo>
                    <a:pt x="283604" y="55166"/>
                    <a:pt x="365625" y="17596"/>
                    <a:pt x="403725" y="5954"/>
                  </a:cubicBezTo>
                  <a:cubicBezTo>
                    <a:pt x="441825" y="-5688"/>
                    <a:pt x="461404" y="2779"/>
                    <a:pt x="445000" y="5954"/>
                  </a:cubicBezTo>
                  <a:cubicBezTo>
                    <a:pt x="428596" y="9129"/>
                    <a:pt x="305300" y="25004"/>
                    <a:pt x="305300" y="25004"/>
                  </a:cubicBezTo>
                  <a:cubicBezTo>
                    <a:pt x="259262" y="31354"/>
                    <a:pt x="178829" y="40879"/>
                    <a:pt x="168775" y="44054"/>
                  </a:cubicBezTo>
                  <a:cubicBezTo>
                    <a:pt x="158721" y="47229"/>
                    <a:pt x="246562" y="37175"/>
                    <a:pt x="244975" y="44054"/>
                  </a:cubicBezTo>
                  <a:cubicBezTo>
                    <a:pt x="243388" y="50933"/>
                    <a:pt x="198408" y="72100"/>
                    <a:pt x="159250" y="85329"/>
                  </a:cubicBezTo>
                  <a:cubicBezTo>
                    <a:pt x="120092" y="98558"/>
                    <a:pt x="-9025" y="131367"/>
                    <a:pt x="500" y="12977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2" name="フリーフォーム 1041">
              <a:extLst>
                <a:ext uri="{FF2B5EF4-FFF2-40B4-BE49-F238E27FC236}">
                  <a16:creationId xmlns:a16="http://schemas.microsoft.com/office/drawing/2014/main" id="{3A2FE475-F80A-625A-CA76-057BFC448889}"/>
                </a:ext>
              </a:extLst>
            </p:cNvPr>
            <p:cNvSpPr/>
            <p:nvPr/>
          </p:nvSpPr>
          <p:spPr>
            <a:xfrm>
              <a:off x="4086225" y="7318375"/>
              <a:ext cx="376634" cy="123842"/>
            </a:xfrm>
            <a:custGeom>
              <a:avLst/>
              <a:gdLst>
                <a:gd name="connsiteX0" fmla="*/ 0 w 376634"/>
                <a:gd name="connsiteY0" fmla="*/ 0 h 123842"/>
                <a:gd name="connsiteX1" fmla="*/ 234950 w 376634"/>
                <a:gd name="connsiteY1" fmla="*/ 85725 h 123842"/>
                <a:gd name="connsiteX2" fmla="*/ 206375 w 376634"/>
                <a:gd name="connsiteY2" fmla="*/ 57150 h 123842"/>
                <a:gd name="connsiteX3" fmla="*/ 311150 w 376634"/>
                <a:gd name="connsiteY3" fmla="*/ 101600 h 123842"/>
                <a:gd name="connsiteX4" fmla="*/ 374650 w 376634"/>
                <a:gd name="connsiteY4" fmla="*/ 123825 h 123842"/>
                <a:gd name="connsiteX5" fmla="*/ 349250 w 376634"/>
                <a:gd name="connsiteY5" fmla="*/ 98425 h 123842"/>
                <a:gd name="connsiteX6" fmla="*/ 238125 w 376634"/>
                <a:gd name="connsiteY6" fmla="*/ 66675 h 123842"/>
                <a:gd name="connsiteX7" fmla="*/ 187325 w 376634"/>
                <a:gd name="connsiteY7" fmla="*/ 53975 h 123842"/>
                <a:gd name="connsiteX8" fmla="*/ 0 w 376634"/>
                <a:gd name="connsiteY8" fmla="*/ 0 h 123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6634" h="123842">
                  <a:moveTo>
                    <a:pt x="0" y="0"/>
                  </a:moveTo>
                  <a:cubicBezTo>
                    <a:pt x="100277" y="38100"/>
                    <a:pt x="200554" y="76200"/>
                    <a:pt x="234950" y="85725"/>
                  </a:cubicBezTo>
                  <a:cubicBezTo>
                    <a:pt x="269346" y="95250"/>
                    <a:pt x="193675" y="54504"/>
                    <a:pt x="206375" y="57150"/>
                  </a:cubicBezTo>
                  <a:cubicBezTo>
                    <a:pt x="219075" y="59796"/>
                    <a:pt x="283104" y="90488"/>
                    <a:pt x="311150" y="101600"/>
                  </a:cubicBezTo>
                  <a:cubicBezTo>
                    <a:pt x="339196" y="112713"/>
                    <a:pt x="368300" y="124354"/>
                    <a:pt x="374650" y="123825"/>
                  </a:cubicBezTo>
                  <a:cubicBezTo>
                    <a:pt x="381000" y="123296"/>
                    <a:pt x="372004" y="107950"/>
                    <a:pt x="349250" y="98425"/>
                  </a:cubicBezTo>
                  <a:cubicBezTo>
                    <a:pt x="326496" y="88900"/>
                    <a:pt x="265112" y="74083"/>
                    <a:pt x="238125" y="66675"/>
                  </a:cubicBezTo>
                  <a:cubicBezTo>
                    <a:pt x="211138" y="59267"/>
                    <a:pt x="187325" y="53975"/>
                    <a:pt x="187325" y="53975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3" name="フリーフォーム 1042">
              <a:extLst>
                <a:ext uri="{FF2B5EF4-FFF2-40B4-BE49-F238E27FC236}">
                  <a16:creationId xmlns:a16="http://schemas.microsoft.com/office/drawing/2014/main" id="{A8558048-BE32-B0AE-2B82-1454790BB46E}"/>
                </a:ext>
              </a:extLst>
            </p:cNvPr>
            <p:cNvSpPr/>
            <p:nvPr/>
          </p:nvSpPr>
          <p:spPr>
            <a:xfrm>
              <a:off x="4410035" y="7204469"/>
              <a:ext cx="546153" cy="207739"/>
            </a:xfrm>
            <a:custGeom>
              <a:avLst/>
              <a:gdLst>
                <a:gd name="connsiteX0" fmla="*/ 40 w 546153"/>
                <a:gd name="connsiteY0" fmla="*/ 148831 h 207739"/>
                <a:gd name="connsiteX1" fmla="*/ 196890 w 546153"/>
                <a:gd name="connsiteY1" fmla="*/ 177406 h 207739"/>
                <a:gd name="connsiteX2" fmla="*/ 425490 w 546153"/>
                <a:gd name="connsiteY2" fmla="*/ 18656 h 207739"/>
                <a:gd name="connsiteX3" fmla="*/ 546140 w 546153"/>
                <a:gd name="connsiteY3" fmla="*/ 5956 h 207739"/>
                <a:gd name="connsiteX4" fmla="*/ 419140 w 546153"/>
                <a:gd name="connsiteY4" fmla="*/ 44056 h 207739"/>
                <a:gd name="connsiteX5" fmla="*/ 346115 w 546153"/>
                <a:gd name="connsiteY5" fmla="*/ 85331 h 207739"/>
                <a:gd name="connsiteX6" fmla="*/ 181015 w 546153"/>
                <a:gd name="connsiteY6" fmla="*/ 205981 h 207739"/>
                <a:gd name="connsiteX7" fmla="*/ 40 w 546153"/>
                <a:gd name="connsiteY7" fmla="*/ 148831 h 207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6153" h="207739">
                  <a:moveTo>
                    <a:pt x="40" y="148831"/>
                  </a:moveTo>
                  <a:cubicBezTo>
                    <a:pt x="2686" y="144069"/>
                    <a:pt x="125982" y="199102"/>
                    <a:pt x="196890" y="177406"/>
                  </a:cubicBezTo>
                  <a:cubicBezTo>
                    <a:pt x="267798" y="155710"/>
                    <a:pt x="367282" y="47231"/>
                    <a:pt x="425490" y="18656"/>
                  </a:cubicBezTo>
                  <a:cubicBezTo>
                    <a:pt x="483698" y="-9919"/>
                    <a:pt x="547198" y="1723"/>
                    <a:pt x="546140" y="5956"/>
                  </a:cubicBezTo>
                  <a:cubicBezTo>
                    <a:pt x="545082" y="10189"/>
                    <a:pt x="452477" y="30827"/>
                    <a:pt x="419140" y="44056"/>
                  </a:cubicBezTo>
                  <a:cubicBezTo>
                    <a:pt x="385803" y="57285"/>
                    <a:pt x="385803" y="58343"/>
                    <a:pt x="346115" y="85331"/>
                  </a:cubicBezTo>
                  <a:cubicBezTo>
                    <a:pt x="306428" y="112318"/>
                    <a:pt x="236048" y="192752"/>
                    <a:pt x="181015" y="205981"/>
                  </a:cubicBezTo>
                  <a:cubicBezTo>
                    <a:pt x="125982" y="219210"/>
                    <a:pt x="-2606" y="153593"/>
                    <a:pt x="40" y="14883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4" name="フリーフォーム 1043">
              <a:extLst>
                <a:ext uri="{FF2B5EF4-FFF2-40B4-BE49-F238E27FC236}">
                  <a16:creationId xmlns:a16="http://schemas.microsoft.com/office/drawing/2014/main" id="{C859CDA2-CB7C-DEEB-638B-972349EAF76C}"/>
                </a:ext>
              </a:extLst>
            </p:cNvPr>
            <p:cNvSpPr/>
            <p:nvPr/>
          </p:nvSpPr>
          <p:spPr>
            <a:xfrm>
              <a:off x="4413142" y="5491276"/>
              <a:ext cx="169699" cy="396207"/>
            </a:xfrm>
            <a:custGeom>
              <a:avLst/>
              <a:gdLst>
                <a:gd name="connsiteX0" fmla="*/ 108 w 169699"/>
                <a:gd name="connsiteY0" fmla="*/ 1474 h 396207"/>
                <a:gd name="connsiteX1" fmla="*/ 15983 w 169699"/>
                <a:gd name="connsiteY1" fmla="*/ 176099 h 396207"/>
                <a:gd name="connsiteX2" fmla="*/ 6458 w 169699"/>
                <a:gd name="connsiteY2" fmla="*/ 350724 h 396207"/>
                <a:gd name="connsiteX3" fmla="*/ 35033 w 169699"/>
                <a:gd name="connsiteY3" fmla="*/ 220549 h 396207"/>
                <a:gd name="connsiteX4" fmla="*/ 168383 w 169699"/>
                <a:gd name="connsiteY4" fmla="*/ 84024 h 396207"/>
                <a:gd name="connsiteX5" fmla="*/ 101708 w 169699"/>
                <a:gd name="connsiteY5" fmla="*/ 141174 h 396207"/>
                <a:gd name="connsiteX6" fmla="*/ 76308 w 169699"/>
                <a:gd name="connsiteY6" fmla="*/ 191974 h 396207"/>
                <a:gd name="connsiteX7" fmla="*/ 60433 w 169699"/>
                <a:gd name="connsiteY7" fmla="*/ 395174 h 396207"/>
                <a:gd name="connsiteX8" fmla="*/ 63608 w 169699"/>
                <a:gd name="connsiteY8" fmla="*/ 268174 h 396207"/>
                <a:gd name="connsiteX9" fmla="*/ 57258 w 169699"/>
                <a:gd name="connsiteY9" fmla="*/ 204674 h 396207"/>
                <a:gd name="connsiteX10" fmla="*/ 41383 w 169699"/>
                <a:gd name="connsiteY10" fmla="*/ 245949 h 396207"/>
                <a:gd name="connsiteX11" fmla="*/ 47733 w 169699"/>
                <a:gd name="connsiteY11" fmla="*/ 172924 h 396207"/>
                <a:gd name="connsiteX12" fmla="*/ 25508 w 169699"/>
                <a:gd name="connsiteY12" fmla="*/ 207849 h 396207"/>
                <a:gd name="connsiteX13" fmla="*/ 25508 w 169699"/>
                <a:gd name="connsiteY13" fmla="*/ 96724 h 396207"/>
                <a:gd name="connsiteX14" fmla="*/ 108 w 169699"/>
                <a:gd name="connsiteY14" fmla="*/ 1474 h 396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9699" h="396207">
                  <a:moveTo>
                    <a:pt x="108" y="1474"/>
                  </a:moveTo>
                  <a:cubicBezTo>
                    <a:pt x="-1479" y="14703"/>
                    <a:pt x="14925" y="117891"/>
                    <a:pt x="15983" y="176099"/>
                  </a:cubicBezTo>
                  <a:cubicBezTo>
                    <a:pt x="17041" y="234307"/>
                    <a:pt x="3283" y="343316"/>
                    <a:pt x="6458" y="350724"/>
                  </a:cubicBezTo>
                  <a:cubicBezTo>
                    <a:pt x="9633" y="358132"/>
                    <a:pt x="8045" y="264999"/>
                    <a:pt x="35033" y="220549"/>
                  </a:cubicBezTo>
                  <a:cubicBezTo>
                    <a:pt x="62021" y="176099"/>
                    <a:pt x="157271" y="97253"/>
                    <a:pt x="168383" y="84024"/>
                  </a:cubicBezTo>
                  <a:cubicBezTo>
                    <a:pt x="179495" y="70795"/>
                    <a:pt x="117054" y="123182"/>
                    <a:pt x="101708" y="141174"/>
                  </a:cubicBezTo>
                  <a:cubicBezTo>
                    <a:pt x="86362" y="159166"/>
                    <a:pt x="83187" y="149641"/>
                    <a:pt x="76308" y="191974"/>
                  </a:cubicBezTo>
                  <a:cubicBezTo>
                    <a:pt x="69429" y="234307"/>
                    <a:pt x="62550" y="382474"/>
                    <a:pt x="60433" y="395174"/>
                  </a:cubicBezTo>
                  <a:cubicBezTo>
                    <a:pt x="58316" y="407874"/>
                    <a:pt x="64137" y="299924"/>
                    <a:pt x="63608" y="268174"/>
                  </a:cubicBezTo>
                  <a:cubicBezTo>
                    <a:pt x="63079" y="236424"/>
                    <a:pt x="60962" y="208378"/>
                    <a:pt x="57258" y="204674"/>
                  </a:cubicBezTo>
                  <a:cubicBezTo>
                    <a:pt x="53554" y="200970"/>
                    <a:pt x="42970" y="251241"/>
                    <a:pt x="41383" y="245949"/>
                  </a:cubicBezTo>
                  <a:cubicBezTo>
                    <a:pt x="39796" y="240657"/>
                    <a:pt x="50379" y="179274"/>
                    <a:pt x="47733" y="172924"/>
                  </a:cubicBezTo>
                  <a:cubicBezTo>
                    <a:pt x="45087" y="166574"/>
                    <a:pt x="29212" y="220549"/>
                    <a:pt x="25508" y="207849"/>
                  </a:cubicBezTo>
                  <a:cubicBezTo>
                    <a:pt x="21804" y="195149"/>
                    <a:pt x="26566" y="125828"/>
                    <a:pt x="25508" y="96724"/>
                  </a:cubicBezTo>
                  <a:cubicBezTo>
                    <a:pt x="24450" y="67620"/>
                    <a:pt x="1695" y="-11755"/>
                    <a:pt x="108" y="147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5" name="フリーフォーム 1044">
              <a:extLst>
                <a:ext uri="{FF2B5EF4-FFF2-40B4-BE49-F238E27FC236}">
                  <a16:creationId xmlns:a16="http://schemas.microsoft.com/office/drawing/2014/main" id="{17EEF4B8-39D2-54AD-205C-61A00789D384}"/>
                </a:ext>
              </a:extLst>
            </p:cNvPr>
            <p:cNvSpPr/>
            <p:nvPr/>
          </p:nvSpPr>
          <p:spPr>
            <a:xfrm>
              <a:off x="3330574" y="5630529"/>
              <a:ext cx="534609" cy="135327"/>
            </a:xfrm>
            <a:custGeom>
              <a:avLst/>
              <a:gdLst>
                <a:gd name="connsiteX0" fmla="*/ 1 w 534609"/>
                <a:gd name="connsiteY0" fmla="*/ 135271 h 135327"/>
                <a:gd name="connsiteX1" fmla="*/ 203201 w 534609"/>
                <a:gd name="connsiteY1" fmla="*/ 27321 h 135327"/>
                <a:gd name="connsiteX2" fmla="*/ 381001 w 534609"/>
                <a:gd name="connsiteY2" fmla="*/ 17796 h 135327"/>
                <a:gd name="connsiteX3" fmla="*/ 365126 w 534609"/>
                <a:gd name="connsiteY3" fmla="*/ 5096 h 135327"/>
                <a:gd name="connsiteX4" fmla="*/ 498476 w 534609"/>
                <a:gd name="connsiteY4" fmla="*/ 20971 h 135327"/>
                <a:gd name="connsiteX5" fmla="*/ 533401 w 534609"/>
                <a:gd name="connsiteY5" fmla="*/ 24146 h 135327"/>
                <a:gd name="connsiteX6" fmla="*/ 466726 w 534609"/>
                <a:gd name="connsiteY6" fmla="*/ 20971 h 135327"/>
                <a:gd name="connsiteX7" fmla="*/ 390526 w 534609"/>
                <a:gd name="connsiteY7" fmla="*/ 5096 h 135327"/>
                <a:gd name="connsiteX8" fmla="*/ 200026 w 534609"/>
                <a:gd name="connsiteY8" fmla="*/ 11446 h 135327"/>
                <a:gd name="connsiteX9" fmla="*/ 1 w 534609"/>
                <a:gd name="connsiteY9" fmla="*/ 135271 h 135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4609" h="135327">
                  <a:moveTo>
                    <a:pt x="1" y="135271"/>
                  </a:moveTo>
                  <a:cubicBezTo>
                    <a:pt x="530" y="137917"/>
                    <a:pt x="139701" y="46900"/>
                    <a:pt x="203201" y="27321"/>
                  </a:cubicBezTo>
                  <a:cubicBezTo>
                    <a:pt x="266701" y="7742"/>
                    <a:pt x="381001" y="17796"/>
                    <a:pt x="381001" y="17796"/>
                  </a:cubicBezTo>
                  <a:cubicBezTo>
                    <a:pt x="407988" y="14092"/>
                    <a:pt x="345547" y="4567"/>
                    <a:pt x="365126" y="5096"/>
                  </a:cubicBezTo>
                  <a:cubicBezTo>
                    <a:pt x="384705" y="5625"/>
                    <a:pt x="470430" y="17796"/>
                    <a:pt x="498476" y="20971"/>
                  </a:cubicBezTo>
                  <a:cubicBezTo>
                    <a:pt x="526522" y="24146"/>
                    <a:pt x="538693" y="24146"/>
                    <a:pt x="533401" y="24146"/>
                  </a:cubicBezTo>
                  <a:cubicBezTo>
                    <a:pt x="528109" y="24146"/>
                    <a:pt x="490539" y="24146"/>
                    <a:pt x="466726" y="20971"/>
                  </a:cubicBezTo>
                  <a:cubicBezTo>
                    <a:pt x="442914" y="17796"/>
                    <a:pt x="434976" y="6683"/>
                    <a:pt x="390526" y="5096"/>
                  </a:cubicBezTo>
                  <a:cubicBezTo>
                    <a:pt x="346076" y="3508"/>
                    <a:pt x="261938" y="-8662"/>
                    <a:pt x="200026" y="11446"/>
                  </a:cubicBezTo>
                  <a:cubicBezTo>
                    <a:pt x="138114" y="31554"/>
                    <a:pt x="-528" y="132625"/>
                    <a:pt x="1" y="13527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6" name="フリーフォーム 1045">
              <a:extLst>
                <a:ext uri="{FF2B5EF4-FFF2-40B4-BE49-F238E27FC236}">
                  <a16:creationId xmlns:a16="http://schemas.microsoft.com/office/drawing/2014/main" id="{0B7C3C88-A3DC-5538-1C42-EF16CED4978F}"/>
                </a:ext>
              </a:extLst>
            </p:cNvPr>
            <p:cNvSpPr/>
            <p:nvPr/>
          </p:nvSpPr>
          <p:spPr>
            <a:xfrm>
              <a:off x="3867138" y="5686422"/>
              <a:ext cx="114388" cy="136535"/>
            </a:xfrm>
            <a:custGeom>
              <a:avLst/>
              <a:gdLst>
                <a:gd name="connsiteX0" fmla="*/ 12 w 114388"/>
                <a:gd name="connsiteY0" fmla="*/ 3 h 136535"/>
                <a:gd name="connsiteX1" fmla="*/ 82562 w 114388"/>
                <a:gd name="connsiteY1" fmla="*/ 85728 h 136535"/>
                <a:gd name="connsiteX2" fmla="*/ 114312 w 114388"/>
                <a:gd name="connsiteY2" fmla="*/ 136528 h 136535"/>
                <a:gd name="connsiteX3" fmla="*/ 88912 w 114388"/>
                <a:gd name="connsiteY3" fmla="*/ 88903 h 136535"/>
                <a:gd name="connsiteX4" fmla="*/ 12 w 114388"/>
                <a:gd name="connsiteY4" fmla="*/ 3 h 136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88" h="136535">
                  <a:moveTo>
                    <a:pt x="12" y="3"/>
                  </a:moveTo>
                  <a:cubicBezTo>
                    <a:pt x="-1046" y="-526"/>
                    <a:pt x="63512" y="62974"/>
                    <a:pt x="82562" y="85728"/>
                  </a:cubicBezTo>
                  <a:cubicBezTo>
                    <a:pt x="101612" y="108482"/>
                    <a:pt x="113254" y="135999"/>
                    <a:pt x="114312" y="136528"/>
                  </a:cubicBezTo>
                  <a:cubicBezTo>
                    <a:pt x="115370" y="137057"/>
                    <a:pt x="105316" y="109011"/>
                    <a:pt x="88912" y="88903"/>
                  </a:cubicBezTo>
                  <a:cubicBezTo>
                    <a:pt x="72508" y="68795"/>
                    <a:pt x="1070" y="532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7" name="フリーフォーム 1046">
              <a:extLst>
                <a:ext uri="{FF2B5EF4-FFF2-40B4-BE49-F238E27FC236}">
                  <a16:creationId xmlns:a16="http://schemas.microsoft.com/office/drawing/2014/main" id="{B01AF55C-B46E-6A2C-E6E3-0DF2E052324D}"/>
                </a:ext>
              </a:extLst>
            </p:cNvPr>
            <p:cNvSpPr/>
            <p:nvPr/>
          </p:nvSpPr>
          <p:spPr>
            <a:xfrm>
              <a:off x="3426781" y="5518015"/>
              <a:ext cx="526259" cy="111739"/>
            </a:xfrm>
            <a:custGeom>
              <a:avLst/>
              <a:gdLst>
                <a:gd name="connsiteX0" fmla="*/ 2219 w 526259"/>
                <a:gd name="connsiteY0" fmla="*/ 104910 h 111739"/>
                <a:gd name="connsiteX1" fmla="*/ 233994 w 526259"/>
                <a:gd name="connsiteY1" fmla="*/ 38235 h 111739"/>
                <a:gd name="connsiteX2" fmla="*/ 373694 w 526259"/>
                <a:gd name="connsiteY2" fmla="*/ 69985 h 111739"/>
                <a:gd name="connsiteX3" fmla="*/ 354644 w 526259"/>
                <a:gd name="connsiteY3" fmla="*/ 41410 h 111739"/>
                <a:gd name="connsiteX4" fmla="*/ 456244 w 526259"/>
                <a:gd name="connsiteY4" fmla="*/ 111260 h 111739"/>
                <a:gd name="connsiteX5" fmla="*/ 440369 w 526259"/>
                <a:gd name="connsiteY5" fmla="*/ 73160 h 111739"/>
                <a:gd name="connsiteX6" fmla="*/ 526094 w 526259"/>
                <a:gd name="connsiteY6" fmla="*/ 92210 h 111739"/>
                <a:gd name="connsiteX7" fmla="*/ 414969 w 526259"/>
                <a:gd name="connsiteY7" fmla="*/ 50935 h 111739"/>
                <a:gd name="connsiteX8" fmla="*/ 319719 w 526259"/>
                <a:gd name="connsiteY8" fmla="*/ 135 h 111739"/>
                <a:gd name="connsiteX9" fmla="*/ 360994 w 526259"/>
                <a:gd name="connsiteY9" fmla="*/ 35060 h 111739"/>
                <a:gd name="connsiteX10" fmla="*/ 173669 w 526259"/>
                <a:gd name="connsiteY10" fmla="*/ 3310 h 111739"/>
                <a:gd name="connsiteX11" fmla="*/ 262569 w 526259"/>
                <a:gd name="connsiteY11" fmla="*/ 22360 h 111739"/>
                <a:gd name="connsiteX12" fmla="*/ 148269 w 526259"/>
                <a:gd name="connsiteY12" fmla="*/ 57285 h 111739"/>
                <a:gd name="connsiteX13" fmla="*/ 116519 w 526259"/>
                <a:gd name="connsiteY13" fmla="*/ 38235 h 111739"/>
                <a:gd name="connsiteX14" fmla="*/ 2219 w 526259"/>
                <a:gd name="connsiteY14" fmla="*/ 104910 h 111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26259" h="111739">
                  <a:moveTo>
                    <a:pt x="2219" y="104910"/>
                  </a:moveTo>
                  <a:cubicBezTo>
                    <a:pt x="21798" y="104910"/>
                    <a:pt x="172082" y="44056"/>
                    <a:pt x="233994" y="38235"/>
                  </a:cubicBezTo>
                  <a:cubicBezTo>
                    <a:pt x="295906" y="32414"/>
                    <a:pt x="353586" y="69456"/>
                    <a:pt x="373694" y="69985"/>
                  </a:cubicBezTo>
                  <a:cubicBezTo>
                    <a:pt x="393802" y="70514"/>
                    <a:pt x="340886" y="34531"/>
                    <a:pt x="354644" y="41410"/>
                  </a:cubicBezTo>
                  <a:cubicBezTo>
                    <a:pt x="368402" y="48289"/>
                    <a:pt x="441957" y="105968"/>
                    <a:pt x="456244" y="111260"/>
                  </a:cubicBezTo>
                  <a:cubicBezTo>
                    <a:pt x="470531" y="116552"/>
                    <a:pt x="428727" y="76335"/>
                    <a:pt x="440369" y="73160"/>
                  </a:cubicBezTo>
                  <a:cubicBezTo>
                    <a:pt x="452011" y="69985"/>
                    <a:pt x="530327" y="95914"/>
                    <a:pt x="526094" y="92210"/>
                  </a:cubicBezTo>
                  <a:cubicBezTo>
                    <a:pt x="521861" y="88506"/>
                    <a:pt x="449365" y="66281"/>
                    <a:pt x="414969" y="50935"/>
                  </a:cubicBezTo>
                  <a:cubicBezTo>
                    <a:pt x="380573" y="35589"/>
                    <a:pt x="328715" y="2781"/>
                    <a:pt x="319719" y="135"/>
                  </a:cubicBezTo>
                  <a:cubicBezTo>
                    <a:pt x="310723" y="-2511"/>
                    <a:pt x="385336" y="34531"/>
                    <a:pt x="360994" y="35060"/>
                  </a:cubicBezTo>
                  <a:cubicBezTo>
                    <a:pt x="336652" y="35589"/>
                    <a:pt x="190073" y="5427"/>
                    <a:pt x="173669" y="3310"/>
                  </a:cubicBezTo>
                  <a:cubicBezTo>
                    <a:pt x="157265" y="1193"/>
                    <a:pt x="266802" y="13364"/>
                    <a:pt x="262569" y="22360"/>
                  </a:cubicBezTo>
                  <a:cubicBezTo>
                    <a:pt x="258336" y="31356"/>
                    <a:pt x="172611" y="54639"/>
                    <a:pt x="148269" y="57285"/>
                  </a:cubicBezTo>
                  <a:cubicBezTo>
                    <a:pt x="123927" y="59931"/>
                    <a:pt x="134511" y="30827"/>
                    <a:pt x="116519" y="38235"/>
                  </a:cubicBezTo>
                  <a:cubicBezTo>
                    <a:pt x="98527" y="45643"/>
                    <a:pt x="-17360" y="104910"/>
                    <a:pt x="2219" y="10491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8" name="フリーフォーム 1047">
              <a:extLst>
                <a:ext uri="{FF2B5EF4-FFF2-40B4-BE49-F238E27FC236}">
                  <a16:creationId xmlns:a16="http://schemas.microsoft.com/office/drawing/2014/main" id="{5C68BC11-EB1B-FF21-0246-EA6D48C06E74}"/>
                </a:ext>
              </a:extLst>
            </p:cNvPr>
            <p:cNvSpPr/>
            <p:nvPr/>
          </p:nvSpPr>
          <p:spPr>
            <a:xfrm>
              <a:off x="3119529" y="5764654"/>
              <a:ext cx="308491" cy="928491"/>
            </a:xfrm>
            <a:custGeom>
              <a:avLst/>
              <a:gdLst>
                <a:gd name="connsiteX0" fmla="*/ 19539 w 308491"/>
                <a:gd name="connsiteY0" fmla="*/ 526 h 928491"/>
                <a:gd name="connsiteX1" fmla="*/ 41842 w 308491"/>
                <a:gd name="connsiteY1" fmla="*/ 284883 h 928491"/>
                <a:gd name="connsiteX2" fmla="*/ 153354 w 308491"/>
                <a:gd name="connsiteY2" fmla="*/ 552512 h 928491"/>
                <a:gd name="connsiteX3" fmla="*/ 147778 w 308491"/>
                <a:gd name="connsiteY3" fmla="*/ 485605 h 928491"/>
                <a:gd name="connsiteX4" fmla="*/ 175656 w 308491"/>
                <a:gd name="connsiteY4" fmla="*/ 641722 h 928491"/>
                <a:gd name="connsiteX5" fmla="*/ 303895 w 308491"/>
                <a:gd name="connsiteY5" fmla="*/ 920502 h 928491"/>
                <a:gd name="connsiteX6" fmla="*/ 259291 w 308491"/>
                <a:gd name="connsiteY6" fmla="*/ 825717 h 928491"/>
                <a:gd name="connsiteX7" fmla="*/ 64144 w 308491"/>
                <a:gd name="connsiteY7" fmla="*/ 546936 h 928491"/>
                <a:gd name="connsiteX8" fmla="*/ 125476 w 308491"/>
                <a:gd name="connsiteY8" fmla="*/ 585966 h 928491"/>
                <a:gd name="connsiteX9" fmla="*/ 75295 w 308491"/>
                <a:gd name="connsiteY9" fmla="*/ 401970 h 928491"/>
                <a:gd name="connsiteX10" fmla="*/ 2812 w 308491"/>
                <a:gd name="connsiteY10" fmla="*/ 217975 h 928491"/>
                <a:gd name="connsiteX11" fmla="*/ 19539 w 308491"/>
                <a:gd name="connsiteY11" fmla="*/ 526 h 928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8491" h="928491">
                  <a:moveTo>
                    <a:pt x="19539" y="526"/>
                  </a:moveTo>
                  <a:cubicBezTo>
                    <a:pt x="26044" y="11677"/>
                    <a:pt x="19540" y="192885"/>
                    <a:pt x="41842" y="284883"/>
                  </a:cubicBezTo>
                  <a:cubicBezTo>
                    <a:pt x="64144" y="376881"/>
                    <a:pt x="135698" y="519058"/>
                    <a:pt x="153354" y="552512"/>
                  </a:cubicBezTo>
                  <a:cubicBezTo>
                    <a:pt x="171010" y="585966"/>
                    <a:pt x="144061" y="470737"/>
                    <a:pt x="147778" y="485605"/>
                  </a:cubicBezTo>
                  <a:cubicBezTo>
                    <a:pt x="151495" y="500473"/>
                    <a:pt x="149637" y="569239"/>
                    <a:pt x="175656" y="641722"/>
                  </a:cubicBezTo>
                  <a:cubicBezTo>
                    <a:pt x="201675" y="714205"/>
                    <a:pt x="289956" y="889836"/>
                    <a:pt x="303895" y="920502"/>
                  </a:cubicBezTo>
                  <a:cubicBezTo>
                    <a:pt x="317834" y="951168"/>
                    <a:pt x="299250" y="887978"/>
                    <a:pt x="259291" y="825717"/>
                  </a:cubicBezTo>
                  <a:cubicBezTo>
                    <a:pt x="219333" y="763456"/>
                    <a:pt x="86447" y="586895"/>
                    <a:pt x="64144" y="546936"/>
                  </a:cubicBezTo>
                  <a:cubicBezTo>
                    <a:pt x="41842" y="506978"/>
                    <a:pt x="123618" y="610127"/>
                    <a:pt x="125476" y="585966"/>
                  </a:cubicBezTo>
                  <a:cubicBezTo>
                    <a:pt x="127334" y="561805"/>
                    <a:pt x="95739" y="463302"/>
                    <a:pt x="75295" y="401970"/>
                  </a:cubicBezTo>
                  <a:cubicBezTo>
                    <a:pt x="54851" y="340638"/>
                    <a:pt x="13034" y="277448"/>
                    <a:pt x="2812" y="217975"/>
                  </a:cubicBezTo>
                  <a:cubicBezTo>
                    <a:pt x="-7410" y="158502"/>
                    <a:pt x="13034" y="-10625"/>
                    <a:pt x="19539" y="52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9" name="フリーフォーム 1048">
              <a:extLst>
                <a:ext uri="{FF2B5EF4-FFF2-40B4-BE49-F238E27FC236}">
                  <a16:creationId xmlns:a16="http://schemas.microsoft.com/office/drawing/2014/main" id="{469E5E97-2269-E947-1848-A49154E245B9}"/>
                </a:ext>
              </a:extLst>
            </p:cNvPr>
            <p:cNvSpPr/>
            <p:nvPr/>
          </p:nvSpPr>
          <p:spPr>
            <a:xfrm>
              <a:off x="5396989" y="5707632"/>
              <a:ext cx="124427" cy="882914"/>
            </a:xfrm>
            <a:custGeom>
              <a:avLst/>
              <a:gdLst>
                <a:gd name="connsiteX0" fmla="*/ 61533 w 124427"/>
                <a:gd name="connsiteY0" fmla="*/ 1792 h 882914"/>
                <a:gd name="connsiteX1" fmla="*/ 106138 w 124427"/>
                <a:gd name="connsiteY1" fmla="*/ 252695 h 882914"/>
                <a:gd name="connsiteX2" fmla="*/ 117289 w 124427"/>
                <a:gd name="connsiteY2" fmla="*/ 392085 h 882914"/>
                <a:gd name="connsiteX3" fmla="*/ 201 w 124427"/>
                <a:gd name="connsiteY3" fmla="*/ 882739 h 882914"/>
                <a:gd name="connsiteX4" fmla="*/ 89411 w 124427"/>
                <a:gd name="connsiteY4" fmla="*/ 447841 h 882914"/>
                <a:gd name="connsiteX5" fmla="*/ 100562 w 124427"/>
                <a:gd name="connsiteY5" fmla="*/ 392085 h 882914"/>
                <a:gd name="connsiteX6" fmla="*/ 61533 w 124427"/>
                <a:gd name="connsiteY6" fmla="*/ 1792 h 882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427" h="882914">
                  <a:moveTo>
                    <a:pt x="61533" y="1792"/>
                  </a:moveTo>
                  <a:cubicBezTo>
                    <a:pt x="62462" y="-21440"/>
                    <a:pt x="96845" y="187646"/>
                    <a:pt x="106138" y="252695"/>
                  </a:cubicBezTo>
                  <a:cubicBezTo>
                    <a:pt x="115431" y="317744"/>
                    <a:pt x="134945" y="287078"/>
                    <a:pt x="117289" y="392085"/>
                  </a:cubicBezTo>
                  <a:cubicBezTo>
                    <a:pt x="99633" y="497092"/>
                    <a:pt x="4847" y="873446"/>
                    <a:pt x="201" y="882739"/>
                  </a:cubicBezTo>
                  <a:cubicBezTo>
                    <a:pt x="-4445" y="892032"/>
                    <a:pt x="72684" y="529617"/>
                    <a:pt x="89411" y="447841"/>
                  </a:cubicBezTo>
                  <a:cubicBezTo>
                    <a:pt x="106138" y="366065"/>
                    <a:pt x="100562" y="463639"/>
                    <a:pt x="100562" y="392085"/>
                  </a:cubicBezTo>
                  <a:cubicBezTo>
                    <a:pt x="100562" y="320531"/>
                    <a:pt x="60604" y="25024"/>
                    <a:pt x="61533" y="17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0" name="フリーフォーム 1049">
              <a:extLst>
                <a:ext uri="{FF2B5EF4-FFF2-40B4-BE49-F238E27FC236}">
                  <a16:creationId xmlns:a16="http://schemas.microsoft.com/office/drawing/2014/main" id="{CC2828D9-BD0A-25F7-9327-3348700C7987}"/>
                </a:ext>
              </a:extLst>
            </p:cNvPr>
            <p:cNvSpPr/>
            <p:nvPr/>
          </p:nvSpPr>
          <p:spPr>
            <a:xfrm>
              <a:off x="3564596" y="7102796"/>
              <a:ext cx="133331" cy="347669"/>
            </a:xfrm>
            <a:custGeom>
              <a:avLst/>
              <a:gdLst>
                <a:gd name="connsiteX0" fmla="*/ 3794 w 133331"/>
                <a:gd name="connsiteY0" fmla="*/ 531 h 347669"/>
                <a:gd name="connsiteX1" fmla="*/ 48399 w 133331"/>
                <a:gd name="connsiteY1" fmla="*/ 201253 h 347669"/>
                <a:gd name="connsiteX2" fmla="*/ 132033 w 133331"/>
                <a:gd name="connsiteY2" fmla="*/ 346219 h 347669"/>
                <a:gd name="connsiteX3" fmla="*/ 93004 w 133331"/>
                <a:gd name="connsiteY3" fmla="*/ 268160 h 347669"/>
                <a:gd name="connsiteX4" fmla="*/ 9370 w 133331"/>
                <a:gd name="connsiteY4" fmla="*/ 145497 h 347669"/>
                <a:gd name="connsiteX5" fmla="*/ 3794 w 133331"/>
                <a:gd name="connsiteY5" fmla="*/ 531 h 347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31" h="347669">
                  <a:moveTo>
                    <a:pt x="3794" y="531"/>
                  </a:moveTo>
                  <a:cubicBezTo>
                    <a:pt x="10299" y="9824"/>
                    <a:pt x="27026" y="143638"/>
                    <a:pt x="48399" y="201253"/>
                  </a:cubicBezTo>
                  <a:cubicBezTo>
                    <a:pt x="69772" y="258868"/>
                    <a:pt x="124599" y="335068"/>
                    <a:pt x="132033" y="346219"/>
                  </a:cubicBezTo>
                  <a:cubicBezTo>
                    <a:pt x="139467" y="357370"/>
                    <a:pt x="113448" y="301614"/>
                    <a:pt x="93004" y="268160"/>
                  </a:cubicBezTo>
                  <a:cubicBezTo>
                    <a:pt x="72560" y="234706"/>
                    <a:pt x="19592" y="184526"/>
                    <a:pt x="9370" y="145497"/>
                  </a:cubicBezTo>
                  <a:cubicBezTo>
                    <a:pt x="-852" y="106468"/>
                    <a:pt x="-2711" y="-8762"/>
                    <a:pt x="3794" y="53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1" name="フリーフォーム 1050">
              <a:extLst>
                <a:ext uri="{FF2B5EF4-FFF2-40B4-BE49-F238E27FC236}">
                  <a16:creationId xmlns:a16="http://schemas.microsoft.com/office/drawing/2014/main" id="{56044542-26D2-4EEC-2FF9-C6099DA8E686}"/>
                </a:ext>
              </a:extLst>
            </p:cNvPr>
            <p:cNvSpPr/>
            <p:nvPr/>
          </p:nvSpPr>
          <p:spPr>
            <a:xfrm>
              <a:off x="3969269" y="7727788"/>
              <a:ext cx="318596" cy="213943"/>
            </a:xfrm>
            <a:custGeom>
              <a:avLst/>
              <a:gdLst>
                <a:gd name="connsiteX0" fmla="*/ 565 w 318596"/>
                <a:gd name="connsiteY0" fmla="*/ 7 h 213943"/>
                <a:gd name="connsiteX1" fmla="*/ 173409 w 318596"/>
                <a:gd name="connsiteY1" fmla="*/ 89217 h 213943"/>
                <a:gd name="connsiteX2" fmla="*/ 312799 w 318596"/>
                <a:gd name="connsiteY2" fmla="*/ 211880 h 213943"/>
                <a:gd name="connsiteX3" fmla="*/ 284921 w 318596"/>
                <a:gd name="connsiteY3" fmla="*/ 156124 h 213943"/>
                <a:gd name="connsiteX4" fmla="*/ 218014 w 318596"/>
                <a:gd name="connsiteY4" fmla="*/ 27885 h 213943"/>
                <a:gd name="connsiteX5" fmla="*/ 234741 w 318596"/>
                <a:gd name="connsiteY5" fmla="*/ 83641 h 213943"/>
                <a:gd name="connsiteX6" fmla="*/ 565 w 318596"/>
                <a:gd name="connsiteY6" fmla="*/ 7 h 213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8596" h="213943">
                  <a:moveTo>
                    <a:pt x="565" y="7"/>
                  </a:moveTo>
                  <a:cubicBezTo>
                    <a:pt x="-9657" y="936"/>
                    <a:pt x="121370" y="53905"/>
                    <a:pt x="173409" y="89217"/>
                  </a:cubicBezTo>
                  <a:cubicBezTo>
                    <a:pt x="225448" y="124529"/>
                    <a:pt x="294214" y="200729"/>
                    <a:pt x="312799" y="211880"/>
                  </a:cubicBezTo>
                  <a:cubicBezTo>
                    <a:pt x="331384" y="223031"/>
                    <a:pt x="300719" y="186790"/>
                    <a:pt x="284921" y="156124"/>
                  </a:cubicBezTo>
                  <a:cubicBezTo>
                    <a:pt x="269124" y="125458"/>
                    <a:pt x="226377" y="39966"/>
                    <a:pt x="218014" y="27885"/>
                  </a:cubicBezTo>
                  <a:cubicBezTo>
                    <a:pt x="209651" y="15804"/>
                    <a:pt x="268195" y="85499"/>
                    <a:pt x="234741" y="83641"/>
                  </a:cubicBezTo>
                  <a:cubicBezTo>
                    <a:pt x="201287" y="81783"/>
                    <a:pt x="10787" y="-922"/>
                    <a:pt x="565" y="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2" name="フリーフォーム 1051">
              <a:extLst>
                <a:ext uri="{FF2B5EF4-FFF2-40B4-BE49-F238E27FC236}">
                  <a16:creationId xmlns:a16="http://schemas.microsoft.com/office/drawing/2014/main" id="{D609B58F-07F1-AA6F-A7EF-4D9D43EF9D87}"/>
                </a:ext>
              </a:extLst>
            </p:cNvPr>
            <p:cNvSpPr/>
            <p:nvPr/>
          </p:nvSpPr>
          <p:spPr>
            <a:xfrm>
              <a:off x="4559536" y="7714381"/>
              <a:ext cx="264353" cy="198206"/>
            </a:xfrm>
            <a:custGeom>
              <a:avLst/>
              <a:gdLst>
                <a:gd name="connsiteX0" fmla="*/ 6888 w 264353"/>
                <a:gd name="connsiteY0" fmla="*/ 52443 h 198206"/>
                <a:gd name="connsiteX1" fmla="*/ 218762 w 264353"/>
                <a:gd name="connsiteY1" fmla="*/ 13414 h 198206"/>
                <a:gd name="connsiteX2" fmla="*/ 163005 w 264353"/>
                <a:gd name="connsiteY2" fmla="*/ 63595 h 198206"/>
                <a:gd name="connsiteX3" fmla="*/ 1313 w 264353"/>
                <a:gd name="connsiteY3" fmla="*/ 197409 h 198206"/>
                <a:gd name="connsiteX4" fmla="*/ 96098 w 264353"/>
                <a:gd name="connsiteY4" fmla="*/ 113775 h 198206"/>
                <a:gd name="connsiteX5" fmla="*/ 263366 w 264353"/>
                <a:gd name="connsiteY5" fmla="*/ 2263 h 198206"/>
                <a:gd name="connsiteX6" fmla="*/ 6888 w 264353"/>
                <a:gd name="connsiteY6" fmla="*/ 52443 h 198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4353" h="198206">
                  <a:moveTo>
                    <a:pt x="6888" y="52443"/>
                  </a:moveTo>
                  <a:cubicBezTo>
                    <a:pt x="-546" y="54301"/>
                    <a:pt x="192743" y="11555"/>
                    <a:pt x="218762" y="13414"/>
                  </a:cubicBezTo>
                  <a:cubicBezTo>
                    <a:pt x="244781" y="15273"/>
                    <a:pt x="199246" y="32929"/>
                    <a:pt x="163005" y="63595"/>
                  </a:cubicBezTo>
                  <a:cubicBezTo>
                    <a:pt x="126764" y="94261"/>
                    <a:pt x="12464" y="189046"/>
                    <a:pt x="1313" y="197409"/>
                  </a:cubicBezTo>
                  <a:cubicBezTo>
                    <a:pt x="-9838" y="205772"/>
                    <a:pt x="52423" y="146299"/>
                    <a:pt x="96098" y="113775"/>
                  </a:cubicBezTo>
                  <a:cubicBezTo>
                    <a:pt x="139773" y="81251"/>
                    <a:pt x="277305" y="17131"/>
                    <a:pt x="263366" y="2263"/>
                  </a:cubicBezTo>
                  <a:cubicBezTo>
                    <a:pt x="249427" y="-12605"/>
                    <a:pt x="14322" y="50585"/>
                    <a:pt x="6888" y="5244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3" name="フリーフォーム 1052">
              <a:extLst>
                <a:ext uri="{FF2B5EF4-FFF2-40B4-BE49-F238E27FC236}">
                  <a16:creationId xmlns:a16="http://schemas.microsoft.com/office/drawing/2014/main" id="{5DC4751C-AADA-3200-4374-FCA4E292CAA8}"/>
                </a:ext>
              </a:extLst>
            </p:cNvPr>
            <p:cNvSpPr/>
            <p:nvPr/>
          </p:nvSpPr>
          <p:spPr>
            <a:xfrm>
              <a:off x="4671989" y="7437013"/>
              <a:ext cx="514068" cy="447975"/>
            </a:xfrm>
            <a:custGeom>
              <a:avLst/>
              <a:gdLst>
                <a:gd name="connsiteX0" fmla="*/ 513328 w 514068"/>
                <a:gd name="connsiteY0" fmla="*/ 850 h 447975"/>
                <a:gd name="connsiteX1" fmla="*/ 340484 w 514068"/>
                <a:gd name="connsiteY1" fmla="*/ 201572 h 447975"/>
                <a:gd name="connsiteX2" fmla="*/ 372 w 514068"/>
                <a:gd name="connsiteY2" fmla="*/ 446899 h 447975"/>
                <a:gd name="connsiteX3" fmla="*/ 279152 w 514068"/>
                <a:gd name="connsiteY3" fmla="*/ 279631 h 447975"/>
                <a:gd name="connsiteX4" fmla="*/ 513328 w 514068"/>
                <a:gd name="connsiteY4" fmla="*/ 850 h 447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4068" h="447975">
                  <a:moveTo>
                    <a:pt x="513328" y="850"/>
                  </a:moveTo>
                  <a:cubicBezTo>
                    <a:pt x="523550" y="-12160"/>
                    <a:pt x="425977" y="127231"/>
                    <a:pt x="340484" y="201572"/>
                  </a:cubicBezTo>
                  <a:cubicBezTo>
                    <a:pt x="254991" y="275914"/>
                    <a:pt x="10594" y="433889"/>
                    <a:pt x="372" y="446899"/>
                  </a:cubicBezTo>
                  <a:cubicBezTo>
                    <a:pt x="-9850" y="459909"/>
                    <a:pt x="192730" y="352114"/>
                    <a:pt x="279152" y="279631"/>
                  </a:cubicBezTo>
                  <a:cubicBezTo>
                    <a:pt x="365574" y="207148"/>
                    <a:pt x="503106" y="13860"/>
                    <a:pt x="513328" y="8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4" name="フリーフォーム 1053">
              <a:extLst>
                <a:ext uri="{FF2B5EF4-FFF2-40B4-BE49-F238E27FC236}">
                  <a16:creationId xmlns:a16="http://schemas.microsoft.com/office/drawing/2014/main" id="{3183F404-58D2-0076-C0BC-E64559FD1AE7}"/>
                </a:ext>
              </a:extLst>
            </p:cNvPr>
            <p:cNvSpPr/>
            <p:nvPr/>
          </p:nvSpPr>
          <p:spPr>
            <a:xfrm>
              <a:off x="5597728" y="5787276"/>
              <a:ext cx="44854" cy="530192"/>
            </a:xfrm>
            <a:custGeom>
              <a:avLst/>
              <a:gdLst>
                <a:gd name="connsiteX0" fmla="*/ 184 w 44854"/>
                <a:gd name="connsiteY0" fmla="*/ 207 h 530192"/>
                <a:gd name="connsiteX1" fmla="*/ 28062 w 44854"/>
                <a:gd name="connsiteY1" fmla="*/ 318017 h 530192"/>
                <a:gd name="connsiteX2" fmla="*/ 5760 w 44854"/>
                <a:gd name="connsiteY2" fmla="*/ 529890 h 530192"/>
                <a:gd name="connsiteX3" fmla="*/ 44789 w 44854"/>
                <a:gd name="connsiteY3" fmla="*/ 273412 h 530192"/>
                <a:gd name="connsiteX4" fmla="*/ 184 w 44854"/>
                <a:gd name="connsiteY4" fmla="*/ 207 h 530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854" h="530192">
                  <a:moveTo>
                    <a:pt x="184" y="207"/>
                  </a:moveTo>
                  <a:cubicBezTo>
                    <a:pt x="-2604" y="7641"/>
                    <a:pt x="27133" y="229737"/>
                    <a:pt x="28062" y="318017"/>
                  </a:cubicBezTo>
                  <a:cubicBezTo>
                    <a:pt x="28991" y="406297"/>
                    <a:pt x="2972" y="537324"/>
                    <a:pt x="5760" y="529890"/>
                  </a:cubicBezTo>
                  <a:cubicBezTo>
                    <a:pt x="8548" y="522456"/>
                    <a:pt x="46648" y="359834"/>
                    <a:pt x="44789" y="273412"/>
                  </a:cubicBezTo>
                  <a:cubicBezTo>
                    <a:pt x="42930" y="186990"/>
                    <a:pt x="2972" y="-7227"/>
                    <a:pt x="184" y="20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5" name="フリーフォーム 1054">
              <a:extLst>
                <a:ext uri="{FF2B5EF4-FFF2-40B4-BE49-F238E27FC236}">
                  <a16:creationId xmlns:a16="http://schemas.microsoft.com/office/drawing/2014/main" id="{FE7CE8D4-EAC7-1CDA-4D20-EFF11053FE98}"/>
                </a:ext>
              </a:extLst>
            </p:cNvPr>
            <p:cNvSpPr/>
            <p:nvPr/>
          </p:nvSpPr>
          <p:spPr>
            <a:xfrm>
              <a:off x="3021423" y="5895627"/>
              <a:ext cx="179185" cy="911035"/>
            </a:xfrm>
            <a:custGeom>
              <a:avLst/>
              <a:gdLst>
                <a:gd name="connsiteX0" fmla="*/ 557 w 179185"/>
                <a:gd name="connsiteY0" fmla="*/ 3368 h 911035"/>
                <a:gd name="connsiteX1" fmla="*/ 50738 w 179185"/>
                <a:gd name="connsiteY1" fmla="*/ 382510 h 911035"/>
                <a:gd name="connsiteX2" fmla="*/ 178977 w 179185"/>
                <a:gd name="connsiteY2" fmla="*/ 906617 h 911035"/>
                <a:gd name="connsiteX3" fmla="*/ 78616 w 179185"/>
                <a:gd name="connsiteY3" fmla="*/ 599958 h 911035"/>
                <a:gd name="connsiteX4" fmla="*/ 557 w 179185"/>
                <a:gd name="connsiteY4" fmla="*/ 3368 h 911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9185" h="911035">
                  <a:moveTo>
                    <a:pt x="557" y="3368"/>
                  </a:moveTo>
                  <a:cubicBezTo>
                    <a:pt x="-4089" y="-32873"/>
                    <a:pt x="21001" y="231969"/>
                    <a:pt x="50738" y="382510"/>
                  </a:cubicBezTo>
                  <a:cubicBezTo>
                    <a:pt x="80475" y="533051"/>
                    <a:pt x="174331" y="870376"/>
                    <a:pt x="178977" y="906617"/>
                  </a:cubicBezTo>
                  <a:cubicBezTo>
                    <a:pt x="183623" y="942858"/>
                    <a:pt x="109282" y="748641"/>
                    <a:pt x="78616" y="599958"/>
                  </a:cubicBezTo>
                  <a:cubicBezTo>
                    <a:pt x="47950" y="451275"/>
                    <a:pt x="5203" y="39609"/>
                    <a:pt x="557" y="33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6" name="フリーフォーム 1055">
              <a:extLst>
                <a:ext uri="{FF2B5EF4-FFF2-40B4-BE49-F238E27FC236}">
                  <a16:creationId xmlns:a16="http://schemas.microsoft.com/office/drawing/2014/main" id="{6F0FC44C-8F09-F9D8-0AC5-7A8DE8F26F6C}"/>
                </a:ext>
              </a:extLst>
            </p:cNvPr>
            <p:cNvSpPr/>
            <p:nvPr/>
          </p:nvSpPr>
          <p:spPr>
            <a:xfrm>
              <a:off x="3016375" y="5818993"/>
              <a:ext cx="23182" cy="452251"/>
            </a:xfrm>
            <a:custGeom>
              <a:avLst/>
              <a:gdLst>
                <a:gd name="connsiteX0" fmla="*/ 16757 w 23182"/>
                <a:gd name="connsiteY0" fmla="*/ 1944 h 452251"/>
                <a:gd name="connsiteX1" fmla="*/ 22332 w 23182"/>
                <a:gd name="connsiteY1" fmla="*/ 442417 h 452251"/>
                <a:gd name="connsiteX2" fmla="*/ 30 w 23182"/>
                <a:gd name="connsiteY2" fmla="*/ 286300 h 452251"/>
                <a:gd name="connsiteX3" fmla="*/ 16757 w 23182"/>
                <a:gd name="connsiteY3" fmla="*/ 1944 h 452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82" h="452251">
                  <a:moveTo>
                    <a:pt x="16757" y="1944"/>
                  </a:moveTo>
                  <a:cubicBezTo>
                    <a:pt x="20474" y="27963"/>
                    <a:pt x="25120" y="395024"/>
                    <a:pt x="22332" y="442417"/>
                  </a:cubicBezTo>
                  <a:cubicBezTo>
                    <a:pt x="19544" y="489810"/>
                    <a:pt x="-899" y="354137"/>
                    <a:pt x="30" y="286300"/>
                  </a:cubicBezTo>
                  <a:cubicBezTo>
                    <a:pt x="959" y="218463"/>
                    <a:pt x="13040" y="-24075"/>
                    <a:pt x="16757" y="194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7" name="フリーフォーム 1056">
              <a:extLst>
                <a:ext uri="{FF2B5EF4-FFF2-40B4-BE49-F238E27FC236}">
                  <a16:creationId xmlns:a16="http://schemas.microsoft.com/office/drawing/2014/main" id="{682EB5D1-F288-7779-7D4F-6C9467E8503F}"/>
                </a:ext>
              </a:extLst>
            </p:cNvPr>
            <p:cNvSpPr/>
            <p:nvPr/>
          </p:nvSpPr>
          <p:spPr>
            <a:xfrm>
              <a:off x="3300761" y="7019440"/>
              <a:ext cx="390536" cy="591385"/>
            </a:xfrm>
            <a:custGeom>
              <a:avLst/>
              <a:gdLst>
                <a:gd name="connsiteX0" fmla="*/ 0 w 390536"/>
                <a:gd name="connsiteY0" fmla="*/ 253 h 591385"/>
                <a:gd name="connsiteX1" fmla="*/ 122663 w 390536"/>
                <a:gd name="connsiteY1" fmla="*/ 290184 h 591385"/>
                <a:gd name="connsiteX2" fmla="*/ 384717 w 390536"/>
                <a:gd name="connsiteY2" fmla="*/ 585692 h 591385"/>
                <a:gd name="connsiteX3" fmla="*/ 289932 w 390536"/>
                <a:gd name="connsiteY3" fmla="*/ 474180 h 591385"/>
                <a:gd name="connsiteX4" fmla="*/ 122663 w 390536"/>
                <a:gd name="connsiteY4" fmla="*/ 340365 h 591385"/>
                <a:gd name="connsiteX5" fmla="*/ 0 w 390536"/>
                <a:gd name="connsiteY5" fmla="*/ 253 h 591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0536" h="591385">
                  <a:moveTo>
                    <a:pt x="0" y="253"/>
                  </a:moveTo>
                  <a:cubicBezTo>
                    <a:pt x="0" y="-8110"/>
                    <a:pt x="58544" y="192611"/>
                    <a:pt x="122663" y="290184"/>
                  </a:cubicBezTo>
                  <a:cubicBezTo>
                    <a:pt x="186782" y="387757"/>
                    <a:pt x="356839" y="555026"/>
                    <a:pt x="384717" y="585692"/>
                  </a:cubicBezTo>
                  <a:cubicBezTo>
                    <a:pt x="412595" y="616358"/>
                    <a:pt x="333608" y="515068"/>
                    <a:pt x="289932" y="474180"/>
                  </a:cubicBezTo>
                  <a:cubicBezTo>
                    <a:pt x="246256" y="433292"/>
                    <a:pt x="166339" y="415636"/>
                    <a:pt x="122663" y="340365"/>
                  </a:cubicBezTo>
                  <a:cubicBezTo>
                    <a:pt x="78987" y="265094"/>
                    <a:pt x="0" y="8616"/>
                    <a:pt x="0" y="25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8" name="フリーフォーム 1057">
              <a:extLst>
                <a:ext uri="{FF2B5EF4-FFF2-40B4-BE49-F238E27FC236}">
                  <a16:creationId xmlns:a16="http://schemas.microsoft.com/office/drawing/2014/main" id="{4E4C6C50-E815-5ECE-1B52-F4D9B3158964}"/>
                </a:ext>
              </a:extLst>
            </p:cNvPr>
            <p:cNvSpPr/>
            <p:nvPr/>
          </p:nvSpPr>
          <p:spPr>
            <a:xfrm>
              <a:off x="5402182" y="6622970"/>
              <a:ext cx="224491" cy="722336"/>
            </a:xfrm>
            <a:custGeom>
              <a:avLst/>
              <a:gdLst>
                <a:gd name="connsiteX0" fmla="*/ 206881 w 224491"/>
                <a:gd name="connsiteY0" fmla="*/ 23157 h 722336"/>
                <a:gd name="connsiteX1" fmla="*/ 184579 w 224491"/>
                <a:gd name="connsiteY1" fmla="*/ 346542 h 722336"/>
                <a:gd name="connsiteX2" fmla="*/ 106520 w 224491"/>
                <a:gd name="connsiteY2" fmla="*/ 563991 h 722336"/>
                <a:gd name="connsiteX3" fmla="*/ 584 w 224491"/>
                <a:gd name="connsiteY3" fmla="*/ 720108 h 722336"/>
                <a:gd name="connsiteX4" fmla="*/ 156701 w 224491"/>
                <a:gd name="connsiteY4" fmla="*/ 446903 h 722336"/>
                <a:gd name="connsiteX5" fmla="*/ 223608 w 224491"/>
                <a:gd name="connsiteY5" fmla="*/ 73337 h 722336"/>
                <a:gd name="connsiteX6" fmla="*/ 206881 w 224491"/>
                <a:gd name="connsiteY6" fmla="*/ 23157 h 722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4491" h="722336">
                  <a:moveTo>
                    <a:pt x="206881" y="23157"/>
                  </a:moveTo>
                  <a:cubicBezTo>
                    <a:pt x="200376" y="68691"/>
                    <a:pt x="201306" y="256403"/>
                    <a:pt x="184579" y="346542"/>
                  </a:cubicBezTo>
                  <a:cubicBezTo>
                    <a:pt x="167852" y="436681"/>
                    <a:pt x="137186" y="501730"/>
                    <a:pt x="106520" y="563991"/>
                  </a:cubicBezTo>
                  <a:cubicBezTo>
                    <a:pt x="75854" y="626252"/>
                    <a:pt x="-7779" y="739622"/>
                    <a:pt x="584" y="720108"/>
                  </a:cubicBezTo>
                  <a:cubicBezTo>
                    <a:pt x="8947" y="700594"/>
                    <a:pt x="119530" y="554698"/>
                    <a:pt x="156701" y="446903"/>
                  </a:cubicBezTo>
                  <a:cubicBezTo>
                    <a:pt x="193872" y="339108"/>
                    <a:pt x="218962" y="144891"/>
                    <a:pt x="223608" y="73337"/>
                  </a:cubicBezTo>
                  <a:cubicBezTo>
                    <a:pt x="228254" y="1783"/>
                    <a:pt x="213386" y="-22377"/>
                    <a:pt x="206881" y="2315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9" name="フリーフォーム 1058">
              <a:extLst>
                <a:ext uri="{FF2B5EF4-FFF2-40B4-BE49-F238E27FC236}">
                  <a16:creationId xmlns:a16="http://schemas.microsoft.com/office/drawing/2014/main" id="{DB8D0219-D836-DDE9-F758-999148D437F9}"/>
                </a:ext>
              </a:extLst>
            </p:cNvPr>
            <p:cNvSpPr/>
            <p:nvPr/>
          </p:nvSpPr>
          <p:spPr>
            <a:xfrm>
              <a:off x="3624140" y="6333624"/>
              <a:ext cx="126390" cy="167924"/>
            </a:xfrm>
            <a:custGeom>
              <a:avLst/>
              <a:gdLst>
                <a:gd name="connsiteX0" fmla="*/ 6 w 126390"/>
                <a:gd name="connsiteY0" fmla="*/ 269 h 167924"/>
                <a:gd name="connsiteX1" fmla="*/ 111519 w 126390"/>
                <a:gd name="connsiteY1" fmla="*/ 106205 h 167924"/>
                <a:gd name="connsiteX2" fmla="*/ 117094 w 126390"/>
                <a:gd name="connsiteY2" fmla="*/ 167537 h 167924"/>
                <a:gd name="connsiteX3" fmla="*/ 117094 w 126390"/>
                <a:gd name="connsiteY3" fmla="*/ 78327 h 167924"/>
                <a:gd name="connsiteX4" fmla="*/ 6 w 126390"/>
                <a:gd name="connsiteY4" fmla="*/ 269 h 167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390" h="167924">
                  <a:moveTo>
                    <a:pt x="6" y="269"/>
                  </a:moveTo>
                  <a:cubicBezTo>
                    <a:pt x="-923" y="4915"/>
                    <a:pt x="92004" y="78327"/>
                    <a:pt x="111519" y="106205"/>
                  </a:cubicBezTo>
                  <a:cubicBezTo>
                    <a:pt x="131034" y="134083"/>
                    <a:pt x="116165" y="172183"/>
                    <a:pt x="117094" y="167537"/>
                  </a:cubicBezTo>
                  <a:cubicBezTo>
                    <a:pt x="118023" y="162891"/>
                    <a:pt x="137538" y="104346"/>
                    <a:pt x="117094" y="78327"/>
                  </a:cubicBezTo>
                  <a:cubicBezTo>
                    <a:pt x="96650" y="52308"/>
                    <a:pt x="935" y="-4377"/>
                    <a:pt x="6" y="2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0" name="フリーフォーム 1059">
              <a:extLst>
                <a:ext uri="{FF2B5EF4-FFF2-40B4-BE49-F238E27FC236}">
                  <a16:creationId xmlns:a16="http://schemas.microsoft.com/office/drawing/2014/main" id="{3CE6B3F1-D308-1E11-E80F-E6CF10D4E056}"/>
                </a:ext>
              </a:extLst>
            </p:cNvPr>
            <p:cNvSpPr/>
            <p:nvPr/>
          </p:nvSpPr>
          <p:spPr>
            <a:xfrm>
              <a:off x="4959609" y="6305692"/>
              <a:ext cx="53020" cy="263437"/>
            </a:xfrm>
            <a:custGeom>
              <a:avLst/>
              <a:gdLst>
                <a:gd name="connsiteX0" fmla="*/ 52864 w 53020"/>
                <a:gd name="connsiteY0" fmla="*/ 323 h 263437"/>
                <a:gd name="connsiteX1" fmla="*/ 19411 w 53020"/>
                <a:gd name="connsiteY1" fmla="*/ 106259 h 263437"/>
                <a:gd name="connsiteX2" fmla="*/ 47289 w 53020"/>
                <a:gd name="connsiteY2" fmla="*/ 262376 h 263437"/>
                <a:gd name="connsiteX3" fmla="*/ 8259 w 53020"/>
                <a:gd name="connsiteY3" fmla="*/ 173167 h 263437"/>
                <a:gd name="connsiteX4" fmla="*/ 2684 w 53020"/>
                <a:gd name="connsiteY4" fmla="*/ 139713 h 263437"/>
                <a:gd name="connsiteX5" fmla="*/ 52864 w 53020"/>
                <a:gd name="connsiteY5" fmla="*/ 323 h 263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020" h="263437">
                  <a:moveTo>
                    <a:pt x="52864" y="323"/>
                  </a:moveTo>
                  <a:cubicBezTo>
                    <a:pt x="55652" y="-5253"/>
                    <a:pt x="20340" y="62584"/>
                    <a:pt x="19411" y="106259"/>
                  </a:cubicBezTo>
                  <a:cubicBezTo>
                    <a:pt x="18482" y="149934"/>
                    <a:pt x="49148" y="251225"/>
                    <a:pt x="47289" y="262376"/>
                  </a:cubicBezTo>
                  <a:cubicBezTo>
                    <a:pt x="45430" y="273527"/>
                    <a:pt x="15693" y="193611"/>
                    <a:pt x="8259" y="173167"/>
                  </a:cubicBezTo>
                  <a:cubicBezTo>
                    <a:pt x="825" y="152723"/>
                    <a:pt x="-2892" y="164803"/>
                    <a:pt x="2684" y="139713"/>
                  </a:cubicBezTo>
                  <a:cubicBezTo>
                    <a:pt x="8260" y="114623"/>
                    <a:pt x="50076" y="5899"/>
                    <a:pt x="52864" y="32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1" name="フリーフォーム 1060">
              <a:extLst>
                <a:ext uri="{FF2B5EF4-FFF2-40B4-BE49-F238E27FC236}">
                  <a16:creationId xmlns:a16="http://schemas.microsoft.com/office/drawing/2014/main" id="{A46C6321-78B8-AA54-5435-AD39CCCFBFC6}"/>
                </a:ext>
              </a:extLst>
            </p:cNvPr>
            <p:cNvSpPr/>
            <p:nvPr/>
          </p:nvSpPr>
          <p:spPr>
            <a:xfrm>
              <a:off x="5190818" y="6250246"/>
              <a:ext cx="112712" cy="167291"/>
            </a:xfrm>
            <a:custGeom>
              <a:avLst/>
              <a:gdLst>
                <a:gd name="connsiteX0" fmla="*/ 75 w 112712"/>
                <a:gd name="connsiteY0" fmla="*/ 13 h 167291"/>
                <a:gd name="connsiteX1" fmla="*/ 89284 w 112712"/>
                <a:gd name="connsiteY1" fmla="*/ 78071 h 167291"/>
                <a:gd name="connsiteX2" fmla="*/ 100436 w 112712"/>
                <a:gd name="connsiteY2" fmla="*/ 167281 h 167291"/>
                <a:gd name="connsiteX3" fmla="*/ 106011 w 112712"/>
                <a:gd name="connsiteY3" fmla="*/ 72495 h 167291"/>
                <a:gd name="connsiteX4" fmla="*/ 75 w 112712"/>
                <a:gd name="connsiteY4" fmla="*/ 13 h 167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712" h="167291">
                  <a:moveTo>
                    <a:pt x="75" y="13"/>
                  </a:moveTo>
                  <a:cubicBezTo>
                    <a:pt x="-2713" y="942"/>
                    <a:pt x="72557" y="50193"/>
                    <a:pt x="89284" y="78071"/>
                  </a:cubicBezTo>
                  <a:cubicBezTo>
                    <a:pt x="106011" y="105949"/>
                    <a:pt x="97648" y="168210"/>
                    <a:pt x="100436" y="167281"/>
                  </a:cubicBezTo>
                  <a:cubicBezTo>
                    <a:pt x="103224" y="166352"/>
                    <a:pt x="122738" y="100373"/>
                    <a:pt x="106011" y="72495"/>
                  </a:cubicBezTo>
                  <a:cubicBezTo>
                    <a:pt x="89284" y="44617"/>
                    <a:pt x="2863" y="-916"/>
                    <a:pt x="75" y="1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2" name="フリーフォーム 1061">
              <a:extLst>
                <a:ext uri="{FF2B5EF4-FFF2-40B4-BE49-F238E27FC236}">
                  <a16:creationId xmlns:a16="http://schemas.microsoft.com/office/drawing/2014/main" id="{D91E038A-7093-BFE7-22B3-74A352851705}"/>
                </a:ext>
              </a:extLst>
            </p:cNvPr>
            <p:cNvSpPr/>
            <p:nvPr/>
          </p:nvSpPr>
          <p:spPr>
            <a:xfrm>
              <a:off x="3858322" y="6434216"/>
              <a:ext cx="22483" cy="156233"/>
            </a:xfrm>
            <a:custGeom>
              <a:avLst/>
              <a:gdLst>
                <a:gd name="connsiteX0" fmla="*/ 0 w 22483"/>
                <a:gd name="connsiteY0" fmla="*/ 38 h 156233"/>
                <a:gd name="connsiteX1" fmla="*/ 22302 w 22483"/>
                <a:gd name="connsiteY1" fmla="*/ 100399 h 156233"/>
                <a:gd name="connsiteX2" fmla="*/ 11151 w 22483"/>
                <a:gd name="connsiteY2" fmla="*/ 156155 h 156233"/>
                <a:gd name="connsiteX3" fmla="*/ 22302 w 22483"/>
                <a:gd name="connsiteY3" fmla="*/ 89247 h 156233"/>
                <a:gd name="connsiteX4" fmla="*/ 0 w 22483"/>
                <a:gd name="connsiteY4" fmla="*/ 38 h 156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483" h="156233">
                  <a:moveTo>
                    <a:pt x="0" y="38"/>
                  </a:moveTo>
                  <a:cubicBezTo>
                    <a:pt x="0" y="1897"/>
                    <a:pt x="20444" y="74380"/>
                    <a:pt x="22302" y="100399"/>
                  </a:cubicBezTo>
                  <a:cubicBezTo>
                    <a:pt x="24160" y="126418"/>
                    <a:pt x="11151" y="158014"/>
                    <a:pt x="11151" y="156155"/>
                  </a:cubicBezTo>
                  <a:cubicBezTo>
                    <a:pt x="11151" y="154296"/>
                    <a:pt x="21373" y="114337"/>
                    <a:pt x="22302" y="89247"/>
                  </a:cubicBezTo>
                  <a:cubicBezTo>
                    <a:pt x="23231" y="64157"/>
                    <a:pt x="0" y="-1821"/>
                    <a:pt x="0" y="3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3" name="フリーフォーム 1062">
              <a:extLst>
                <a:ext uri="{FF2B5EF4-FFF2-40B4-BE49-F238E27FC236}">
                  <a16:creationId xmlns:a16="http://schemas.microsoft.com/office/drawing/2014/main" id="{E94B9786-8408-11FE-D488-3BB0D11C99BA}"/>
                </a:ext>
              </a:extLst>
            </p:cNvPr>
            <p:cNvSpPr/>
            <p:nvPr/>
          </p:nvSpPr>
          <p:spPr>
            <a:xfrm>
              <a:off x="3868739" y="6890774"/>
              <a:ext cx="56490" cy="151672"/>
            </a:xfrm>
            <a:custGeom>
              <a:avLst/>
              <a:gdLst>
                <a:gd name="connsiteX0" fmla="*/ 56490 w 56490"/>
                <a:gd name="connsiteY0" fmla="*/ 680 h 151672"/>
                <a:gd name="connsiteX1" fmla="*/ 6310 w 56490"/>
                <a:gd name="connsiteY1" fmla="*/ 84314 h 151672"/>
                <a:gd name="connsiteX2" fmla="*/ 734 w 56490"/>
                <a:gd name="connsiteY2" fmla="*/ 151221 h 151672"/>
                <a:gd name="connsiteX3" fmla="*/ 6310 w 56490"/>
                <a:gd name="connsiteY3" fmla="*/ 50860 h 151672"/>
                <a:gd name="connsiteX4" fmla="*/ 56490 w 56490"/>
                <a:gd name="connsiteY4" fmla="*/ 680 h 151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490" h="151672">
                  <a:moveTo>
                    <a:pt x="56490" y="680"/>
                  </a:moveTo>
                  <a:cubicBezTo>
                    <a:pt x="56490" y="6256"/>
                    <a:pt x="15603" y="59224"/>
                    <a:pt x="6310" y="84314"/>
                  </a:cubicBezTo>
                  <a:cubicBezTo>
                    <a:pt x="-2983" y="109404"/>
                    <a:pt x="734" y="156797"/>
                    <a:pt x="734" y="151221"/>
                  </a:cubicBezTo>
                  <a:cubicBezTo>
                    <a:pt x="734" y="145645"/>
                    <a:pt x="-2053" y="76879"/>
                    <a:pt x="6310" y="50860"/>
                  </a:cubicBezTo>
                  <a:cubicBezTo>
                    <a:pt x="14673" y="24841"/>
                    <a:pt x="56490" y="-4896"/>
                    <a:pt x="56490" y="68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4" name="フリーフォーム 1063">
              <a:extLst>
                <a:ext uri="{FF2B5EF4-FFF2-40B4-BE49-F238E27FC236}">
                  <a16:creationId xmlns:a16="http://schemas.microsoft.com/office/drawing/2014/main" id="{F6A0B9E2-33F1-31CD-4F8D-2C48F9442FD1}"/>
                </a:ext>
              </a:extLst>
            </p:cNvPr>
            <p:cNvSpPr/>
            <p:nvPr/>
          </p:nvSpPr>
          <p:spPr>
            <a:xfrm>
              <a:off x="4794865" y="6874520"/>
              <a:ext cx="97718" cy="106298"/>
            </a:xfrm>
            <a:custGeom>
              <a:avLst/>
              <a:gdLst>
                <a:gd name="connsiteX0" fmla="*/ 159 w 97718"/>
                <a:gd name="connsiteY0" fmla="*/ 207 h 106298"/>
                <a:gd name="connsiteX1" fmla="*/ 72642 w 97718"/>
                <a:gd name="connsiteY1" fmla="*/ 55963 h 106298"/>
                <a:gd name="connsiteX2" fmla="*/ 83794 w 97718"/>
                <a:gd name="connsiteY2" fmla="*/ 106143 h 106298"/>
                <a:gd name="connsiteX3" fmla="*/ 94945 w 97718"/>
                <a:gd name="connsiteY3" fmla="*/ 39236 h 106298"/>
                <a:gd name="connsiteX4" fmla="*/ 159 w 97718"/>
                <a:gd name="connsiteY4" fmla="*/ 207 h 106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718" h="106298">
                  <a:moveTo>
                    <a:pt x="159" y="207"/>
                  </a:moveTo>
                  <a:cubicBezTo>
                    <a:pt x="-3558" y="2995"/>
                    <a:pt x="58703" y="38307"/>
                    <a:pt x="72642" y="55963"/>
                  </a:cubicBezTo>
                  <a:cubicBezTo>
                    <a:pt x="86581" y="73619"/>
                    <a:pt x="80077" y="108931"/>
                    <a:pt x="83794" y="106143"/>
                  </a:cubicBezTo>
                  <a:cubicBezTo>
                    <a:pt x="87511" y="103355"/>
                    <a:pt x="104238" y="55033"/>
                    <a:pt x="94945" y="39236"/>
                  </a:cubicBezTo>
                  <a:cubicBezTo>
                    <a:pt x="85652" y="23439"/>
                    <a:pt x="3876" y="-2581"/>
                    <a:pt x="159" y="20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5" name="フリーフォーム 1064">
              <a:extLst>
                <a:ext uri="{FF2B5EF4-FFF2-40B4-BE49-F238E27FC236}">
                  <a16:creationId xmlns:a16="http://schemas.microsoft.com/office/drawing/2014/main" id="{F974680C-14A9-6488-60E2-862D2103C467}"/>
                </a:ext>
              </a:extLst>
            </p:cNvPr>
            <p:cNvSpPr/>
            <p:nvPr/>
          </p:nvSpPr>
          <p:spPr>
            <a:xfrm>
              <a:off x="4225706" y="7437254"/>
              <a:ext cx="718297" cy="273825"/>
            </a:xfrm>
            <a:custGeom>
              <a:avLst/>
              <a:gdLst>
                <a:gd name="connsiteX0" fmla="*/ 139996 w 718297"/>
                <a:gd name="connsiteY0" fmla="*/ 273814 h 273825"/>
                <a:gd name="connsiteX1" fmla="*/ 368596 w 718297"/>
                <a:gd name="connsiteY1" fmla="*/ 195756 h 273825"/>
                <a:gd name="connsiteX2" fmla="*/ 463382 w 718297"/>
                <a:gd name="connsiteY2" fmla="*/ 167878 h 273825"/>
                <a:gd name="connsiteX3" fmla="*/ 468957 w 718297"/>
                <a:gd name="connsiteY3" fmla="*/ 151151 h 273825"/>
                <a:gd name="connsiteX4" fmla="*/ 714284 w 718297"/>
                <a:gd name="connsiteY4" fmla="*/ 609 h 273825"/>
                <a:gd name="connsiteX5" fmla="*/ 602772 w 718297"/>
                <a:gd name="connsiteY5" fmla="*/ 100970 h 273825"/>
                <a:gd name="connsiteX6" fmla="*/ 363021 w 718297"/>
                <a:gd name="connsiteY6" fmla="*/ 173453 h 273825"/>
                <a:gd name="connsiteX7" fmla="*/ 606 w 718297"/>
                <a:gd name="connsiteY7" fmla="*/ 184605 h 273825"/>
                <a:gd name="connsiteX8" fmla="*/ 273811 w 718297"/>
                <a:gd name="connsiteY8" fmla="*/ 201331 h 273825"/>
                <a:gd name="connsiteX9" fmla="*/ 139996 w 718297"/>
                <a:gd name="connsiteY9" fmla="*/ 273814 h 27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8297" h="273825">
                  <a:moveTo>
                    <a:pt x="139996" y="273814"/>
                  </a:moveTo>
                  <a:cubicBezTo>
                    <a:pt x="155793" y="272885"/>
                    <a:pt x="314698" y="213412"/>
                    <a:pt x="368596" y="195756"/>
                  </a:cubicBezTo>
                  <a:cubicBezTo>
                    <a:pt x="422494" y="178100"/>
                    <a:pt x="446655" y="175312"/>
                    <a:pt x="463382" y="167878"/>
                  </a:cubicBezTo>
                  <a:cubicBezTo>
                    <a:pt x="480109" y="160444"/>
                    <a:pt x="427140" y="179029"/>
                    <a:pt x="468957" y="151151"/>
                  </a:cubicBezTo>
                  <a:cubicBezTo>
                    <a:pt x="510774" y="123273"/>
                    <a:pt x="691982" y="8972"/>
                    <a:pt x="714284" y="609"/>
                  </a:cubicBezTo>
                  <a:cubicBezTo>
                    <a:pt x="736586" y="-7754"/>
                    <a:pt x="661316" y="72163"/>
                    <a:pt x="602772" y="100970"/>
                  </a:cubicBezTo>
                  <a:cubicBezTo>
                    <a:pt x="544228" y="129777"/>
                    <a:pt x="463382" y="159514"/>
                    <a:pt x="363021" y="173453"/>
                  </a:cubicBezTo>
                  <a:cubicBezTo>
                    <a:pt x="262660" y="187392"/>
                    <a:pt x="15474" y="179959"/>
                    <a:pt x="606" y="184605"/>
                  </a:cubicBezTo>
                  <a:cubicBezTo>
                    <a:pt x="-14262" y="189251"/>
                    <a:pt x="248721" y="184604"/>
                    <a:pt x="273811" y="201331"/>
                  </a:cubicBezTo>
                  <a:cubicBezTo>
                    <a:pt x="298901" y="218058"/>
                    <a:pt x="124199" y="274743"/>
                    <a:pt x="139996" y="2738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6" name="フリーフォーム 1065">
              <a:extLst>
                <a:ext uri="{FF2B5EF4-FFF2-40B4-BE49-F238E27FC236}">
                  <a16:creationId xmlns:a16="http://schemas.microsoft.com/office/drawing/2014/main" id="{E614E3FD-ECE3-8847-BB27-562DD1AD329D}"/>
                </a:ext>
              </a:extLst>
            </p:cNvPr>
            <p:cNvSpPr/>
            <p:nvPr/>
          </p:nvSpPr>
          <p:spPr>
            <a:xfrm>
              <a:off x="4774388" y="7111935"/>
              <a:ext cx="401592" cy="49526"/>
            </a:xfrm>
            <a:custGeom>
              <a:avLst/>
              <a:gdLst>
                <a:gd name="connsiteX0" fmla="*/ 812 w 401592"/>
                <a:gd name="connsiteY0" fmla="*/ 47690 h 49526"/>
                <a:gd name="connsiteX1" fmla="*/ 204012 w 401592"/>
                <a:gd name="connsiteY1" fmla="*/ 9590 h 49526"/>
                <a:gd name="connsiteX2" fmla="*/ 105587 w 401592"/>
                <a:gd name="connsiteY2" fmla="*/ 9590 h 49526"/>
                <a:gd name="connsiteX3" fmla="*/ 235762 w 401592"/>
                <a:gd name="connsiteY3" fmla="*/ 12765 h 49526"/>
                <a:gd name="connsiteX4" fmla="*/ 400862 w 401592"/>
                <a:gd name="connsiteY4" fmla="*/ 65 h 49526"/>
                <a:gd name="connsiteX5" fmla="*/ 289737 w 401592"/>
                <a:gd name="connsiteY5" fmla="*/ 19115 h 49526"/>
                <a:gd name="connsiteX6" fmla="*/ 137337 w 401592"/>
                <a:gd name="connsiteY6" fmla="*/ 41340 h 49526"/>
                <a:gd name="connsiteX7" fmla="*/ 812 w 401592"/>
                <a:gd name="connsiteY7" fmla="*/ 47690 h 49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1592" h="49526">
                  <a:moveTo>
                    <a:pt x="812" y="47690"/>
                  </a:moveTo>
                  <a:cubicBezTo>
                    <a:pt x="11925" y="42398"/>
                    <a:pt x="186550" y="15940"/>
                    <a:pt x="204012" y="9590"/>
                  </a:cubicBezTo>
                  <a:cubicBezTo>
                    <a:pt x="221474" y="3240"/>
                    <a:pt x="100295" y="9061"/>
                    <a:pt x="105587" y="9590"/>
                  </a:cubicBezTo>
                  <a:cubicBezTo>
                    <a:pt x="110879" y="10119"/>
                    <a:pt x="186550" y="14352"/>
                    <a:pt x="235762" y="12765"/>
                  </a:cubicBezTo>
                  <a:cubicBezTo>
                    <a:pt x="284974" y="11178"/>
                    <a:pt x="391866" y="-993"/>
                    <a:pt x="400862" y="65"/>
                  </a:cubicBezTo>
                  <a:cubicBezTo>
                    <a:pt x="409858" y="1123"/>
                    <a:pt x="333658" y="12236"/>
                    <a:pt x="289737" y="19115"/>
                  </a:cubicBezTo>
                  <a:cubicBezTo>
                    <a:pt x="245816" y="25994"/>
                    <a:pt x="179141" y="37107"/>
                    <a:pt x="137337" y="41340"/>
                  </a:cubicBezTo>
                  <a:cubicBezTo>
                    <a:pt x="95533" y="45573"/>
                    <a:pt x="-10301" y="52982"/>
                    <a:pt x="812" y="4769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7" name="フリーフォーム 1066">
              <a:extLst>
                <a:ext uri="{FF2B5EF4-FFF2-40B4-BE49-F238E27FC236}">
                  <a16:creationId xmlns:a16="http://schemas.microsoft.com/office/drawing/2014/main" id="{AFF0F692-E436-A517-80F6-054695F27BD3}"/>
                </a:ext>
              </a:extLst>
            </p:cNvPr>
            <p:cNvSpPr/>
            <p:nvPr/>
          </p:nvSpPr>
          <p:spPr>
            <a:xfrm>
              <a:off x="3755285" y="7226238"/>
              <a:ext cx="447906" cy="60525"/>
            </a:xfrm>
            <a:custGeom>
              <a:avLst/>
              <a:gdLst>
                <a:gd name="connsiteX0" fmla="*/ 740 w 447906"/>
                <a:gd name="connsiteY0" fmla="*/ 44512 h 60525"/>
                <a:gd name="connsiteX1" fmla="*/ 124565 w 447906"/>
                <a:gd name="connsiteY1" fmla="*/ 19112 h 60525"/>
                <a:gd name="connsiteX2" fmla="*/ 172190 w 447906"/>
                <a:gd name="connsiteY2" fmla="*/ 62 h 60525"/>
                <a:gd name="connsiteX3" fmla="*/ 442065 w 447906"/>
                <a:gd name="connsiteY3" fmla="*/ 25462 h 60525"/>
                <a:gd name="connsiteX4" fmla="*/ 340465 w 447906"/>
                <a:gd name="connsiteY4" fmla="*/ 25462 h 60525"/>
                <a:gd name="connsiteX5" fmla="*/ 140440 w 447906"/>
                <a:gd name="connsiteY5" fmla="*/ 60387 h 60525"/>
                <a:gd name="connsiteX6" fmla="*/ 188065 w 447906"/>
                <a:gd name="connsiteY6" fmla="*/ 38162 h 60525"/>
                <a:gd name="connsiteX7" fmla="*/ 740 w 447906"/>
                <a:gd name="connsiteY7" fmla="*/ 44512 h 6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7906" h="60525">
                  <a:moveTo>
                    <a:pt x="740" y="44512"/>
                  </a:moveTo>
                  <a:cubicBezTo>
                    <a:pt x="-9843" y="41337"/>
                    <a:pt x="95990" y="26520"/>
                    <a:pt x="124565" y="19112"/>
                  </a:cubicBezTo>
                  <a:cubicBezTo>
                    <a:pt x="153140" y="11704"/>
                    <a:pt x="119273" y="-996"/>
                    <a:pt x="172190" y="62"/>
                  </a:cubicBezTo>
                  <a:cubicBezTo>
                    <a:pt x="225107" y="1120"/>
                    <a:pt x="414019" y="21229"/>
                    <a:pt x="442065" y="25462"/>
                  </a:cubicBezTo>
                  <a:cubicBezTo>
                    <a:pt x="470111" y="29695"/>
                    <a:pt x="390736" y="19641"/>
                    <a:pt x="340465" y="25462"/>
                  </a:cubicBezTo>
                  <a:cubicBezTo>
                    <a:pt x="290194" y="31283"/>
                    <a:pt x="165840" y="58270"/>
                    <a:pt x="140440" y="60387"/>
                  </a:cubicBezTo>
                  <a:cubicBezTo>
                    <a:pt x="115040" y="62504"/>
                    <a:pt x="206586" y="39749"/>
                    <a:pt x="188065" y="38162"/>
                  </a:cubicBezTo>
                  <a:cubicBezTo>
                    <a:pt x="169544" y="36575"/>
                    <a:pt x="11323" y="47687"/>
                    <a:pt x="740" y="445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8" name="フリーフォーム 1067">
              <a:extLst>
                <a:ext uri="{FF2B5EF4-FFF2-40B4-BE49-F238E27FC236}">
                  <a16:creationId xmlns:a16="http://schemas.microsoft.com/office/drawing/2014/main" id="{4CBD4114-217D-04DB-88E0-03A7C881FBF6}"/>
                </a:ext>
              </a:extLst>
            </p:cNvPr>
            <p:cNvSpPr/>
            <p:nvPr/>
          </p:nvSpPr>
          <p:spPr>
            <a:xfrm>
              <a:off x="4860330" y="7159625"/>
              <a:ext cx="289520" cy="165339"/>
            </a:xfrm>
            <a:custGeom>
              <a:avLst/>
              <a:gdLst>
                <a:gd name="connsiteX0" fmla="*/ 289520 w 289520"/>
                <a:gd name="connsiteY0" fmla="*/ 0 h 165339"/>
                <a:gd name="connsiteX1" fmla="*/ 133945 w 289520"/>
                <a:gd name="connsiteY1" fmla="*/ 38100 h 165339"/>
                <a:gd name="connsiteX2" fmla="*/ 29170 w 289520"/>
                <a:gd name="connsiteY2" fmla="*/ 111125 h 165339"/>
                <a:gd name="connsiteX3" fmla="*/ 73620 w 289520"/>
                <a:gd name="connsiteY3" fmla="*/ 66675 h 165339"/>
                <a:gd name="connsiteX4" fmla="*/ 595 w 289520"/>
                <a:gd name="connsiteY4" fmla="*/ 165100 h 165339"/>
                <a:gd name="connsiteX5" fmla="*/ 45045 w 289520"/>
                <a:gd name="connsiteY5" fmla="*/ 88900 h 165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9520" h="165339">
                  <a:moveTo>
                    <a:pt x="289520" y="0"/>
                  </a:moveTo>
                  <a:cubicBezTo>
                    <a:pt x="233428" y="9789"/>
                    <a:pt x="177337" y="19579"/>
                    <a:pt x="133945" y="38100"/>
                  </a:cubicBezTo>
                  <a:cubicBezTo>
                    <a:pt x="90553" y="56621"/>
                    <a:pt x="39224" y="106363"/>
                    <a:pt x="29170" y="111125"/>
                  </a:cubicBezTo>
                  <a:cubicBezTo>
                    <a:pt x="19116" y="115888"/>
                    <a:pt x="78382" y="57679"/>
                    <a:pt x="73620" y="66675"/>
                  </a:cubicBezTo>
                  <a:cubicBezTo>
                    <a:pt x="68858" y="75671"/>
                    <a:pt x="5357" y="161396"/>
                    <a:pt x="595" y="165100"/>
                  </a:cubicBezTo>
                  <a:cubicBezTo>
                    <a:pt x="-4167" y="168804"/>
                    <a:pt x="20439" y="128852"/>
                    <a:pt x="45045" y="88900"/>
                  </a:cubicBez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9" name="フリーフォーム 1068">
              <a:extLst>
                <a:ext uri="{FF2B5EF4-FFF2-40B4-BE49-F238E27FC236}">
                  <a16:creationId xmlns:a16="http://schemas.microsoft.com/office/drawing/2014/main" id="{9D997DE2-4F9E-4BC2-006C-C81EE5AFF4B5}"/>
                </a:ext>
              </a:extLst>
            </p:cNvPr>
            <p:cNvSpPr/>
            <p:nvPr/>
          </p:nvSpPr>
          <p:spPr>
            <a:xfrm>
              <a:off x="4825842" y="7159620"/>
              <a:ext cx="349408" cy="139727"/>
            </a:xfrm>
            <a:custGeom>
              <a:avLst/>
              <a:gdLst>
                <a:gd name="connsiteX0" fmla="*/ 349408 w 349408"/>
                <a:gd name="connsiteY0" fmla="*/ 15880 h 139727"/>
                <a:gd name="connsiteX1" fmla="*/ 222408 w 349408"/>
                <a:gd name="connsiteY1" fmla="*/ 22230 h 139727"/>
                <a:gd name="connsiteX2" fmla="*/ 117633 w 349408"/>
                <a:gd name="connsiteY2" fmla="*/ 104780 h 139727"/>
                <a:gd name="connsiteX3" fmla="*/ 162083 w 349408"/>
                <a:gd name="connsiteY3" fmla="*/ 50805 h 139727"/>
                <a:gd name="connsiteX4" fmla="*/ 158 w 349408"/>
                <a:gd name="connsiteY4" fmla="*/ 139705 h 139727"/>
                <a:gd name="connsiteX5" fmla="*/ 133508 w 349408"/>
                <a:gd name="connsiteY5" fmla="*/ 41280 h 139727"/>
                <a:gd name="connsiteX6" fmla="*/ 206533 w 349408"/>
                <a:gd name="connsiteY6" fmla="*/ 5 h 139727"/>
                <a:gd name="connsiteX7" fmla="*/ 146208 w 349408"/>
                <a:gd name="connsiteY7" fmla="*/ 38105 h 139727"/>
                <a:gd name="connsiteX8" fmla="*/ 222408 w 349408"/>
                <a:gd name="connsiteY8" fmla="*/ 12705 h 139727"/>
                <a:gd name="connsiteX9" fmla="*/ 349408 w 349408"/>
                <a:gd name="connsiteY9" fmla="*/ 15880 h 139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9408" h="139727">
                  <a:moveTo>
                    <a:pt x="349408" y="15880"/>
                  </a:moveTo>
                  <a:cubicBezTo>
                    <a:pt x="349408" y="17467"/>
                    <a:pt x="261037" y="7413"/>
                    <a:pt x="222408" y="22230"/>
                  </a:cubicBezTo>
                  <a:cubicBezTo>
                    <a:pt x="183779" y="37047"/>
                    <a:pt x="127687" y="100018"/>
                    <a:pt x="117633" y="104780"/>
                  </a:cubicBezTo>
                  <a:cubicBezTo>
                    <a:pt x="107579" y="109543"/>
                    <a:pt x="181662" y="44984"/>
                    <a:pt x="162083" y="50805"/>
                  </a:cubicBezTo>
                  <a:cubicBezTo>
                    <a:pt x="142504" y="56626"/>
                    <a:pt x="4920" y="141292"/>
                    <a:pt x="158" y="139705"/>
                  </a:cubicBezTo>
                  <a:cubicBezTo>
                    <a:pt x="-4604" y="138118"/>
                    <a:pt x="99112" y="64563"/>
                    <a:pt x="133508" y="41280"/>
                  </a:cubicBezTo>
                  <a:cubicBezTo>
                    <a:pt x="167904" y="17997"/>
                    <a:pt x="204416" y="534"/>
                    <a:pt x="206533" y="5"/>
                  </a:cubicBezTo>
                  <a:cubicBezTo>
                    <a:pt x="208650" y="-524"/>
                    <a:pt x="143562" y="35988"/>
                    <a:pt x="146208" y="38105"/>
                  </a:cubicBezTo>
                  <a:cubicBezTo>
                    <a:pt x="148854" y="40222"/>
                    <a:pt x="185895" y="16938"/>
                    <a:pt x="222408" y="12705"/>
                  </a:cubicBezTo>
                  <a:cubicBezTo>
                    <a:pt x="258920" y="8472"/>
                    <a:pt x="349408" y="14293"/>
                    <a:pt x="349408" y="1588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0" name="フリーフォーム 1069">
              <a:extLst>
                <a:ext uri="{FF2B5EF4-FFF2-40B4-BE49-F238E27FC236}">
                  <a16:creationId xmlns:a16="http://schemas.microsoft.com/office/drawing/2014/main" id="{0A2FAFDC-BB92-A430-B409-799E156352FE}"/>
                </a:ext>
              </a:extLst>
            </p:cNvPr>
            <p:cNvSpPr/>
            <p:nvPr/>
          </p:nvSpPr>
          <p:spPr>
            <a:xfrm>
              <a:off x="4006567" y="7314783"/>
              <a:ext cx="384476" cy="156584"/>
            </a:xfrm>
            <a:custGeom>
              <a:avLst/>
              <a:gdLst>
                <a:gd name="connsiteX0" fmla="*/ 283 w 384476"/>
                <a:gd name="connsiteY0" fmla="*/ 417 h 156584"/>
                <a:gd name="connsiteX1" fmla="*/ 244758 w 384476"/>
                <a:gd name="connsiteY1" fmla="*/ 152817 h 156584"/>
                <a:gd name="connsiteX2" fmla="*/ 232058 w 384476"/>
                <a:gd name="connsiteY2" fmla="*/ 111542 h 156584"/>
                <a:gd name="connsiteX3" fmla="*/ 384458 w 384476"/>
                <a:gd name="connsiteY3" fmla="*/ 127417 h 156584"/>
                <a:gd name="connsiteX4" fmla="*/ 241583 w 384476"/>
                <a:gd name="connsiteY4" fmla="*/ 105192 h 156584"/>
                <a:gd name="connsiteX5" fmla="*/ 124108 w 384476"/>
                <a:gd name="connsiteY5" fmla="*/ 38517 h 156584"/>
                <a:gd name="connsiteX6" fmla="*/ 193958 w 384476"/>
                <a:gd name="connsiteY6" fmla="*/ 105192 h 156584"/>
                <a:gd name="connsiteX7" fmla="*/ 283 w 384476"/>
                <a:gd name="connsiteY7" fmla="*/ 417 h 156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4476" h="156584">
                  <a:moveTo>
                    <a:pt x="283" y="417"/>
                  </a:moveTo>
                  <a:cubicBezTo>
                    <a:pt x="8750" y="8355"/>
                    <a:pt x="206129" y="134296"/>
                    <a:pt x="244758" y="152817"/>
                  </a:cubicBezTo>
                  <a:cubicBezTo>
                    <a:pt x="283387" y="171338"/>
                    <a:pt x="208775" y="115775"/>
                    <a:pt x="232058" y="111542"/>
                  </a:cubicBezTo>
                  <a:cubicBezTo>
                    <a:pt x="255341" y="107309"/>
                    <a:pt x="382870" y="128475"/>
                    <a:pt x="384458" y="127417"/>
                  </a:cubicBezTo>
                  <a:cubicBezTo>
                    <a:pt x="386046" y="126359"/>
                    <a:pt x="284975" y="120009"/>
                    <a:pt x="241583" y="105192"/>
                  </a:cubicBezTo>
                  <a:cubicBezTo>
                    <a:pt x="198191" y="90375"/>
                    <a:pt x="132045" y="38517"/>
                    <a:pt x="124108" y="38517"/>
                  </a:cubicBezTo>
                  <a:cubicBezTo>
                    <a:pt x="116171" y="38517"/>
                    <a:pt x="212479" y="109955"/>
                    <a:pt x="193958" y="105192"/>
                  </a:cubicBezTo>
                  <a:cubicBezTo>
                    <a:pt x="175437" y="100429"/>
                    <a:pt x="-8184" y="-7521"/>
                    <a:pt x="283" y="41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1" name="フリーフォーム 1070">
              <a:extLst>
                <a:ext uri="{FF2B5EF4-FFF2-40B4-BE49-F238E27FC236}">
                  <a16:creationId xmlns:a16="http://schemas.microsoft.com/office/drawing/2014/main" id="{AFA7A446-456D-5641-A0B0-8BFF907EFC00}"/>
                </a:ext>
              </a:extLst>
            </p:cNvPr>
            <p:cNvSpPr/>
            <p:nvPr/>
          </p:nvSpPr>
          <p:spPr>
            <a:xfrm>
              <a:off x="3524169" y="6660949"/>
              <a:ext cx="59287" cy="297679"/>
            </a:xfrm>
            <a:custGeom>
              <a:avLst/>
              <a:gdLst>
                <a:gd name="connsiteX0" fmla="*/ 9606 w 59287"/>
                <a:gd name="connsiteY0" fmla="*/ 201 h 297679"/>
                <a:gd name="connsiteX1" fmla="*/ 6431 w 59287"/>
                <a:gd name="connsiteY1" fmla="*/ 108151 h 297679"/>
                <a:gd name="connsiteX2" fmla="*/ 57231 w 59287"/>
                <a:gd name="connsiteY2" fmla="*/ 292301 h 297679"/>
                <a:gd name="connsiteX3" fmla="*/ 44531 w 59287"/>
                <a:gd name="connsiteY3" fmla="*/ 238326 h 297679"/>
                <a:gd name="connsiteX4" fmla="*/ 81 w 59287"/>
                <a:gd name="connsiteY4" fmla="*/ 133551 h 297679"/>
                <a:gd name="connsiteX5" fmla="*/ 9606 w 59287"/>
                <a:gd name="connsiteY5" fmla="*/ 201 h 297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287" h="297679">
                  <a:moveTo>
                    <a:pt x="9606" y="201"/>
                  </a:moveTo>
                  <a:cubicBezTo>
                    <a:pt x="10664" y="-4032"/>
                    <a:pt x="-1506" y="59468"/>
                    <a:pt x="6431" y="108151"/>
                  </a:cubicBezTo>
                  <a:cubicBezTo>
                    <a:pt x="14368" y="156834"/>
                    <a:pt x="50881" y="270605"/>
                    <a:pt x="57231" y="292301"/>
                  </a:cubicBezTo>
                  <a:cubicBezTo>
                    <a:pt x="63581" y="313997"/>
                    <a:pt x="54056" y="264784"/>
                    <a:pt x="44531" y="238326"/>
                  </a:cubicBezTo>
                  <a:cubicBezTo>
                    <a:pt x="35006" y="211868"/>
                    <a:pt x="1139" y="172709"/>
                    <a:pt x="81" y="133551"/>
                  </a:cubicBezTo>
                  <a:cubicBezTo>
                    <a:pt x="-977" y="94393"/>
                    <a:pt x="8548" y="4434"/>
                    <a:pt x="9606" y="20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2" name="フリーフォーム 1071">
              <a:extLst>
                <a:ext uri="{FF2B5EF4-FFF2-40B4-BE49-F238E27FC236}">
                  <a16:creationId xmlns:a16="http://schemas.microsoft.com/office/drawing/2014/main" id="{DCFC276A-B1BF-C623-36B8-7188FE689773}"/>
                </a:ext>
              </a:extLst>
            </p:cNvPr>
            <p:cNvSpPr/>
            <p:nvPr/>
          </p:nvSpPr>
          <p:spPr>
            <a:xfrm>
              <a:off x="5226050" y="6749753"/>
              <a:ext cx="114432" cy="258007"/>
            </a:xfrm>
            <a:custGeom>
              <a:avLst/>
              <a:gdLst>
                <a:gd name="connsiteX0" fmla="*/ 0 w 114432"/>
                <a:gd name="connsiteY0" fmla="*/ 297 h 258007"/>
                <a:gd name="connsiteX1" fmla="*/ 73025 w 114432"/>
                <a:gd name="connsiteY1" fmla="*/ 120947 h 258007"/>
                <a:gd name="connsiteX2" fmla="*/ 114300 w 114432"/>
                <a:gd name="connsiteY2" fmla="*/ 257472 h 258007"/>
                <a:gd name="connsiteX3" fmla="*/ 85725 w 114432"/>
                <a:gd name="connsiteY3" fmla="*/ 165397 h 258007"/>
                <a:gd name="connsiteX4" fmla="*/ 73025 w 114432"/>
                <a:gd name="connsiteY4" fmla="*/ 89197 h 258007"/>
                <a:gd name="connsiteX5" fmla="*/ 0 w 114432"/>
                <a:gd name="connsiteY5" fmla="*/ 297 h 258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4432" h="258007">
                  <a:moveTo>
                    <a:pt x="0" y="297"/>
                  </a:moveTo>
                  <a:cubicBezTo>
                    <a:pt x="0" y="5589"/>
                    <a:pt x="53975" y="78085"/>
                    <a:pt x="73025" y="120947"/>
                  </a:cubicBezTo>
                  <a:cubicBezTo>
                    <a:pt x="92075" y="163810"/>
                    <a:pt x="112183" y="250064"/>
                    <a:pt x="114300" y="257472"/>
                  </a:cubicBezTo>
                  <a:cubicBezTo>
                    <a:pt x="116417" y="264880"/>
                    <a:pt x="92604" y="193443"/>
                    <a:pt x="85725" y="165397"/>
                  </a:cubicBezTo>
                  <a:cubicBezTo>
                    <a:pt x="78846" y="137351"/>
                    <a:pt x="84667" y="116714"/>
                    <a:pt x="73025" y="89197"/>
                  </a:cubicBezTo>
                  <a:cubicBezTo>
                    <a:pt x="61383" y="61680"/>
                    <a:pt x="0" y="-4995"/>
                    <a:pt x="0" y="29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3" name="フリーフォーム 1072">
              <a:extLst>
                <a:ext uri="{FF2B5EF4-FFF2-40B4-BE49-F238E27FC236}">
                  <a16:creationId xmlns:a16="http://schemas.microsoft.com/office/drawing/2014/main" id="{AFF3BA0D-9714-AA6B-17A5-00ADA233B076}"/>
                </a:ext>
              </a:extLst>
            </p:cNvPr>
            <p:cNvSpPr/>
            <p:nvPr/>
          </p:nvSpPr>
          <p:spPr>
            <a:xfrm>
              <a:off x="5329647" y="5892775"/>
              <a:ext cx="71066" cy="247700"/>
            </a:xfrm>
            <a:custGeom>
              <a:avLst/>
              <a:gdLst>
                <a:gd name="connsiteX0" fmla="*/ 71028 w 71066"/>
                <a:gd name="connsiteY0" fmla="*/ 25 h 247700"/>
                <a:gd name="connsiteX1" fmla="*/ 13878 w 71066"/>
                <a:gd name="connsiteY1" fmla="*/ 111150 h 247700"/>
                <a:gd name="connsiteX2" fmla="*/ 7528 w 71066"/>
                <a:gd name="connsiteY2" fmla="*/ 238150 h 247700"/>
                <a:gd name="connsiteX3" fmla="*/ 4353 w 71066"/>
                <a:gd name="connsiteY3" fmla="*/ 225450 h 247700"/>
                <a:gd name="connsiteX4" fmla="*/ 4353 w 71066"/>
                <a:gd name="connsiteY4" fmla="*/ 120675 h 247700"/>
                <a:gd name="connsiteX5" fmla="*/ 71028 w 71066"/>
                <a:gd name="connsiteY5" fmla="*/ 25 h 2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066" h="247700">
                  <a:moveTo>
                    <a:pt x="71028" y="25"/>
                  </a:moveTo>
                  <a:cubicBezTo>
                    <a:pt x="72615" y="-1562"/>
                    <a:pt x="24461" y="71463"/>
                    <a:pt x="13878" y="111150"/>
                  </a:cubicBezTo>
                  <a:cubicBezTo>
                    <a:pt x="3295" y="150838"/>
                    <a:pt x="9115" y="219100"/>
                    <a:pt x="7528" y="238150"/>
                  </a:cubicBezTo>
                  <a:cubicBezTo>
                    <a:pt x="5941" y="257200"/>
                    <a:pt x="4882" y="245029"/>
                    <a:pt x="4353" y="225450"/>
                  </a:cubicBezTo>
                  <a:cubicBezTo>
                    <a:pt x="3824" y="205871"/>
                    <a:pt x="-5172" y="154013"/>
                    <a:pt x="4353" y="120675"/>
                  </a:cubicBezTo>
                  <a:cubicBezTo>
                    <a:pt x="13878" y="87338"/>
                    <a:pt x="69441" y="1612"/>
                    <a:pt x="71028" y="2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4" name="フリーフォーム 1073">
              <a:extLst>
                <a:ext uri="{FF2B5EF4-FFF2-40B4-BE49-F238E27FC236}">
                  <a16:creationId xmlns:a16="http://schemas.microsoft.com/office/drawing/2014/main" id="{354742B4-9C40-DFD7-6C5D-6658C51F5959}"/>
                </a:ext>
              </a:extLst>
            </p:cNvPr>
            <p:cNvSpPr/>
            <p:nvPr/>
          </p:nvSpPr>
          <p:spPr>
            <a:xfrm>
              <a:off x="3409833" y="6257910"/>
              <a:ext cx="133060" cy="168304"/>
            </a:xfrm>
            <a:custGeom>
              <a:avLst/>
              <a:gdLst>
                <a:gd name="connsiteX0" fmla="*/ 117 w 133060"/>
                <a:gd name="connsiteY0" fmla="*/ 15 h 168304"/>
                <a:gd name="connsiteX1" fmla="*/ 101717 w 133060"/>
                <a:gd name="connsiteY1" fmla="*/ 85740 h 168304"/>
                <a:gd name="connsiteX2" fmla="*/ 123942 w 133060"/>
                <a:gd name="connsiteY2" fmla="*/ 168290 h 168304"/>
                <a:gd name="connsiteX3" fmla="*/ 123942 w 133060"/>
                <a:gd name="connsiteY3" fmla="*/ 79390 h 168304"/>
                <a:gd name="connsiteX4" fmla="*/ 117 w 133060"/>
                <a:gd name="connsiteY4" fmla="*/ 15 h 168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060" h="168304">
                  <a:moveTo>
                    <a:pt x="117" y="15"/>
                  </a:moveTo>
                  <a:cubicBezTo>
                    <a:pt x="-3587" y="1073"/>
                    <a:pt x="81080" y="57694"/>
                    <a:pt x="101717" y="85740"/>
                  </a:cubicBezTo>
                  <a:cubicBezTo>
                    <a:pt x="122355" y="113786"/>
                    <a:pt x="120238" y="169348"/>
                    <a:pt x="123942" y="168290"/>
                  </a:cubicBezTo>
                  <a:cubicBezTo>
                    <a:pt x="127646" y="167232"/>
                    <a:pt x="142463" y="104790"/>
                    <a:pt x="123942" y="79390"/>
                  </a:cubicBezTo>
                  <a:cubicBezTo>
                    <a:pt x="105421" y="53990"/>
                    <a:pt x="3821" y="-1043"/>
                    <a:pt x="117" y="1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5" name="フリーフォーム 1074">
              <a:extLst>
                <a:ext uri="{FF2B5EF4-FFF2-40B4-BE49-F238E27FC236}">
                  <a16:creationId xmlns:a16="http://schemas.microsoft.com/office/drawing/2014/main" id="{3F5761DD-53EB-C4D8-B9B5-51D5E06A075B}"/>
                </a:ext>
              </a:extLst>
            </p:cNvPr>
            <p:cNvSpPr/>
            <p:nvPr/>
          </p:nvSpPr>
          <p:spPr>
            <a:xfrm>
              <a:off x="3270234" y="6575395"/>
              <a:ext cx="208499" cy="360854"/>
            </a:xfrm>
            <a:custGeom>
              <a:avLst/>
              <a:gdLst>
                <a:gd name="connsiteX0" fmla="*/ 16 w 208499"/>
                <a:gd name="connsiteY0" fmla="*/ 30 h 360854"/>
                <a:gd name="connsiteX1" fmla="*/ 146066 w 208499"/>
                <a:gd name="connsiteY1" fmla="*/ 225455 h 360854"/>
                <a:gd name="connsiteX2" fmla="*/ 206391 w 208499"/>
                <a:gd name="connsiteY2" fmla="*/ 358805 h 360854"/>
                <a:gd name="connsiteX3" fmla="*/ 190516 w 208499"/>
                <a:gd name="connsiteY3" fmla="*/ 295305 h 360854"/>
                <a:gd name="connsiteX4" fmla="*/ 149241 w 208499"/>
                <a:gd name="connsiteY4" fmla="*/ 149255 h 360854"/>
                <a:gd name="connsiteX5" fmla="*/ 155591 w 208499"/>
                <a:gd name="connsiteY5" fmla="*/ 241330 h 360854"/>
                <a:gd name="connsiteX6" fmla="*/ 16 w 208499"/>
                <a:gd name="connsiteY6" fmla="*/ 30 h 360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8499" h="360854">
                  <a:moveTo>
                    <a:pt x="16" y="30"/>
                  </a:moveTo>
                  <a:cubicBezTo>
                    <a:pt x="-1572" y="-2616"/>
                    <a:pt x="111670" y="165659"/>
                    <a:pt x="146066" y="225455"/>
                  </a:cubicBezTo>
                  <a:cubicBezTo>
                    <a:pt x="180462" y="285251"/>
                    <a:pt x="198983" y="347163"/>
                    <a:pt x="206391" y="358805"/>
                  </a:cubicBezTo>
                  <a:cubicBezTo>
                    <a:pt x="213799" y="370447"/>
                    <a:pt x="200041" y="330230"/>
                    <a:pt x="190516" y="295305"/>
                  </a:cubicBezTo>
                  <a:cubicBezTo>
                    <a:pt x="180991" y="260380"/>
                    <a:pt x="155062" y="158251"/>
                    <a:pt x="149241" y="149255"/>
                  </a:cubicBezTo>
                  <a:cubicBezTo>
                    <a:pt x="143420" y="140259"/>
                    <a:pt x="178874" y="263026"/>
                    <a:pt x="155591" y="241330"/>
                  </a:cubicBezTo>
                  <a:cubicBezTo>
                    <a:pt x="132308" y="219634"/>
                    <a:pt x="1604" y="2676"/>
                    <a:pt x="16" y="3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6" name="フリーフォーム 1075">
              <a:extLst>
                <a:ext uri="{FF2B5EF4-FFF2-40B4-BE49-F238E27FC236}">
                  <a16:creationId xmlns:a16="http://schemas.microsoft.com/office/drawing/2014/main" id="{7D7C9343-F037-B8EB-7186-2ED571625E1D}"/>
                </a:ext>
              </a:extLst>
            </p:cNvPr>
            <p:cNvSpPr/>
            <p:nvPr/>
          </p:nvSpPr>
          <p:spPr>
            <a:xfrm>
              <a:off x="2530475" y="5546354"/>
              <a:ext cx="495027" cy="1128265"/>
            </a:xfrm>
            <a:custGeom>
              <a:avLst/>
              <a:gdLst>
                <a:gd name="connsiteX0" fmla="*/ 0 w 495027"/>
                <a:gd name="connsiteY0" fmla="*/ 371 h 1128265"/>
                <a:gd name="connsiteX1" fmla="*/ 12700 w 495027"/>
                <a:gd name="connsiteY1" fmla="*/ 209921 h 1128265"/>
                <a:gd name="connsiteX2" fmla="*/ 63500 w 495027"/>
                <a:gd name="connsiteY2" fmla="*/ 371846 h 1128265"/>
                <a:gd name="connsiteX3" fmla="*/ 66675 w 495027"/>
                <a:gd name="connsiteY3" fmla="*/ 340096 h 1128265"/>
                <a:gd name="connsiteX4" fmla="*/ 79375 w 495027"/>
                <a:gd name="connsiteY4" fmla="*/ 409946 h 1128265"/>
                <a:gd name="connsiteX5" fmla="*/ 82550 w 495027"/>
                <a:gd name="connsiteY5" fmla="*/ 575046 h 1128265"/>
                <a:gd name="connsiteX6" fmla="*/ 82550 w 495027"/>
                <a:gd name="connsiteY6" fmla="*/ 660771 h 1128265"/>
                <a:gd name="connsiteX7" fmla="*/ 196850 w 495027"/>
                <a:gd name="connsiteY7" fmla="*/ 822696 h 1128265"/>
                <a:gd name="connsiteX8" fmla="*/ 190500 w 495027"/>
                <a:gd name="connsiteY8" fmla="*/ 803646 h 1128265"/>
                <a:gd name="connsiteX9" fmla="*/ 266700 w 495027"/>
                <a:gd name="connsiteY9" fmla="*/ 927471 h 1128265"/>
                <a:gd name="connsiteX10" fmla="*/ 488950 w 495027"/>
                <a:gd name="connsiteY10" fmla="*/ 1124321 h 1128265"/>
                <a:gd name="connsiteX11" fmla="*/ 409575 w 495027"/>
                <a:gd name="connsiteY11" fmla="*/ 1038596 h 1128265"/>
                <a:gd name="connsiteX12" fmla="*/ 171450 w 495027"/>
                <a:gd name="connsiteY12" fmla="*/ 797296 h 1128265"/>
                <a:gd name="connsiteX13" fmla="*/ 76200 w 495027"/>
                <a:gd name="connsiteY13" fmla="*/ 622671 h 1128265"/>
                <a:gd name="connsiteX14" fmla="*/ 85725 w 495027"/>
                <a:gd name="connsiteY14" fmla="*/ 359146 h 1128265"/>
                <a:gd name="connsiteX15" fmla="*/ 12700 w 495027"/>
                <a:gd name="connsiteY15" fmla="*/ 263896 h 1128265"/>
                <a:gd name="connsiteX16" fmla="*/ 0 w 495027"/>
                <a:gd name="connsiteY16" fmla="*/ 371 h 1128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95027" h="1128265">
                  <a:moveTo>
                    <a:pt x="0" y="371"/>
                  </a:moveTo>
                  <a:cubicBezTo>
                    <a:pt x="0" y="-8625"/>
                    <a:pt x="2117" y="148009"/>
                    <a:pt x="12700" y="209921"/>
                  </a:cubicBezTo>
                  <a:cubicBezTo>
                    <a:pt x="23283" y="271833"/>
                    <a:pt x="54504" y="350150"/>
                    <a:pt x="63500" y="371846"/>
                  </a:cubicBezTo>
                  <a:cubicBezTo>
                    <a:pt x="72496" y="393542"/>
                    <a:pt x="64029" y="333746"/>
                    <a:pt x="66675" y="340096"/>
                  </a:cubicBezTo>
                  <a:cubicBezTo>
                    <a:pt x="69321" y="346446"/>
                    <a:pt x="76729" y="370788"/>
                    <a:pt x="79375" y="409946"/>
                  </a:cubicBezTo>
                  <a:cubicBezTo>
                    <a:pt x="82021" y="449104"/>
                    <a:pt x="82021" y="533242"/>
                    <a:pt x="82550" y="575046"/>
                  </a:cubicBezTo>
                  <a:cubicBezTo>
                    <a:pt x="83079" y="616850"/>
                    <a:pt x="63500" y="619496"/>
                    <a:pt x="82550" y="660771"/>
                  </a:cubicBezTo>
                  <a:cubicBezTo>
                    <a:pt x="101600" y="702046"/>
                    <a:pt x="178858" y="798884"/>
                    <a:pt x="196850" y="822696"/>
                  </a:cubicBezTo>
                  <a:cubicBezTo>
                    <a:pt x="214842" y="846509"/>
                    <a:pt x="178858" y="786184"/>
                    <a:pt x="190500" y="803646"/>
                  </a:cubicBezTo>
                  <a:cubicBezTo>
                    <a:pt x="202142" y="821108"/>
                    <a:pt x="216958" y="874025"/>
                    <a:pt x="266700" y="927471"/>
                  </a:cubicBezTo>
                  <a:cubicBezTo>
                    <a:pt x="316442" y="980917"/>
                    <a:pt x="465138" y="1105800"/>
                    <a:pt x="488950" y="1124321"/>
                  </a:cubicBezTo>
                  <a:cubicBezTo>
                    <a:pt x="512762" y="1142842"/>
                    <a:pt x="462492" y="1093100"/>
                    <a:pt x="409575" y="1038596"/>
                  </a:cubicBezTo>
                  <a:cubicBezTo>
                    <a:pt x="356658" y="984092"/>
                    <a:pt x="227013" y="866617"/>
                    <a:pt x="171450" y="797296"/>
                  </a:cubicBezTo>
                  <a:cubicBezTo>
                    <a:pt x="115887" y="727975"/>
                    <a:pt x="90487" y="695696"/>
                    <a:pt x="76200" y="622671"/>
                  </a:cubicBezTo>
                  <a:cubicBezTo>
                    <a:pt x="61913" y="549646"/>
                    <a:pt x="96308" y="418942"/>
                    <a:pt x="85725" y="359146"/>
                  </a:cubicBezTo>
                  <a:cubicBezTo>
                    <a:pt x="75142" y="299350"/>
                    <a:pt x="24871" y="318400"/>
                    <a:pt x="12700" y="263896"/>
                  </a:cubicBezTo>
                  <a:cubicBezTo>
                    <a:pt x="529" y="209392"/>
                    <a:pt x="0" y="9367"/>
                    <a:pt x="0" y="37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7" name="フリーフォーム 1076">
              <a:extLst>
                <a:ext uri="{FF2B5EF4-FFF2-40B4-BE49-F238E27FC236}">
                  <a16:creationId xmlns:a16="http://schemas.microsoft.com/office/drawing/2014/main" id="{185435D4-4F9E-D420-5D7C-F341DE8E6F5B}"/>
                </a:ext>
              </a:extLst>
            </p:cNvPr>
            <p:cNvSpPr/>
            <p:nvPr/>
          </p:nvSpPr>
          <p:spPr>
            <a:xfrm>
              <a:off x="2574877" y="5638796"/>
              <a:ext cx="212898" cy="418841"/>
            </a:xfrm>
            <a:custGeom>
              <a:avLst/>
              <a:gdLst>
                <a:gd name="connsiteX0" fmla="*/ 48 w 212898"/>
                <a:gd name="connsiteY0" fmla="*/ 4 h 418841"/>
                <a:gd name="connsiteX1" fmla="*/ 139748 w 212898"/>
                <a:gd name="connsiteY1" fmla="*/ 219079 h 418841"/>
                <a:gd name="connsiteX2" fmla="*/ 209598 w 212898"/>
                <a:gd name="connsiteY2" fmla="*/ 412754 h 418841"/>
                <a:gd name="connsiteX3" fmla="*/ 196898 w 212898"/>
                <a:gd name="connsiteY3" fmla="*/ 352429 h 418841"/>
                <a:gd name="connsiteX4" fmla="*/ 155623 w 212898"/>
                <a:gd name="connsiteY4" fmla="*/ 174629 h 418841"/>
                <a:gd name="connsiteX5" fmla="*/ 155623 w 212898"/>
                <a:gd name="connsiteY5" fmla="*/ 212729 h 418841"/>
                <a:gd name="connsiteX6" fmla="*/ 48 w 212898"/>
                <a:gd name="connsiteY6" fmla="*/ 4 h 418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2898" h="418841">
                  <a:moveTo>
                    <a:pt x="48" y="4"/>
                  </a:moveTo>
                  <a:cubicBezTo>
                    <a:pt x="-2598" y="1062"/>
                    <a:pt x="104823" y="150287"/>
                    <a:pt x="139748" y="219079"/>
                  </a:cubicBezTo>
                  <a:cubicBezTo>
                    <a:pt x="174673" y="287871"/>
                    <a:pt x="200073" y="390529"/>
                    <a:pt x="209598" y="412754"/>
                  </a:cubicBezTo>
                  <a:cubicBezTo>
                    <a:pt x="219123" y="434979"/>
                    <a:pt x="205894" y="392116"/>
                    <a:pt x="196898" y="352429"/>
                  </a:cubicBezTo>
                  <a:cubicBezTo>
                    <a:pt x="187902" y="312742"/>
                    <a:pt x="162502" y="197912"/>
                    <a:pt x="155623" y="174629"/>
                  </a:cubicBezTo>
                  <a:cubicBezTo>
                    <a:pt x="148744" y="151346"/>
                    <a:pt x="178377" y="237071"/>
                    <a:pt x="155623" y="212729"/>
                  </a:cubicBezTo>
                  <a:cubicBezTo>
                    <a:pt x="132869" y="188387"/>
                    <a:pt x="2694" y="-1054"/>
                    <a:pt x="48" y="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8" name="フリーフォーム 1077">
              <a:extLst>
                <a:ext uri="{FF2B5EF4-FFF2-40B4-BE49-F238E27FC236}">
                  <a16:creationId xmlns:a16="http://schemas.microsoft.com/office/drawing/2014/main" id="{3476CC21-F2A6-B6B7-6224-FFA713B6933F}"/>
                </a:ext>
              </a:extLst>
            </p:cNvPr>
            <p:cNvSpPr/>
            <p:nvPr/>
          </p:nvSpPr>
          <p:spPr>
            <a:xfrm>
              <a:off x="2608790" y="5794329"/>
              <a:ext cx="427034" cy="845221"/>
            </a:xfrm>
            <a:custGeom>
              <a:avLst/>
              <a:gdLst>
                <a:gd name="connsiteX0" fmla="*/ 58210 w 427034"/>
                <a:gd name="connsiteY0" fmla="*/ 46 h 845221"/>
                <a:gd name="connsiteX1" fmla="*/ 35985 w 427034"/>
                <a:gd name="connsiteY1" fmla="*/ 228646 h 845221"/>
                <a:gd name="connsiteX2" fmla="*/ 39160 w 427034"/>
                <a:gd name="connsiteY2" fmla="*/ 431846 h 845221"/>
                <a:gd name="connsiteX3" fmla="*/ 35985 w 427034"/>
                <a:gd name="connsiteY3" fmla="*/ 412796 h 845221"/>
                <a:gd name="connsiteX4" fmla="*/ 156635 w 427034"/>
                <a:gd name="connsiteY4" fmla="*/ 574721 h 845221"/>
                <a:gd name="connsiteX5" fmla="*/ 236010 w 427034"/>
                <a:gd name="connsiteY5" fmla="*/ 666796 h 845221"/>
                <a:gd name="connsiteX6" fmla="*/ 356660 w 427034"/>
                <a:gd name="connsiteY6" fmla="*/ 777921 h 845221"/>
                <a:gd name="connsiteX7" fmla="*/ 426510 w 427034"/>
                <a:gd name="connsiteY7" fmla="*/ 844596 h 845221"/>
                <a:gd name="connsiteX8" fmla="*/ 321735 w 427034"/>
                <a:gd name="connsiteY8" fmla="*/ 739821 h 845221"/>
                <a:gd name="connsiteX9" fmla="*/ 32810 w 427034"/>
                <a:gd name="connsiteY9" fmla="*/ 412796 h 845221"/>
                <a:gd name="connsiteX10" fmla="*/ 7410 w 427034"/>
                <a:gd name="connsiteY10" fmla="*/ 133396 h 845221"/>
                <a:gd name="connsiteX11" fmla="*/ 4235 w 427034"/>
                <a:gd name="connsiteY11" fmla="*/ 247696 h 845221"/>
                <a:gd name="connsiteX12" fmla="*/ 58210 w 427034"/>
                <a:gd name="connsiteY12" fmla="*/ 46 h 845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7034" h="845221">
                  <a:moveTo>
                    <a:pt x="58210" y="46"/>
                  </a:moveTo>
                  <a:cubicBezTo>
                    <a:pt x="63502" y="-3129"/>
                    <a:pt x="39160" y="156679"/>
                    <a:pt x="35985" y="228646"/>
                  </a:cubicBezTo>
                  <a:cubicBezTo>
                    <a:pt x="32810" y="300613"/>
                    <a:pt x="39160" y="401154"/>
                    <a:pt x="39160" y="431846"/>
                  </a:cubicBezTo>
                  <a:cubicBezTo>
                    <a:pt x="39160" y="462538"/>
                    <a:pt x="16406" y="388984"/>
                    <a:pt x="35985" y="412796"/>
                  </a:cubicBezTo>
                  <a:cubicBezTo>
                    <a:pt x="55564" y="436608"/>
                    <a:pt x="123298" y="532388"/>
                    <a:pt x="156635" y="574721"/>
                  </a:cubicBezTo>
                  <a:cubicBezTo>
                    <a:pt x="189972" y="617054"/>
                    <a:pt x="202673" y="632929"/>
                    <a:pt x="236010" y="666796"/>
                  </a:cubicBezTo>
                  <a:cubicBezTo>
                    <a:pt x="269347" y="700663"/>
                    <a:pt x="324910" y="748288"/>
                    <a:pt x="356660" y="777921"/>
                  </a:cubicBezTo>
                  <a:cubicBezTo>
                    <a:pt x="388410" y="807554"/>
                    <a:pt x="432331" y="850946"/>
                    <a:pt x="426510" y="844596"/>
                  </a:cubicBezTo>
                  <a:cubicBezTo>
                    <a:pt x="420689" y="838246"/>
                    <a:pt x="387351" y="811787"/>
                    <a:pt x="321735" y="739821"/>
                  </a:cubicBezTo>
                  <a:cubicBezTo>
                    <a:pt x="256119" y="667855"/>
                    <a:pt x="85197" y="513867"/>
                    <a:pt x="32810" y="412796"/>
                  </a:cubicBezTo>
                  <a:cubicBezTo>
                    <a:pt x="-19577" y="311725"/>
                    <a:pt x="12172" y="160913"/>
                    <a:pt x="7410" y="133396"/>
                  </a:cubicBezTo>
                  <a:cubicBezTo>
                    <a:pt x="2648" y="105879"/>
                    <a:pt x="-4761" y="266746"/>
                    <a:pt x="4235" y="247696"/>
                  </a:cubicBezTo>
                  <a:cubicBezTo>
                    <a:pt x="13231" y="228646"/>
                    <a:pt x="52918" y="3221"/>
                    <a:pt x="58210" y="4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9" name="フリーフォーム 1078">
              <a:extLst>
                <a:ext uri="{FF2B5EF4-FFF2-40B4-BE49-F238E27FC236}">
                  <a16:creationId xmlns:a16="http://schemas.microsoft.com/office/drawing/2014/main" id="{35A7277B-3D0C-8D4B-6095-B43DD5DA1391}"/>
                </a:ext>
              </a:extLst>
            </p:cNvPr>
            <p:cNvSpPr/>
            <p:nvPr/>
          </p:nvSpPr>
          <p:spPr>
            <a:xfrm>
              <a:off x="2577635" y="5607043"/>
              <a:ext cx="60817" cy="318723"/>
            </a:xfrm>
            <a:custGeom>
              <a:avLst/>
              <a:gdLst>
                <a:gd name="connsiteX0" fmla="*/ 465 w 60817"/>
                <a:gd name="connsiteY0" fmla="*/ 7 h 318723"/>
                <a:gd name="connsiteX1" fmla="*/ 16340 w 60817"/>
                <a:gd name="connsiteY1" fmla="*/ 158757 h 318723"/>
                <a:gd name="connsiteX2" fmla="*/ 60790 w 60817"/>
                <a:gd name="connsiteY2" fmla="*/ 317507 h 318723"/>
                <a:gd name="connsiteX3" fmla="*/ 22690 w 60817"/>
                <a:gd name="connsiteY3" fmla="*/ 228607 h 318723"/>
                <a:gd name="connsiteX4" fmla="*/ 3640 w 60817"/>
                <a:gd name="connsiteY4" fmla="*/ 165107 h 318723"/>
                <a:gd name="connsiteX5" fmla="*/ 465 w 60817"/>
                <a:gd name="connsiteY5" fmla="*/ 7 h 318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817" h="318723">
                  <a:moveTo>
                    <a:pt x="465" y="7"/>
                  </a:moveTo>
                  <a:cubicBezTo>
                    <a:pt x="2582" y="-1051"/>
                    <a:pt x="6286" y="105840"/>
                    <a:pt x="16340" y="158757"/>
                  </a:cubicBezTo>
                  <a:cubicBezTo>
                    <a:pt x="26394" y="211674"/>
                    <a:pt x="59732" y="305865"/>
                    <a:pt x="60790" y="317507"/>
                  </a:cubicBezTo>
                  <a:cubicBezTo>
                    <a:pt x="61848" y="329149"/>
                    <a:pt x="32215" y="254007"/>
                    <a:pt x="22690" y="228607"/>
                  </a:cubicBezTo>
                  <a:cubicBezTo>
                    <a:pt x="13165" y="203207"/>
                    <a:pt x="3111" y="197386"/>
                    <a:pt x="3640" y="165107"/>
                  </a:cubicBezTo>
                  <a:cubicBezTo>
                    <a:pt x="4169" y="132828"/>
                    <a:pt x="-1652" y="1065"/>
                    <a:pt x="465" y="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0" name="フリーフォーム 1079">
              <a:extLst>
                <a:ext uri="{FF2B5EF4-FFF2-40B4-BE49-F238E27FC236}">
                  <a16:creationId xmlns:a16="http://schemas.microsoft.com/office/drawing/2014/main" id="{3971D6AA-83BD-9237-CBBA-D545BB11BF72}"/>
                </a:ext>
              </a:extLst>
            </p:cNvPr>
            <p:cNvSpPr/>
            <p:nvPr/>
          </p:nvSpPr>
          <p:spPr>
            <a:xfrm>
              <a:off x="2631825" y="5920827"/>
              <a:ext cx="241608" cy="391156"/>
            </a:xfrm>
            <a:custGeom>
              <a:avLst/>
              <a:gdLst>
                <a:gd name="connsiteX0" fmla="*/ 98675 w 241608"/>
                <a:gd name="connsiteY0" fmla="*/ 548 h 391156"/>
                <a:gd name="connsiteX1" fmla="*/ 108200 w 241608"/>
                <a:gd name="connsiteY1" fmla="*/ 143423 h 391156"/>
                <a:gd name="connsiteX2" fmla="*/ 250 w 241608"/>
                <a:gd name="connsiteY2" fmla="*/ 168823 h 391156"/>
                <a:gd name="connsiteX3" fmla="*/ 143125 w 241608"/>
                <a:gd name="connsiteY3" fmla="*/ 165648 h 391156"/>
                <a:gd name="connsiteX4" fmla="*/ 187575 w 241608"/>
                <a:gd name="connsiteY4" fmla="*/ 251373 h 391156"/>
                <a:gd name="connsiteX5" fmla="*/ 241550 w 241608"/>
                <a:gd name="connsiteY5" fmla="*/ 391073 h 391156"/>
                <a:gd name="connsiteX6" fmla="*/ 197100 w 241608"/>
                <a:gd name="connsiteY6" fmla="*/ 270423 h 391156"/>
                <a:gd name="connsiteX7" fmla="*/ 152650 w 241608"/>
                <a:gd name="connsiteY7" fmla="*/ 178348 h 391156"/>
                <a:gd name="connsiteX8" fmla="*/ 85975 w 241608"/>
                <a:gd name="connsiteY8" fmla="*/ 159298 h 391156"/>
                <a:gd name="connsiteX9" fmla="*/ 92325 w 241608"/>
                <a:gd name="connsiteY9" fmla="*/ 95798 h 391156"/>
                <a:gd name="connsiteX10" fmla="*/ 98675 w 241608"/>
                <a:gd name="connsiteY10" fmla="*/ 548 h 391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1608" h="391156">
                  <a:moveTo>
                    <a:pt x="98675" y="548"/>
                  </a:moveTo>
                  <a:cubicBezTo>
                    <a:pt x="101321" y="8485"/>
                    <a:pt x="124604" y="115377"/>
                    <a:pt x="108200" y="143423"/>
                  </a:cubicBezTo>
                  <a:cubicBezTo>
                    <a:pt x="91796" y="171469"/>
                    <a:pt x="-5571" y="165119"/>
                    <a:pt x="250" y="168823"/>
                  </a:cubicBezTo>
                  <a:cubicBezTo>
                    <a:pt x="6071" y="172527"/>
                    <a:pt x="111904" y="151890"/>
                    <a:pt x="143125" y="165648"/>
                  </a:cubicBezTo>
                  <a:cubicBezTo>
                    <a:pt x="174346" y="179406"/>
                    <a:pt x="171171" y="213802"/>
                    <a:pt x="187575" y="251373"/>
                  </a:cubicBezTo>
                  <a:cubicBezTo>
                    <a:pt x="203979" y="288944"/>
                    <a:pt x="239963" y="387898"/>
                    <a:pt x="241550" y="391073"/>
                  </a:cubicBezTo>
                  <a:cubicBezTo>
                    <a:pt x="243137" y="394248"/>
                    <a:pt x="211917" y="305877"/>
                    <a:pt x="197100" y="270423"/>
                  </a:cubicBezTo>
                  <a:cubicBezTo>
                    <a:pt x="182283" y="234969"/>
                    <a:pt x="171171" y="196869"/>
                    <a:pt x="152650" y="178348"/>
                  </a:cubicBezTo>
                  <a:cubicBezTo>
                    <a:pt x="134129" y="159827"/>
                    <a:pt x="96029" y="173056"/>
                    <a:pt x="85975" y="159298"/>
                  </a:cubicBezTo>
                  <a:cubicBezTo>
                    <a:pt x="75921" y="145540"/>
                    <a:pt x="90738" y="118552"/>
                    <a:pt x="92325" y="95798"/>
                  </a:cubicBezTo>
                  <a:cubicBezTo>
                    <a:pt x="93912" y="73044"/>
                    <a:pt x="96029" y="-7389"/>
                    <a:pt x="98675" y="54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1" name="フリーフォーム 1080">
              <a:extLst>
                <a:ext uri="{FF2B5EF4-FFF2-40B4-BE49-F238E27FC236}">
                  <a16:creationId xmlns:a16="http://schemas.microsoft.com/office/drawing/2014/main" id="{81F8AFD1-3C74-B5E8-1104-026DEB833B9E}"/>
                </a:ext>
              </a:extLst>
            </p:cNvPr>
            <p:cNvSpPr/>
            <p:nvPr/>
          </p:nvSpPr>
          <p:spPr>
            <a:xfrm>
              <a:off x="2780399" y="6142973"/>
              <a:ext cx="175526" cy="407120"/>
            </a:xfrm>
            <a:custGeom>
              <a:avLst/>
              <a:gdLst>
                <a:gd name="connsiteX0" fmla="*/ 901 w 175526"/>
                <a:gd name="connsiteY0" fmla="*/ 652 h 407120"/>
                <a:gd name="connsiteX1" fmla="*/ 58051 w 175526"/>
                <a:gd name="connsiteY1" fmla="*/ 124477 h 407120"/>
                <a:gd name="connsiteX2" fmla="*/ 112026 w 175526"/>
                <a:gd name="connsiteY2" fmla="*/ 216552 h 407120"/>
                <a:gd name="connsiteX3" fmla="*/ 118376 w 175526"/>
                <a:gd name="connsiteY3" fmla="*/ 187977 h 407120"/>
                <a:gd name="connsiteX4" fmla="*/ 156476 w 175526"/>
                <a:gd name="connsiteY4" fmla="*/ 324502 h 407120"/>
                <a:gd name="connsiteX5" fmla="*/ 175526 w 175526"/>
                <a:gd name="connsiteY5" fmla="*/ 407052 h 407120"/>
                <a:gd name="connsiteX6" fmla="*/ 156476 w 175526"/>
                <a:gd name="connsiteY6" fmla="*/ 334027 h 407120"/>
                <a:gd name="connsiteX7" fmla="*/ 112026 w 175526"/>
                <a:gd name="connsiteY7" fmla="*/ 114952 h 407120"/>
                <a:gd name="connsiteX8" fmla="*/ 105676 w 175526"/>
                <a:gd name="connsiteY8" fmla="*/ 181627 h 407120"/>
                <a:gd name="connsiteX9" fmla="*/ 901 w 175526"/>
                <a:gd name="connsiteY9" fmla="*/ 652 h 407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5526" h="407120">
                  <a:moveTo>
                    <a:pt x="901" y="652"/>
                  </a:moveTo>
                  <a:cubicBezTo>
                    <a:pt x="-7036" y="-8873"/>
                    <a:pt x="39530" y="88494"/>
                    <a:pt x="58051" y="124477"/>
                  </a:cubicBezTo>
                  <a:cubicBezTo>
                    <a:pt x="76572" y="160460"/>
                    <a:pt x="101972" y="205969"/>
                    <a:pt x="112026" y="216552"/>
                  </a:cubicBezTo>
                  <a:cubicBezTo>
                    <a:pt x="122080" y="227135"/>
                    <a:pt x="110968" y="169985"/>
                    <a:pt x="118376" y="187977"/>
                  </a:cubicBezTo>
                  <a:cubicBezTo>
                    <a:pt x="125784" y="205969"/>
                    <a:pt x="146951" y="287990"/>
                    <a:pt x="156476" y="324502"/>
                  </a:cubicBezTo>
                  <a:cubicBezTo>
                    <a:pt x="166001" y="361014"/>
                    <a:pt x="175526" y="405465"/>
                    <a:pt x="175526" y="407052"/>
                  </a:cubicBezTo>
                  <a:cubicBezTo>
                    <a:pt x="175526" y="408639"/>
                    <a:pt x="167059" y="382710"/>
                    <a:pt x="156476" y="334027"/>
                  </a:cubicBezTo>
                  <a:cubicBezTo>
                    <a:pt x="145893" y="285344"/>
                    <a:pt x="120493" y="140352"/>
                    <a:pt x="112026" y="114952"/>
                  </a:cubicBezTo>
                  <a:cubicBezTo>
                    <a:pt x="103559" y="89552"/>
                    <a:pt x="122080" y="202264"/>
                    <a:pt x="105676" y="181627"/>
                  </a:cubicBezTo>
                  <a:cubicBezTo>
                    <a:pt x="89272" y="160990"/>
                    <a:pt x="8838" y="10177"/>
                    <a:pt x="901" y="6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2" name="フリーフォーム 1081">
              <a:extLst>
                <a:ext uri="{FF2B5EF4-FFF2-40B4-BE49-F238E27FC236}">
                  <a16:creationId xmlns:a16="http://schemas.microsoft.com/office/drawing/2014/main" id="{A3FDE644-AEB6-F335-E9EF-D458ED017199}"/>
                </a:ext>
              </a:extLst>
            </p:cNvPr>
            <p:cNvSpPr/>
            <p:nvPr/>
          </p:nvSpPr>
          <p:spPr>
            <a:xfrm>
              <a:off x="2663476" y="6073736"/>
              <a:ext cx="258658" cy="331484"/>
            </a:xfrm>
            <a:custGeom>
              <a:avLst/>
              <a:gdLst>
                <a:gd name="connsiteX0" fmla="*/ 349 w 258658"/>
                <a:gd name="connsiteY0" fmla="*/ 39 h 331484"/>
                <a:gd name="connsiteX1" fmla="*/ 108299 w 258658"/>
                <a:gd name="connsiteY1" fmla="*/ 181014 h 331484"/>
                <a:gd name="connsiteX2" fmla="*/ 257524 w 258658"/>
                <a:gd name="connsiteY2" fmla="*/ 330239 h 331484"/>
                <a:gd name="connsiteX3" fmla="*/ 171799 w 258658"/>
                <a:gd name="connsiteY3" fmla="*/ 247689 h 331484"/>
                <a:gd name="connsiteX4" fmla="*/ 76549 w 258658"/>
                <a:gd name="connsiteY4" fmla="*/ 165139 h 331484"/>
                <a:gd name="connsiteX5" fmla="*/ 349 w 258658"/>
                <a:gd name="connsiteY5" fmla="*/ 39 h 331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8658" h="331484">
                  <a:moveTo>
                    <a:pt x="349" y="39"/>
                  </a:moveTo>
                  <a:cubicBezTo>
                    <a:pt x="5641" y="2685"/>
                    <a:pt x="65437" y="125981"/>
                    <a:pt x="108299" y="181014"/>
                  </a:cubicBezTo>
                  <a:cubicBezTo>
                    <a:pt x="151162" y="236047"/>
                    <a:pt x="246941" y="319127"/>
                    <a:pt x="257524" y="330239"/>
                  </a:cubicBezTo>
                  <a:cubicBezTo>
                    <a:pt x="268107" y="341351"/>
                    <a:pt x="201961" y="275206"/>
                    <a:pt x="171799" y="247689"/>
                  </a:cubicBezTo>
                  <a:cubicBezTo>
                    <a:pt x="141637" y="220172"/>
                    <a:pt x="101949" y="201651"/>
                    <a:pt x="76549" y="165139"/>
                  </a:cubicBezTo>
                  <a:cubicBezTo>
                    <a:pt x="51149" y="128627"/>
                    <a:pt x="-4943" y="-2607"/>
                    <a:pt x="349" y="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3" name="フリーフォーム 1082">
              <a:extLst>
                <a:ext uri="{FF2B5EF4-FFF2-40B4-BE49-F238E27FC236}">
                  <a16:creationId xmlns:a16="http://schemas.microsoft.com/office/drawing/2014/main" id="{594098AF-B757-1426-A0A2-EFD91CA79D00}"/>
                </a:ext>
              </a:extLst>
            </p:cNvPr>
            <p:cNvSpPr/>
            <p:nvPr/>
          </p:nvSpPr>
          <p:spPr>
            <a:xfrm>
              <a:off x="5914473" y="5352921"/>
              <a:ext cx="76752" cy="293381"/>
            </a:xfrm>
            <a:custGeom>
              <a:avLst/>
              <a:gdLst>
                <a:gd name="connsiteX0" fmla="*/ 76752 w 76752"/>
                <a:gd name="connsiteY0" fmla="*/ 129 h 293381"/>
                <a:gd name="connsiteX1" fmla="*/ 41827 w 76752"/>
                <a:gd name="connsiteY1" fmla="*/ 187454 h 293381"/>
                <a:gd name="connsiteX2" fmla="*/ 552 w 76752"/>
                <a:gd name="connsiteY2" fmla="*/ 292229 h 293381"/>
                <a:gd name="connsiteX3" fmla="*/ 19602 w 76752"/>
                <a:gd name="connsiteY3" fmla="*/ 238254 h 293381"/>
                <a:gd name="connsiteX4" fmla="*/ 41827 w 76752"/>
                <a:gd name="connsiteY4" fmla="*/ 158879 h 293381"/>
                <a:gd name="connsiteX5" fmla="*/ 76752 w 76752"/>
                <a:gd name="connsiteY5" fmla="*/ 129 h 293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752" h="293381">
                  <a:moveTo>
                    <a:pt x="76752" y="129"/>
                  </a:moveTo>
                  <a:cubicBezTo>
                    <a:pt x="76752" y="4891"/>
                    <a:pt x="54527" y="138771"/>
                    <a:pt x="41827" y="187454"/>
                  </a:cubicBezTo>
                  <a:cubicBezTo>
                    <a:pt x="29127" y="236137"/>
                    <a:pt x="4256" y="283762"/>
                    <a:pt x="552" y="292229"/>
                  </a:cubicBezTo>
                  <a:cubicBezTo>
                    <a:pt x="-3152" y="300696"/>
                    <a:pt x="12723" y="260479"/>
                    <a:pt x="19602" y="238254"/>
                  </a:cubicBezTo>
                  <a:cubicBezTo>
                    <a:pt x="26481" y="216029"/>
                    <a:pt x="33889" y="194862"/>
                    <a:pt x="41827" y="158879"/>
                  </a:cubicBezTo>
                  <a:cubicBezTo>
                    <a:pt x="49764" y="122896"/>
                    <a:pt x="76752" y="-4633"/>
                    <a:pt x="76752" y="1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4" name="フリーフォーム 1083">
              <a:extLst>
                <a:ext uri="{FF2B5EF4-FFF2-40B4-BE49-F238E27FC236}">
                  <a16:creationId xmlns:a16="http://schemas.microsoft.com/office/drawing/2014/main" id="{50554C0E-68A2-BA53-842F-C70A6BB66637}"/>
                </a:ext>
              </a:extLst>
            </p:cNvPr>
            <p:cNvSpPr/>
            <p:nvPr/>
          </p:nvSpPr>
          <p:spPr>
            <a:xfrm>
              <a:off x="5876922" y="5524106"/>
              <a:ext cx="95792" cy="494404"/>
            </a:xfrm>
            <a:custGeom>
              <a:avLst/>
              <a:gdLst>
                <a:gd name="connsiteX0" fmla="*/ 3 w 95792"/>
                <a:gd name="connsiteY0" fmla="*/ 394 h 494404"/>
                <a:gd name="connsiteX1" fmla="*/ 79378 w 95792"/>
                <a:gd name="connsiteY1" fmla="*/ 276619 h 494404"/>
                <a:gd name="connsiteX2" fmla="*/ 95253 w 95792"/>
                <a:gd name="connsiteY2" fmla="*/ 460769 h 494404"/>
                <a:gd name="connsiteX3" fmla="*/ 92078 w 95792"/>
                <a:gd name="connsiteY3" fmla="*/ 486169 h 494404"/>
                <a:gd name="connsiteX4" fmla="*/ 92078 w 95792"/>
                <a:gd name="connsiteY4" fmla="*/ 365519 h 494404"/>
                <a:gd name="connsiteX5" fmla="*/ 76203 w 95792"/>
                <a:gd name="connsiteY5" fmla="*/ 219469 h 494404"/>
                <a:gd name="connsiteX6" fmla="*/ 3 w 95792"/>
                <a:gd name="connsiteY6" fmla="*/ 394 h 494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792" h="494404">
                  <a:moveTo>
                    <a:pt x="3" y="394"/>
                  </a:moveTo>
                  <a:cubicBezTo>
                    <a:pt x="532" y="9919"/>
                    <a:pt x="63503" y="199890"/>
                    <a:pt x="79378" y="276619"/>
                  </a:cubicBezTo>
                  <a:cubicBezTo>
                    <a:pt x="95253" y="353348"/>
                    <a:pt x="93136" y="425844"/>
                    <a:pt x="95253" y="460769"/>
                  </a:cubicBezTo>
                  <a:cubicBezTo>
                    <a:pt x="97370" y="495694"/>
                    <a:pt x="92607" y="502044"/>
                    <a:pt x="92078" y="486169"/>
                  </a:cubicBezTo>
                  <a:cubicBezTo>
                    <a:pt x="91549" y="470294"/>
                    <a:pt x="94724" y="409969"/>
                    <a:pt x="92078" y="365519"/>
                  </a:cubicBezTo>
                  <a:cubicBezTo>
                    <a:pt x="89432" y="321069"/>
                    <a:pt x="89961" y="282440"/>
                    <a:pt x="76203" y="219469"/>
                  </a:cubicBezTo>
                  <a:cubicBezTo>
                    <a:pt x="62445" y="156498"/>
                    <a:pt x="-526" y="-9131"/>
                    <a:pt x="3" y="39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5" name="フリーフォーム 1084">
              <a:extLst>
                <a:ext uri="{FF2B5EF4-FFF2-40B4-BE49-F238E27FC236}">
                  <a16:creationId xmlns:a16="http://schemas.microsoft.com/office/drawing/2014/main" id="{986EBE60-6439-54D7-8B27-C794A77D4840}"/>
                </a:ext>
              </a:extLst>
            </p:cNvPr>
            <p:cNvSpPr/>
            <p:nvPr/>
          </p:nvSpPr>
          <p:spPr>
            <a:xfrm>
              <a:off x="5743530" y="5978644"/>
              <a:ext cx="238451" cy="371658"/>
            </a:xfrm>
            <a:custGeom>
              <a:avLst/>
              <a:gdLst>
                <a:gd name="connsiteX0" fmla="*/ 238170 w 238451"/>
                <a:gd name="connsiteY0" fmla="*/ 3056 h 371658"/>
                <a:gd name="connsiteX1" fmla="*/ 174670 w 238451"/>
                <a:gd name="connsiteY1" fmla="*/ 82431 h 371658"/>
                <a:gd name="connsiteX2" fmla="*/ 168320 w 238451"/>
                <a:gd name="connsiteY2" fmla="*/ 152281 h 371658"/>
                <a:gd name="connsiteX3" fmla="*/ 76245 w 238451"/>
                <a:gd name="connsiteY3" fmla="*/ 247531 h 371658"/>
                <a:gd name="connsiteX4" fmla="*/ 123870 w 238451"/>
                <a:gd name="connsiteY4" fmla="*/ 187206 h 371658"/>
                <a:gd name="connsiteX5" fmla="*/ 45 w 238451"/>
                <a:gd name="connsiteY5" fmla="*/ 371356 h 371658"/>
                <a:gd name="connsiteX6" fmla="*/ 139745 w 238451"/>
                <a:gd name="connsiteY6" fmla="*/ 136406 h 371658"/>
                <a:gd name="connsiteX7" fmla="*/ 196895 w 238451"/>
                <a:gd name="connsiteY7" fmla="*/ 31631 h 371658"/>
                <a:gd name="connsiteX8" fmla="*/ 238170 w 238451"/>
                <a:gd name="connsiteY8" fmla="*/ 3056 h 371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8451" h="371658">
                  <a:moveTo>
                    <a:pt x="238170" y="3056"/>
                  </a:moveTo>
                  <a:cubicBezTo>
                    <a:pt x="234466" y="11523"/>
                    <a:pt x="186312" y="57560"/>
                    <a:pt x="174670" y="82431"/>
                  </a:cubicBezTo>
                  <a:cubicBezTo>
                    <a:pt x="163028" y="107302"/>
                    <a:pt x="184724" y="124764"/>
                    <a:pt x="168320" y="152281"/>
                  </a:cubicBezTo>
                  <a:cubicBezTo>
                    <a:pt x="151916" y="179798"/>
                    <a:pt x="83653" y="241710"/>
                    <a:pt x="76245" y="247531"/>
                  </a:cubicBezTo>
                  <a:cubicBezTo>
                    <a:pt x="68837" y="253352"/>
                    <a:pt x="136570" y="166569"/>
                    <a:pt x="123870" y="187206"/>
                  </a:cubicBezTo>
                  <a:cubicBezTo>
                    <a:pt x="111170" y="207843"/>
                    <a:pt x="-2601" y="379823"/>
                    <a:pt x="45" y="371356"/>
                  </a:cubicBezTo>
                  <a:cubicBezTo>
                    <a:pt x="2691" y="362889"/>
                    <a:pt x="106937" y="193027"/>
                    <a:pt x="139745" y="136406"/>
                  </a:cubicBezTo>
                  <a:cubicBezTo>
                    <a:pt x="172553" y="79785"/>
                    <a:pt x="185782" y="59677"/>
                    <a:pt x="196895" y="31631"/>
                  </a:cubicBezTo>
                  <a:cubicBezTo>
                    <a:pt x="208007" y="3585"/>
                    <a:pt x="241874" y="-5411"/>
                    <a:pt x="238170" y="305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6" name="フリーフォーム 1085">
              <a:extLst>
                <a:ext uri="{FF2B5EF4-FFF2-40B4-BE49-F238E27FC236}">
                  <a16:creationId xmlns:a16="http://schemas.microsoft.com/office/drawing/2014/main" id="{9CD7F3F5-AD58-EAB2-3A4F-A550A4BB78B4}"/>
                </a:ext>
              </a:extLst>
            </p:cNvPr>
            <p:cNvSpPr/>
            <p:nvPr/>
          </p:nvSpPr>
          <p:spPr>
            <a:xfrm>
              <a:off x="5845134" y="5641738"/>
              <a:ext cx="108457" cy="344372"/>
            </a:xfrm>
            <a:custGeom>
              <a:avLst/>
              <a:gdLst>
                <a:gd name="connsiteX0" fmla="*/ 41 w 108457"/>
                <a:gd name="connsiteY0" fmla="*/ 237 h 344372"/>
                <a:gd name="connsiteX1" fmla="*/ 63541 w 108457"/>
                <a:gd name="connsiteY1" fmla="*/ 238362 h 344372"/>
                <a:gd name="connsiteX2" fmla="*/ 69891 w 108457"/>
                <a:gd name="connsiteY2" fmla="*/ 171687 h 344372"/>
                <a:gd name="connsiteX3" fmla="*/ 104816 w 108457"/>
                <a:gd name="connsiteY3" fmla="*/ 339962 h 344372"/>
                <a:gd name="connsiteX4" fmla="*/ 101641 w 108457"/>
                <a:gd name="connsiteY4" fmla="*/ 273287 h 344372"/>
                <a:gd name="connsiteX5" fmla="*/ 54016 w 108457"/>
                <a:gd name="connsiteY5" fmla="*/ 41512 h 344372"/>
                <a:gd name="connsiteX6" fmla="*/ 54016 w 108457"/>
                <a:gd name="connsiteY6" fmla="*/ 190737 h 344372"/>
                <a:gd name="connsiteX7" fmla="*/ 41 w 108457"/>
                <a:gd name="connsiteY7" fmla="*/ 237 h 344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8457" h="344372">
                  <a:moveTo>
                    <a:pt x="41" y="237"/>
                  </a:moveTo>
                  <a:cubicBezTo>
                    <a:pt x="1629" y="8175"/>
                    <a:pt x="51899" y="209787"/>
                    <a:pt x="63541" y="238362"/>
                  </a:cubicBezTo>
                  <a:cubicBezTo>
                    <a:pt x="75183" y="266937"/>
                    <a:pt x="63012" y="154754"/>
                    <a:pt x="69891" y="171687"/>
                  </a:cubicBezTo>
                  <a:cubicBezTo>
                    <a:pt x="76770" y="188620"/>
                    <a:pt x="99524" y="323029"/>
                    <a:pt x="104816" y="339962"/>
                  </a:cubicBezTo>
                  <a:cubicBezTo>
                    <a:pt x="110108" y="356895"/>
                    <a:pt x="110108" y="323029"/>
                    <a:pt x="101641" y="273287"/>
                  </a:cubicBezTo>
                  <a:cubicBezTo>
                    <a:pt x="93174" y="223545"/>
                    <a:pt x="61954" y="55270"/>
                    <a:pt x="54016" y="41512"/>
                  </a:cubicBezTo>
                  <a:cubicBezTo>
                    <a:pt x="46079" y="27754"/>
                    <a:pt x="64599" y="195500"/>
                    <a:pt x="54016" y="190737"/>
                  </a:cubicBezTo>
                  <a:cubicBezTo>
                    <a:pt x="43433" y="185975"/>
                    <a:pt x="-1547" y="-7701"/>
                    <a:pt x="41" y="23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7" name="フリーフォーム 1086">
              <a:extLst>
                <a:ext uri="{FF2B5EF4-FFF2-40B4-BE49-F238E27FC236}">
                  <a16:creationId xmlns:a16="http://schemas.microsoft.com/office/drawing/2014/main" id="{8FBD94AD-7F8A-2928-A4B5-0938B6A09CDC}"/>
                </a:ext>
              </a:extLst>
            </p:cNvPr>
            <p:cNvSpPr/>
            <p:nvPr/>
          </p:nvSpPr>
          <p:spPr>
            <a:xfrm>
              <a:off x="5738162" y="5800722"/>
              <a:ext cx="100835" cy="573800"/>
            </a:xfrm>
            <a:custGeom>
              <a:avLst/>
              <a:gdLst>
                <a:gd name="connsiteX0" fmla="*/ 100663 w 100835"/>
                <a:gd name="connsiteY0" fmla="*/ 3 h 573800"/>
                <a:gd name="connsiteX1" fmla="*/ 30813 w 100835"/>
                <a:gd name="connsiteY1" fmla="*/ 288928 h 573800"/>
                <a:gd name="connsiteX2" fmla="*/ 2238 w 100835"/>
                <a:gd name="connsiteY2" fmla="*/ 568328 h 573800"/>
                <a:gd name="connsiteX3" fmla="*/ 2238 w 100835"/>
                <a:gd name="connsiteY3" fmla="*/ 457203 h 573800"/>
                <a:gd name="connsiteX4" fmla="*/ 5413 w 100835"/>
                <a:gd name="connsiteY4" fmla="*/ 250828 h 573800"/>
                <a:gd name="connsiteX5" fmla="*/ 8588 w 100835"/>
                <a:gd name="connsiteY5" fmla="*/ 282578 h 573800"/>
                <a:gd name="connsiteX6" fmla="*/ 100663 w 100835"/>
                <a:gd name="connsiteY6" fmla="*/ 3 h 57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835" h="573800">
                  <a:moveTo>
                    <a:pt x="100663" y="3"/>
                  </a:moveTo>
                  <a:cubicBezTo>
                    <a:pt x="104367" y="1061"/>
                    <a:pt x="47217" y="194207"/>
                    <a:pt x="30813" y="288928"/>
                  </a:cubicBezTo>
                  <a:cubicBezTo>
                    <a:pt x="14409" y="383649"/>
                    <a:pt x="7000" y="540282"/>
                    <a:pt x="2238" y="568328"/>
                  </a:cubicBezTo>
                  <a:cubicBezTo>
                    <a:pt x="-2524" y="596374"/>
                    <a:pt x="1709" y="510120"/>
                    <a:pt x="2238" y="457203"/>
                  </a:cubicBezTo>
                  <a:cubicBezTo>
                    <a:pt x="2767" y="404286"/>
                    <a:pt x="4355" y="279932"/>
                    <a:pt x="5413" y="250828"/>
                  </a:cubicBezTo>
                  <a:cubicBezTo>
                    <a:pt x="6471" y="221724"/>
                    <a:pt x="-6229" y="322795"/>
                    <a:pt x="8588" y="282578"/>
                  </a:cubicBezTo>
                  <a:cubicBezTo>
                    <a:pt x="23405" y="242361"/>
                    <a:pt x="96959" y="-1055"/>
                    <a:pt x="100663" y="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8" name="フリーフォーム 1087">
              <a:extLst>
                <a:ext uri="{FF2B5EF4-FFF2-40B4-BE49-F238E27FC236}">
                  <a16:creationId xmlns:a16="http://schemas.microsoft.com/office/drawing/2014/main" id="{A5837A0E-D675-054C-9B66-C88360F6D888}"/>
                </a:ext>
              </a:extLst>
            </p:cNvPr>
            <p:cNvSpPr/>
            <p:nvPr/>
          </p:nvSpPr>
          <p:spPr>
            <a:xfrm>
              <a:off x="5768973" y="5755253"/>
              <a:ext cx="146368" cy="420606"/>
            </a:xfrm>
            <a:custGeom>
              <a:avLst/>
              <a:gdLst>
                <a:gd name="connsiteX0" fmla="*/ 95252 w 146368"/>
                <a:gd name="connsiteY0" fmla="*/ 1022 h 420606"/>
                <a:gd name="connsiteX1" fmla="*/ 88902 w 146368"/>
                <a:gd name="connsiteY1" fmla="*/ 226447 h 420606"/>
                <a:gd name="connsiteX2" fmla="*/ 2 w 146368"/>
                <a:gd name="connsiteY2" fmla="*/ 420122 h 420606"/>
                <a:gd name="connsiteX3" fmla="*/ 85727 w 146368"/>
                <a:gd name="connsiteY3" fmla="*/ 169297 h 420606"/>
                <a:gd name="connsiteX4" fmla="*/ 66677 w 146368"/>
                <a:gd name="connsiteY4" fmla="*/ 283597 h 420606"/>
                <a:gd name="connsiteX5" fmla="*/ 130177 w 146368"/>
                <a:gd name="connsiteY5" fmla="*/ 188347 h 420606"/>
                <a:gd name="connsiteX6" fmla="*/ 146052 w 146368"/>
                <a:gd name="connsiteY6" fmla="*/ 185172 h 420606"/>
                <a:gd name="connsiteX7" fmla="*/ 120652 w 146368"/>
                <a:gd name="connsiteY7" fmla="*/ 143897 h 420606"/>
                <a:gd name="connsiteX8" fmla="*/ 95252 w 146368"/>
                <a:gd name="connsiteY8" fmla="*/ 1022 h 420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6368" h="420606">
                  <a:moveTo>
                    <a:pt x="95252" y="1022"/>
                  </a:moveTo>
                  <a:cubicBezTo>
                    <a:pt x="89960" y="14780"/>
                    <a:pt x="104777" y="156597"/>
                    <a:pt x="88902" y="226447"/>
                  </a:cubicBezTo>
                  <a:cubicBezTo>
                    <a:pt x="73027" y="296297"/>
                    <a:pt x="531" y="429647"/>
                    <a:pt x="2" y="420122"/>
                  </a:cubicBezTo>
                  <a:cubicBezTo>
                    <a:pt x="-527" y="410597"/>
                    <a:pt x="74615" y="192051"/>
                    <a:pt x="85727" y="169297"/>
                  </a:cubicBezTo>
                  <a:cubicBezTo>
                    <a:pt x="96839" y="146543"/>
                    <a:pt x="59269" y="280422"/>
                    <a:pt x="66677" y="283597"/>
                  </a:cubicBezTo>
                  <a:cubicBezTo>
                    <a:pt x="74085" y="286772"/>
                    <a:pt x="116948" y="204751"/>
                    <a:pt x="130177" y="188347"/>
                  </a:cubicBezTo>
                  <a:cubicBezTo>
                    <a:pt x="143406" y="171943"/>
                    <a:pt x="147639" y="192580"/>
                    <a:pt x="146052" y="185172"/>
                  </a:cubicBezTo>
                  <a:cubicBezTo>
                    <a:pt x="144465" y="177764"/>
                    <a:pt x="126473" y="171414"/>
                    <a:pt x="120652" y="143897"/>
                  </a:cubicBezTo>
                  <a:cubicBezTo>
                    <a:pt x="114831" y="116380"/>
                    <a:pt x="100544" y="-12736"/>
                    <a:pt x="95252" y="102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9" name="フリーフォーム 1088">
              <a:extLst>
                <a:ext uri="{FF2B5EF4-FFF2-40B4-BE49-F238E27FC236}">
                  <a16:creationId xmlns:a16="http://schemas.microsoft.com/office/drawing/2014/main" id="{FE9DAC2E-D7E3-C614-02EC-B070662A0EE8}"/>
                </a:ext>
              </a:extLst>
            </p:cNvPr>
            <p:cNvSpPr/>
            <p:nvPr/>
          </p:nvSpPr>
          <p:spPr>
            <a:xfrm>
              <a:off x="5888525" y="5324471"/>
              <a:ext cx="61501" cy="397060"/>
            </a:xfrm>
            <a:custGeom>
              <a:avLst/>
              <a:gdLst>
                <a:gd name="connsiteX0" fmla="*/ 61425 w 61501"/>
                <a:gd name="connsiteY0" fmla="*/ 4 h 397060"/>
                <a:gd name="connsiteX1" fmla="*/ 13800 w 61501"/>
                <a:gd name="connsiteY1" fmla="*/ 231779 h 397060"/>
                <a:gd name="connsiteX2" fmla="*/ 16975 w 61501"/>
                <a:gd name="connsiteY2" fmla="*/ 393704 h 397060"/>
                <a:gd name="connsiteX3" fmla="*/ 16975 w 61501"/>
                <a:gd name="connsiteY3" fmla="*/ 333379 h 397060"/>
                <a:gd name="connsiteX4" fmla="*/ 1100 w 61501"/>
                <a:gd name="connsiteY4" fmla="*/ 238129 h 397060"/>
                <a:gd name="connsiteX5" fmla="*/ 61425 w 61501"/>
                <a:gd name="connsiteY5" fmla="*/ 4 h 397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501" h="397060">
                  <a:moveTo>
                    <a:pt x="61425" y="4"/>
                  </a:moveTo>
                  <a:cubicBezTo>
                    <a:pt x="63542" y="-1054"/>
                    <a:pt x="21208" y="166163"/>
                    <a:pt x="13800" y="231779"/>
                  </a:cubicBezTo>
                  <a:cubicBezTo>
                    <a:pt x="6392" y="297395"/>
                    <a:pt x="16446" y="376771"/>
                    <a:pt x="16975" y="393704"/>
                  </a:cubicBezTo>
                  <a:cubicBezTo>
                    <a:pt x="17504" y="410637"/>
                    <a:pt x="19621" y="359308"/>
                    <a:pt x="16975" y="333379"/>
                  </a:cubicBezTo>
                  <a:cubicBezTo>
                    <a:pt x="14329" y="307450"/>
                    <a:pt x="-4721" y="287871"/>
                    <a:pt x="1100" y="238129"/>
                  </a:cubicBezTo>
                  <a:cubicBezTo>
                    <a:pt x="6921" y="188387"/>
                    <a:pt x="59308" y="1062"/>
                    <a:pt x="61425" y="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0" name="フリーフォーム 1089">
              <a:extLst>
                <a:ext uri="{FF2B5EF4-FFF2-40B4-BE49-F238E27FC236}">
                  <a16:creationId xmlns:a16="http://schemas.microsoft.com/office/drawing/2014/main" id="{FA63BE45-5AF5-AE9E-61C8-C0ED29956082}"/>
                </a:ext>
              </a:extLst>
            </p:cNvPr>
            <p:cNvSpPr/>
            <p:nvPr/>
          </p:nvSpPr>
          <p:spPr>
            <a:xfrm>
              <a:off x="5354286" y="4820585"/>
              <a:ext cx="52601" cy="290954"/>
            </a:xfrm>
            <a:custGeom>
              <a:avLst/>
              <a:gdLst>
                <a:gd name="connsiteX0" fmla="*/ 52601 w 52601"/>
                <a:gd name="connsiteY0" fmla="*/ 288128 h 290954"/>
                <a:gd name="connsiteX1" fmla="*/ 6218 w 52601"/>
                <a:gd name="connsiteY1" fmla="*/ 3206 h 290954"/>
                <a:gd name="connsiteX2" fmla="*/ 6218 w 52601"/>
                <a:gd name="connsiteY2" fmla="*/ 142354 h 290954"/>
                <a:gd name="connsiteX3" fmla="*/ 52601 w 52601"/>
                <a:gd name="connsiteY3" fmla="*/ 288128 h 290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601" h="290954">
                  <a:moveTo>
                    <a:pt x="52601" y="288128"/>
                  </a:moveTo>
                  <a:cubicBezTo>
                    <a:pt x="52601" y="264937"/>
                    <a:pt x="13948" y="27502"/>
                    <a:pt x="6218" y="3206"/>
                  </a:cubicBezTo>
                  <a:cubicBezTo>
                    <a:pt x="-1512" y="-21090"/>
                    <a:pt x="-2617" y="99284"/>
                    <a:pt x="6218" y="142354"/>
                  </a:cubicBezTo>
                  <a:cubicBezTo>
                    <a:pt x="15053" y="185424"/>
                    <a:pt x="52601" y="311319"/>
                    <a:pt x="52601" y="28812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1" name="フリーフォーム 1090">
              <a:extLst>
                <a:ext uri="{FF2B5EF4-FFF2-40B4-BE49-F238E27FC236}">
                  <a16:creationId xmlns:a16="http://schemas.microsoft.com/office/drawing/2014/main" id="{19D1D174-6906-79DF-5593-30E031146FF0}"/>
                </a:ext>
              </a:extLst>
            </p:cNvPr>
            <p:cNvSpPr/>
            <p:nvPr/>
          </p:nvSpPr>
          <p:spPr>
            <a:xfrm>
              <a:off x="5439977" y="5250830"/>
              <a:ext cx="152593" cy="363331"/>
            </a:xfrm>
            <a:custGeom>
              <a:avLst/>
              <a:gdLst>
                <a:gd name="connsiteX0" fmla="*/ 40 w 152593"/>
                <a:gd name="connsiteY0" fmla="*/ 36787 h 363331"/>
                <a:gd name="connsiteX1" fmla="*/ 99432 w 152593"/>
                <a:gd name="connsiteY1" fmla="*/ 175935 h 363331"/>
                <a:gd name="connsiteX2" fmla="*/ 79553 w 152593"/>
                <a:gd name="connsiteY2" fmla="*/ 361466 h 363331"/>
                <a:gd name="connsiteX3" fmla="*/ 99432 w 152593"/>
                <a:gd name="connsiteY3" fmla="*/ 255448 h 363331"/>
                <a:gd name="connsiteX4" fmla="*/ 152440 w 152593"/>
                <a:gd name="connsiteY4" fmla="*/ 3657 h 363331"/>
                <a:gd name="connsiteX5" fmla="*/ 112684 w 152593"/>
                <a:gd name="connsiteY5" fmla="*/ 103048 h 363331"/>
                <a:gd name="connsiteX6" fmla="*/ 40 w 152593"/>
                <a:gd name="connsiteY6" fmla="*/ 36787 h 363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593" h="363331">
                  <a:moveTo>
                    <a:pt x="40" y="36787"/>
                  </a:moveTo>
                  <a:cubicBezTo>
                    <a:pt x="-2169" y="48935"/>
                    <a:pt x="86180" y="121822"/>
                    <a:pt x="99432" y="175935"/>
                  </a:cubicBezTo>
                  <a:cubicBezTo>
                    <a:pt x="112684" y="230048"/>
                    <a:pt x="79553" y="348214"/>
                    <a:pt x="79553" y="361466"/>
                  </a:cubicBezTo>
                  <a:cubicBezTo>
                    <a:pt x="79553" y="374718"/>
                    <a:pt x="87284" y="315083"/>
                    <a:pt x="99432" y="255448"/>
                  </a:cubicBezTo>
                  <a:cubicBezTo>
                    <a:pt x="111580" y="195813"/>
                    <a:pt x="150231" y="29057"/>
                    <a:pt x="152440" y="3657"/>
                  </a:cubicBezTo>
                  <a:cubicBezTo>
                    <a:pt x="154649" y="-21743"/>
                    <a:pt x="132562" y="93109"/>
                    <a:pt x="112684" y="103048"/>
                  </a:cubicBezTo>
                  <a:cubicBezTo>
                    <a:pt x="92806" y="112987"/>
                    <a:pt x="2249" y="24639"/>
                    <a:pt x="40" y="3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2" name="フリーフォーム 1091">
              <a:extLst>
                <a:ext uri="{FF2B5EF4-FFF2-40B4-BE49-F238E27FC236}">
                  <a16:creationId xmlns:a16="http://schemas.microsoft.com/office/drawing/2014/main" id="{797AD3C9-3187-38DA-DA9F-37FD9335AFCE}"/>
                </a:ext>
              </a:extLst>
            </p:cNvPr>
            <p:cNvSpPr/>
            <p:nvPr/>
          </p:nvSpPr>
          <p:spPr>
            <a:xfrm>
              <a:off x="2913931" y="5578847"/>
              <a:ext cx="81506" cy="475925"/>
            </a:xfrm>
            <a:custGeom>
              <a:avLst/>
              <a:gdLst>
                <a:gd name="connsiteX0" fmla="*/ 81060 w 81506"/>
                <a:gd name="connsiteY0" fmla="*/ 318 h 475925"/>
                <a:gd name="connsiteX1" fmla="*/ 34678 w 81506"/>
                <a:gd name="connsiteY1" fmla="*/ 205727 h 475925"/>
                <a:gd name="connsiteX2" fmla="*/ 54556 w 81506"/>
                <a:gd name="connsiteY2" fmla="*/ 470770 h 475925"/>
                <a:gd name="connsiteX3" fmla="*/ 41304 w 81506"/>
                <a:gd name="connsiteY3" fmla="*/ 371379 h 475925"/>
                <a:gd name="connsiteX4" fmla="*/ 1547 w 81506"/>
                <a:gd name="connsiteY4" fmla="*/ 252110 h 475925"/>
                <a:gd name="connsiteX5" fmla="*/ 81060 w 81506"/>
                <a:gd name="connsiteY5" fmla="*/ 318 h 475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506" h="475925">
                  <a:moveTo>
                    <a:pt x="81060" y="318"/>
                  </a:moveTo>
                  <a:cubicBezTo>
                    <a:pt x="86582" y="-7413"/>
                    <a:pt x="39095" y="127318"/>
                    <a:pt x="34678" y="205727"/>
                  </a:cubicBezTo>
                  <a:cubicBezTo>
                    <a:pt x="30261" y="284136"/>
                    <a:pt x="53452" y="443161"/>
                    <a:pt x="54556" y="470770"/>
                  </a:cubicBezTo>
                  <a:cubicBezTo>
                    <a:pt x="55660" y="498379"/>
                    <a:pt x="50139" y="407822"/>
                    <a:pt x="41304" y="371379"/>
                  </a:cubicBezTo>
                  <a:cubicBezTo>
                    <a:pt x="32469" y="334936"/>
                    <a:pt x="-8392" y="309536"/>
                    <a:pt x="1547" y="252110"/>
                  </a:cubicBezTo>
                  <a:cubicBezTo>
                    <a:pt x="11486" y="194684"/>
                    <a:pt x="75538" y="8049"/>
                    <a:pt x="81060" y="31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3" name="フリーフォーム 1092">
              <a:extLst>
                <a:ext uri="{FF2B5EF4-FFF2-40B4-BE49-F238E27FC236}">
                  <a16:creationId xmlns:a16="http://schemas.microsoft.com/office/drawing/2014/main" id="{A4711630-6B37-9085-5492-1EC9F3BA6395}"/>
                </a:ext>
              </a:extLst>
            </p:cNvPr>
            <p:cNvSpPr/>
            <p:nvPr/>
          </p:nvSpPr>
          <p:spPr>
            <a:xfrm>
              <a:off x="3253289" y="5598999"/>
              <a:ext cx="139268" cy="265358"/>
            </a:xfrm>
            <a:custGeom>
              <a:avLst/>
              <a:gdLst>
                <a:gd name="connsiteX0" fmla="*/ 139268 w 139268"/>
                <a:gd name="connsiteY0" fmla="*/ 44 h 265358"/>
                <a:gd name="connsiteX1" fmla="*/ 46502 w 139268"/>
                <a:gd name="connsiteY1" fmla="*/ 119314 h 265358"/>
                <a:gd name="connsiteX2" fmla="*/ 19998 w 139268"/>
                <a:gd name="connsiteY2" fmla="*/ 165697 h 265358"/>
                <a:gd name="connsiteX3" fmla="*/ 120 w 139268"/>
                <a:gd name="connsiteY3" fmla="*/ 265088 h 265358"/>
                <a:gd name="connsiteX4" fmla="*/ 13372 w 139268"/>
                <a:gd name="connsiteY4" fmla="*/ 192201 h 265358"/>
                <a:gd name="connsiteX5" fmla="*/ 46502 w 139268"/>
                <a:gd name="connsiteY5" fmla="*/ 106062 h 265358"/>
                <a:gd name="connsiteX6" fmla="*/ 139268 w 139268"/>
                <a:gd name="connsiteY6" fmla="*/ 44 h 265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268" h="265358">
                  <a:moveTo>
                    <a:pt x="139268" y="44"/>
                  </a:moveTo>
                  <a:cubicBezTo>
                    <a:pt x="139268" y="2253"/>
                    <a:pt x="46502" y="119314"/>
                    <a:pt x="46502" y="119314"/>
                  </a:cubicBezTo>
                  <a:cubicBezTo>
                    <a:pt x="26624" y="146923"/>
                    <a:pt x="27728" y="141401"/>
                    <a:pt x="19998" y="165697"/>
                  </a:cubicBezTo>
                  <a:cubicBezTo>
                    <a:pt x="12268" y="189993"/>
                    <a:pt x="1224" y="260671"/>
                    <a:pt x="120" y="265088"/>
                  </a:cubicBezTo>
                  <a:cubicBezTo>
                    <a:pt x="-984" y="269505"/>
                    <a:pt x="5642" y="218705"/>
                    <a:pt x="13372" y="192201"/>
                  </a:cubicBezTo>
                  <a:cubicBezTo>
                    <a:pt x="21102" y="165697"/>
                    <a:pt x="27728" y="133671"/>
                    <a:pt x="46502" y="106062"/>
                  </a:cubicBezTo>
                  <a:cubicBezTo>
                    <a:pt x="65276" y="78453"/>
                    <a:pt x="139268" y="-2165"/>
                    <a:pt x="139268" y="4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4" name="フリーフォーム 1093">
              <a:extLst>
                <a:ext uri="{FF2B5EF4-FFF2-40B4-BE49-F238E27FC236}">
                  <a16:creationId xmlns:a16="http://schemas.microsoft.com/office/drawing/2014/main" id="{743B2160-A519-3BDF-FE1D-FB1F5FDBFE29}"/>
                </a:ext>
              </a:extLst>
            </p:cNvPr>
            <p:cNvSpPr/>
            <p:nvPr/>
          </p:nvSpPr>
          <p:spPr>
            <a:xfrm>
              <a:off x="3770153" y="6208620"/>
              <a:ext cx="135116" cy="132564"/>
            </a:xfrm>
            <a:custGeom>
              <a:avLst/>
              <a:gdLst>
                <a:gd name="connsiteX0" fmla="*/ 90 w 135116"/>
                <a:gd name="connsiteY0" fmla="*/ 23 h 132564"/>
                <a:gd name="connsiteX1" fmla="*/ 106108 w 135116"/>
                <a:gd name="connsiteY1" fmla="*/ 59658 h 132564"/>
                <a:gd name="connsiteX2" fmla="*/ 125986 w 135116"/>
                <a:gd name="connsiteY2" fmla="*/ 132545 h 132564"/>
                <a:gd name="connsiteX3" fmla="*/ 125986 w 135116"/>
                <a:gd name="connsiteY3" fmla="*/ 66284 h 132564"/>
                <a:gd name="connsiteX4" fmla="*/ 90 w 135116"/>
                <a:gd name="connsiteY4" fmla="*/ 23 h 132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116" h="132564">
                  <a:moveTo>
                    <a:pt x="90" y="23"/>
                  </a:moveTo>
                  <a:cubicBezTo>
                    <a:pt x="-3223" y="-1081"/>
                    <a:pt x="85125" y="37571"/>
                    <a:pt x="106108" y="59658"/>
                  </a:cubicBezTo>
                  <a:cubicBezTo>
                    <a:pt x="127091" y="81745"/>
                    <a:pt x="122673" y="131441"/>
                    <a:pt x="125986" y="132545"/>
                  </a:cubicBezTo>
                  <a:cubicBezTo>
                    <a:pt x="129299" y="133649"/>
                    <a:pt x="144760" y="87267"/>
                    <a:pt x="125986" y="66284"/>
                  </a:cubicBezTo>
                  <a:cubicBezTo>
                    <a:pt x="107212" y="45302"/>
                    <a:pt x="3403" y="1127"/>
                    <a:pt x="90" y="2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5" name="フリーフォーム 1094">
              <a:extLst>
                <a:ext uri="{FF2B5EF4-FFF2-40B4-BE49-F238E27FC236}">
                  <a16:creationId xmlns:a16="http://schemas.microsoft.com/office/drawing/2014/main" id="{B6CCDA56-462F-0B50-D7B0-36831C938022}"/>
                </a:ext>
              </a:extLst>
            </p:cNvPr>
            <p:cNvSpPr/>
            <p:nvPr/>
          </p:nvSpPr>
          <p:spPr>
            <a:xfrm>
              <a:off x="4883209" y="6135708"/>
              <a:ext cx="199254" cy="139208"/>
            </a:xfrm>
            <a:custGeom>
              <a:avLst/>
              <a:gdLst>
                <a:gd name="connsiteX0" fmla="*/ 217 w 199254"/>
                <a:gd name="connsiteY0" fmla="*/ 139196 h 139208"/>
                <a:gd name="connsiteX1" fmla="*/ 92982 w 199254"/>
                <a:gd name="connsiteY1" fmla="*/ 39805 h 139208"/>
                <a:gd name="connsiteX2" fmla="*/ 199000 w 199254"/>
                <a:gd name="connsiteY2" fmla="*/ 49 h 139208"/>
                <a:gd name="connsiteX3" fmla="*/ 119487 w 199254"/>
                <a:gd name="connsiteY3" fmla="*/ 46431 h 139208"/>
                <a:gd name="connsiteX4" fmla="*/ 217 w 199254"/>
                <a:gd name="connsiteY4" fmla="*/ 139196 h 139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9254" h="139208">
                  <a:moveTo>
                    <a:pt x="217" y="139196"/>
                  </a:moveTo>
                  <a:cubicBezTo>
                    <a:pt x="-4200" y="138092"/>
                    <a:pt x="59852" y="62996"/>
                    <a:pt x="92982" y="39805"/>
                  </a:cubicBezTo>
                  <a:cubicBezTo>
                    <a:pt x="126112" y="16614"/>
                    <a:pt x="194583" y="-1055"/>
                    <a:pt x="199000" y="49"/>
                  </a:cubicBezTo>
                  <a:cubicBezTo>
                    <a:pt x="203417" y="1153"/>
                    <a:pt x="149304" y="25449"/>
                    <a:pt x="119487" y="46431"/>
                  </a:cubicBezTo>
                  <a:cubicBezTo>
                    <a:pt x="89670" y="67413"/>
                    <a:pt x="4634" y="140300"/>
                    <a:pt x="217" y="13919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6" name="フリーフォーム 1095">
              <a:extLst>
                <a:ext uri="{FF2B5EF4-FFF2-40B4-BE49-F238E27FC236}">
                  <a16:creationId xmlns:a16="http://schemas.microsoft.com/office/drawing/2014/main" id="{FF5BBA95-A2C3-F2D9-02E6-97833F14A234}"/>
                </a:ext>
              </a:extLst>
            </p:cNvPr>
            <p:cNvSpPr/>
            <p:nvPr/>
          </p:nvSpPr>
          <p:spPr>
            <a:xfrm>
              <a:off x="4578446" y="5643723"/>
              <a:ext cx="27078" cy="445798"/>
            </a:xfrm>
            <a:custGeom>
              <a:avLst/>
              <a:gdLst>
                <a:gd name="connsiteX0" fmla="*/ 20058 w 27078"/>
                <a:gd name="connsiteY0" fmla="*/ 1703 h 445798"/>
                <a:gd name="connsiteX1" fmla="*/ 6806 w 27078"/>
                <a:gd name="connsiteY1" fmla="*/ 154103 h 445798"/>
                <a:gd name="connsiteX2" fmla="*/ 26684 w 27078"/>
                <a:gd name="connsiteY2" fmla="*/ 366138 h 445798"/>
                <a:gd name="connsiteX3" fmla="*/ 20058 w 27078"/>
                <a:gd name="connsiteY3" fmla="*/ 286625 h 445798"/>
                <a:gd name="connsiteX4" fmla="*/ 20058 w 27078"/>
                <a:gd name="connsiteY4" fmla="*/ 445651 h 445798"/>
                <a:gd name="connsiteX5" fmla="*/ 180 w 27078"/>
                <a:gd name="connsiteY5" fmla="*/ 253494 h 445798"/>
                <a:gd name="connsiteX6" fmla="*/ 20058 w 27078"/>
                <a:gd name="connsiteY6" fmla="*/ 1703 h 445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078" h="445798">
                  <a:moveTo>
                    <a:pt x="20058" y="1703"/>
                  </a:moveTo>
                  <a:cubicBezTo>
                    <a:pt x="21162" y="-14862"/>
                    <a:pt x="5702" y="93364"/>
                    <a:pt x="6806" y="154103"/>
                  </a:cubicBezTo>
                  <a:cubicBezTo>
                    <a:pt x="7910" y="214842"/>
                    <a:pt x="24475" y="344051"/>
                    <a:pt x="26684" y="366138"/>
                  </a:cubicBezTo>
                  <a:cubicBezTo>
                    <a:pt x="28893" y="388225"/>
                    <a:pt x="21162" y="273373"/>
                    <a:pt x="20058" y="286625"/>
                  </a:cubicBezTo>
                  <a:cubicBezTo>
                    <a:pt x="18954" y="299877"/>
                    <a:pt x="23371" y="451173"/>
                    <a:pt x="20058" y="445651"/>
                  </a:cubicBezTo>
                  <a:cubicBezTo>
                    <a:pt x="16745" y="440129"/>
                    <a:pt x="-2029" y="323068"/>
                    <a:pt x="180" y="253494"/>
                  </a:cubicBezTo>
                  <a:cubicBezTo>
                    <a:pt x="2389" y="183920"/>
                    <a:pt x="18954" y="18268"/>
                    <a:pt x="20058" y="170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7" name="フリーフォーム 1096">
              <a:extLst>
                <a:ext uri="{FF2B5EF4-FFF2-40B4-BE49-F238E27FC236}">
                  <a16:creationId xmlns:a16="http://schemas.microsoft.com/office/drawing/2014/main" id="{F0CA1117-D947-6D43-F7BC-905FEB08C78E}"/>
                </a:ext>
              </a:extLst>
            </p:cNvPr>
            <p:cNvSpPr/>
            <p:nvPr/>
          </p:nvSpPr>
          <p:spPr>
            <a:xfrm>
              <a:off x="4724400" y="3736664"/>
              <a:ext cx="598688" cy="1796119"/>
            </a:xfrm>
            <a:custGeom>
              <a:avLst/>
              <a:gdLst>
                <a:gd name="connsiteX0" fmla="*/ 291548 w 598688"/>
                <a:gd name="connsiteY0" fmla="*/ 449 h 1796119"/>
                <a:gd name="connsiteX1" fmla="*/ 556591 w 598688"/>
                <a:gd name="connsiteY1" fmla="*/ 762449 h 1796119"/>
                <a:gd name="connsiteX2" fmla="*/ 470452 w 598688"/>
                <a:gd name="connsiteY2" fmla="*/ 1040745 h 1796119"/>
                <a:gd name="connsiteX3" fmla="*/ 596348 w 598688"/>
                <a:gd name="connsiteY3" fmla="*/ 928101 h 1796119"/>
                <a:gd name="connsiteX4" fmla="*/ 337930 w 598688"/>
                <a:gd name="connsiteY4" fmla="*/ 1358797 h 1796119"/>
                <a:gd name="connsiteX5" fmla="*/ 0 w 598688"/>
                <a:gd name="connsiteY5" fmla="*/ 1796119 h 1796119"/>
                <a:gd name="connsiteX6" fmla="*/ 516835 w 598688"/>
                <a:gd name="connsiteY6" fmla="*/ 1126884 h 1796119"/>
                <a:gd name="connsiteX7" fmla="*/ 516835 w 598688"/>
                <a:gd name="connsiteY7" fmla="*/ 881719 h 1796119"/>
                <a:gd name="connsiteX8" fmla="*/ 530087 w 598688"/>
                <a:gd name="connsiteY8" fmla="*/ 550414 h 1796119"/>
                <a:gd name="connsiteX9" fmla="*/ 536713 w 598688"/>
                <a:gd name="connsiteY9" fmla="*/ 649806 h 1796119"/>
                <a:gd name="connsiteX10" fmla="*/ 291548 w 598688"/>
                <a:gd name="connsiteY10" fmla="*/ 449 h 1796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98688" h="1796119">
                  <a:moveTo>
                    <a:pt x="291548" y="449"/>
                  </a:moveTo>
                  <a:cubicBezTo>
                    <a:pt x="294861" y="19223"/>
                    <a:pt x="526774" y="589066"/>
                    <a:pt x="556591" y="762449"/>
                  </a:cubicBezTo>
                  <a:cubicBezTo>
                    <a:pt x="586408" y="935832"/>
                    <a:pt x="463826" y="1013136"/>
                    <a:pt x="470452" y="1040745"/>
                  </a:cubicBezTo>
                  <a:cubicBezTo>
                    <a:pt x="477078" y="1068354"/>
                    <a:pt x="618435" y="875092"/>
                    <a:pt x="596348" y="928101"/>
                  </a:cubicBezTo>
                  <a:cubicBezTo>
                    <a:pt x="574261" y="981110"/>
                    <a:pt x="437321" y="1214127"/>
                    <a:pt x="337930" y="1358797"/>
                  </a:cubicBezTo>
                  <a:cubicBezTo>
                    <a:pt x="238539" y="1503467"/>
                    <a:pt x="0" y="1796119"/>
                    <a:pt x="0" y="1796119"/>
                  </a:cubicBezTo>
                  <a:cubicBezTo>
                    <a:pt x="29817" y="1757467"/>
                    <a:pt x="430696" y="1279284"/>
                    <a:pt x="516835" y="1126884"/>
                  </a:cubicBezTo>
                  <a:cubicBezTo>
                    <a:pt x="602974" y="974484"/>
                    <a:pt x="514626" y="977797"/>
                    <a:pt x="516835" y="881719"/>
                  </a:cubicBezTo>
                  <a:cubicBezTo>
                    <a:pt x="519044" y="785641"/>
                    <a:pt x="526774" y="589066"/>
                    <a:pt x="530087" y="550414"/>
                  </a:cubicBezTo>
                  <a:cubicBezTo>
                    <a:pt x="533400" y="511762"/>
                    <a:pt x="568739" y="742571"/>
                    <a:pt x="536713" y="649806"/>
                  </a:cubicBezTo>
                  <a:cubicBezTo>
                    <a:pt x="504687" y="557041"/>
                    <a:pt x="288235" y="-18325"/>
                    <a:pt x="291548" y="44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8" name="フリーフォーム 1097">
              <a:extLst>
                <a:ext uri="{FF2B5EF4-FFF2-40B4-BE49-F238E27FC236}">
                  <a16:creationId xmlns:a16="http://schemas.microsoft.com/office/drawing/2014/main" id="{3BF47AC2-088A-9217-4C1C-305C28D5397E}"/>
                </a:ext>
              </a:extLst>
            </p:cNvPr>
            <p:cNvSpPr/>
            <p:nvPr/>
          </p:nvSpPr>
          <p:spPr>
            <a:xfrm>
              <a:off x="3875423" y="3587246"/>
              <a:ext cx="1021374" cy="1919233"/>
            </a:xfrm>
            <a:custGeom>
              <a:avLst/>
              <a:gdLst>
                <a:gd name="connsiteX0" fmla="*/ 838 w 1021374"/>
                <a:gd name="connsiteY0" fmla="*/ 1919032 h 1919233"/>
                <a:gd name="connsiteX1" fmla="*/ 729707 w 1021374"/>
                <a:gd name="connsiteY1" fmla="*/ 1468458 h 1919233"/>
                <a:gd name="connsiteX2" fmla="*/ 948368 w 1021374"/>
                <a:gd name="connsiteY2" fmla="*/ 1223293 h 1919233"/>
                <a:gd name="connsiteX3" fmla="*/ 988125 w 1021374"/>
                <a:gd name="connsiteY3" fmla="*/ 911867 h 1919233"/>
                <a:gd name="connsiteX4" fmla="*/ 868855 w 1021374"/>
                <a:gd name="connsiteY4" fmla="*/ 395032 h 1919233"/>
                <a:gd name="connsiteX5" fmla="*/ 1008003 w 1021374"/>
                <a:gd name="connsiteY5" fmla="*/ 620319 h 1919233"/>
                <a:gd name="connsiteX6" fmla="*/ 829099 w 1021374"/>
                <a:gd name="connsiteY6" fmla="*/ 4093 h 1919233"/>
                <a:gd name="connsiteX7" fmla="*/ 1001377 w 1021374"/>
                <a:gd name="connsiteY7" fmla="*/ 978128 h 1919233"/>
                <a:gd name="connsiteX8" fmla="*/ 935116 w 1021374"/>
                <a:gd name="connsiteY8" fmla="*/ 1229919 h 1919233"/>
                <a:gd name="connsiteX9" fmla="*/ 265881 w 1021374"/>
                <a:gd name="connsiteY9" fmla="*/ 1673867 h 1919233"/>
                <a:gd name="connsiteX10" fmla="*/ 577307 w 1021374"/>
                <a:gd name="connsiteY10" fmla="*/ 1528093 h 1919233"/>
                <a:gd name="connsiteX11" fmla="*/ 838 w 1021374"/>
                <a:gd name="connsiteY11" fmla="*/ 1919032 h 1919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21374" h="1919233">
                  <a:moveTo>
                    <a:pt x="838" y="1919032"/>
                  </a:moveTo>
                  <a:cubicBezTo>
                    <a:pt x="26238" y="1909093"/>
                    <a:pt x="571785" y="1584414"/>
                    <a:pt x="729707" y="1468458"/>
                  </a:cubicBezTo>
                  <a:cubicBezTo>
                    <a:pt x="887629" y="1352501"/>
                    <a:pt x="905298" y="1316058"/>
                    <a:pt x="948368" y="1223293"/>
                  </a:cubicBezTo>
                  <a:cubicBezTo>
                    <a:pt x="991438" y="1130528"/>
                    <a:pt x="1001377" y="1049910"/>
                    <a:pt x="988125" y="911867"/>
                  </a:cubicBezTo>
                  <a:cubicBezTo>
                    <a:pt x="974873" y="773824"/>
                    <a:pt x="865542" y="443623"/>
                    <a:pt x="868855" y="395032"/>
                  </a:cubicBezTo>
                  <a:cubicBezTo>
                    <a:pt x="872168" y="346441"/>
                    <a:pt x="1014629" y="685475"/>
                    <a:pt x="1008003" y="620319"/>
                  </a:cubicBezTo>
                  <a:cubicBezTo>
                    <a:pt x="1001377" y="555163"/>
                    <a:pt x="830203" y="-55542"/>
                    <a:pt x="829099" y="4093"/>
                  </a:cubicBezTo>
                  <a:cubicBezTo>
                    <a:pt x="827995" y="63728"/>
                    <a:pt x="983708" y="773824"/>
                    <a:pt x="1001377" y="978128"/>
                  </a:cubicBezTo>
                  <a:cubicBezTo>
                    <a:pt x="1019046" y="1182432"/>
                    <a:pt x="1057699" y="1113963"/>
                    <a:pt x="935116" y="1229919"/>
                  </a:cubicBezTo>
                  <a:cubicBezTo>
                    <a:pt x="812533" y="1345875"/>
                    <a:pt x="325516" y="1624171"/>
                    <a:pt x="265881" y="1673867"/>
                  </a:cubicBezTo>
                  <a:cubicBezTo>
                    <a:pt x="206246" y="1723563"/>
                    <a:pt x="619272" y="1487232"/>
                    <a:pt x="577307" y="1528093"/>
                  </a:cubicBezTo>
                  <a:cubicBezTo>
                    <a:pt x="535342" y="1568954"/>
                    <a:pt x="-24562" y="1928971"/>
                    <a:pt x="838" y="19190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9" name="フリーフォーム 1098">
              <a:extLst>
                <a:ext uri="{FF2B5EF4-FFF2-40B4-BE49-F238E27FC236}">
                  <a16:creationId xmlns:a16="http://schemas.microsoft.com/office/drawing/2014/main" id="{FFE0B0FB-183F-DAC3-2530-C8B23CB357DB}"/>
                </a:ext>
              </a:extLst>
            </p:cNvPr>
            <p:cNvSpPr/>
            <p:nvPr/>
          </p:nvSpPr>
          <p:spPr>
            <a:xfrm>
              <a:off x="2931656" y="3385017"/>
              <a:ext cx="1740662" cy="2221087"/>
            </a:xfrm>
            <a:custGeom>
              <a:avLst/>
              <a:gdLst>
                <a:gd name="connsiteX0" fmla="*/ 1739735 w 1740662"/>
                <a:gd name="connsiteY0" fmla="*/ 913 h 2221087"/>
                <a:gd name="connsiteX1" fmla="*/ 1090379 w 1740662"/>
                <a:gd name="connsiteY1" fmla="*/ 749661 h 2221087"/>
                <a:gd name="connsiteX2" fmla="*/ 1262657 w 1740662"/>
                <a:gd name="connsiteY2" fmla="*/ 1239992 h 2221087"/>
                <a:gd name="connsiteX3" fmla="*/ 964483 w 1740662"/>
                <a:gd name="connsiteY3" fmla="*/ 1664061 h 2221087"/>
                <a:gd name="connsiteX4" fmla="*/ 1070501 w 1740662"/>
                <a:gd name="connsiteY4" fmla="*/ 1723696 h 2221087"/>
                <a:gd name="connsiteX5" fmla="*/ 487405 w 1740662"/>
                <a:gd name="connsiteY5" fmla="*/ 1988740 h 2221087"/>
                <a:gd name="connsiteX6" fmla="*/ 878344 w 1740662"/>
                <a:gd name="connsiteY6" fmla="*/ 1975487 h 2221087"/>
                <a:gd name="connsiteX7" fmla="*/ 533787 w 1740662"/>
                <a:gd name="connsiteY7" fmla="*/ 2074879 h 2221087"/>
                <a:gd name="connsiteX8" fmla="*/ 3701 w 1740662"/>
                <a:gd name="connsiteY8" fmla="*/ 2220653 h 2221087"/>
                <a:gd name="connsiteX9" fmla="*/ 341631 w 1740662"/>
                <a:gd name="connsiteY9" fmla="*/ 2114635 h 2221087"/>
                <a:gd name="connsiteX10" fmla="*/ 1136761 w 1740662"/>
                <a:gd name="connsiteY10" fmla="*/ 1968861 h 2221087"/>
                <a:gd name="connsiteX11" fmla="*/ 593422 w 1740662"/>
                <a:gd name="connsiteY11" fmla="*/ 1995366 h 2221087"/>
                <a:gd name="connsiteX12" fmla="*/ 1057248 w 1740662"/>
                <a:gd name="connsiteY12" fmla="*/ 1770079 h 2221087"/>
                <a:gd name="connsiteX13" fmla="*/ 1010866 w 1740662"/>
                <a:gd name="connsiteY13" fmla="*/ 1604426 h 2221087"/>
                <a:gd name="connsiteX14" fmla="*/ 1309040 w 1740662"/>
                <a:gd name="connsiteY14" fmla="*/ 1273122 h 2221087"/>
                <a:gd name="connsiteX15" fmla="*/ 1103631 w 1740662"/>
                <a:gd name="connsiteY15" fmla="*/ 1080966 h 2221087"/>
                <a:gd name="connsiteX16" fmla="*/ 911474 w 1740662"/>
                <a:gd name="connsiteY16" fmla="*/ 1107470 h 2221087"/>
                <a:gd name="connsiteX17" fmla="*/ 1203022 w 1740662"/>
                <a:gd name="connsiteY17" fmla="*/ 743035 h 2221087"/>
                <a:gd name="connsiteX18" fmla="*/ 964483 w 1740662"/>
                <a:gd name="connsiteY18" fmla="*/ 829174 h 2221087"/>
                <a:gd name="connsiteX19" fmla="*/ 1348796 w 1740662"/>
                <a:gd name="connsiteY19" fmla="*/ 365348 h 2221087"/>
                <a:gd name="connsiteX20" fmla="*/ 924727 w 1740662"/>
                <a:gd name="connsiteY20" fmla="*/ 590635 h 2221087"/>
                <a:gd name="connsiteX21" fmla="*/ 1739735 w 1740662"/>
                <a:gd name="connsiteY21" fmla="*/ 913 h 2221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740662" h="2221087">
                  <a:moveTo>
                    <a:pt x="1739735" y="913"/>
                  </a:moveTo>
                  <a:cubicBezTo>
                    <a:pt x="1767344" y="27417"/>
                    <a:pt x="1169892" y="543148"/>
                    <a:pt x="1090379" y="749661"/>
                  </a:cubicBezTo>
                  <a:cubicBezTo>
                    <a:pt x="1010866" y="956174"/>
                    <a:pt x="1283640" y="1087592"/>
                    <a:pt x="1262657" y="1239992"/>
                  </a:cubicBezTo>
                  <a:cubicBezTo>
                    <a:pt x="1241674" y="1392392"/>
                    <a:pt x="996509" y="1583444"/>
                    <a:pt x="964483" y="1664061"/>
                  </a:cubicBezTo>
                  <a:cubicBezTo>
                    <a:pt x="932457" y="1744678"/>
                    <a:pt x="1150014" y="1669583"/>
                    <a:pt x="1070501" y="1723696"/>
                  </a:cubicBezTo>
                  <a:cubicBezTo>
                    <a:pt x="990988" y="1777809"/>
                    <a:pt x="519431" y="1946775"/>
                    <a:pt x="487405" y="1988740"/>
                  </a:cubicBezTo>
                  <a:cubicBezTo>
                    <a:pt x="455379" y="2030705"/>
                    <a:pt x="870614" y="1961131"/>
                    <a:pt x="878344" y="1975487"/>
                  </a:cubicBezTo>
                  <a:cubicBezTo>
                    <a:pt x="886074" y="1989843"/>
                    <a:pt x="533787" y="2074879"/>
                    <a:pt x="533787" y="2074879"/>
                  </a:cubicBezTo>
                  <a:lnTo>
                    <a:pt x="3701" y="2220653"/>
                  </a:lnTo>
                  <a:cubicBezTo>
                    <a:pt x="-28325" y="2227279"/>
                    <a:pt x="152788" y="2156600"/>
                    <a:pt x="341631" y="2114635"/>
                  </a:cubicBezTo>
                  <a:cubicBezTo>
                    <a:pt x="530474" y="2072670"/>
                    <a:pt x="1094796" y="1988739"/>
                    <a:pt x="1136761" y="1968861"/>
                  </a:cubicBezTo>
                  <a:cubicBezTo>
                    <a:pt x="1178726" y="1948983"/>
                    <a:pt x="606674" y="2028496"/>
                    <a:pt x="593422" y="1995366"/>
                  </a:cubicBezTo>
                  <a:cubicBezTo>
                    <a:pt x="580170" y="1962236"/>
                    <a:pt x="987674" y="1835236"/>
                    <a:pt x="1057248" y="1770079"/>
                  </a:cubicBezTo>
                  <a:cubicBezTo>
                    <a:pt x="1126822" y="1704922"/>
                    <a:pt x="968901" y="1687252"/>
                    <a:pt x="1010866" y="1604426"/>
                  </a:cubicBezTo>
                  <a:cubicBezTo>
                    <a:pt x="1052831" y="1521600"/>
                    <a:pt x="1293579" y="1360365"/>
                    <a:pt x="1309040" y="1273122"/>
                  </a:cubicBezTo>
                  <a:cubicBezTo>
                    <a:pt x="1324501" y="1185879"/>
                    <a:pt x="1169892" y="1108575"/>
                    <a:pt x="1103631" y="1080966"/>
                  </a:cubicBezTo>
                  <a:cubicBezTo>
                    <a:pt x="1037370" y="1053357"/>
                    <a:pt x="894909" y="1163792"/>
                    <a:pt x="911474" y="1107470"/>
                  </a:cubicBezTo>
                  <a:cubicBezTo>
                    <a:pt x="928039" y="1051148"/>
                    <a:pt x="1194187" y="789418"/>
                    <a:pt x="1203022" y="743035"/>
                  </a:cubicBezTo>
                  <a:cubicBezTo>
                    <a:pt x="1211857" y="696652"/>
                    <a:pt x="940187" y="892122"/>
                    <a:pt x="964483" y="829174"/>
                  </a:cubicBezTo>
                  <a:cubicBezTo>
                    <a:pt x="988779" y="766226"/>
                    <a:pt x="1355422" y="405104"/>
                    <a:pt x="1348796" y="365348"/>
                  </a:cubicBezTo>
                  <a:cubicBezTo>
                    <a:pt x="1342170" y="325592"/>
                    <a:pt x="858466" y="648061"/>
                    <a:pt x="924727" y="590635"/>
                  </a:cubicBezTo>
                  <a:cubicBezTo>
                    <a:pt x="990988" y="533209"/>
                    <a:pt x="1712126" y="-25591"/>
                    <a:pt x="1739735" y="91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0" name="フリーフォーム 1099">
              <a:extLst>
                <a:ext uri="{FF2B5EF4-FFF2-40B4-BE49-F238E27FC236}">
                  <a16:creationId xmlns:a16="http://schemas.microsoft.com/office/drawing/2014/main" id="{86AE4E99-7DBF-799A-832D-9637D8DED925}"/>
                </a:ext>
              </a:extLst>
            </p:cNvPr>
            <p:cNvSpPr/>
            <p:nvPr/>
          </p:nvSpPr>
          <p:spPr>
            <a:xfrm>
              <a:off x="2800200" y="5161708"/>
              <a:ext cx="241677" cy="1373212"/>
            </a:xfrm>
            <a:custGeom>
              <a:avLst/>
              <a:gdLst>
                <a:gd name="connsiteX0" fmla="*/ 188165 w 241677"/>
                <a:gd name="connsiteY0" fmla="*/ 14 h 1373212"/>
                <a:gd name="connsiteX1" fmla="*/ 68896 w 241677"/>
                <a:gd name="connsiteY1" fmla="*/ 397579 h 1373212"/>
                <a:gd name="connsiteX2" fmla="*/ 82148 w 241677"/>
                <a:gd name="connsiteY2" fmla="*/ 695753 h 1373212"/>
                <a:gd name="connsiteX3" fmla="*/ 42391 w 241677"/>
                <a:gd name="connsiteY3" fmla="*/ 596362 h 1373212"/>
                <a:gd name="connsiteX4" fmla="*/ 221296 w 241677"/>
                <a:gd name="connsiteY4" fmla="*/ 1325231 h 1373212"/>
                <a:gd name="connsiteX5" fmla="*/ 214670 w 241677"/>
                <a:gd name="connsiteY5" fmla="*/ 1245718 h 1373212"/>
                <a:gd name="connsiteX6" fmla="*/ 15887 w 241677"/>
                <a:gd name="connsiteY6" fmla="*/ 775266 h 1373212"/>
                <a:gd name="connsiteX7" fmla="*/ 35765 w 241677"/>
                <a:gd name="connsiteY7" fmla="*/ 808396 h 1373212"/>
                <a:gd name="connsiteX8" fmla="*/ 9261 w 241677"/>
                <a:gd name="connsiteY8" fmla="*/ 384327 h 1373212"/>
                <a:gd name="connsiteX9" fmla="*/ 188165 w 241677"/>
                <a:gd name="connsiteY9" fmla="*/ 14 h 1373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1677" h="1373212">
                  <a:moveTo>
                    <a:pt x="188165" y="14"/>
                  </a:moveTo>
                  <a:cubicBezTo>
                    <a:pt x="198104" y="2223"/>
                    <a:pt x="86566" y="281622"/>
                    <a:pt x="68896" y="397579"/>
                  </a:cubicBezTo>
                  <a:cubicBezTo>
                    <a:pt x="51226" y="513536"/>
                    <a:pt x="86565" y="662623"/>
                    <a:pt x="82148" y="695753"/>
                  </a:cubicBezTo>
                  <a:cubicBezTo>
                    <a:pt x="77731" y="728883"/>
                    <a:pt x="19200" y="491449"/>
                    <a:pt x="42391" y="596362"/>
                  </a:cubicBezTo>
                  <a:cubicBezTo>
                    <a:pt x="65582" y="701275"/>
                    <a:pt x="192583" y="1217005"/>
                    <a:pt x="221296" y="1325231"/>
                  </a:cubicBezTo>
                  <a:cubicBezTo>
                    <a:pt x="250009" y="1433457"/>
                    <a:pt x="248905" y="1337379"/>
                    <a:pt x="214670" y="1245718"/>
                  </a:cubicBezTo>
                  <a:cubicBezTo>
                    <a:pt x="180435" y="1154057"/>
                    <a:pt x="45704" y="848153"/>
                    <a:pt x="15887" y="775266"/>
                  </a:cubicBezTo>
                  <a:cubicBezTo>
                    <a:pt x="-13931" y="702379"/>
                    <a:pt x="36869" y="873552"/>
                    <a:pt x="35765" y="808396"/>
                  </a:cubicBezTo>
                  <a:cubicBezTo>
                    <a:pt x="34661" y="743240"/>
                    <a:pt x="-21661" y="521266"/>
                    <a:pt x="9261" y="384327"/>
                  </a:cubicBezTo>
                  <a:cubicBezTo>
                    <a:pt x="40183" y="247388"/>
                    <a:pt x="178226" y="-2195"/>
                    <a:pt x="188165" y="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1" name="フリーフォーム 1100">
              <a:extLst>
                <a:ext uri="{FF2B5EF4-FFF2-40B4-BE49-F238E27FC236}">
                  <a16:creationId xmlns:a16="http://schemas.microsoft.com/office/drawing/2014/main" id="{A4CF8B40-F7F1-F0E3-474F-83313888A1D2}"/>
                </a:ext>
              </a:extLst>
            </p:cNvPr>
            <p:cNvSpPr/>
            <p:nvPr/>
          </p:nvSpPr>
          <p:spPr>
            <a:xfrm>
              <a:off x="2375822" y="5434949"/>
              <a:ext cx="623839" cy="989856"/>
            </a:xfrm>
            <a:custGeom>
              <a:avLst/>
              <a:gdLst>
                <a:gd name="connsiteX0" fmla="*/ 2943 w 623839"/>
                <a:gd name="connsiteY0" fmla="*/ 5068 h 989856"/>
                <a:gd name="connsiteX1" fmla="*/ 466769 w 623839"/>
                <a:gd name="connsiteY1" fmla="*/ 389381 h 989856"/>
                <a:gd name="connsiteX2" fmla="*/ 307743 w 623839"/>
                <a:gd name="connsiteY2" fmla="*/ 236981 h 989856"/>
                <a:gd name="connsiteX3" fmla="*/ 440265 w 623839"/>
                <a:gd name="connsiteY3" fmla="*/ 634547 h 989856"/>
                <a:gd name="connsiteX4" fmla="*/ 619169 w 623839"/>
                <a:gd name="connsiteY4" fmla="*/ 985729 h 989856"/>
                <a:gd name="connsiteX5" fmla="*/ 546282 w 623839"/>
                <a:gd name="connsiteY5" fmla="*/ 786947 h 989856"/>
                <a:gd name="connsiteX6" fmla="*/ 281239 w 623839"/>
                <a:gd name="connsiteY6" fmla="*/ 210477 h 989856"/>
                <a:gd name="connsiteX7" fmla="*/ 2943 w 623839"/>
                <a:gd name="connsiteY7" fmla="*/ 5068 h 989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3839" h="989856">
                  <a:moveTo>
                    <a:pt x="2943" y="5068"/>
                  </a:moveTo>
                  <a:cubicBezTo>
                    <a:pt x="33865" y="34885"/>
                    <a:pt x="415969" y="350729"/>
                    <a:pt x="466769" y="389381"/>
                  </a:cubicBezTo>
                  <a:cubicBezTo>
                    <a:pt x="517569" y="428033"/>
                    <a:pt x="312160" y="196120"/>
                    <a:pt x="307743" y="236981"/>
                  </a:cubicBezTo>
                  <a:cubicBezTo>
                    <a:pt x="303326" y="277842"/>
                    <a:pt x="388361" y="509756"/>
                    <a:pt x="440265" y="634547"/>
                  </a:cubicBezTo>
                  <a:cubicBezTo>
                    <a:pt x="492169" y="759338"/>
                    <a:pt x="601500" y="960329"/>
                    <a:pt x="619169" y="985729"/>
                  </a:cubicBezTo>
                  <a:cubicBezTo>
                    <a:pt x="636838" y="1011129"/>
                    <a:pt x="602604" y="916156"/>
                    <a:pt x="546282" y="786947"/>
                  </a:cubicBezTo>
                  <a:cubicBezTo>
                    <a:pt x="489960" y="657738"/>
                    <a:pt x="369587" y="339686"/>
                    <a:pt x="281239" y="210477"/>
                  </a:cubicBezTo>
                  <a:cubicBezTo>
                    <a:pt x="192891" y="81268"/>
                    <a:pt x="-27979" y="-24749"/>
                    <a:pt x="2943" y="50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2" name="フリーフォーム 1101">
              <a:extLst>
                <a:ext uri="{FF2B5EF4-FFF2-40B4-BE49-F238E27FC236}">
                  <a16:creationId xmlns:a16="http://schemas.microsoft.com/office/drawing/2014/main" id="{81279D71-7C03-E854-4C8D-B3DCCB956DAB}"/>
                </a:ext>
              </a:extLst>
            </p:cNvPr>
            <p:cNvSpPr/>
            <p:nvPr/>
          </p:nvSpPr>
          <p:spPr>
            <a:xfrm>
              <a:off x="3252446" y="3247091"/>
              <a:ext cx="1671702" cy="443773"/>
            </a:xfrm>
            <a:custGeom>
              <a:avLst/>
              <a:gdLst>
                <a:gd name="connsiteX0" fmla="*/ 1670737 w 1671702"/>
                <a:gd name="connsiteY0" fmla="*/ 6318 h 443773"/>
                <a:gd name="connsiteX1" fmla="*/ 623815 w 1671702"/>
                <a:gd name="connsiteY1" fmla="*/ 12944 h 443773"/>
                <a:gd name="connsiteX2" fmla="*/ 849102 w 1671702"/>
                <a:gd name="connsiteY2" fmla="*/ 138839 h 443773"/>
                <a:gd name="connsiteX3" fmla="*/ 963 w 1671702"/>
                <a:gd name="connsiteY3" fmla="*/ 443639 h 443773"/>
                <a:gd name="connsiteX4" fmla="*/ 1041258 w 1671702"/>
                <a:gd name="connsiteY4" fmla="*/ 99083 h 443773"/>
                <a:gd name="connsiteX5" fmla="*/ 411780 w 1671702"/>
                <a:gd name="connsiteY5" fmla="*/ 32822 h 443773"/>
                <a:gd name="connsiteX6" fmla="*/ 1670737 w 1671702"/>
                <a:gd name="connsiteY6" fmla="*/ 6318 h 443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1702" h="443773">
                  <a:moveTo>
                    <a:pt x="1670737" y="6318"/>
                  </a:moveTo>
                  <a:cubicBezTo>
                    <a:pt x="1706076" y="3005"/>
                    <a:pt x="760754" y="-9143"/>
                    <a:pt x="623815" y="12944"/>
                  </a:cubicBezTo>
                  <a:cubicBezTo>
                    <a:pt x="486876" y="35031"/>
                    <a:pt x="952911" y="67057"/>
                    <a:pt x="849102" y="138839"/>
                  </a:cubicBezTo>
                  <a:cubicBezTo>
                    <a:pt x="745293" y="210622"/>
                    <a:pt x="-31063" y="450265"/>
                    <a:pt x="963" y="443639"/>
                  </a:cubicBezTo>
                  <a:cubicBezTo>
                    <a:pt x="32989" y="437013"/>
                    <a:pt x="972789" y="167552"/>
                    <a:pt x="1041258" y="99083"/>
                  </a:cubicBezTo>
                  <a:cubicBezTo>
                    <a:pt x="1109727" y="30614"/>
                    <a:pt x="312389" y="43865"/>
                    <a:pt x="411780" y="32822"/>
                  </a:cubicBezTo>
                  <a:cubicBezTo>
                    <a:pt x="511171" y="21779"/>
                    <a:pt x="1635398" y="9631"/>
                    <a:pt x="1670737" y="631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3" name="フリーフォーム 1102">
              <a:extLst>
                <a:ext uri="{FF2B5EF4-FFF2-40B4-BE49-F238E27FC236}">
                  <a16:creationId xmlns:a16="http://schemas.microsoft.com/office/drawing/2014/main" id="{7C774BB8-44F6-D938-AA85-E8E6933BE142}"/>
                </a:ext>
              </a:extLst>
            </p:cNvPr>
            <p:cNvSpPr/>
            <p:nvPr/>
          </p:nvSpPr>
          <p:spPr>
            <a:xfrm>
              <a:off x="2492709" y="2794080"/>
              <a:ext cx="2027195" cy="642902"/>
            </a:xfrm>
            <a:custGeom>
              <a:avLst/>
              <a:gdLst>
                <a:gd name="connsiteX0" fmla="*/ 2026282 w 2027195"/>
                <a:gd name="connsiteY0" fmla="*/ 273798 h 642902"/>
                <a:gd name="connsiteX1" fmla="*/ 1098630 w 2027195"/>
                <a:gd name="connsiteY1" fmla="*/ 121398 h 642902"/>
                <a:gd name="connsiteX2" fmla="*/ 528787 w 2027195"/>
                <a:gd name="connsiteY2" fmla="*/ 48511 h 642902"/>
                <a:gd name="connsiteX3" fmla="*/ 734195 w 2027195"/>
                <a:gd name="connsiteY3" fmla="*/ 128024 h 642902"/>
                <a:gd name="connsiteX4" fmla="*/ 5326 w 2027195"/>
                <a:gd name="connsiteY4" fmla="*/ 638233 h 642902"/>
                <a:gd name="connsiteX5" fmla="*/ 442648 w 2027195"/>
                <a:gd name="connsiteY5" fmla="*/ 359937 h 642902"/>
                <a:gd name="connsiteX6" fmla="*/ 1151639 w 2027195"/>
                <a:gd name="connsiteY6" fmla="*/ 2129 h 642902"/>
                <a:gd name="connsiteX7" fmla="*/ 1595587 w 2027195"/>
                <a:gd name="connsiteY7" fmla="*/ 207537 h 642902"/>
                <a:gd name="connsiteX8" fmla="*/ 919726 w 2027195"/>
                <a:gd name="connsiteY8" fmla="*/ 128024 h 642902"/>
                <a:gd name="connsiteX9" fmla="*/ 2026282 w 2027195"/>
                <a:gd name="connsiteY9" fmla="*/ 273798 h 642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27195" h="642902">
                  <a:moveTo>
                    <a:pt x="2026282" y="273798"/>
                  </a:moveTo>
                  <a:cubicBezTo>
                    <a:pt x="2056099" y="272694"/>
                    <a:pt x="1348213" y="158946"/>
                    <a:pt x="1098630" y="121398"/>
                  </a:cubicBezTo>
                  <a:cubicBezTo>
                    <a:pt x="849047" y="83850"/>
                    <a:pt x="589526" y="47407"/>
                    <a:pt x="528787" y="48511"/>
                  </a:cubicBezTo>
                  <a:cubicBezTo>
                    <a:pt x="468048" y="49615"/>
                    <a:pt x="821438" y="29737"/>
                    <a:pt x="734195" y="128024"/>
                  </a:cubicBezTo>
                  <a:cubicBezTo>
                    <a:pt x="646951" y="226311"/>
                    <a:pt x="53917" y="599581"/>
                    <a:pt x="5326" y="638233"/>
                  </a:cubicBezTo>
                  <a:cubicBezTo>
                    <a:pt x="-43265" y="676885"/>
                    <a:pt x="251596" y="465954"/>
                    <a:pt x="442648" y="359937"/>
                  </a:cubicBezTo>
                  <a:cubicBezTo>
                    <a:pt x="633700" y="253920"/>
                    <a:pt x="959482" y="27529"/>
                    <a:pt x="1151639" y="2129"/>
                  </a:cubicBezTo>
                  <a:cubicBezTo>
                    <a:pt x="1343795" y="-23271"/>
                    <a:pt x="1634239" y="186555"/>
                    <a:pt x="1595587" y="207537"/>
                  </a:cubicBezTo>
                  <a:cubicBezTo>
                    <a:pt x="1556935" y="228519"/>
                    <a:pt x="849048" y="115876"/>
                    <a:pt x="919726" y="128024"/>
                  </a:cubicBezTo>
                  <a:cubicBezTo>
                    <a:pt x="990404" y="140172"/>
                    <a:pt x="1996465" y="274902"/>
                    <a:pt x="2026282" y="27379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4" name="フリーフォーム 1103">
              <a:extLst>
                <a:ext uri="{FF2B5EF4-FFF2-40B4-BE49-F238E27FC236}">
                  <a16:creationId xmlns:a16="http://schemas.microsoft.com/office/drawing/2014/main" id="{9A3AEE94-EA96-F8FA-3537-3430A9AE36DF}"/>
                </a:ext>
              </a:extLst>
            </p:cNvPr>
            <p:cNvSpPr/>
            <p:nvPr/>
          </p:nvSpPr>
          <p:spPr>
            <a:xfrm>
              <a:off x="2240291" y="3107635"/>
              <a:ext cx="1417309" cy="1040243"/>
            </a:xfrm>
            <a:custGeom>
              <a:avLst/>
              <a:gdLst>
                <a:gd name="connsiteX0" fmla="*/ 1417309 w 1417309"/>
                <a:gd name="connsiteY0" fmla="*/ 0 h 1040243"/>
                <a:gd name="connsiteX1" fmla="*/ 602300 w 1417309"/>
                <a:gd name="connsiteY1" fmla="*/ 337930 h 1040243"/>
                <a:gd name="connsiteX2" fmla="*/ 12579 w 1417309"/>
                <a:gd name="connsiteY2" fmla="*/ 1027043 h 1040243"/>
                <a:gd name="connsiteX3" fmla="*/ 231239 w 1417309"/>
                <a:gd name="connsiteY3" fmla="*/ 735495 h 1040243"/>
                <a:gd name="connsiteX4" fmla="*/ 608926 w 1417309"/>
                <a:gd name="connsiteY4" fmla="*/ 59635 h 1040243"/>
                <a:gd name="connsiteX5" fmla="*/ 337257 w 1417309"/>
                <a:gd name="connsiteY5" fmla="*/ 463826 h 1040243"/>
                <a:gd name="connsiteX6" fmla="*/ 860718 w 1417309"/>
                <a:gd name="connsiteY6" fmla="*/ 106017 h 1040243"/>
                <a:gd name="connsiteX7" fmla="*/ 708318 w 1417309"/>
                <a:gd name="connsiteY7" fmla="*/ 125895 h 1040243"/>
                <a:gd name="connsiteX8" fmla="*/ 1417309 w 1417309"/>
                <a:gd name="connsiteY8" fmla="*/ 0 h 1040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17309" h="1040243">
                  <a:moveTo>
                    <a:pt x="1417309" y="0"/>
                  </a:moveTo>
                  <a:cubicBezTo>
                    <a:pt x="1126865" y="83378"/>
                    <a:pt x="836422" y="166756"/>
                    <a:pt x="602300" y="337930"/>
                  </a:cubicBezTo>
                  <a:cubicBezTo>
                    <a:pt x="368178" y="509104"/>
                    <a:pt x="74423" y="960782"/>
                    <a:pt x="12579" y="1027043"/>
                  </a:cubicBezTo>
                  <a:cubicBezTo>
                    <a:pt x="-49265" y="1093304"/>
                    <a:pt x="131848" y="896730"/>
                    <a:pt x="231239" y="735495"/>
                  </a:cubicBezTo>
                  <a:cubicBezTo>
                    <a:pt x="330630" y="574260"/>
                    <a:pt x="591256" y="104913"/>
                    <a:pt x="608926" y="59635"/>
                  </a:cubicBezTo>
                  <a:cubicBezTo>
                    <a:pt x="626596" y="14357"/>
                    <a:pt x="295292" y="456096"/>
                    <a:pt x="337257" y="463826"/>
                  </a:cubicBezTo>
                  <a:cubicBezTo>
                    <a:pt x="379222" y="471556"/>
                    <a:pt x="798874" y="162339"/>
                    <a:pt x="860718" y="106017"/>
                  </a:cubicBezTo>
                  <a:cubicBezTo>
                    <a:pt x="922561" y="49695"/>
                    <a:pt x="708318" y="125895"/>
                    <a:pt x="708318" y="125895"/>
                  </a:cubicBezTo>
                  <a:lnTo>
                    <a:pt x="1417309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5" name="フリーフォーム 1104">
              <a:extLst>
                <a:ext uri="{FF2B5EF4-FFF2-40B4-BE49-F238E27FC236}">
                  <a16:creationId xmlns:a16="http://schemas.microsoft.com/office/drawing/2014/main" id="{F9361AA2-CCDB-F099-D700-3E59935AB0C7}"/>
                </a:ext>
              </a:extLst>
            </p:cNvPr>
            <p:cNvSpPr/>
            <p:nvPr/>
          </p:nvSpPr>
          <p:spPr>
            <a:xfrm>
              <a:off x="2631402" y="3316280"/>
              <a:ext cx="988004" cy="1538989"/>
            </a:xfrm>
            <a:custGeom>
              <a:avLst/>
              <a:gdLst>
                <a:gd name="connsiteX0" fmla="*/ 893676 w 988004"/>
                <a:gd name="connsiteY0" fmla="*/ 36520 h 1538989"/>
                <a:gd name="connsiteX1" fmla="*/ 933433 w 988004"/>
                <a:gd name="connsiteY1" fmla="*/ 76277 h 1538989"/>
                <a:gd name="connsiteX2" fmla="*/ 303955 w 988004"/>
                <a:gd name="connsiteY2" fmla="*/ 579859 h 1538989"/>
                <a:gd name="connsiteX3" fmla="*/ 337085 w 988004"/>
                <a:gd name="connsiteY3" fmla="*/ 1017181 h 1538989"/>
                <a:gd name="connsiteX4" fmla="*/ 171433 w 988004"/>
                <a:gd name="connsiteY4" fmla="*/ 1461129 h 1538989"/>
                <a:gd name="connsiteX5" fmla="*/ 211189 w 988004"/>
                <a:gd name="connsiteY5" fmla="*/ 1534016 h 1538989"/>
                <a:gd name="connsiteX6" fmla="*/ 144928 w 988004"/>
                <a:gd name="connsiteY6" fmla="*/ 1401494 h 1538989"/>
                <a:gd name="connsiteX7" fmla="*/ 595502 w 988004"/>
                <a:gd name="connsiteY7" fmla="*/ 838277 h 1538989"/>
                <a:gd name="connsiteX8" fmla="*/ 416598 w 988004"/>
                <a:gd name="connsiteY8" fmla="*/ 990677 h 1538989"/>
                <a:gd name="connsiteX9" fmla="*/ 224441 w 988004"/>
                <a:gd name="connsiteY9" fmla="*/ 1229216 h 1538989"/>
                <a:gd name="connsiteX10" fmla="*/ 317207 w 988004"/>
                <a:gd name="connsiteY10" fmla="*/ 864781 h 1538989"/>
                <a:gd name="connsiteX11" fmla="*/ 5781 w 988004"/>
                <a:gd name="connsiteY11" fmla="*/ 719007 h 1538989"/>
                <a:gd name="connsiteX12" fmla="*/ 635259 w 988004"/>
                <a:gd name="connsiteY12" fmla="*/ 314816 h 1538989"/>
                <a:gd name="connsiteX13" fmla="*/ 390094 w 988004"/>
                <a:gd name="connsiteY13" fmla="*/ 414207 h 1538989"/>
                <a:gd name="connsiteX14" fmla="*/ 893676 w 988004"/>
                <a:gd name="connsiteY14" fmla="*/ 36520 h 1538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88004" h="1538989">
                  <a:moveTo>
                    <a:pt x="893676" y="36520"/>
                  </a:moveTo>
                  <a:cubicBezTo>
                    <a:pt x="984233" y="-19802"/>
                    <a:pt x="1031720" y="-14280"/>
                    <a:pt x="933433" y="76277"/>
                  </a:cubicBezTo>
                  <a:cubicBezTo>
                    <a:pt x="835146" y="166834"/>
                    <a:pt x="403346" y="423042"/>
                    <a:pt x="303955" y="579859"/>
                  </a:cubicBezTo>
                  <a:cubicBezTo>
                    <a:pt x="204564" y="736676"/>
                    <a:pt x="359172" y="870303"/>
                    <a:pt x="337085" y="1017181"/>
                  </a:cubicBezTo>
                  <a:cubicBezTo>
                    <a:pt x="314998" y="1164059"/>
                    <a:pt x="192416" y="1374990"/>
                    <a:pt x="171433" y="1461129"/>
                  </a:cubicBezTo>
                  <a:cubicBezTo>
                    <a:pt x="150450" y="1547268"/>
                    <a:pt x="215606" y="1543955"/>
                    <a:pt x="211189" y="1534016"/>
                  </a:cubicBezTo>
                  <a:cubicBezTo>
                    <a:pt x="206772" y="1524077"/>
                    <a:pt x="80876" y="1517451"/>
                    <a:pt x="144928" y="1401494"/>
                  </a:cubicBezTo>
                  <a:cubicBezTo>
                    <a:pt x="208980" y="1285538"/>
                    <a:pt x="550224" y="906747"/>
                    <a:pt x="595502" y="838277"/>
                  </a:cubicBezTo>
                  <a:cubicBezTo>
                    <a:pt x="640780" y="769807"/>
                    <a:pt x="478441" y="925521"/>
                    <a:pt x="416598" y="990677"/>
                  </a:cubicBezTo>
                  <a:cubicBezTo>
                    <a:pt x="354754" y="1055834"/>
                    <a:pt x="241006" y="1250199"/>
                    <a:pt x="224441" y="1229216"/>
                  </a:cubicBezTo>
                  <a:cubicBezTo>
                    <a:pt x="207876" y="1208233"/>
                    <a:pt x="353650" y="949816"/>
                    <a:pt x="317207" y="864781"/>
                  </a:cubicBezTo>
                  <a:cubicBezTo>
                    <a:pt x="280764" y="779746"/>
                    <a:pt x="-47228" y="810668"/>
                    <a:pt x="5781" y="719007"/>
                  </a:cubicBezTo>
                  <a:cubicBezTo>
                    <a:pt x="58790" y="627346"/>
                    <a:pt x="571207" y="365616"/>
                    <a:pt x="635259" y="314816"/>
                  </a:cubicBezTo>
                  <a:cubicBezTo>
                    <a:pt x="699311" y="264016"/>
                    <a:pt x="348129" y="459485"/>
                    <a:pt x="390094" y="414207"/>
                  </a:cubicBezTo>
                  <a:cubicBezTo>
                    <a:pt x="432059" y="368929"/>
                    <a:pt x="803119" y="92842"/>
                    <a:pt x="893676" y="3652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6" name="フリーフォーム 1105">
              <a:extLst>
                <a:ext uri="{FF2B5EF4-FFF2-40B4-BE49-F238E27FC236}">
                  <a16:creationId xmlns:a16="http://schemas.microsoft.com/office/drawing/2014/main" id="{FAE175FB-BABD-CD24-193E-679F6C652E57}"/>
                </a:ext>
              </a:extLst>
            </p:cNvPr>
            <p:cNvSpPr/>
            <p:nvPr/>
          </p:nvSpPr>
          <p:spPr>
            <a:xfrm>
              <a:off x="2082264" y="4035150"/>
              <a:ext cx="448903" cy="605035"/>
            </a:xfrm>
            <a:custGeom>
              <a:avLst/>
              <a:gdLst>
                <a:gd name="connsiteX0" fmla="*/ 448901 w 448903"/>
                <a:gd name="connsiteY0" fmla="*/ 137 h 605035"/>
                <a:gd name="connsiteX1" fmla="*/ 11579 w 448903"/>
                <a:gd name="connsiteY1" fmla="*/ 265180 h 605035"/>
                <a:gd name="connsiteX2" fmla="*/ 117597 w 448903"/>
                <a:gd name="connsiteY2" fmla="*/ 265180 h 605035"/>
                <a:gd name="connsiteX3" fmla="*/ 18206 w 448903"/>
                <a:gd name="connsiteY3" fmla="*/ 384450 h 605035"/>
                <a:gd name="connsiteX4" fmla="*/ 110971 w 448903"/>
                <a:gd name="connsiteY4" fmla="*/ 344693 h 605035"/>
                <a:gd name="connsiteX5" fmla="*/ 38084 w 448903"/>
                <a:gd name="connsiteY5" fmla="*/ 603111 h 605035"/>
                <a:gd name="connsiteX6" fmla="*/ 104345 w 448903"/>
                <a:gd name="connsiteY6" fmla="*/ 450711 h 605035"/>
                <a:gd name="connsiteX7" fmla="*/ 18206 w 448903"/>
                <a:gd name="connsiteY7" fmla="*/ 232050 h 605035"/>
                <a:gd name="connsiteX8" fmla="*/ 448901 w 448903"/>
                <a:gd name="connsiteY8" fmla="*/ 137 h 605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8903" h="605035">
                  <a:moveTo>
                    <a:pt x="448901" y="137"/>
                  </a:moveTo>
                  <a:cubicBezTo>
                    <a:pt x="447796" y="5659"/>
                    <a:pt x="66796" y="221006"/>
                    <a:pt x="11579" y="265180"/>
                  </a:cubicBezTo>
                  <a:cubicBezTo>
                    <a:pt x="-43638" y="309354"/>
                    <a:pt x="116492" y="245302"/>
                    <a:pt x="117597" y="265180"/>
                  </a:cubicBezTo>
                  <a:cubicBezTo>
                    <a:pt x="118702" y="285058"/>
                    <a:pt x="19310" y="371198"/>
                    <a:pt x="18206" y="384450"/>
                  </a:cubicBezTo>
                  <a:cubicBezTo>
                    <a:pt x="17102" y="397702"/>
                    <a:pt x="107658" y="308250"/>
                    <a:pt x="110971" y="344693"/>
                  </a:cubicBezTo>
                  <a:cubicBezTo>
                    <a:pt x="114284" y="381137"/>
                    <a:pt x="39188" y="585442"/>
                    <a:pt x="38084" y="603111"/>
                  </a:cubicBezTo>
                  <a:cubicBezTo>
                    <a:pt x="36980" y="620780"/>
                    <a:pt x="107658" y="512554"/>
                    <a:pt x="104345" y="450711"/>
                  </a:cubicBezTo>
                  <a:cubicBezTo>
                    <a:pt x="101032" y="388868"/>
                    <a:pt x="-35907" y="307146"/>
                    <a:pt x="18206" y="232050"/>
                  </a:cubicBezTo>
                  <a:cubicBezTo>
                    <a:pt x="72319" y="156954"/>
                    <a:pt x="450006" y="-5385"/>
                    <a:pt x="448901" y="13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7" name="フリーフォーム 1106">
              <a:extLst>
                <a:ext uri="{FF2B5EF4-FFF2-40B4-BE49-F238E27FC236}">
                  <a16:creationId xmlns:a16="http://schemas.microsoft.com/office/drawing/2014/main" id="{227D651B-8CCE-DD6F-2178-7F34FFE0AFF2}"/>
                </a:ext>
              </a:extLst>
            </p:cNvPr>
            <p:cNvSpPr/>
            <p:nvPr/>
          </p:nvSpPr>
          <p:spPr>
            <a:xfrm>
              <a:off x="1960980" y="4304239"/>
              <a:ext cx="675514" cy="650238"/>
            </a:xfrm>
            <a:custGeom>
              <a:avLst/>
              <a:gdLst>
                <a:gd name="connsiteX0" fmla="*/ 669577 w 675514"/>
                <a:gd name="connsiteY0" fmla="*/ 15970 h 650238"/>
                <a:gd name="connsiteX1" fmla="*/ 517177 w 675514"/>
                <a:gd name="connsiteY1" fmla="*/ 353900 h 650238"/>
                <a:gd name="connsiteX2" fmla="*/ 6968 w 675514"/>
                <a:gd name="connsiteY2" fmla="*/ 479796 h 650238"/>
                <a:gd name="connsiteX3" fmla="*/ 225629 w 675514"/>
                <a:gd name="connsiteY3" fmla="*/ 466544 h 650238"/>
                <a:gd name="connsiteX4" fmla="*/ 291890 w 675514"/>
                <a:gd name="connsiteY4" fmla="*/ 618944 h 650238"/>
                <a:gd name="connsiteX5" fmla="*/ 272011 w 675514"/>
                <a:gd name="connsiteY5" fmla="*/ 645448 h 650238"/>
                <a:gd name="connsiteX6" fmla="*/ 238881 w 675514"/>
                <a:gd name="connsiteY6" fmla="*/ 552683 h 650238"/>
                <a:gd name="connsiteX7" fmla="*/ 93107 w 675514"/>
                <a:gd name="connsiteY7" fmla="*/ 512926 h 650238"/>
                <a:gd name="connsiteX8" fmla="*/ 530429 w 675514"/>
                <a:gd name="connsiteY8" fmla="*/ 327396 h 650238"/>
                <a:gd name="connsiteX9" fmla="*/ 629820 w 675514"/>
                <a:gd name="connsiteY9" fmla="*/ 194874 h 650238"/>
                <a:gd name="connsiteX10" fmla="*/ 643072 w 675514"/>
                <a:gd name="connsiteY10" fmla="*/ 68978 h 650238"/>
                <a:gd name="connsiteX11" fmla="*/ 669577 w 675514"/>
                <a:gd name="connsiteY11" fmla="*/ 15970 h 65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75514" h="650238">
                  <a:moveTo>
                    <a:pt x="669577" y="15970"/>
                  </a:moveTo>
                  <a:cubicBezTo>
                    <a:pt x="648594" y="63457"/>
                    <a:pt x="627612" y="276596"/>
                    <a:pt x="517177" y="353900"/>
                  </a:cubicBezTo>
                  <a:cubicBezTo>
                    <a:pt x="406742" y="431204"/>
                    <a:pt x="55559" y="461022"/>
                    <a:pt x="6968" y="479796"/>
                  </a:cubicBezTo>
                  <a:cubicBezTo>
                    <a:pt x="-41623" y="498570"/>
                    <a:pt x="178142" y="443353"/>
                    <a:pt x="225629" y="466544"/>
                  </a:cubicBezTo>
                  <a:cubicBezTo>
                    <a:pt x="273116" y="489735"/>
                    <a:pt x="284160" y="589127"/>
                    <a:pt x="291890" y="618944"/>
                  </a:cubicBezTo>
                  <a:cubicBezTo>
                    <a:pt x="299620" y="648761"/>
                    <a:pt x="280846" y="656491"/>
                    <a:pt x="272011" y="645448"/>
                  </a:cubicBezTo>
                  <a:cubicBezTo>
                    <a:pt x="263176" y="634405"/>
                    <a:pt x="268698" y="574770"/>
                    <a:pt x="238881" y="552683"/>
                  </a:cubicBezTo>
                  <a:cubicBezTo>
                    <a:pt x="209064" y="530596"/>
                    <a:pt x="44516" y="550474"/>
                    <a:pt x="93107" y="512926"/>
                  </a:cubicBezTo>
                  <a:cubicBezTo>
                    <a:pt x="141698" y="475378"/>
                    <a:pt x="440977" y="380405"/>
                    <a:pt x="530429" y="327396"/>
                  </a:cubicBezTo>
                  <a:cubicBezTo>
                    <a:pt x="619881" y="274387"/>
                    <a:pt x="611046" y="237944"/>
                    <a:pt x="629820" y="194874"/>
                  </a:cubicBezTo>
                  <a:cubicBezTo>
                    <a:pt x="648594" y="151804"/>
                    <a:pt x="636446" y="98795"/>
                    <a:pt x="643072" y="68978"/>
                  </a:cubicBezTo>
                  <a:cubicBezTo>
                    <a:pt x="649698" y="39161"/>
                    <a:pt x="690560" y="-31517"/>
                    <a:pt x="669577" y="1597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8" name="フリーフォーム 1107">
              <a:extLst>
                <a:ext uri="{FF2B5EF4-FFF2-40B4-BE49-F238E27FC236}">
                  <a16:creationId xmlns:a16="http://schemas.microsoft.com/office/drawing/2014/main" id="{81396759-0DEB-718B-8999-CD85780F0942}"/>
                </a:ext>
              </a:extLst>
            </p:cNvPr>
            <p:cNvSpPr/>
            <p:nvPr/>
          </p:nvSpPr>
          <p:spPr>
            <a:xfrm>
              <a:off x="2020895" y="4823711"/>
              <a:ext cx="693001" cy="790737"/>
            </a:xfrm>
            <a:custGeom>
              <a:avLst/>
              <a:gdLst>
                <a:gd name="connsiteX0" fmla="*/ 497018 w 693001"/>
                <a:gd name="connsiteY0" fmla="*/ 80 h 790737"/>
                <a:gd name="connsiteX1" fmla="*/ 649418 w 693001"/>
                <a:gd name="connsiteY1" fmla="*/ 238619 h 790737"/>
                <a:gd name="connsiteX2" fmla="*/ 271731 w 693001"/>
                <a:gd name="connsiteY2" fmla="*/ 391019 h 790737"/>
                <a:gd name="connsiteX3" fmla="*/ 430757 w 693001"/>
                <a:gd name="connsiteY3" fmla="*/ 788585 h 790737"/>
                <a:gd name="connsiteX4" fmla="*/ 231975 w 693001"/>
                <a:gd name="connsiteY4" fmla="*/ 543419 h 790737"/>
                <a:gd name="connsiteX5" fmla="*/ 265105 w 693001"/>
                <a:gd name="connsiteY5" fmla="*/ 404272 h 790737"/>
                <a:gd name="connsiteX6" fmla="*/ 62 w 693001"/>
                <a:gd name="connsiteY6" fmla="*/ 172359 h 790737"/>
                <a:gd name="connsiteX7" fmla="*/ 291609 w 693001"/>
                <a:gd name="connsiteY7" fmla="*/ 318132 h 790737"/>
                <a:gd name="connsiteX8" fmla="*/ 689175 w 693001"/>
                <a:gd name="connsiteY8" fmla="*/ 265124 h 790737"/>
                <a:gd name="connsiteX9" fmla="*/ 497018 w 693001"/>
                <a:gd name="connsiteY9" fmla="*/ 80 h 790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93001" h="790737">
                  <a:moveTo>
                    <a:pt x="497018" y="80"/>
                  </a:moveTo>
                  <a:cubicBezTo>
                    <a:pt x="490392" y="-4337"/>
                    <a:pt x="686966" y="173463"/>
                    <a:pt x="649418" y="238619"/>
                  </a:cubicBezTo>
                  <a:cubicBezTo>
                    <a:pt x="611870" y="303776"/>
                    <a:pt x="308174" y="299358"/>
                    <a:pt x="271731" y="391019"/>
                  </a:cubicBezTo>
                  <a:cubicBezTo>
                    <a:pt x="235287" y="482680"/>
                    <a:pt x="437383" y="763185"/>
                    <a:pt x="430757" y="788585"/>
                  </a:cubicBezTo>
                  <a:cubicBezTo>
                    <a:pt x="424131" y="813985"/>
                    <a:pt x="259584" y="607471"/>
                    <a:pt x="231975" y="543419"/>
                  </a:cubicBezTo>
                  <a:cubicBezTo>
                    <a:pt x="204366" y="479367"/>
                    <a:pt x="303757" y="466115"/>
                    <a:pt x="265105" y="404272"/>
                  </a:cubicBezTo>
                  <a:cubicBezTo>
                    <a:pt x="226453" y="342429"/>
                    <a:pt x="-4355" y="186716"/>
                    <a:pt x="62" y="172359"/>
                  </a:cubicBezTo>
                  <a:cubicBezTo>
                    <a:pt x="4479" y="158002"/>
                    <a:pt x="176757" y="302671"/>
                    <a:pt x="291609" y="318132"/>
                  </a:cubicBezTo>
                  <a:cubicBezTo>
                    <a:pt x="406461" y="333593"/>
                    <a:pt x="653836" y="313715"/>
                    <a:pt x="689175" y="265124"/>
                  </a:cubicBezTo>
                  <a:cubicBezTo>
                    <a:pt x="724514" y="216533"/>
                    <a:pt x="503644" y="4497"/>
                    <a:pt x="497018" y="8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9" name="フリーフォーム 1108">
              <a:extLst>
                <a:ext uri="{FF2B5EF4-FFF2-40B4-BE49-F238E27FC236}">
                  <a16:creationId xmlns:a16="http://schemas.microsoft.com/office/drawing/2014/main" id="{75F19B75-04B4-D307-66B6-2FD934C6CBD5}"/>
                </a:ext>
              </a:extLst>
            </p:cNvPr>
            <p:cNvSpPr/>
            <p:nvPr/>
          </p:nvSpPr>
          <p:spPr>
            <a:xfrm>
              <a:off x="5230285" y="4050993"/>
              <a:ext cx="514570" cy="2064975"/>
            </a:xfrm>
            <a:custGeom>
              <a:avLst/>
              <a:gdLst>
                <a:gd name="connsiteX0" fmla="*/ 63958 w 514570"/>
                <a:gd name="connsiteY0" fmla="*/ 30677 h 2064975"/>
                <a:gd name="connsiteX1" fmla="*/ 123593 w 514570"/>
                <a:gd name="connsiteY1" fmla="*/ 461372 h 2064975"/>
                <a:gd name="connsiteX2" fmla="*/ 348880 w 514570"/>
                <a:gd name="connsiteY2" fmla="*/ 858937 h 2064975"/>
                <a:gd name="connsiteX3" fmla="*/ 242863 w 514570"/>
                <a:gd name="connsiteY3" fmla="*/ 772798 h 2064975"/>
                <a:gd name="connsiteX4" fmla="*/ 388637 w 514570"/>
                <a:gd name="connsiteY4" fmla="*/ 925198 h 2064975"/>
                <a:gd name="connsiteX5" fmla="*/ 448272 w 514570"/>
                <a:gd name="connsiteY5" fmla="*/ 1395650 h 2064975"/>
                <a:gd name="connsiteX6" fmla="*/ 441645 w 514570"/>
                <a:gd name="connsiteY6" fmla="*/ 1070972 h 2064975"/>
                <a:gd name="connsiteX7" fmla="*/ 488028 w 514570"/>
                <a:gd name="connsiteY7" fmla="*/ 1548050 h 2064975"/>
                <a:gd name="connsiteX8" fmla="*/ 481402 w 514570"/>
                <a:gd name="connsiteY8" fmla="*/ 1673946 h 2064975"/>
                <a:gd name="connsiteX9" fmla="*/ 474776 w 514570"/>
                <a:gd name="connsiteY9" fmla="*/ 1481790 h 2064975"/>
                <a:gd name="connsiteX10" fmla="*/ 474776 w 514570"/>
                <a:gd name="connsiteY10" fmla="*/ 1813094 h 2064975"/>
                <a:gd name="connsiteX11" fmla="*/ 514532 w 514570"/>
                <a:gd name="connsiteY11" fmla="*/ 2064885 h 2064975"/>
                <a:gd name="connsiteX12" fmla="*/ 481402 w 514570"/>
                <a:gd name="connsiteY12" fmla="*/ 1786590 h 2064975"/>
                <a:gd name="connsiteX13" fmla="*/ 448272 w 514570"/>
                <a:gd name="connsiteY13" fmla="*/ 799303 h 2064975"/>
                <a:gd name="connsiteX14" fmla="*/ 435019 w 514570"/>
                <a:gd name="connsiteY14" fmla="*/ 971581 h 2064975"/>
                <a:gd name="connsiteX15" fmla="*/ 4324 w 514570"/>
                <a:gd name="connsiteY15" fmla="*/ 560764 h 2064975"/>
                <a:gd name="connsiteX16" fmla="*/ 203106 w 514570"/>
                <a:gd name="connsiteY16" fmla="*/ 666781 h 2064975"/>
                <a:gd name="connsiteX17" fmla="*/ 30828 w 514570"/>
                <a:gd name="connsiteY17" fmla="*/ 368607 h 2064975"/>
                <a:gd name="connsiteX18" fmla="*/ 116967 w 514570"/>
                <a:gd name="connsiteY18" fmla="*/ 70433 h 2064975"/>
                <a:gd name="connsiteX19" fmla="*/ 63958 w 514570"/>
                <a:gd name="connsiteY19" fmla="*/ 30677 h 2064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14570" h="2064975">
                  <a:moveTo>
                    <a:pt x="63958" y="30677"/>
                  </a:moveTo>
                  <a:cubicBezTo>
                    <a:pt x="65062" y="95833"/>
                    <a:pt x="76106" y="323329"/>
                    <a:pt x="123593" y="461372"/>
                  </a:cubicBezTo>
                  <a:cubicBezTo>
                    <a:pt x="171080" y="599415"/>
                    <a:pt x="329002" y="807033"/>
                    <a:pt x="348880" y="858937"/>
                  </a:cubicBezTo>
                  <a:cubicBezTo>
                    <a:pt x="368758" y="910841"/>
                    <a:pt x="236237" y="761755"/>
                    <a:pt x="242863" y="772798"/>
                  </a:cubicBezTo>
                  <a:cubicBezTo>
                    <a:pt x="249489" y="783842"/>
                    <a:pt x="354402" y="821389"/>
                    <a:pt x="388637" y="925198"/>
                  </a:cubicBezTo>
                  <a:cubicBezTo>
                    <a:pt x="422872" y="1029007"/>
                    <a:pt x="439437" y="1371354"/>
                    <a:pt x="448272" y="1395650"/>
                  </a:cubicBezTo>
                  <a:cubicBezTo>
                    <a:pt x="457107" y="1419946"/>
                    <a:pt x="435019" y="1045572"/>
                    <a:pt x="441645" y="1070972"/>
                  </a:cubicBezTo>
                  <a:cubicBezTo>
                    <a:pt x="448271" y="1096372"/>
                    <a:pt x="481402" y="1447554"/>
                    <a:pt x="488028" y="1548050"/>
                  </a:cubicBezTo>
                  <a:cubicBezTo>
                    <a:pt x="494654" y="1648546"/>
                    <a:pt x="483611" y="1684989"/>
                    <a:pt x="481402" y="1673946"/>
                  </a:cubicBezTo>
                  <a:cubicBezTo>
                    <a:pt x="479193" y="1662903"/>
                    <a:pt x="475880" y="1458599"/>
                    <a:pt x="474776" y="1481790"/>
                  </a:cubicBezTo>
                  <a:cubicBezTo>
                    <a:pt x="473672" y="1504981"/>
                    <a:pt x="468150" y="1715912"/>
                    <a:pt x="474776" y="1813094"/>
                  </a:cubicBezTo>
                  <a:cubicBezTo>
                    <a:pt x="481402" y="1910276"/>
                    <a:pt x="513428" y="2069302"/>
                    <a:pt x="514532" y="2064885"/>
                  </a:cubicBezTo>
                  <a:cubicBezTo>
                    <a:pt x="515636" y="2060468"/>
                    <a:pt x="492445" y="1997520"/>
                    <a:pt x="481402" y="1786590"/>
                  </a:cubicBezTo>
                  <a:cubicBezTo>
                    <a:pt x="470359" y="1575660"/>
                    <a:pt x="456003" y="935138"/>
                    <a:pt x="448272" y="799303"/>
                  </a:cubicBezTo>
                  <a:cubicBezTo>
                    <a:pt x="440542" y="663468"/>
                    <a:pt x="509010" y="1011337"/>
                    <a:pt x="435019" y="971581"/>
                  </a:cubicBezTo>
                  <a:cubicBezTo>
                    <a:pt x="361028" y="931825"/>
                    <a:pt x="42976" y="611564"/>
                    <a:pt x="4324" y="560764"/>
                  </a:cubicBezTo>
                  <a:cubicBezTo>
                    <a:pt x="-34328" y="509964"/>
                    <a:pt x="198689" y="698807"/>
                    <a:pt x="203106" y="666781"/>
                  </a:cubicBezTo>
                  <a:cubicBezTo>
                    <a:pt x="207523" y="634755"/>
                    <a:pt x="45184" y="467998"/>
                    <a:pt x="30828" y="368607"/>
                  </a:cubicBezTo>
                  <a:cubicBezTo>
                    <a:pt x="16472" y="269216"/>
                    <a:pt x="112550" y="124546"/>
                    <a:pt x="116967" y="70433"/>
                  </a:cubicBezTo>
                  <a:cubicBezTo>
                    <a:pt x="121384" y="16320"/>
                    <a:pt x="62854" y="-34479"/>
                    <a:pt x="63958" y="306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0" name="フリーフォーム 1109">
              <a:extLst>
                <a:ext uri="{FF2B5EF4-FFF2-40B4-BE49-F238E27FC236}">
                  <a16:creationId xmlns:a16="http://schemas.microsoft.com/office/drawing/2014/main" id="{F3CEFD42-374F-49A5-C90A-55834A3998F3}"/>
                </a:ext>
              </a:extLst>
            </p:cNvPr>
            <p:cNvSpPr/>
            <p:nvPr/>
          </p:nvSpPr>
          <p:spPr>
            <a:xfrm>
              <a:off x="4086737" y="4206338"/>
              <a:ext cx="1120962" cy="1295501"/>
            </a:xfrm>
            <a:custGeom>
              <a:avLst/>
              <a:gdLst>
                <a:gd name="connsiteX0" fmla="*/ 1081611 w 1120962"/>
                <a:gd name="connsiteY0" fmla="*/ 60862 h 1295501"/>
                <a:gd name="connsiteX1" fmla="*/ 1074985 w 1120962"/>
                <a:gd name="connsiteY1" fmla="*/ 133749 h 1295501"/>
                <a:gd name="connsiteX2" fmla="*/ 690672 w 1120962"/>
                <a:gd name="connsiteY2" fmla="*/ 928879 h 1295501"/>
                <a:gd name="connsiteX3" fmla="*/ 756933 w 1120962"/>
                <a:gd name="connsiteY3" fmla="*/ 842740 h 1295501"/>
                <a:gd name="connsiteX4" fmla="*/ 425628 w 1120962"/>
                <a:gd name="connsiteY4" fmla="*/ 1068027 h 1295501"/>
                <a:gd name="connsiteX5" fmla="*/ 134080 w 1120962"/>
                <a:gd name="connsiteY5" fmla="*/ 1253558 h 1295501"/>
                <a:gd name="connsiteX6" fmla="*/ 266602 w 1120962"/>
                <a:gd name="connsiteY6" fmla="*/ 1240305 h 1295501"/>
                <a:gd name="connsiteX7" fmla="*/ 1559 w 1120962"/>
                <a:gd name="connsiteY7" fmla="*/ 1293314 h 1295501"/>
                <a:gd name="connsiteX8" fmla="*/ 412376 w 1120962"/>
                <a:gd name="connsiteY8" fmla="*/ 1154166 h 1295501"/>
                <a:gd name="connsiteX9" fmla="*/ 578028 w 1120962"/>
                <a:gd name="connsiteY9" fmla="*/ 1081279 h 1295501"/>
                <a:gd name="connsiteX10" fmla="*/ 458759 w 1120962"/>
                <a:gd name="connsiteY10" fmla="*/ 1041523 h 1295501"/>
                <a:gd name="connsiteX11" fmla="*/ 783437 w 1120962"/>
                <a:gd name="connsiteY11" fmla="*/ 756601 h 1295501"/>
                <a:gd name="connsiteX12" fmla="*/ 1081611 w 1120962"/>
                <a:gd name="connsiteY12" fmla="*/ 60862 h 1295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20962" h="1295501">
                  <a:moveTo>
                    <a:pt x="1081611" y="60862"/>
                  </a:moveTo>
                  <a:cubicBezTo>
                    <a:pt x="1130202" y="-42947"/>
                    <a:pt x="1140142" y="-10921"/>
                    <a:pt x="1074985" y="133749"/>
                  </a:cubicBezTo>
                  <a:cubicBezTo>
                    <a:pt x="1009828" y="278419"/>
                    <a:pt x="743681" y="810714"/>
                    <a:pt x="690672" y="928879"/>
                  </a:cubicBezTo>
                  <a:cubicBezTo>
                    <a:pt x="637663" y="1047044"/>
                    <a:pt x="801107" y="819549"/>
                    <a:pt x="756933" y="842740"/>
                  </a:cubicBezTo>
                  <a:cubicBezTo>
                    <a:pt x="712759" y="865931"/>
                    <a:pt x="529437" y="999557"/>
                    <a:pt x="425628" y="1068027"/>
                  </a:cubicBezTo>
                  <a:cubicBezTo>
                    <a:pt x="321819" y="1136497"/>
                    <a:pt x="160584" y="1224845"/>
                    <a:pt x="134080" y="1253558"/>
                  </a:cubicBezTo>
                  <a:cubicBezTo>
                    <a:pt x="107576" y="1282271"/>
                    <a:pt x="288689" y="1233679"/>
                    <a:pt x="266602" y="1240305"/>
                  </a:cubicBezTo>
                  <a:cubicBezTo>
                    <a:pt x="244515" y="1246931"/>
                    <a:pt x="-22737" y="1307670"/>
                    <a:pt x="1559" y="1293314"/>
                  </a:cubicBezTo>
                  <a:cubicBezTo>
                    <a:pt x="25855" y="1278958"/>
                    <a:pt x="316298" y="1189505"/>
                    <a:pt x="412376" y="1154166"/>
                  </a:cubicBezTo>
                  <a:cubicBezTo>
                    <a:pt x="508454" y="1118827"/>
                    <a:pt x="570298" y="1100053"/>
                    <a:pt x="578028" y="1081279"/>
                  </a:cubicBezTo>
                  <a:cubicBezTo>
                    <a:pt x="585758" y="1062505"/>
                    <a:pt x="424524" y="1095636"/>
                    <a:pt x="458759" y="1041523"/>
                  </a:cubicBezTo>
                  <a:cubicBezTo>
                    <a:pt x="492994" y="987410"/>
                    <a:pt x="675211" y="918940"/>
                    <a:pt x="783437" y="756601"/>
                  </a:cubicBezTo>
                  <a:cubicBezTo>
                    <a:pt x="891663" y="594262"/>
                    <a:pt x="1033020" y="164671"/>
                    <a:pt x="1081611" y="6086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1" name="フリーフォーム 1110">
              <a:extLst>
                <a:ext uri="{FF2B5EF4-FFF2-40B4-BE49-F238E27FC236}">
                  <a16:creationId xmlns:a16="http://schemas.microsoft.com/office/drawing/2014/main" id="{67B363BE-2EBF-1E48-F2C9-D48B3267E44F}"/>
                </a:ext>
              </a:extLst>
            </p:cNvPr>
            <p:cNvSpPr/>
            <p:nvPr/>
          </p:nvSpPr>
          <p:spPr>
            <a:xfrm>
              <a:off x="4750581" y="3782770"/>
              <a:ext cx="523840" cy="1628225"/>
            </a:xfrm>
            <a:custGeom>
              <a:avLst/>
              <a:gdLst>
                <a:gd name="connsiteX0" fmla="*/ 218984 w 523840"/>
                <a:gd name="connsiteY0" fmla="*/ 726 h 1628225"/>
                <a:gd name="connsiteX1" fmla="*/ 285245 w 523840"/>
                <a:gd name="connsiteY1" fmla="*/ 795856 h 1628225"/>
                <a:gd name="connsiteX2" fmla="*/ 146097 w 523840"/>
                <a:gd name="connsiteY2" fmla="*/ 1299439 h 1628225"/>
                <a:gd name="connsiteX3" fmla="*/ 258741 w 523840"/>
                <a:gd name="connsiteY3" fmla="*/ 1127160 h 1628225"/>
                <a:gd name="connsiteX4" fmla="*/ 323 w 523840"/>
                <a:gd name="connsiteY4" fmla="*/ 1624117 h 1628225"/>
                <a:gd name="connsiteX5" fmla="*/ 212358 w 523840"/>
                <a:gd name="connsiteY5" fmla="*/ 1325943 h 1628225"/>
                <a:gd name="connsiteX6" fmla="*/ 523784 w 523840"/>
                <a:gd name="connsiteY6" fmla="*/ 676587 h 1628225"/>
                <a:gd name="connsiteX7" fmla="*/ 238862 w 523840"/>
                <a:gd name="connsiteY7" fmla="*/ 1107282 h 1628225"/>
                <a:gd name="connsiteX8" fmla="*/ 318376 w 523840"/>
                <a:gd name="connsiteY8" fmla="*/ 762726 h 1628225"/>
                <a:gd name="connsiteX9" fmla="*/ 331628 w 523840"/>
                <a:gd name="connsiteY9" fmla="*/ 477804 h 1628225"/>
                <a:gd name="connsiteX10" fmla="*/ 291871 w 523840"/>
                <a:gd name="connsiteY10" fmla="*/ 650082 h 1628225"/>
                <a:gd name="connsiteX11" fmla="*/ 218984 w 523840"/>
                <a:gd name="connsiteY11" fmla="*/ 726 h 1628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23840" h="1628225">
                  <a:moveTo>
                    <a:pt x="218984" y="726"/>
                  </a:moveTo>
                  <a:cubicBezTo>
                    <a:pt x="217880" y="25022"/>
                    <a:pt x="297393" y="579404"/>
                    <a:pt x="285245" y="795856"/>
                  </a:cubicBezTo>
                  <a:cubicBezTo>
                    <a:pt x="273097" y="1012308"/>
                    <a:pt x="150514" y="1244222"/>
                    <a:pt x="146097" y="1299439"/>
                  </a:cubicBezTo>
                  <a:cubicBezTo>
                    <a:pt x="141680" y="1354656"/>
                    <a:pt x="283037" y="1073047"/>
                    <a:pt x="258741" y="1127160"/>
                  </a:cubicBezTo>
                  <a:cubicBezTo>
                    <a:pt x="234445" y="1181273"/>
                    <a:pt x="8053" y="1590987"/>
                    <a:pt x="323" y="1624117"/>
                  </a:cubicBezTo>
                  <a:cubicBezTo>
                    <a:pt x="-7407" y="1657247"/>
                    <a:pt x="125115" y="1483865"/>
                    <a:pt x="212358" y="1325943"/>
                  </a:cubicBezTo>
                  <a:cubicBezTo>
                    <a:pt x="299601" y="1168021"/>
                    <a:pt x="519367" y="713031"/>
                    <a:pt x="523784" y="676587"/>
                  </a:cubicBezTo>
                  <a:cubicBezTo>
                    <a:pt x="528201" y="640144"/>
                    <a:pt x="273097" y="1092926"/>
                    <a:pt x="238862" y="1107282"/>
                  </a:cubicBezTo>
                  <a:cubicBezTo>
                    <a:pt x="204627" y="1121638"/>
                    <a:pt x="302915" y="867639"/>
                    <a:pt x="318376" y="762726"/>
                  </a:cubicBezTo>
                  <a:cubicBezTo>
                    <a:pt x="333837" y="657813"/>
                    <a:pt x="336046" y="496578"/>
                    <a:pt x="331628" y="477804"/>
                  </a:cubicBezTo>
                  <a:cubicBezTo>
                    <a:pt x="327211" y="459030"/>
                    <a:pt x="311749" y="730699"/>
                    <a:pt x="291871" y="650082"/>
                  </a:cubicBezTo>
                  <a:cubicBezTo>
                    <a:pt x="271993" y="569465"/>
                    <a:pt x="220088" y="-23570"/>
                    <a:pt x="218984" y="72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2" name="フリーフォーム 1111">
              <a:extLst>
                <a:ext uri="{FF2B5EF4-FFF2-40B4-BE49-F238E27FC236}">
                  <a16:creationId xmlns:a16="http://schemas.microsoft.com/office/drawing/2014/main" id="{73D5FFAF-929C-6E7A-C3E4-EEB53D344334}"/>
                </a:ext>
              </a:extLst>
            </p:cNvPr>
            <p:cNvSpPr/>
            <p:nvPr/>
          </p:nvSpPr>
          <p:spPr>
            <a:xfrm>
              <a:off x="4438853" y="3272227"/>
              <a:ext cx="1950518" cy="1322039"/>
            </a:xfrm>
            <a:custGeom>
              <a:avLst/>
              <a:gdLst>
                <a:gd name="connsiteX0" fmla="*/ 625 w 1950518"/>
                <a:gd name="connsiteY0" fmla="*/ 153460 h 1322039"/>
                <a:gd name="connsiteX1" fmla="*/ 709617 w 1950518"/>
                <a:gd name="connsiteY1" fmla="*/ 27564 h 1322039"/>
                <a:gd name="connsiteX2" fmla="*/ 1107182 w 1950518"/>
                <a:gd name="connsiteY2" fmla="*/ 285982 h 1322039"/>
                <a:gd name="connsiteX3" fmla="*/ 1107182 w 1950518"/>
                <a:gd name="connsiteY3" fmla="*/ 60695 h 1322039"/>
                <a:gd name="connsiteX4" fmla="*/ 1372225 w 1950518"/>
                <a:gd name="connsiteY4" fmla="*/ 451634 h 1322039"/>
                <a:gd name="connsiteX5" fmla="*/ 1358973 w 1950518"/>
                <a:gd name="connsiteY5" fmla="*/ 312486 h 1322039"/>
                <a:gd name="connsiteX6" fmla="*/ 1557756 w 1950518"/>
                <a:gd name="connsiteY6" fmla="*/ 776312 h 1322039"/>
                <a:gd name="connsiteX7" fmla="*/ 1524625 w 1950518"/>
                <a:gd name="connsiteY7" fmla="*/ 663669 h 1322039"/>
                <a:gd name="connsiteX8" fmla="*/ 1942069 w 1950518"/>
                <a:gd name="connsiteY8" fmla="*/ 1306399 h 1322039"/>
                <a:gd name="connsiteX9" fmla="*/ 1776417 w 1950518"/>
                <a:gd name="connsiteY9" fmla="*/ 1067860 h 1322039"/>
                <a:gd name="connsiteX10" fmla="*/ 1438486 w 1950518"/>
                <a:gd name="connsiteY10" fmla="*/ 451634 h 1322039"/>
                <a:gd name="connsiteX11" fmla="*/ 1127060 w 1950518"/>
                <a:gd name="connsiteY11" fmla="*/ 1060 h 1322039"/>
                <a:gd name="connsiteX12" fmla="*/ 1186695 w 1950518"/>
                <a:gd name="connsiteY12" fmla="*/ 319112 h 1322039"/>
                <a:gd name="connsiteX13" fmla="*/ 908399 w 1950518"/>
                <a:gd name="connsiteY13" fmla="*/ 60695 h 1322039"/>
                <a:gd name="connsiteX14" fmla="*/ 636730 w 1950518"/>
                <a:gd name="connsiteY14" fmla="*/ 27564 h 1322039"/>
                <a:gd name="connsiteX15" fmla="*/ 192782 w 1950518"/>
                <a:gd name="connsiteY15" fmla="*/ 140208 h 1322039"/>
                <a:gd name="connsiteX16" fmla="*/ 577095 w 1950518"/>
                <a:gd name="connsiteY16" fmla="*/ 146834 h 1322039"/>
                <a:gd name="connsiteX17" fmla="*/ 625 w 1950518"/>
                <a:gd name="connsiteY17" fmla="*/ 153460 h 132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50518" h="1322039">
                  <a:moveTo>
                    <a:pt x="625" y="153460"/>
                  </a:moveTo>
                  <a:cubicBezTo>
                    <a:pt x="22712" y="133582"/>
                    <a:pt x="525191" y="5477"/>
                    <a:pt x="709617" y="27564"/>
                  </a:cubicBezTo>
                  <a:cubicBezTo>
                    <a:pt x="894043" y="49651"/>
                    <a:pt x="1040921" y="280460"/>
                    <a:pt x="1107182" y="285982"/>
                  </a:cubicBezTo>
                  <a:cubicBezTo>
                    <a:pt x="1173443" y="291504"/>
                    <a:pt x="1063008" y="33086"/>
                    <a:pt x="1107182" y="60695"/>
                  </a:cubicBezTo>
                  <a:cubicBezTo>
                    <a:pt x="1151356" y="88304"/>
                    <a:pt x="1330260" y="409669"/>
                    <a:pt x="1372225" y="451634"/>
                  </a:cubicBezTo>
                  <a:cubicBezTo>
                    <a:pt x="1414190" y="493599"/>
                    <a:pt x="1328051" y="258373"/>
                    <a:pt x="1358973" y="312486"/>
                  </a:cubicBezTo>
                  <a:cubicBezTo>
                    <a:pt x="1389895" y="366599"/>
                    <a:pt x="1530147" y="717782"/>
                    <a:pt x="1557756" y="776312"/>
                  </a:cubicBezTo>
                  <a:cubicBezTo>
                    <a:pt x="1585365" y="834842"/>
                    <a:pt x="1460573" y="575321"/>
                    <a:pt x="1524625" y="663669"/>
                  </a:cubicBezTo>
                  <a:cubicBezTo>
                    <a:pt x="1588677" y="752017"/>
                    <a:pt x="1900104" y="1239034"/>
                    <a:pt x="1942069" y="1306399"/>
                  </a:cubicBezTo>
                  <a:cubicBezTo>
                    <a:pt x="1984034" y="1373764"/>
                    <a:pt x="1860347" y="1210321"/>
                    <a:pt x="1776417" y="1067860"/>
                  </a:cubicBezTo>
                  <a:cubicBezTo>
                    <a:pt x="1692487" y="925399"/>
                    <a:pt x="1546712" y="629434"/>
                    <a:pt x="1438486" y="451634"/>
                  </a:cubicBezTo>
                  <a:cubicBezTo>
                    <a:pt x="1330260" y="273834"/>
                    <a:pt x="1169025" y="23147"/>
                    <a:pt x="1127060" y="1060"/>
                  </a:cubicBezTo>
                  <a:cubicBezTo>
                    <a:pt x="1085095" y="-21027"/>
                    <a:pt x="1223139" y="309173"/>
                    <a:pt x="1186695" y="319112"/>
                  </a:cubicBezTo>
                  <a:cubicBezTo>
                    <a:pt x="1150252" y="329051"/>
                    <a:pt x="1000060" y="109286"/>
                    <a:pt x="908399" y="60695"/>
                  </a:cubicBezTo>
                  <a:cubicBezTo>
                    <a:pt x="816738" y="12104"/>
                    <a:pt x="756000" y="14312"/>
                    <a:pt x="636730" y="27564"/>
                  </a:cubicBezTo>
                  <a:cubicBezTo>
                    <a:pt x="517461" y="40816"/>
                    <a:pt x="202721" y="120330"/>
                    <a:pt x="192782" y="140208"/>
                  </a:cubicBezTo>
                  <a:cubicBezTo>
                    <a:pt x="182843" y="160086"/>
                    <a:pt x="605808" y="145730"/>
                    <a:pt x="577095" y="146834"/>
                  </a:cubicBezTo>
                  <a:cubicBezTo>
                    <a:pt x="548382" y="147938"/>
                    <a:pt x="-21462" y="173338"/>
                    <a:pt x="625" y="15346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3" name="フリーフォーム 1112">
              <a:extLst>
                <a:ext uri="{FF2B5EF4-FFF2-40B4-BE49-F238E27FC236}">
                  <a16:creationId xmlns:a16="http://schemas.microsoft.com/office/drawing/2014/main" id="{069100F3-4E78-5880-4D42-61158C930F02}"/>
                </a:ext>
              </a:extLst>
            </p:cNvPr>
            <p:cNvSpPr/>
            <p:nvPr/>
          </p:nvSpPr>
          <p:spPr>
            <a:xfrm>
              <a:off x="5062307" y="3564104"/>
              <a:ext cx="1213148" cy="1665629"/>
            </a:xfrm>
            <a:custGeom>
              <a:avLst/>
              <a:gdLst>
                <a:gd name="connsiteX0" fmla="*/ 23 w 1213148"/>
                <a:gd name="connsiteY0" fmla="*/ 731 h 1665629"/>
                <a:gd name="connsiteX1" fmla="*/ 715641 w 1213148"/>
                <a:gd name="connsiteY1" fmla="*/ 451305 h 1665629"/>
                <a:gd name="connsiteX2" fmla="*/ 656006 w 1213148"/>
                <a:gd name="connsiteY2" fmla="*/ 504313 h 1665629"/>
                <a:gd name="connsiteX3" fmla="*/ 974058 w 1213148"/>
                <a:gd name="connsiteY3" fmla="*/ 835618 h 1665629"/>
                <a:gd name="connsiteX4" fmla="*/ 834910 w 1213148"/>
                <a:gd name="connsiteY4" fmla="*/ 862122 h 1665629"/>
                <a:gd name="connsiteX5" fmla="*/ 1146336 w 1213148"/>
                <a:gd name="connsiteY5" fmla="*/ 1127166 h 1665629"/>
                <a:gd name="connsiteX6" fmla="*/ 1146336 w 1213148"/>
                <a:gd name="connsiteY6" fmla="*/ 1325948 h 1665629"/>
                <a:gd name="connsiteX7" fmla="*/ 1172841 w 1213148"/>
                <a:gd name="connsiteY7" fmla="*/ 1279566 h 1665629"/>
                <a:gd name="connsiteX8" fmla="*/ 1139710 w 1213148"/>
                <a:gd name="connsiteY8" fmla="*/ 1392209 h 1665629"/>
                <a:gd name="connsiteX9" fmla="*/ 1212597 w 1213148"/>
                <a:gd name="connsiteY9" fmla="*/ 1590992 h 1665629"/>
                <a:gd name="connsiteX10" fmla="*/ 1172841 w 1213148"/>
                <a:gd name="connsiteY10" fmla="*/ 1657253 h 1665629"/>
                <a:gd name="connsiteX11" fmla="*/ 1166215 w 1213148"/>
                <a:gd name="connsiteY11" fmla="*/ 1418713 h 1665629"/>
                <a:gd name="connsiteX12" fmla="*/ 1172841 w 1213148"/>
                <a:gd name="connsiteY12" fmla="*/ 1041026 h 1665629"/>
                <a:gd name="connsiteX13" fmla="*/ 894545 w 1213148"/>
                <a:gd name="connsiteY13" fmla="*/ 769357 h 1665629"/>
                <a:gd name="connsiteX14" fmla="*/ 868041 w 1213148"/>
                <a:gd name="connsiteY14" fmla="*/ 411548 h 1665629"/>
                <a:gd name="connsiteX15" fmla="*/ 821658 w 1213148"/>
                <a:gd name="connsiteY15" fmla="*/ 603705 h 1665629"/>
                <a:gd name="connsiteX16" fmla="*/ 742145 w 1213148"/>
                <a:gd name="connsiteY16" fmla="*/ 351913 h 1665629"/>
                <a:gd name="connsiteX17" fmla="*/ 23 w 1213148"/>
                <a:gd name="connsiteY17" fmla="*/ 731 h 1665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13148" h="1665629">
                  <a:moveTo>
                    <a:pt x="23" y="731"/>
                  </a:moveTo>
                  <a:cubicBezTo>
                    <a:pt x="-4394" y="17296"/>
                    <a:pt x="606311" y="367375"/>
                    <a:pt x="715641" y="451305"/>
                  </a:cubicBezTo>
                  <a:cubicBezTo>
                    <a:pt x="824971" y="535235"/>
                    <a:pt x="612937" y="440261"/>
                    <a:pt x="656006" y="504313"/>
                  </a:cubicBezTo>
                  <a:cubicBezTo>
                    <a:pt x="699076" y="568365"/>
                    <a:pt x="944241" y="775983"/>
                    <a:pt x="974058" y="835618"/>
                  </a:cubicBezTo>
                  <a:cubicBezTo>
                    <a:pt x="1003875" y="895253"/>
                    <a:pt x="806197" y="813531"/>
                    <a:pt x="834910" y="862122"/>
                  </a:cubicBezTo>
                  <a:cubicBezTo>
                    <a:pt x="863623" y="910713"/>
                    <a:pt x="1094432" y="1049862"/>
                    <a:pt x="1146336" y="1127166"/>
                  </a:cubicBezTo>
                  <a:cubicBezTo>
                    <a:pt x="1198240" y="1204470"/>
                    <a:pt x="1146336" y="1325948"/>
                    <a:pt x="1146336" y="1325948"/>
                  </a:cubicBezTo>
                  <a:cubicBezTo>
                    <a:pt x="1150753" y="1351348"/>
                    <a:pt x="1173945" y="1268523"/>
                    <a:pt x="1172841" y="1279566"/>
                  </a:cubicBezTo>
                  <a:cubicBezTo>
                    <a:pt x="1171737" y="1290609"/>
                    <a:pt x="1133084" y="1340305"/>
                    <a:pt x="1139710" y="1392209"/>
                  </a:cubicBezTo>
                  <a:cubicBezTo>
                    <a:pt x="1146336" y="1444113"/>
                    <a:pt x="1207075" y="1546818"/>
                    <a:pt x="1212597" y="1590992"/>
                  </a:cubicBezTo>
                  <a:cubicBezTo>
                    <a:pt x="1218119" y="1635166"/>
                    <a:pt x="1180571" y="1685966"/>
                    <a:pt x="1172841" y="1657253"/>
                  </a:cubicBezTo>
                  <a:cubicBezTo>
                    <a:pt x="1165111" y="1628540"/>
                    <a:pt x="1166215" y="1521417"/>
                    <a:pt x="1166215" y="1418713"/>
                  </a:cubicBezTo>
                  <a:cubicBezTo>
                    <a:pt x="1166215" y="1316009"/>
                    <a:pt x="1218119" y="1149252"/>
                    <a:pt x="1172841" y="1041026"/>
                  </a:cubicBezTo>
                  <a:cubicBezTo>
                    <a:pt x="1127563" y="932800"/>
                    <a:pt x="945345" y="874270"/>
                    <a:pt x="894545" y="769357"/>
                  </a:cubicBezTo>
                  <a:cubicBezTo>
                    <a:pt x="843745" y="664444"/>
                    <a:pt x="880189" y="439157"/>
                    <a:pt x="868041" y="411548"/>
                  </a:cubicBezTo>
                  <a:cubicBezTo>
                    <a:pt x="855893" y="383939"/>
                    <a:pt x="842641" y="613644"/>
                    <a:pt x="821658" y="603705"/>
                  </a:cubicBezTo>
                  <a:cubicBezTo>
                    <a:pt x="800675" y="593766"/>
                    <a:pt x="882397" y="450200"/>
                    <a:pt x="742145" y="351913"/>
                  </a:cubicBezTo>
                  <a:cubicBezTo>
                    <a:pt x="601893" y="253626"/>
                    <a:pt x="4440" y="-15834"/>
                    <a:pt x="23" y="73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4" name="フリーフォーム 1113">
              <a:extLst>
                <a:ext uri="{FF2B5EF4-FFF2-40B4-BE49-F238E27FC236}">
                  <a16:creationId xmlns:a16="http://schemas.microsoft.com/office/drawing/2014/main" id="{FE934033-7548-6714-AC53-EBC8BB66BD9A}"/>
                </a:ext>
              </a:extLst>
            </p:cNvPr>
            <p:cNvSpPr/>
            <p:nvPr/>
          </p:nvSpPr>
          <p:spPr>
            <a:xfrm>
              <a:off x="4802212" y="3568746"/>
              <a:ext cx="1513269" cy="1865150"/>
            </a:xfrm>
            <a:custGeom>
              <a:avLst/>
              <a:gdLst>
                <a:gd name="connsiteX0" fmla="*/ 21579 w 1513269"/>
                <a:gd name="connsiteY0" fmla="*/ 35845 h 1865150"/>
                <a:gd name="connsiteX1" fmla="*/ 107718 w 1513269"/>
                <a:gd name="connsiteY1" fmla="*/ 115358 h 1865150"/>
                <a:gd name="connsiteX2" fmla="*/ 823336 w 1513269"/>
                <a:gd name="connsiteY2" fmla="*/ 1003254 h 1865150"/>
                <a:gd name="connsiteX3" fmla="*/ 942605 w 1513269"/>
                <a:gd name="connsiteY3" fmla="*/ 1076141 h 1865150"/>
                <a:gd name="connsiteX4" fmla="*/ 1015492 w 1513269"/>
                <a:gd name="connsiteY4" fmla="*/ 1102645 h 1865150"/>
                <a:gd name="connsiteX5" fmla="*/ 1167892 w 1513269"/>
                <a:gd name="connsiteY5" fmla="*/ 1579724 h 1865150"/>
                <a:gd name="connsiteX6" fmla="*/ 1220901 w 1513269"/>
                <a:gd name="connsiteY6" fmla="*/ 1447202 h 1865150"/>
                <a:gd name="connsiteX7" fmla="*/ 1174518 w 1513269"/>
                <a:gd name="connsiteY7" fmla="*/ 1665863 h 1865150"/>
                <a:gd name="connsiteX8" fmla="*/ 1167892 w 1513269"/>
                <a:gd name="connsiteY8" fmla="*/ 1864645 h 1865150"/>
                <a:gd name="connsiteX9" fmla="*/ 1220901 w 1513269"/>
                <a:gd name="connsiteY9" fmla="*/ 1606228 h 1865150"/>
                <a:gd name="connsiteX10" fmla="*/ 1220901 w 1513269"/>
                <a:gd name="connsiteY10" fmla="*/ 1765254 h 1865150"/>
                <a:gd name="connsiteX11" fmla="*/ 1273910 w 1513269"/>
                <a:gd name="connsiteY11" fmla="*/ 1546593 h 1865150"/>
                <a:gd name="connsiteX12" fmla="*/ 1512449 w 1513269"/>
                <a:gd name="connsiteY12" fmla="*/ 1619480 h 1865150"/>
                <a:gd name="connsiteX13" fmla="*/ 1353423 w 1513269"/>
                <a:gd name="connsiteY13" fmla="*/ 1513463 h 1865150"/>
                <a:gd name="connsiteX14" fmla="*/ 1386553 w 1513269"/>
                <a:gd name="connsiteY14" fmla="*/ 1188784 h 1865150"/>
                <a:gd name="connsiteX15" fmla="*/ 1287162 w 1513269"/>
                <a:gd name="connsiteY15" fmla="*/ 1493584 h 1865150"/>
                <a:gd name="connsiteX16" fmla="*/ 1121510 w 1513269"/>
                <a:gd name="connsiteY16" fmla="*/ 1281550 h 1865150"/>
                <a:gd name="connsiteX17" fmla="*/ 790205 w 1513269"/>
                <a:gd name="connsiteY17" fmla="*/ 870732 h 1865150"/>
                <a:gd name="connsiteX18" fmla="*/ 916101 w 1513269"/>
                <a:gd name="connsiteY18" fmla="*/ 1036384 h 1865150"/>
                <a:gd name="connsiteX19" fmla="*/ 445649 w 1513269"/>
                <a:gd name="connsiteY19" fmla="*/ 400280 h 1865150"/>
                <a:gd name="connsiteX20" fmla="*/ 578171 w 1513269"/>
                <a:gd name="connsiteY20" fmla="*/ 618941 h 1865150"/>
                <a:gd name="connsiteX21" fmla="*/ 293249 w 1513269"/>
                <a:gd name="connsiteY21" fmla="*/ 347271 h 1865150"/>
                <a:gd name="connsiteX22" fmla="*/ 21579 w 1513269"/>
                <a:gd name="connsiteY22" fmla="*/ 35845 h 1865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513269" h="1865150">
                  <a:moveTo>
                    <a:pt x="21579" y="35845"/>
                  </a:moveTo>
                  <a:cubicBezTo>
                    <a:pt x="-9343" y="-2807"/>
                    <a:pt x="-25908" y="-45877"/>
                    <a:pt x="107718" y="115358"/>
                  </a:cubicBezTo>
                  <a:cubicBezTo>
                    <a:pt x="241344" y="276593"/>
                    <a:pt x="684188" y="843124"/>
                    <a:pt x="823336" y="1003254"/>
                  </a:cubicBezTo>
                  <a:cubicBezTo>
                    <a:pt x="962484" y="1163385"/>
                    <a:pt x="910579" y="1059576"/>
                    <a:pt x="942605" y="1076141"/>
                  </a:cubicBezTo>
                  <a:cubicBezTo>
                    <a:pt x="974631" y="1092706"/>
                    <a:pt x="977944" y="1018715"/>
                    <a:pt x="1015492" y="1102645"/>
                  </a:cubicBezTo>
                  <a:cubicBezTo>
                    <a:pt x="1053040" y="1186575"/>
                    <a:pt x="1133657" y="1522298"/>
                    <a:pt x="1167892" y="1579724"/>
                  </a:cubicBezTo>
                  <a:cubicBezTo>
                    <a:pt x="1202127" y="1637150"/>
                    <a:pt x="1219797" y="1432846"/>
                    <a:pt x="1220901" y="1447202"/>
                  </a:cubicBezTo>
                  <a:cubicBezTo>
                    <a:pt x="1222005" y="1461559"/>
                    <a:pt x="1183353" y="1596289"/>
                    <a:pt x="1174518" y="1665863"/>
                  </a:cubicBezTo>
                  <a:cubicBezTo>
                    <a:pt x="1165683" y="1735437"/>
                    <a:pt x="1160162" y="1874584"/>
                    <a:pt x="1167892" y="1864645"/>
                  </a:cubicBezTo>
                  <a:cubicBezTo>
                    <a:pt x="1175622" y="1854706"/>
                    <a:pt x="1212066" y="1622793"/>
                    <a:pt x="1220901" y="1606228"/>
                  </a:cubicBezTo>
                  <a:cubicBezTo>
                    <a:pt x="1229736" y="1589663"/>
                    <a:pt x="1212066" y="1775193"/>
                    <a:pt x="1220901" y="1765254"/>
                  </a:cubicBezTo>
                  <a:cubicBezTo>
                    <a:pt x="1229736" y="1755315"/>
                    <a:pt x="1225319" y="1570889"/>
                    <a:pt x="1273910" y="1546593"/>
                  </a:cubicBezTo>
                  <a:cubicBezTo>
                    <a:pt x="1322501" y="1522297"/>
                    <a:pt x="1499197" y="1625002"/>
                    <a:pt x="1512449" y="1619480"/>
                  </a:cubicBezTo>
                  <a:cubicBezTo>
                    <a:pt x="1525701" y="1613958"/>
                    <a:pt x="1374406" y="1585246"/>
                    <a:pt x="1353423" y="1513463"/>
                  </a:cubicBezTo>
                  <a:cubicBezTo>
                    <a:pt x="1332440" y="1441680"/>
                    <a:pt x="1397596" y="1192097"/>
                    <a:pt x="1386553" y="1188784"/>
                  </a:cubicBezTo>
                  <a:cubicBezTo>
                    <a:pt x="1375510" y="1185471"/>
                    <a:pt x="1331336" y="1478123"/>
                    <a:pt x="1287162" y="1493584"/>
                  </a:cubicBezTo>
                  <a:cubicBezTo>
                    <a:pt x="1242988" y="1509045"/>
                    <a:pt x="1204336" y="1385359"/>
                    <a:pt x="1121510" y="1281550"/>
                  </a:cubicBezTo>
                  <a:cubicBezTo>
                    <a:pt x="1038684" y="1177741"/>
                    <a:pt x="824440" y="911593"/>
                    <a:pt x="790205" y="870732"/>
                  </a:cubicBezTo>
                  <a:cubicBezTo>
                    <a:pt x="755970" y="829871"/>
                    <a:pt x="973527" y="1114793"/>
                    <a:pt x="916101" y="1036384"/>
                  </a:cubicBezTo>
                  <a:cubicBezTo>
                    <a:pt x="858675" y="957975"/>
                    <a:pt x="501971" y="469854"/>
                    <a:pt x="445649" y="400280"/>
                  </a:cubicBezTo>
                  <a:cubicBezTo>
                    <a:pt x="389327" y="330706"/>
                    <a:pt x="603571" y="627776"/>
                    <a:pt x="578171" y="618941"/>
                  </a:cubicBezTo>
                  <a:cubicBezTo>
                    <a:pt x="552771" y="610106"/>
                    <a:pt x="388223" y="448871"/>
                    <a:pt x="293249" y="347271"/>
                  </a:cubicBezTo>
                  <a:cubicBezTo>
                    <a:pt x="198275" y="245671"/>
                    <a:pt x="52501" y="74497"/>
                    <a:pt x="21579" y="3584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5" name="フリーフォーム 1114">
              <a:extLst>
                <a:ext uri="{FF2B5EF4-FFF2-40B4-BE49-F238E27FC236}">
                  <a16:creationId xmlns:a16="http://schemas.microsoft.com/office/drawing/2014/main" id="{DA955E96-3759-702F-779E-8775BCA566AB}"/>
                </a:ext>
              </a:extLst>
            </p:cNvPr>
            <p:cNvSpPr/>
            <p:nvPr/>
          </p:nvSpPr>
          <p:spPr>
            <a:xfrm>
              <a:off x="5736617" y="4942952"/>
              <a:ext cx="143453" cy="1140602"/>
            </a:xfrm>
            <a:custGeom>
              <a:avLst/>
              <a:gdLst>
                <a:gd name="connsiteX0" fmla="*/ 140722 w 143453"/>
                <a:gd name="connsiteY0" fmla="*/ 109 h 1140602"/>
                <a:gd name="connsiteX1" fmla="*/ 100966 w 143453"/>
                <a:gd name="connsiteY1" fmla="*/ 642839 h 1140602"/>
                <a:gd name="connsiteX2" fmla="*/ 140722 w 143453"/>
                <a:gd name="connsiteY2" fmla="*/ 483813 h 1140602"/>
                <a:gd name="connsiteX3" fmla="*/ 8200 w 143453"/>
                <a:gd name="connsiteY3" fmla="*/ 1113291 h 1140602"/>
                <a:gd name="connsiteX4" fmla="*/ 21453 w 143453"/>
                <a:gd name="connsiteY4" fmla="*/ 967518 h 1140602"/>
                <a:gd name="connsiteX5" fmla="*/ 81087 w 143453"/>
                <a:gd name="connsiteY5" fmla="*/ 430805 h 1140602"/>
                <a:gd name="connsiteX6" fmla="*/ 34705 w 143453"/>
                <a:gd name="connsiteY6" fmla="*/ 589831 h 1140602"/>
                <a:gd name="connsiteX7" fmla="*/ 140722 w 143453"/>
                <a:gd name="connsiteY7" fmla="*/ 109 h 114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3453" h="1140602">
                  <a:moveTo>
                    <a:pt x="140722" y="109"/>
                  </a:moveTo>
                  <a:cubicBezTo>
                    <a:pt x="151765" y="8944"/>
                    <a:pt x="100966" y="562222"/>
                    <a:pt x="100966" y="642839"/>
                  </a:cubicBezTo>
                  <a:cubicBezTo>
                    <a:pt x="100966" y="723456"/>
                    <a:pt x="156183" y="405404"/>
                    <a:pt x="140722" y="483813"/>
                  </a:cubicBezTo>
                  <a:cubicBezTo>
                    <a:pt x="125261" y="562222"/>
                    <a:pt x="28078" y="1032674"/>
                    <a:pt x="8200" y="1113291"/>
                  </a:cubicBezTo>
                  <a:cubicBezTo>
                    <a:pt x="-11678" y="1193908"/>
                    <a:pt x="9305" y="1081266"/>
                    <a:pt x="21453" y="967518"/>
                  </a:cubicBezTo>
                  <a:cubicBezTo>
                    <a:pt x="33601" y="853770"/>
                    <a:pt x="78878" y="493753"/>
                    <a:pt x="81087" y="430805"/>
                  </a:cubicBezTo>
                  <a:cubicBezTo>
                    <a:pt x="83296" y="367857"/>
                    <a:pt x="25870" y="658301"/>
                    <a:pt x="34705" y="589831"/>
                  </a:cubicBezTo>
                  <a:cubicBezTo>
                    <a:pt x="43540" y="521361"/>
                    <a:pt x="129679" y="-8726"/>
                    <a:pt x="140722" y="10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6" name="フリーフォーム 1115">
              <a:extLst>
                <a:ext uri="{FF2B5EF4-FFF2-40B4-BE49-F238E27FC236}">
                  <a16:creationId xmlns:a16="http://schemas.microsoft.com/office/drawing/2014/main" id="{96D0B0C8-B762-3FC5-EC8F-8076644D19DF}"/>
                </a:ext>
              </a:extLst>
            </p:cNvPr>
            <p:cNvSpPr/>
            <p:nvPr/>
          </p:nvSpPr>
          <p:spPr>
            <a:xfrm>
              <a:off x="3047912" y="2570317"/>
              <a:ext cx="1813745" cy="692616"/>
            </a:xfrm>
            <a:custGeom>
              <a:avLst/>
              <a:gdLst>
                <a:gd name="connsiteX0" fmla="*/ 1809010 w 1813745"/>
                <a:gd name="connsiteY0" fmla="*/ 689718 h 692616"/>
                <a:gd name="connsiteX1" fmla="*/ 1530714 w 1813745"/>
                <a:gd name="connsiteY1" fmla="*/ 457805 h 692616"/>
                <a:gd name="connsiteX2" fmla="*/ 1080140 w 1813745"/>
                <a:gd name="connsiteY2" fmla="*/ 27109 h 692616"/>
                <a:gd name="connsiteX3" fmla="*/ 1206036 w 1813745"/>
                <a:gd name="connsiteY3" fmla="*/ 212640 h 692616"/>
                <a:gd name="connsiteX4" fmla="*/ 901236 w 1813745"/>
                <a:gd name="connsiteY4" fmla="*/ 605 h 692616"/>
                <a:gd name="connsiteX5" fmla="*/ 338018 w 1813745"/>
                <a:gd name="connsiteY5" fmla="*/ 146379 h 692616"/>
                <a:gd name="connsiteX6" fmla="*/ 523549 w 1813745"/>
                <a:gd name="connsiteY6" fmla="*/ 80118 h 692616"/>
                <a:gd name="connsiteX7" fmla="*/ 88 w 1813745"/>
                <a:gd name="connsiteY7" fmla="*/ 437926 h 692616"/>
                <a:gd name="connsiteX8" fmla="*/ 483792 w 1813745"/>
                <a:gd name="connsiteY8" fmla="*/ 126500 h 692616"/>
                <a:gd name="connsiteX9" fmla="*/ 748836 w 1813745"/>
                <a:gd name="connsiteY9" fmla="*/ 73492 h 692616"/>
                <a:gd name="connsiteX10" fmla="*/ 1113271 w 1813745"/>
                <a:gd name="connsiteY10" fmla="*/ 239144 h 692616"/>
                <a:gd name="connsiteX11" fmla="*/ 980749 w 1813745"/>
                <a:gd name="connsiteY11" fmla="*/ 153005 h 692616"/>
                <a:gd name="connsiteX12" fmla="*/ 1358436 w 1813745"/>
                <a:gd name="connsiteY12" fmla="*/ 404796 h 692616"/>
                <a:gd name="connsiteX13" fmla="*/ 1477705 w 1813745"/>
                <a:gd name="connsiteY13" fmla="*/ 490935 h 692616"/>
                <a:gd name="connsiteX14" fmla="*/ 1305427 w 1813745"/>
                <a:gd name="connsiteY14" fmla="*/ 305405 h 692616"/>
                <a:gd name="connsiteX15" fmla="*/ 1809010 w 1813745"/>
                <a:gd name="connsiteY15" fmla="*/ 689718 h 692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813745" h="692616">
                  <a:moveTo>
                    <a:pt x="1809010" y="689718"/>
                  </a:moveTo>
                  <a:cubicBezTo>
                    <a:pt x="1846558" y="715118"/>
                    <a:pt x="1652192" y="568240"/>
                    <a:pt x="1530714" y="457805"/>
                  </a:cubicBezTo>
                  <a:cubicBezTo>
                    <a:pt x="1409236" y="347370"/>
                    <a:pt x="1134253" y="67970"/>
                    <a:pt x="1080140" y="27109"/>
                  </a:cubicBezTo>
                  <a:cubicBezTo>
                    <a:pt x="1026027" y="-13752"/>
                    <a:pt x="1235853" y="217057"/>
                    <a:pt x="1206036" y="212640"/>
                  </a:cubicBezTo>
                  <a:cubicBezTo>
                    <a:pt x="1176219" y="208223"/>
                    <a:pt x="1045906" y="11648"/>
                    <a:pt x="901236" y="605"/>
                  </a:cubicBezTo>
                  <a:cubicBezTo>
                    <a:pt x="756566" y="-10438"/>
                    <a:pt x="400966" y="133127"/>
                    <a:pt x="338018" y="146379"/>
                  </a:cubicBezTo>
                  <a:cubicBezTo>
                    <a:pt x="275070" y="159631"/>
                    <a:pt x="579870" y="31527"/>
                    <a:pt x="523549" y="80118"/>
                  </a:cubicBezTo>
                  <a:cubicBezTo>
                    <a:pt x="467228" y="128709"/>
                    <a:pt x="6714" y="430196"/>
                    <a:pt x="88" y="437926"/>
                  </a:cubicBezTo>
                  <a:cubicBezTo>
                    <a:pt x="-6538" y="445656"/>
                    <a:pt x="359001" y="187239"/>
                    <a:pt x="483792" y="126500"/>
                  </a:cubicBezTo>
                  <a:cubicBezTo>
                    <a:pt x="608583" y="65761"/>
                    <a:pt x="643923" y="54718"/>
                    <a:pt x="748836" y="73492"/>
                  </a:cubicBezTo>
                  <a:cubicBezTo>
                    <a:pt x="853749" y="92266"/>
                    <a:pt x="1074619" y="225892"/>
                    <a:pt x="1113271" y="239144"/>
                  </a:cubicBezTo>
                  <a:cubicBezTo>
                    <a:pt x="1151923" y="252396"/>
                    <a:pt x="980749" y="153005"/>
                    <a:pt x="980749" y="153005"/>
                  </a:cubicBezTo>
                  <a:lnTo>
                    <a:pt x="1358436" y="404796"/>
                  </a:lnTo>
                  <a:cubicBezTo>
                    <a:pt x="1441262" y="461118"/>
                    <a:pt x="1486540" y="507500"/>
                    <a:pt x="1477705" y="490935"/>
                  </a:cubicBezTo>
                  <a:cubicBezTo>
                    <a:pt x="1468870" y="474370"/>
                    <a:pt x="1255731" y="273379"/>
                    <a:pt x="1305427" y="305405"/>
                  </a:cubicBezTo>
                  <a:cubicBezTo>
                    <a:pt x="1355123" y="337431"/>
                    <a:pt x="1771462" y="664318"/>
                    <a:pt x="1809010" y="68971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7" name="フリーフォーム 1116">
              <a:extLst>
                <a:ext uri="{FF2B5EF4-FFF2-40B4-BE49-F238E27FC236}">
                  <a16:creationId xmlns:a16="http://schemas.microsoft.com/office/drawing/2014/main" id="{2F375262-4BFD-23C4-2A91-4E101A131A3C}"/>
                </a:ext>
              </a:extLst>
            </p:cNvPr>
            <p:cNvSpPr/>
            <p:nvPr/>
          </p:nvSpPr>
          <p:spPr>
            <a:xfrm>
              <a:off x="4127990" y="2623838"/>
              <a:ext cx="761867" cy="678118"/>
            </a:xfrm>
            <a:custGeom>
              <a:avLst/>
              <a:gdLst>
                <a:gd name="connsiteX0" fmla="*/ 62 w 761867"/>
                <a:gd name="connsiteY0" fmla="*/ 410910 h 678118"/>
                <a:gd name="connsiteX1" fmla="*/ 278358 w 761867"/>
                <a:gd name="connsiteY1" fmla="*/ 218753 h 678118"/>
                <a:gd name="connsiteX2" fmla="*/ 304862 w 761867"/>
                <a:gd name="connsiteY2" fmla="*/ 92 h 678118"/>
                <a:gd name="connsiteX3" fmla="*/ 337993 w 761867"/>
                <a:gd name="connsiteY3" fmla="*/ 245258 h 678118"/>
                <a:gd name="connsiteX4" fmla="*/ 404253 w 761867"/>
                <a:gd name="connsiteY4" fmla="*/ 33223 h 678118"/>
                <a:gd name="connsiteX5" fmla="*/ 755436 w 761867"/>
                <a:gd name="connsiteY5" fmla="*/ 669327 h 678118"/>
                <a:gd name="connsiteX6" fmla="*/ 616288 w 761867"/>
                <a:gd name="connsiteY6" fmla="*/ 377779 h 678118"/>
                <a:gd name="connsiteX7" fmla="*/ 424132 w 761867"/>
                <a:gd name="connsiteY7" fmla="*/ 6719 h 678118"/>
                <a:gd name="connsiteX8" fmla="*/ 304862 w 761867"/>
                <a:gd name="connsiteY8" fmla="*/ 205501 h 678118"/>
                <a:gd name="connsiteX9" fmla="*/ 304862 w 761867"/>
                <a:gd name="connsiteY9" fmla="*/ 99484 h 678118"/>
                <a:gd name="connsiteX10" fmla="*/ 62 w 761867"/>
                <a:gd name="connsiteY10" fmla="*/ 410910 h 678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61867" h="678118">
                  <a:moveTo>
                    <a:pt x="62" y="410910"/>
                  </a:moveTo>
                  <a:cubicBezTo>
                    <a:pt x="-4355" y="430788"/>
                    <a:pt x="227558" y="287223"/>
                    <a:pt x="278358" y="218753"/>
                  </a:cubicBezTo>
                  <a:cubicBezTo>
                    <a:pt x="329158" y="150283"/>
                    <a:pt x="294923" y="-4325"/>
                    <a:pt x="304862" y="92"/>
                  </a:cubicBezTo>
                  <a:cubicBezTo>
                    <a:pt x="314801" y="4509"/>
                    <a:pt x="321428" y="239736"/>
                    <a:pt x="337993" y="245258"/>
                  </a:cubicBezTo>
                  <a:cubicBezTo>
                    <a:pt x="354558" y="250780"/>
                    <a:pt x="334679" y="-37455"/>
                    <a:pt x="404253" y="33223"/>
                  </a:cubicBezTo>
                  <a:cubicBezTo>
                    <a:pt x="473827" y="103901"/>
                    <a:pt x="720097" y="611901"/>
                    <a:pt x="755436" y="669327"/>
                  </a:cubicBezTo>
                  <a:cubicBezTo>
                    <a:pt x="790775" y="726753"/>
                    <a:pt x="671505" y="488214"/>
                    <a:pt x="616288" y="377779"/>
                  </a:cubicBezTo>
                  <a:cubicBezTo>
                    <a:pt x="561071" y="267344"/>
                    <a:pt x="476036" y="35432"/>
                    <a:pt x="424132" y="6719"/>
                  </a:cubicBezTo>
                  <a:cubicBezTo>
                    <a:pt x="372228" y="-21994"/>
                    <a:pt x="324740" y="190040"/>
                    <a:pt x="304862" y="205501"/>
                  </a:cubicBezTo>
                  <a:cubicBezTo>
                    <a:pt x="284984" y="220962"/>
                    <a:pt x="350140" y="65249"/>
                    <a:pt x="304862" y="99484"/>
                  </a:cubicBezTo>
                  <a:cubicBezTo>
                    <a:pt x="259584" y="133719"/>
                    <a:pt x="4479" y="391032"/>
                    <a:pt x="62" y="41091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8" name="フリーフォーム 1117">
              <a:extLst>
                <a:ext uri="{FF2B5EF4-FFF2-40B4-BE49-F238E27FC236}">
                  <a16:creationId xmlns:a16="http://schemas.microsoft.com/office/drawing/2014/main" id="{359A1393-CD72-3C37-DB7B-6E36B2F3D6F6}"/>
                </a:ext>
              </a:extLst>
            </p:cNvPr>
            <p:cNvSpPr/>
            <p:nvPr/>
          </p:nvSpPr>
          <p:spPr>
            <a:xfrm>
              <a:off x="4387833" y="2662003"/>
              <a:ext cx="968256" cy="823348"/>
            </a:xfrm>
            <a:custGeom>
              <a:avLst/>
              <a:gdLst>
                <a:gd name="connsiteX0" fmla="*/ 5263 w 968256"/>
                <a:gd name="connsiteY0" fmla="*/ 419127 h 823348"/>
                <a:gd name="connsiteX1" fmla="*/ 363071 w 968256"/>
                <a:gd name="connsiteY1" fmla="*/ 220345 h 823348"/>
                <a:gd name="connsiteX2" fmla="*/ 462463 w 968256"/>
                <a:gd name="connsiteY2" fmla="*/ 48067 h 823348"/>
                <a:gd name="connsiteX3" fmla="*/ 601610 w 968256"/>
                <a:gd name="connsiteY3" fmla="*/ 352867 h 823348"/>
                <a:gd name="connsiteX4" fmla="*/ 634741 w 968256"/>
                <a:gd name="connsiteY4" fmla="*/ 41440 h 823348"/>
                <a:gd name="connsiteX5" fmla="*/ 860028 w 968256"/>
                <a:gd name="connsiteY5" fmla="*/ 94449 h 823348"/>
                <a:gd name="connsiteX6" fmla="*/ 926289 w 968256"/>
                <a:gd name="connsiteY6" fmla="*/ 260101 h 823348"/>
                <a:gd name="connsiteX7" fmla="*/ 701002 w 968256"/>
                <a:gd name="connsiteY7" fmla="*/ 458884 h 823348"/>
                <a:gd name="connsiteX8" fmla="*/ 329941 w 968256"/>
                <a:gd name="connsiteY8" fmla="*/ 823319 h 823348"/>
                <a:gd name="connsiteX9" fmla="*/ 707628 w 968256"/>
                <a:gd name="connsiteY9" fmla="*/ 439006 h 823348"/>
                <a:gd name="connsiteX10" fmla="*/ 966045 w 968256"/>
                <a:gd name="connsiteY10" fmla="*/ 167336 h 823348"/>
                <a:gd name="connsiteX11" fmla="*/ 813645 w 968256"/>
                <a:gd name="connsiteY11" fmla="*/ 1684 h 823348"/>
                <a:gd name="connsiteX12" fmla="*/ 495593 w 968256"/>
                <a:gd name="connsiteY12" fmla="*/ 266727 h 823348"/>
                <a:gd name="connsiteX13" fmla="*/ 482341 w 968256"/>
                <a:gd name="connsiteY13" fmla="*/ 41440 h 823348"/>
                <a:gd name="connsiteX14" fmla="*/ 170915 w 968256"/>
                <a:gd name="connsiteY14" fmla="*/ 319736 h 823348"/>
                <a:gd name="connsiteX15" fmla="*/ 5263 w 968256"/>
                <a:gd name="connsiteY15" fmla="*/ 419127 h 823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68256" h="823348">
                  <a:moveTo>
                    <a:pt x="5263" y="419127"/>
                  </a:moveTo>
                  <a:cubicBezTo>
                    <a:pt x="37289" y="402562"/>
                    <a:pt x="286871" y="282188"/>
                    <a:pt x="363071" y="220345"/>
                  </a:cubicBezTo>
                  <a:cubicBezTo>
                    <a:pt x="439271" y="158502"/>
                    <a:pt x="422707" y="25980"/>
                    <a:pt x="462463" y="48067"/>
                  </a:cubicBezTo>
                  <a:cubicBezTo>
                    <a:pt x="502219" y="70154"/>
                    <a:pt x="572897" y="353971"/>
                    <a:pt x="601610" y="352867"/>
                  </a:cubicBezTo>
                  <a:cubicBezTo>
                    <a:pt x="630323" y="351763"/>
                    <a:pt x="591671" y="84510"/>
                    <a:pt x="634741" y="41440"/>
                  </a:cubicBezTo>
                  <a:cubicBezTo>
                    <a:pt x="677811" y="-1630"/>
                    <a:pt x="811437" y="58005"/>
                    <a:pt x="860028" y="94449"/>
                  </a:cubicBezTo>
                  <a:cubicBezTo>
                    <a:pt x="908619" y="130893"/>
                    <a:pt x="952793" y="199362"/>
                    <a:pt x="926289" y="260101"/>
                  </a:cubicBezTo>
                  <a:cubicBezTo>
                    <a:pt x="899785" y="320840"/>
                    <a:pt x="800393" y="365014"/>
                    <a:pt x="701002" y="458884"/>
                  </a:cubicBezTo>
                  <a:cubicBezTo>
                    <a:pt x="601611" y="552754"/>
                    <a:pt x="328837" y="826632"/>
                    <a:pt x="329941" y="823319"/>
                  </a:cubicBezTo>
                  <a:cubicBezTo>
                    <a:pt x="331045" y="820006"/>
                    <a:pt x="601611" y="548336"/>
                    <a:pt x="707628" y="439006"/>
                  </a:cubicBezTo>
                  <a:cubicBezTo>
                    <a:pt x="813645" y="329676"/>
                    <a:pt x="948376" y="240223"/>
                    <a:pt x="966045" y="167336"/>
                  </a:cubicBezTo>
                  <a:cubicBezTo>
                    <a:pt x="983714" y="94449"/>
                    <a:pt x="892054" y="-14881"/>
                    <a:pt x="813645" y="1684"/>
                  </a:cubicBezTo>
                  <a:cubicBezTo>
                    <a:pt x="735236" y="18249"/>
                    <a:pt x="550810" y="260101"/>
                    <a:pt x="495593" y="266727"/>
                  </a:cubicBezTo>
                  <a:cubicBezTo>
                    <a:pt x="440376" y="273353"/>
                    <a:pt x="536454" y="32605"/>
                    <a:pt x="482341" y="41440"/>
                  </a:cubicBezTo>
                  <a:cubicBezTo>
                    <a:pt x="428228" y="50275"/>
                    <a:pt x="247115" y="254579"/>
                    <a:pt x="170915" y="319736"/>
                  </a:cubicBezTo>
                  <a:cubicBezTo>
                    <a:pt x="94715" y="384893"/>
                    <a:pt x="-26763" y="435692"/>
                    <a:pt x="5263" y="41912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9" name="フリーフォーム 1118">
              <a:extLst>
                <a:ext uri="{FF2B5EF4-FFF2-40B4-BE49-F238E27FC236}">
                  <a16:creationId xmlns:a16="http://schemas.microsoft.com/office/drawing/2014/main" id="{77851491-D433-59FB-D4AE-D029E83F59AE}"/>
                </a:ext>
              </a:extLst>
            </p:cNvPr>
            <p:cNvSpPr/>
            <p:nvPr/>
          </p:nvSpPr>
          <p:spPr>
            <a:xfrm>
              <a:off x="4278690" y="2897540"/>
              <a:ext cx="1738531" cy="525681"/>
            </a:xfrm>
            <a:custGeom>
              <a:avLst/>
              <a:gdLst>
                <a:gd name="connsiteX0" fmla="*/ 121032 w 1738531"/>
                <a:gd name="connsiteY0" fmla="*/ 468512 h 525681"/>
                <a:gd name="connsiteX1" fmla="*/ 1068562 w 1738531"/>
                <a:gd name="connsiteY1" fmla="*/ 123956 h 525681"/>
                <a:gd name="connsiteX2" fmla="*/ 1008927 w 1738531"/>
                <a:gd name="connsiteY2" fmla="*/ 11312 h 525681"/>
                <a:gd name="connsiteX3" fmla="*/ 1717919 w 1738531"/>
                <a:gd name="connsiteY3" fmla="*/ 369121 h 525681"/>
                <a:gd name="connsiteX4" fmla="*/ 1512510 w 1738531"/>
                <a:gd name="connsiteY4" fmla="*/ 263103 h 525681"/>
                <a:gd name="connsiteX5" fmla="*/ 1141449 w 1738531"/>
                <a:gd name="connsiteY5" fmla="*/ 84199 h 525681"/>
                <a:gd name="connsiteX6" fmla="*/ 803519 w 1738531"/>
                <a:gd name="connsiteY6" fmla="*/ 256477 h 525681"/>
                <a:gd name="connsiteX7" fmla="*/ 87901 w 1738531"/>
                <a:gd name="connsiteY7" fmla="*/ 508269 h 525681"/>
                <a:gd name="connsiteX8" fmla="*/ 121032 w 1738531"/>
                <a:gd name="connsiteY8" fmla="*/ 468512 h 525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38531" h="525681">
                  <a:moveTo>
                    <a:pt x="121032" y="468512"/>
                  </a:moveTo>
                  <a:cubicBezTo>
                    <a:pt x="284476" y="404460"/>
                    <a:pt x="920580" y="200156"/>
                    <a:pt x="1068562" y="123956"/>
                  </a:cubicBezTo>
                  <a:cubicBezTo>
                    <a:pt x="1216544" y="47756"/>
                    <a:pt x="900701" y="-29549"/>
                    <a:pt x="1008927" y="11312"/>
                  </a:cubicBezTo>
                  <a:cubicBezTo>
                    <a:pt x="1117153" y="52173"/>
                    <a:pt x="1633989" y="327156"/>
                    <a:pt x="1717919" y="369121"/>
                  </a:cubicBezTo>
                  <a:cubicBezTo>
                    <a:pt x="1801849" y="411086"/>
                    <a:pt x="1608588" y="310590"/>
                    <a:pt x="1512510" y="263103"/>
                  </a:cubicBezTo>
                  <a:cubicBezTo>
                    <a:pt x="1416432" y="215616"/>
                    <a:pt x="1259614" y="85303"/>
                    <a:pt x="1141449" y="84199"/>
                  </a:cubicBezTo>
                  <a:cubicBezTo>
                    <a:pt x="1023284" y="83095"/>
                    <a:pt x="979110" y="185799"/>
                    <a:pt x="803519" y="256477"/>
                  </a:cubicBezTo>
                  <a:cubicBezTo>
                    <a:pt x="627928" y="327155"/>
                    <a:pt x="202753" y="478452"/>
                    <a:pt x="87901" y="508269"/>
                  </a:cubicBezTo>
                  <a:cubicBezTo>
                    <a:pt x="-26951" y="538086"/>
                    <a:pt x="-42412" y="532564"/>
                    <a:pt x="121032" y="4685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0" name="フリーフォーム 1119">
              <a:extLst>
                <a:ext uri="{FF2B5EF4-FFF2-40B4-BE49-F238E27FC236}">
                  <a16:creationId xmlns:a16="http://schemas.microsoft.com/office/drawing/2014/main" id="{3B3389D8-0B0E-DEFC-0B64-3E58DEB71FE8}"/>
                </a:ext>
              </a:extLst>
            </p:cNvPr>
            <p:cNvSpPr/>
            <p:nvPr/>
          </p:nvSpPr>
          <p:spPr>
            <a:xfrm>
              <a:off x="5188227" y="3028061"/>
              <a:ext cx="1107986" cy="1418492"/>
            </a:xfrm>
            <a:custGeom>
              <a:avLst/>
              <a:gdLst>
                <a:gd name="connsiteX0" fmla="*/ 33130 w 1107986"/>
                <a:gd name="connsiteY0" fmla="*/ 139209 h 1418492"/>
                <a:gd name="connsiteX1" fmla="*/ 86138 w 1107986"/>
                <a:gd name="connsiteY1" fmla="*/ 159087 h 1418492"/>
                <a:gd name="connsiteX2" fmla="*/ 828260 w 1107986"/>
                <a:gd name="connsiteY2" fmla="*/ 735556 h 1418492"/>
                <a:gd name="connsiteX3" fmla="*/ 722243 w 1107986"/>
                <a:gd name="connsiteY3" fmla="*/ 583156 h 1418492"/>
                <a:gd name="connsiteX4" fmla="*/ 1027043 w 1107986"/>
                <a:gd name="connsiteY4" fmla="*/ 1066861 h 1418492"/>
                <a:gd name="connsiteX5" fmla="*/ 1106556 w 1107986"/>
                <a:gd name="connsiteY5" fmla="*/ 1418043 h 1418492"/>
                <a:gd name="connsiteX6" fmla="*/ 980660 w 1107986"/>
                <a:gd name="connsiteY6" fmla="*/ 1126496 h 1418492"/>
                <a:gd name="connsiteX7" fmla="*/ 675860 w 1107986"/>
                <a:gd name="connsiteY7" fmla="*/ 550026 h 1418492"/>
                <a:gd name="connsiteX8" fmla="*/ 318051 w 1107986"/>
                <a:gd name="connsiteY8" fmla="*/ 61 h 1418492"/>
                <a:gd name="connsiteX9" fmla="*/ 576469 w 1107986"/>
                <a:gd name="connsiteY9" fmla="*/ 583156 h 1418492"/>
                <a:gd name="connsiteX10" fmla="*/ 245164 w 1107986"/>
                <a:gd name="connsiteY10" fmla="*/ 298235 h 1418492"/>
                <a:gd name="connsiteX11" fmla="*/ 33130 w 1107986"/>
                <a:gd name="connsiteY11" fmla="*/ 139209 h 1418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07986" h="1418492">
                  <a:moveTo>
                    <a:pt x="33130" y="139209"/>
                  </a:moveTo>
                  <a:cubicBezTo>
                    <a:pt x="6626" y="116018"/>
                    <a:pt x="-46384" y="59696"/>
                    <a:pt x="86138" y="159087"/>
                  </a:cubicBezTo>
                  <a:cubicBezTo>
                    <a:pt x="218660" y="258478"/>
                    <a:pt x="722243" y="664878"/>
                    <a:pt x="828260" y="735556"/>
                  </a:cubicBezTo>
                  <a:cubicBezTo>
                    <a:pt x="934277" y="806234"/>
                    <a:pt x="689113" y="527939"/>
                    <a:pt x="722243" y="583156"/>
                  </a:cubicBezTo>
                  <a:cubicBezTo>
                    <a:pt x="755373" y="638373"/>
                    <a:pt x="962991" y="927713"/>
                    <a:pt x="1027043" y="1066861"/>
                  </a:cubicBezTo>
                  <a:cubicBezTo>
                    <a:pt x="1091095" y="1206009"/>
                    <a:pt x="1114286" y="1408104"/>
                    <a:pt x="1106556" y="1418043"/>
                  </a:cubicBezTo>
                  <a:cubicBezTo>
                    <a:pt x="1098826" y="1427982"/>
                    <a:pt x="1052443" y="1271165"/>
                    <a:pt x="980660" y="1126496"/>
                  </a:cubicBezTo>
                  <a:cubicBezTo>
                    <a:pt x="908877" y="981827"/>
                    <a:pt x="786295" y="737765"/>
                    <a:pt x="675860" y="550026"/>
                  </a:cubicBezTo>
                  <a:cubicBezTo>
                    <a:pt x="565425" y="362287"/>
                    <a:pt x="334616" y="-5461"/>
                    <a:pt x="318051" y="61"/>
                  </a:cubicBezTo>
                  <a:cubicBezTo>
                    <a:pt x="301486" y="5583"/>
                    <a:pt x="588617" y="533460"/>
                    <a:pt x="576469" y="583156"/>
                  </a:cubicBezTo>
                  <a:cubicBezTo>
                    <a:pt x="564321" y="632852"/>
                    <a:pt x="339034" y="374435"/>
                    <a:pt x="245164" y="298235"/>
                  </a:cubicBezTo>
                  <a:cubicBezTo>
                    <a:pt x="151294" y="222035"/>
                    <a:pt x="59634" y="162400"/>
                    <a:pt x="33130" y="13920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1" name="フリーフォーム 1120">
              <a:extLst>
                <a:ext uri="{FF2B5EF4-FFF2-40B4-BE49-F238E27FC236}">
                  <a16:creationId xmlns:a16="http://schemas.microsoft.com/office/drawing/2014/main" id="{02F66A4A-0476-8C1D-7116-67F411A6772B}"/>
                </a:ext>
              </a:extLst>
            </p:cNvPr>
            <p:cNvSpPr/>
            <p:nvPr/>
          </p:nvSpPr>
          <p:spPr>
            <a:xfrm>
              <a:off x="2779887" y="3357503"/>
              <a:ext cx="1656495" cy="2099707"/>
            </a:xfrm>
            <a:custGeom>
              <a:avLst/>
              <a:gdLst>
                <a:gd name="connsiteX0" fmla="*/ 1507191 w 1656495"/>
                <a:gd name="connsiteY0" fmla="*/ 147697 h 2099707"/>
                <a:gd name="connsiteX1" fmla="*/ 195226 w 1656495"/>
                <a:gd name="connsiteY1" fmla="*/ 1466288 h 2099707"/>
                <a:gd name="connsiteX2" fmla="*/ 354252 w 1656495"/>
                <a:gd name="connsiteY2" fmla="*/ 1519297 h 2099707"/>
                <a:gd name="connsiteX3" fmla="*/ 3070 w 1656495"/>
                <a:gd name="connsiteY3" fmla="*/ 1764462 h 2099707"/>
                <a:gd name="connsiteX4" fmla="*/ 592791 w 1656495"/>
                <a:gd name="connsiteY4" fmla="*/ 2049384 h 2099707"/>
                <a:gd name="connsiteX5" fmla="*/ 917470 w 1656495"/>
                <a:gd name="connsiteY5" fmla="*/ 2082514 h 2099707"/>
                <a:gd name="connsiteX6" fmla="*/ 639174 w 1656495"/>
                <a:gd name="connsiteY6" fmla="*/ 2089140 h 2099707"/>
                <a:gd name="connsiteX7" fmla="*/ 29574 w 1656495"/>
                <a:gd name="connsiteY7" fmla="*/ 1936740 h 2099707"/>
                <a:gd name="connsiteX8" fmla="*/ 268113 w 1656495"/>
                <a:gd name="connsiteY8" fmla="*/ 1910236 h 2099707"/>
                <a:gd name="connsiteX9" fmla="*/ 36200 w 1656495"/>
                <a:gd name="connsiteY9" fmla="*/ 1744584 h 2099707"/>
                <a:gd name="connsiteX10" fmla="*/ 440391 w 1656495"/>
                <a:gd name="connsiteY10" fmla="*/ 1128358 h 2099707"/>
                <a:gd name="connsiteX11" fmla="*/ 453643 w 1656495"/>
                <a:gd name="connsiteY11" fmla="*/ 1068723 h 2099707"/>
                <a:gd name="connsiteX12" fmla="*/ 957226 w 1656495"/>
                <a:gd name="connsiteY12" fmla="*/ 379610 h 2099707"/>
                <a:gd name="connsiteX13" fmla="*/ 128965 w 1656495"/>
                <a:gd name="connsiteY13" fmla="*/ 1294010 h 2099707"/>
                <a:gd name="connsiteX14" fmla="*/ 943974 w 1656495"/>
                <a:gd name="connsiteY14" fmla="*/ 505506 h 2099707"/>
                <a:gd name="connsiteX15" fmla="*/ 765070 w 1656495"/>
                <a:gd name="connsiteY15" fmla="*/ 750671 h 2099707"/>
                <a:gd name="connsiteX16" fmla="*/ 1540322 w 1656495"/>
                <a:gd name="connsiteY16" fmla="*/ 101314 h 2099707"/>
                <a:gd name="connsiteX17" fmla="*/ 1507191 w 1656495"/>
                <a:gd name="connsiteY17" fmla="*/ 147697 h 20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656495" h="2099707">
                  <a:moveTo>
                    <a:pt x="1507191" y="147697"/>
                  </a:moveTo>
                  <a:cubicBezTo>
                    <a:pt x="1283008" y="375193"/>
                    <a:pt x="387383" y="1237688"/>
                    <a:pt x="195226" y="1466288"/>
                  </a:cubicBezTo>
                  <a:cubicBezTo>
                    <a:pt x="3069" y="1694888"/>
                    <a:pt x="386278" y="1469601"/>
                    <a:pt x="354252" y="1519297"/>
                  </a:cubicBezTo>
                  <a:cubicBezTo>
                    <a:pt x="322226" y="1568993"/>
                    <a:pt x="-36686" y="1676114"/>
                    <a:pt x="3070" y="1764462"/>
                  </a:cubicBezTo>
                  <a:cubicBezTo>
                    <a:pt x="42826" y="1852810"/>
                    <a:pt x="440391" y="1996375"/>
                    <a:pt x="592791" y="2049384"/>
                  </a:cubicBezTo>
                  <a:cubicBezTo>
                    <a:pt x="745191" y="2102393"/>
                    <a:pt x="909739" y="2075888"/>
                    <a:pt x="917470" y="2082514"/>
                  </a:cubicBezTo>
                  <a:cubicBezTo>
                    <a:pt x="925200" y="2089140"/>
                    <a:pt x="787157" y="2113436"/>
                    <a:pt x="639174" y="2089140"/>
                  </a:cubicBezTo>
                  <a:cubicBezTo>
                    <a:pt x="491191" y="2064844"/>
                    <a:pt x="91418" y="1966557"/>
                    <a:pt x="29574" y="1936740"/>
                  </a:cubicBezTo>
                  <a:cubicBezTo>
                    <a:pt x="-32270" y="1906923"/>
                    <a:pt x="267009" y="1942262"/>
                    <a:pt x="268113" y="1910236"/>
                  </a:cubicBezTo>
                  <a:cubicBezTo>
                    <a:pt x="269217" y="1878210"/>
                    <a:pt x="7487" y="1874897"/>
                    <a:pt x="36200" y="1744584"/>
                  </a:cubicBezTo>
                  <a:cubicBezTo>
                    <a:pt x="64913" y="1614271"/>
                    <a:pt x="370817" y="1241001"/>
                    <a:pt x="440391" y="1128358"/>
                  </a:cubicBezTo>
                  <a:cubicBezTo>
                    <a:pt x="509965" y="1015715"/>
                    <a:pt x="367504" y="1193514"/>
                    <a:pt x="453643" y="1068723"/>
                  </a:cubicBezTo>
                  <a:cubicBezTo>
                    <a:pt x="539782" y="943932"/>
                    <a:pt x="1011339" y="342062"/>
                    <a:pt x="957226" y="379610"/>
                  </a:cubicBezTo>
                  <a:cubicBezTo>
                    <a:pt x="903113" y="417158"/>
                    <a:pt x="131174" y="1273027"/>
                    <a:pt x="128965" y="1294010"/>
                  </a:cubicBezTo>
                  <a:cubicBezTo>
                    <a:pt x="126756" y="1314993"/>
                    <a:pt x="837956" y="596063"/>
                    <a:pt x="943974" y="505506"/>
                  </a:cubicBezTo>
                  <a:cubicBezTo>
                    <a:pt x="1049992" y="414949"/>
                    <a:pt x="665679" y="818036"/>
                    <a:pt x="765070" y="750671"/>
                  </a:cubicBezTo>
                  <a:cubicBezTo>
                    <a:pt x="864461" y="683306"/>
                    <a:pt x="1411113" y="205123"/>
                    <a:pt x="1540322" y="101314"/>
                  </a:cubicBezTo>
                  <a:cubicBezTo>
                    <a:pt x="1669531" y="-2495"/>
                    <a:pt x="1731374" y="-79799"/>
                    <a:pt x="1507191" y="14769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2" name="フリーフォーム 1121">
              <a:extLst>
                <a:ext uri="{FF2B5EF4-FFF2-40B4-BE49-F238E27FC236}">
                  <a16:creationId xmlns:a16="http://schemas.microsoft.com/office/drawing/2014/main" id="{28D1AC81-0E22-214B-A797-64E8BF48D3E1}"/>
                </a:ext>
              </a:extLst>
            </p:cNvPr>
            <p:cNvSpPr/>
            <p:nvPr/>
          </p:nvSpPr>
          <p:spPr>
            <a:xfrm>
              <a:off x="3197960" y="4306936"/>
              <a:ext cx="753685" cy="1023657"/>
            </a:xfrm>
            <a:custGeom>
              <a:avLst/>
              <a:gdLst>
                <a:gd name="connsiteX0" fmla="*/ 413257 w 753685"/>
                <a:gd name="connsiteY0" fmla="*/ 33151 h 1023657"/>
                <a:gd name="connsiteX1" fmla="*/ 506023 w 753685"/>
                <a:gd name="connsiteY1" fmla="*/ 238560 h 1023657"/>
                <a:gd name="connsiteX2" fmla="*/ 2440 w 753685"/>
                <a:gd name="connsiteY2" fmla="*/ 828281 h 1023657"/>
                <a:gd name="connsiteX3" fmla="*/ 307240 w 753685"/>
                <a:gd name="connsiteY3" fmla="*/ 682507 h 1023657"/>
                <a:gd name="connsiteX4" fmla="*/ 141588 w 753685"/>
                <a:gd name="connsiteY4" fmla="*/ 1000560 h 1023657"/>
                <a:gd name="connsiteX5" fmla="*/ 499397 w 753685"/>
                <a:gd name="connsiteY5" fmla="*/ 768647 h 1023657"/>
                <a:gd name="connsiteX6" fmla="*/ 327118 w 753685"/>
                <a:gd name="connsiteY6" fmla="*/ 1020438 h 1023657"/>
                <a:gd name="connsiteX7" fmla="*/ 691553 w 753685"/>
                <a:gd name="connsiteY7" fmla="*/ 549986 h 1023657"/>
                <a:gd name="connsiteX8" fmla="*/ 751188 w 753685"/>
                <a:gd name="connsiteY8" fmla="*/ 21 h 1023657"/>
                <a:gd name="connsiteX9" fmla="*/ 665049 w 753685"/>
                <a:gd name="connsiteY9" fmla="*/ 569864 h 1023657"/>
                <a:gd name="connsiteX10" fmla="*/ 307240 w 753685"/>
                <a:gd name="connsiteY10" fmla="*/ 821655 h 1023657"/>
                <a:gd name="connsiteX11" fmla="*/ 406631 w 753685"/>
                <a:gd name="connsiteY11" fmla="*/ 602994 h 1023657"/>
                <a:gd name="connsiteX12" fmla="*/ 81953 w 753685"/>
                <a:gd name="connsiteY12" fmla="*/ 748768 h 1023657"/>
                <a:gd name="connsiteX13" fmla="*/ 446388 w 753685"/>
                <a:gd name="connsiteY13" fmla="*/ 284942 h 1023657"/>
                <a:gd name="connsiteX14" fmla="*/ 413257 w 753685"/>
                <a:gd name="connsiteY14" fmla="*/ 33151 h 1023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53685" h="1023657">
                  <a:moveTo>
                    <a:pt x="413257" y="33151"/>
                  </a:moveTo>
                  <a:cubicBezTo>
                    <a:pt x="423196" y="25421"/>
                    <a:pt x="574492" y="106038"/>
                    <a:pt x="506023" y="238560"/>
                  </a:cubicBezTo>
                  <a:cubicBezTo>
                    <a:pt x="437554" y="371082"/>
                    <a:pt x="35570" y="754290"/>
                    <a:pt x="2440" y="828281"/>
                  </a:cubicBezTo>
                  <a:cubicBezTo>
                    <a:pt x="-30691" y="902272"/>
                    <a:pt x="284049" y="653794"/>
                    <a:pt x="307240" y="682507"/>
                  </a:cubicBezTo>
                  <a:cubicBezTo>
                    <a:pt x="330431" y="711220"/>
                    <a:pt x="109562" y="986203"/>
                    <a:pt x="141588" y="1000560"/>
                  </a:cubicBezTo>
                  <a:cubicBezTo>
                    <a:pt x="173614" y="1014917"/>
                    <a:pt x="468475" y="765334"/>
                    <a:pt x="499397" y="768647"/>
                  </a:cubicBezTo>
                  <a:cubicBezTo>
                    <a:pt x="530319" y="771960"/>
                    <a:pt x="295092" y="1056882"/>
                    <a:pt x="327118" y="1020438"/>
                  </a:cubicBezTo>
                  <a:cubicBezTo>
                    <a:pt x="359144" y="983995"/>
                    <a:pt x="620875" y="720056"/>
                    <a:pt x="691553" y="549986"/>
                  </a:cubicBezTo>
                  <a:cubicBezTo>
                    <a:pt x="762231" y="379917"/>
                    <a:pt x="755605" y="-3292"/>
                    <a:pt x="751188" y="21"/>
                  </a:cubicBezTo>
                  <a:cubicBezTo>
                    <a:pt x="746771" y="3334"/>
                    <a:pt x="739040" y="432925"/>
                    <a:pt x="665049" y="569864"/>
                  </a:cubicBezTo>
                  <a:cubicBezTo>
                    <a:pt x="591058" y="706803"/>
                    <a:pt x="350310" y="816133"/>
                    <a:pt x="307240" y="821655"/>
                  </a:cubicBezTo>
                  <a:cubicBezTo>
                    <a:pt x="264170" y="827177"/>
                    <a:pt x="444179" y="615142"/>
                    <a:pt x="406631" y="602994"/>
                  </a:cubicBezTo>
                  <a:cubicBezTo>
                    <a:pt x="369083" y="590846"/>
                    <a:pt x="75327" y="801777"/>
                    <a:pt x="81953" y="748768"/>
                  </a:cubicBezTo>
                  <a:cubicBezTo>
                    <a:pt x="88579" y="695759"/>
                    <a:pt x="388962" y="399794"/>
                    <a:pt x="446388" y="284942"/>
                  </a:cubicBezTo>
                  <a:cubicBezTo>
                    <a:pt x="503814" y="170090"/>
                    <a:pt x="403318" y="40881"/>
                    <a:pt x="413257" y="3315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3" name="フリーフォーム 1122">
              <a:extLst>
                <a:ext uri="{FF2B5EF4-FFF2-40B4-BE49-F238E27FC236}">
                  <a16:creationId xmlns:a16="http://schemas.microsoft.com/office/drawing/2014/main" id="{B5BBF218-8BEB-FF13-F0BA-1D1B09E7F736}"/>
                </a:ext>
              </a:extLst>
            </p:cNvPr>
            <p:cNvSpPr/>
            <p:nvPr/>
          </p:nvSpPr>
          <p:spPr>
            <a:xfrm>
              <a:off x="3640242" y="3549519"/>
              <a:ext cx="1210554" cy="1974376"/>
            </a:xfrm>
            <a:custGeom>
              <a:avLst/>
              <a:gdLst>
                <a:gd name="connsiteX0" fmla="*/ 1077532 w 1210554"/>
                <a:gd name="connsiteY0" fmla="*/ 2064 h 1974376"/>
                <a:gd name="connsiteX1" fmla="*/ 759480 w 1210554"/>
                <a:gd name="connsiteY1" fmla="*/ 704429 h 1974376"/>
                <a:gd name="connsiteX2" fmla="*/ 892001 w 1210554"/>
                <a:gd name="connsiteY2" fmla="*/ 969472 h 1974376"/>
                <a:gd name="connsiteX3" fmla="*/ 342036 w 1210554"/>
                <a:gd name="connsiteY3" fmla="*/ 1618829 h 1974376"/>
                <a:gd name="connsiteX4" fmla="*/ 640210 w 1210554"/>
                <a:gd name="connsiteY4" fmla="*/ 1466429 h 1974376"/>
                <a:gd name="connsiteX5" fmla="*/ 4106 w 1210554"/>
                <a:gd name="connsiteY5" fmla="*/ 1970011 h 1974376"/>
                <a:gd name="connsiteX6" fmla="*/ 408297 w 1210554"/>
                <a:gd name="connsiteY6" fmla="*/ 1678464 h 1974376"/>
                <a:gd name="connsiteX7" fmla="*/ 1210054 w 1210554"/>
                <a:gd name="connsiteY7" fmla="*/ 1128498 h 1974376"/>
                <a:gd name="connsiteX8" fmla="*/ 534193 w 1210554"/>
                <a:gd name="connsiteY8" fmla="*/ 1499559 h 1974376"/>
                <a:gd name="connsiteX9" fmla="*/ 898628 w 1210554"/>
                <a:gd name="connsiteY9" fmla="*/ 1042359 h 1974376"/>
                <a:gd name="connsiteX10" fmla="*/ 1190175 w 1210554"/>
                <a:gd name="connsiteY10" fmla="*/ 631542 h 1974376"/>
                <a:gd name="connsiteX11" fmla="*/ 812488 w 1210554"/>
                <a:gd name="connsiteY11" fmla="*/ 863455 h 1974376"/>
                <a:gd name="connsiteX12" fmla="*/ 838993 w 1210554"/>
                <a:gd name="connsiteY12" fmla="*/ 591785 h 1974376"/>
                <a:gd name="connsiteX13" fmla="*/ 613706 w 1210554"/>
                <a:gd name="connsiteY13" fmla="*/ 903211 h 1974376"/>
                <a:gd name="connsiteX14" fmla="*/ 878749 w 1210554"/>
                <a:gd name="connsiteY14" fmla="*/ 386377 h 1974376"/>
                <a:gd name="connsiteX15" fmla="*/ 779358 w 1210554"/>
                <a:gd name="connsiteY15" fmla="*/ 485768 h 1974376"/>
                <a:gd name="connsiteX16" fmla="*/ 1077532 w 1210554"/>
                <a:gd name="connsiteY16" fmla="*/ 2064 h 1974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10554" h="1974376">
                  <a:moveTo>
                    <a:pt x="1077532" y="2064"/>
                  </a:moveTo>
                  <a:cubicBezTo>
                    <a:pt x="1074219" y="38508"/>
                    <a:pt x="790402" y="543194"/>
                    <a:pt x="759480" y="704429"/>
                  </a:cubicBezTo>
                  <a:cubicBezTo>
                    <a:pt x="728558" y="865664"/>
                    <a:pt x="961575" y="817072"/>
                    <a:pt x="892001" y="969472"/>
                  </a:cubicBezTo>
                  <a:cubicBezTo>
                    <a:pt x="822427" y="1121872"/>
                    <a:pt x="384001" y="1536003"/>
                    <a:pt x="342036" y="1618829"/>
                  </a:cubicBezTo>
                  <a:cubicBezTo>
                    <a:pt x="300071" y="1701655"/>
                    <a:pt x="696532" y="1407899"/>
                    <a:pt x="640210" y="1466429"/>
                  </a:cubicBezTo>
                  <a:cubicBezTo>
                    <a:pt x="583888" y="1524959"/>
                    <a:pt x="42758" y="1934672"/>
                    <a:pt x="4106" y="1970011"/>
                  </a:cubicBezTo>
                  <a:cubicBezTo>
                    <a:pt x="-34546" y="2005350"/>
                    <a:pt x="207306" y="1818716"/>
                    <a:pt x="408297" y="1678464"/>
                  </a:cubicBezTo>
                  <a:cubicBezTo>
                    <a:pt x="609288" y="1538212"/>
                    <a:pt x="1189071" y="1158316"/>
                    <a:pt x="1210054" y="1128498"/>
                  </a:cubicBezTo>
                  <a:cubicBezTo>
                    <a:pt x="1231037" y="1098680"/>
                    <a:pt x="586097" y="1513916"/>
                    <a:pt x="534193" y="1499559"/>
                  </a:cubicBezTo>
                  <a:cubicBezTo>
                    <a:pt x="482289" y="1485203"/>
                    <a:pt x="789298" y="1187029"/>
                    <a:pt x="898628" y="1042359"/>
                  </a:cubicBezTo>
                  <a:cubicBezTo>
                    <a:pt x="1007958" y="897690"/>
                    <a:pt x="1204532" y="661359"/>
                    <a:pt x="1190175" y="631542"/>
                  </a:cubicBezTo>
                  <a:cubicBezTo>
                    <a:pt x="1175818" y="601725"/>
                    <a:pt x="871018" y="870081"/>
                    <a:pt x="812488" y="863455"/>
                  </a:cubicBezTo>
                  <a:cubicBezTo>
                    <a:pt x="753958" y="856829"/>
                    <a:pt x="872123" y="585159"/>
                    <a:pt x="838993" y="591785"/>
                  </a:cubicBezTo>
                  <a:cubicBezTo>
                    <a:pt x="805863" y="598411"/>
                    <a:pt x="607080" y="937446"/>
                    <a:pt x="613706" y="903211"/>
                  </a:cubicBezTo>
                  <a:cubicBezTo>
                    <a:pt x="620332" y="868976"/>
                    <a:pt x="851140" y="455951"/>
                    <a:pt x="878749" y="386377"/>
                  </a:cubicBezTo>
                  <a:cubicBezTo>
                    <a:pt x="906358" y="316803"/>
                    <a:pt x="746228" y="548716"/>
                    <a:pt x="779358" y="485768"/>
                  </a:cubicBezTo>
                  <a:cubicBezTo>
                    <a:pt x="812488" y="422820"/>
                    <a:pt x="1080845" y="-34380"/>
                    <a:pt x="1077532" y="20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4" name="フリーフォーム 1123">
              <a:extLst>
                <a:ext uri="{FF2B5EF4-FFF2-40B4-BE49-F238E27FC236}">
                  <a16:creationId xmlns:a16="http://schemas.microsoft.com/office/drawing/2014/main" id="{5E935411-647B-9BD6-D8A7-7DA0332B106A}"/>
                </a:ext>
              </a:extLst>
            </p:cNvPr>
            <p:cNvSpPr/>
            <p:nvPr/>
          </p:nvSpPr>
          <p:spPr>
            <a:xfrm>
              <a:off x="3064083" y="6700182"/>
              <a:ext cx="305435" cy="670068"/>
            </a:xfrm>
            <a:custGeom>
              <a:avLst/>
              <a:gdLst>
                <a:gd name="connsiteX0" fmla="*/ 14397 w 305435"/>
                <a:gd name="connsiteY0" fmla="*/ 28278 h 670068"/>
                <a:gd name="connsiteX1" fmla="*/ 29637 w 305435"/>
                <a:gd name="connsiteY1" fmla="*/ 89238 h 670068"/>
                <a:gd name="connsiteX2" fmla="*/ 143937 w 305435"/>
                <a:gd name="connsiteY2" fmla="*/ 401658 h 670068"/>
                <a:gd name="connsiteX3" fmla="*/ 303957 w 305435"/>
                <a:gd name="connsiteY3" fmla="*/ 668358 h 670068"/>
                <a:gd name="connsiteX4" fmla="*/ 212517 w 305435"/>
                <a:gd name="connsiteY4" fmla="*/ 493098 h 670068"/>
                <a:gd name="connsiteX5" fmla="*/ 14397 w 305435"/>
                <a:gd name="connsiteY5" fmla="*/ 28278 h 670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5435" h="670068">
                  <a:moveTo>
                    <a:pt x="14397" y="28278"/>
                  </a:moveTo>
                  <a:cubicBezTo>
                    <a:pt x="-16083" y="-39032"/>
                    <a:pt x="8047" y="27008"/>
                    <a:pt x="29637" y="89238"/>
                  </a:cubicBezTo>
                  <a:cubicBezTo>
                    <a:pt x="51227" y="151468"/>
                    <a:pt x="98217" y="305138"/>
                    <a:pt x="143937" y="401658"/>
                  </a:cubicBezTo>
                  <a:cubicBezTo>
                    <a:pt x="189657" y="498178"/>
                    <a:pt x="292527" y="653118"/>
                    <a:pt x="303957" y="668358"/>
                  </a:cubicBezTo>
                  <a:cubicBezTo>
                    <a:pt x="315387" y="683598"/>
                    <a:pt x="258237" y="594698"/>
                    <a:pt x="212517" y="493098"/>
                  </a:cubicBezTo>
                  <a:cubicBezTo>
                    <a:pt x="166797" y="391498"/>
                    <a:pt x="44877" y="95588"/>
                    <a:pt x="14397" y="2827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5" name="フリーフォーム 1124">
              <a:extLst>
                <a:ext uri="{FF2B5EF4-FFF2-40B4-BE49-F238E27FC236}">
                  <a16:creationId xmlns:a16="http://schemas.microsoft.com/office/drawing/2014/main" id="{974EAB53-D404-B6A7-B78C-5EF52E1DDBA8}"/>
                </a:ext>
              </a:extLst>
            </p:cNvPr>
            <p:cNvSpPr/>
            <p:nvPr/>
          </p:nvSpPr>
          <p:spPr>
            <a:xfrm>
              <a:off x="5261109" y="6646829"/>
              <a:ext cx="250154" cy="716590"/>
            </a:xfrm>
            <a:custGeom>
              <a:avLst/>
              <a:gdLst>
                <a:gd name="connsiteX0" fmla="*/ 248151 w 250154"/>
                <a:gd name="connsiteY0" fmla="*/ 5431 h 716590"/>
                <a:gd name="connsiteX1" fmla="*/ 80511 w 250154"/>
                <a:gd name="connsiteY1" fmla="*/ 569311 h 716590"/>
                <a:gd name="connsiteX2" fmla="*/ 4311 w 250154"/>
                <a:gd name="connsiteY2" fmla="*/ 706471 h 716590"/>
                <a:gd name="connsiteX3" fmla="*/ 202431 w 250154"/>
                <a:gd name="connsiteY3" fmla="*/ 363571 h 716590"/>
                <a:gd name="connsiteX4" fmla="*/ 171951 w 250154"/>
                <a:gd name="connsiteY4" fmla="*/ 287371 h 716590"/>
                <a:gd name="connsiteX5" fmla="*/ 248151 w 250154"/>
                <a:gd name="connsiteY5" fmla="*/ 5431 h 716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0154" h="716590">
                  <a:moveTo>
                    <a:pt x="248151" y="5431"/>
                  </a:moveTo>
                  <a:cubicBezTo>
                    <a:pt x="232911" y="52421"/>
                    <a:pt x="121151" y="452471"/>
                    <a:pt x="80511" y="569311"/>
                  </a:cubicBezTo>
                  <a:cubicBezTo>
                    <a:pt x="39871" y="686151"/>
                    <a:pt x="-16009" y="740761"/>
                    <a:pt x="4311" y="706471"/>
                  </a:cubicBezTo>
                  <a:cubicBezTo>
                    <a:pt x="24631" y="672181"/>
                    <a:pt x="174491" y="433421"/>
                    <a:pt x="202431" y="363571"/>
                  </a:cubicBezTo>
                  <a:cubicBezTo>
                    <a:pt x="230371" y="293721"/>
                    <a:pt x="156711" y="344521"/>
                    <a:pt x="171951" y="287371"/>
                  </a:cubicBezTo>
                  <a:cubicBezTo>
                    <a:pt x="187191" y="230221"/>
                    <a:pt x="263391" y="-41559"/>
                    <a:pt x="248151" y="543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6" name="フリーフォーム 1125">
              <a:extLst>
                <a:ext uri="{FF2B5EF4-FFF2-40B4-BE49-F238E27FC236}">
                  <a16:creationId xmlns:a16="http://schemas.microsoft.com/office/drawing/2014/main" id="{58E926D1-1FA5-374B-E829-C69AB0DABBEC}"/>
                </a:ext>
              </a:extLst>
            </p:cNvPr>
            <p:cNvSpPr/>
            <p:nvPr/>
          </p:nvSpPr>
          <p:spPr>
            <a:xfrm>
              <a:off x="5635696" y="5852180"/>
              <a:ext cx="65845" cy="943226"/>
            </a:xfrm>
            <a:custGeom>
              <a:avLst/>
              <a:gdLst>
                <a:gd name="connsiteX0" fmla="*/ 48824 w 65845"/>
                <a:gd name="connsiteY0" fmla="*/ 7600 h 943226"/>
                <a:gd name="connsiteX1" fmla="*/ 41204 w 65845"/>
                <a:gd name="connsiteY1" fmla="*/ 601960 h 943226"/>
                <a:gd name="connsiteX2" fmla="*/ 48824 w 65845"/>
                <a:gd name="connsiteY2" fmla="*/ 495280 h 943226"/>
                <a:gd name="connsiteX3" fmla="*/ 3104 w 65845"/>
                <a:gd name="connsiteY3" fmla="*/ 929620 h 943226"/>
                <a:gd name="connsiteX4" fmla="*/ 10724 w 65845"/>
                <a:gd name="connsiteY4" fmla="*/ 784840 h 943226"/>
                <a:gd name="connsiteX5" fmla="*/ 64064 w 65845"/>
                <a:gd name="connsiteY5" fmla="*/ 297160 h 943226"/>
                <a:gd name="connsiteX6" fmla="*/ 48824 w 65845"/>
                <a:gd name="connsiteY6" fmla="*/ 7600 h 943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845" h="943226">
                  <a:moveTo>
                    <a:pt x="48824" y="7600"/>
                  </a:moveTo>
                  <a:cubicBezTo>
                    <a:pt x="45014" y="58400"/>
                    <a:pt x="41204" y="520680"/>
                    <a:pt x="41204" y="601960"/>
                  </a:cubicBezTo>
                  <a:cubicBezTo>
                    <a:pt x="41204" y="683240"/>
                    <a:pt x="55174" y="440670"/>
                    <a:pt x="48824" y="495280"/>
                  </a:cubicBezTo>
                  <a:cubicBezTo>
                    <a:pt x="42474" y="549890"/>
                    <a:pt x="9454" y="881360"/>
                    <a:pt x="3104" y="929620"/>
                  </a:cubicBezTo>
                  <a:cubicBezTo>
                    <a:pt x="-3246" y="977880"/>
                    <a:pt x="564" y="890250"/>
                    <a:pt x="10724" y="784840"/>
                  </a:cubicBezTo>
                  <a:cubicBezTo>
                    <a:pt x="20884" y="679430"/>
                    <a:pt x="56444" y="421620"/>
                    <a:pt x="64064" y="297160"/>
                  </a:cubicBezTo>
                  <a:cubicBezTo>
                    <a:pt x="71684" y="172700"/>
                    <a:pt x="52634" y="-43200"/>
                    <a:pt x="48824" y="760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7" name="フリーフォーム 1126">
              <a:extLst>
                <a:ext uri="{FF2B5EF4-FFF2-40B4-BE49-F238E27FC236}">
                  <a16:creationId xmlns:a16="http://schemas.microsoft.com/office/drawing/2014/main" id="{FFD3A8AB-1040-3F29-EDC7-642574DEB4C0}"/>
                </a:ext>
              </a:extLst>
            </p:cNvPr>
            <p:cNvSpPr/>
            <p:nvPr/>
          </p:nvSpPr>
          <p:spPr>
            <a:xfrm>
              <a:off x="3709812" y="6835086"/>
              <a:ext cx="107825" cy="205898"/>
            </a:xfrm>
            <a:custGeom>
              <a:avLst/>
              <a:gdLst>
                <a:gd name="connsiteX0" fmla="*/ 107808 w 107825"/>
                <a:gd name="connsiteY0" fmla="*/ 54 h 205898"/>
                <a:gd name="connsiteX1" fmla="*/ 23988 w 107825"/>
                <a:gd name="connsiteY1" fmla="*/ 129594 h 205898"/>
                <a:gd name="connsiteX2" fmla="*/ 1128 w 107825"/>
                <a:gd name="connsiteY2" fmla="*/ 205794 h 205898"/>
                <a:gd name="connsiteX3" fmla="*/ 16368 w 107825"/>
                <a:gd name="connsiteY3" fmla="*/ 114354 h 205898"/>
                <a:gd name="connsiteX4" fmla="*/ 107808 w 107825"/>
                <a:gd name="connsiteY4" fmla="*/ 54 h 205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825" h="205898">
                  <a:moveTo>
                    <a:pt x="107808" y="54"/>
                  </a:moveTo>
                  <a:cubicBezTo>
                    <a:pt x="109078" y="2594"/>
                    <a:pt x="41768" y="95304"/>
                    <a:pt x="23988" y="129594"/>
                  </a:cubicBezTo>
                  <a:cubicBezTo>
                    <a:pt x="6208" y="163884"/>
                    <a:pt x="2398" y="208334"/>
                    <a:pt x="1128" y="205794"/>
                  </a:cubicBezTo>
                  <a:cubicBezTo>
                    <a:pt x="-142" y="203254"/>
                    <a:pt x="-3952" y="143564"/>
                    <a:pt x="16368" y="114354"/>
                  </a:cubicBezTo>
                  <a:cubicBezTo>
                    <a:pt x="36688" y="85144"/>
                    <a:pt x="106538" y="-2486"/>
                    <a:pt x="107808" y="5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8" name="フリーフォーム 1127">
              <a:extLst>
                <a:ext uri="{FF2B5EF4-FFF2-40B4-BE49-F238E27FC236}">
                  <a16:creationId xmlns:a16="http://schemas.microsoft.com/office/drawing/2014/main" id="{DD563586-89CB-F1D0-17BF-EC33A80EC67F}"/>
                </a:ext>
              </a:extLst>
            </p:cNvPr>
            <p:cNvSpPr/>
            <p:nvPr/>
          </p:nvSpPr>
          <p:spPr>
            <a:xfrm>
              <a:off x="4929260" y="6643672"/>
              <a:ext cx="256720" cy="299622"/>
            </a:xfrm>
            <a:custGeom>
              <a:avLst/>
              <a:gdLst>
                <a:gd name="connsiteX0" fmla="*/ 880 w 256720"/>
                <a:gd name="connsiteY0" fmla="*/ 968 h 299622"/>
                <a:gd name="connsiteX1" fmla="*/ 153280 w 256720"/>
                <a:gd name="connsiteY1" fmla="*/ 122888 h 299622"/>
                <a:gd name="connsiteX2" fmla="*/ 221860 w 256720"/>
                <a:gd name="connsiteY2" fmla="*/ 244808 h 299622"/>
                <a:gd name="connsiteX3" fmla="*/ 252340 w 256720"/>
                <a:gd name="connsiteY3" fmla="*/ 298148 h 299622"/>
                <a:gd name="connsiteX4" fmla="*/ 229480 w 256720"/>
                <a:gd name="connsiteY4" fmla="*/ 191468 h 299622"/>
                <a:gd name="connsiteX5" fmla="*/ 880 w 256720"/>
                <a:gd name="connsiteY5" fmla="*/ 968 h 299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6720" h="299622">
                  <a:moveTo>
                    <a:pt x="880" y="968"/>
                  </a:moveTo>
                  <a:cubicBezTo>
                    <a:pt x="-11820" y="-10462"/>
                    <a:pt x="116450" y="82248"/>
                    <a:pt x="153280" y="122888"/>
                  </a:cubicBezTo>
                  <a:cubicBezTo>
                    <a:pt x="190110" y="163528"/>
                    <a:pt x="205350" y="215598"/>
                    <a:pt x="221860" y="244808"/>
                  </a:cubicBezTo>
                  <a:cubicBezTo>
                    <a:pt x="238370" y="274018"/>
                    <a:pt x="251070" y="307038"/>
                    <a:pt x="252340" y="298148"/>
                  </a:cubicBezTo>
                  <a:cubicBezTo>
                    <a:pt x="253610" y="289258"/>
                    <a:pt x="270120" y="234648"/>
                    <a:pt x="229480" y="191468"/>
                  </a:cubicBezTo>
                  <a:cubicBezTo>
                    <a:pt x="188840" y="148288"/>
                    <a:pt x="13580" y="12398"/>
                    <a:pt x="880" y="9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9" name="フリーフォーム 1128">
              <a:extLst>
                <a:ext uri="{FF2B5EF4-FFF2-40B4-BE49-F238E27FC236}">
                  <a16:creationId xmlns:a16="http://schemas.microsoft.com/office/drawing/2014/main" id="{645A6577-17F3-22DA-3997-3075C7FF4495}"/>
                </a:ext>
              </a:extLst>
            </p:cNvPr>
            <p:cNvSpPr/>
            <p:nvPr/>
          </p:nvSpPr>
          <p:spPr>
            <a:xfrm>
              <a:off x="5558560" y="7084368"/>
              <a:ext cx="19989" cy="292745"/>
            </a:xfrm>
            <a:custGeom>
              <a:avLst/>
              <a:gdLst>
                <a:gd name="connsiteX0" fmla="*/ 7215 w 19989"/>
                <a:gd name="connsiteY0" fmla="*/ 5407 h 292745"/>
                <a:gd name="connsiteX1" fmla="*/ 19915 w 19989"/>
                <a:gd name="connsiteY1" fmla="*/ 291157 h 292745"/>
                <a:gd name="connsiteX2" fmla="*/ 865 w 19989"/>
                <a:gd name="connsiteY2" fmla="*/ 116532 h 292745"/>
                <a:gd name="connsiteX3" fmla="*/ 7215 w 19989"/>
                <a:gd name="connsiteY3" fmla="*/ 5407 h 292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989" h="292745">
                  <a:moveTo>
                    <a:pt x="7215" y="5407"/>
                  </a:moveTo>
                  <a:cubicBezTo>
                    <a:pt x="10390" y="34511"/>
                    <a:pt x="20973" y="272636"/>
                    <a:pt x="19915" y="291157"/>
                  </a:cubicBezTo>
                  <a:cubicBezTo>
                    <a:pt x="18857" y="309678"/>
                    <a:pt x="4040" y="160982"/>
                    <a:pt x="865" y="116532"/>
                  </a:cubicBezTo>
                  <a:cubicBezTo>
                    <a:pt x="-2310" y="72082"/>
                    <a:pt x="4040" y="-23697"/>
                    <a:pt x="7215" y="540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0" name="フリーフォーム 1129">
              <a:extLst>
                <a:ext uri="{FF2B5EF4-FFF2-40B4-BE49-F238E27FC236}">
                  <a16:creationId xmlns:a16="http://schemas.microsoft.com/office/drawing/2014/main" id="{1A495EC3-BD89-FD81-ED9D-15C6F15F4DF9}"/>
                </a:ext>
              </a:extLst>
            </p:cNvPr>
            <p:cNvSpPr/>
            <p:nvPr/>
          </p:nvSpPr>
          <p:spPr>
            <a:xfrm>
              <a:off x="3457533" y="7607287"/>
              <a:ext cx="1008035" cy="968299"/>
            </a:xfrm>
            <a:custGeom>
              <a:avLst/>
              <a:gdLst>
                <a:gd name="connsiteX0" fmla="*/ 42 w 1008035"/>
                <a:gd name="connsiteY0" fmla="*/ 13 h 968299"/>
                <a:gd name="connsiteX1" fmla="*/ 371517 w 1008035"/>
                <a:gd name="connsiteY1" fmla="*/ 396888 h 968299"/>
                <a:gd name="connsiteX2" fmla="*/ 355642 w 1008035"/>
                <a:gd name="connsiteY2" fmla="*/ 352438 h 968299"/>
                <a:gd name="connsiteX3" fmla="*/ 638217 w 1008035"/>
                <a:gd name="connsiteY3" fmla="*/ 628663 h 968299"/>
                <a:gd name="connsiteX4" fmla="*/ 974767 w 1008035"/>
                <a:gd name="connsiteY4" fmla="*/ 942988 h 968299"/>
                <a:gd name="connsiteX5" fmla="*/ 930317 w 1008035"/>
                <a:gd name="connsiteY5" fmla="*/ 885838 h 968299"/>
                <a:gd name="connsiteX6" fmla="*/ 396917 w 1008035"/>
                <a:gd name="connsiteY6" fmla="*/ 384188 h 968299"/>
                <a:gd name="connsiteX7" fmla="*/ 42 w 1008035"/>
                <a:gd name="connsiteY7" fmla="*/ 13 h 968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8035" h="968299">
                  <a:moveTo>
                    <a:pt x="42" y="13"/>
                  </a:moveTo>
                  <a:cubicBezTo>
                    <a:pt x="-4191" y="2130"/>
                    <a:pt x="312250" y="338151"/>
                    <a:pt x="371517" y="396888"/>
                  </a:cubicBezTo>
                  <a:cubicBezTo>
                    <a:pt x="430784" y="455625"/>
                    <a:pt x="311192" y="313809"/>
                    <a:pt x="355642" y="352438"/>
                  </a:cubicBezTo>
                  <a:cubicBezTo>
                    <a:pt x="400092" y="391067"/>
                    <a:pt x="535030" y="530238"/>
                    <a:pt x="638217" y="628663"/>
                  </a:cubicBezTo>
                  <a:cubicBezTo>
                    <a:pt x="741405" y="727088"/>
                    <a:pt x="926084" y="900126"/>
                    <a:pt x="974767" y="942988"/>
                  </a:cubicBezTo>
                  <a:cubicBezTo>
                    <a:pt x="1023450" y="985850"/>
                    <a:pt x="1026625" y="978971"/>
                    <a:pt x="930317" y="885838"/>
                  </a:cubicBezTo>
                  <a:cubicBezTo>
                    <a:pt x="834009" y="792705"/>
                    <a:pt x="547729" y="529180"/>
                    <a:pt x="396917" y="384188"/>
                  </a:cubicBezTo>
                  <a:cubicBezTo>
                    <a:pt x="246105" y="239196"/>
                    <a:pt x="4275" y="-2104"/>
                    <a:pt x="42" y="1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1" name="フリーフォーム 1130">
              <a:extLst>
                <a:ext uri="{FF2B5EF4-FFF2-40B4-BE49-F238E27FC236}">
                  <a16:creationId xmlns:a16="http://schemas.microsoft.com/office/drawing/2014/main" id="{636F9AAE-8967-0FF6-4EA5-1147EF0A3704}"/>
                </a:ext>
              </a:extLst>
            </p:cNvPr>
            <p:cNvSpPr/>
            <p:nvPr/>
          </p:nvSpPr>
          <p:spPr>
            <a:xfrm>
              <a:off x="5298316" y="7283303"/>
              <a:ext cx="324918" cy="370181"/>
            </a:xfrm>
            <a:custGeom>
              <a:avLst/>
              <a:gdLst>
                <a:gd name="connsiteX0" fmla="*/ 324609 w 324918"/>
                <a:gd name="connsiteY0" fmla="*/ 147 h 370181"/>
                <a:gd name="connsiteX1" fmla="*/ 226184 w 324918"/>
                <a:gd name="connsiteY1" fmla="*/ 177947 h 370181"/>
                <a:gd name="connsiteX2" fmla="*/ 165859 w 324918"/>
                <a:gd name="connsiteY2" fmla="*/ 266847 h 370181"/>
                <a:gd name="connsiteX3" fmla="*/ 759 w 324918"/>
                <a:gd name="connsiteY3" fmla="*/ 368447 h 370181"/>
                <a:gd name="connsiteX4" fmla="*/ 108709 w 324918"/>
                <a:gd name="connsiteY4" fmla="*/ 320822 h 370181"/>
                <a:gd name="connsiteX5" fmla="*/ 210309 w 324918"/>
                <a:gd name="connsiteY5" fmla="*/ 193822 h 370181"/>
                <a:gd name="connsiteX6" fmla="*/ 191259 w 324918"/>
                <a:gd name="connsiteY6" fmla="*/ 209697 h 370181"/>
                <a:gd name="connsiteX7" fmla="*/ 324609 w 324918"/>
                <a:gd name="connsiteY7" fmla="*/ 147 h 370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4918" h="370181">
                  <a:moveTo>
                    <a:pt x="324609" y="147"/>
                  </a:moveTo>
                  <a:cubicBezTo>
                    <a:pt x="330430" y="-5145"/>
                    <a:pt x="252642" y="133497"/>
                    <a:pt x="226184" y="177947"/>
                  </a:cubicBezTo>
                  <a:cubicBezTo>
                    <a:pt x="199726" y="222397"/>
                    <a:pt x="203430" y="235097"/>
                    <a:pt x="165859" y="266847"/>
                  </a:cubicBezTo>
                  <a:cubicBezTo>
                    <a:pt x="128288" y="298597"/>
                    <a:pt x="10284" y="359451"/>
                    <a:pt x="759" y="368447"/>
                  </a:cubicBezTo>
                  <a:cubicBezTo>
                    <a:pt x="-8766" y="377443"/>
                    <a:pt x="73784" y="349926"/>
                    <a:pt x="108709" y="320822"/>
                  </a:cubicBezTo>
                  <a:cubicBezTo>
                    <a:pt x="143634" y="291718"/>
                    <a:pt x="196551" y="212343"/>
                    <a:pt x="210309" y="193822"/>
                  </a:cubicBezTo>
                  <a:cubicBezTo>
                    <a:pt x="224067" y="175301"/>
                    <a:pt x="171151" y="239860"/>
                    <a:pt x="191259" y="209697"/>
                  </a:cubicBezTo>
                  <a:cubicBezTo>
                    <a:pt x="211367" y="179534"/>
                    <a:pt x="318788" y="5439"/>
                    <a:pt x="324609" y="14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2" name="フリーフォーム 1131">
              <a:extLst>
                <a:ext uri="{FF2B5EF4-FFF2-40B4-BE49-F238E27FC236}">
                  <a16:creationId xmlns:a16="http://schemas.microsoft.com/office/drawing/2014/main" id="{7E0710D9-45A8-6D37-F423-B3A9A30CC5AC}"/>
                </a:ext>
              </a:extLst>
            </p:cNvPr>
            <p:cNvSpPr/>
            <p:nvPr/>
          </p:nvSpPr>
          <p:spPr>
            <a:xfrm>
              <a:off x="3454421" y="7594414"/>
              <a:ext cx="116351" cy="525332"/>
            </a:xfrm>
            <a:custGeom>
              <a:avLst/>
              <a:gdLst>
                <a:gd name="connsiteX0" fmla="*/ 6329 w 116351"/>
                <a:gd name="connsiteY0" fmla="*/ 186 h 525332"/>
                <a:gd name="connsiteX1" fmla="*/ 28554 w 116351"/>
                <a:gd name="connsiteY1" fmla="*/ 244661 h 525332"/>
                <a:gd name="connsiteX2" fmla="*/ 57129 w 116351"/>
                <a:gd name="connsiteY2" fmla="*/ 393886 h 525332"/>
                <a:gd name="connsiteX3" fmla="*/ 34904 w 116351"/>
                <a:gd name="connsiteY3" fmla="*/ 346261 h 525332"/>
                <a:gd name="connsiteX4" fmla="*/ 114279 w 116351"/>
                <a:gd name="connsiteY4" fmla="*/ 520886 h 525332"/>
                <a:gd name="connsiteX5" fmla="*/ 85704 w 116351"/>
                <a:gd name="connsiteY5" fmla="*/ 457386 h 525332"/>
                <a:gd name="connsiteX6" fmla="*/ 6329 w 116351"/>
                <a:gd name="connsiteY6" fmla="*/ 285936 h 525332"/>
                <a:gd name="connsiteX7" fmla="*/ 6329 w 116351"/>
                <a:gd name="connsiteY7" fmla="*/ 186 h 525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6351" h="525332">
                  <a:moveTo>
                    <a:pt x="6329" y="186"/>
                  </a:moveTo>
                  <a:cubicBezTo>
                    <a:pt x="10033" y="-6693"/>
                    <a:pt x="20087" y="179044"/>
                    <a:pt x="28554" y="244661"/>
                  </a:cubicBezTo>
                  <a:cubicBezTo>
                    <a:pt x="37021" y="310278"/>
                    <a:pt x="56071" y="376953"/>
                    <a:pt x="57129" y="393886"/>
                  </a:cubicBezTo>
                  <a:cubicBezTo>
                    <a:pt x="58187" y="410819"/>
                    <a:pt x="25379" y="325094"/>
                    <a:pt x="34904" y="346261"/>
                  </a:cubicBezTo>
                  <a:cubicBezTo>
                    <a:pt x="44429" y="367428"/>
                    <a:pt x="105812" y="502365"/>
                    <a:pt x="114279" y="520886"/>
                  </a:cubicBezTo>
                  <a:cubicBezTo>
                    <a:pt x="122746" y="539407"/>
                    <a:pt x="103696" y="496544"/>
                    <a:pt x="85704" y="457386"/>
                  </a:cubicBezTo>
                  <a:cubicBezTo>
                    <a:pt x="67712" y="418228"/>
                    <a:pt x="18500" y="358432"/>
                    <a:pt x="6329" y="285936"/>
                  </a:cubicBezTo>
                  <a:cubicBezTo>
                    <a:pt x="-5842" y="213440"/>
                    <a:pt x="2625" y="7065"/>
                    <a:pt x="6329" y="18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3" name="フリーフォーム 1132">
              <a:extLst>
                <a:ext uri="{FF2B5EF4-FFF2-40B4-BE49-F238E27FC236}">
                  <a16:creationId xmlns:a16="http://schemas.microsoft.com/office/drawing/2014/main" id="{FA84C2B2-779B-4774-FDF5-AACE6839FDC1}"/>
                </a:ext>
              </a:extLst>
            </p:cNvPr>
            <p:cNvSpPr/>
            <p:nvPr/>
          </p:nvSpPr>
          <p:spPr>
            <a:xfrm>
              <a:off x="5613372" y="7276622"/>
              <a:ext cx="96053" cy="247215"/>
            </a:xfrm>
            <a:custGeom>
              <a:avLst/>
              <a:gdLst>
                <a:gd name="connsiteX0" fmla="*/ 28 w 96053"/>
                <a:gd name="connsiteY0" fmla="*/ 478 h 247215"/>
                <a:gd name="connsiteX1" fmla="*/ 88928 w 96053"/>
                <a:gd name="connsiteY1" fmla="*/ 238603 h 247215"/>
                <a:gd name="connsiteX2" fmla="*/ 79403 w 96053"/>
                <a:gd name="connsiteY2" fmla="*/ 178278 h 247215"/>
                <a:gd name="connsiteX3" fmla="*/ 28 w 96053"/>
                <a:gd name="connsiteY3" fmla="*/ 478 h 247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053" h="247215">
                  <a:moveTo>
                    <a:pt x="28" y="478"/>
                  </a:moveTo>
                  <a:cubicBezTo>
                    <a:pt x="1615" y="10532"/>
                    <a:pt x="75699" y="208970"/>
                    <a:pt x="88928" y="238603"/>
                  </a:cubicBezTo>
                  <a:cubicBezTo>
                    <a:pt x="102157" y="268236"/>
                    <a:pt x="95807" y="214790"/>
                    <a:pt x="79403" y="178278"/>
                  </a:cubicBezTo>
                  <a:cubicBezTo>
                    <a:pt x="62999" y="141766"/>
                    <a:pt x="-1559" y="-9576"/>
                    <a:pt x="28" y="47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4" name="フリーフォーム 1133">
              <a:extLst>
                <a:ext uri="{FF2B5EF4-FFF2-40B4-BE49-F238E27FC236}">
                  <a16:creationId xmlns:a16="http://schemas.microsoft.com/office/drawing/2014/main" id="{A8020287-B497-D495-E499-9BD16B7A8EC0}"/>
                </a:ext>
              </a:extLst>
            </p:cNvPr>
            <p:cNvSpPr/>
            <p:nvPr/>
          </p:nvSpPr>
          <p:spPr>
            <a:xfrm>
              <a:off x="5199996" y="7664446"/>
              <a:ext cx="86509" cy="825750"/>
            </a:xfrm>
            <a:custGeom>
              <a:avLst/>
              <a:gdLst>
                <a:gd name="connsiteX0" fmla="*/ 86379 w 86509"/>
                <a:gd name="connsiteY0" fmla="*/ 4 h 825750"/>
                <a:gd name="connsiteX1" fmla="*/ 22879 w 86509"/>
                <a:gd name="connsiteY1" fmla="*/ 219079 h 825750"/>
                <a:gd name="connsiteX2" fmla="*/ 19704 w 86509"/>
                <a:gd name="connsiteY2" fmla="*/ 406404 h 825750"/>
                <a:gd name="connsiteX3" fmla="*/ 10179 w 86509"/>
                <a:gd name="connsiteY3" fmla="*/ 365129 h 825750"/>
                <a:gd name="connsiteX4" fmla="*/ 70504 w 86509"/>
                <a:gd name="connsiteY4" fmla="*/ 812804 h 825750"/>
                <a:gd name="connsiteX5" fmla="*/ 45104 w 86509"/>
                <a:gd name="connsiteY5" fmla="*/ 676279 h 825750"/>
                <a:gd name="connsiteX6" fmla="*/ 10179 w 86509"/>
                <a:gd name="connsiteY6" fmla="*/ 377829 h 825750"/>
                <a:gd name="connsiteX7" fmla="*/ 13354 w 86509"/>
                <a:gd name="connsiteY7" fmla="*/ 174629 h 825750"/>
                <a:gd name="connsiteX8" fmla="*/ 3829 w 86509"/>
                <a:gd name="connsiteY8" fmla="*/ 212729 h 825750"/>
                <a:gd name="connsiteX9" fmla="*/ 86379 w 86509"/>
                <a:gd name="connsiteY9" fmla="*/ 4 h 82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6509" h="825750">
                  <a:moveTo>
                    <a:pt x="86379" y="4"/>
                  </a:moveTo>
                  <a:cubicBezTo>
                    <a:pt x="89554" y="1062"/>
                    <a:pt x="33992" y="151346"/>
                    <a:pt x="22879" y="219079"/>
                  </a:cubicBezTo>
                  <a:cubicBezTo>
                    <a:pt x="11766" y="286812"/>
                    <a:pt x="21821" y="382062"/>
                    <a:pt x="19704" y="406404"/>
                  </a:cubicBezTo>
                  <a:cubicBezTo>
                    <a:pt x="17587" y="430746"/>
                    <a:pt x="1712" y="297396"/>
                    <a:pt x="10179" y="365129"/>
                  </a:cubicBezTo>
                  <a:cubicBezTo>
                    <a:pt x="18646" y="432862"/>
                    <a:pt x="64683" y="760946"/>
                    <a:pt x="70504" y="812804"/>
                  </a:cubicBezTo>
                  <a:cubicBezTo>
                    <a:pt x="76325" y="864662"/>
                    <a:pt x="55158" y="748775"/>
                    <a:pt x="45104" y="676279"/>
                  </a:cubicBezTo>
                  <a:cubicBezTo>
                    <a:pt x="35050" y="603783"/>
                    <a:pt x="15471" y="461437"/>
                    <a:pt x="10179" y="377829"/>
                  </a:cubicBezTo>
                  <a:cubicBezTo>
                    <a:pt x="4887" y="294221"/>
                    <a:pt x="14412" y="202146"/>
                    <a:pt x="13354" y="174629"/>
                  </a:cubicBezTo>
                  <a:cubicBezTo>
                    <a:pt x="12296" y="147112"/>
                    <a:pt x="-8342" y="237600"/>
                    <a:pt x="3829" y="212729"/>
                  </a:cubicBezTo>
                  <a:cubicBezTo>
                    <a:pt x="16000" y="187858"/>
                    <a:pt x="83204" y="-1054"/>
                    <a:pt x="86379" y="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5" name="フリーフォーム 1134">
              <a:extLst>
                <a:ext uri="{FF2B5EF4-FFF2-40B4-BE49-F238E27FC236}">
                  <a16:creationId xmlns:a16="http://schemas.microsoft.com/office/drawing/2014/main" id="{E3B92805-080D-8D91-0B72-421D8F325F51}"/>
                </a:ext>
              </a:extLst>
            </p:cNvPr>
            <p:cNvSpPr/>
            <p:nvPr/>
          </p:nvSpPr>
          <p:spPr>
            <a:xfrm>
              <a:off x="3866822" y="8038121"/>
              <a:ext cx="550337" cy="567527"/>
            </a:xfrm>
            <a:custGeom>
              <a:avLst/>
              <a:gdLst>
                <a:gd name="connsiteX0" fmla="*/ 328 w 550337"/>
                <a:gd name="connsiteY0" fmla="*/ 979 h 567527"/>
                <a:gd name="connsiteX1" fmla="*/ 330528 w 550337"/>
                <a:gd name="connsiteY1" fmla="*/ 347054 h 567527"/>
                <a:gd name="connsiteX2" fmla="*/ 301953 w 550337"/>
                <a:gd name="connsiteY2" fmla="*/ 312129 h 567527"/>
                <a:gd name="connsiteX3" fmla="*/ 530553 w 550337"/>
                <a:gd name="connsiteY3" fmla="*/ 562954 h 567527"/>
                <a:gd name="connsiteX4" fmla="*/ 536903 w 550337"/>
                <a:gd name="connsiteY4" fmla="*/ 477229 h 567527"/>
                <a:gd name="connsiteX5" fmla="*/ 517853 w 550337"/>
                <a:gd name="connsiteY5" fmla="*/ 515329 h 567527"/>
                <a:gd name="connsiteX6" fmla="*/ 352753 w 550337"/>
                <a:gd name="connsiteY6" fmla="*/ 347054 h 567527"/>
                <a:gd name="connsiteX7" fmla="*/ 270203 w 550337"/>
                <a:gd name="connsiteY7" fmla="*/ 245454 h 567527"/>
                <a:gd name="connsiteX8" fmla="*/ 328 w 550337"/>
                <a:gd name="connsiteY8" fmla="*/ 979 h 567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0337" h="567527">
                  <a:moveTo>
                    <a:pt x="328" y="979"/>
                  </a:moveTo>
                  <a:cubicBezTo>
                    <a:pt x="10382" y="17912"/>
                    <a:pt x="280257" y="295196"/>
                    <a:pt x="330528" y="347054"/>
                  </a:cubicBezTo>
                  <a:cubicBezTo>
                    <a:pt x="380799" y="398912"/>
                    <a:pt x="268615" y="276146"/>
                    <a:pt x="301953" y="312129"/>
                  </a:cubicBezTo>
                  <a:cubicBezTo>
                    <a:pt x="335291" y="348112"/>
                    <a:pt x="491395" y="535437"/>
                    <a:pt x="530553" y="562954"/>
                  </a:cubicBezTo>
                  <a:cubicBezTo>
                    <a:pt x="569711" y="590471"/>
                    <a:pt x="539020" y="485166"/>
                    <a:pt x="536903" y="477229"/>
                  </a:cubicBezTo>
                  <a:cubicBezTo>
                    <a:pt x="534786" y="469292"/>
                    <a:pt x="548545" y="537025"/>
                    <a:pt x="517853" y="515329"/>
                  </a:cubicBezTo>
                  <a:cubicBezTo>
                    <a:pt x="487161" y="493633"/>
                    <a:pt x="394028" y="392033"/>
                    <a:pt x="352753" y="347054"/>
                  </a:cubicBezTo>
                  <a:cubicBezTo>
                    <a:pt x="311478" y="302075"/>
                    <a:pt x="326295" y="299429"/>
                    <a:pt x="270203" y="245454"/>
                  </a:cubicBezTo>
                  <a:cubicBezTo>
                    <a:pt x="214111" y="191479"/>
                    <a:pt x="-9726" y="-15954"/>
                    <a:pt x="328" y="97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6" name="フリーフォーム 1135">
              <a:extLst>
                <a:ext uri="{FF2B5EF4-FFF2-40B4-BE49-F238E27FC236}">
                  <a16:creationId xmlns:a16="http://schemas.microsoft.com/office/drawing/2014/main" id="{FEA7CCFE-ADAF-1263-5054-94B5E9DABDE9}"/>
                </a:ext>
              </a:extLst>
            </p:cNvPr>
            <p:cNvSpPr/>
            <p:nvPr/>
          </p:nvSpPr>
          <p:spPr>
            <a:xfrm>
              <a:off x="3497460" y="7681574"/>
              <a:ext cx="71968" cy="375016"/>
            </a:xfrm>
            <a:custGeom>
              <a:avLst/>
              <a:gdLst>
                <a:gd name="connsiteX0" fmla="*/ 4565 w 71968"/>
                <a:gd name="connsiteY0" fmla="*/ 8276 h 375016"/>
                <a:gd name="connsiteX1" fmla="*/ 7740 w 71968"/>
                <a:gd name="connsiteY1" fmla="*/ 62251 h 375016"/>
                <a:gd name="connsiteX2" fmla="*/ 71240 w 71968"/>
                <a:gd name="connsiteY2" fmla="*/ 373401 h 375016"/>
                <a:gd name="connsiteX3" fmla="*/ 39490 w 71968"/>
                <a:gd name="connsiteY3" fmla="*/ 176551 h 375016"/>
                <a:gd name="connsiteX4" fmla="*/ 4565 w 71968"/>
                <a:gd name="connsiteY4" fmla="*/ 8276 h 37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968" h="375016">
                  <a:moveTo>
                    <a:pt x="4565" y="8276"/>
                  </a:moveTo>
                  <a:cubicBezTo>
                    <a:pt x="-727" y="-10774"/>
                    <a:pt x="-3372" y="1397"/>
                    <a:pt x="7740" y="62251"/>
                  </a:cubicBezTo>
                  <a:cubicBezTo>
                    <a:pt x="18852" y="123105"/>
                    <a:pt x="65948" y="354351"/>
                    <a:pt x="71240" y="373401"/>
                  </a:cubicBezTo>
                  <a:cubicBezTo>
                    <a:pt x="76532" y="392451"/>
                    <a:pt x="51661" y="237934"/>
                    <a:pt x="39490" y="176551"/>
                  </a:cubicBezTo>
                  <a:cubicBezTo>
                    <a:pt x="27319" y="115168"/>
                    <a:pt x="9857" y="27326"/>
                    <a:pt x="4565" y="827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7" name="フリーフォーム 1136">
              <a:extLst>
                <a:ext uri="{FF2B5EF4-FFF2-40B4-BE49-F238E27FC236}">
                  <a16:creationId xmlns:a16="http://schemas.microsoft.com/office/drawing/2014/main" id="{2EA90B05-C8E1-252E-1E27-9F138713C4D0}"/>
                </a:ext>
              </a:extLst>
            </p:cNvPr>
            <p:cNvSpPr/>
            <p:nvPr/>
          </p:nvSpPr>
          <p:spPr>
            <a:xfrm>
              <a:off x="3477381" y="8124776"/>
              <a:ext cx="98232" cy="430757"/>
            </a:xfrm>
            <a:custGeom>
              <a:avLst/>
              <a:gdLst>
                <a:gd name="connsiteX0" fmla="*/ 97669 w 98232"/>
                <a:gd name="connsiteY0" fmla="*/ 49 h 430757"/>
                <a:gd name="connsiteX1" fmla="*/ 43694 w 98232"/>
                <a:gd name="connsiteY1" fmla="*/ 273099 h 430757"/>
                <a:gd name="connsiteX2" fmla="*/ 30994 w 98232"/>
                <a:gd name="connsiteY2" fmla="*/ 425499 h 430757"/>
                <a:gd name="connsiteX3" fmla="*/ 30994 w 98232"/>
                <a:gd name="connsiteY3" fmla="*/ 384224 h 430757"/>
                <a:gd name="connsiteX4" fmla="*/ 15119 w 98232"/>
                <a:gd name="connsiteY4" fmla="*/ 273099 h 430757"/>
                <a:gd name="connsiteX5" fmla="*/ 5594 w 98232"/>
                <a:gd name="connsiteY5" fmla="*/ 295324 h 430757"/>
                <a:gd name="connsiteX6" fmla="*/ 97669 w 98232"/>
                <a:gd name="connsiteY6" fmla="*/ 49 h 43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8232" h="430757">
                  <a:moveTo>
                    <a:pt x="97669" y="49"/>
                  </a:moveTo>
                  <a:cubicBezTo>
                    <a:pt x="104019" y="-3655"/>
                    <a:pt x="54806" y="202191"/>
                    <a:pt x="43694" y="273099"/>
                  </a:cubicBezTo>
                  <a:cubicBezTo>
                    <a:pt x="32582" y="344007"/>
                    <a:pt x="33111" y="406978"/>
                    <a:pt x="30994" y="425499"/>
                  </a:cubicBezTo>
                  <a:cubicBezTo>
                    <a:pt x="28877" y="444020"/>
                    <a:pt x="33640" y="409624"/>
                    <a:pt x="30994" y="384224"/>
                  </a:cubicBezTo>
                  <a:cubicBezTo>
                    <a:pt x="28348" y="358824"/>
                    <a:pt x="19352" y="287916"/>
                    <a:pt x="15119" y="273099"/>
                  </a:cubicBezTo>
                  <a:cubicBezTo>
                    <a:pt x="10886" y="258282"/>
                    <a:pt x="-9752" y="336599"/>
                    <a:pt x="5594" y="295324"/>
                  </a:cubicBezTo>
                  <a:cubicBezTo>
                    <a:pt x="20940" y="254049"/>
                    <a:pt x="91319" y="3753"/>
                    <a:pt x="97669" y="4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8" name="フリーフォーム 1137">
              <a:extLst>
                <a:ext uri="{FF2B5EF4-FFF2-40B4-BE49-F238E27FC236}">
                  <a16:creationId xmlns:a16="http://schemas.microsoft.com/office/drawing/2014/main" id="{0371C324-7762-2F95-5F8F-E84E20F5A86F}"/>
                </a:ext>
              </a:extLst>
            </p:cNvPr>
            <p:cNvSpPr/>
            <p:nvPr/>
          </p:nvSpPr>
          <p:spPr>
            <a:xfrm>
              <a:off x="3438719" y="8473712"/>
              <a:ext cx="954199" cy="121985"/>
            </a:xfrm>
            <a:custGeom>
              <a:avLst/>
              <a:gdLst>
                <a:gd name="connsiteX0" fmla="*/ 9331 w 954199"/>
                <a:gd name="connsiteY0" fmla="*/ 86088 h 121985"/>
                <a:gd name="connsiteX1" fmla="*/ 536381 w 954199"/>
                <a:gd name="connsiteY1" fmla="*/ 63863 h 121985"/>
                <a:gd name="connsiteX2" fmla="*/ 945956 w 954199"/>
                <a:gd name="connsiteY2" fmla="*/ 121013 h 121985"/>
                <a:gd name="connsiteX3" fmla="*/ 780856 w 954199"/>
                <a:gd name="connsiteY3" fmla="*/ 92438 h 121985"/>
                <a:gd name="connsiteX4" fmla="*/ 425256 w 954199"/>
                <a:gd name="connsiteY4" fmla="*/ 363 h 121985"/>
                <a:gd name="connsiteX5" fmla="*/ 606231 w 954199"/>
                <a:gd name="connsiteY5" fmla="*/ 60688 h 121985"/>
                <a:gd name="connsiteX6" fmla="*/ 606231 w 954199"/>
                <a:gd name="connsiteY6" fmla="*/ 70213 h 121985"/>
                <a:gd name="connsiteX7" fmla="*/ 250631 w 954199"/>
                <a:gd name="connsiteY7" fmla="*/ 19413 h 121985"/>
                <a:gd name="connsiteX8" fmla="*/ 352231 w 954199"/>
                <a:gd name="connsiteY8" fmla="*/ 47988 h 121985"/>
                <a:gd name="connsiteX9" fmla="*/ 199831 w 954199"/>
                <a:gd name="connsiteY9" fmla="*/ 47988 h 121985"/>
                <a:gd name="connsiteX10" fmla="*/ 145856 w 954199"/>
                <a:gd name="connsiteY10" fmla="*/ 41638 h 121985"/>
                <a:gd name="connsiteX11" fmla="*/ 193481 w 954199"/>
                <a:gd name="connsiteY11" fmla="*/ 51163 h 121985"/>
                <a:gd name="connsiteX12" fmla="*/ 9331 w 954199"/>
                <a:gd name="connsiteY12" fmla="*/ 86088 h 121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54199" h="121985">
                  <a:moveTo>
                    <a:pt x="9331" y="86088"/>
                  </a:moveTo>
                  <a:cubicBezTo>
                    <a:pt x="66481" y="88205"/>
                    <a:pt x="380277" y="58042"/>
                    <a:pt x="536381" y="63863"/>
                  </a:cubicBezTo>
                  <a:cubicBezTo>
                    <a:pt x="692485" y="69684"/>
                    <a:pt x="905210" y="116251"/>
                    <a:pt x="945956" y="121013"/>
                  </a:cubicBezTo>
                  <a:cubicBezTo>
                    <a:pt x="986702" y="125775"/>
                    <a:pt x="867639" y="112546"/>
                    <a:pt x="780856" y="92438"/>
                  </a:cubicBezTo>
                  <a:cubicBezTo>
                    <a:pt x="694073" y="72330"/>
                    <a:pt x="454360" y="5655"/>
                    <a:pt x="425256" y="363"/>
                  </a:cubicBezTo>
                  <a:cubicBezTo>
                    <a:pt x="396152" y="-4929"/>
                    <a:pt x="576069" y="49046"/>
                    <a:pt x="606231" y="60688"/>
                  </a:cubicBezTo>
                  <a:cubicBezTo>
                    <a:pt x="636393" y="72330"/>
                    <a:pt x="665498" y="77092"/>
                    <a:pt x="606231" y="70213"/>
                  </a:cubicBezTo>
                  <a:cubicBezTo>
                    <a:pt x="546964" y="63334"/>
                    <a:pt x="292964" y="23117"/>
                    <a:pt x="250631" y="19413"/>
                  </a:cubicBezTo>
                  <a:cubicBezTo>
                    <a:pt x="208298" y="15709"/>
                    <a:pt x="360698" y="43225"/>
                    <a:pt x="352231" y="47988"/>
                  </a:cubicBezTo>
                  <a:cubicBezTo>
                    <a:pt x="343764" y="52751"/>
                    <a:pt x="234227" y="49046"/>
                    <a:pt x="199831" y="47988"/>
                  </a:cubicBezTo>
                  <a:cubicBezTo>
                    <a:pt x="165435" y="46930"/>
                    <a:pt x="146914" y="41109"/>
                    <a:pt x="145856" y="41638"/>
                  </a:cubicBezTo>
                  <a:cubicBezTo>
                    <a:pt x="144798" y="42167"/>
                    <a:pt x="211473" y="44284"/>
                    <a:pt x="193481" y="51163"/>
                  </a:cubicBezTo>
                  <a:cubicBezTo>
                    <a:pt x="175489" y="58042"/>
                    <a:pt x="-47819" y="83971"/>
                    <a:pt x="9331" y="8608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9" name="フリーフォーム 1138">
              <a:extLst>
                <a:ext uri="{FF2B5EF4-FFF2-40B4-BE49-F238E27FC236}">
                  <a16:creationId xmlns:a16="http://schemas.microsoft.com/office/drawing/2014/main" id="{9768B88C-00C5-024D-B3C1-18572F062DCF}"/>
                </a:ext>
              </a:extLst>
            </p:cNvPr>
            <p:cNvSpPr/>
            <p:nvPr/>
          </p:nvSpPr>
          <p:spPr>
            <a:xfrm>
              <a:off x="4477703" y="7683491"/>
              <a:ext cx="808541" cy="862288"/>
            </a:xfrm>
            <a:custGeom>
              <a:avLst/>
              <a:gdLst>
                <a:gd name="connsiteX0" fmla="*/ 741997 w 808541"/>
                <a:gd name="connsiteY0" fmla="*/ 50809 h 862288"/>
                <a:gd name="connsiteX1" fmla="*/ 360997 w 808541"/>
                <a:gd name="connsiteY1" fmla="*/ 473084 h 862288"/>
                <a:gd name="connsiteX2" fmla="*/ 2222 w 808541"/>
                <a:gd name="connsiteY2" fmla="*/ 860434 h 862288"/>
                <a:gd name="connsiteX3" fmla="*/ 221297 w 808541"/>
                <a:gd name="connsiteY3" fmla="*/ 609609 h 862288"/>
                <a:gd name="connsiteX4" fmla="*/ 462597 w 808541"/>
                <a:gd name="connsiteY4" fmla="*/ 374659 h 862288"/>
                <a:gd name="connsiteX5" fmla="*/ 310197 w 808541"/>
                <a:gd name="connsiteY5" fmla="*/ 492134 h 862288"/>
                <a:gd name="connsiteX6" fmla="*/ 561022 w 808541"/>
                <a:gd name="connsiteY6" fmla="*/ 212734 h 862288"/>
                <a:gd name="connsiteX7" fmla="*/ 789622 w 808541"/>
                <a:gd name="connsiteY7" fmla="*/ 25409 h 862288"/>
                <a:gd name="connsiteX8" fmla="*/ 741997 w 808541"/>
                <a:gd name="connsiteY8" fmla="*/ 50809 h 862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08541" h="862288">
                  <a:moveTo>
                    <a:pt x="741997" y="50809"/>
                  </a:moveTo>
                  <a:cubicBezTo>
                    <a:pt x="670559" y="125422"/>
                    <a:pt x="484293" y="338147"/>
                    <a:pt x="360997" y="473084"/>
                  </a:cubicBezTo>
                  <a:cubicBezTo>
                    <a:pt x="237701" y="608022"/>
                    <a:pt x="25505" y="837680"/>
                    <a:pt x="2222" y="860434"/>
                  </a:cubicBezTo>
                  <a:cubicBezTo>
                    <a:pt x="-21061" y="883188"/>
                    <a:pt x="144568" y="690571"/>
                    <a:pt x="221297" y="609609"/>
                  </a:cubicBezTo>
                  <a:cubicBezTo>
                    <a:pt x="298026" y="528647"/>
                    <a:pt x="447780" y="394238"/>
                    <a:pt x="462597" y="374659"/>
                  </a:cubicBezTo>
                  <a:cubicBezTo>
                    <a:pt x="477414" y="355080"/>
                    <a:pt x="293793" y="519121"/>
                    <a:pt x="310197" y="492134"/>
                  </a:cubicBezTo>
                  <a:cubicBezTo>
                    <a:pt x="326601" y="465147"/>
                    <a:pt x="481118" y="290522"/>
                    <a:pt x="561022" y="212734"/>
                  </a:cubicBezTo>
                  <a:cubicBezTo>
                    <a:pt x="640926" y="134947"/>
                    <a:pt x="755226" y="52396"/>
                    <a:pt x="789622" y="25409"/>
                  </a:cubicBezTo>
                  <a:cubicBezTo>
                    <a:pt x="824018" y="-1578"/>
                    <a:pt x="813435" y="-23804"/>
                    <a:pt x="741997" y="5080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0" name="フリーフォーム 1139">
              <a:extLst>
                <a:ext uri="{FF2B5EF4-FFF2-40B4-BE49-F238E27FC236}">
                  <a16:creationId xmlns:a16="http://schemas.microsoft.com/office/drawing/2014/main" id="{D99214BE-EB29-1178-1F0B-8479947102EA}"/>
                </a:ext>
              </a:extLst>
            </p:cNvPr>
            <p:cNvSpPr/>
            <p:nvPr/>
          </p:nvSpPr>
          <p:spPr>
            <a:xfrm>
              <a:off x="4419964" y="8391510"/>
              <a:ext cx="905136" cy="181218"/>
            </a:xfrm>
            <a:custGeom>
              <a:avLst/>
              <a:gdLst>
                <a:gd name="connsiteX0" fmla="*/ 2811 w 905136"/>
                <a:gd name="connsiteY0" fmla="*/ 180990 h 181218"/>
                <a:gd name="connsiteX1" fmla="*/ 434611 w 905136"/>
                <a:gd name="connsiteY1" fmla="*/ 50815 h 181218"/>
                <a:gd name="connsiteX2" fmla="*/ 348886 w 905136"/>
                <a:gd name="connsiteY2" fmla="*/ 69865 h 181218"/>
                <a:gd name="connsiteX3" fmla="*/ 612411 w 905136"/>
                <a:gd name="connsiteY3" fmla="*/ 60340 h 181218"/>
                <a:gd name="connsiteX4" fmla="*/ 901336 w 905136"/>
                <a:gd name="connsiteY4" fmla="*/ 101615 h 181218"/>
                <a:gd name="connsiteX5" fmla="*/ 758461 w 905136"/>
                <a:gd name="connsiteY5" fmla="*/ 69865 h 181218"/>
                <a:gd name="connsiteX6" fmla="*/ 485411 w 905136"/>
                <a:gd name="connsiteY6" fmla="*/ 15 h 181218"/>
                <a:gd name="connsiteX7" fmla="*/ 717186 w 905136"/>
                <a:gd name="connsiteY7" fmla="*/ 63515 h 181218"/>
                <a:gd name="connsiteX8" fmla="*/ 434611 w 905136"/>
                <a:gd name="connsiteY8" fmla="*/ 63515 h 181218"/>
                <a:gd name="connsiteX9" fmla="*/ 186961 w 905136"/>
                <a:gd name="connsiteY9" fmla="*/ 69865 h 181218"/>
                <a:gd name="connsiteX10" fmla="*/ 244111 w 905136"/>
                <a:gd name="connsiteY10" fmla="*/ 82565 h 181218"/>
                <a:gd name="connsiteX11" fmla="*/ 2811 w 905136"/>
                <a:gd name="connsiteY11" fmla="*/ 180990 h 181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05136" h="181218">
                  <a:moveTo>
                    <a:pt x="2811" y="180990"/>
                  </a:moveTo>
                  <a:cubicBezTo>
                    <a:pt x="34561" y="175698"/>
                    <a:pt x="376932" y="69336"/>
                    <a:pt x="434611" y="50815"/>
                  </a:cubicBezTo>
                  <a:cubicBezTo>
                    <a:pt x="492290" y="32294"/>
                    <a:pt x="319253" y="68278"/>
                    <a:pt x="348886" y="69865"/>
                  </a:cubicBezTo>
                  <a:cubicBezTo>
                    <a:pt x="378519" y="71452"/>
                    <a:pt x="520336" y="55048"/>
                    <a:pt x="612411" y="60340"/>
                  </a:cubicBezTo>
                  <a:cubicBezTo>
                    <a:pt x="704486" y="65632"/>
                    <a:pt x="876994" y="100027"/>
                    <a:pt x="901336" y="101615"/>
                  </a:cubicBezTo>
                  <a:cubicBezTo>
                    <a:pt x="925678" y="103202"/>
                    <a:pt x="827782" y="86798"/>
                    <a:pt x="758461" y="69865"/>
                  </a:cubicBezTo>
                  <a:cubicBezTo>
                    <a:pt x="689140" y="52932"/>
                    <a:pt x="492290" y="1073"/>
                    <a:pt x="485411" y="15"/>
                  </a:cubicBezTo>
                  <a:cubicBezTo>
                    <a:pt x="478532" y="-1043"/>
                    <a:pt x="725653" y="52932"/>
                    <a:pt x="717186" y="63515"/>
                  </a:cubicBezTo>
                  <a:cubicBezTo>
                    <a:pt x="708719" y="74098"/>
                    <a:pt x="522982" y="62457"/>
                    <a:pt x="434611" y="63515"/>
                  </a:cubicBezTo>
                  <a:cubicBezTo>
                    <a:pt x="346240" y="64573"/>
                    <a:pt x="218711" y="66690"/>
                    <a:pt x="186961" y="69865"/>
                  </a:cubicBezTo>
                  <a:cubicBezTo>
                    <a:pt x="155211" y="73040"/>
                    <a:pt x="270040" y="67219"/>
                    <a:pt x="244111" y="82565"/>
                  </a:cubicBezTo>
                  <a:cubicBezTo>
                    <a:pt x="218182" y="97911"/>
                    <a:pt x="-28939" y="186282"/>
                    <a:pt x="2811" y="18099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1" name="フリーフォーム 1140">
              <a:extLst>
                <a:ext uri="{FF2B5EF4-FFF2-40B4-BE49-F238E27FC236}">
                  <a16:creationId xmlns:a16="http://schemas.microsoft.com/office/drawing/2014/main" id="{4108206C-D204-A030-654B-949129D22F48}"/>
                </a:ext>
              </a:extLst>
            </p:cNvPr>
            <p:cNvSpPr/>
            <p:nvPr/>
          </p:nvSpPr>
          <p:spPr>
            <a:xfrm>
              <a:off x="5235215" y="7514233"/>
              <a:ext cx="458524" cy="779072"/>
            </a:xfrm>
            <a:custGeom>
              <a:avLst/>
              <a:gdLst>
                <a:gd name="connsiteX0" fmla="*/ 457560 w 458524"/>
                <a:gd name="connsiteY0" fmla="*/ 992 h 779072"/>
                <a:gd name="connsiteX1" fmla="*/ 371835 w 458524"/>
                <a:gd name="connsiteY1" fmla="*/ 331192 h 779072"/>
                <a:gd name="connsiteX2" fmla="*/ 406760 w 458524"/>
                <a:gd name="connsiteY2" fmla="*/ 261342 h 779072"/>
                <a:gd name="connsiteX3" fmla="*/ 235310 w 458524"/>
                <a:gd name="connsiteY3" fmla="*/ 537567 h 779072"/>
                <a:gd name="connsiteX4" fmla="*/ 260710 w 458524"/>
                <a:gd name="connsiteY4" fmla="*/ 489942 h 779072"/>
                <a:gd name="connsiteX5" fmla="*/ 92435 w 458524"/>
                <a:gd name="connsiteY5" fmla="*/ 712192 h 779072"/>
                <a:gd name="connsiteX6" fmla="*/ 360 w 458524"/>
                <a:gd name="connsiteY6" fmla="*/ 775692 h 779072"/>
                <a:gd name="connsiteX7" fmla="*/ 124185 w 458524"/>
                <a:gd name="connsiteY7" fmla="*/ 629642 h 779072"/>
                <a:gd name="connsiteX8" fmla="*/ 375010 w 458524"/>
                <a:gd name="connsiteY8" fmla="*/ 328017 h 779072"/>
                <a:gd name="connsiteX9" fmla="*/ 305160 w 458524"/>
                <a:gd name="connsiteY9" fmla="*/ 455017 h 779072"/>
                <a:gd name="connsiteX10" fmla="*/ 457560 w 458524"/>
                <a:gd name="connsiteY10" fmla="*/ 992 h 77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58524" h="779072">
                  <a:moveTo>
                    <a:pt x="457560" y="992"/>
                  </a:moveTo>
                  <a:cubicBezTo>
                    <a:pt x="468672" y="-19645"/>
                    <a:pt x="380302" y="287800"/>
                    <a:pt x="371835" y="331192"/>
                  </a:cubicBezTo>
                  <a:cubicBezTo>
                    <a:pt x="363368" y="374584"/>
                    <a:pt x="429514" y="226946"/>
                    <a:pt x="406760" y="261342"/>
                  </a:cubicBezTo>
                  <a:cubicBezTo>
                    <a:pt x="384006" y="295738"/>
                    <a:pt x="259652" y="499467"/>
                    <a:pt x="235310" y="537567"/>
                  </a:cubicBezTo>
                  <a:cubicBezTo>
                    <a:pt x="210968" y="575667"/>
                    <a:pt x="284522" y="460838"/>
                    <a:pt x="260710" y="489942"/>
                  </a:cubicBezTo>
                  <a:cubicBezTo>
                    <a:pt x="236898" y="519046"/>
                    <a:pt x="135827" y="664567"/>
                    <a:pt x="92435" y="712192"/>
                  </a:cubicBezTo>
                  <a:cubicBezTo>
                    <a:pt x="49043" y="759817"/>
                    <a:pt x="-4932" y="789450"/>
                    <a:pt x="360" y="775692"/>
                  </a:cubicBezTo>
                  <a:cubicBezTo>
                    <a:pt x="5652" y="761934"/>
                    <a:pt x="124185" y="629642"/>
                    <a:pt x="124185" y="629642"/>
                  </a:cubicBezTo>
                  <a:cubicBezTo>
                    <a:pt x="186627" y="555030"/>
                    <a:pt x="344848" y="357121"/>
                    <a:pt x="375010" y="328017"/>
                  </a:cubicBezTo>
                  <a:cubicBezTo>
                    <a:pt x="405172" y="298913"/>
                    <a:pt x="288756" y="504759"/>
                    <a:pt x="305160" y="455017"/>
                  </a:cubicBezTo>
                  <a:cubicBezTo>
                    <a:pt x="321564" y="405275"/>
                    <a:pt x="446448" y="21629"/>
                    <a:pt x="457560" y="9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2" name="フリーフォーム 1141">
              <a:extLst>
                <a:ext uri="{FF2B5EF4-FFF2-40B4-BE49-F238E27FC236}">
                  <a16:creationId xmlns:a16="http://schemas.microsoft.com/office/drawing/2014/main" id="{329A0AC6-4801-E529-D479-933B16D5ED28}"/>
                </a:ext>
              </a:extLst>
            </p:cNvPr>
            <p:cNvSpPr/>
            <p:nvPr/>
          </p:nvSpPr>
          <p:spPr>
            <a:xfrm>
              <a:off x="5394207" y="7508187"/>
              <a:ext cx="337344" cy="652253"/>
            </a:xfrm>
            <a:custGeom>
              <a:avLst/>
              <a:gdLst>
                <a:gd name="connsiteX0" fmla="*/ 336668 w 337344"/>
                <a:gd name="connsiteY0" fmla="*/ 688 h 652253"/>
                <a:gd name="connsiteX1" fmla="*/ 254118 w 337344"/>
                <a:gd name="connsiteY1" fmla="*/ 289613 h 652253"/>
                <a:gd name="connsiteX2" fmla="*/ 177918 w 337344"/>
                <a:gd name="connsiteY2" fmla="*/ 451538 h 652253"/>
                <a:gd name="connsiteX3" fmla="*/ 118 w 337344"/>
                <a:gd name="connsiteY3" fmla="*/ 651563 h 652253"/>
                <a:gd name="connsiteX4" fmla="*/ 206493 w 337344"/>
                <a:gd name="connsiteY4" fmla="*/ 378513 h 652253"/>
                <a:gd name="connsiteX5" fmla="*/ 336668 w 337344"/>
                <a:gd name="connsiteY5" fmla="*/ 688 h 652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7344" h="652253">
                  <a:moveTo>
                    <a:pt x="336668" y="688"/>
                  </a:moveTo>
                  <a:cubicBezTo>
                    <a:pt x="344606" y="-14129"/>
                    <a:pt x="280576" y="214471"/>
                    <a:pt x="254118" y="289613"/>
                  </a:cubicBezTo>
                  <a:cubicBezTo>
                    <a:pt x="227660" y="364755"/>
                    <a:pt x="220251" y="391213"/>
                    <a:pt x="177918" y="451538"/>
                  </a:cubicBezTo>
                  <a:cubicBezTo>
                    <a:pt x="135585" y="511863"/>
                    <a:pt x="-4644" y="663734"/>
                    <a:pt x="118" y="651563"/>
                  </a:cubicBezTo>
                  <a:cubicBezTo>
                    <a:pt x="4880" y="639392"/>
                    <a:pt x="151989" y="484346"/>
                    <a:pt x="206493" y="378513"/>
                  </a:cubicBezTo>
                  <a:cubicBezTo>
                    <a:pt x="260997" y="272680"/>
                    <a:pt x="328730" y="15505"/>
                    <a:pt x="336668" y="68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3" name="フリーフォーム 1142">
              <a:extLst>
                <a:ext uri="{FF2B5EF4-FFF2-40B4-BE49-F238E27FC236}">
                  <a16:creationId xmlns:a16="http://schemas.microsoft.com/office/drawing/2014/main" id="{8207DF13-6E60-63A3-C8C8-F14928B861D8}"/>
                </a:ext>
              </a:extLst>
            </p:cNvPr>
            <p:cNvSpPr/>
            <p:nvPr/>
          </p:nvSpPr>
          <p:spPr>
            <a:xfrm>
              <a:off x="3061801" y="7533762"/>
              <a:ext cx="342066" cy="1106941"/>
            </a:xfrm>
            <a:custGeom>
              <a:avLst/>
              <a:gdLst>
                <a:gd name="connsiteX0" fmla="*/ 341799 w 342066"/>
                <a:gd name="connsiteY0" fmla="*/ 3688 h 1106941"/>
                <a:gd name="connsiteX1" fmla="*/ 173524 w 342066"/>
                <a:gd name="connsiteY1" fmla="*/ 460888 h 1106941"/>
                <a:gd name="connsiteX2" fmla="*/ 8424 w 342066"/>
                <a:gd name="connsiteY2" fmla="*/ 1073663 h 1106941"/>
                <a:gd name="connsiteX3" fmla="*/ 43349 w 342066"/>
                <a:gd name="connsiteY3" fmla="*/ 946663 h 1106941"/>
                <a:gd name="connsiteX4" fmla="*/ 208449 w 342066"/>
                <a:gd name="connsiteY4" fmla="*/ 283088 h 1106941"/>
                <a:gd name="connsiteX5" fmla="*/ 341799 w 342066"/>
                <a:gd name="connsiteY5" fmla="*/ 3688 h 1106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2066" h="1106941">
                  <a:moveTo>
                    <a:pt x="341799" y="3688"/>
                  </a:moveTo>
                  <a:cubicBezTo>
                    <a:pt x="335978" y="33321"/>
                    <a:pt x="229086" y="282559"/>
                    <a:pt x="173524" y="460888"/>
                  </a:cubicBezTo>
                  <a:cubicBezTo>
                    <a:pt x="117962" y="639217"/>
                    <a:pt x="30120" y="992701"/>
                    <a:pt x="8424" y="1073663"/>
                  </a:cubicBezTo>
                  <a:cubicBezTo>
                    <a:pt x="-13272" y="1154625"/>
                    <a:pt x="10012" y="1078425"/>
                    <a:pt x="43349" y="946663"/>
                  </a:cubicBezTo>
                  <a:cubicBezTo>
                    <a:pt x="76686" y="814901"/>
                    <a:pt x="159766" y="438134"/>
                    <a:pt x="208449" y="283088"/>
                  </a:cubicBezTo>
                  <a:cubicBezTo>
                    <a:pt x="257132" y="128042"/>
                    <a:pt x="347620" y="-25945"/>
                    <a:pt x="341799" y="368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4" name="フリーフォーム 1143">
              <a:extLst>
                <a:ext uri="{FF2B5EF4-FFF2-40B4-BE49-F238E27FC236}">
                  <a16:creationId xmlns:a16="http://schemas.microsoft.com/office/drawing/2014/main" id="{EF35A046-4C98-6613-A861-67739119B3CD}"/>
                </a:ext>
              </a:extLst>
            </p:cNvPr>
            <p:cNvSpPr/>
            <p:nvPr/>
          </p:nvSpPr>
          <p:spPr>
            <a:xfrm>
              <a:off x="2517765" y="7707709"/>
              <a:ext cx="803523" cy="842569"/>
            </a:xfrm>
            <a:custGeom>
              <a:avLst/>
              <a:gdLst>
                <a:gd name="connsiteX0" fmla="*/ 803285 w 803523"/>
                <a:gd name="connsiteY0" fmla="*/ 1191 h 842569"/>
                <a:gd name="connsiteX1" fmla="*/ 549285 w 803523"/>
                <a:gd name="connsiteY1" fmla="*/ 290116 h 842569"/>
                <a:gd name="connsiteX2" fmla="*/ 184160 w 803523"/>
                <a:gd name="connsiteY2" fmla="*/ 613966 h 842569"/>
                <a:gd name="connsiteX3" fmla="*/ 254010 w 803523"/>
                <a:gd name="connsiteY3" fmla="*/ 547291 h 842569"/>
                <a:gd name="connsiteX4" fmla="*/ 10 w 803523"/>
                <a:gd name="connsiteY4" fmla="*/ 842566 h 842569"/>
                <a:gd name="connsiteX5" fmla="*/ 244485 w 803523"/>
                <a:gd name="connsiteY5" fmla="*/ 553641 h 842569"/>
                <a:gd name="connsiteX6" fmla="*/ 415935 w 803523"/>
                <a:gd name="connsiteY6" fmla="*/ 391716 h 842569"/>
                <a:gd name="connsiteX7" fmla="*/ 660410 w 803523"/>
                <a:gd name="connsiteY7" fmla="*/ 128191 h 842569"/>
                <a:gd name="connsiteX8" fmla="*/ 596910 w 803523"/>
                <a:gd name="connsiteY8" fmla="*/ 185341 h 842569"/>
                <a:gd name="connsiteX9" fmla="*/ 803285 w 803523"/>
                <a:gd name="connsiteY9" fmla="*/ 1191 h 842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03523" h="842569">
                  <a:moveTo>
                    <a:pt x="803285" y="1191"/>
                  </a:moveTo>
                  <a:cubicBezTo>
                    <a:pt x="795348" y="18653"/>
                    <a:pt x="652472" y="187987"/>
                    <a:pt x="549285" y="290116"/>
                  </a:cubicBezTo>
                  <a:cubicBezTo>
                    <a:pt x="446098" y="392245"/>
                    <a:pt x="233372" y="571104"/>
                    <a:pt x="184160" y="613966"/>
                  </a:cubicBezTo>
                  <a:cubicBezTo>
                    <a:pt x="134947" y="656829"/>
                    <a:pt x="284702" y="509191"/>
                    <a:pt x="254010" y="547291"/>
                  </a:cubicBezTo>
                  <a:cubicBezTo>
                    <a:pt x="223318" y="585391"/>
                    <a:pt x="1598" y="841508"/>
                    <a:pt x="10" y="842566"/>
                  </a:cubicBezTo>
                  <a:cubicBezTo>
                    <a:pt x="-1578" y="843624"/>
                    <a:pt x="175164" y="628783"/>
                    <a:pt x="244485" y="553641"/>
                  </a:cubicBezTo>
                  <a:cubicBezTo>
                    <a:pt x="313806" y="478499"/>
                    <a:pt x="346614" y="462624"/>
                    <a:pt x="415935" y="391716"/>
                  </a:cubicBezTo>
                  <a:cubicBezTo>
                    <a:pt x="485256" y="320808"/>
                    <a:pt x="630247" y="162587"/>
                    <a:pt x="660410" y="128191"/>
                  </a:cubicBezTo>
                  <a:cubicBezTo>
                    <a:pt x="690573" y="93795"/>
                    <a:pt x="575214" y="207037"/>
                    <a:pt x="596910" y="185341"/>
                  </a:cubicBezTo>
                  <a:cubicBezTo>
                    <a:pt x="618606" y="163645"/>
                    <a:pt x="811222" y="-16271"/>
                    <a:pt x="803285" y="119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5" name="フリーフォーム 1144">
              <a:extLst>
                <a:ext uri="{FF2B5EF4-FFF2-40B4-BE49-F238E27FC236}">
                  <a16:creationId xmlns:a16="http://schemas.microsoft.com/office/drawing/2014/main" id="{31D9EAF1-0B06-82E3-A31A-B070112A8561}"/>
                </a:ext>
              </a:extLst>
            </p:cNvPr>
            <p:cNvSpPr/>
            <p:nvPr/>
          </p:nvSpPr>
          <p:spPr>
            <a:xfrm>
              <a:off x="1610487" y="8070849"/>
              <a:ext cx="1380398" cy="1032362"/>
            </a:xfrm>
            <a:custGeom>
              <a:avLst/>
              <a:gdLst>
                <a:gd name="connsiteX0" fmla="*/ 1380363 w 1380398"/>
                <a:gd name="connsiteY0" fmla="*/ 1 h 1032362"/>
                <a:gd name="connsiteX1" fmla="*/ 846963 w 1380398"/>
                <a:gd name="connsiteY1" fmla="*/ 222251 h 1032362"/>
                <a:gd name="connsiteX2" fmla="*/ 396113 w 1380398"/>
                <a:gd name="connsiteY2" fmla="*/ 657226 h 1032362"/>
                <a:gd name="connsiteX3" fmla="*/ 8763 w 1380398"/>
                <a:gd name="connsiteY3" fmla="*/ 1022351 h 1032362"/>
                <a:gd name="connsiteX4" fmla="*/ 173863 w 1380398"/>
                <a:gd name="connsiteY4" fmla="*/ 876301 h 1032362"/>
                <a:gd name="connsiteX5" fmla="*/ 710438 w 1380398"/>
                <a:gd name="connsiteY5" fmla="*/ 327026 h 1032362"/>
                <a:gd name="connsiteX6" fmla="*/ 821563 w 1380398"/>
                <a:gd name="connsiteY6" fmla="*/ 219076 h 1032362"/>
                <a:gd name="connsiteX7" fmla="*/ 1380363 w 1380398"/>
                <a:gd name="connsiteY7" fmla="*/ 1 h 1032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80398" h="1032362">
                  <a:moveTo>
                    <a:pt x="1380363" y="1"/>
                  </a:moveTo>
                  <a:cubicBezTo>
                    <a:pt x="1384596" y="530"/>
                    <a:pt x="1011005" y="112714"/>
                    <a:pt x="846963" y="222251"/>
                  </a:cubicBezTo>
                  <a:cubicBezTo>
                    <a:pt x="682921" y="331788"/>
                    <a:pt x="535813" y="523876"/>
                    <a:pt x="396113" y="657226"/>
                  </a:cubicBezTo>
                  <a:cubicBezTo>
                    <a:pt x="256413" y="790576"/>
                    <a:pt x="45805" y="985839"/>
                    <a:pt x="8763" y="1022351"/>
                  </a:cubicBezTo>
                  <a:cubicBezTo>
                    <a:pt x="-28279" y="1058863"/>
                    <a:pt x="56917" y="992188"/>
                    <a:pt x="173863" y="876301"/>
                  </a:cubicBezTo>
                  <a:cubicBezTo>
                    <a:pt x="290809" y="760414"/>
                    <a:pt x="602488" y="436564"/>
                    <a:pt x="710438" y="327026"/>
                  </a:cubicBezTo>
                  <a:cubicBezTo>
                    <a:pt x="818388" y="217488"/>
                    <a:pt x="711496" y="271463"/>
                    <a:pt x="821563" y="219076"/>
                  </a:cubicBezTo>
                  <a:cubicBezTo>
                    <a:pt x="931630" y="166689"/>
                    <a:pt x="1376130" y="-528"/>
                    <a:pt x="1380363" y="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6" name="フリーフォーム 1145">
              <a:extLst>
                <a:ext uri="{FF2B5EF4-FFF2-40B4-BE49-F238E27FC236}">
                  <a16:creationId xmlns:a16="http://schemas.microsoft.com/office/drawing/2014/main" id="{0CADADB0-8545-8B64-BA80-84E6C8810D6E}"/>
                </a:ext>
              </a:extLst>
            </p:cNvPr>
            <p:cNvSpPr/>
            <p:nvPr/>
          </p:nvSpPr>
          <p:spPr>
            <a:xfrm>
              <a:off x="3285866" y="7899395"/>
              <a:ext cx="160371" cy="543919"/>
            </a:xfrm>
            <a:custGeom>
              <a:avLst/>
              <a:gdLst>
                <a:gd name="connsiteX0" fmla="*/ 259 w 160371"/>
                <a:gd name="connsiteY0" fmla="*/ 5 h 543919"/>
                <a:gd name="connsiteX1" fmla="*/ 98684 w 160371"/>
                <a:gd name="connsiteY1" fmla="*/ 412755 h 543919"/>
                <a:gd name="connsiteX2" fmla="*/ 159009 w 160371"/>
                <a:gd name="connsiteY2" fmla="*/ 542930 h 543919"/>
                <a:gd name="connsiteX3" fmla="*/ 139959 w 160371"/>
                <a:gd name="connsiteY3" fmla="*/ 466730 h 543919"/>
                <a:gd name="connsiteX4" fmla="*/ 130434 w 160371"/>
                <a:gd name="connsiteY4" fmla="*/ 358780 h 543919"/>
                <a:gd name="connsiteX5" fmla="*/ 130434 w 160371"/>
                <a:gd name="connsiteY5" fmla="*/ 403230 h 543919"/>
                <a:gd name="connsiteX6" fmla="*/ 259 w 160371"/>
                <a:gd name="connsiteY6" fmla="*/ 5 h 543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371" h="543919">
                  <a:moveTo>
                    <a:pt x="259" y="5"/>
                  </a:moveTo>
                  <a:cubicBezTo>
                    <a:pt x="-5033" y="1592"/>
                    <a:pt x="72226" y="322268"/>
                    <a:pt x="98684" y="412755"/>
                  </a:cubicBezTo>
                  <a:cubicBezTo>
                    <a:pt x="125142" y="503242"/>
                    <a:pt x="152130" y="533934"/>
                    <a:pt x="159009" y="542930"/>
                  </a:cubicBezTo>
                  <a:cubicBezTo>
                    <a:pt x="165888" y="551926"/>
                    <a:pt x="144721" y="497421"/>
                    <a:pt x="139959" y="466730"/>
                  </a:cubicBezTo>
                  <a:cubicBezTo>
                    <a:pt x="135197" y="436039"/>
                    <a:pt x="132022" y="369363"/>
                    <a:pt x="130434" y="358780"/>
                  </a:cubicBezTo>
                  <a:cubicBezTo>
                    <a:pt x="128847" y="348197"/>
                    <a:pt x="151601" y="461438"/>
                    <a:pt x="130434" y="403230"/>
                  </a:cubicBezTo>
                  <a:cubicBezTo>
                    <a:pt x="109267" y="345022"/>
                    <a:pt x="5551" y="-1582"/>
                    <a:pt x="259" y="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7" name="フリーフォーム 1146">
              <a:extLst>
                <a:ext uri="{FF2B5EF4-FFF2-40B4-BE49-F238E27FC236}">
                  <a16:creationId xmlns:a16="http://schemas.microsoft.com/office/drawing/2014/main" id="{97E7F955-BCC5-F60C-90F8-7FFBF482C821}"/>
                </a:ext>
              </a:extLst>
            </p:cNvPr>
            <p:cNvSpPr/>
            <p:nvPr/>
          </p:nvSpPr>
          <p:spPr>
            <a:xfrm>
              <a:off x="2945749" y="8341764"/>
              <a:ext cx="563417" cy="911735"/>
            </a:xfrm>
            <a:custGeom>
              <a:avLst/>
              <a:gdLst>
                <a:gd name="connsiteX0" fmla="*/ 562626 w 563417"/>
                <a:gd name="connsiteY0" fmla="*/ 2136 h 911735"/>
                <a:gd name="connsiteX1" fmla="*/ 257826 w 563417"/>
                <a:gd name="connsiteY1" fmla="*/ 491086 h 911735"/>
                <a:gd name="connsiteX2" fmla="*/ 651 w 563417"/>
                <a:gd name="connsiteY2" fmla="*/ 910186 h 911735"/>
                <a:gd name="connsiteX3" fmla="*/ 334026 w 563417"/>
                <a:gd name="connsiteY3" fmla="*/ 338686 h 911735"/>
                <a:gd name="connsiteX4" fmla="*/ 562626 w 563417"/>
                <a:gd name="connsiteY4" fmla="*/ 2136 h 911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3417" h="911735">
                  <a:moveTo>
                    <a:pt x="562626" y="2136"/>
                  </a:moveTo>
                  <a:cubicBezTo>
                    <a:pt x="549926" y="27536"/>
                    <a:pt x="351489" y="339744"/>
                    <a:pt x="257826" y="491086"/>
                  </a:cubicBezTo>
                  <a:cubicBezTo>
                    <a:pt x="164163" y="642428"/>
                    <a:pt x="-12049" y="935586"/>
                    <a:pt x="651" y="910186"/>
                  </a:cubicBezTo>
                  <a:cubicBezTo>
                    <a:pt x="13351" y="884786"/>
                    <a:pt x="235601" y="494261"/>
                    <a:pt x="334026" y="338686"/>
                  </a:cubicBezTo>
                  <a:cubicBezTo>
                    <a:pt x="432451" y="183111"/>
                    <a:pt x="575326" y="-23264"/>
                    <a:pt x="562626" y="213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8" name="フリーフォーム 1147">
              <a:extLst>
                <a:ext uri="{FF2B5EF4-FFF2-40B4-BE49-F238E27FC236}">
                  <a16:creationId xmlns:a16="http://schemas.microsoft.com/office/drawing/2014/main" id="{7D171ECC-8C11-A518-A4E7-8DC4A8C28E27}"/>
                </a:ext>
              </a:extLst>
            </p:cNvPr>
            <p:cNvSpPr/>
            <p:nvPr/>
          </p:nvSpPr>
          <p:spPr>
            <a:xfrm>
              <a:off x="2936635" y="8429581"/>
              <a:ext cx="448009" cy="763748"/>
            </a:xfrm>
            <a:custGeom>
              <a:avLst/>
              <a:gdLst>
                <a:gd name="connsiteX0" fmla="*/ 441565 w 448009"/>
                <a:gd name="connsiteY0" fmla="*/ 12744 h 763748"/>
                <a:gd name="connsiteX1" fmla="*/ 3415 w 448009"/>
                <a:gd name="connsiteY1" fmla="*/ 758869 h 763748"/>
                <a:gd name="connsiteX2" fmla="*/ 247890 w 448009"/>
                <a:gd name="connsiteY2" fmla="*/ 320719 h 763748"/>
                <a:gd name="connsiteX3" fmla="*/ 441565 w 448009"/>
                <a:gd name="connsiteY3" fmla="*/ 12744 h 763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8009" h="763748">
                  <a:moveTo>
                    <a:pt x="441565" y="12744"/>
                  </a:moveTo>
                  <a:cubicBezTo>
                    <a:pt x="400819" y="85769"/>
                    <a:pt x="35694" y="707540"/>
                    <a:pt x="3415" y="758869"/>
                  </a:cubicBezTo>
                  <a:cubicBezTo>
                    <a:pt x="-28864" y="810198"/>
                    <a:pt x="176453" y="442427"/>
                    <a:pt x="247890" y="320719"/>
                  </a:cubicBezTo>
                  <a:cubicBezTo>
                    <a:pt x="319327" y="199011"/>
                    <a:pt x="482311" y="-60281"/>
                    <a:pt x="441565" y="1274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9" name="フリーフォーム 1148">
              <a:extLst>
                <a:ext uri="{FF2B5EF4-FFF2-40B4-BE49-F238E27FC236}">
                  <a16:creationId xmlns:a16="http://schemas.microsoft.com/office/drawing/2014/main" id="{43C1DE4D-203A-B025-CDC8-CD0C4E99E7A7}"/>
                </a:ext>
              </a:extLst>
            </p:cNvPr>
            <p:cNvSpPr/>
            <p:nvPr/>
          </p:nvSpPr>
          <p:spPr>
            <a:xfrm>
              <a:off x="1689262" y="9102119"/>
              <a:ext cx="1272853" cy="166434"/>
            </a:xfrm>
            <a:custGeom>
              <a:avLst/>
              <a:gdLst>
                <a:gd name="connsiteX0" fmla="*/ 3013 w 1272853"/>
                <a:gd name="connsiteY0" fmla="*/ 606 h 166434"/>
                <a:gd name="connsiteX1" fmla="*/ 850738 w 1272853"/>
                <a:gd name="connsiteY1" fmla="*/ 114906 h 166434"/>
                <a:gd name="connsiteX2" fmla="*/ 688813 w 1272853"/>
                <a:gd name="connsiteY2" fmla="*/ 79981 h 166434"/>
                <a:gd name="connsiteX3" fmla="*/ 1266663 w 1272853"/>
                <a:gd name="connsiteY3" fmla="*/ 165706 h 166434"/>
                <a:gd name="connsiteX4" fmla="*/ 958688 w 1272853"/>
                <a:gd name="connsiteY4" fmla="*/ 114906 h 166434"/>
                <a:gd name="connsiteX5" fmla="*/ 409413 w 1272853"/>
                <a:gd name="connsiteY5" fmla="*/ 6956 h 166434"/>
                <a:gd name="connsiteX6" fmla="*/ 561813 w 1272853"/>
                <a:gd name="connsiteY6" fmla="*/ 67281 h 166434"/>
                <a:gd name="connsiteX7" fmla="*/ 3013 w 1272853"/>
                <a:gd name="connsiteY7" fmla="*/ 606 h 166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72853" h="166434">
                  <a:moveTo>
                    <a:pt x="3013" y="606"/>
                  </a:moveTo>
                  <a:cubicBezTo>
                    <a:pt x="51167" y="8543"/>
                    <a:pt x="736438" y="101677"/>
                    <a:pt x="850738" y="114906"/>
                  </a:cubicBezTo>
                  <a:cubicBezTo>
                    <a:pt x="965038" y="128135"/>
                    <a:pt x="619492" y="71514"/>
                    <a:pt x="688813" y="79981"/>
                  </a:cubicBezTo>
                  <a:cubicBezTo>
                    <a:pt x="758134" y="88448"/>
                    <a:pt x="1221684" y="159885"/>
                    <a:pt x="1266663" y="165706"/>
                  </a:cubicBezTo>
                  <a:cubicBezTo>
                    <a:pt x="1311642" y="171527"/>
                    <a:pt x="1101563" y="141364"/>
                    <a:pt x="958688" y="114906"/>
                  </a:cubicBezTo>
                  <a:cubicBezTo>
                    <a:pt x="815813" y="88448"/>
                    <a:pt x="475559" y="14893"/>
                    <a:pt x="409413" y="6956"/>
                  </a:cubicBezTo>
                  <a:cubicBezTo>
                    <a:pt x="343267" y="-981"/>
                    <a:pt x="624784" y="69398"/>
                    <a:pt x="561813" y="67281"/>
                  </a:cubicBezTo>
                  <a:cubicBezTo>
                    <a:pt x="498842" y="65164"/>
                    <a:pt x="-45141" y="-7331"/>
                    <a:pt x="3013" y="60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0" name="フリーフォーム 1149">
              <a:extLst>
                <a:ext uri="{FF2B5EF4-FFF2-40B4-BE49-F238E27FC236}">
                  <a16:creationId xmlns:a16="http://schemas.microsoft.com/office/drawing/2014/main" id="{3EBA65CF-7998-A4E0-9E71-54D41B45B80C}"/>
                </a:ext>
              </a:extLst>
            </p:cNvPr>
            <p:cNvSpPr/>
            <p:nvPr/>
          </p:nvSpPr>
          <p:spPr>
            <a:xfrm>
              <a:off x="1727200" y="9178925"/>
              <a:ext cx="1203359" cy="149608"/>
            </a:xfrm>
            <a:custGeom>
              <a:avLst/>
              <a:gdLst>
                <a:gd name="connsiteX0" fmla="*/ 0 w 1203359"/>
                <a:gd name="connsiteY0" fmla="*/ 0 h 149608"/>
                <a:gd name="connsiteX1" fmla="*/ 1165225 w 1203359"/>
                <a:gd name="connsiteY1" fmla="*/ 146050 h 149608"/>
                <a:gd name="connsiteX2" fmla="*/ 942975 w 1203359"/>
                <a:gd name="connsiteY2" fmla="*/ 107950 h 149608"/>
                <a:gd name="connsiteX3" fmla="*/ 0 w 1203359"/>
                <a:gd name="connsiteY3" fmla="*/ 0 h 149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3359" h="149608">
                  <a:moveTo>
                    <a:pt x="0" y="0"/>
                  </a:moveTo>
                  <a:lnTo>
                    <a:pt x="1165225" y="146050"/>
                  </a:lnTo>
                  <a:cubicBezTo>
                    <a:pt x="1322387" y="164042"/>
                    <a:pt x="942975" y="107950"/>
                    <a:pt x="942975" y="10795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1" name="フリーフォーム 1150">
              <a:extLst>
                <a:ext uri="{FF2B5EF4-FFF2-40B4-BE49-F238E27FC236}">
                  <a16:creationId xmlns:a16="http://schemas.microsoft.com/office/drawing/2014/main" id="{F7838462-2F4A-CFDD-BF50-81EF87040A93}"/>
                </a:ext>
              </a:extLst>
            </p:cNvPr>
            <p:cNvSpPr/>
            <p:nvPr/>
          </p:nvSpPr>
          <p:spPr>
            <a:xfrm>
              <a:off x="1580251" y="9121778"/>
              <a:ext cx="254999" cy="1045179"/>
            </a:xfrm>
            <a:custGeom>
              <a:avLst/>
              <a:gdLst>
                <a:gd name="connsiteX0" fmla="*/ 58049 w 254999"/>
                <a:gd name="connsiteY0" fmla="*/ 3172 h 1045179"/>
                <a:gd name="connsiteX1" fmla="*/ 7249 w 254999"/>
                <a:gd name="connsiteY1" fmla="*/ 200022 h 1045179"/>
                <a:gd name="connsiteX2" fmla="*/ 54874 w 254999"/>
                <a:gd name="connsiteY2" fmla="*/ 517522 h 1045179"/>
                <a:gd name="connsiteX3" fmla="*/ 61224 w 254999"/>
                <a:gd name="connsiteY3" fmla="*/ 412747 h 1045179"/>
                <a:gd name="connsiteX4" fmla="*/ 254899 w 254999"/>
                <a:gd name="connsiteY4" fmla="*/ 1044572 h 1045179"/>
                <a:gd name="connsiteX5" fmla="*/ 32649 w 254999"/>
                <a:gd name="connsiteY5" fmla="*/ 282572 h 1045179"/>
                <a:gd name="connsiteX6" fmla="*/ 4074 w 254999"/>
                <a:gd name="connsiteY6" fmla="*/ 92072 h 1045179"/>
                <a:gd name="connsiteX7" fmla="*/ 58049 w 254999"/>
                <a:gd name="connsiteY7" fmla="*/ 3172 h 1045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4999" h="1045179">
                  <a:moveTo>
                    <a:pt x="58049" y="3172"/>
                  </a:moveTo>
                  <a:cubicBezTo>
                    <a:pt x="58578" y="21164"/>
                    <a:pt x="7778" y="114297"/>
                    <a:pt x="7249" y="200022"/>
                  </a:cubicBezTo>
                  <a:cubicBezTo>
                    <a:pt x="6720" y="285747"/>
                    <a:pt x="45878" y="482068"/>
                    <a:pt x="54874" y="517522"/>
                  </a:cubicBezTo>
                  <a:cubicBezTo>
                    <a:pt x="63870" y="552976"/>
                    <a:pt x="27886" y="324905"/>
                    <a:pt x="61224" y="412747"/>
                  </a:cubicBezTo>
                  <a:cubicBezTo>
                    <a:pt x="94562" y="500589"/>
                    <a:pt x="259661" y="1066268"/>
                    <a:pt x="254899" y="1044572"/>
                  </a:cubicBezTo>
                  <a:cubicBezTo>
                    <a:pt x="250137" y="1022876"/>
                    <a:pt x="74453" y="441322"/>
                    <a:pt x="32649" y="282572"/>
                  </a:cubicBezTo>
                  <a:cubicBezTo>
                    <a:pt x="-9155" y="123822"/>
                    <a:pt x="-689" y="136522"/>
                    <a:pt x="4074" y="92072"/>
                  </a:cubicBezTo>
                  <a:cubicBezTo>
                    <a:pt x="8836" y="47622"/>
                    <a:pt x="57520" y="-14820"/>
                    <a:pt x="58049" y="317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2" name="フリーフォーム 1151">
              <a:extLst>
                <a:ext uri="{FF2B5EF4-FFF2-40B4-BE49-F238E27FC236}">
                  <a16:creationId xmlns:a16="http://schemas.microsoft.com/office/drawing/2014/main" id="{1154465A-1126-03A1-6B02-15E667398A21}"/>
                </a:ext>
              </a:extLst>
            </p:cNvPr>
            <p:cNvSpPr/>
            <p:nvPr/>
          </p:nvSpPr>
          <p:spPr>
            <a:xfrm>
              <a:off x="1637590" y="9141368"/>
              <a:ext cx="442010" cy="1504822"/>
            </a:xfrm>
            <a:custGeom>
              <a:avLst/>
              <a:gdLst>
                <a:gd name="connsiteX0" fmla="*/ 38810 w 442010"/>
                <a:gd name="connsiteY0" fmla="*/ 2632 h 1504822"/>
                <a:gd name="connsiteX1" fmla="*/ 54685 w 442010"/>
                <a:gd name="connsiteY1" fmla="*/ 313782 h 1504822"/>
                <a:gd name="connsiteX2" fmla="*/ 413460 w 442010"/>
                <a:gd name="connsiteY2" fmla="*/ 1418682 h 1504822"/>
                <a:gd name="connsiteX3" fmla="*/ 384885 w 442010"/>
                <a:gd name="connsiteY3" fmla="*/ 1336132 h 1504822"/>
                <a:gd name="connsiteX4" fmla="*/ 108660 w 442010"/>
                <a:gd name="connsiteY4" fmla="*/ 570957 h 1504822"/>
                <a:gd name="connsiteX5" fmla="*/ 3885 w 442010"/>
                <a:gd name="connsiteY5" fmla="*/ 186782 h 1504822"/>
                <a:gd name="connsiteX6" fmla="*/ 38810 w 442010"/>
                <a:gd name="connsiteY6" fmla="*/ 2632 h 1504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2010" h="1504822">
                  <a:moveTo>
                    <a:pt x="38810" y="2632"/>
                  </a:moveTo>
                  <a:cubicBezTo>
                    <a:pt x="47277" y="23799"/>
                    <a:pt x="-7757" y="77774"/>
                    <a:pt x="54685" y="313782"/>
                  </a:cubicBezTo>
                  <a:cubicBezTo>
                    <a:pt x="117127" y="549790"/>
                    <a:pt x="358427" y="1248290"/>
                    <a:pt x="413460" y="1418682"/>
                  </a:cubicBezTo>
                  <a:cubicBezTo>
                    <a:pt x="468493" y="1589074"/>
                    <a:pt x="435685" y="1477419"/>
                    <a:pt x="384885" y="1336132"/>
                  </a:cubicBezTo>
                  <a:cubicBezTo>
                    <a:pt x="334085" y="1194845"/>
                    <a:pt x="172160" y="762515"/>
                    <a:pt x="108660" y="570957"/>
                  </a:cubicBezTo>
                  <a:cubicBezTo>
                    <a:pt x="45160" y="379399"/>
                    <a:pt x="20818" y="281503"/>
                    <a:pt x="3885" y="186782"/>
                  </a:cubicBezTo>
                  <a:cubicBezTo>
                    <a:pt x="-13048" y="92061"/>
                    <a:pt x="30343" y="-18535"/>
                    <a:pt x="38810" y="26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3" name="フリーフォーム 1152">
              <a:extLst>
                <a:ext uri="{FF2B5EF4-FFF2-40B4-BE49-F238E27FC236}">
                  <a16:creationId xmlns:a16="http://schemas.microsoft.com/office/drawing/2014/main" id="{55385D2B-09D5-26D5-90BE-BB9E410BD626}"/>
                </a:ext>
              </a:extLst>
            </p:cNvPr>
            <p:cNvSpPr/>
            <p:nvPr/>
          </p:nvSpPr>
          <p:spPr>
            <a:xfrm>
              <a:off x="823871" y="8372475"/>
              <a:ext cx="1559871" cy="589553"/>
            </a:xfrm>
            <a:custGeom>
              <a:avLst/>
              <a:gdLst>
                <a:gd name="connsiteX0" fmla="*/ 1557379 w 1559871"/>
                <a:gd name="connsiteY0" fmla="*/ 0 h 589553"/>
                <a:gd name="connsiteX1" fmla="*/ 1274804 w 1559871"/>
                <a:gd name="connsiteY1" fmla="*/ 104775 h 589553"/>
                <a:gd name="connsiteX2" fmla="*/ 989054 w 1559871"/>
                <a:gd name="connsiteY2" fmla="*/ 279400 h 589553"/>
                <a:gd name="connsiteX3" fmla="*/ 1036679 w 1559871"/>
                <a:gd name="connsiteY3" fmla="*/ 269875 h 589553"/>
                <a:gd name="connsiteX4" fmla="*/ 255629 w 1559871"/>
                <a:gd name="connsiteY4" fmla="*/ 511175 h 589553"/>
                <a:gd name="connsiteX5" fmla="*/ 46079 w 1559871"/>
                <a:gd name="connsiteY5" fmla="*/ 568325 h 589553"/>
                <a:gd name="connsiteX6" fmla="*/ 1046204 w 1559871"/>
                <a:gd name="connsiteY6" fmla="*/ 184150 h 589553"/>
                <a:gd name="connsiteX7" fmla="*/ 1160504 w 1559871"/>
                <a:gd name="connsiteY7" fmla="*/ 123825 h 589553"/>
                <a:gd name="connsiteX8" fmla="*/ 1106529 w 1559871"/>
                <a:gd name="connsiteY8" fmla="*/ 104775 h 589553"/>
                <a:gd name="connsiteX9" fmla="*/ 1557379 w 1559871"/>
                <a:gd name="connsiteY9" fmla="*/ 0 h 589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59871" h="589553">
                  <a:moveTo>
                    <a:pt x="1557379" y="0"/>
                  </a:moveTo>
                  <a:cubicBezTo>
                    <a:pt x="1585425" y="0"/>
                    <a:pt x="1369525" y="58208"/>
                    <a:pt x="1274804" y="104775"/>
                  </a:cubicBezTo>
                  <a:cubicBezTo>
                    <a:pt x="1180083" y="151342"/>
                    <a:pt x="1028742" y="251883"/>
                    <a:pt x="989054" y="279400"/>
                  </a:cubicBezTo>
                  <a:cubicBezTo>
                    <a:pt x="949366" y="306917"/>
                    <a:pt x="1036679" y="269875"/>
                    <a:pt x="1036679" y="269875"/>
                  </a:cubicBezTo>
                  <a:lnTo>
                    <a:pt x="255629" y="511175"/>
                  </a:lnTo>
                  <a:cubicBezTo>
                    <a:pt x="90529" y="560917"/>
                    <a:pt x="-85683" y="622829"/>
                    <a:pt x="46079" y="568325"/>
                  </a:cubicBezTo>
                  <a:cubicBezTo>
                    <a:pt x="177841" y="513821"/>
                    <a:pt x="860466" y="258233"/>
                    <a:pt x="1046204" y="184150"/>
                  </a:cubicBezTo>
                  <a:cubicBezTo>
                    <a:pt x="1231942" y="110067"/>
                    <a:pt x="1150450" y="137054"/>
                    <a:pt x="1160504" y="123825"/>
                  </a:cubicBezTo>
                  <a:cubicBezTo>
                    <a:pt x="1170558" y="110596"/>
                    <a:pt x="1035621" y="130175"/>
                    <a:pt x="1106529" y="104775"/>
                  </a:cubicBezTo>
                  <a:cubicBezTo>
                    <a:pt x="1177437" y="79375"/>
                    <a:pt x="1529333" y="0"/>
                    <a:pt x="155737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4" name="フリーフォーム 1153">
              <a:extLst>
                <a:ext uri="{FF2B5EF4-FFF2-40B4-BE49-F238E27FC236}">
                  <a16:creationId xmlns:a16="http://schemas.microsoft.com/office/drawing/2014/main" id="{4B65303C-349D-9D82-EFD8-96B09158C1FB}"/>
                </a:ext>
              </a:extLst>
            </p:cNvPr>
            <p:cNvSpPr/>
            <p:nvPr/>
          </p:nvSpPr>
          <p:spPr>
            <a:xfrm>
              <a:off x="822409" y="8940543"/>
              <a:ext cx="152322" cy="1387777"/>
            </a:xfrm>
            <a:custGeom>
              <a:avLst/>
              <a:gdLst>
                <a:gd name="connsiteX0" fmla="*/ 25316 w 152322"/>
                <a:gd name="connsiteY0" fmla="*/ 257 h 1387777"/>
                <a:gd name="connsiteX1" fmla="*/ 12616 w 152322"/>
                <a:gd name="connsiteY1" fmla="*/ 355857 h 1387777"/>
                <a:gd name="connsiteX2" fmla="*/ 152316 w 152322"/>
                <a:gd name="connsiteY2" fmla="*/ 1387732 h 1387777"/>
                <a:gd name="connsiteX3" fmla="*/ 6266 w 152322"/>
                <a:gd name="connsiteY3" fmla="*/ 397132 h 1387777"/>
                <a:gd name="connsiteX4" fmla="*/ 25316 w 152322"/>
                <a:gd name="connsiteY4" fmla="*/ 257 h 1387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322" h="1387777">
                  <a:moveTo>
                    <a:pt x="25316" y="257"/>
                  </a:moveTo>
                  <a:cubicBezTo>
                    <a:pt x="26374" y="-6622"/>
                    <a:pt x="-8551" y="124611"/>
                    <a:pt x="12616" y="355857"/>
                  </a:cubicBezTo>
                  <a:cubicBezTo>
                    <a:pt x="33783" y="587103"/>
                    <a:pt x="153374" y="1380853"/>
                    <a:pt x="152316" y="1387732"/>
                  </a:cubicBezTo>
                  <a:cubicBezTo>
                    <a:pt x="151258" y="1394611"/>
                    <a:pt x="27433" y="626790"/>
                    <a:pt x="6266" y="397132"/>
                  </a:cubicBezTo>
                  <a:cubicBezTo>
                    <a:pt x="-14901" y="167474"/>
                    <a:pt x="24258" y="7136"/>
                    <a:pt x="25316" y="25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5" name="フリーフォーム 1154">
              <a:extLst>
                <a:ext uri="{FF2B5EF4-FFF2-40B4-BE49-F238E27FC236}">
                  <a16:creationId xmlns:a16="http://schemas.microsoft.com/office/drawing/2014/main" id="{19E3DF12-AF46-0B5E-F401-7FA917329742}"/>
                </a:ext>
              </a:extLst>
            </p:cNvPr>
            <p:cNvSpPr/>
            <p:nvPr/>
          </p:nvSpPr>
          <p:spPr>
            <a:xfrm>
              <a:off x="585788" y="8832496"/>
              <a:ext cx="595339" cy="281240"/>
            </a:xfrm>
            <a:custGeom>
              <a:avLst/>
              <a:gdLst>
                <a:gd name="connsiteX0" fmla="*/ 17462 w 595339"/>
                <a:gd name="connsiteY0" fmla="*/ 276579 h 281240"/>
                <a:gd name="connsiteX1" fmla="*/ 160337 w 595339"/>
                <a:gd name="connsiteY1" fmla="*/ 114654 h 281240"/>
                <a:gd name="connsiteX2" fmla="*/ 236537 w 595339"/>
                <a:gd name="connsiteY2" fmla="*/ 92429 h 281240"/>
                <a:gd name="connsiteX3" fmla="*/ 595312 w 595339"/>
                <a:gd name="connsiteY3" fmla="*/ 354 h 281240"/>
                <a:gd name="connsiteX4" fmla="*/ 255587 w 595339"/>
                <a:gd name="connsiteY4" fmla="*/ 60679 h 281240"/>
                <a:gd name="connsiteX5" fmla="*/ 153987 w 595339"/>
                <a:gd name="connsiteY5" fmla="*/ 60679 h 281240"/>
                <a:gd name="connsiteX6" fmla="*/ 131762 w 595339"/>
                <a:gd name="connsiteY6" fmla="*/ 146404 h 281240"/>
                <a:gd name="connsiteX7" fmla="*/ 14287 w 595339"/>
                <a:gd name="connsiteY7" fmla="*/ 225779 h 281240"/>
                <a:gd name="connsiteX8" fmla="*/ 17462 w 595339"/>
                <a:gd name="connsiteY8" fmla="*/ 276579 h 281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5339" h="281240">
                  <a:moveTo>
                    <a:pt x="17462" y="276579"/>
                  </a:moveTo>
                  <a:cubicBezTo>
                    <a:pt x="41804" y="258058"/>
                    <a:pt x="123825" y="145346"/>
                    <a:pt x="160337" y="114654"/>
                  </a:cubicBezTo>
                  <a:cubicBezTo>
                    <a:pt x="196850" y="83962"/>
                    <a:pt x="236537" y="92429"/>
                    <a:pt x="236537" y="92429"/>
                  </a:cubicBezTo>
                  <a:cubicBezTo>
                    <a:pt x="309033" y="73379"/>
                    <a:pt x="592137" y="5646"/>
                    <a:pt x="595312" y="354"/>
                  </a:cubicBezTo>
                  <a:cubicBezTo>
                    <a:pt x="598487" y="-4938"/>
                    <a:pt x="329141" y="50625"/>
                    <a:pt x="255587" y="60679"/>
                  </a:cubicBezTo>
                  <a:cubicBezTo>
                    <a:pt x="182033" y="70733"/>
                    <a:pt x="174624" y="46392"/>
                    <a:pt x="153987" y="60679"/>
                  </a:cubicBezTo>
                  <a:cubicBezTo>
                    <a:pt x="133350" y="74966"/>
                    <a:pt x="155045" y="118887"/>
                    <a:pt x="131762" y="146404"/>
                  </a:cubicBezTo>
                  <a:cubicBezTo>
                    <a:pt x="108479" y="173921"/>
                    <a:pt x="32279" y="197204"/>
                    <a:pt x="14287" y="225779"/>
                  </a:cubicBezTo>
                  <a:cubicBezTo>
                    <a:pt x="-3705" y="254354"/>
                    <a:pt x="-6880" y="295100"/>
                    <a:pt x="17462" y="27657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6" name="フリーフォーム 1155">
              <a:extLst>
                <a:ext uri="{FF2B5EF4-FFF2-40B4-BE49-F238E27FC236}">
                  <a16:creationId xmlns:a16="http://schemas.microsoft.com/office/drawing/2014/main" id="{068A4ABC-3474-DA2B-E36A-25B828600F05}"/>
                </a:ext>
              </a:extLst>
            </p:cNvPr>
            <p:cNvSpPr/>
            <p:nvPr/>
          </p:nvSpPr>
          <p:spPr>
            <a:xfrm>
              <a:off x="606395" y="9001005"/>
              <a:ext cx="95563" cy="549942"/>
            </a:xfrm>
            <a:custGeom>
              <a:avLst/>
              <a:gdLst>
                <a:gd name="connsiteX0" fmla="*/ 95280 w 95563"/>
                <a:gd name="connsiteY0" fmla="*/ 120 h 549942"/>
                <a:gd name="connsiteX1" fmla="*/ 31780 w 95563"/>
                <a:gd name="connsiteY1" fmla="*/ 222370 h 549942"/>
                <a:gd name="connsiteX2" fmla="*/ 25430 w 95563"/>
                <a:gd name="connsiteY2" fmla="*/ 539870 h 549942"/>
                <a:gd name="connsiteX3" fmla="*/ 25430 w 95563"/>
                <a:gd name="connsiteY3" fmla="*/ 450970 h 549942"/>
                <a:gd name="connsiteX4" fmla="*/ 3205 w 95563"/>
                <a:gd name="connsiteY4" fmla="*/ 250945 h 549942"/>
                <a:gd name="connsiteX5" fmla="*/ 95280 w 95563"/>
                <a:gd name="connsiteY5" fmla="*/ 120 h 54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563" h="549942">
                  <a:moveTo>
                    <a:pt x="95280" y="120"/>
                  </a:moveTo>
                  <a:cubicBezTo>
                    <a:pt x="100042" y="-4642"/>
                    <a:pt x="43422" y="132412"/>
                    <a:pt x="31780" y="222370"/>
                  </a:cubicBezTo>
                  <a:cubicBezTo>
                    <a:pt x="20138" y="312328"/>
                    <a:pt x="26488" y="501770"/>
                    <a:pt x="25430" y="539870"/>
                  </a:cubicBezTo>
                  <a:cubicBezTo>
                    <a:pt x="24372" y="577970"/>
                    <a:pt x="29134" y="499124"/>
                    <a:pt x="25430" y="450970"/>
                  </a:cubicBezTo>
                  <a:cubicBezTo>
                    <a:pt x="21726" y="402816"/>
                    <a:pt x="-10024" y="327674"/>
                    <a:pt x="3205" y="250945"/>
                  </a:cubicBezTo>
                  <a:cubicBezTo>
                    <a:pt x="16434" y="174216"/>
                    <a:pt x="90518" y="4882"/>
                    <a:pt x="95280" y="12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7" name="フリーフォーム 1156">
              <a:extLst>
                <a:ext uri="{FF2B5EF4-FFF2-40B4-BE49-F238E27FC236}">
                  <a16:creationId xmlns:a16="http://schemas.microsoft.com/office/drawing/2014/main" id="{143349AF-16D5-111B-B934-2D40643ACA5D}"/>
                </a:ext>
              </a:extLst>
            </p:cNvPr>
            <p:cNvSpPr/>
            <p:nvPr/>
          </p:nvSpPr>
          <p:spPr>
            <a:xfrm>
              <a:off x="531189" y="9046589"/>
              <a:ext cx="105141" cy="607019"/>
            </a:xfrm>
            <a:custGeom>
              <a:avLst/>
              <a:gdLst>
                <a:gd name="connsiteX0" fmla="*/ 103811 w 105141"/>
                <a:gd name="connsiteY0" fmla="*/ 2161 h 607019"/>
                <a:gd name="connsiteX1" fmla="*/ 62536 w 105141"/>
                <a:gd name="connsiteY1" fmla="*/ 148211 h 607019"/>
                <a:gd name="connsiteX2" fmla="*/ 37136 w 105141"/>
                <a:gd name="connsiteY2" fmla="*/ 322836 h 607019"/>
                <a:gd name="connsiteX3" fmla="*/ 81586 w 105141"/>
                <a:gd name="connsiteY3" fmla="*/ 595886 h 607019"/>
                <a:gd name="connsiteX4" fmla="*/ 68886 w 105141"/>
                <a:gd name="connsiteY4" fmla="*/ 522861 h 607019"/>
                <a:gd name="connsiteX5" fmla="*/ 8561 w 105141"/>
                <a:gd name="connsiteY5" fmla="*/ 237111 h 607019"/>
                <a:gd name="connsiteX6" fmla="*/ 8561 w 105141"/>
                <a:gd name="connsiteY6" fmla="*/ 262511 h 607019"/>
                <a:gd name="connsiteX7" fmla="*/ 103811 w 105141"/>
                <a:gd name="connsiteY7" fmla="*/ 2161 h 607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5141" h="607019">
                  <a:moveTo>
                    <a:pt x="103811" y="2161"/>
                  </a:moveTo>
                  <a:cubicBezTo>
                    <a:pt x="112807" y="-16889"/>
                    <a:pt x="73648" y="94765"/>
                    <a:pt x="62536" y="148211"/>
                  </a:cubicBezTo>
                  <a:cubicBezTo>
                    <a:pt x="51423" y="201657"/>
                    <a:pt x="33961" y="248224"/>
                    <a:pt x="37136" y="322836"/>
                  </a:cubicBezTo>
                  <a:cubicBezTo>
                    <a:pt x="40311" y="397448"/>
                    <a:pt x="76294" y="562549"/>
                    <a:pt x="81586" y="595886"/>
                  </a:cubicBezTo>
                  <a:cubicBezTo>
                    <a:pt x="86878" y="629223"/>
                    <a:pt x="81057" y="582657"/>
                    <a:pt x="68886" y="522861"/>
                  </a:cubicBezTo>
                  <a:cubicBezTo>
                    <a:pt x="56715" y="463065"/>
                    <a:pt x="18615" y="280503"/>
                    <a:pt x="8561" y="237111"/>
                  </a:cubicBezTo>
                  <a:cubicBezTo>
                    <a:pt x="-1493" y="193719"/>
                    <a:pt x="-4139" y="305374"/>
                    <a:pt x="8561" y="262511"/>
                  </a:cubicBezTo>
                  <a:cubicBezTo>
                    <a:pt x="21261" y="219649"/>
                    <a:pt x="94815" y="21211"/>
                    <a:pt x="103811" y="216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8" name="フリーフォーム 1157">
              <a:extLst>
                <a:ext uri="{FF2B5EF4-FFF2-40B4-BE49-F238E27FC236}">
                  <a16:creationId xmlns:a16="http://schemas.microsoft.com/office/drawing/2014/main" id="{9B28A5A9-8A7E-A8DA-FA1E-C84F64D7271D}"/>
                </a:ext>
              </a:extLst>
            </p:cNvPr>
            <p:cNvSpPr/>
            <p:nvPr/>
          </p:nvSpPr>
          <p:spPr>
            <a:xfrm>
              <a:off x="451021" y="9461468"/>
              <a:ext cx="169196" cy="828380"/>
            </a:xfrm>
            <a:custGeom>
              <a:avLst/>
              <a:gdLst>
                <a:gd name="connsiteX0" fmla="*/ 168104 w 169196"/>
                <a:gd name="connsiteY0" fmla="*/ 32 h 828380"/>
                <a:gd name="connsiteX1" fmla="*/ 88729 w 169196"/>
                <a:gd name="connsiteY1" fmla="*/ 247682 h 828380"/>
                <a:gd name="connsiteX2" fmla="*/ 3004 w 169196"/>
                <a:gd name="connsiteY2" fmla="*/ 558832 h 828380"/>
                <a:gd name="connsiteX3" fmla="*/ 22054 w 169196"/>
                <a:gd name="connsiteY3" fmla="*/ 473107 h 828380"/>
                <a:gd name="connsiteX4" fmla="*/ 47454 w 169196"/>
                <a:gd name="connsiteY4" fmla="*/ 825532 h 828380"/>
                <a:gd name="connsiteX5" fmla="*/ 44279 w 169196"/>
                <a:gd name="connsiteY5" fmla="*/ 619157 h 828380"/>
                <a:gd name="connsiteX6" fmla="*/ 28404 w 169196"/>
                <a:gd name="connsiteY6" fmla="*/ 263557 h 828380"/>
                <a:gd name="connsiteX7" fmla="*/ 168104 w 169196"/>
                <a:gd name="connsiteY7" fmla="*/ 32 h 828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9196" h="828380">
                  <a:moveTo>
                    <a:pt x="168104" y="32"/>
                  </a:moveTo>
                  <a:cubicBezTo>
                    <a:pt x="178158" y="-2614"/>
                    <a:pt x="116246" y="154549"/>
                    <a:pt x="88729" y="247682"/>
                  </a:cubicBezTo>
                  <a:cubicBezTo>
                    <a:pt x="61212" y="340815"/>
                    <a:pt x="14116" y="521261"/>
                    <a:pt x="3004" y="558832"/>
                  </a:cubicBezTo>
                  <a:cubicBezTo>
                    <a:pt x="-8109" y="596403"/>
                    <a:pt x="14646" y="428657"/>
                    <a:pt x="22054" y="473107"/>
                  </a:cubicBezTo>
                  <a:cubicBezTo>
                    <a:pt x="29462" y="517557"/>
                    <a:pt x="43750" y="801190"/>
                    <a:pt x="47454" y="825532"/>
                  </a:cubicBezTo>
                  <a:cubicBezTo>
                    <a:pt x="51158" y="849874"/>
                    <a:pt x="47454" y="712819"/>
                    <a:pt x="44279" y="619157"/>
                  </a:cubicBezTo>
                  <a:cubicBezTo>
                    <a:pt x="41104" y="525495"/>
                    <a:pt x="11471" y="367803"/>
                    <a:pt x="28404" y="263557"/>
                  </a:cubicBezTo>
                  <a:cubicBezTo>
                    <a:pt x="45337" y="159311"/>
                    <a:pt x="158050" y="2678"/>
                    <a:pt x="168104" y="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9" name="フリーフォーム 1158">
              <a:extLst>
                <a:ext uri="{FF2B5EF4-FFF2-40B4-BE49-F238E27FC236}">
                  <a16:creationId xmlns:a16="http://schemas.microsoft.com/office/drawing/2014/main" id="{90FCEA2B-DFD5-FFBC-861F-4CC3D9CD2B04}"/>
                </a:ext>
              </a:extLst>
            </p:cNvPr>
            <p:cNvSpPr/>
            <p:nvPr/>
          </p:nvSpPr>
          <p:spPr>
            <a:xfrm>
              <a:off x="770447" y="9019938"/>
              <a:ext cx="191615" cy="1578212"/>
            </a:xfrm>
            <a:custGeom>
              <a:avLst/>
              <a:gdLst>
                <a:gd name="connsiteX0" fmla="*/ 36003 w 191615"/>
                <a:gd name="connsiteY0" fmla="*/ 31987 h 1578212"/>
                <a:gd name="connsiteX1" fmla="*/ 29653 w 191615"/>
                <a:gd name="connsiteY1" fmla="*/ 486012 h 1578212"/>
                <a:gd name="connsiteX2" fmla="*/ 191578 w 191615"/>
                <a:gd name="connsiteY2" fmla="*/ 1578212 h 1578212"/>
                <a:gd name="connsiteX3" fmla="*/ 13778 w 191615"/>
                <a:gd name="connsiteY3" fmla="*/ 486012 h 1578212"/>
                <a:gd name="connsiteX4" fmla="*/ 13778 w 191615"/>
                <a:gd name="connsiteY4" fmla="*/ 85962 h 1578212"/>
                <a:gd name="connsiteX5" fmla="*/ 36003 w 191615"/>
                <a:gd name="connsiteY5" fmla="*/ 31987 h 1578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1615" h="1578212">
                  <a:moveTo>
                    <a:pt x="36003" y="31987"/>
                  </a:moveTo>
                  <a:cubicBezTo>
                    <a:pt x="38649" y="98662"/>
                    <a:pt x="3724" y="228308"/>
                    <a:pt x="29653" y="486012"/>
                  </a:cubicBezTo>
                  <a:cubicBezTo>
                    <a:pt x="55582" y="743716"/>
                    <a:pt x="194224" y="1578212"/>
                    <a:pt x="191578" y="1578212"/>
                  </a:cubicBezTo>
                  <a:cubicBezTo>
                    <a:pt x="188932" y="1578212"/>
                    <a:pt x="43411" y="734720"/>
                    <a:pt x="13778" y="486012"/>
                  </a:cubicBezTo>
                  <a:cubicBezTo>
                    <a:pt x="-15855" y="237304"/>
                    <a:pt x="11132" y="159516"/>
                    <a:pt x="13778" y="85962"/>
                  </a:cubicBezTo>
                  <a:cubicBezTo>
                    <a:pt x="16424" y="12408"/>
                    <a:pt x="33357" y="-34688"/>
                    <a:pt x="36003" y="319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0" name="フリーフォーム 1159">
              <a:extLst>
                <a:ext uri="{FF2B5EF4-FFF2-40B4-BE49-F238E27FC236}">
                  <a16:creationId xmlns:a16="http://schemas.microsoft.com/office/drawing/2014/main" id="{6254090B-3027-0E5B-D091-3CD891746B6E}"/>
                </a:ext>
              </a:extLst>
            </p:cNvPr>
            <p:cNvSpPr/>
            <p:nvPr/>
          </p:nvSpPr>
          <p:spPr>
            <a:xfrm>
              <a:off x="341486" y="9778996"/>
              <a:ext cx="208475" cy="845114"/>
            </a:xfrm>
            <a:custGeom>
              <a:avLst/>
              <a:gdLst>
                <a:gd name="connsiteX0" fmla="*/ 207789 w 208475"/>
                <a:gd name="connsiteY0" fmla="*/ 4 h 845114"/>
                <a:gd name="connsiteX1" fmla="*/ 185564 w 208475"/>
                <a:gd name="connsiteY1" fmla="*/ 285754 h 845114"/>
                <a:gd name="connsiteX2" fmla="*/ 71264 w 208475"/>
                <a:gd name="connsiteY2" fmla="*/ 501654 h 845114"/>
                <a:gd name="connsiteX3" fmla="*/ 90314 w 208475"/>
                <a:gd name="connsiteY3" fmla="*/ 444504 h 845114"/>
                <a:gd name="connsiteX4" fmla="*/ 29989 w 208475"/>
                <a:gd name="connsiteY4" fmla="*/ 625479 h 845114"/>
                <a:gd name="connsiteX5" fmla="*/ 1414 w 208475"/>
                <a:gd name="connsiteY5" fmla="*/ 844554 h 845114"/>
                <a:gd name="connsiteX6" fmla="*/ 17289 w 208475"/>
                <a:gd name="connsiteY6" fmla="*/ 676279 h 845114"/>
                <a:gd name="connsiteX7" fmla="*/ 125239 w 208475"/>
                <a:gd name="connsiteY7" fmla="*/ 317504 h 845114"/>
                <a:gd name="connsiteX8" fmla="*/ 147464 w 208475"/>
                <a:gd name="connsiteY8" fmla="*/ 238129 h 845114"/>
                <a:gd name="connsiteX9" fmla="*/ 172864 w 208475"/>
                <a:gd name="connsiteY9" fmla="*/ 292104 h 845114"/>
                <a:gd name="connsiteX10" fmla="*/ 207789 w 208475"/>
                <a:gd name="connsiteY10" fmla="*/ 4 h 845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8475" h="845114">
                  <a:moveTo>
                    <a:pt x="207789" y="4"/>
                  </a:moveTo>
                  <a:cubicBezTo>
                    <a:pt x="209906" y="-1054"/>
                    <a:pt x="208318" y="202146"/>
                    <a:pt x="185564" y="285754"/>
                  </a:cubicBezTo>
                  <a:cubicBezTo>
                    <a:pt x="162810" y="369362"/>
                    <a:pt x="87139" y="475196"/>
                    <a:pt x="71264" y="501654"/>
                  </a:cubicBezTo>
                  <a:cubicBezTo>
                    <a:pt x="55389" y="528112"/>
                    <a:pt x="90314" y="444504"/>
                    <a:pt x="90314" y="444504"/>
                  </a:cubicBezTo>
                  <a:cubicBezTo>
                    <a:pt x="83435" y="465141"/>
                    <a:pt x="44806" y="558804"/>
                    <a:pt x="29989" y="625479"/>
                  </a:cubicBezTo>
                  <a:cubicBezTo>
                    <a:pt x="15172" y="692154"/>
                    <a:pt x="3531" y="836087"/>
                    <a:pt x="1414" y="844554"/>
                  </a:cubicBezTo>
                  <a:cubicBezTo>
                    <a:pt x="-703" y="853021"/>
                    <a:pt x="-3349" y="764121"/>
                    <a:pt x="17289" y="676279"/>
                  </a:cubicBezTo>
                  <a:cubicBezTo>
                    <a:pt x="37926" y="588437"/>
                    <a:pt x="103543" y="390529"/>
                    <a:pt x="125239" y="317504"/>
                  </a:cubicBezTo>
                  <a:cubicBezTo>
                    <a:pt x="146935" y="244479"/>
                    <a:pt x="139527" y="242362"/>
                    <a:pt x="147464" y="238129"/>
                  </a:cubicBezTo>
                  <a:cubicBezTo>
                    <a:pt x="155401" y="233896"/>
                    <a:pt x="164927" y="327029"/>
                    <a:pt x="172864" y="292104"/>
                  </a:cubicBezTo>
                  <a:cubicBezTo>
                    <a:pt x="180801" y="257179"/>
                    <a:pt x="205672" y="1062"/>
                    <a:pt x="207789" y="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1" name="フリーフォーム 1160">
              <a:extLst>
                <a:ext uri="{FF2B5EF4-FFF2-40B4-BE49-F238E27FC236}">
                  <a16:creationId xmlns:a16="http://schemas.microsoft.com/office/drawing/2014/main" id="{765AF61E-4E5A-2188-D210-9FF73F7708A5}"/>
                </a:ext>
              </a:extLst>
            </p:cNvPr>
            <p:cNvSpPr/>
            <p:nvPr/>
          </p:nvSpPr>
          <p:spPr>
            <a:xfrm>
              <a:off x="5657594" y="7231738"/>
              <a:ext cx="849037" cy="804772"/>
            </a:xfrm>
            <a:custGeom>
              <a:avLst/>
              <a:gdLst>
                <a:gd name="connsiteX0" fmla="*/ 256 w 849037"/>
                <a:gd name="connsiteY0" fmla="*/ 912 h 804772"/>
                <a:gd name="connsiteX1" fmla="*/ 212981 w 849037"/>
                <a:gd name="connsiteY1" fmla="*/ 270787 h 804772"/>
                <a:gd name="connsiteX2" fmla="*/ 393956 w 849037"/>
                <a:gd name="connsiteY2" fmla="*/ 416837 h 804772"/>
                <a:gd name="connsiteX3" fmla="*/ 390781 w 849037"/>
                <a:gd name="connsiteY3" fmla="*/ 391437 h 804772"/>
                <a:gd name="connsiteX4" fmla="*/ 600331 w 849037"/>
                <a:gd name="connsiteY4" fmla="*/ 597812 h 804772"/>
                <a:gd name="connsiteX5" fmla="*/ 847981 w 849037"/>
                <a:gd name="connsiteY5" fmla="*/ 804187 h 804772"/>
                <a:gd name="connsiteX6" fmla="*/ 695581 w 849037"/>
                <a:gd name="connsiteY6" fmla="*/ 664487 h 804772"/>
                <a:gd name="connsiteX7" fmla="*/ 273306 w 849037"/>
                <a:gd name="connsiteY7" fmla="*/ 289837 h 804772"/>
                <a:gd name="connsiteX8" fmla="*/ 114556 w 849037"/>
                <a:gd name="connsiteY8" fmla="*/ 80287 h 804772"/>
                <a:gd name="connsiteX9" fmla="*/ 168531 w 849037"/>
                <a:gd name="connsiteY9" fmla="*/ 178712 h 804772"/>
                <a:gd name="connsiteX10" fmla="*/ 256 w 849037"/>
                <a:gd name="connsiteY10" fmla="*/ 912 h 804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49037" h="804772">
                  <a:moveTo>
                    <a:pt x="256" y="912"/>
                  </a:moveTo>
                  <a:cubicBezTo>
                    <a:pt x="7664" y="16258"/>
                    <a:pt x="147364" y="201466"/>
                    <a:pt x="212981" y="270787"/>
                  </a:cubicBezTo>
                  <a:cubicBezTo>
                    <a:pt x="278598" y="340108"/>
                    <a:pt x="364323" y="396729"/>
                    <a:pt x="393956" y="416837"/>
                  </a:cubicBezTo>
                  <a:cubicBezTo>
                    <a:pt x="423589" y="436945"/>
                    <a:pt x="356385" y="361274"/>
                    <a:pt x="390781" y="391437"/>
                  </a:cubicBezTo>
                  <a:cubicBezTo>
                    <a:pt x="425177" y="421600"/>
                    <a:pt x="524131" y="529020"/>
                    <a:pt x="600331" y="597812"/>
                  </a:cubicBezTo>
                  <a:cubicBezTo>
                    <a:pt x="676531" y="666604"/>
                    <a:pt x="832106" y="793075"/>
                    <a:pt x="847981" y="804187"/>
                  </a:cubicBezTo>
                  <a:cubicBezTo>
                    <a:pt x="863856" y="815300"/>
                    <a:pt x="695581" y="664487"/>
                    <a:pt x="695581" y="664487"/>
                  </a:cubicBezTo>
                  <a:cubicBezTo>
                    <a:pt x="599802" y="578762"/>
                    <a:pt x="370143" y="387204"/>
                    <a:pt x="273306" y="289837"/>
                  </a:cubicBezTo>
                  <a:cubicBezTo>
                    <a:pt x="176469" y="192470"/>
                    <a:pt x="132019" y="98808"/>
                    <a:pt x="114556" y="80287"/>
                  </a:cubicBezTo>
                  <a:cubicBezTo>
                    <a:pt x="97094" y="61766"/>
                    <a:pt x="188639" y="188766"/>
                    <a:pt x="168531" y="178712"/>
                  </a:cubicBezTo>
                  <a:cubicBezTo>
                    <a:pt x="148423" y="168658"/>
                    <a:pt x="-7152" y="-14434"/>
                    <a:pt x="256" y="9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2" name="フリーフォーム 1161">
              <a:extLst>
                <a:ext uri="{FF2B5EF4-FFF2-40B4-BE49-F238E27FC236}">
                  <a16:creationId xmlns:a16="http://schemas.microsoft.com/office/drawing/2014/main" id="{FA1CBD9B-86C2-CED1-78E1-68D4DB8C8011}"/>
                </a:ext>
              </a:extLst>
            </p:cNvPr>
            <p:cNvSpPr/>
            <p:nvPr/>
          </p:nvSpPr>
          <p:spPr>
            <a:xfrm>
              <a:off x="5317769" y="7386687"/>
              <a:ext cx="404841" cy="1288158"/>
            </a:xfrm>
            <a:custGeom>
              <a:avLst/>
              <a:gdLst>
                <a:gd name="connsiteX0" fmla="*/ 403581 w 404841"/>
                <a:gd name="connsiteY0" fmla="*/ 1538 h 1288158"/>
                <a:gd name="connsiteX1" fmla="*/ 349606 w 404841"/>
                <a:gd name="connsiteY1" fmla="*/ 865138 h 1288158"/>
                <a:gd name="connsiteX2" fmla="*/ 355956 w 404841"/>
                <a:gd name="connsiteY2" fmla="*/ 836563 h 1288158"/>
                <a:gd name="connsiteX3" fmla="*/ 336906 w 404841"/>
                <a:gd name="connsiteY3" fmla="*/ 969913 h 1288158"/>
                <a:gd name="connsiteX4" fmla="*/ 60681 w 404841"/>
                <a:gd name="connsiteY4" fmla="*/ 1230263 h 1288158"/>
                <a:gd name="connsiteX5" fmla="*/ 9881 w 404841"/>
                <a:gd name="connsiteY5" fmla="*/ 1284238 h 1288158"/>
                <a:gd name="connsiteX6" fmla="*/ 203556 w 404841"/>
                <a:gd name="connsiteY6" fmla="*/ 1160413 h 1288158"/>
                <a:gd name="connsiteX7" fmla="*/ 359131 w 404841"/>
                <a:gd name="connsiteY7" fmla="*/ 941338 h 1288158"/>
                <a:gd name="connsiteX8" fmla="*/ 403581 w 404841"/>
                <a:gd name="connsiteY8" fmla="*/ 585738 h 1288158"/>
                <a:gd name="connsiteX9" fmla="*/ 387706 w 404841"/>
                <a:gd name="connsiteY9" fmla="*/ 652413 h 1288158"/>
                <a:gd name="connsiteX10" fmla="*/ 403581 w 404841"/>
                <a:gd name="connsiteY10" fmla="*/ 1538 h 1288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4841" h="1288158">
                  <a:moveTo>
                    <a:pt x="403581" y="1538"/>
                  </a:moveTo>
                  <a:cubicBezTo>
                    <a:pt x="397231" y="36992"/>
                    <a:pt x="357543" y="725967"/>
                    <a:pt x="349606" y="865138"/>
                  </a:cubicBezTo>
                  <a:cubicBezTo>
                    <a:pt x="341668" y="1004309"/>
                    <a:pt x="358073" y="819101"/>
                    <a:pt x="355956" y="836563"/>
                  </a:cubicBezTo>
                  <a:cubicBezTo>
                    <a:pt x="353839" y="854025"/>
                    <a:pt x="386118" y="904296"/>
                    <a:pt x="336906" y="969913"/>
                  </a:cubicBezTo>
                  <a:cubicBezTo>
                    <a:pt x="287693" y="1035530"/>
                    <a:pt x="115185" y="1177876"/>
                    <a:pt x="60681" y="1230263"/>
                  </a:cubicBezTo>
                  <a:cubicBezTo>
                    <a:pt x="6177" y="1282650"/>
                    <a:pt x="-13932" y="1295880"/>
                    <a:pt x="9881" y="1284238"/>
                  </a:cubicBezTo>
                  <a:cubicBezTo>
                    <a:pt x="33694" y="1272596"/>
                    <a:pt x="145348" y="1217563"/>
                    <a:pt x="203556" y="1160413"/>
                  </a:cubicBezTo>
                  <a:cubicBezTo>
                    <a:pt x="261764" y="1103263"/>
                    <a:pt x="325794" y="1037117"/>
                    <a:pt x="359131" y="941338"/>
                  </a:cubicBezTo>
                  <a:cubicBezTo>
                    <a:pt x="392468" y="845559"/>
                    <a:pt x="398819" y="633892"/>
                    <a:pt x="403581" y="585738"/>
                  </a:cubicBezTo>
                  <a:cubicBezTo>
                    <a:pt x="408343" y="537584"/>
                    <a:pt x="385060" y="750838"/>
                    <a:pt x="387706" y="652413"/>
                  </a:cubicBezTo>
                  <a:cubicBezTo>
                    <a:pt x="390352" y="553988"/>
                    <a:pt x="409931" y="-33916"/>
                    <a:pt x="403581" y="153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3" name="フリーフォーム 1162">
              <a:extLst>
                <a:ext uri="{FF2B5EF4-FFF2-40B4-BE49-F238E27FC236}">
                  <a16:creationId xmlns:a16="http://schemas.microsoft.com/office/drawing/2014/main" id="{2DC1986C-19FE-C2F0-3705-B24547C8F645}"/>
                </a:ext>
              </a:extLst>
            </p:cNvPr>
            <p:cNvSpPr/>
            <p:nvPr/>
          </p:nvSpPr>
          <p:spPr>
            <a:xfrm>
              <a:off x="5304693" y="8504615"/>
              <a:ext cx="299687" cy="1478511"/>
            </a:xfrm>
            <a:custGeom>
              <a:avLst/>
              <a:gdLst>
                <a:gd name="connsiteX0" fmla="*/ 299182 w 299687"/>
                <a:gd name="connsiteY0" fmla="*/ 1210 h 1478511"/>
                <a:gd name="connsiteX1" fmla="*/ 108682 w 299687"/>
                <a:gd name="connsiteY1" fmla="*/ 753685 h 1478511"/>
                <a:gd name="connsiteX2" fmla="*/ 732 w 299687"/>
                <a:gd name="connsiteY2" fmla="*/ 1477585 h 1478511"/>
                <a:gd name="connsiteX3" fmla="*/ 159482 w 299687"/>
                <a:gd name="connsiteY3" fmla="*/ 601285 h 1478511"/>
                <a:gd name="connsiteX4" fmla="*/ 299182 w 299687"/>
                <a:gd name="connsiteY4" fmla="*/ 1210 h 1478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9687" h="1478511">
                  <a:moveTo>
                    <a:pt x="299182" y="1210"/>
                  </a:moveTo>
                  <a:cubicBezTo>
                    <a:pt x="290715" y="26610"/>
                    <a:pt x="158424" y="507623"/>
                    <a:pt x="108682" y="753685"/>
                  </a:cubicBezTo>
                  <a:cubicBezTo>
                    <a:pt x="58940" y="999748"/>
                    <a:pt x="-7735" y="1502985"/>
                    <a:pt x="732" y="1477585"/>
                  </a:cubicBezTo>
                  <a:cubicBezTo>
                    <a:pt x="9199" y="1452185"/>
                    <a:pt x="111328" y="846818"/>
                    <a:pt x="159482" y="601285"/>
                  </a:cubicBezTo>
                  <a:cubicBezTo>
                    <a:pt x="207636" y="355752"/>
                    <a:pt x="307649" y="-24190"/>
                    <a:pt x="299182" y="121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4" name="フリーフォーム 1163">
              <a:extLst>
                <a:ext uri="{FF2B5EF4-FFF2-40B4-BE49-F238E27FC236}">
                  <a16:creationId xmlns:a16="http://schemas.microsoft.com/office/drawing/2014/main" id="{429EB2A4-9CBA-3619-EF66-EFA6322BDB01}"/>
                </a:ext>
              </a:extLst>
            </p:cNvPr>
            <p:cNvSpPr/>
            <p:nvPr/>
          </p:nvSpPr>
          <p:spPr>
            <a:xfrm>
              <a:off x="5620593" y="8425483"/>
              <a:ext cx="577127" cy="872713"/>
            </a:xfrm>
            <a:custGeom>
              <a:avLst/>
              <a:gdLst>
                <a:gd name="connsiteX0" fmla="*/ 8682 w 577127"/>
                <a:gd name="connsiteY0" fmla="*/ 13667 h 872713"/>
                <a:gd name="connsiteX1" fmla="*/ 548432 w 577127"/>
                <a:gd name="connsiteY1" fmla="*/ 826467 h 872713"/>
                <a:gd name="connsiteX2" fmla="*/ 462707 w 577127"/>
                <a:gd name="connsiteY2" fmla="*/ 715342 h 872713"/>
                <a:gd name="connsiteX3" fmla="*/ 119807 w 577127"/>
                <a:gd name="connsiteY3" fmla="*/ 239092 h 872713"/>
                <a:gd name="connsiteX4" fmla="*/ 208707 w 577127"/>
                <a:gd name="connsiteY4" fmla="*/ 312117 h 872713"/>
                <a:gd name="connsiteX5" fmla="*/ 8682 w 577127"/>
                <a:gd name="connsiteY5" fmla="*/ 13667 h 872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7127" h="872713">
                  <a:moveTo>
                    <a:pt x="8682" y="13667"/>
                  </a:moveTo>
                  <a:lnTo>
                    <a:pt x="548432" y="826467"/>
                  </a:lnTo>
                  <a:cubicBezTo>
                    <a:pt x="624103" y="943413"/>
                    <a:pt x="534144" y="813238"/>
                    <a:pt x="462707" y="715342"/>
                  </a:cubicBezTo>
                  <a:cubicBezTo>
                    <a:pt x="391270" y="617446"/>
                    <a:pt x="162140" y="306296"/>
                    <a:pt x="119807" y="239092"/>
                  </a:cubicBezTo>
                  <a:cubicBezTo>
                    <a:pt x="77474" y="171888"/>
                    <a:pt x="227228" y="352334"/>
                    <a:pt x="208707" y="312117"/>
                  </a:cubicBezTo>
                  <a:cubicBezTo>
                    <a:pt x="190186" y="271900"/>
                    <a:pt x="-47939" y="-72058"/>
                    <a:pt x="8682" y="1366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5" name="フリーフォーム 1164">
              <a:extLst>
                <a:ext uri="{FF2B5EF4-FFF2-40B4-BE49-F238E27FC236}">
                  <a16:creationId xmlns:a16="http://schemas.microsoft.com/office/drawing/2014/main" id="{48EB06D1-D57F-9E07-B581-DB28D78774B6}"/>
                </a:ext>
              </a:extLst>
            </p:cNvPr>
            <p:cNvSpPr/>
            <p:nvPr/>
          </p:nvSpPr>
          <p:spPr>
            <a:xfrm>
              <a:off x="6107894" y="9032942"/>
              <a:ext cx="897188" cy="185910"/>
            </a:xfrm>
            <a:custGeom>
              <a:avLst/>
              <a:gdLst>
                <a:gd name="connsiteX0" fmla="*/ 19856 w 897188"/>
                <a:gd name="connsiteY0" fmla="*/ 149158 h 185910"/>
                <a:gd name="connsiteX1" fmla="*/ 807256 w 897188"/>
                <a:gd name="connsiteY1" fmla="*/ 18983 h 185910"/>
                <a:gd name="connsiteX2" fmla="*/ 848531 w 897188"/>
                <a:gd name="connsiteY2" fmla="*/ 6283 h 185910"/>
                <a:gd name="connsiteX3" fmla="*/ 527856 w 897188"/>
                <a:gd name="connsiteY3" fmla="*/ 72958 h 185910"/>
                <a:gd name="connsiteX4" fmla="*/ 277031 w 897188"/>
                <a:gd name="connsiteY4" fmla="*/ 130108 h 185910"/>
                <a:gd name="connsiteX5" fmla="*/ 842181 w 897188"/>
                <a:gd name="connsiteY5" fmla="*/ 34858 h 185910"/>
                <a:gd name="connsiteX6" fmla="*/ 140506 w 897188"/>
                <a:gd name="connsiteY6" fmla="*/ 180908 h 185910"/>
                <a:gd name="connsiteX7" fmla="*/ 229406 w 897188"/>
                <a:gd name="connsiteY7" fmla="*/ 152333 h 185910"/>
                <a:gd name="connsiteX8" fmla="*/ 19856 w 897188"/>
                <a:gd name="connsiteY8" fmla="*/ 149158 h 185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7188" h="185910">
                  <a:moveTo>
                    <a:pt x="19856" y="149158"/>
                  </a:moveTo>
                  <a:cubicBezTo>
                    <a:pt x="116164" y="126933"/>
                    <a:pt x="669144" y="42795"/>
                    <a:pt x="807256" y="18983"/>
                  </a:cubicBezTo>
                  <a:cubicBezTo>
                    <a:pt x="945368" y="-4829"/>
                    <a:pt x="895098" y="-2713"/>
                    <a:pt x="848531" y="6283"/>
                  </a:cubicBezTo>
                  <a:cubicBezTo>
                    <a:pt x="801964" y="15279"/>
                    <a:pt x="623106" y="52320"/>
                    <a:pt x="527856" y="72958"/>
                  </a:cubicBezTo>
                  <a:cubicBezTo>
                    <a:pt x="432606" y="93595"/>
                    <a:pt x="224644" y="136458"/>
                    <a:pt x="277031" y="130108"/>
                  </a:cubicBezTo>
                  <a:cubicBezTo>
                    <a:pt x="329418" y="123758"/>
                    <a:pt x="864935" y="26391"/>
                    <a:pt x="842181" y="34858"/>
                  </a:cubicBezTo>
                  <a:cubicBezTo>
                    <a:pt x="819427" y="43325"/>
                    <a:pt x="242635" y="161329"/>
                    <a:pt x="140506" y="180908"/>
                  </a:cubicBezTo>
                  <a:cubicBezTo>
                    <a:pt x="38377" y="200487"/>
                    <a:pt x="251102" y="156566"/>
                    <a:pt x="229406" y="152333"/>
                  </a:cubicBezTo>
                  <a:cubicBezTo>
                    <a:pt x="207710" y="148100"/>
                    <a:pt x="-76452" y="171383"/>
                    <a:pt x="19856" y="14915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6" name="フリーフォーム 1165">
              <a:extLst>
                <a:ext uri="{FF2B5EF4-FFF2-40B4-BE49-F238E27FC236}">
                  <a16:creationId xmlns:a16="http://schemas.microsoft.com/office/drawing/2014/main" id="{3D60145F-EAD2-DB58-F228-5233CF7BAAC2}"/>
                </a:ext>
              </a:extLst>
            </p:cNvPr>
            <p:cNvSpPr/>
            <p:nvPr/>
          </p:nvSpPr>
          <p:spPr>
            <a:xfrm>
              <a:off x="6464234" y="7942701"/>
              <a:ext cx="535675" cy="1146149"/>
            </a:xfrm>
            <a:custGeom>
              <a:avLst/>
              <a:gdLst>
                <a:gd name="connsiteX0" fmla="*/ 3241 w 535675"/>
                <a:gd name="connsiteY0" fmla="*/ 10674 h 1146149"/>
                <a:gd name="connsiteX1" fmla="*/ 387416 w 535675"/>
                <a:gd name="connsiteY1" fmla="*/ 829824 h 1146149"/>
                <a:gd name="connsiteX2" fmla="*/ 520766 w 535675"/>
                <a:gd name="connsiteY2" fmla="*/ 1125099 h 1146149"/>
                <a:gd name="connsiteX3" fmla="*/ 498541 w 535675"/>
                <a:gd name="connsiteY3" fmla="*/ 1042549 h 1146149"/>
                <a:gd name="connsiteX4" fmla="*/ 219141 w 535675"/>
                <a:gd name="connsiteY4" fmla="*/ 407549 h 1146149"/>
                <a:gd name="connsiteX5" fmla="*/ 3241 w 535675"/>
                <a:gd name="connsiteY5" fmla="*/ 10674 h 1146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5675" h="1146149">
                  <a:moveTo>
                    <a:pt x="3241" y="10674"/>
                  </a:moveTo>
                  <a:cubicBezTo>
                    <a:pt x="31287" y="81053"/>
                    <a:pt x="301162" y="644087"/>
                    <a:pt x="387416" y="829824"/>
                  </a:cubicBezTo>
                  <a:cubicBezTo>
                    <a:pt x="473670" y="1015562"/>
                    <a:pt x="502245" y="1089645"/>
                    <a:pt x="520766" y="1125099"/>
                  </a:cubicBezTo>
                  <a:cubicBezTo>
                    <a:pt x="539287" y="1160553"/>
                    <a:pt x="548812" y="1162141"/>
                    <a:pt x="498541" y="1042549"/>
                  </a:cubicBezTo>
                  <a:cubicBezTo>
                    <a:pt x="448270" y="922957"/>
                    <a:pt x="302220" y="580586"/>
                    <a:pt x="219141" y="407549"/>
                  </a:cubicBezTo>
                  <a:cubicBezTo>
                    <a:pt x="136062" y="234512"/>
                    <a:pt x="-24805" y="-59705"/>
                    <a:pt x="3241" y="1067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7" name="フリーフォーム 1166">
              <a:extLst>
                <a:ext uri="{FF2B5EF4-FFF2-40B4-BE49-F238E27FC236}">
                  <a16:creationId xmlns:a16="http://schemas.microsoft.com/office/drawing/2014/main" id="{AF23AB51-DCCE-7DC3-2E4F-2DDD79A75576}"/>
                </a:ext>
              </a:extLst>
            </p:cNvPr>
            <p:cNvSpPr/>
            <p:nvPr/>
          </p:nvSpPr>
          <p:spPr>
            <a:xfrm>
              <a:off x="6155171" y="9089776"/>
              <a:ext cx="1357193" cy="162244"/>
            </a:xfrm>
            <a:custGeom>
              <a:avLst/>
              <a:gdLst>
                <a:gd name="connsiteX0" fmla="*/ 7504 w 1357193"/>
                <a:gd name="connsiteY0" fmla="*/ 158999 h 162244"/>
                <a:gd name="connsiteX1" fmla="*/ 953654 w 1357193"/>
                <a:gd name="connsiteY1" fmla="*/ 25649 h 162244"/>
                <a:gd name="connsiteX2" fmla="*/ 1350529 w 1357193"/>
                <a:gd name="connsiteY2" fmla="*/ 249 h 162244"/>
                <a:gd name="connsiteX3" fmla="*/ 1153679 w 1357193"/>
                <a:gd name="connsiteY3" fmla="*/ 19299 h 162244"/>
                <a:gd name="connsiteX4" fmla="*/ 544079 w 1357193"/>
                <a:gd name="connsiteY4" fmla="*/ 111374 h 162244"/>
                <a:gd name="connsiteX5" fmla="*/ 7504 w 1357193"/>
                <a:gd name="connsiteY5" fmla="*/ 158999 h 162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7193" h="162244">
                  <a:moveTo>
                    <a:pt x="7504" y="158999"/>
                  </a:moveTo>
                  <a:cubicBezTo>
                    <a:pt x="75766" y="144712"/>
                    <a:pt x="729817" y="52107"/>
                    <a:pt x="953654" y="25649"/>
                  </a:cubicBezTo>
                  <a:cubicBezTo>
                    <a:pt x="1177492" y="-809"/>
                    <a:pt x="1317192" y="1307"/>
                    <a:pt x="1350529" y="249"/>
                  </a:cubicBezTo>
                  <a:cubicBezTo>
                    <a:pt x="1383866" y="-809"/>
                    <a:pt x="1288087" y="778"/>
                    <a:pt x="1153679" y="19299"/>
                  </a:cubicBezTo>
                  <a:cubicBezTo>
                    <a:pt x="1019271" y="37820"/>
                    <a:pt x="734050" y="85445"/>
                    <a:pt x="544079" y="111374"/>
                  </a:cubicBezTo>
                  <a:cubicBezTo>
                    <a:pt x="354108" y="137303"/>
                    <a:pt x="-60758" y="173286"/>
                    <a:pt x="7504" y="15899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8" name="フリーフォーム 1167">
              <a:extLst>
                <a:ext uri="{FF2B5EF4-FFF2-40B4-BE49-F238E27FC236}">
                  <a16:creationId xmlns:a16="http://schemas.microsoft.com/office/drawing/2014/main" id="{2AB64714-65FB-C4BF-70B7-1911D707A45A}"/>
                </a:ext>
              </a:extLst>
            </p:cNvPr>
            <p:cNvSpPr/>
            <p:nvPr/>
          </p:nvSpPr>
          <p:spPr>
            <a:xfrm>
              <a:off x="6254100" y="9103083"/>
              <a:ext cx="1302393" cy="169116"/>
            </a:xfrm>
            <a:custGeom>
              <a:avLst/>
              <a:gdLst>
                <a:gd name="connsiteX0" fmla="*/ 3825 w 1302393"/>
                <a:gd name="connsiteY0" fmla="*/ 167917 h 169116"/>
                <a:gd name="connsiteX1" fmla="*/ 1264300 w 1302393"/>
                <a:gd name="connsiteY1" fmla="*/ 2817 h 169116"/>
                <a:gd name="connsiteX2" fmla="*/ 886475 w 1302393"/>
                <a:gd name="connsiteY2" fmla="*/ 72667 h 169116"/>
                <a:gd name="connsiteX3" fmla="*/ 3825 w 1302393"/>
                <a:gd name="connsiteY3" fmla="*/ 167917 h 169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02393" h="169116">
                  <a:moveTo>
                    <a:pt x="3825" y="167917"/>
                  </a:moveTo>
                  <a:cubicBezTo>
                    <a:pt x="66796" y="156275"/>
                    <a:pt x="1117192" y="18692"/>
                    <a:pt x="1264300" y="2817"/>
                  </a:cubicBezTo>
                  <a:cubicBezTo>
                    <a:pt x="1411408" y="-13058"/>
                    <a:pt x="1099729" y="41975"/>
                    <a:pt x="886475" y="72667"/>
                  </a:cubicBezTo>
                  <a:cubicBezTo>
                    <a:pt x="673221" y="103359"/>
                    <a:pt x="-59146" y="179559"/>
                    <a:pt x="3825" y="16791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9" name="フリーフォーム 1168">
              <a:extLst>
                <a:ext uri="{FF2B5EF4-FFF2-40B4-BE49-F238E27FC236}">
                  <a16:creationId xmlns:a16="http://schemas.microsoft.com/office/drawing/2014/main" id="{641803DB-00BD-9EB3-60FB-83FE8CDB91AA}"/>
                </a:ext>
              </a:extLst>
            </p:cNvPr>
            <p:cNvSpPr/>
            <p:nvPr/>
          </p:nvSpPr>
          <p:spPr>
            <a:xfrm>
              <a:off x="6993653" y="9054757"/>
              <a:ext cx="660242" cy="1538780"/>
            </a:xfrm>
            <a:custGeom>
              <a:avLst/>
              <a:gdLst>
                <a:gd name="connsiteX0" fmla="*/ 508872 w 660242"/>
                <a:gd name="connsiteY0" fmla="*/ 343 h 1538780"/>
                <a:gd name="connsiteX1" fmla="*/ 572372 w 660242"/>
                <a:gd name="connsiteY1" fmla="*/ 114643 h 1538780"/>
                <a:gd name="connsiteX2" fmla="*/ 518397 w 660242"/>
                <a:gd name="connsiteY2" fmla="*/ 282918 h 1538780"/>
                <a:gd name="connsiteX3" fmla="*/ 566022 w 660242"/>
                <a:gd name="connsiteY3" fmla="*/ 257518 h 1538780"/>
                <a:gd name="connsiteX4" fmla="*/ 200897 w 660242"/>
                <a:gd name="connsiteY4" fmla="*/ 1063968 h 1538780"/>
                <a:gd name="connsiteX5" fmla="*/ 872 w 660242"/>
                <a:gd name="connsiteY5" fmla="*/ 1527518 h 1538780"/>
                <a:gd name="connsiteX6" fmla="*/ 150097 w 660242"/>
                <a:gd name="connsiteY6" fmla="*/ 1289393 h 1538780"/>
                <a:gd name="connsiteX7" fmla="*/ 626347 w 660242"/>
                <a:gd name="connsiteY7" fmla="*/ 178143 h 1538780"/>
                <a:gd name="connsiteX8" fmla="*/ 619997 w 660242"/>
                <a:gd name="connsiteY8" fmla="*/ 133693 h 1538780"/>
                <a:gd name="connsiteX9" fmla="*/ 607297 w 660242"/>
                <a:gd name="connsiteY9" fmla="*/ 194018 h 1538780"/>
                <a:gd name="connsiteX10" fmla="*/ 591422 w 660242"/>
                <a:gd name="connsiteY10" fmla="*/ 82893 h 1538780"/>
                <a:gd name="connsiteX11" fmla="*/ 508872 w 660242"/>
                <a:gd name="connsiteY11" fmla="*/ 343 h 1538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60242" h="1538780">
                  <a:moveTo>
                    <a:pt x="508872" y="343"/>
                  </a:moveTo>
                  <a:cubicBezTo>
                    <a:pt x="505697" y="5635"/>
                    <a:pt x="570785" y="67547"/>
                    <a:pt x="572372" y="114643"/>
                  </a:cubicBezTo>
                  <a:cubicBezTo>
                    <a:pt x="573959" y="161739"/>
                    <a:pt x="519455" y="259106"/>
                    <a:pt x="518397" y="282918"/>
                  </a:cubicBezTo>
                  <a:cubicBezTo>
                    <a:pt x="517339" y="306730"/>
                    <a:pt x="618939" y="127343"/>
                    <a:pt x="566022" y="257518"/>
                  </a:cubicBezTo>
                  <a:cubicBezTo>
                    <a:pt x="513105" y="387693"/>
                    <a:pt x="295089" y="852301"/>
                    <a:pt x="200897" y="1063968"/>
                  </a:cubicBezTo>
                  <a:cubicBezTo>
                    <a:pt x="106705" y="1275635"/>
                    <a:pt x="9339" y="1489947"/>
                    <a:pt x="872" y="1527518"/>
                  </a:cubicBezTo>
                  <a:cubicBezTo>
                    <a:pt x="-7595" y="1565089"/>
                    <a:pt x="45851" y="1514289"/>
                    <a:pt x="150097" y="1289393"/>
                  </a:cubicBezTo>
                  <a:cubicBezTo>
                    <a:pt x="254343" y="1064497"/>
                    <a:pt x="548030" y="370760"/>
                    <a:pt x="626347" y="178143"/>
                  </a:cubicBezTo>
                  <a:cubicBezTo>
                    <a:pt x="704664" y="-14474"/>
                    <a:pt x="623172" y="131047"/>
                    <a:pt x="619997" y="133693"/>
                  </a:cubicBezTo>
                  <a:cubicBezTo>
                    <a:pt x="616822" y="136339"/>
                    <a:pt x="612060" y="202485"/>
                    <a:pt x="607297" y="194018"/>
                  </a:cubicBezTo>
                  <a:cubicBezTo>
                    <a:pt x="602534" y="185551"/>
                    <a:pt x="603064" y="113585"/>
                    <a:pt x="591422" y="82893"/>
                  </a:cubicBezTo>
                  <a:cubicBezTo>
                    <a:pt x="579780" y="52201"/>
                    <a:pt x="512047" y="-4949"/>
                    <a:pt x="508872" y="34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0" name="フリーフォーム 1169">
              <a:extLst>
                <a:ext uri="{FF2B5EF4-FFF2-40B4-BE49-F238E27FC236}">
                  <a16:creationId xmlns:a16="http://schemas.microsoft.com/office/drawing/2014/main" id="{0749A34B-A536-4756-6701-0E4A9865A498}"/>
                </a:ext>
              </a:extLst>
            </p:cNvPr>
            <p:cNvSpPr/>
            <p:nvPr/>
          </p:nvSpPr>
          <p:spPr>
            <a:xfrm>
              <a:off x="6971304" y="9187510"/>
              <a:ext cx="517117" cy="1355832"/>
            </a:xfrm>
            <a:custGeom>
              <a:avLst/>
              <a:gdLst>
                <a:gd name="connsiteX0" fmla="*/ 435971 w 517117"/>
                <a:gd name="connsiteY0" fmla="*/ 940 h 1355832"/>
                <a:gd name="connsiteX1" fmla="*/ 480421 w 517117"/>
                <a:gd name="connsiteY1" fmla="*/ 204140 h 1355832"/>
                <a:gd name="connsiteX2" fmla="*/ 337546 w 517117"/>
                <a:gd name="connsiteY2" fmla="*/ 499415 h 1355832"/>
                <a:gd name="connsiteX3" fmla="*/ 378821 w 517117"/>
                <a:gd name="connsiteY3" fmla="*/ 442265 h 1355832"/>
                <a:gd name="connsiteX4" fmla="*/ 328021 w 517117"/>
                <a:gd name="connsiteY4" fmla="*/ 601015 h 1355832"/>
                <a:gd name="connsiteX5" fmla="*/ 324846 w 517117"/>
                <a:gd name="connsiteY5" fmla="*/ 534340 h 1355832"/>
                <a:gd name="connsiteX6" fmla="*/ 162921 w 517117"/>
                <a:gd name="connsiteY6" fmla="*/ 851840 h 1355832"/>
                <a:gd name="connsiteX7" fmla="*/ 35921 w 517117"/>
                <a:gd name="connsiteY7" fmla="*/ 1245540 h 1355832"/>
                <a:gd name="connsiteX8" fmla="*/ 10521 w 517117"/>
                <a:gd name="connsiteY8" fmla="*/ 1331265 h 1355832"/>
                <a:gd name="connsiteX9" fmla="*/ 188321 w 517117"/>
                <a:gd name="connsiteY9" fmla="*/ 867715 h 1355832"/>
                <a:gd name="connsiteX10" fmla="*/ 505821 w 517117"/>
                <a:gd name="connsiteY10" fmla="*/ 162865 h 1355832"/>
                <a:gd name="connsiteX11" fmla="*/ 435971 w 517117"/>
                <a:gd name="connsiteY11" fmla="*/ 940 h 135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17117" h="1355832">
                  <a:moveTo>
                    <a:pt x="435971" y="940"/>
                  </a:moveTo>
                  <a:cubicBezTo>
                    <a:pt x="431738" y="7819"/>
                    <a:pt x="496825" y="121061"/>
                    <a:pt x="480421" y="204140"/>
                  </a:cubicBezTo>
                  <a:cubicBezTo>
                    <a:pt x="464017" y="287219"/>
                    <a:pt x="354479" y="459728"/>
                    <a:pt x="337546" y="499415"/>
                  </a:cubicBezTo>
                  <a:cubicBezTo>
                    <a:pt x="320613" y="539102"/>
                    <a:pt x="380408" y="425332"/>
                    <a:pt x="378821" y="442265"/>
                  </a:cubicBezTo>
                  <a:cubicBezTo>
                    <a:pt x="377233" y="459198"/>
                    <a:pt x="337017" y="585669"/>
                    <a:pt x="328021" y="601015"/>
                  </a:cubicBezTo>
                  <a:cubicBezTo>
                    <a:pt x="319025" y="616361"/>
                    <a:pt x="352363" y="492536"/>
                    <a:pt x="324846" y="534340"/>
                  </a:cubicBezTo>
                  <a:cubicBezTo>
                    <a:pt x="297329" y="576144"/>
                    <a:pt x="211075" y="733307"/>
                    <a:pt x="162921" y="851840"/>
                  </a:cubicBezTo>
                  <a:cubicBezTo>
                    <a:pt x="114767" y="970373"/>
                    <a:pt x="61321" y="1165636"/>
                    <a:pt x="35921" y="1245540"/>
                  </a:cubicBezTo>
                  <a:cubicBezTo>
                    <a:pt x="10521" y="1325444"/>
                    <a:pt x="-14879" y="1394236"/>
                    <a:pt x="10521" y="1331265"/>
                  </a:cubicBezTo>
                  <a:cubicBezTo>
                    <a:pt x="35921" y="1268294"/>
                    <a:pt x="105771" y="1062448"/>
                    <a:pt x="188321" y="867715"/>
                  </a:cubicBezTo>
                  <a:cubicBezTo>
                    <a:pt x="270871" y="672982"/>
                    <a:pt x="459254" y="303094"/>
                    <a:pt x="505821" y="162865"/>
                  </a:cubicBezTo>
                  <a:cubicBezTo>
                    <a:pt x="552388" y="22636"/>
                    <a:pt x="440204" y="-5939"/>
                    <a:pt x="435971" y="94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1" name="フリーフォーム 1170">
              <a:extLst>
                <a:ext uri="{FF2B5EF4-FFF2-40B4-BE49-F238E27FC236}">
                  <a16:creationId xmlns:a16="http://schemas.microsoft.com/office/drawing/2014/main" id="{DDBA2DC9-3648-AA09-AD64-05EDBD8B49E6}"/>
                </a:ext>
              </a:extLst>
            </p:cNvPr>
            <p:cNvSpPr/>
            <p:nvPr/>
          </p:nvSpPr>
          <p:spPr>
            <a:xfrm>
              <a:off x="6529911" y="8019177"/>
              <a:ext cx="642025" cy="319171"/>
            </a:xfrm>
            <a:custGeom>
              <a:avLst/>
              <a:gdLst>
                <a:gd name="connsiteX0" fmla="*/ 1064 w 642025"/>
                <a:gd name="connsiteY0" fmla="*/ 873 h 319171"/>
                <a:gd name="connsiteX1" fmla="*/ 585264 w 642025"/>
                <a:gd name="connsiteY1" fmla="*/ 289798 h 319171"/>
                <a:gd name="connsiteX2" fmla="*/ 597964 w 642025"/>
                <a:gd name="connsiteY2" fmla="*/ 292973 h 319171"/>
                <a:gd name="connsiteX3" fmla="*/ 394764 w 642025"/>
                <a:gd name="connsiteY3" fmla="*/ 143748 h 319171"/>
                <a:gd name="connsiteX4" fmla="*/ 439214 w 642025"/>
                <a:gd name="connsiteY4" fmla="*/ 197723 h 319171"/>
                <a:gd name="connsiteX5" fmla="*/ 1064 w 642025"/>
                <a:gd name="connsiteY5" fmla="*/ 873 h 319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2025" h="319171">
                  <a:moveTo>
                    <a:pt x="1064" y="873"/>
                  </a:moveTo>
                  <a:cubicBezTo>
                    <a:pt x="25406" y="16219"/>
                    <a:pt x="585264" y="289798"/>
                    <a:pt x="585264" y="289798"/>
                  </a:cubicBezTo>
                  <a:cubicBezTo>
                    <a:pt x="684747" y="338481"/>
                    <a:pt x="629714" y="317315"/>
                    <a:pt x="597964" y="292973"/>
                  </a:cubicBezTo>
                  <a:cubicBezTo>
                    <a:pt x="566214" y="268631"/>
                    <a:pt x="421222" y="159623"/>
                    <a:pt x="394764" y="143748"/>
                  </a:cubicBezTo>
                  <a:cubicBezTo>
                    <a:pt x="368306" y="127873"/>
                    <a:pt x="501126" y="218360"/>
                    <a:pt x="439214" y="197723"/>
                  </a:cubicBezTo>
                  <a:cubicBezTo>
                    <a:pt x="377302" y="177086"/>
                    <a:pt x="-23278" y="-14473"/>
                    <a:pt x="1064" y="87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2" name="フリーフォーム 1171">
              <a:extLst>
                <a:ext uri="{FF2B5EF4-FFF2-40B4-BE49-F238E27FC236}">
                  <a16:creationId xmlns:a16="http://schemas.microsoft.com/office/drawing/2014/main" id="{EE087126-4422-977C-6B90-237BB01FA223}"/>
                </a:ext>
              </a:extLst>
            </p:cNvPr>
            <p:cNvSpPr/>
            <p:nvPr/>
          </p:nvSpPr>
          <p:spPr>
            <a:xfrm>
              <a:off x="6369138" y="7908329"/>
              <a:ext cx="2365665" cy="873107"/>
            </a:xfrm>
            <a:custGeom>
              <a:avLst/>
              <a:gdLst>
                <a:gd name="connsiteX0" fmla="*/ 60237 w 2365665"/>
                <a:gd name="connsiteY0" fmla="*/ 32346 h 873107"/>
                <a:gd name="connsiteX1" fmla="*/ 1320712 w 2365665"/>
                <a:gd name="connsiteY1" fmla="*/ 559396 h 873107"/>
                <a:gd name="connsiteX2" fmla="*/ 1301662 w 2365665"/>
                <a:gd name="connsiteY2" fmla="*/ 527646 h 873107"/>
                <a:gd name="connsiteX3" fmla="*/ 1625512 w 2365665"/>
                <a:gd name="connsiteY3" fmla="*/ 645121 h 873107"/>
                <a:gd name="connsiteX4" fmla="*/ 1514387 w 2365665"/>
                <a:gd name="connsiteY4" fmla="*/ 667346 h 873107"/>
                <a:gd name="connsiteX5" fmla="*/ 1736637 w 2365665"/>
                <a:gd name="connsiteY5" fmla="*/ 692746 h 873107"/>
                <a:gd name="connsiteX6" fmla="*/ 2133512 w 2365665"/>
                <a:gd name="connsiteY6" fmla="*/ 832446 h 873107"/>
                <a:gd name="connsiteX7" fmla="*/ 2365287 w 2365665"/>
                <a:gd name="connsiteY7" fmla="*/ 870546 h 873107"/>
                <a:gd name="connsiteX8" fmla="*/ 2082712 w 2365665"/>
                <a:gd name="connsiteY8" fmla="*/ 775296 h 873107"/>
                <a:gd name="connsiteX9" fmla="*/ 1390562 w 2365665"/>
                <a:gd name="connsiteY9" fmla="*/ 537171 h 873107"/>
                <a:gd name="connsiteX10" fmla="*/ 831762 w 2365665"/>
                <a:gd name="connsiteY10" fmla="*/ 349846 h 873107"/>
                <a:gd name="connsiteX11" fmla="*/ 863512 w 2365665"/>
                <a:gd name="connsiteY11" fmla="*/ 365721 h 873107"/>
                <a:gd name="connsiteX12" fmla="*/ 438062 w 2365665"/>
                <a:gd name="connsiteY12" fmla="*/ 181571 h 873107"/>
                <a:gd name="connsiteX13" fmla="*/ 225337 w 2365665"/>
                <a:gd name="connsiteY13" fmla="*/ 70446 h 873107"/>
                <a:gd name="connsiteX14" fmla="*/ 60237 w 2365665"/>
                <a:gd name="connsiteY14" fmla="*/ 32346 h 873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365665" h="873107">
                  <a:moveTo>
                    <a:pt x="60237" y="32346"/>
                  </a:moveTo>
                  <a:cubicBezTo>
                    <a:pt x="242799" y="113838"/>
                    <a:pt x="1113808" y="476846"/>
                    <a:pt x="1320712" y="559396"/>
                  </a:cubicBezTo>
                  <a:cubicBezTo>
                    <a:pt x="1527616" y="641946"/>
                    <a:pt x="1250862" y="513359"/>
                    <a:pt x="1301662" y="527646"/>
                  </a:cubicBezTo>
                  <a:cubicBezTo>
                    <a:pt x="1352462" y="541933"/>
                    <a:pt x="1590058" y="621838"/>
                    <a:pt x="1625512" y="645121"/>
                  </a:cubicBezTo>
                  <a:cubicBezTo>
                    <a:pt x="1660966" y="668404"/>
                    <a:pt x="1495866" y="659409"/>
                    <a:pt x="1514387" y="667346"/>
                  </a:cubicBezTo>
                  <a:cubicBezTo>
                    <a:pt x="1532908" y="675283"/>
                    <a:pt x="1633450" y="665229"/>
                    <a:pt x="1736637" y="692746"/>
                  </a:cubicBezTo>
                  <a:cubicBezTo>
                    <a:pt x="1839824" y="720263"/>
                    <a:pt x="2028737" y="802813"/>
                    <a:pt x="2133512" y="832446"/>
                  </a:cubicBezTo>
                  <a:cubicBezTo>
                    <a:pt x="2238287" y="862079"/>
                    <a:pt x="2373754" y="880071"/>
                    <a:pt x="2365287" y="870546"/>
                  </a:cubicBezTo>
                  <a:cubicBezTo>
                    <a:pt x="2356820" y="861021"/>
                    <a:pt x="2082712" y="775296"/>
                    <a:pt x="2082712" y="775296"/>
                  </a:cubicBezTo>
                  <a:lnTo>
                    <a:pt x="1390562" y="537171"/>
                  </a:lnTo>
                  <a:lnTo>
                    <a:pt x="831762" y="349846"/>
                  </a:lnTo>
                  <a:cubicBezTo>
                    <a:pt x="743920" y="321271"/>
                    <a:pt x="863512" y="365721"/>
                    <a:pt x="863512" y="365721"/>
                  </a:cubicBezTo>
                  <a:lnTo>
                    <a:pt x="438062" y="181571"/>
                  </a:lnTo>
                  <a:cubicBezTo>
                    <a:pt x="331700" y="132359"/>
                    <a:pt x="288308" y="94788"/>
                    <a:pt x="225337" y="70446"/>
                  </a:cubicBezTo>
                  <a:cubicBezTo>
                    <a:pt x="162366" y="46104"/>
                    <a:pt x="-122325" y="-49146"/>
                    <a:pt x="60237" y="3234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3" name="フリーフォーム 1172">
              <a:extLst>
                <a:ext uri="{FF2B5EF4-FFF2-40B4-BE49-F238E27FC236}">
                  <a16:creationId xmlns:a16="http://schemas.microsoft.com/office/drawing/2014/main" id="{C4554822-5E3E-39DD-6F03-9C983F1C95E2}"/>
                </a:ext>
              </a:extLst>
            </p:cNvPr>
            <p:cNvSpPr/>
            <p:nvPr/>
          </p:nvSpPr>
          <p:spPr>
            <a:xfrm>
              <a:off x="8194257" y="8807415"/>
              <a:ext cx="359582" cy="1348986"/>
            </a:xfrm>
            <a:custGeom>
              <a:avLst/>
              <a:gdLst>
                <a:gd name="connsiteX0" fmla="*/ 359193 w 359582"/>
                <a:gd name="connsiteY0" fmla="*/ 35 h 1348986"/>
                <a:gd name="connsiteX1" fmla="*/ 200443 w 359582"/>
                <a:gd name="connsiteY1" fmla="*/ 381035 h 1348986"/>
                <a:gd name="connsiteX2" fmla="*/ 51218 w 359582"/>
                <a:gd name="connsiteY2" fmla="*/ 1025560 h 1348986"/>
                <a:gd name="connsiteX3" fmla="*/ 79793 w 359582"/>
                <a:gd name="connsiteY3" fmla="*/ 939835 h 1348986"/>
                <a:gd name="connsiteX4" fmla="*/ 418 w 359582"/>
                <a:gd name="connsiteY4" fmla="*/ 1346235 h 1348986"/>
                <a:gd name="connsiteX5" fmla="*/ 54393 w 359582"/>
                <a:gd name="connsiteY5" fmla="*/ 1079535 h 1348986"/>
                <a:gd name="connsiteX6" fmla="*/ 178218 w 359582"/>
                <a:gd name="connsiteY6" fmla="*/ 371510 h 1348986"/>
                <a:gd name="connsiteX7" fmla="*/ 152818 w 359582"/>
                <a:gd name="connsiteY7" fmla="*/ 400085 h 1348986"/>
                <a:gd name="connsiteX8" fmla="*/ 359193 w 359582"/>
                <a:gd name="connsiteY8" fmla="*/ 35 h 1348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9582" h="1348986">
                  <a:moveTo>
                    <a:pt x="359193" y="35"/>
                  </a:moveTo>
                  <a:cubicBezTo>
                    <a:pt x="367131" y="-3140"/>
                    <a:pt x="251772" y="210114"/>
                    <a:pt x="200443" y="381035"/>
                  </a:cubicBezTo>
                  <a:cubicBezTo>
                    <a:pt x="149114" y="551956"/>
                    <a:pt x="71326" y="932427"/>
                    <a:pt x="51218" y="1025560"/>
                  </a:cubicBezTo>
                  <a:cubicBezTo>
                    <a:pt x="31110" y="1118693"/>
                    <a:pt x="88260" y="886389"/>
                    <a:pt x="79793" y="939835"/>
                  </a:cubicBezTo>
                  <a:cubicBezTo>
                    <a:pt x="71326" y="993281"/>
                    <a:pt x="4651" y="1322952"/>
                    <a:pt x="418" y="1346235"/>
                  </a:cubicBezTo>
                  <a:cubicBezTo>
                    <a:pt x="-3815" y="1369518"/>
                    <a:pt x="24760" y="1241989"/>
                    <a:pt x="54393" y="1079535"/>
                  </a:cubicBezTo>
                  <a:cubicBezTo>
                    <a:pt x="84026" y="917081"/>
                    <a:pt x="161814" y="484752"/>
                    <a:pt x="178218" y="371510"/>
                  </a:cubicBezTo>
                  <a:cubicBezTo>
                    <a:pt x="194622" y="258268"/>
                    <a:pt x="125301" y="458823"/>
                    <a:pt x="152818" y="400085"/>
                  </a:cubicBezTo>
                  <a:cubicBezTo>
                    <a:pt x="180335" y="341348"/>
                    <a:pt x="351255" y="3210"/>
                    <a:pt x="359193" y="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4" name="フリーフォーム 1173">
              <a:extLst>
                <a:ext uri="{FF2B5EF4-FFF2-40B4-BE49-F238E27FC236}">
                  <a16:creationId xmlns:a16="http://schemas.microsoft.com/office/drawing/2014/main" id="{D843A0A4-54A1-CB16-274B-29E5CBA3BD26}"/>
                </a:ext>
              </a:extLst>
            </p:cNvPr>
            <p:cNvSpPr/>
            <p:nvPr/>
          </p:nvSpPr>
          <p:spPr>
            <a:xfrm>
              <a:off x="8226163" y="8722518"/>
              <a:ext cx="358288" cy="1540767"/>
            </a:xfrm>
            <a:custGeom>
              <a:avLst/>
              <a:gdLst>
                <a:gd name="connsiteX0" fmla="*/ 355862 w 358288"/>
                <a:gd name="connsiteY0" fmla="*/ 15082 h 1540767"/>
                <a:gd name="connsiteX1" fmla="*/ 44712 w 358288"/>
                <a:gd name="connsiteY1" fmla="*/ 1148557 h 1540767"/>
                <a:gd name="connsiteX2" fmla="*/ 16137 w 358288"/>
                <a:gd name="connsiteY2" fmla="*/ 1516857 h 1540767"/>
                <a:gd name="connsiteX3" fmla="*/ 181237 w 358288"/>
                <a:gd name="connsiteY3" fmla="*/ 564357 h 1540767"/>
                <a:gd name="connsiteX4" fmla="*/ 355862 w 358288"/>
                <a:gd name="connsiteY4" fmla="*/ 15082 h 1540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8288" h="1540767">
                  <a:moveTo>
                    <a:pt x="355862" y="15082"/>
                  </a:moveTo>
                  <a:cubicBezTo>
                    <a:pt x="333108" y="112449"/>
                    <a:pt x="101333" y="898261"/>
                    <a:pt x="44712" y="1148557"/>
                  </a:cubicBezTo>
                  <a:cubicBezTo>
                    <a:pt x="-11909" y="1398853"/>
                    <a:pt x="-6617" y="1614224"/>
                    <a:pt x="16137" y="1516857"/>
                  </a:cubicBezTo>
                  <a:cubicBezTo>
                    <a:pt x="38891" y="1419490"/>
                    <a:pt x="127262" y="814653"/>
                    <a:pt x="181237" y="564357"/>
                  </a:cubicBezTo>
                  <a:cubicBezTo>
                    <a:pt x="235212" y="314061"/>
                    <a:pt x="378616" y="-82285"/>
                    <a:pt x="355862" y="1508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5" name="フリーフォーム 1174">
              <a:extLst>
                <a:ext uri="{FF2B5EF4-FFF2-40B4-BE49-F238E27FC236}">
                  <a16:creationId xmlns:a16="http://schemas.microsoft.com/office/drawing/2014/main" id="{B9DD753D-7C03-25AB-FAB2-7D7A10F56871}"/>
                </a:ext>
              </a:extLst>
            </p:cNvPr>
            <p:cNvSpPr/>
            <p:nvPr/>
          </p:nvSpPr>
          <p:spPr>
            <a:xfrm>
              <a:off x="8717766" y="8742334"/>
              <a:ext cx="271638" cy="968848"/>
            </a:xfrm>
            <a:custGeom>
              <a:avLst/>
              <a:gdLst>
                <a:gd name="connsiteX0" fmla="*/ 784 w 271638"/>
                <a:gd name="connsiteY0" fmla="*/ 1616 h 968848"/>
                <a:gd name="connsiteX1" fmla="*/ 178584 w 271638"/>
                <a:gd name="connsiteY1" fmla="*/ 325466 h 968848"/>
                <a:gd name="connsiteX2" fmla="*/ 235734 w 271638"/>
                <a:gd name="connsiteY2" fmla="*/ 633441 h 968848"/>
                <a:gd name="connsiteX3" fmla="*/ 235734 w 271638"/>
                <a:gd name="connsiteY3" fmla="*/ 620741 h 968848"/>
                <a:gd name="connsiteX4" fmla="*/ 267484 w 271638"/>
                <a:gd name="connsiteY4" fmla="*/ 712816 h 968848"/>
                <a:gd name="connsiteX5" fmla="*/ 229384 w 271638"/>
                <a:gd name="connsiteY5" fmla="*/ 966816 h 968848"/>
                <a:gd name="connsiteX6" fmla="*/ 270659 w 271638"/>
                <a:gd name="connsiteY6" fmla="*/ 808066 h 968848"/>
                <a:gd name="connsiteX7" fmla="*/ 178584 w 271638"/>
                <a:gd name="connsiteY7" fmla="*/ 395316 h 968848"/>
                <a:gd name="connsiteX8" fmla="*/ 115084 w 271638"/>
                <a:gd name="connsiteY8" fmla="*/ 207991 h 968848"/>
                <a:gd name="connsiteX9" fmla="*/ 784 w 271638"/>
                <a:gd name="connsiteY9" fmla="*/ 1616 h 968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1638" h="968848">
                  <a:moveTo>
                    <a:pt x="784" y="1616"/>
                  </a:moveTo>
                  <a:cubicBezTo>
                    <a:pt x="11367" y="21195"/>
                    <a:pt x="139426" y="220162"/>
                    <a:pt x="178584" y="325466"/>
                  </a:cubicBezTo>
                  <a:cubicBezTo>
                    <a:pt x="217742" y="430770"/>
                    <a:pt x="226209" y="584228"/>
                    <a:pt x="235734" y="633441"/>
                  </a:cubicBezTo>
                  <a:cubicBezTo>
                    <a:pt x="245259" y="682654"/>
                    <a:pt x="230442" y="607512"/>
                    <a:pt x="235734" y="620741"/>
                  </a:cubicBezTo>
                  <a:cubicBezTo>
                    <a:pt x="241026" y="633970"/>
                    <a:pt x="268542" y="655137"/>
                    <a:pt x="267484" y="712816"/>
                  </a:cubicBezTo>
                  <a:cubicBezTo>
                    <a:pt x="266426" y="770495"/>
                    <a:pt x="228855" y="950941"/>
                    <a:pt x="229384" y="966816"/>
                  </a:cubicBezTo>
                  <a:cubicBezTo>
                    <a:pt x="229913" y="982691"/>
                    <a:pt x="279126" y="903316"/>
                    <a:pt x="270659" y="808066"/>
                  </a:cubicBezTo>
                  <a:cubicBezTo>
                    <a:pt x="262192" y="712816"/>
                    <a:pt x="204513" y="495328"/>
                    <a:pt x="178584" y="395316"/>
                  </a:cubicBezTo>
                  <a:cubicBezTo>
                    <a:pt x="152655" y="295304"/>
                    <a:pt x="140484" y="270433"/>
                    <a:pt x="115084" y="207991"/>
                  </a:cubicBezTo>
                  <a:cubicBezTo>
                    <a:pt x="89684" y="145549"/>
                    <a:pt x="-9799" y="-17963"/>
                    <a:pt x="784" y="16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6" name="フリーフォーム 1175">
              <a:extLst>
                <a:ext uri="{FF2B5EF4-FFF2-40B4-BE49-F238E27FC236}">
                  <a16:creationId xmlns:a16="http://schemas.microsoft.com/office/drawing/2014/main" id="{4D531B67-EB50-787D-8B26-5B2000BDCC16}"/>
                </a:ext>
              </a:extLst>
            </p:cNvPr>
            <p:cNvSpPr/>
            <p:nvPr/>
          </p:nvSpPr>
          <p:spPr>
            <a:xfrm>
              <a:off x="8721600" y="8780211"/>
              <a:ext cx="181291" cy="573599"/>
            </a:xfrm>
            <a:custGeom>
              <a:avLst/>
              <a:gdLst>
                <a:gd name="connsiteX0" fmla="*/ 125 w 181291"/>
                <a:gd name="connsiteY0" fmla="*/ 1839 h 573599"/>
                <a:gd name="connsiteX1" fmla="*/ 143000 w 181291"/>
                <a:gd name="connsiteY1" fmla="*/ 446339 h 573599"/>
                <a:gd name="connsiteX2" fmla="*/ 181100 w 181291"/>
                <a:gd name="connsiteY2" fmla="*/ 573339 h 573599"/>
                <a:gd name="connsiteX3" fmla="*/ 155700 w 181291"/>
                <a:gd name="connsiteY3" fmla="*/ 424114 h 573599"/>
                <a:gd name="connsiteX4" fmla="*/ 111250 w 181291"/>
                <a:gd name="connsiteY4" fmla="*/ 227264 h 573599"/>
                <a:gd name="connsiteX5" fmla="*/ 117600 w 181291"/>
                <a:gd name="connsiteY5" fmla="*/ 284414 h 573599"/>
                <a:gd name="connsiteX6" fmla="*/ 125 w 181291"/>
                <a:gd name="connsiteY6" fmla="*/ 1839 h 573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1291" h="573599">
                  <a:moveTo>
                    <a:pt x="125" y="1839"/>
                  </a:moveTo>
                  <a:cubicBezTo>
                    <a:pt x="4358" y="28827"/>
                    <a:pt x="112837" y="351089"/>
                    <a:pt x="143000" y="446339"/>
                  </a:cubicBezTo>
                  <a:cubicBezTo>
                    <a:pt x="173163" y="541589"/>
                    <a:pt x="178983" y="577043"/>
                    <a:pt x="181100" y="573339"/>
                  </a:cubicBezTo>
                  <a:cubicBezTo>
                    <a:pt x="183217" y="569635"/>
                    <a:pt x="167342" y="481793"/>
                    <a:pt x="155700" y="424114"/>
                  </a:cubicBezTo>
                  <a:cubicBezTo>
                    <a:pt x="144058" y="366435"/>
                    <a:pt x="117600" y="250547"/>
                    <a:pt x="111250" y="227264"/>
                  </a:cubicBezTo>
                  <a:cubicBezTo>
                    <a:pt x="104900" y="203981"/>
                    <a:pt x="135062" y="315635"/>
                    <a:pt x="117600" y="284414"/>
                  </a:cubicBezTo>
                  <a:cubicBezTo>
                    <a:pt x="100138" y="253193"/>
                    <a:pt x="-4108" y="-25149"/>
                    <a:pt x="125" y="18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7" name="フリーフォーム 1176">
              <a:extLst>
                <a:ext uri="{FF2B5EF4-FFF2-40B4-BE49-F238E27FC236}">
                  <a16:creationId xmlns:a16="http://schemas.microsoft.com/office/drawing/2014/main" id="{05DD953B-1D60-E852-BDBB-5E9BE7D9E4A6}"/>
                </a:ext>
              </a:extLst>
            </p:cNvPr>
            <p:cNvSpPr/>
            <p:nvPr/>
          </p:nvSpPr>
          <p:spPr>
            <a:xfrm>
              <a:off x="8840387" y="9324974"/>
              <a:ext cx="244181" cy="920903"/>
            </a:xfrm>
            <a:custGeom>
              <a:avLst/>
              <a:gdLst>
                <a:gd name="connsiteX0" fmla="*/ 71838 w 244181"/>
                <a:gd name="connsiteY0" fmla="*/ 1 h 920903"/>
                <a:gd name="connsiteX1" fmla="*/ 43263 w 244181"/>
                <a:gd name="connsiteY1" fmla="*/ 212726 h 920903"/>
                <a:gd name="connsiteX2" fmla="*/ 135338 w 244181"/>
                <a:gd name="connsiteY2" fmla="*/ 454026 h 920903"/>
                <a:gd name="connsiteX3" fmla="*/ 116288 w 244181"/>
                <a:gd name="connsiteY3" fmla="*/ 434976 h 920903"/>
                <a:gd name="connsiteX4" fmla="*/ 208363 w 244181"/>
                <a:gd name="connsiteY4" fmla="*/ 774701 h 920903"/>
                <a:gd name="connsiteX5" fmla="*/ 243288 w 244181"/>
                <a:gd name="connsiteY5" fmla="*/ 917576 h 920903"/>
                <a:gd name="connsiteX6" fmla="*/ 176613 w 244181"/>
                <a:gd name="connsiteY6" fmla="*/ 647701 h 920903"/>
                <a:gd name="connsiteX7" fmla="*/ 1988 w 244181"/>
                <a:gd name="connsiteY7" fmla="*/ 209551 h 920903"/>
                <a:gd name="connsiteX8" fmla="*/ 71838 w 244181"/>
                <a:gd name="connsiteY8" fmla="*/ 1 h 920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4181" h="920903">
                  <a:moveTo>
                    <a:pt x="71838" y="1"/>
                  </a:moveTo>
                  <a:cubicBezTo>
                    <a:pt x="78717" y="530"/>
                    <a:pt x="32680" y="137055"/>
                    <a:pt x="43263" y="212726"/>
                  </a:cubicBezTo>
                  <a:cubicBezTo>
                    <a:pt x="53846" y="288397"/>
                    <a:pt x="123167" y="416985"/>
                    <a:pt x="135338" y="454026"/>
                  </a:cubicBezTo>
                  <a:cubicBezTo>
                    <a:pt x="147509" y="491067"/>
                    <a:pt x="104117" y="381530"/>
                    <a:pt x="116288" y="434976"/>
                  </a:cubicBezTo>
                  <a:cubicBezTo>
                    <a:pt x="128459" y="488422"/>
                    <a:pt x="187196" y="694268"/>
                    <a:pt x="208363" y="774701"/>
                  </a:cubicBezTo>
                  <a:cubicBezTo>
                    <a:pt x="229530" y="855134"/>
                    <a:pt x="248580" y="938742"/>
                    <a:pt x="243288" y="917576"/>
                  </a:cubicBezTo>
                  <a:cubicBezTo>
                    <a:pt x="237996" y="896410"/>
                    <a:pt x="216830" y="765705"/>
                    <a:pt x="176613" y="647701"/>
                  </a:cubicBezTo>
                  <a:cubicBezTo>
                    <a:pt x="136396" y="529697"/>
                    <a:pt x="17334" y="313268"/>
                    <a:pt x="1988" y="209551"/>
                  </a:cubicBezTo>
                  <a:cubicBezTo>
                    <a:pt x="-13358" y="105834"/>
                    <a:pt x="64959" y="-528"/>
                    <a:pt x="71838" y="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8" name="フリーフォーム 1177">
              <a:extLst>
                <a:ext uri="{FF2B5EF4-FFF2-40B4-BE49-F238E27FC236}">
                  <a16:creationId xmlns:a16="http://schemas.microsoft.com/office/drawing/2014/main" id="{A8E31CDF-0443-01D5-124C-A112ECC83A4F}"/>
                </a:ext>
              </a:extLst>
            </p:cNvPr>
            <p:cNvSpPr/>
            <p:nvPr/>
          </p:nvSpPr>
          <p:spPr>
            <a:xfrm>
              <a:off x="8920963" y="9642601"/>
              <a:ext cx="299751" cy="920885"/>
            </a:xfrm>
            <a:custGeom>
              <a:avLst/>
              <a:gdLst>
                <a:gd name="connsiteX0" fmla="*/ 3962 w 299751"/>
                <a:gd name="connsiteY0" fmla="*/ 31624 h 920885"/>
                <a:gd name="connsiteX1" fmla="*/ 216687 w 299751"/>
                <a:gd name="connsiteY1" fmla="*/ 758699 h 920885"/>
                <a:gd name="connsiteX2" fmla="*/ 207162 w 299751"/>
                <a:gd name="connsiteY2" fmla="*/ 590424 h 920885"/>
                <a:gd name="connsiteX3" fmla="*/ 299237 w 299751"/>
                <a:gd name="connsiteY3" fmla="*/ 920624 h 920885"/>
                <a:gd name="connsiteX4" fmla="*/ 159537 w 299751"/>
                <a:gd name="connsiteY4" fmla="*/ 526924 h 920885"/>
                <a:gd name="connsiteX5" fmla="*/ 86512 w 299751"/>
                <a:gd name="connsiteY5" fmla="*/ 168149 h 920885"/>
                <a:gd name="connsiteX6" fmla="*/ 3962 w 299751"/>
                <a:gd name="connsiteY6" fmla="*/ 31624 h 920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9751" h="920885">
                  <a:moveTo>
                    <a:pt x="3962" y="31624"/>
                  </a:moveTo>
                  <a:cubicBezTo>
                    <a:pt x="25658" y="130049"/>
                    <a:pt x="182820" y="665566"/>
                    <a:pt x="216687" y="758699"/>
                  </a:cubicBezTo>
                  <a:cubicBezTo>
                    <a:pt x="250554" y="851832"/>
                    <a:pt x="193404" y="563437"/>
                    <a:pt x="207162" y="590424"/>
                  </a:cubicBezTo>
                  <a:cubicBezTo>
                    <a:pt x="220920" y="617412"/>
                    <a:pt x="307174" y="931207"/>
                    <a:pt x="299237" y="920624"/>
                  </a:cubicBezTo>
                  <a:cubicBezTo>
                    <a:pt x="291300" y="910041"/>
                    <a:pt x="194991" y="652336"/>
                    <a:pt x="159537" y="526924"/>
                  </a:cubicBezTo>
                  <a:cubicBezTo>
                    <a:pt x="124083" y="401512"/>
                    <a:pt x="117733" y="247524"/>
                    <a:pt x="86512" y="168149"/>
                  </a:cubicBezTo>
                  <a:cubicBezTo>
                    <a:pt x="55291" y="88774"/>
                    <a:pt x="-17734" y="-66801"/>
                    <a:pt x="3962" y="316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9" name="フリーフォーム 1178">
              <a:extLst>
                <a:ext uri="{FF2B5EF4-FFF2-40B4-BE49-F238E27FC236}">
                  <a16:creationId xmlns:a16="http://schemas.microsoft.com/office/drawing/2014/main" id="{4C2A9E90-747F-A17A-6E2A-4C476A64E7DF}"/>
                </a:ext>
              </a:extLst>
            </p:cNvPr>
            <p:cNvSpPr/>
            <p:nvPr/>
          </p:nvSpPr>
          <p:spPr>
            <a:xfrm>
              <a:off x="3520682" y="8607358"/>
              <a:ext cx="132878" cy="1094454"/>
            </a:xfrm>
            <a:custGeom>
              <a:avLst/>
              <a:gdLst>
                <a:gd name="connsiteX0" fmla="*/ 393 w 132878"/>
                <a:gd name="connsiteY0" fmla="*/ 67 h 1094454"/>
                <a:gd name="connsiteX1" fmla="*/ 76593 w 132878"/>
                <a:gd name="connsiteY1" fmla="*/ 863667 h 1094454"/>
                <a:gd name="connsiteX2" fmla="*/ 130568 w 132878"/>
                <a:gd name="connsiteY2" fmla="*/ 1092267 h 1094454"/>
                <a:gd name="connsiteX3" fmla="*/ 111518 w 132878"/>
                <a:gd name="connsiteY3" fmla="*/ 911292 h 1094454"/>
                <a:gd name="connsiteX4" fmla="*/ 393 w 132878"/>
                <a:gd name="connsiteY4" fmla="*/ 67 h 1094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2878" h="1094454">
                  <a:moveTo>
                    <a:pt x="393" y="67"/>
                  </a:moveTo>
                  <a:cubicBezTo>
                    <a:pt x="-5428" y="-7870"/>
                    <a:pt x="54897" y="681634"/>
                    <a:pt x="76593" y="863667"/>
                  </a:cubicBezTo>
                  <a:cubicBezTo>
                    <a:pt x="98289" y="1045700"/>
                    <a:pt x="124747" y="1084330"/>
                    <a:pt x="130568" y="1092267"/>
                  </a:cubicBezTo>
                  <a:cubicBezTo>
                    <a:pt x="136389" y="1100204"/>
                    <a:pt x="131626" y="1095971"/>
                    <a:pt x="111518" y="911292"/>
                  </a:cubicBezTo>
                  <a:cubicBezTo>
                    <a:pt x="91410" y="726613"/>
                    <a:pt x="6214" y="8004"/>
                    <a:pt x="393" y="6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0" name="フリーフォーム 1179">
              <a:extLst>
                <a:ext uri="{FF2B5EF4-FFF2-40B4-BE49-F238E27FC236}">
                  <a16:creationId xmlns:a16="http://schemas.microsoft.com/office/drawing/2014/main" id="{E6A06E85-833C-2498-7B7F-E131286F5B51}"/>
                </a:ext>
              </a:extLst>
            </p:cNvPr>
            <p:cNvSpPr/>
            <p:nvPr/>
          </p:nvSpPr>
          <p:spPr>
            <a:xfrm>
              <a:off x="3505150" y="8579478"/>
              <a:ext cx="146501" cy="1622128"/>
            </a:xfrm>
            <a:custGeom>
              <a:avLst/>
              <a:gdLst>
                <a:gd name="connsiteX0" fmla="*/ 50 w 146501"/>
                <a:gd name="connsiteY0" fmla="*/ 2547 h 1622128"/>
                <a:gd name="connsiteX1" fmla="*/ 41325 w 146501"/>
                <a:gd name="connsiteY1" fmla="*/ 929647 h 1622128"/>
                <a:gd name="connsiteX2" fmla="*/ 41325 w 146501"/>
                <a:gd name="connsiteY2" fmla="*/ 913772 h 1622128"/>
                <a:gd name="connsiteX3" fmla="*/ 92125 w 146501"/>
                <a:gd name="connsiteY3" fmla="*/ 1374147 h 1622128"/>
                <a:gd name="connsiteX4" fmla="*/ 92125 w 146501"/>
                <a:gd name="connsiteY4" fmla="*/ 1266197 h 1622128"/>
                <a:gd name="connsiteX5" fmla="*/ 139750 w 146501"/>
                <a:gd name="connsiteY5" fmla="*/ 1618622 h 1622128"/>
                <a:gd name="connsiteX6" fmla="*/ 136575 w 146501"/>
                <a:gd name="connsiteY6" fmla="*/ 1399547 h 1622128"/>
                <a:gd name="connsiteX7" fmla="*/ 50850 w 146501"/>
                <a:gd name="connsiteY7" fmla="*/ 678822 h 1622128"/>
                <a:gd name="connsiteX8" fmla="*/ 50 w 146501"/>
                <a:gd name="connsiteY8" fmla="*/ 2547 h 1622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6501" h="1622128">
                  <a:moveTo>
                    <a:pt x="50" y="2547"/>
                  </a:moveTo>
                  <a:cubicBezTo>
                    <a:pt x="-1537" y="44351"/>
                    <a:pt x="34446" y="777776"/>
                    <a:pt x="41325" y="929647"/>
                  </a:cubicBezTo>
                  <a:cubicBezTo>
                    <a:pt x="48204" y="1081518"/>
                    <a:pt x="32858" y="839689"/>
                    <a:pt x="41325" y="913772"/>
                  </a:cubicBezTo>
                  <a:cubicBezTo>
                    <a:pt x="49792" y="987855"/>
                    <a:pt x="83658" y="1315410"/>
                    <a:pt x="92125" y="1374147"/>
                  </a:cubicBezTo>
                  <a:cubicBezTo>
                    <a:pt x="100592" y="1432884"/>
                    <a:pt x="84188" y="1225451"/>
                    <a:pt x="92125" y="1266197"/>
                  </a:cubicBezTo>
                  <a:cubicBezTo>
                    <a:pt x="100062" y="1306943"/>
                    <a:pt x="132342" y="1596397"/>
                    <a:pt x="139750" y="1618622"/>
                  </a:cubicBezTo>
                  <a:cubicBezTo>
                    <a:pt x="147158" y="1640847"/>
                    <a:pt x="151392" y="1556180"/>
                    <a:pt x="136575" y="1399547"/>
                  </a:cubicBezTo>
                  <a:cubicBezTo>
                    <a:pt x="121758" y="1242914"/>
                    <a:pt x="69371" y="913772"/>
                    <a:pt x="50850" y="678822"/>
                  </a:cubicBezTo>
                  <a:cubicBezTo>
                    <a:pt x="32329" y="443872"/>
                    <a:pt x="1637" y="-39257"/>
                    <a:pt x="50" y="254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1" name="フリーフォーム 1180">
              <a:extLst>
                <a:ext uri="{FF2B5EF4-FFF2-40B4-BE49-F238E27FC236}">
                  <a16:creationId xmlns:a16="http://schemas.microsoft.com/office/drawing/2014/main" id="{66A2B684-5A0C-135E-1B5A-F15F7C5053B9}"/>
                </a:ext>
              </a:extLst>
            </p:cNvPr>
            <p:cNvSpPr/>
            <p:nvPr/>
          </p:nvSpPr>
          <p:spPr>
            <a:xfrm>
              <a:off x="3624085" y="9552617"/>
              <a:ext cx="162137" cy="1076882"/>
            </a:xfrm>
            <a:custGeom>
              <a:avLst/>
              <a:gdLst>
                <a:gd name="connsiteX0" fmla="*/ 4940 w 162137"/>
                <a:gd name="connsiteY0" fmla="*/ 7308 h 1076882"/>
                <a:gd name="connsiteX1" fmla="*/ 81140 w 162137"/>
                <a:gd name="connsiteY1" fmla="*/ 823283 h 1076882"/>
                <a:gd name="connsiteX2" fmla="*/ 160515 w 162137"/>
                <a:gd name="connsiteY2" fmla="*/ 1074108 h 1076882"/>
                <a:gd name="connsiteX3" fmla="*/ 125590 w 162137"/>
                <a:gd name="connsiteY3" fmla="*/ 924883 h 1076882"/>
                <a:gd name="connsiteX4" fmla="*/ 20815 w 162137"/>
                <a:gd name="connsiteY4" fmla="*/ 448633 h 1076882"/>
                <a:gd name="connsiteX5" fmla="*/ 4940 w 162137"/>
                <a:gd name="connsiteY5" fmla="*/ 7308 h 1076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2137" h="1076882">
                  <a:moveTo>
                    <a:pt x="4940" y="7308"/>
                  </a:moveTo>
                  <a:cubicBezTo>
                    <a:pt x="14994" y="69750"/>
                    <a:pt x="55211" y="645483"/>
                    <a:pt x="81140" y="823283"/>
                  </a:cubicBezTo>
                  <a:cubicBezTo>
                    <a:pt x="107069" y="1001083"/>
                    <a:pt x="153107" y="1057175"/>
                    <a:pt x="160515" y="1074108"/>
                  </a:cubicBezTo>
                  <a:cubicBezTo>
                    <a:pt x="167923" y="1091041"/>
                    <a:pt x="148873" y="1029129"/>
                    <a:pt x="125590" y="924883"/>
                  </a:cubicBezTo>
                  <a:cubicBezTo>
                    <a:pt x="102307" y="820637"/>
                    <a:pt x="41453" y="598387"/>
                    <a:pt x="20815" y="448633"/>
                  </a:cubicBezTo>
                  <a:cubicBezTo>
                    <a:pt x="177" y="298879"/>
                    <a:pt x="-5114" y="-55134"/>
                    <a:pt x="4940" y="73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2" name="フリーフォーム 1181">
              <a:extLst>
                <a:ext uri="{FF2B5EF4-FFF2-40B4-BE49-F238E27FC236}">
                  <a16:creationId xmlns:a16="http://schemas.microsoft.com/office/drawing/2014/main" id="{73884A84-C472-0BEF-21FB-410AAF906FC4}"/>
                </a:ext>
              </a:extLst>
            </p:cNvPr>
            <p:cNvSpPr/>
            <p:nvPr/>
          </p:nvSpPr>
          <p:spPr>
            <a:xfrm>
              <a:off x="5175239" y="9492374"/>
              <a:ext cx="261520" cy="1195979"/>
            </a:xfrm>
            <a:custGeom>
              <a:avLst/>
              <a:gdLst>
                <a:gd name="connsiteX0" fmla="*/ 260361 w 261520"/>
                <a:gd name="connsiteY0" fmla="*/ 19926 h 1195979"/>
                <a:gd name="connsiteX1" fmla="*/ 6361 w 261520"/>
                <a:gd name="connsiteY1" fmla="*/ 1188326 h 1195979"/>
                <a:gd name="connsiteX2" fmla="*/ 95261 w 261520"/>
                <a:gd name="connsiteY2" fmla="*/ 502526 h 1195979"/>
                <a:gd name="connsiteX3" fmla="*/ 260361 w 261520"/>
                <a:gd name="connsiteY3" fmla="*/ 19926 h 1195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1520" h="1195979">
                  <a:moveTo>
                    <a:pt x="260361" y="19926"/>
                  </a:moveTo>
                  <a:cubicBezTo>
                    <a:pt x="245544" y="134226"/>
                    <a:pt x="33878" y="1107893"/>
                    <a:pt x="6361" y="1188326"/>
                  </a:cubicBezTo>
                  <a:cubicBezTo>
                    <a:pt x="-21156" y="1268759"/>
                    <a:pt x="46578" y="693026"/>
                    <a:pt x="95261" y="502526"/>
                  </a:cubicBezTo>
                  <a:cubicBezTo>
                    <a:pt x="143944" y="312026"/>
                    <a:pt x="275178" y="-94374"/>
                    <a:pt x="260361" y="1992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3" name="フリーフォーム 1182">
              <a:extLst>
                <a:ext uri="{FF2B5EF4-FFF2-40B4-BE49-F238E27FC236}">
                  <a16:creationId xmlns:a16="http://schemas.microsoft.com/office/drawing/2014/main" id="{43F1B003-D15B-54F5-0E0D-88A7162A9B44}"/>
                </a:ext>
              </a:extLst>
            </p:cNvPr>
            <p:cNvSpPr/>
            <p:nvPr/>
          </p:nvSpPr>
          <p:spPr>
            <a:xfrm>
              <a:off x="4367295" y="8619069"/>
              <a:ext cx="104020" cy="2013414"/>
            </a:xfrm>
            <a:custGeom>
              <a:avLst/>
              <a:gdLst>
                <a:gd name="connsiteX0" fmla="*/ 103105 w 104020"/>
                <a:gd name="connsiteY0" fmla="*/ 4231 h 2013414"/>
                <a:gd name="connsiteX1" fmla="*/ 52305 w 104020"/>
                <a:gd name="connsiteY1" fmla="*/ 1223431 h 2013414"/>
                <a:gd name="connsiteX2" fmla="*/ 65005 w 104020"/>
                <a:gd name="connsiteY2" fmla="*/ 1096431 h 2013414"/>
                <a:gd name="connsiteX3" fmla="*/ 65005 w 104020"/>
                <a:gd name="connsiteY3" fmla="*/ 1998131 h 2013414"/>
                <a:gd name="connsiteX4" fmla="*/ 65005 w 104020"/>
                <a:gd name="connsiteY4" fmla="*/ 1642531 h 2013414"/>
                <a:gd name="connsiteX5" fmla="*/ 1505 w 104020"/>
                <a:gd name="connsiteY5" fmla="*/ 1363131 h 2013414"/>
                <a:gd name="connsiteX6" fmla="*/ 39605 w 104020"/>
                <a:gd name="connsiteY6" fmla="*/ 690031 h 2013414"/>
                <a:gd name="connsiteX7" fmla="*/ 1505 w 104020"/>
                <a:gd name="connsiteY7" fmla="*/ 817031 h 2013414"/>
                <a:gd name="connsiteX8" fmla="*/ 103105 w 104020"/>
                <a:gd name="connsiteY8" fmla="*/ 4231 h 2013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4020" h="2013414">
                  <a:moveTo>
                    <a:pt x="103105" y="4231"/>
                  </a:moveTo>
                  <a:cubicBezTo>
                    <a:pt x="111572" y="71964"/>
                    <a:pt x="58655" y="1041398"/>
                    <a:pt x="52305" y="1223431"/>
                  </a:cubicBezTo>
                  <a:cubicBezTo>
                    <a:pt x="45955" y="1405464"/>
                    <a:pt x="62888" y="967314"/>
                    <a:pt x="65005" y="1096431"/>
                  </a:cubicBezTo>
                  <a:cubicBezTo>
                    <a:pt x="67122" y="1225548"/>
                    <a:pt x="65005" y="1998131"/>
                    <a:pt x="65005" y="1998131"/>
                  </a:cubicBezTo>
                  <a:cubicBezTo>
                    <a:pt x="65005" y="2089148"/>
                    <a:pt x="75588" y="1748364"/>
                    <a:pt x="65005" y="1642531"/>
                  </a:cubicBezTo>
                  <a:cubicBezTo>
                    <a:pt x="54422" y="1536698"/>
                    <a:pt x="5738" y="1521881"/>
                    <a:pt x="1505" y="1363131"/>
                  </a:cubicBezTo>
                  <a:cubicBezTo>
                    <a:pt x="-2728" y="1204381"/>
                    <a:pt x="39605" y="781048"/>
                    <a:pt x="39605" y="690031"/>
                  </a:cubicBezTo>
                  <a:cubicBezTo>
                    <a:pt x="39605" y="599014"/>
                    <a:pt x="-9078" y="931331"/>
                    <a:pt x="1505" y="817031"/>
                  </a:cubicBezTo>
                  <a:cubicBezTo>
                    <a:pt x="12088" y="702731"/>
                    <a:pt x="94638" y="-63502"/>
                    <a:pt x="103105" y="423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4" name="フリーフォーム 1183">
              <a:extLst>
                <a:ext uri="{FF2B5EF4-FFF2-40B4-BE49-F238E27FC236}">
                  <a16:creationId xmlns:a16="http://schemas.microsoft.com/office/drawing/2014/main" id="{B624F34E-C584-CCA6-D1CC-212799543439}"/>
                </a:ext>
              </a:extLst>
            </p:cNvPr>
            <p:cNvSpPr/>
            <p:nvPr/>
          </p:nvSpPr>
          <p:spPr>
            <a:xfrm>
              <a:off x="4476750" y="10092497"/>
              <a:ext cx="170705" cy="182522"/>
            </a:xfrm>
            <a:custGeom>
              <a:avLst/>
              <a:gdLst>
                <a:gd name="connsiteX0" fmla="*/ 0 w 170705"/>
                <a:gd name="connsiteY0" fmla="*/ 19878 h 182522"/>
                <a:gd name="connsiteX1" fmla="*/ 73025 w 170705"/>
                <a:gd name="connsiteY1" fmla="*/ 828 h 182522"/>
                <a:gd name="connsiteX2" fmla="*/ 139700 w 170705"/>
                <a:gd name="connsiteY2" fmla="*/ 51628 h 182522"/>
                <a:gd name="connsiteX3" fmla="*/ 165100 w 170705"/>
                <a:gd name="connsiteY3" fmla="*/ 121478 h 182522"/>
                <a:gd name="connsiteX4" fmla="*/ 73025 w 170705"/>
                <a:gd name="connsiteY4" fmla="*/ 181803 h 182522"/>
                <a:gd name="connsiteX5" fmla="*/ 168275 w 170705"/>
                <a:gd name="connsiteY5" fmla="*/ 146878 h 182522"/>
                <a:gd name="connsiteX6" fmla="*/ 136525 w 170705"/>
                <a:gd name="connsiteY6" fmla="*/ 35753 h 182522"/>
                <a:gd name="connsiteX7" fmla="*/ 73025 w 170705"/>
                <a:gd name="connsiteY7" fmla="*/ 16703 h 182522"/>
                <a:gd name="connsiteX8" fmla="*/ 0 w 170705"/>
                <a:gd name="connsiteY8" fmla="*/ 19878 h 182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0705" h="182522">
                  <a:moveTo>
                    <a:pt x="0" y="19878"/>
                  </a:moveTo>
                  <a:cubicBezTo>
                    <a:pt x="0" y="17232"/>
                    <a:pt x="49742" y="-4464"/>
                    <a:pt x="73025" y="828"/>
                  </a:cubicBezTo>
                  <a:cubicBezTo>
                    <a:pt x="96308" y="6120"/>
                    <a:pt x="124354" y="31520"/>
                    <a:pt x="139700" y="51628"/>
                  </a:cubicBezTo>
                  <a:cubicBezTo>
                    <a:pt x="155046" y="71736"/>
                    <a:pt x="176212" y="99782"/>
                    <a:pt x="165100" y="121478"/>
                  </a:cubicBezTo>
                  <a:cubicBezTo>
                    <a:pt x="153988" y="143174"/>
                    <a:pt x="72496" y="177570"/>
                    <a:pt x="73025" y="181803"/>
                  </a:cubicBezTo>
                  <a:cubicBezTo>
                    <a:pt x="73554" y="186036"/>
                    <a:pt x="157692" y="171220"/>
                    <a:pt x="168275" y="146878"/>
                  </a:cubicBezTo>
                  <a:cubicBezTo>
                    <a:pt x="178858" y="122536"/>
                    <a:pt x="152400" y="57449"/>
                    <a:pt x="136525" y="35753"/>
                  </a:cubicBezTo>
                  <a:cubicBezTo>
                    <a:pt x="120650" y="14057"/>
                    <a:pt x="93663" y="19878"/>
                    <a:pt x="73025" y="16703"/>
                  </a:cubicBezTo>
                  <a:cubicBezTo>
                    <a:pt x="52388" y="13528"/>
                    <a:pt x="0" y="22524"/>
                    <a:pt x="0" y="1987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5" name="フリーフォーム 1184">
              <a:extLst>
                <a:ext uri="{FF2B5EF4-FFF2-40B4-BE49-F238E27FC236}">
                  <a16:creationId xmlns:a16="http://schemas.microsoft.com/office/drawing/2014/main" id="{C2DC55F6-9165-568D-65D1-84299B488142}"/>
                </a:ext>
              </a:extLst>
            </p:cNvPr>
            <p:cNvSpPr/>
            <p:nvPr/>
          </p:nvSpPr>
          <p:spPr>
            <a:xfrm>
              <a:off x="4473460" y="10063032"/>
              <a:ext cx="95435" cy="214519"/>
            </a:xfrm>
            <a:custGeom>
              <a:avLst/>
              <a:gdLst>
                <a:gd name="connsiteX0" fmla="*/ 85840 w 95435"/>
                <a:gd name="connsiteY0" fmla="*/ 1718 h 214519"/>
                <a:gd name="connsiteX1" fmla="*/ 15990 w 95435"/>
                <a:gd name="connsiteY1" fmla="*/ 81093 h 214519"/>
                <a:gd name="connsiteX2" fmla="*/ 38215 w 95435"/>
                <a:gd name="connsiteY2" fmla="*/ 157293 h 214519"/>
                <a:gd name="connsiteX3" fmla="*/ 15990 w 95435"/>
                <a:gd name="connsiteY3" fmla="*/ 150943 h 214519"/>
                <a:gd name="connsiteX4" fmla="*/ 95365 w 95435"/>
                <a:gd name="connsiteY4" fmla="*/ 214443 h 214519"/>
                <a:gd name="connsiteX5" fmla="*/ 115 w 95435"/>
                <a:gd name="connsiteY5" fmla="*/ 160468 h 214519"/>
                <a:gd name="connsiteX6" fmla="*/ 85840 w 95435"/>
                <a:gd name="connsiteY6" fmla="*/ 1718 h 214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435" h="214519">
                  <a:moveTo>
                    <a:pt x="85840" y="1718"/>
                  </a:moveTo>
                  <a:cubicBezTo>
                    <a:pt x="88486" y="-11511"/>
                    <a:pt x="23927" y="55164"/>
                    <a:pt x="15990" y="81093"/>
                  </a:cubicBezTo>
                  <a:cubicBezTo>
                    <a:pt x="8053" y="107022"/>
                    <a:pt x="38215" y="145651"/>
                    <a:pt x="38215" y="157293"/>
                  </a:cubicBezTo>
                  <a:cubicBezTo>
                    <a:pt x="38215" y="168935"/>
                    <a:pt x="6465" y="141418"/>
                    <a:pt x="15990" y="150943"/>
                  </a:cubicBezTo>
                  <a:cubicBezTo>
                    <a:pt x="25515" y="160468"/>
                    <a:pt x="98011" y="212856"/>
                    <a:pt x="95365" y="214443"/>
                  </a:cubicBezTo>
                  <a:cubicBezTo>
                    <a:pt x="92719" y="216031"/>
                    <a:pt x="3819" y="192747"/>
                    <a:pt x="115" y="160468"/>
                  </a:cubicBezTo>
                  <a:cubicBezTo>
                    <a:pt x="-3589" y="128189"/>
                    <a:pt x="83194" y="14947"/>
                    <a:pt x="85840" y="171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6" name="フリーフォーム 1185">
              <a:extLst>
                <a:ext uri="{FF2B5EF4-FFF2-40B4-BE49-F238E27FC236}">
                  <a16:creationId xmlns:a16="http://schemas.microsoft.com/office/drawing/2014/main" id="{3405F9A9-E579-BCCE-4CD8-9963C4BAB720}"/>
                </a:ext>
              </a:extLst>
            </p:cNvPr>
            <p:cNvSpPr/>
            <p:nvPr/>
          </p:nvSpPr>
          <p:spPr>
            <a:xfrm>
              <a:off x="4590956" y="8927936"/>
              <a:ext cx="76298" cy="168704"/>
            </a:xfrm>
            <a:custGeom>
              <a:avLst/>
              <a:gdLst>
                <a:gd name="connsiteX0" fmla="*/ 94 w 76298"/>
                <a:gd name="connsiteY0" fmla="*/ 164 h 168704"/>
                <a:gd name="connsiteX1" fmla="*/ 60419 w 76298"/>
                <a:gd name="connsiteY1" fmla="*/ 76364 h 168704"/>
                <a:gd name="connsiteX2" fmla="*/ 57244 w 76298"/>
                <a:gd name="connsiteY2" fmla="*/ 120814 h 168704"/>
                <a:gd name="connsiteX3" fmla="*/ 22319 w 76298"/>
                <a:gd name="connsiteY3" fmla="*/ 168439 h 168704"/>
                <a:gd name="connsiteX4" fmla="*/ 76294 w 76298"/>
                <a:gd name="connsiteY4" fmla="*/ 98589 h 168704"/>
                <a:gd name="connsiteX5" fmla="*/ 94 w 76298"/>
                <a:gd name="connsiteY5" fmla="*/ 164 h 168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298" h="168704">
                  <a:moveTo>
                    <a:pt x="94" y="164"/>
                  </a:moveTo>
                  <a:cubicBezTo>
                    <a:pt x="-2552" y="-3540"/>
                    <a:pt x="50894" y="56256"/>
                    <a:pt x="60419" y="76364"/>
                  </a:cubicBezTo>
                  <a:cubicBezTo>
                    <a:pt x="69944" y="96472"/>
                    <a:pt x="63594" y="105468"/>
                    <a:pt x="57244" y="120814"/>
                  </a:cubicBezTo>
                  <a:cubicBezTo>
                    <a:pt x="50894" y="136160"/>
                    <a:pt x="19144" y="172143"/>
                    <a:pt x="22319" y="168439"/>
                  </a:cubicBezTo>
                  <a:cubicBezTo>
                    <a:pt x="25494" y="164735"/>
                    <a:pt x="76823" y="124518"/>
                    <a:pt x="76294" y="98589"/>
                  </a:cubicBezTo>
                  <a:cubicBezTo>
                    <a:pt x="75765" y="72660"/>
                    <a:pt x="2740" y="3868"/>
                    <a:pt x="94" y="1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7" name="フリーフォーム 1186">
              <a:extLst>
                <a:ext uri="{FF2B5EF4-FFF2-40B4-BE49-F238E27FC236}">
                  <a16:creationId xmlns:a16="http://schemas.microsoft.com/office/drawing/2014/main" id="{BA6BA2C5-3220-6955-3F89-F328C471ACC6}"/>
                </a:ext>
              </a:extLst>
            </p:cNvPr>
            <p:cNvSpPr/>
            <p:nvPr/>
          </p:nvSpPr>
          <p:spPr>
            <a:xfrm>
              <a:off x="4527611" y="8899489"/>
              <a:ext cx="92477" cy="219172"/>
            </a:xfrm>
            <a:custGeom>
              <a:avLst/>
              <a:gdLst>
                <a:gd name="connsiteX0" fmla="*/ 92014 w 92477"/>
                <a:gd name="connsiteY0" fmla="*/ 36 h 219172"/>
                <a:gd name="connsiteX1" fmla="*/ 38039 w 92477"/>
                <a:gd name="connsiteY1" fmla="*/ 111161 h 219172"/>
                <a:gd name="connsiteX2" fmla="*/ 38039 w 92477"/>
                <a:gd name="connsiteY2" fmla="*/ 139736 h 219172"/>
                <a:gd name="connsiteX3" fmla="*/ 88839 w 92477"/>
                <a:gd name="connsiteY3" fmla="*/ 219111 h 219172"/>
                <a:gd name="connsiteX4" fmla="*/ 31689 w 92477"/>
                <a:gd name="connsiteY4" fmla="*/ 152436 h 219172"/>
                <a:gd name="connsiteX5" fmla="*/ 3114 w 92477"/>
                <a:gd name="connsiteY5" fmla="*/ 123861 h 219172"/>
                <a:gd name="connsiteX6" fmla="*/ 92014 w 92477"/>
                <a:gd name="connsiteY6" fmla="*/ 36 h 219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2477" h="219172">
                  <a:moveTo>
                    <a:pt x="92014" y="36"/>
                  </a:moveTo>
                  <a:cubicBezTo>
                    <a:pt x="97835" y="-2081"/>
                    <a:pt x="47035" y="87878"/>
                    <a:pt x="38039" y="111161"/>
                  </a:cubicBezTo>
                  <a:cubicBezTo>
                    <a:pt x="29043" y="134444"/>
                    <a:pt x="29572" y="121744"/>
                    <a:pt x="38039" y="139736"/>
                  </a:cubicBezTo>
                  <a:cubicBezTo>
                    <a:pt x="46506" y="157728"/>
                    <a:pt x="89897" y="216994"/>
                    <a:pt x="88839" y="219111"/>
                  </a:cubicBezTo>
                  <a:cubicBezTo>
                    <a:pt x="87781" y="221228"/>
                    <a:pt x="45976" y="168311"/>
                    <a:pt x="31689" y="152436"/>
                  </a:cubicBezTo>
                  <a:cubicBezTo>
                    <a:pt x="17401" y="136561"/>
                    <a:pt x="-9057" y="147144"/>
                    <a:pt x="3114" y="123861"/>
                  </a:cubicBezTo>
                  <a:cubicBezTo>
                    <a:pt x="15285" y="100578"/>
                    <a:pt x="86193" y="2153"/>
                    <a:pt x="92014" y="3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フリーフォーム 1">
              <a:extLst>
                <a:ext uri="{FF2B5EF4-FFF2-40B4-BE49-F238E27FC236}">
                  <a16:creationId xmlns:a16="http://schemas.microsoft.com/office/drawing/2014/main" id="{B154D863-3ECA-7015-F247-2C8136C4C906}"/>
                </a:ext>
              </a:extLst>
            </p:cNvPr>
            <p:cNvSpPr/>
            <p:nvPr/>
          </p:nvSpPr>
          <p:spPr>
            <a:xfrm>
              <a:off x="3816610" y="7586986"/>
              <a:ext cx="392508" cy="378398"/>
            </a:xfrm>
            <a:custGeom>
              <a:avLst/>
              <a:gdLst>
                <a:gd name="connsiteX0" fmla="*/ 1534 w 392508"/>
                <a:gd name="connsiteY0" fmla="*/ 440 h 378398"/>
                <a:gd name="connsiteX1" fmla="*/ 203958 w 392508"/>
                <a:gd name="connsiteY1" fmla="*/ 307567 h 378398"/>
                <a:gd name="connsiteX2" fmla="*/ 210938 w 392508"/>
                <a:gd name="connsiteY2" fmla="*/ 265686 h 378398"/>
                <a:gd name="connsiteX3" fmla="*/ 392422 w 392508"/>
                <a:gd name="connsiteY3" fmla="*/ 377368 h 378398"/>
                <a:gd name="connsiteX4" fmla="*/ 231879 w 392508"/>
                <a:gd name="connsiteY4" fmla="*/ 314547 h 378398"/>
                <a:gd name="connsiteX5" fmla="*/ 29454 w 392508"/>
                <a:gd name="connsiteY5" fmla="*/ 202864 h 378398"/>
                <a:gd name="connsiteX6" fmla="*/ 106236 w 392508"/>
                <a:gd name="connsiteY6" fmla="*/ 237765 h 378398"/>
                <a:gd name="connsiteX7" fmla="*/ 1534 w 392508"/>
                <a:gd name="connsiteY7" fmla="*/ 440 h 378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2508" h="378398">
                  <a:moveTo>
                    <a:pt x="1534" y="440"/>
                  </a:moveTo>
                  <a:cubicBezTo>
                    <a:pt x="17821" y="12074"/>
                    <a:pt x="169057" y="263359"/>
                    <a:pt x="203958" y="307567"/>
                  </a:cubicBezTo>
                  <a:cubicBezTo>
                    <a:pt x="238859" y="351775"/>
                    <a:pt x="179527" y="254053"/>
                    <a:pt x="210938" y="265686"/>
                  </a:cubicBezTo>
                  <a:cubicBezTo>
                    <a:pt x="242349" y="277320"/>
                    <a:pt x="388932" y="369225"/>
                    <a:pt x="392422" y="377368"/>
                  </a:cubicBezTo>
                  <a:cubicBezTo>
                    <a:pt x="395912" y="385511"/>
                    <a:pt x="292374" y="343631"/>
                    <a:pt x="231879" y="314547"/>
                  </a:cubicBezTo>
                  <a:cubicBezTo>
                    <a:pt x="171384" y="285463"/>
                    <a:pt x="50395" y="215661"/>
                    <a:pt x="29454" y="202864"/>
                  </a:cubicBezTo>
                  <a:cubicBezTo>
                    <a:pt x="8514" y="190067"/>
                    <a:pt x="108563" y="264522"/>
                    <a:pt x="106236" y="237765"/>
                  </a:cubicBezTo>
                  <a:cubicBezTo>
                    <a:pt x="103909" y="211008"/>
                    <a:pt x="-14753" y="-11194"/>
                    <a:pt x="1534" y="44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フリーフォーム 2">
              <a:extLst>
                <a:ext uri="{FF2B5EF4-FFF2-40B4-BE49-F238E27FC236}">
                  <a16:creationId xmlns:a16="http://schemas.microsoft.com/office/drawing/2014/main" id="{C9CC4A9E-C57D-DC7D-0AC1-54EDDAED88BB}"/>
                </a:ext>
              </a:extLst>
            </p:cNvPr>
            <p:cNvSpPr/>
            <p:nvPr/>
          </p:nvSpPr>
          <p:spPr>
            <a:xfrm>
              <a:off x="4373238" y="7666888"/>
              <a:ext cx="751168" cy="300249"/>
            </a:xfrm>
            <a:custGeom>
              <a:avLst/>
              <a:gdLst>
                <a:gd name="connsiteX0" fmla="*/ 3318 w 751168"/>
                <a:gd name="connsiteY0" fmla="*/ 297466 h 300249"/>
                <a:gd name="connsiteX1" fmla="*/ 715293 w 751168"/>
                <a:gd name="connsiteY1" fmla="*/ 11280 h 300249"/>
                <a:gd name="connsiteX2" fmla="*/ 652472 w 751168"/>
                <a:gd name="connsiteY2" fmla="*/ 53161 h 300249"/>
                <a:gd name="connsiteX3" fmla="*/ 317425 w 751168"/>
                <a:gd name="connsiteY3" fmla="*/ 297466 h 300249"/>
                <a:gd name="connsiteX4" fmla="*/ 443067 w 751168"/>
                <a:gd name="connsiteY4" fmla="*/ 164843 h 300249"/>
                <a:gd name="connsiteX5" fmla="*/ 3318 w 751168"/>
                <a:gd name="connsiteY5" fmla="*/ 297466 h 300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1168" h="300249">
                  <a:moveTo>
                    <a:pt x="3318" y="297466"/>
                  </a:moveTo>
                  <a:cubicBezTo>
                    <a:pt x="48689" y="271872"/>
                    <a:pt x="607101" y="51997"/>
                    <a:pt x="715293" y="11280"/>
                  </a:cubicBezTo>
                  <a:cubicBezTo>
                    <a:pt x="823485" y="-29437"/>
                    <a:pt x="652472" y="53161"/>
                    <a:pt x="652472" y="53161"/>
                  </a:cubicBezTo>
                  <a:cubicBezTo>
                    <a:pt x="586161" y="100859"/>
                    <a:pt x="352326" y="278852"/>
                    <a:pt x="317425" y="297466"/>
                  </a:cubicBezTo>
                  <a:cubicBezTo>
                    <a:pt x="282524" y="316080"/>
                    <a:pt x="494255" y="166006"/>
                    <a:pt x="443067" y="164843"/>
                  </a:cubicBezTo>
                  <a:cubicBezTo>
                    <a:pt x="391879" y="163680"/>
                    <a:pt x="-42053" y="323060"/>
                    <a:pt x="3318" y="29746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 23">
              <a:extLst>
                <a:ext uri="{FF2B5EF4-FFF2-40B4-BE49-F238E27FC236}">
                  <a16:creationId xmlns:a16="http://schemas.microsoft.com/office/drawing/2014/main" id="{E5F06067-E51D-9A18-276E-EC083FDA9476}"/>
                </a:ext>
              </a:extLst>
            </p:cNvPr>
            <p:cNvSpPr/>
            <p:nvPr/>
          </p:nvSpPr>
          <p:spPr>
            <a:xfrm>
              <a:off x="3992420" y="7534042"/>
              <a:ext cx="314874" cy="109450"/>
            </a:xfrm>
            <a:custGeom>
              <a:avLst/>
              <a:gdLst>
                <a:gd name="connsiteX0" fmla="*/ 227 w 314874"/>
                <a:gd name="connsiteY0" fmla="*/ 109225 h 109450"/>
                <a:gd name="connsiteX1" fmla="*/ 153791 w 314874"/>
                <a:gd name="connsiteY1" fmla="*/ 32443 h 109450"/>
                <a:gd name="connsiteX2" fmla="*/ 314334 w 314874"/>
                <a:gd name="connsiteY2" fmla="*/ 32443 h 109450"/>
                <a:gd name="connsiteX3" fmla="*/ 209632 w 314874"/>
                <a:gd name="connsiteY3" fmla="*/ 25463 h 109450"/>
                <a:gd name="connsiteX4" fmla="*/ 188691 w 314874"/>
                <a:gd name="connsiteY4" fmla="*/ 4523 h 109450"/>
                <a:gd name="connsiteX5" fmla="*/ 227 w 314874"/>
                <a:gd name="connsiteY5" fmla="*/ 109225 h 109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4874" h="109450">
                  <a:moveTo>
                    <a:pt x="227" y="109225"/>
                  </a:moveTo>
                  <a:cubicBezTo>
                    <a:pt x="-5590" y="113878"/>
                    <a:pt x="101440" y="45240"/>
                    <a:pt x="153791" y="32443"/>
                  </a:cubicBezTo>
                  <a:cubicBezTo>
                    <a:pt x="206142" y="19646"/>
                    <a:pt x="305027" y="33606"/>
                    <a:pt x="314334" y="32443"/>
                  </a:cubicBezTo>
                  <a:cubicBezTo>
                    <a:pt x="323641" y="31280"/>
                    <a:pt x="209632" y="25463"/>
                    <a:pt x="209632" y="25463"/>
                  </a:cubicBezTo>
                  <a:cubicBezTo>
                    <a:pt x="188692" y="20810"/>
                    <a:pt x="228245" y="-11764"/>
                    <a:pt x="188691" y="4523"/>
                  </a:cubicBezTo>
                  <a:cubicBezTo>
                    <a:pt x="149137" y="20810"/>
                    <a:pt x="6044" y="104572"/>
                    <a:pt x="227" y="10922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89" name="フリーフォーム 1188" hidden="1">
            <a:extLst>
              <a:ext uri="{FF2B5EF4-FFF2-40B4-BE49-F238E27FC236}">
                <a16:creationId xmlns:a16="http://schemas.microsoft.com/office/drawing/2014/main" id="{8C0CD5D1-6A53-0194-97F5-B5178A921A7F}"/>
              </a:ext>
            </a:extLst>
          </p:cNvPr>
          <p:cNvSpPr/>
          <p:nvPr/>
        </p:nvSpPr>
        <p:spPr>
          <a:xfrm>
            <a:off x="5283108" y="5994118"/>
            <a:ext cx="423272" cy="1427565"/>
          </a:xfrm>
          <a:custGeom>
            <a:avLst/>
            <a:gdLst>
              <a:gd name="connsiteX0" fmla="*/ 273142 w 423272"/>
              <a:gd name="connsiteY0" fmla="*/ 3457 h 1427565"/>
              <a:gd name="connsiteX1" fmla="*/ 95342 w 423272"/>
              <a:gd name="connsiteY1" fmla="*/ 838482 h 1427565"/>
              <a:gd name="connsiteX2" fmla="*/ 136617 w 423272"/>
              <a:gd name="connsiteY2" fmla="*/ 822607 h 1427565"/>
              <a:gd name="connsiteX3" fmla="*/ 92 w 423272"/>
              <a:gd name="connsiteY3" fmla="*/ 1403632 h 1427565"/>
              <a:gd name="connsiteX4" fmla="*/ 120742 w 423272"/>
              <a:gd name="connsiteY4" fmla="*/ 1267107 h 1427565"/>
              <a:gd name="connsiteX5" fmla="*/ 412842 w 423272"/>
              <a:gd name="connsiteY5" fmla="*/ 816257 h 1427565"/>
              <a:gd name="connsiteX6" fmla="*/ 362042 w 423272"/>
              <a:gd name="connsiteY6" fmla="*/ 889282 h 1427565"/>
              <a:gd name="connsiteX7" fmla="*/ 400142 w 423272"/>
              <a:gd name="connsiteY7" fmla="*/ 200307 h 1427565"/>
              <a:gd name="connsiteX8" fmla="*/ 279492 w 423272"/>
              <a:gd name="connsiteY8" fmla="*/ 527332 h 1427565"/>
              <a:gd name="connsiteX9" fmla="*/ 273142 w 423272"/>
              <a:gd name="connsiteY9" fmla="*/ 3457 h 142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3272" h="1427565">
                <a:moveTo>
                  <a:pt x="273142" y="3457"/>
                </a:moveTo>
                <a:cubicBezTo>
                  <a:pt x="242450" y="55315"/>
                  <a:pt x="118096" y="701957"/>
                  <a:pt x="95342" y="838482"/>
                </a:cubicBezTo>
                <a:cubicBezTo>
                  <a:pt x="72588" y="975007"/>
                  <a:pt x="152492" y="728415"/>
                  <a:pt x="136617" y="822607"/>
                </a:cubicBezTo>
                <a:cubicBezTo>
                  <a:pt x="120742" y="916799"/>
                  <a:pt x="2738" y="1329549"/>
                  <a:pt x="92" y="1403632"/>
                </a:cubicBezTo>
                <a:cubicBezTo>
                  <a:pt x="-2554" y="1477715"/>
                  <a:pt x="51950" y="1365003"/>
                  <a:pt x="120742" y="1267107"/>
                </a:cubicBezTo>
                <a:cubicBezTo>
                  <a:pt x="189534" y="1169211"/>
                  <a:pt x="372625" y="879228"/>
                  <a:pt x="412842" y="816257"/>
                </a:cubicBezTo>
                <a:cubicBezTo>
                  <a:pt x="453059" y="753286"/>
                  <a:pt x="364159" y="991940"/>
                  <a:pt x="362042" y="889282"/>
                </a:cubicBezTo>
                <a:cubicBezTo>
                  <a:pt x="359925" y="786624"/>
                  <a:pt x="413900" y="260632"/>
                  <a:pt x="400142" y="200307"/>
                </a:cubicBezTo>
                <a:cubicBezTo>
                  <a:pt x="386384" y="139982"/>
                  <a:pt x="301188" y="554849"/>
                  <a:pt x="279492" y="527332"/>
                </a:cubicBezTo>
                <a:cubicBezTo>
                  <a:pt x="257796" y="499815"/>
                  <a:pt x="303834" y="-48401"/>
                  <a:pt x="273142" y="3457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 hidden="1">
            <a:extLst>
              <a:ext uri="{FF2B5EF4-FFF2-40B4-BE49-F238E27FC236}">
                <a16:creationId xmlns:a16="http://schemas.microsoft.com/office/drawing/2014/main" id="{AA79A19F-BF61-060B-B7F6-5C14638771FC}"/>
              </a:ext>
            </a:extLst>
          </p:cNvPr>
          <p:cNvSpPr/>
          <p:nvPr/>
        </p:nvSpPr>
        <p:spPr>
          <a:xfrm>
            <a:off x="5324296" y="4763731"/>
            <a:ext cx="379353" cy="1470081"/>
          </a:xfrm>
          <a:custGeom>
            <a:avLst/>
            <a:gdLst>
              <a:gd name="connsiteX0" fmla="*/ 15521 w 379353"/>
              <a:gd name="connsiteY0" fmla="*/ 45594 h 1470081"/>
              <a:gd name="connsiteX1" fmla="*/ 238886 w 379353"/>
              <a:gd name="connsiteY1" fmla="*/ 715689 h 1470081"/>
              <a:gd name="connsiteX2" fmla="*/ 203985 w 379353"/>
              <a:gd name="connsiteY2" fmla="*/ 1008855 h 1470081"/>
              <a:gd name="connsiteX3" fmla="*/ 294727 w 379353"/>
              <a:gd name="connsiteY3" fmla="*/ 799451 h 1470081"/>
              <a:gd name="connsiteX4" fmla="*/ 378489 w 379353"/>
              <a:gd name="connsiteY4" fmla="*/ 1469545 h 1470081"/>
              <a:gd name="connsiteX5" fmla="*/ 336608 w 379353"/>
              <a:gd name="connsiteY5" fmla="*/ 904153 h 1470081"/>
              <a:gd name="connsiteX6" fmla="*/ 308687 w 379353"/>
              <a:gd name="connsiteY6" fmla="*/ 450443 h 1470081"/>
              <a:gd name="connsiteX7" fmla="*/ 273786 w 379353"/>
              <a:gd name="connsiteY7" fmla="*/ 548165 h 1470081"/>
              <a:gd name="connsiteX8" fmla="*/ 357548 w 379353"/>
              <a:gd name="connsiteY8" fmla="*/ 289900 h 1470081"/>
              <a:gd name="connsiteX9" fmla="*/ 57402 w 379353"/>
              <a:gd name="connsiteY9" fmla="*/ 87475 h 1470081"/>
              <a:gd name="connsiteX10" fmla="*/ 15521 w 379353"/>
              <a:gd name="connsiteY10" fmla="*/ 45594 h 1470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9353" h="1470081">
                <a:moveTo>
                  <a:pt x="15521" y="45594"/>
                </a:moveTo>
                <a:cubicBezTo>
                  <a:pt x="45768" y="150296"/>
                  <a:pt x="207475" y="555146"/>
                  <a:pt x="238886" y="715689"/>
                </a:cubicBezTo>
                <a:cubicBezTo>
                  <a:pt x="270297" y="876233"/>
                  <a:pt x="194678" y="994895"/>
                  <a:pt x="203985" y="1008855"/>
                </a:cubicBezTo>
                <a:cubicBezTo>
                  <a:pt x="213292" y="1022815"/>
                  <a:pt x="265643" y="722669"/>
                  <a:pt x="294727" y="799451"/>
                </a:cubicBezTo>
                <a:cubicBezTo>
                  <a:pt x="323811" y="876233"/>
                  <a:pt x="371509" y="1452095"/>
                  <a:pt x="378489" y="1469545"/>
                </a:cubicBezTo>
                <a:cubicBezTo>
                  <a:pt x="385469" y="1486995"/>
                  <a:pt x="348242" y="1074003"/>
                  <a:pt x="336608" y="904153"/>
                </a:cubicBezTo>
                <a:cubicBezTo>
                  <a:pt x="324974" y="734303"/>
                  <a:pt x="319157" y="509774"/>
                  <a:pt x="308687" y="450443"/>
                </a:cubicBezTo>
                <a:cubicBezTo>
                  <a:pt x="298217" y="391112"/>
                  <a:pt x="265643" y="574922"/>
                  <a:pt x="273786" y="548165"/>
                </a:cubicBezTo>
                <a:cubicBezTo>
                  <a:pt x="281930" y="521408"/>
                  <a:pt x="393612" y="366682"/>
                  <a:pt x="357548" y="289900"/>
                </a:cubicBezTo>
                <a:cubicBezTo>
                  <a:pt x="321484" y="213118"/>
                  <a:pt x="115570" y="131683"/>
                  <a:pt x="57402" y="87475"/>
                </a:cubicBezTo>
                <a:cubicBezTo>
                  <a:pt x="-766" y="43267"/>
                  <a:pt x="-14726" y="-59108"/>
                  <a:pt x="15521" y="45594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 hidden="1">
            <a:extLst>
              <a:ext uri="{FF2B5EF4-FFF2-40B4-BE49-F238E27FC236}">
                <a16:creationId xmlns:a16="http://schemas.microsoft.com/office/drawing/2014/main" id="{A6F64035-0D02-960D-8E03-1EAA15BDA8CC}"/>
              </a:ext>
            </a:extLst>
          </p:cNvPr>
          <p:cNvSpPr/>
          <p:nvPr/>
        </p:nvSpPr>
        <p:spPr>
          <a:xfrm>
            <a:off x="4195045" y="7276642"/>
            <a:ext cx="754169" cy="283033"/>
          </a:xfrm>
          <a:custGeom>
            <a:avLst/>
            <a:gdLst>
              <a:gd name="connsiteX0" fmla="*/ 15005 w 754169"/>
              <a:gd name="connsiteY0" fmla="*/ 235408 h 283033"/>
              <a:gd name="connsiteX1" fmla="*/ 456330 w 754169"/>
              <a:gd name="connsiteY1" fmla="*/ 146508 h 283033"/>
              <a:gd name="connsiteX2" fmla="*/ 389655 w 754169"/>
              <a:gd name="connsiteY2" fmla="*/ 184608 h 283033"/>
              <a:gd name="connsiteX3" fmla="*/ 564280 w 754169"/>
              <a:gd name="connsiteY3" fmla="*/ 73483 h 283033"/>
              <a:gd name="connsiteX4" fmla="*/ 497605 w 754169"/>
              <a:gd name="connsiteY4" fmla="*/ 171908 h 283033"/>
              <a:gd name="connsiteX5" fmla="*/ 751605 w 754169"/>
              <a:gd name="connsiteY5" fmla="*/ 458 h 283033"/>
              <a:gd name="connsiteX6" fmla="*/ 624605 w 754169"/>
              <a:gd name="connsiteY6" fmla="*/ 124283 h 283033"/>
              <a:gd name="connsiteX7" fmla="*/ 557930 w 754169"/>
              <a:gd name="connsiteY7" fmla="*/ 206833 h 283033"/>
              <a:gd name="connsiteX8" fmla="*/ 202330 w 754169"/>
              <a:gd name="connsiteY8" fmla="*/ 270333 h 283033"/>
              <a:gd name="connsiteX9" fmla="*/ 373780 w 754169"/>
              <a:gd name="connsiteY9" fmla="*/ 244933 h 283033"/>
              <a:gd name="connsiteX10" fmla="*/ 72155 w 754169"/>
              <a:gd name="connsiteY10" fmla="*/ 283033 h 283033"/>
              <a:gd name="connsiteX11" fmla="*/ 265830 w 754169"/>
              <a:gd name="connsiteY11" fmla="*/ 244933 h 283033"/>
              <a:gd name="connsiteX12" fmla="*/ 116605 w 754169"/>
              <a:gd name="connsiteY12" fmla="*/ 232233 h 283033"/>
              <a:gd name="connsiteX13" fmla="*/ 15005 w 754169"/>
              <a:gd name="connsiteY13" fmla="*/ 235408 h 283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54169" h="283033">
                <a:moveTo>
                  <a:pt x="15005" y="235408"/>
                </a:moveTo>
                <a:cubicBezTo>
                  <a:pt x="71626" y="221120"/>
                  <a:pt x="393888" y="154975"/>
                  <a:pt x="456330" y="146508"/>
                </a:cubicBezTo>
                <a:cubicBezTo>
                  <a:pt x="518772" y="138041"/>
                  <a:pt x="371663" y="196779"/>
                  <a:pt x="389655" y="184608"/>
                </a:cubicBezTo>
                <a:cubicBezTo>
                  <a:pt x="407647" y="172437"/>
                  <a:pt x="546288" y="75600"/>
                  <a:pt x="564280" y="73483"/>
                </a:cubicBezTo>
                <a:cubicBezTo>
                  <a:pt x="582272" y="71366"/>
                  <a:pt x="466384" y="184079"/>
                  <a:pt x="497605" y="171908"/>
                </a:cubicBezTo>
                <a:cubicBezTo>
                  <a:pt x="528826" y="159737"/>
                  <a:pt x="730438" y="8395"/>
                  <a:pt x="751605" y="458"/>
                </a:cubicBezTo>
                <a:cubicBezTo>
                  <a:pt x="772772" y="-7480"/>
                  <a:pt x="656884" y="89887"/>
                  <a:pt x="624605" y="124283"/>
                </a:cubicBezTo>
                <a:cubicBezTo>
                  <a:pt x="592326" y="158679"/>
                  <a:pt x="628309" y="182491"/>
                  <a:pt x="557930" y="206833"/>
                </a:cubicBezTo>
                <a:cubicBezTo>
                  <a:pt x="487551" y="231175"/>
                  <a:pt x="233022" y="263983"/>
                  <a:pt x="202330" y="270333"/>
                </a:cubicBezTo>
                <a:cubicBezTo>
                  <a:pt x="171638" y="276683"/>
                  <a:pt x="395476" y="242816"/>
                  <a:pt x="373780" y="244933"/>
                </a:cubicBezTo>
                <a:cubicBezTo>
                  <a:pt x="352084" y="247050"/>
                  <a:pt x="90147" y="283033"/>
                  <a:pt x="72155" y="283033"/>
                </a:cubicBezTo>
                <a:cubicBezTo>
                  <a:pt x="54163" y="283033"/>
                  <a:pt x="258422" y="253400"/>
                  <a:pt x="265830" y="244933"/>
                </a:cubicBezTo>
                <a:cubicBezTo>
                  <a:pt x="273238" y="236466"/>
                  <a:pt x="155763" y="232762"/>
                  <a:pt x="116605" y="232233"/>
                </a:cubicBezTo>
                <a:cubicBezTo>
                  <a:pt x="77447" y="231704"/>
                  <a:pt x="-41616" y="249696"/>
                  <a:pt x="15005" y="235408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 hidden="1">
            <a:extLst>
              <a:ext uri="{FF2B5EF4-FFF2-40B4-BE49-F238E27FC236}">
                <a16:creationId xmlns:a16="http://schemas.microsoft.com/office/drawing/2014/main" id="{44A27DAB-10BE-EE5C-63AD-C52F51696397}"/>
              </a:ext>
            </a:extLst>
          </p:cNvPr>
          <p:cNvSpPr/>
          <p:nvPr/>
        </p:nvSpPr>
        <p:spPr>
          <a:xfrm>
            <a:off x="4449979" y="5416439"/>
            <a:ext cx="547821" cy="443416"/>
          </a:xfrm>
          <a:custGeom>
            <a:avLst/>
            <a:gdLst>
              <a:gd name="connsiteX0" fmla="*/ 59200 w 547821"/>
              <a:gd name="connsiteY0" fmla="*/ 439909 h 443416"/>
              <a:gd name="connsiteX1" fmla="*/ 366326 w 547821"/>
              <a:gd name="connsiteY1" fmla="*/ 83921 h 443416"/>
              <a:gd name="connsiteX2" fmla="*/ 547810 w 547821"/>
              <a:gd name="connsiteY2" fmla="*/ 159 h 443416"/>
              <a:gd name="connsiteX3" fmla="*/ 373306 w 547821"/>
              <a:gd name="connsiteY3" fmla="*/ 62981 h 443416"/>
              <a:gd name="connsiteX4" fmla="*/ 3358 w 547821"/>
              <a:gd name="connsiteY4" fmla="*/ 69961 h 443416"/>
              <a:gd name="connsiteX5" fmla="*/ 184842 w 547821"/>
              <a:gd name="connsiteY5" fmla="*/ 90901 h 443416"/>
              <a:gd name="connsiteX6" fmla="*/ 87120 w 547821"/>
              <a:gd name="connsiteY6" fmla="*/ 223524 h 443416"/>
              <a:gd name="connsiteX7" fmla="*/ 94100 w 547821"/>
              <a:gd name="connsiteY7" fmla="*/ 265405 h 443416"/>
              <a:gd name="connsiteX8" fmla="*/ 59200 w 547821"/>
              <a:gd name="connsiteY8" fmla="*/ 439909 h 443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7821" h="443416">
                <a:moveTo>
                  <a:pt x="59200" y="439909"/>
                </a:moveTo>
                <a:cubicBezTo>
                  <a:pt x="104571" y="409662"/>
                  <a:pt x="284891" y="157213"/>
                  <a:pt x="366326" y="83921"/>
                </a:cubicBezTo>
                <a:cubicBezTo>
                  <a:pt x="447761" y="10629"/>
                  <a:pt x="546647" y="3649"/>
                  <a:pt x="547810" y="159"/>
                </a:cubicBezTo>
                <a:cubicBezTo>
                  <a:pt x="548973" y="-3331"/>
                  <a:pt x="464048" y="51347"/>
                  <a:pt x="373306" y="62981"/>
                </a:cubicBezTo>
                <a:cubicBezTo>
                  <a:pt x="282564" y="74615"/>
                  <a:pt x="34769" y="65308"/>
                  <a:pt x="3358" y="69961"/>
                </a:cubicBezTo>
                <a:cubicBezTo>
                  <a:pt x="-28053" y="74614"/>
                  <a:pt x="170882" y="65307"/>
                  <a:pt x="184842" y="90901"/>
                </a:cubicBezTo>
                <a:cubicBezTo>
                  <a:pt x="198802" y="116495"/>
                  <a:pt x="102244" y="194440"/>
                  <a:pt x="87120" y="223524"/>
                </a:cubicBezTo>
                <a:cubicBezTo>
                  <a:pt x="71996" y="252608"/>
                  <a:pt x="101080" y="235158"/>
                  <a:pt x="94100" y="265405"/>
                </a:cubicBezTo>
                <a:cubicBezTo>
                  <a:pt x="87120" y="295652"/>
                  <a:pt x="13829" y="470156"/>
                  <a:pt x="59200" y="439909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 hidden="1">
            <a:extLst>
              <a:ext uri="{FF2B5EF4-FFF2-40B4-BE49-F238E27FC236}">
                <a16:creationId xmlns:a16="http://schemas.microsoft.com/office/drawing/2014/main" id="{7D43100B-C9E7-6D48-3F1C-FD73D1FC1107}"/>
              </a:ext>
            </a:extLst>
          </p:cNvPr>
          <p:cNvSpPr/>
          <p:nvPr/>
        </p:nvSpPr>
        <p:spPr>
          <a:xfrm>
            <a:off x="4500431" y="5862605"/>
            <a:ext cx="394380" cy="766752"/>
          </a:xfrm>
          <a:custGeom>
            <a:avLst/>
            <a:gdLst>
              <a:gd name="connsiteX0" fmla="*/ 1767 w 394380"/>
              <a:gd name="connsiteY0" fmla="*/ 723 h 766752"/>
              <a:gd name="connsiteX1" fmla="*/ 267013 w 394380"/>
              <a:gd name="connsiteY1" fmla="*/ 545175 h 766752"/>
              <a:gd name="connsiteX2" fmla="*/ 392656 w 394380"/>
              <a:gd name="connsiteY2" fmla="*/ 761560 h 766752"/>
              <a:gd name="connsiteX3" fmla="*/ 322854 w 394380"/>
              <a:gd name="connsiteY3" fmla="*/ 677798 h 766752"/>
              <a:gd name="connsiteX4" fmla="*/ 92509 w 394380"/>
              <a:gd name="connsiteY4" fmla="*/ 440473 h 766752"/>
              <a:gd name="connsiteX5" fmla="*/ 78549 w 394380"/>
              <a:gd name="connsiteY5" fmla="*/ 356711 h 766752"/>
              <a:gd name="connsiteX6" fmla="*/ 148351 w 394380"/>
              <a:gd name="connsiteY6" fmla="*/ 426513 h 766752"/>
              <a:gd name="connsiteX7" fmla="*/ 1767 w 394380"/>
              <a:gd name="connsiteY7" fmla="*/ 723 h 766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4380" h="766752">
                <a:moveTo>
                  <a:pt x="1767" y="723"/>
                </a:moveTo>
                <a:cubicBezTo>
                  <a:pt x="21544" y="20500"/>
                  <a:pt x="201865" y="418369"/>
                  <a:pt x="267013" y="545175"/>
                </a:cubicBezTo>
                <a:cubicBezTo>
                  <a:pt x="332161" y="671981"/>
                  <a:pt x="383349" y="739456"/>
                  <a:pt x="392656" y="761560"/>
                </a:cubicBezTo>
                <a:cubicBezTo>
                  <a:pt x="401963" y="783664"/>
                  <a:pt x="372879" y="731313"/>
                  <a:pt x="322854" y="677798"/>
                </a:cubicBezTo>
                <a:cubicBezTo>
                  <a:pt x="272830" y="624284"/>
                  <a:pt x="133226" y="493987"/>
                  <a:pt x="92509" y="440473"/>
                </a:cubicBezTo>
                <a:cubicBezTo>
                  <a:pt x="51792" y="386959"/>
                  <a:pt x="69242" y="359038"/>
                  <a:pt x="78549" y="356711"/>
                </a:cubicBezTo>
                <a:cubicBezTo>
                  <a:pt x="87856" y="354384"/>
                  <a:pt x="162311" y="480027"/>
                  <a:pt x="148351" y="426513"/>
                </a:cubicBezTo>
                <a:cubicBezTo>
                  <a:pt x="134391" y="372999"/>
                  <a:pt x="-18010" y="-19054"/>
                  <a:pt x="1767" y="723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 hidden="1">
            <a:extLst>
              <a:ext uri="{FF2B5EF4-FFF2-40B4-BE49-F238E27FC236}">
                <a16:creationId xmlns:a16="http://schemas.microsoft.com/office/drawing/2014/main" id="{47664547-79C7-7A51-4DC0-00A815160B1C}"/>
              </a:ext>
            </a:extLst>
          </p:cNvPr>
          <p:cNvSpPr/>
          <p:nvPr/>
        </p:nvSpPr>
        <p:spPr>
          <a:xfrm>
            <a:off x="4097827" y="7213902"/>
            <a:ext cx="1398988" cy="1143623"/>
          </a:xfrm>
          <a:custGeom>
            <a:avLst/>
            <a:gdLst>
              <a:gd name="connsiteX0" fmla="*/ 1394923 w 1398988"/>
              <a:gd name="connsiteY0" fmla="*/ 2873 h 1143623"/>
              <a:gd name="connsiteX1" fmla="*/ 1013923 w 1398988"/>
              <a:gd name="connsiteY1" fmla="*/ 488648 h 1143623"/>
              <a:gd name="connsiteX2" fmla="*/ 759923 w 1398988"/>
              <a:gd name="connsiteY2" fmla="*/ 758523 h 1143623"/>
              <a:gd name="connsiteX3" fmla="*/ 293198 w 1398988"/>
              <a:gd name="connsiteY3" fmla="*/ 831548 h 1143623"/>
              <a:gd name="connsiteX4" fmla="*/ 1098 w 1398988"/>
              <a:gd name="connsiteY4" fmla="*/ 831548 h 1143623"/>
              <a:gd name="connsiteX5" fmla="*/ 394798 w 1398988"/>
              <a:gd name="connsiteY5" fmla="*/ 850598 h 1143623"/>
              <a:gd name="connsiteX6" fmla="*/ 242398 w 1398988"/>
              <a:gd name="connsiteY6" fmla="*/ 875998 h 1143623"/>
              <a:gd name="connsiteX7" fmla="*/ 302723 w 1398988"/>
              <a:gd name="connsiteY7" fmla="*/ 879173 h 1143623"/>
              <a:gd name="connsiteX8" fmla="*/ 290023 w 1398988"/>
              <a:gd name="connsiteY8" fmla="*/ 898223 h 1143623"/>
              <a:gd name="connsiteX9" fmla="*/ 175723 w 1398988"/>
              <a:gd name="connsiteY9" fmla="*/ 901398 h 1143623"/>
              <a:gd name="connsiteX10" fmla="*/ 280498 w 1398988"/>
              <a:gd name="connsiteY10" fmla="*/ 920448 h 1143623"/>
              <a:gd name="connsiteX11" fmla="*/ 204298 w 1398988"/>
              <a:gd name="connsiteY11" fmla="*/ 955373 h 1143623"/>
              <a:gd name="connsiteX12" fmla="*/ 502748 w 1398988"/>
              <a:gd name="connsiteY12" fmla="*/ 980773 h 1143623"/>
              <a:gd name="connsiteX13" fmla="*/ 544023 w 1398988"/>
              <a:gd name="connsiteY13" fmla="*/ 856948 h 1143623"/>
              <a:gd name="connsiteX14" fmla="*/ 712298 w 1398988"/>
              <a:gd name="connsiteY14" fmla="*/ 825198 h 1143623"/>
              <a:gd name="connsiteX15" fmla="*/ 540848 w 1398988"/>
              <a:gd name="connsiteY15" fmla="*/ 1009348 h 1143623"/>
              <a:gd name="connsiteX16" fmla="*/ 486873 w 1398988"/>
              <a:gd name="connsiteY16" fmla="*/ 1142698 h 1143623"/>
              <a:gd name="connsiteX17" fmla="*/ 664673 w 1398988"/>
              <a:gd name="connsiteY17" fmla="*/ 942673 h 1143623"/>
              <a:gd name="connsiteX18" fmla="*/ 1312373 w 1398988"/>
              <a:gd name="connsiteY18" fmla="*/ 329898 h 1143623"/>
              <a:gd name="connsiteX19" fmla="*/ 1055198 w 1398988"/>
              <a:gd name="connsiteY19" fmla="*/ 533098 h 1143623"/>
              <a:gd name="connsiteX20" fmla="*/ 1302848 w 1398988"/>
              <a:gd name="connsiteY20" fmla="*/ 206073 h 1143623"/>
              <a:gd name="connsiteX21" fmla="*/ 1220298 w 1398988"/>
              <a:gd name="connsiteY21" fmla="*/ 282273 h 1143623"/>
              <a:gd name="connsiteX22" fmla="*/ 1394923 w 1398988"/>
              <a:gd name="connsiteY22" fmla="*/ 2873 h 1143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98988" h="1143623">
                <a:moveTo>
                  <a:pt x="1394923" y="2873"/>
                </a:moveTo>
                <a:cubicBezTo>
                  <a:pt x="1360527" y="37269"/>
                  <a:pt x="1119756" y="362706"/>
                  <a:pt x="1013923" y="488648"/>
                </a:cubicBezTo>
                <a:cubicBezTo>
                  <a:pt x="908090" y="614590"/>
                  <a:pt x="880044" y="701373"/>
                  <a:pt x="759923" y="758523"/>
                </a:cubicBezTo>
                <a:cubicBezTo>
                  <a:pt x="639802" y="815673"/>
                  <a:pt x="419669" y="819377"/>
                  <a:pt x="293198" y="831548"/>
                </a:cubicBezTo>
                <a:cubicBezTo>
                  <a:pt x="166727" y="843719"/>
                  <a:pt x="-15835" y="828373"/>
                  <a:pt x="1098" y="831548"/>
                </a:cubicBezTo>
                <a:cubicBezTo>
                  <a:pt x="18031" y="834723"/>
                  <a:pt x="354581" y="843190"/>
                  <a:pt x="394798" y="850598"/>
                </a:cubicBezTo>
                <a:cubicBezTo>
                  <a:pt x="435015" y="858006"/>
                  <a:pt x="257744" y="871235"/>
                  <a:pt x="242398" y="875998"/>
                </a:cubicBezTo>
                <a:cubicBezTo>
                  <a:pt x="227052" y="880761"/>
                  <a:pt x="294786" y="875469"/>
                  <a:pt x="302723" y="879173"/>
                </a:cubicBezTo>
                <a:cubicBezTo>
                  <a:pt x="310660" y="882877"/>
                  <a:pt x="311190" y="894519"/>
                  <a:pt x="290023" y="898223"/>
                </a:cubicBezTo>
                <a:cubicBezTo>
                  <a:pt x="268856" y="901927"/>
                  <a:pt x="177310" y="897694"/>
                  <a:pt x="175723" y="901398"/>
                </a:cubicBezTo>
                <a:cubicBezTo>
                  <a:pt x="174136" y="905102"/>
                  <a:pt x="275736" y="911452"/>
                  <a:pt x="280498" y="920448"/>
                </a:cubicBezTo>
                <a:cubicBezTo>
                  <a:pt x="285260" y="929444"/>
                  <a:pt x="167256" y="945319"/>
                  <a:pt x="204298" y="955373"/>
                </a:cubicBezTo>
                <a:cubicBezTo>
                  <a:pt x="241340" y="965427"/>
                  <a:pt x="446127" y="997177"/>
                  <a:pt x="502748" y="980773"/>
                </a:cubicBezTo>
                <a:cubicBezTo>
                  <a:pt x="559369" y="964369"/>
                  <a:pt x="509098" y="882877"/>
                  <a:pt x="544023" y="856948"/>
                </a:cubicBezTo>
                <a:cubicBezTo>
                  <a:pt x="578948" y="831019"/>
                  <a:pt x="712827" y="799798"/>
                  <a:pt x="712298" y="825198"/>
                </a:cubicBezTo>
                <a:cubicBezTo>
                  <a:pt x="711769" y="850598"/>
                  <a:pt x="578419" y="956431"/>
                  <a:pt x="540848" y="1009348"/>
                </a:cubicBezTo>
                <a:cubicBezTo>
                  <a:pt x="503277" y="1062265"/>
                  <a:pt x="466236" y="1153810"/>
                  <a:pt x="486873" y="1142698"/>
                </a:cubicBezTo>
                <a:cubicBezTo>
                  <a:pt x="507510" y="1131586"/>
                  <a:pt x="527090" y="1078140"/>
                  <a:pt x="664673" y="942673"/>
                </a:cubicBezTo>
                <a:cubicBezTo>
                  <a:pt x="802256" y="807206"/>
                  <a:pt x="1247286" y="398160"/>
                  <a:pt x="1312373" y="329898"/>
                </a:cubicBezTo>
                <a:cubicBezTo>
                  <a:pt x="1377460" y="261636"/>
                  <a:pt x="1056785" y="553735"/>
                  <a:pt x="1055198" y="533098"/>
                </a:cubicBezTo>
                <a:cubicBezTo>
                  <a:pt x="1053611" y="512461"/>
                  <a:pt x="1275331" y="247877"/>
                  <a:pt x="1302848" y="206073"/>
                </a:cubicBezTo>
                <a:cubicBezTo>
                  <a:pt x="1330365" y="164269"/>
                  <a:pt x="1206011" y="310848"/>
                  <a:pt x="1220298" y="282273"/>
                </a:cubicBezTo>
                <a:cubicBezTo>
                  <a:pt x="1234585" y="253698"/>
                  <a:pt x="1429319" y="-31523"/>
                  <a:pt x="1394923" y="2873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 hidden="1">
            <a:extLst>
              <a:ext uri="{FF2B5EF4-FFF2-40B4-BE49-F238E27FC236}">
                <a16:creationId xmlns:a16="http://schemas.microsoft.com/office/drawing/2014/main" id="{83FBACF1-C14F-5BD5-580B-C7733F1D7F88}"/>
              </a:ext>
            </a:extLst>
          </p:cNvPr>
          <p:cNvSpPr/>
          <p:nvPr/>
        </p:nvSpPr>
        <p:spPr>
          <a:xfrm>
            <a:off x="4047992" y="6564945"/>
            <a:ext cx="760416" cy="347176"/>
          </a:xfrm>
          <a:custGeom>
            <a:avLst/>
            <a:gdLst>
              <a:gd name="connsiteX0" fmla="*/ 89033 w 760416"/>
              <a:gd name="connsiteY0" fmla="*/ 108905 h 347176"/>
              <a:gd name="connsiteX1" fmla="*/ 228733 w 760416"/>
              <a:gd name="connsiteY1" fmla="*/ 191455 h 347176"/>
              <a:gd name="connsiteX2" fmla="*/ 400183 w 760416"/>
              <a:gd name="connsiteY2" fmla="*/ 223205 h 347176"/>
              <a:gd name="connsiteX3" fmla="*/ 428758 w 760416"/>
              <a:gd name="connsiteY3" fmla="*/ 223205 h 347176"/>
              <a:gd name="connsiteX4" fmla="*/ 489083 w 760416"/>
              <a:gd name="connsiteY4" fmla="*/ 159705 h 347176"/>
              <a:gd name="connsiteX5" fmla="*/ 565283 w 760416"/>
              <a:gd name="connsiteY5" fmla="*/ 105730 h 347176"/>
              <a:gd name="connsiteX6" fmla="*/ 631958 w 760416"/>
              <a:gd name="connsiteY6" fmla="*/ 105730 h 347176"/>
              <a:gd name="connsiteX7" fmla="*/ 609733 w 760416"/>
              <a:gd name="connsiteY7" fmla="*/ 153355 h 347176"/>
              <a:gd name="connsiteX8" fmla="*/ 530358 w 760416"/>
              <a:gd name="connsiteY8" fmla="*/ 204155 h 347176"/>
              <a:gd name="connsiteX9" fmla="*/ 679583 w 760416"/>
              <a:gd name="connsiteY9" fmla="*/ 147005 h 347176"/>
              <a:gd name="connsiteX10" fmla="*/ 720858 w 760416"/>
              <a:gd name="connsiteY10" fmla="*/ 955 h 347176"/>
              <a:gd name="connsiteX11" fmla="*/ 711333 w 760416"/>
              <a:gd name="connsiteY11" fmla="*/ 80330 h 347176"/>
              <a:gd name="connsiteX12" fmla="*/ 749433 w 760416"/>
              <a:gd name="connsiteY12" fmla="*/ 7305 h 347176"/>
              <a:gd name="connsiteX13" fmla="*/ 749433 w 760416"/>
              <a:gd name="connsiteY13" fmla="*/ 140655 h 347176"/>
              <a:gd name="connsiteX14" fmla="*/ 622433 w 760416"/>
              <a:gd name="connsiteY14" fmla="*/ 207330 h 347176"/>
              <a:gd name="connsiteX15" fmla="*/ 358908 w 760416"/>
              <a:gd name="connsiteY15" fmla="*/ 343855 h 347176"/>
              <a:gd name="connsiteX16" fmla="*/ 358908 w 760416"/>
              <a:gd name="connsiteY16" fmla="*/ 299405 h 347176"/>
              <a:gd name="connsiteX17" fmla="*/ 273183 w 760416"/>
              <a:gd name="connsiteY17" fmla="*/ 235905 h 347176"/>
              <a:gd name="connsiteX18" fmla="*/ 79508 w 760416"/>
              <a:gd name="connsiteY18" fmla="*/ 194630 h 347176"/>
              <a:gd name="connsiteX19" fmla="*/ 133 w 760416"/>
              <a:gd name="connsiteY19" fmla="*/ 178755 h 347176"/>
              <a:gd name="connsiteX20" fmla="*/ 89033 w 760416"/>
              <a:gd name="connsiteY20" fmla="*/ 108905 h 347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60416" h="347176">
                <a:moveTo>
                  <a:pt x="89033" y="108905"/>
                </a:moveTo>
                <a:cubicBezTo>
                  <a:pt x="127133" y="111022"/>
                  <a:pt x="176875" y="172405"/>
                  <a:pt x="228733" y="191455"/>
                </a:cubicBezTo>
                <a:cubicBezTo>
                  <a:pt x="280591" y="210505"/>
                  <a:pt x="366846" y="217913"/>
                  <a:pt x="400183" y="223205"/>
                </a:cubicBezTo>
                <a:cubicBezTo>
                  <a:pt x="433520" y="228497"/>
                  <a:pt x="413941" y="233788"/>
                  <a:pt x="428758" y="223205"/>
                </a:cubicBezTo>
                <a:cubicBezTo>
                  <a:pt x="443575" y="212622"/>
                  <a:pt x="466329" y="179284"/>
                  <a:pt x="489083" y="159705"/>
                </a:cubicBezTo>
                <a:cubicBezTo>
                  <a:pt x="511837" y="140126"/>
                  <a:pt x="541471" y="114726"/>
                  <a:pt x="565283" y="105730"/>
                </a:cubicBezTo>
                <a:cubicBezTo>
                  <a:pt x="589095" y="96734"/>
                  <a:pt x="624550" y="97792"/>
                  <a:pt x="631958" y="105730"/>
                </a:cubicBezTo>
                <a:cubicBezTo>
                  <a:pt x="639366" y="113668"/>
                  <a:pt x="626666" y="136951"/>
                  <a:pt x="609733" y="153355"/>
                </a:cubicBezTo>
                <a:cubicBezTo>
                  <a:pt x="592800" y="169759"/>
                  <a:pt x="518716" y="205213"/>
                  <a:pt x="530358" y="204155"/>
                </a:cubicBezTo>
                <a:cubicBezTo>
                  <a:pt x="542000" y="203097"/>
                  <a:pt x="647833" y="180872"/>
                  <a:pt x="679583" y="147005"/>
                </a:cubicBezTo>
                <a:cubicBezTo>
                  <a:pt x="711333" y="113138"/>
                  <a:pt x="715566" y="12067"/>
                  <a:pt x="720858" y="955"/>
                </a:cubicBezTo>
                <a:cubicBezTo>
                  <a:pt x="726150" y="-10158"/>
                  <a:pt x="706571" y="79272"/>
                  <a:pt x="711333" y="80330"/>
                </a:cubicBezTo>
                <a:cubicBezTo>
                  <a:pt x="716095" y="81388"/>
                  <a:pt x="743083" y="-2749"/>
                  <a:pt x="749433" y="7305"/>
                </a:cubicBezTo>
                <a:cubicBezTo>
                  <a:pt x="755783" y="17359"/>
                  <a:pt x="770600" y="107318"/>
                  <a:pt x="749433" y="140655"/>
                </a:cubicBezTo>
                <a:cubicBezTo>
                  <a:pt x="728266" y="173992"/>
                  <a:pt x="622433" y="207330"/>
                  <a:pt x="622433" y="207330"/>
                </a:cubicBezTo>
                <a:cubicBezTo>
                  <a:pt x="557346" y="241197"/>
                  <a:pt x="402829" y="328509"/>
                  <a:pt x="358908" y="343855"/>
                </a:cubicBezTo>
                <a:cubicBezTo>
                  <a:pt x="314987" y="359201"/>
                  <a:pt x="373196" y="317397"/>
                  <a:pt x="358908" y="299405"/>
                </a:cubicBezTo>
                <a:cubicBezTo>
                  <a:pt x="344620" y="281413"/>
                  <a:pt x="319750" y="253368"/>
                  <a:pt x="273183" y="235905"/>
                </a:cubicBezTo>
                <a:cubicBezTo>
                  <a:pt x="226616" y="218442"/>
                  <a:pt x="79508" y="194630"/>
                  <a:pt x="79508" y="194630"/>
                </a:cubicBezTo>
                <a:cubicBezTo>
                  <a:pt x="34000" y="185105"/>
                  <a:pt x="3308" y="186693"/>
                  <a:pt x="133" y="178755"/>
                </a:cubicBezTo>
                <a:cubicBezTo>
                  <a:pt x="-3042" y="170817"/>
                  <a:pt x="50933" y="106788"/>
                  <a:pt x="89033" y="108905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 hidden="1">
            <a:extLst>
              <a:ext uri="{FF2B5EF4-FFF2-40B4-BE49-F238E27FC236}">
                <a16:creationId xmlns:a16="http://schemas.microsoft.com/office/drawing/2014/main" id="{37CE692A-ADAA-7A75-FCB4-78FBC3EFA2AE}"/>
              </a:ext>
            </a:extLst>
          </p:cNvPr>
          <p:cNvSpPr/>
          <p:nvPr/>
        </p:nvSpPr>
        <p:spPr>
          <a:xfrm>
            <a:off x="4346238" y="6892889"/>
            <a:ext cx="160620" cy="209247"/>
          </a:xfrm>
          <a:custGeom>
            <a:avLst/>
            <a:gdLst>
              <a:gd name="connsiteX0" fmla="*/ 47962 w 160620"/>
              <a:gd name="connsiteY0" fmla="*/ 36 h 209247"/>
              <a:gd name="connsiteX1" fmla="*/ 32087 w 160620"/>
              <a:gd name="connsiteY1" fmla="*/ 117511 h 209247"/>
              <a:gd name="connsiteX2" fmla="*/ 98762 w 160620"/>
              <a:gd name="connsiteY2" fmla="*/ 181011 h 209247"/>
              <a:gd name="connsiteX3" fmla="*/ 149562 w 160620"/>
              <a:gd name="connsiteY3" fmla="*/ 38136 h 209247"/>
              <a:gd name="connsiteX4" fmla="*/ 152737 w 160620"/>
              <a:gd name="connsiteY4" fmla="*/ 177836 h 209247"/>
              <a:gd name="connsiteX5" fmla="*/ 60662 w 160620"/>
              <a:gd name="connsiteY5" fmla="*/ 206411 h 209247"/>
              <a:gd name="connsiteX6" fmla="*/ 337 w 160620"/>
              <a:gd name="connsiteY6" fmla="*/ 130211 h 209247"/>
              <a:gd name="connsiteX7" fmla="*/ 47962 w 160620"/>
              <a:gd name="connsiteY7" fmla="*/ 36 h 209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620" h="209247">
                <a:moveTo>
                  <a:pt x="47962" y="36"/>
                </a:moveTo>
                <a:cubicBezTo>
                  <a:pt x="53254" y="-2081"/>
                  <a:pt x="23620" y="87349"/>
                  <a:pt x="32087" y="117511"/>
                </a:cubicBezTo>
                <a:cubicBezTo>
                  <a:pt x="40554" y="147674"/>
                  <a:pt x="79183" y="194240"/>
                  <a:pt x="98762" y="181011"/>
                </a:cubicBezTo>
                <a:cubicBezTo>
                  <a:pt x="118341" y="167782"/>
                  <a:pt x="140566" y="38665"/>
                  <a:pt x="149562" y="38136"/>
                </a:cubicBezTo>
                <a:cubicBezTo>
                  <a:pt x="158558" y="37607"/>
                  <a:pt x="167554" y="149790"/>
                  <a:pt x="152737" y="177836"/>
                </a:cubicBezTo>
                <a:cubicBezTo>
                  <a:pt x="137920" y="205882"/>
                  <a:pt x="86062" y="214348"/>
                  <a:pt x="60662" y="206411"/>
                </a:cubicBezTo>
                <a:cubicBezTo>
                  <a:pt x="35262" y="198474"/>
                  <a:pt x="5099" y="158786"/>
                  <a:pt x="337" y="130211"/>
                </a:cubicBezTo>
                <a:cubicBezTo>
                  <a:pt x="-4425" y="101636"/>
                  <a:pt x="42670" y="2153"/>
                  <a:pt x="47962" y="36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 hidden="1">
            <a:extLst>
              <a:ext uri="{FF2B5EF4-FFF2-40B4-BE49-F238E27FC236}">
                <a16:creationId xmlns:a16="http://schemas.microsoft.com/office/drawing/2014/main" id="{CBFC4D0B-4B01-7427-9693-5083CF9B8AA7}"/>
              </a:ext>
            </a:extLst>
          </p:cNvPr>
          <p:cNvSpPr/>
          <p:nvPr/>
        </p:nvSpPr>
        <p:spPr>
          <a:xfrm>
            <a:off x="4717503" y="5925964"/>
            <a:ext cx="580852" cy="168102"/>
          </a:xfrm>
          <a:custGeom>
            <a:avLst/>
            <a:gdLst>
              <a:gd name="connsiteX0" fmla="*/ 1080 w 580852"/>
              <a:gd name="connsiteY0" fmla="*/ 35086 h 168102"/>
              <a:gd name="connsiteX1" fmla="*/ 273306 w 580852"/>
              <a:gd name="connsiteY1" fmla="*/ 49047 h 168102"/>
              <a:gd name="connsiteX2" fmla="*/ 580433 w 580852"/>
              <a:gd name="connsiteY2" fmla="*/ 186 h 168102"/>
              <a:gd name="connsiteX3" fmla="*/ 336128 w 580852"/>
              <a:gd name="connsiteY3" fmla="*/ 69987 h 168102"/>
              <a:gd name="connsiteX4" fmla="*/ 182564 w 580852"/>
              <a:gd name="connsiteY4" fmla="*/ 167709 h 168102"/>
              <a:gd name="connsiteX5" fmla="*/ 475731 w 580852"/>
              <a:gd name="connsiteY5" fmla="*/ 104888 h 168102"/>
              <a:gd name="connsiteX6" fmla="*/ 189544 w 580852"/>
              <a:gd name="connsiteY6" fmla="*/ 118848 h 168102"/>
              <a:gd name="connsiteX7" fmla="*/ 1080 w 580852"/>
              <a:gd name="connsiteY7" fmla="*/ 35086 h 168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0852" h="168102">
                <a:moveTo>
                  <a:pt x="1080" y="35086"/>
                </a:moveTo>
                <a:cubicBezTo>
                  <a:pt x="15040" y="23452"/>
                  <a:pt x="176747" y="54864"/>
                  <a:pt x="273306" y="49047"/>
                </a:cubicBezTo>
                <a:cubicBezTo>
                  <a:pt x="369865" y="43230"/>
                  <a:pt x="569963" y="-3304"/>
                  <a:pt x="580433" y="186"/>
                </a:cubicBezTo>
                <a:cubicBezTo>
                  <a:pt x="590903" y="3676"/>
                  <a:pt x="402440" y="42066"/>
                  <a:pt x="336128" y="69987"/>
                </a:cubicBezTo>
                <a:cubicBezTo>
                  <a:pt x="269816" y="97908"/>
                  <a:pt x="159297" y="161892"/>
                  <a:pt x="182564" y="167709"/>
                </a:cubicBezTo>
                <a:cubicBezTo>
                  <a:pt x="205831" y="173526"/>
                  <a:pt x="474568" y="113031"/>
                  <a:pt x="475731" y="104888"/>
                </a:cubicBezTo>
                <a:cubicBezTo>
                  <a:pt x="476894" y="96745"/>
                  <a:pt x="267489" y="129318"/>
                  <a:pt x="189544" y="118848"/>
                </a:cubicBezTo>
                <a:cubicBezTo>
                  <a:pt x="111599" y="108378"/>
                  <a:pt x="-12880" y="46720"/>
                  <a:pt x="1080" y="35086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 hidden="1">
            <a:extLst>
              <a:ext uri="{FF2B5EF4-FFF2-40B4-BE49-F238E27FC236}">
                <a16:creationId xmlns:a16="http://schemas.microsoft.com/office/drawing/2014/main" id="{E1CFA6A3-BB04-59F4-244F-7A93B0A5555B}"/>
              </a:ext>
            </a:extLst>
          </p:cNvPr>
          <p:cNvSpPr/>
          <p:nvPr/>
        </p:nvSpPr>
        <p:spPr>
          <a:xfrm>
            <a:off x="3040614" y="5790334"/>
            <a:ext cx="310941" cy="1231602"/>
          </a:xfrm>
          <a:custGeom>
            <a:avLst/>
            <a:gdLst>
              <a:gd name="connsiteX0" fmla="*/ 58186 w 310941"/>
              <a:gd name="connsiteY0" fmla="*/ 4041 h 1231602"/>
              <a:gd name="connsiteX1" fmla="*/ 143911 w 310941"/>
              <a:gd name="connsiteY1" fmla="*/ 673966 h 1231602"/>
              <a:gd name="connsiteX2" fmla="*/ 150261 w 310941"/>
              <a:gd name="connsiteY2" fmla="*/ 648566 h 1231602"/>
              <a:gd name="connsiteX3" fmla="*/ 251861 w 310941"/>
              <a:gd name="connsiteY3" fmla="*/ 804141 h 1231602"/>
              <a:gd name="connsiteX4" fmla="*/ 204236 w 310941"/>
              <a:gd name="connsiteY4" fmla="*/ 778741 h 1231602"/>
              <a:gd name="connsiteX5" fmla="*/ 255036 w 310941"/>
              <a:gd name="connsiteY5" fmla="*/ 1039091 h 1231602"/>
              <a:gd name="connsiteX6" fmla="*/ 309011 w 310941"/>
              <a:gd name="connsiteY6" fmla="*/ 1229591 h 1231602"/>
              <a:gd name="connsiteX7" fmla="*/ 182011 w 310941"/>
              <a:gd name="connsiteY7" fmla="*/ 918441 h 1231602"/>
              <a:gd name="connsiteX8" fmla="*/ 10561 w 310941"/>
              <a:gd name="connsiteY8" fmla="*/ 340591 h 1231602"/>
              <a:gd name="connsiteX9" fmla="*/ 20086 w 310941"/>
              <a:gd name="connsiteY9" fmla="*/ 391391 h 1231602"/>
              <a:gd name="connsiteX10" fmla="*/ 58186 w 310941"/>
              <a:gd name="connsiteY10" fmla="*/ 4041 h 1231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0941" h="1231602">
                <a:moveTo>
                  <a:pt x="58186" y="4041"/>
                </a:moveTo>
                <a:cubicBezTo>
                  <a:pt x="78823" y="51137"/>
                  <a:pt x="128565" y="566545"/>
                  <a:pt x="143911" y="673966"/>
                </a:cubicBezTo>
                <a:cubicBezTo>
                  <a:pt x="159257" y="781387"/>
                  <a:pt x="132269" y="626870"/>
                  <a:pt x="150261" y="648566"/>
                </a:cubicBezTo>
                <a:cubicBezTo>
                  <a:pt x="168253" y="670262"/>
                  <a:pt x="242865" y="782445"/>
                  <a:pt x="251861" y="804141"/>
                </a:cubicBezTo>
                <a:cubicBezTo>
                  <a:pt x="260857" y="825837"/>
                  <a:pt x="203707" y="739583"/>
                  <a:pt x="204236" y="778741"/>
                </a:cubicBezTo>
                <a:cubicBezTo>
                  <a:pt x="204765" y="817899"/>
                  <a:pt x="237574" y="963949"/>
                  <a:pt x="255036" y="1039091"/>
                </a:cubicBezTo>
                <a:cubicBezTo>
                  <a:pt x="272499" y="1114233"/>
                  <a:pt x="321182" y="1249699"/>
                  <a:pt x="309011" y="1229591"/>
                </a:cubicBezTo>
                <a:cubicBezTo>
                  <a:pt x="296840" y="1209483"/>
                  <a:pt x="231753" y="1066607"/>
                  <a:pt x="182011" y="918441"/>
                </a:cubicBezTo>
                <a:cubicBezTo>
                  <a:pt x="132269" y="770275"/>
                  <a:pt x="37548" y="428433"/>
                  <a:pt x="10561" y="340591"/>
                </a:cubicBezTo>
                <a:cubicBezTo>
                  <a:pt x="-16426" y="252749"/>
                  <a:pt x="16382" y="446953"/>
                  <a:pt x="20086" y="391391"/>
                </a:cubicBezTo>
                <a:cubicBezTo>
                  <a:pt x="23790" y="335829"/>
                  <a:pt x="37549" y="-43055"/>
                  <a:pt x="58186" y="4041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 hidden="1">
            <a:extLst>
              <a:ext uri="{FF2B5EF4-FFF2-40B4-BE49-F238E27FC236}">
                <a16:creationId xmlns:a16="http://schemas.microsoft.com/office/drawing/2014/main" id="{2880E559-750A-B777-59ED-A29EDA55380E}"/>
              </a:ext>
            </a:extLst>
          </p:cNvPr>
          <p:cNvSpPr/>
          <p:nvPr/>
        </p:nvSpPr>
        <p:spPr>
          <a:xfrm>
            <a:off x="3105231" y="6804945"/>
            <a:ext cx="546180" cy="724006"/>
          </a:xfrm>
          <a:custGeom>
            <a:avLst/>
            <a:gdLst>
              <a:gd name="connsiteX0" fmla="*/ 212644 w 546180"/>
              <a:gd name="connsiteY0" fmla="*/ 40355 h 724006"/>
              <a:gd name="connsiteX1" fmla="*/ 457119 w 546180"/>
              <a:gd name="connsiteY1" fmla="*/ 510255 h 724006"/>
              <a:gd name="connsiteX2" fmla="*/ 546019 w 546180"/>
              <a:gd name="connsiteY2" fmla="*/ 716630 h 724006"/>
              <a:gd name="connsiteX3" fmla="*/ 460294 w 546180"/>
              <a:gd name="connsiteY3" fmla="*/ 611855 h 724006"/>
              <a:gd name="connsiteX4" fmla="*/ 6269 w 546180"/>
              <a:gd name="connsiteY4" fmla="*/ 8605 h 724006"/>
              <a:gd name="connsiteX5" fmla="*/ 196769 w 546180"/>
              <a:gd name="connsiteY5" fmla="*/ 243555 h 724006"/>
              <a:gd name="connsiteX6" fmla="*/ 212644 w 546180"/>
              <a:gd name="connsiteY6" fmla="*/ 40355 h 724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6180" h="724006">
                <a:moveTo>
                  <a:pt x="212644" y="40355"/>
                </a:moveTo>
                <a:cubicBezTo>
                  <a:pt x="256036" y="84805"/>
                  <a:pt x="401557" y="397543"/>
                  <a:pt x="457119" y="510255"/>
                </a:cubicBezTo>
                <a:cubicBezTo>
                  <a:pt x="512681" y="622967"/>
                  <a:pt x="545490" y="699697"/>
                  <a:pt x="546019" y="716630"/>
                </a:cubicBezTo>
                <a:cubicBezTo>
                  <a:pt x="546548" y="733563"/>
                  <a:pt x="550252" y="729859"/>
                  <a:pt x="460294" y="611855"/>
                </a:cubicBezTo>
                <a:cubicBezTo>
                  <a:pt x="370336" y="493851"/>
                  <a:pt x="50190" y="69988"/>
                  <a:pt x="6269" y="8605"/>
                </a:cubicBezTo>
                <a:cubicBezTo>
                  <a:pt x="-37652" y="-52778"/>
                  <a:pt x="162373" y="234030"/>
                  <a:pt x="196769" y="243555"/>
                </a:cubicBezTo>
                <a:cubicBezTo>
                  <a:pt x="231165" y="253080"/>
                  <a:pt x="169252" y="-4095"/>
                  <a:pt x="212644" y="40355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 hidden="1">
            <a:extLst>
              <a:ext uri="{FF2B5EF4-FFF2-40B4-BE49-F238E27FC236}">
                <a16:creationId xmlns:a16="http://schemas.microsoft.com/office/drawing/2014/main" id="{18DAB120-39B1-2BB5-5ACA-9DE6554142E1}"/>
              </a:ext>
            </a:extLst>
          </p:cNvPr>
          <p:cNvSpPr/>
          <p:nvPr/>
        </p:nvSpPr>
        <p:spPr>
          <a:xfrm>
            <a:off x="4162320" y="7715221"/>
            <a:ext cx="308707" cy="311320"/>
          </a:xfrm>
          <a:custGeom>
            <a:avLst/>
            <a:gdLst>
              <a:gd name="connsiteX0" fmla="*/ 174730 w 308707"/>
              <a:gd name="connsiteY0" fmla="*/ 29 h 311320"/>
              <a:gd name="connsiteX1" fmla="*/ 171555 w 308707"/>
              <a:gd name="connsiteY1" fmla="*/ 149254 h 311320"/>
              <a:gd name="connsiteX2" fmla="*/ 308080 w 308707"/>
              <a:gd name="connsiteY2" fmla="*/ 158779 h 311320"/>
              <a:gd name="connsiteX3" fmla="*/ 212830 w 308707"/>
              <a:gd name="connsiteY3" fmla="*/ 203229 h 311320"/>
              <a:gd name="connsiteX4" fmla="*/ 105 w 308707"/>
              <a:gd name="connsiteY4" fmla="*/ 311179 h 311320"/>
              <a:gd name="connsiteX5" fmla="*/ 184255 w 308707"/>
              <a:gd name="connsiteY5" fmla="*/ 225454 h 311320"/>
              <a:gd name="connsiteX6" fmla="*/ 184255 w 308707"/>
              <a:gd name="connsiteY6" fmla="*/ 193704 h 311320"/>
              <a:gd name="connsiteX7" fmla="*/ 149330 w 308707"/>
              <a:gd name="connsiteY7" fmla="*/ 136554 h 311320"/>
              <a:gd name="connsiteX8" fmla="*/ 174730 w 308707"/>
              <a:gd name="connsiteY8" fmla="*/ 29 h 311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8707" h="311320">
                <a:moveTo>
                  <a:pt x="174730" y="29"/>
                </a:moveTo>
                <a:cubicBezTo>
                  <a:pt x="178434" y="2146"/>
                  <a:pt x="149330" y="122796"/>
                  <a:pt x="171555" y="149254"/>
                </a:cubicBezTo>
                <a:cubicBezTo>
                  <a:pt x="193780" y="175712"/>
                  <a:pt x="301201" y="149783"/>
                  <a:pt x="308080" y="158779"/>
                </a:cubicBezTo>
                <a:cubicBezTo>
                  <a:pt x="314959" y="167775"/>
                  <a:pt x="264159" y="177829"/>
                  <a:pt x="212830" y="203229"/>
                </a:cubicBezTo>
                <a:cubicBezTo>
                  <a:pt x="161501" y="228629"/>
                  <a:pt x="4867" y="307475"/>
                  <a:pt x="105" y="311179"/>
                </a:cubicBezTo>
                <a:cubicBezTo>
                  <a:pt x="-4657" y="314883"/>
                  <a:pt x="153563" y="245033"/>
                  <a:pt x="184255" y="225454"/>
                </a:cubicBezTo>
                <a:cubicBezTo>
                  <a:pt x="214947" y="205875"/>
                  <a:pt x="190076" y="208521"/>
                  <a:pt x="184255" y="193704"/>
                </a:cubicBezTo>
                <a:cubicBezTo>
                  <a:pt x="178434" y="178887"/>
                  <a:pt x="149859" y="164600"/>
                  <a:pt x="149330" y="136554"/>
                </a:cubicBezTo>
                <a:cubicBezTo>
                  <a:pt x="148801" y="108508"/>
                  <a:pt x="171026" y="-2088"/>
                  <a:pt x="174730" y="29"/>
                </a:cubicBezTo>
                <a:close/>
              </a:path>
            </a:pathLst>
          </a:custGeom>
          <a:solidFill>
            <a:srgbClr val="3A383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214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東山紀之がジャニーズ事務所の新社長に就任へ！「お前もジャニーさんにやられてこい」性加害への加担発言うやむやでガバナンス改善は絶望的 | The  Audience" hidden="1">
            <a:extLst>
              <a:ext uri="{FF2B5EF4-FFF2-40B4-BE49-F238E27FC236}">
                <a16:creationId xmlns:a16="http://schemas.microsoft.com/office/drawing/2014/main" id="{A5B5DA43-4FDC-C603-E8FD-61E2C0039E1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0" r="19762"/>
          <a:stretch/>
        </p:blipFill>
        <p:spPr bwMode="auto">
          <a:xfrm>
            <a:off x="0" y="2171700"/>
            <a:ext cx="9592304" cy="8386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88" name="グループ化 1187">
            <a:extLst>
              <a:ext uri="{FF2B5EF4-FFF2-40B4-BE49-F238E27FC236}">
                <a16:creationId xmlns:a16="http://schemas.microsoft.com/office/drawing/2014/main" id="{0E41712A-7C88-AC8D-9F2E-0A5834290DDC}"/>
              </a:ext>
            </a:extLst>
          </p:cNvPr>
          <p:cNvGrpSpPr/>
          <p:nvPr/>
        </p:nvGrpSpPr>
        <p:grpSpPr>
          <a:xfrm>
            <a:off x="341486" y="2570317"/>
            <a:ext cx="8879228" cy="8118036"/>
            <a:chOff x="341486" y="2570317"/>
            <a:chExt cx="8879228" cy="8118036"/>
          </a:xfrm>
        </p:grpSpPr>
        <p:sp>
          <p:nvSpPr>
            <p:cNvPr id="4" name="フリーフォーム 3">
              <a:extLst>
                <a:ext uri="{FF2B5EF4-FFF2-40B4-BE49-F238E27FC236}">
                  <a16:creationId xmlns:a16="http://schemas.microsoft.com/office/drawing/2014/main" id="{116FB32D-8242-C1C4-BD62-4C1F8732BD1B}"/>
                </a:ext>
              </a:extLst>
            </p:cNvPr>
            <p:cNvSpPr/>
            <p:nvPr/>
          </p:nvSpPr>
          <p:spPr>
            <a:xfrm>
              <a:off x="4641335" y="5589092"/>
              <a:ext cx="219765" cy="221427"/>
            </a:xfrm>
            <a:custGeom>
              <a:avLst/>
              <a:gdLst>
                <a:gd name="connsiteX0" fmla="*/ 3690 w 219765"/>
                <a:gd name="connsiteY0" fmla="*/ 221158 h 221427"/>
                <a:gd name="connsiteX1" fmla="*/ 149740 w 219765"/>
                <a:gd name="connsiteY1" fmla="*/ 75108 h 221427"/>
                <a:gd name="connsiteX2" fmla="*/ 124340 w 219765"/>
                <a:gd name="connsiteY2" fmla="*/ 103683 h 221427"/>
                <a:gd name="connsiteX3" fmla="*/ 219590 w 219765"/>
                <a:gd name="connsiteY3" fmla="*/ 2083 h 221427"/>
                <a:gd name="connsiteX4" fmla="*/ 146565 w 219765"/>
                <a:gd name="connsiteY4" fmla="*/ 37008 h 221427"/>
                <a:gd name="connsiteX5" fmla="*/ 95765 w 219765"/>
                <a:gd name="connsiteY5" fmla="*/ 59233 h 221427"/>
                <a:gd name="connsiteX6" fmla="*/ 137040 w 219765"/>
                <a:gd name="connsiteY6" fmla="*/ 33833 h 221427"/>
                <a:gd name="connsiteX7" fmla="*/ 51315 w 219765"/>
                <a:gd name="connsiteY7" fmla="*/ 110033 h 221427"/>
                <a:gd name="connsiteX8" fmla="*/ 3690 w 219765"/>
                <a:gd name="connsiteY8" fmla="*/ 221158 h 2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9765" h="221427">
                  <a:moveTo>
                    <a:pt x="3690" y="221158"/>
                  </a:moveTo>
                  <a:cubicBezTo>
                    <a:pt x="20094" y="215337"/>
                    <a:pt x="129632" y="94687"/>
                    <a:pt x="149740" y="75108"/>
                  </a:cubicBezTo>
                  <a:cubicBezTo>
                    <a:pt x="169848" y="55529"/>
                    <a:pt x="112698" y="115854"/>
                    <a:pt x="124340" y="103683"/>
                  </a:cubicBezTo>
                  <a:cubicBezTo>
                    <a:pt x="135982" y="91512"/>
                    <a:pt x="215886" y="13195"/>
                    <a:pt x="219590" y="2083"/>
                  </a:cubicBezTo>
                  <a:cubicBezTo>
                    <a:pt x="223294" y="-9029"/>
                    <a:pt x="167202" y="27483"/>
                    <a:pt x="146565" y="37008"/>
                  </a:cubicBezTo>
                  <a:cubicBezTo>
                    <a:pt x="125928" y="46533"/>
                    <a:pt x="97352" y="59762"/>
                    <a:pt x="95765" y="59233"/>
                  </a:cubicBezTo>
                  <a:cubicBezTo>
                    <a:pt x="94178" y="58704"/>
                    <a:pt x="144448" y="25366"/>
                    <a:pt x="137040" y="33833"/>
                  </a:cubicBezTo>
                  <a:cubicBezTo>
                    <a:pt x="129632" y="42300"/>
                    <a:pt x="73011" y="83046"/>
                    <a:pt x="51315" y="110033"/>
                  </a:cubicBezTo>
                  <a:cubicBezTo>
                    <a:pt x="29619" y="137020"/>
                    <a:pt x="-12714" y="226979"/>
                    <a:pt x="3690" y="2211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リーフォーム 4">
              <a:extLst>
                <a:ext uri="{FF2B5EF4-FFF2-40B4-BE49-F238E27FC236}">
                  <a16:creationId xmlns:a16="http://schemas.microsoft.com/office/drawing/2014/main" id="{CC815019-56D0-BCD1-33AD-AB991109B396}"/>
                </a:ext>
              </a:extLst>
            </p:cNvPr>
            <p:cNvSpPr/>
            <p:nvPr/>
          </p:nvSpPr>
          <p:spPr>
            <a:xfrm>
              <a:off x="4735856" y="5561823"/>
              <a:ext cx="547720" cy="131096"/>
            </a:xfrm>
            <a:custGeom>
              <a:avLst/>
              <a:gdLst>
                <a:gd name="connsiteX0" fmla="*/ 1244 w 547720"/>
                <a:gd name="connsiteY0" fmla="*/ 99202 h 131096"/>
                <a:gd name="connsiteX1" fmla="*/ 74269 w 547720"/>
                <a:gd name="connsiteY1" fmla="*/ 26177 h 131096"/>
                <a:gd name="connsiteX2" fmla="*/ 67919 w 547720"/>
                <a:gd name="connsiteY2" fmla="*/ 61102 h 131096"/>
                <a:gd name="connsiteX3" fmla="*/ 125069 w 547720"/>
                <a:gd name="connsiteY3" fmla="*/ 3952 h 131096"/>
                <a:gd name="connsiteX4" fmla="*/ 134594 w 547720"/>
                <a:gd name="connsiteY4" fmla="*/ 32527 h 131096"/>
                <a:gd name="connsiteX5" fmla="*/ 159994 w 547720"/>
                <a:gd name="connsiteY5" fmla="*/ 777 h 131096"/>
                <a:gd name="connsiteX6" fmla="*/ 261594 w 547720"/>
                <a:gd name="connsiteY6" fmla="*/ 10302 h 131096"/>
                <a:gd name="connsiteX7" fmla="*/ 220319 w 547720"/>
                <a:gd name="connsiteY7" fmla="*/ 16652 h 131096"/>
                <a:gd name="connsiteX8" fmla="*/ 264769 w 547720"/>
                <a:gd name="connsiteY8" fmla="*/ 16652 h 131096"/>
                <a:gd name="connsiteX9" fmla="*/ 391769 w 547720"/>
                <a:gd name="connsiteY9" fmla="*/ 38877 h 131096"/>
                <a:gd name="connsiteX10" fmla="*/ 369544 w 547720"/>
                <a:gd name="connsiteY10" fmla="*/ 38877 h 131096"/>
                <a:gd name="connsiteX11" fmla="*/ 436219 w 547720"/>
                <a:gd name="connsiteY11" fmla="*/ 67452 h 131096"/>
                <a:gd name="connsiteX12" fmla="*/ 521944 w 547720"/>
                <a:gd name="connsiteY12" fmla="*/ 99202 h 131096"/>
                <a:gd name="connsiteX13" fmla="*/ 547344 w 547720"/>
                <a:gd name="connsiteY13" fmla="*/ 115077 h 131096"/>
                <a:gd name="connsiteX14" fmla="*/ 537819 w 547720"/>
                <a:gd name="connsiteY14" fmla="*/ 111902 h 131096"/>
                <a:gd name="connsiteX15" fmla="*/ 455269 w 547720"/>
                <a:gd name="connsiteY15" fmla="*/ 89677 h 131096"/>
                <a:gd name="connsiteX16" fmla="*/ 391769 w 547720"/>
                <a:gd name="connsiteY16" fmla="*/ 130952 h 131096"/>
                <a:gd name="connsiteX17" fmla="*/ 391769 w 547720"/>
                <a:gd name="connsiteY17" fmla="*/ 102377 h 131096"/>
                <a:gd name="connsiteX18" fmla="*/ 321919 w 547720"/>
                <a:gd name="connsiteY18" fmla="*/ 76977 h 131096"/>
                <a:gd name="connsiteX19" fmla="*/ 283819 w 547720"/>
                <a:gd name="connsiteY19" fmla="*/ 61102 h 131096"/>
                <a:gd name="connsiteX20" fmla="*/ 267944 w 547720"/>
                <a:gd name="connsiteY20" fmla="*/ 48402 h 131096"/>
                <a:gd name="connsiteX21" fmla="*/ 144119 w 547720"/>
                <a:gd name="connsiteY21" fmla="*/ 48402 h 131096"/>
                <a:gd name="connsiteX22" fmla="*/ 1244 w 547720"/>
                <a:gd name="connsiteY22" fmla="*/ 99202 h 13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47720" h="131096">
                  <a:moveTo>
                    <a:pt x="1244" y="99202"/>
                  </a:moveTo>
                  <a:cubicBezTo>
                    <a:pt x="-10398" y="95498"/>
                    <a:pt x="63157" y="32527"/>
                    <a:pt x="74269" y="26177"/>
                  </a:cubicBezTo>
                  <a:cubicBezTo>
                    <a:pt x="85381" y="19827"/>
                    <a:pt x="59452" y="64806"/>
                    <a:pt x="67919" y="61102"/>
                  </a:cubicBezTo>
                  <a:cubicBezTo>
                    <a:pt x="76386" y="57398"/>
                    <a:pt x="113957" y="8714"/>
                    <a:pt x="125069" y="3952"/>
                  </a:cubicBezTo>
                  <a:cubicBezTo>
                    <a:pt x="136181" y="-810"/>
                    <a:pt x="128773" y="33056"/>
                    <a:pt x="134594" y="32527"/>
                  </a:cubicBezTo>
                  <a:cubicBezTo>
                    <a:pt x="140415" y="31998"/>
                    <a:pt x="138827" y="4481"/>
                    <a:pt x="159994" y="777"/>
                  </a:cubicBezTo>
                  <a:cubicBezTo>
                    <a:pt x="181161" y="-2927"/>
                    <a:pt x="251540" y="7656"/>
                    <a:pt x="261594" y="10302"/>
                  </a:cubicBezTo>
                  <a:cubicBezTo>
                    <a:pt x="271648" y="12948"/>
                    <a:pt x="219790" y="15594"/>
                    <a:pt x="220319" y="16652"/>
                  </a:cubicBezTo>
                  <a:cubicBezTo>
                    <a:pt x="220848" y="17710"/>
                    <a:pt x="236194" y="12948"/>
                    <a:pt x="264769" y="16652"/>
                  </a:cubicBezTo>
                  <a:cubicBezTo>
                    <a:pt x="293344" y="20356"/>
                    <a:pt x="374307" y="35173"/>
                    <a:pt x="391769" y="38877"/>
                  </a:cubicBezTo>
                  <a:cubicBezTo>
                    <a:pt x="409231" y="42581"/>
                    <a:pt x="362136" y="34114"/>
                    <a:pt x="369544" y="38877"/>
                  </a:cubicBezTo>
                  <a:cubicBezTo>
                    <a:pt x="376952" y="43639"/>
                    <a:pt x="410819" y="57398"/>
                    <a:pt x="436219" y="67452"/>
                  </a:cubicBezTo>
                  <a:cubicBezTo>
                    <a:pt x="461619" y="77506"/>
                    <a:pt x="503423" y="91265"/>
                    <a:pt x="521944" y="99202"/>
                  </a:cubicBezTo>
                  <a:cubicBezTo>
                    <a:pt x="540465" y="107139"/>
                    <a:pt x="547344" y="115077"/>
                    <a:pt x="547344" y="115077"/>
                  </a:cubicBezTo>
                  <a:cubicBezTo>
                    <a:pt x="549990" y="117194"/>
                    <a:pt x="537819" y="111902"/>
                    <a:pt x="537819" y="111902"/>
                  </a:cubicBezTo>
                  <a:cubicBezTo>
                    <a:pt x="522473" y="107669"/>
                    <a:pt x="479611" y="86502"/>
                    <a:pt x="455269" y="89677"/>
                  </a:cubicBezTo>
                  <a:cubicBezTo>
                    <a:pt x="430927" y="92852"/>
                    <a:pt x="402352" y="128835"/>
                    <a:pt x="391769" y="130952"/>
                  </a:cubicBezTo>
                  <a:cubicBezTo>
                    <a:pt x="381186" y="133069"/>
                    <a:pt x="403411" y="111373"/>
                    <a:pt x="391769" y="102377"/>
                  </a:cubicBezTo>
                  <a:cubicBezTo>
                    <a:pt x="380127" y="93381"/>
                    <a:pt x="339911" y="83856"/>
                    <a:pt x="321919" y="76977"/>
                  </a:cubicBezTo>
                  <a:cubicBezTo>
                    <a:pt x="303927" y="70098"/>
                    <a:pt x="283819" y="61102"/>
                    <a:pt x="283819" y="61102"/>
                  </a:cubicBezTo>
                  <a:cubicBezTo>
                    <a:pt x="274823" y="56340"/>
                    <a:pt x="291227" y="50519"/>
                    <a:pt x="267944" y="48402"/>
                  </a:cubicBezTo>
                  <a:cubicBezTo>
                    <a:pt x="244661" y="46285"/>
                    <a:pt x="185394" y="39935"/>
                    <a:pt x="144119" y="48402"/>
                  </a:cubicBezTo>
                  <a:cubicBezTo>
                    <a:pt x="102844" y="56869"/>
                    <a:pt x="12886" y="102906"/>
                    <a:pt x="1244" y="992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 5">
              <a:extLst>
                <a:ext uri="{FF2B5EF4-FFF2-40B4-BE49-F238E27FC236}">
                  <a16:creationId xmlns:a16="http://schemas.microsoft.com/office/drawing/2014/main" id="{8FDD3B52-5E50-924E-0608-53B92C8F86B2}"/>
                </a:ext>
              </a:extLst>
            </p:cNvPr>
            <p:cNvSpPr/>
            <p:nvPr/>
          </p:nvSpPr>
          <p:spPr>
            <a:xfrm>
              <a:off x="4721225" y="5600618"/>
              <a:ext cx="314701" cy="140481"/>
            </a:xfrm>
            <a:custGeom>
              <a:avLst/>
              <a:gdLst>
                <a:gd name="connsiteX0" fmla="*/ 0 w 314701"/>
                <a:gd name="connsiteY0" fmla="*/ 139782 h 140481"/>
                <a:gd name="connsiteX1" fmla="*/ 120650 w 314701"/>
                <a:gd name="connsiteY1" fmla="*/ 60407 h 140481"/>
                <a:gd name="connsiteX2" fmla="*/ 139700 w 314701"/>
                <a:gd name="connsiteY2" fmla="*/ 38182 h 140481"/>
                <a:gd name="connsiteX3" fmla="*/ 250825 w 314701"/>
                <a:gd name="connsiteY3" fmla="*/ 28657 h 140481"/>
                <a:gd name="connsiteX4" fmla="*/ 209550 w 314701"/>
                <a:gd name="connsiteY4" fmla="*/ 25482 h 140481"/>
                <a:gd name="connsiteX5" fmla="*/ 314325 w 314701"/>
                <a:gd name="connsiteY5" fmla="*/ 6432 h 140481"/>
                <a:gd name="connsiteX6" fmla="*/ 241300 w 314701"/>
                <a:gd name="connsiteY6" fmla="*/ 82 h 140481"/>
                <a:gd name="connsiteX7" fmla="*/ 155575 w 314701"/>
                <a:gd name="connsiteY7" fmla="*/ 3257 h 140481"/>
                <a:gd name="connsiteX8" fmla="*/ 120650 w 314701"/>
                <a:gd name="connsiteY8" fmla="*/ 9607 h 140481"/>
                <a:gd name="connsiteX9" fmla="*/ 0 w 314701"/>
                <a:gd name="connsiteY9" fmla="*/ 139782 h 14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4701" h="140481">
                  <a:moveTo>
                    <a:pt x="0" y="139782"/>
                  </a:moveTo>
                  <a:cubicBezTo>
                    <a:pt x="0" y="148249"/>
                    <a:pt x="97367" y="77340"/>
                    <a:pt x="120650" y="60407"/>
                  </a:cubicBezTo>
                  <a:cubicBezTo>
                    <a:pt x="143933" y="43474"/>
                    <a:pt x="118004" y="43474"/>
                    <a:pt x="139700" y="38182"/>
                  </a:cubicBezTo>
                  <a:cubicBezTo>
                    <a:pt x="161396" y="32890"/>
                    <a:pt x="239183" y="30774"/>
                    <a:pt x="250825" y="28657"/>
                  </a:cubicBezTo>
                  <a:cubicBezTo>
                    <a:pt x="262467" y="26540"/>
                    <a:pt x="198967" y="29186"/>
                    <a:pt x="209550" y="25482"/>
                  </a:cubicBezTo>
                  <a:cubicBezTo>
                    <a:pt x="220133" y="21778"/>
                    <a:pt x="309033" y="10665"/>
                    <a:pt x="314325" y="6432"/>
                  </a:cubicBezTo>
                  <a:cubicBezTo>
                    <a:pt x="319617" y="2199"/>
                    <a:pt x="267758" y="611"/>
                    <a:pt x="241300" y="82"/>
                  </a:cubicBezTo>
                  <a:cubicBezTo>
                    <a:pt x="214842" y="-447"/>
                    <a:pt x="175683" y="1669"/>
                    <a:pt x="155575" y="3257"/>
                  </a:cubicBezTo>
                  <a:cubicBezTo>
                    <a:pt x="135467" y="4844"/>
                    <a:pt x="141817" y="-6797"/>
                    <a:pt x="120650" y="9607"/>
                  </a:cubicBezTo>
                  <a:cubicBezTo>
                    <a:pt x="99483" y="26011"/>
                    <a:pt x="0" y="131315"/>
                    <a:pt x="0" y="1397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 6">
              <a:extLst>
                <a:ext uri="{FF2B5EF4-FFF2-40B4-BE49-F238E27FC236}">
                  <a16:creationId xmlns:a16="http://schemas.microsoft.com/office/drawing/2014/main" id="{8097C61E-29CA-2B6B-9576-8E071D8DFAA6}"/>
                </a:ext>
              </a:extLst>
            </p:cNvPr>
            <p:cNvSpPr/>
            <p:nvPr/>
          </p:nvSpPr>
          <p:spPr>
            <a:xfrm>
              <a:off x="4806608" y="5592839"/>
              <a:ext cx="222649" cy="190019"/>
            </a:xfrm>
            <a:custGeom>
              <a:avLst/>
              <a:gdLst>
                <a:gd name="connsiteX0" fmla="*/ 159092 w 222649"/>
                <a:gd name="connsiteY0" fmla="*/ 1511 h 190019"/>
                <a:gd name="connsiteX1" fmla="*/ 213067 w 222649"/>
                <a:gd name="connsiteY1" fmla="*/ 39611 h 190019"/>
                <a:gd name="connsiteX2" fmla="*/ 222592 w 222649"/>
                <a:gd name="connsiteY2" fmla="*/ 80886 h 190019"/>
                <a:gd name="connsiteX3" fmla="*/ 216242 w 222649"/>
                <a:gd name="connsiteY3" fmla="*/ 128511 h 190019"/>
                <a:gd name="connsiteX4" fmla="*/ 200367 w 222649"/>
                <a:gd name="connsiteY4" fmla="*/ 160261 h 190019"/>
                <a:gd name="connsiteX5" fmla="*/ 159092 w 222649"/>
                <a:gd name="connsiteY5" fmla="*/ 185661 h 190019"/>
                <a:gd name="connsiteX6" fmla="*/ 89242 w 222649"/>
                <a:gd name="connsiteY6" fmla="*/ 188836 h 190019"/>
                <a:gd name="connsiteX7" fmla="*/ 51142 w 222649"/>
                <a:gd name="connsiteY7" fmla="*/ 172961 h 190019"/>
                <a:gd name="connsiteX8" fmla="*/ 22567 w 222649"/>
                <a:gd name="connsiteY8" fmla="*/ 150736 h 190019"/>
                <a:gd name="connsiteX9" fmla="*/ 6692 w 222649"/>
                <a:gd name="connsiteY9" fmla="*/ 115811 h 190019"/>
                <a:gd name="connsiteX10" fmla="*/ 342 w 222649"/>
                <a:gd name="connsiteY10" fmla="*/ 87236 h 190019"/>
                <a:gd name="connsiteX11" fmla="*/ 16217 w 222649"/>
                <a:gd name="connsiteY11" fmla="*/ 49136 h 190019"/>
                <a:gd name="connsiteX12" fmla="*/ 67017 w 222649"/>
                <a:gd name="connsiteY12" fmla="*/ 11036 h 190019"/>
                <a:gd name="connsiteX13" fmla="*/ 159092 w 222649"/>
                <a:gd name="connsiteY13" fmla="*/ 1511 h 190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2649" h="190019">
                  <a:moveTo>
                    <a:pt x="159092" y="1511"/>
                  </a:moveTo>
                  <a:cubicBezTo>
                    <a:pt x="183434" y="6273"/>
                    <a:pt x="202484" y="26382"/>
                    <a:pt x="213067" y="39611"/>
                  </a:cubicBezTo>
                  <a:cubicBezTo>
                    <a:pt x="223650" y="52840"/>
                    <a:pt x="222063" y="66069"/>
                    <a:pt x="222592" y="80886"/>
                  </a:cubicBezTo>
                  <a:cubicBezTo>
                    <a:pt x="223121" y="95703"/>
                    <a:pt x="219946" y="115282"/>
                    <a:pt x="216242" y="128511"/>
                  </a:cubicBezTo>
                  <a:cubicBezTo>
                    <a:pt x="212538" y="141740"/>
                    <a:pt x="209892" y="150736"/>
                    <a:pt x="200367" y="160261"/>
                  </a:cubicBezTo>
                  <a:cubicBezTo>
                    <a:pt x="190842" y="169786"/>
                    <a:pt x="177613" y="180898"/>
                    <a:pt x="159092" y="185661"/>
                  </a:cubicBezTo>
                  <a:cubicBezTo>
                    <a:pt x="140571" y="190424"/>
                    <a:pt x="107234" y="190953"/>
                    <a:pt x="89242" y="188836"/>
                  </a:cubicBezTo>
                  <a:cubicBezTo>
                    <a:pt x="71250" y="186719"/>
                    <a:pt x="62254" y="179311"/>
                    <a:pt x="51142" y="172961"/>
                  </a:cubicBezTo>
                  <a:cubicBezTo>
                    <a:pt x="40030" y="166611"/>
                    <a:pt x="29975" y="160261"/>
                    <a:pt x="22567" y="150736"/>
                  </a:cubicBezTo>
                  <a:cubicBezTo>
                    <a:pt x="15159" y="141211"/>
                    <a:pt x="10396" y="126394"/>
                    <a:pt x="6692" y="115811"/>
                  </a:cubicBezTo>
                  <a:cubicBezTo>
                    <a:pt x="2988" y="105228"/>
                    <a:pt x="-1245" y="98348"/>
                    <a:pt x="342" y="87236"/>
                  </a:cubicBezTo>
                  <a:cubicBezTo>
                    <a:pt x="1929" y="76124"/>
                    <a:pt x="5105" y="61836"/>
                    <a:pt x="16217" y="49136"/>
                  </a:cubicBezTo>
                  <a:cubicBezTo>
                    <a:pt x="27329" y="36436"/>
                    <a:pt x="47438" y="17915"/>
                    <a:pt x="67017" y="11036"/>
                  </a:cubicBezTo>
                  <a:cubicBezTo>
                    <a:pt x="86596" y="4157"/>
                    <a:pt x="134750" y="-3251"/>
                    <a:pt x="159092" y="15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円/楕円 7">
              <a:extLst>
                <a:ext uri="{FF2B5EF4-FFF2-40B4-BE49-F238E27FC236}">
                  <a16:creationId xmlns:a16="http://schemas.microsoft.com/office/drawing/2014/main" id="{F838DBD0-7FB2-216D-62A5-428502A3F308}"/>
                </a:ext>
              </a:extLst>
            </p:cNvPr>
            <p:cNvSpPr/>
            <p:nvPr/>
          </p:nvSpPr>
          <p:spPr>
            <a:xfrm>
              <a:off x="4880490" y="5627371"/>
              <a:ext cx="60500" cy="605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 8">
              <a:extLst>
                <a:ext uri="{FF2B5EF4-FFF2-40B4-BE49-F238E27FC236}">
                  <a16:creationId xmlns:a16="http://schemas.microsoft.com/office/drawing/2014/main" id="{81967260-0D1F-FF2D-9B26-351646740869}"/>
                </a:ext>
              </a:extLst>
            </p:cNvPr>
            <p:cNvSpPr/>
            <p:nvPr/>
          </p:nvSpPr>
          <p:spPr>
            <a:xfrm>
              <a:off x="5083166" y="5619448"/>
              <a:ext cx="29260" cy="115172"/>
            </a:xfrm>
            <a:custGeom>
              <a:avLst/>
              <a:gdLst>
                <a:gd name="connsiteX0" fmla="*/ 9 w 29260"/>
                <a:gd name="connsiteY0" fmla="*/ 302 h 115172"/>
                <a:gd name="connsiteX1" fmla="*/ 25409 w 29260"/>
                <a:gd name="connsiteY1" fmla="*/ 79677 h 115172"/>
                <a:gd name="connsiteX2" fmla="*/ 22234 w 29260"/>
                <a:gd name="connsiteY2" fmla="*/ 114602 h 115172"/>
                <a:gd name="connsiteX3" fmla="*/ 28584 w 29260"/>
                <a:gd name="connsiteY3" fmla="*/ 54277 h 115172"/>
                <a:gd name="connsiteX4" fmla="*/ 9 w 29260"/>
                <a:gd name="connsiteY4" fmla="*/ 302 h 115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260" h="115172">
                  <a:moveTo>
                    <a:pt x="9" y="302"/>
                  </a:moveTo>
                  <a:cubicBezTo>
                    <a:pt x="-520" y="4535"/>
                    <a:pt x="21705" y="60627"/>
                    <a:pt x="25409" y="79677"/>
                  </a:cubicBezTo>
                  <a:cubicBezTo>
                    <a:pt x="29113" y="98727"/>
                    <a:pt x="21705" y="118835"/>
                    <a:pt x="22234" y="114602"/>
                  </a:cubicBezTo>
                  <a:cubicBezTo>
                    <a:pt x="22763" y="110369"/>
                    <a:pt x="31759" y="71210"/>
                    <a:pt x="28584" y="54277"/>
                  </a:cubicBezTo>
                  <a:cubicBezTo>
                    <a:pt x="25409" y="37344"/>
                    <a:pt x="538" y="-3931"/>
                    <a:pt x="9" y="3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 9">
              <a:extLst>
                <a:ext uri="{FF2B5EF4-FFF2-40B4-BE49-F238E27FC236}">
                  <a16:creationId xmlns:a16="http://schemas.microsoft.com/office/drawing/2014/main" id="{0E995C2C-82F0-ED1F-466F-27DC78116F05}"/>
                </a:ext>
              </a:extLst>
            </p:cNvPr>
            <p:cNvSpPr/>
            <p:nvPr/>
          </p:nvSpPr>
          <p:spPr>
            <a:xfrm>
              <a:off x="4724119" y="5714834"/>
              <a:ext cx="86558" cy="92328"/>
            </a:xfrm>
            <a:custGeom>
              <a:avLst/>
              <a:gdLst>
                <a:gd name="connsiteX0" fmla="*/ 281 w 86558"/>
                <a:gd name="connsiteY0" fmla="*/ 166 h 92328"/>
                <a:gd name="connsiteX1" fmla="*/ 44731 w 86558"/>
                <a:gd name="connsiteY1" fmla="*/ 31916 h 92328"/>
                <a:gd name="connsiteX2" fmla="*/ 86006 w 86558"/>
                <a:gd name="connsiteY2" fmla="*/ 92241 h 92328"/>
                <a:gd name="connsiteX3" fmla="*/ 66956 w 86558"/>
                <a:gd name="connsiteY3" fmla="*/ 44616 h 92328"/>
                <a:gd name="connsiteX4" fmla="*/ 281 w 86558"/>
                <a:gd name="connsiteY4" fmla="*/ 166 h 92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58" h="92328">
                  <a:moveTo>
                    <a:pt x="281" y="166"/>
                  </a:moveTo>
                  <a:cubicBezTo>
                    <a:pt x="-3423" y="-1951"/>
                    <a:pt x="30444" y="16570"/>
                    <a:pt x="44731" y="31916"/>
                  </a:cubicBezTo>
                  <a:cubicBezTo>
                    <a:pt x="59019" y="47262"/>
                    <a:pt x="82302" y="90124"/>
                    <a:pt x="86006" y="92241"/>
                  </a:cubicBezTo>
                  <a:cubicBezTo>
                    <a:pt x="89710" y="94358"/>
                    <a:pt x="73835" y="57316"/>
                    <a:pt x="66956" y="44616"/>
                  </a:cubicBezTo>
                  <a:cubicBezTo>
                    <a:pt x="60077" y="31916"/>
                    <a:pt x="3985" y="2283"/>
                    <a:pt x="281" y="1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 10">
              <a:extLst>
                <a:ext uri="{FF2B5EF4-FFF2-40B4-BE49-F238E27FC236}">
                  <a16:creationId xmlns:a16="http://schemas.microsoft.com/office/drawing/2014/main" id="{1A7AFAA6-EBBF-9BE3-B7EC-6C35A2299630}"/>
                </a:ext>
              </a:extLst>
            </p:cNvPr>
            <p:cNvSpPr/>
            <p:nvPr/>
          </p:nvSpPr>
          <p:spPr>
            <a:xfrm>
              <a:off x="4644188" y="5791200"/>
              <a:ext cx="328447" cy="34944"/>
            </a:xfrm>
            <a:custGeom>
              <a:avLst/>
              <a:gdLst>
                <a:gd name="connsiteX0" fmla="*/ 837 w 328447"/>
                <a:gd name="connsiteY0" fmla="*/ 0 h 34944"/>
                <a:gd name="connsiteX1" fmla="*/ 115137 w 328447"/>
                <a:gd name="connsiteY1" fmla="*/ 3175 h 34944"/>
                <a:gd name="connsiteX2" fmla="*/ 194512 w 328447"/>
                <a:gd name="connsiteY2" fmla="*/ 15875 h 34944"/>
                <a:gd name="connsiteX3" fmla="*/ 172287 w 328447"/>
                <a:gd name="connsiteY3" fmla="*/ 19050 h 34944"/>
                <a:gd name="connsiteX4" fmla="*/ 248487 w 328447"/>
                <a:gd name="connsiteY4" fmla="*/ 22225 h 34944"/>
                <a:gd name="connsiteX5" fmla="*/ 327862 w 328447"/>
                <a:gd name="connsiteY5" fmla="*/ 34925 h 34944"/>
                <a:gd name="connsiteX6" fmla="*/ 280237 w 328447"/>
                <a:gd name="connsiteY6" fmla="*/ 19050 h 34944"/>
                <a:gd name="connsiteX7" fmla="*/ 200862 w 328447"/>
                <a:gd name="connsiteY7" fmla="*/ 6350 h 34944"/>
                <a:gd name="connsiteX8" fmla="*/ 178637 w 328447"/>
                <a:gd name="connsiteY8" fmla="*/ 3175 h 34944"/>
                <a:gd name="connsiteX9" fmla="*/ 837 w 328447"/>
                <a:gd name="connsiteY9" fmla="*/ 0 h 34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8447" h="34944">
                  <a:moveTo>
                    <a:pt x="837" y="0"/>
                  </a:moveTo>
                  <a:cubicBezTo>
                    <a:pt x="-9746" y="0"/>
                    <a:pt x="82858" y="529"/>
                    <a:pt x="115137" y="3175"/>
                  </a:cubicBezTo>
                  <a:cubicBezTo>
                    <a:pt x="147416" y="5821"/>
                    <a:pt x="184987" y="13229"/>
                    <a:pt x="194512" y="15875"/>
                  </a:cubicBezTo>
                  <a:cubicBezTo>
                    <a:pt x="204037" y="18521"/>
                    <a:pt x="163291" y="17992"/>
                    <a:pt x="172287" y="19050"/>
                  </a:cubicBezTo>
                  <a:cubicBezTo>
                    <a:pt x="181283" y="20108"/>
                    <a:pt x="222558" y="19579"/>
                    <a:pt x="248487" y="22225"/>
                  </a:cubicBezTo>
                  <a:cubicBezTo>
                    <a:pt x="274416" y="24871"/>
                    <a:pt x="322570" y="35454"/>
                    <a:pt x="327862" y="34925"/>
                  </a:cubicBezTo>
                  <a:cubicBezTo>
                    <a:pt x="333154" y="34396"/>
                    <a:pt x="301404" y="23812"/>
                    <a:pt x="280237" y="19050"/>
                  </a:cubicBezTo>
                  <a:cubicBezTo>
                    <a:pt x="259070" y="14288"/>
                    <a:pt x="217795" y="8996"/>
                    <a:pt x="200862" y="6350"/>
                  </a:cubicBezTo>
                  <a:cubicBezTo>
                    <a:pt x="183929" y="3704"/>
                    <a:pt x="207212" y="4763"/>
                    <a:pt x="178637" y="3175"/>
                  </a:cubicBezTo>
                  <a:cubicBezTo>
                    <a:pt x="150062" y="1588"/>
                    <a:pt x="11420" y="0"/>
                    <a:pt x="837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 11">
              <a:extLst>
                <a:ext uri="{FF2B5EF4-FFF2-40B4-BE49-F238E27FC236}">
                  <a16:creationId xmlns:a16="http://schemas.microsoft.com/office/drawing/2014/main" id="{FF73091A-C0A8-CE55-F8EC-C5E6E7BA5D15}"/>
                </a:ext>
              </a:extLst>
            </p:cNvPr>
            <p:cNvSpPr/>
            <p:nvPr/>
          </p:nvSpPr>
          <p:spPr>
            <a:xfrm>
              <a:off x="4666713" y="5784757"/>
              <a:ext cx="140910" cy="19298"/>
            </a:xfrm>
            <a:custGeom>
              <a:avLst/>
              <a:gdLst>
                <a:gd name="connsiteX0" fmla="*/ 537 w 140910"/>
                <a:gd name="connsiteY0" fmla="*/ 19143 h 19298"/>
                <a:gd name="connsiteX1" fmla="*/ 60862 w 140910"/>
                <a:gd name="connsiteY1" fmla="*/ 9618 h 19298"/>
                <a:gd name="connsiteX2" fmla="*/ 140237 w 140910"/>
                <a:gd name="connsiteY2" fmla="*/ 19143 h 19298"/>
                <a:gd name="connsiteX3" fmla="*/ 95787 w 140910"/>
                <a:gd name="connsiteY3" fmla="*/ 93 h 19298"/>
                <a:gd name="connsiteX4" fmla="*/ 537 w 140910"/>
                <a:gd name="connsiteY4" fmla="*/ 19143 h 19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10" h="19298">
                  <a:moveTo>
                    <a:pt x="537" y="19143"/>
                  </a:moveTo>
                  <a:cubicBezTo>
                    <a:pt x="-5284" y="20731"/>
                    <a:pt x="37579" y="9618"/>
                    <a:pt x="60862" y="9618"/>
                  </a:cubicBezTo>
                  <a:cubicBezTo>
                    <a:pt x="84145" y="9618"/>
                    <a:pt x="134416" y="20731"/>
                    <a:pt x="140237" y="19143"/>
                  </a:cubicBezTo>
                  <a:cubicBezTo>
                    <a:pt x="146058" y="17555"/>
                    <a:pt x="112720" y="1680"/>
                    <a:pt x="95787" y="93"/>
                  </a:cubicBezTo>
                  <a:cubicBezTo>
                    <a:pt x="78854" y="-1495"/>
                    <a:pt x="6358" y="17555"/>
                    <a:pt x="537" y="191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 12">
              <a:extLst>
                <a:ext uri="{FF2B5EF4-FFF2-40B4-BE49-F238E27FC236}">
                  <a16:creationId xmlns:a16="http://schemas.microsoft.com/office/drawing/2014/main" id="{2BB1AB44-F600-5F76-1840-C636CE86C7D2}"/>
                </a:ext>
              </a:extLst>
            </p:cNvPr>
            <p:cNvSpPr/>
            <p:nvPr/>
          </p:nvSpPr>
          <p:spPr>
            <a:xfrm>
              <a:off x="5080000" y="5670427"/>
              <a:ext cx="95250" cy="171969"/>
            </a:xfrm>
            <a:custGeom>
              <a:avLst/>
              <a:gdLst>
                <a:gd name="connsiteX0" fmla="*/ 95250 w 95250"/>
                <a:gd name="connsiteY0" fmla="*/ 123 h 171969"/>
                <a:gd name="connsiteX1" fmla="*/ 44450 w 95250"/>
                <a:gd name="connsiteY1" fmla="*/ 123948 h 171969"/>
                <a:gd name="connsiteX2" fmla="*/ 0 w 95250"/>
                <a:gd name="connsiteY2" fmla="*/ 171573 h 171969"/>
                <a:gd name="connsiteX3" fmla="*/ 44450 w 95250"/>
                <a:gd name="connsiteY3" fmla="*/ 101723 h 171969"/>
                <a:gd name="connsiteX4" fmla="*/ 95250 w 95250"/>
                <a:gd name="connsiteY4" fmla="*/ 123 h 171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171969">
                  <a:moveTo>
                    <a:pt x="95250" y="123"/>
                  </a:moveTo>
                  <a:cubicBezTo>
                    <a:pt x="95250" y="3827"/>
                    <a:pt x="60325" y="95373"/>
                    <a:pt x="44450" y="123948"/>
                  </a:cubicBezTo>
                  <a:cubicBezTo>
                    <a:pt x="28575" y="152523"/>
                    <a:pt x="0" y="175277"/>
                    <a:pt x="0" y="171573"/>
                  </a:cubicBezTo>
                  <a:cubicBezTo>
                    <a:pt x="0" y="167869"/>
                    <a:pt x="29104" y="126065"/>
                    <a:pt x="44450" y="101723"/>
                  </a:cubicBezTo>
                  <a:cubicBezTo>
                    <a:pt x="59796" y="77381"/>
                    <a:pt x="95250" y="-3581"/>
                    <a:pt x="95250" y="1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 13">
              <a:extLst>
                <a:ext uri="{FF2B5EF4-FFF2-40B4-BE49-F238E27FC236}">
                  <a16:creationId xmlns:a16="http://schemas.microsoft.com/office/drawing/2014/main" id="{34769202-1424-5D6A-1DF8-2EC763BC6B7F}"/>
                </a:ext>
              </a:extLst>
            </p:cNvPr>
            <p:cNvSpPr/>
            <p:nvPr/>
          </p:nvSpPr>
          <p:spPr>
            <a:xfrm>
              <a:off x="5026008" y="5676797"/>
              <a:ext cx="114347" cy="124099"/>
            </a:xfrm>
            <a:custGeom>
              <a:avLst/>
              <a:gdLst>
                <a:gd name="connsiteX0" fmla="*/ 114317 w 114347"/>
                <a:gd name="connsiteY0" fmla="*/ 103 h 124099"/>
                <a:gd name="connsiteX1" fmla="*/ 69867 w 114347"/>
                <a:gd name="connsiteY1" fmla="*/ 66778 h 124099"/>
                <a:gd name="connsiteX2" fmla="*/ 17 w 114347"/>
                <a:gd name="connsiteY2" fmla="*/ 123928 h 124099"/>
                <a:gd name="connsiteX3" fmla="*/ 63517 w 114347"/>
                <a:gd name="connsiteY3" fmla="*/ 82653 h 124099"/>
                <a:gd name="connsiteX4" fmla="*/ 114317 w 114347"/>
                <a:gd name="connsiteY4" fmla="*/ 103 h 12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47" h="124099">
                  <a:moveTo>
                    <a:pt x="114317" y="103"/>
                  </a:moveTo>
                  <a:cubicBezTo>
                    <a:pt x="115375" y="-2543"/>
                    <a:pt x="88917" y="46141"/>
                    <a:pt x="69867" y="66778"/>
                  </a:cubicBezTo>
                  <a:cubicBezTo>
                    <a:pt x="50817" y="87415"/>
                    <a:pt x="1075" y="121282"/>
                    <a:pt x="17" y="123928"/>
                  </a:cubicBezTo>
                  <a:cubicBezTo>
                    <a:pt x="-1041" y="126574"/>
                    <a:pt x="45525" y="97999"/>
                    <a:pt x="63517" y="82653"/>
                  </a:cubicBezTo>
                  <a:cubicBezTo>
                    <a:pt x="81509" y="67307"/>
                    <a:pt x="113259" y="2749"/>
                    <a:pt x="114317" y="1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 14">
              <a:extLst>
                <a:ext uri="{FF2B5EF4-FFF2-40B4-BE49-F238E27FC236}">
                  <a16:creationId xmlns:a16="http://schemas.microsoft.com/office/drawing/2014/main" id="{01F3FAC4-1637-EE33-C2F1-2476BF7FE5E4}"/>
                </a:ext>
              </a:extLst>
            </p:cNvPr>
            <p:cNvSpPr/>
            <p:nvPr/>
          </p:nvSpPr>
          <p:spPr>
            <a:xfrm>
              <a:off x="4762500" y="5815387"/>
              <a:ext cx="255471" cy="52176"/>
            </a:xfrm>
            <a:custGeom>
              <a:avLst/>
              <a:gdLst>
                <a:gd name="connsiteX0" fmla="*/ 0 w 255471"/>
                <a:gd name="connsiteY0" fmla="*/ 52013 h 52176"/>
                <a:gd name="connsiteX1" fmla="*/ 104775 w 255471"/>
                <a:gd name="connsiteY1" fmla="*/ 17088 h 52176"/>
                <a:gd name="connsiteX2" fmla="*/ 50800 w 255471"/>
                <a:gd name="connsiteY2" fmla="*/ 7563 h 52176"/>
                <a:gd name="connsiteX3" fmla="*/ 149225 w 255471"/>
                <a:gd name="connsiteY3" fmla="*/ 10738 h 52176"/>
                <a:gd name="connsiteX4" fmla="*/ 254000 w 255471"/>
                <a:gd name="connsiteY4" fmla="*/ 20263 h 52176"/>
                <a:gd name="connsiteX5" fmla="*/ 206375 w 255471"/>
                <a:gd name="connsiteY5" fmla="*/ 10738 h 52176"/>
                <a:gd name="connsiteX6" fmla="*/ 146050 w 255471"/>
                <a:gd name="connsiteY6" fmla="*/ 13913 h 52176"/>
                <a:gd name="connsiteX7" fmla="*/ 104775 w 255471"/>
                <a:gd name="connsiteY7" fmla="*/ 1213 h 52176"/>
                <a:gd name="connsiteX8" fmla="*/ 0 w 255471"/>
                <a:gd name="connsiteY8" fmla="*/ 52013 h 52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5471" h="52176">
                  <a:moveTo>
                    <a:pt x="0" y="52013"/>
                  </a:moveTo>
                  <a:cubicBezTo>
                    <a:pt x="0" y="54659"/>
                    <a:pt x="96308" y="24496"/>
                    <a:pt x="104775" y="17088"/>
                  </a:cubicBezTo>
                  <a:cubicBezTo>
                    <a:pt x="113242" y="9680"/>
                    <a:pt x="43392" y="8621"/>
                    <a:pt x="50800" y="7563"/>
                  </a:cubicBezTo>
                  <a:cubicBezTo>
                    <a:pt x="58208" y="6505"/>
                    <a:pt x="115358" y="8621"/>
                    <a:pt x="149225" y="10738"/>
                  </a:cubicBezTo>
                  <a:cubicBezTo>
                    <a:pt x="183092" y="12855"/>
                    <a:pt x="244475" y="20263"/>
                    <a:pt x="254000" y="20263"/>
                  </a:cubicBezTo>
                  <a:cubicBezTo>
                    <a:pt x="263525" y="20263"/>
                    <a:pt x="224366" y="11796"/>
                    <a:pt x="206375" y="10738"/>
                  </a:cubicBezTo>
                  <a:cubicBezTo>
                    <a:pt x="188384" y="9680"/>
                    <a:pt x="162983" y="15500"/>
                    <a:pt x="146050" y="13913"/>
                  </a:cubicBezTo>
                  <a:cubicBezTo>
                    <a:pt x="129117" y="12325"/>
                    <a:pt x="132292" y="-4608"/>
                    <a:pt x="104775" y="1213"/>
                  </a:cubicBezTo>
                  <a:cubicBezTo>
                    <a:pt x="77258" y="7034"/>
                    <a:pt x="0" y="49367"/>
                    <a:pt x="0" y="520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 15">
              <a:extLst>
                <a:ext uri="{FF2B5EF4-FFF2-40B4-BE49-F238E27FC236}">
                  <a16:creationId xmlns:a16="http://schemas.microsoft.com/office/drawing/2014/main" id="{C938D4A9-6DDA-E2AB-7676-762207267F97}"/>
                </a:ext>
              </a:extLst>
            </p:cNvPr>
            <p:cNvSpPr/>
            <p:nvPr/>
          </p:nvSpPr>
          <p:spPr>
            <a:xfrm>
              <a:off x="4968681" y="5781625"/>
              <a:ext cx="149422" cy="69903"/>
            </a:xfrm>
            <a:custGeom>
              <a:avLst/>
              <a:gdLst>
                <a:gd name="connsiteX0" fmla="*/ 194 w 149422"/>
                <a:gd name="connsiteY0" fmla="*/ 69900 h 69903"/>
                <a:gd name="connsiteX1" fmla="*/ 117669 w 149422"/>
                <a:gd name="connsiteY1" fmla="*/ 3225 h 69903"/>
                <a:gd name="connsiteX2" fmla="*/ 79569 w 149422"/>
                <a:gd name="connsiteY2" fmla="*/ 34975 h 69903"/>
                <a:gd name="connsiteX3" fmla="*/ 149419 w 149422"/>
                <a:gd name="connsiteY3" fmla="*/ 50 h 69903"/>
                <a:gd name="connsiteX4" fmla="*/ 82744 w 149422"/>
                <a:gd name="connsiteY4" fmla="*/ 44500 h 69903"/>
                <a:gd name="connsiteX5" fmla="*/ 89094 w 149422"/>
                <a:gd name="connsiteY5" fmla="*/ 6400 h 69903"/>
                <a:gd name="connsiteX6" fmla="*/ 194 w 149422"/>
                <a:gd name="connsiteY6" fmla="*/ 69900 h 69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9422" h="69903">
                  <a:moveTo>
                    <a:pt x="194" y="69900"/>
                  </a:moveTo>
                  <a:cubicBezTo>
                    <a:pt x="4957" y="69371"/>
                    <a:pt x="104440" y="9046"/>
                    <a:pt x="117669" y="3225"/>
                  </a:cubicBezTo>
                  <a:cubicBezTo>
                    <a:pt x="130898" y="-2596"/>
                    <a:pt x="74277" y="35504"/>
                    <a:pt x="79569" y="34975"/>
                  </a:cubicBezTo>
                  <a:cubicBezTo>
                    <a:pt x="84861" y="34446"/>
                    <a:pt x="148890" y="-1537"/>
                    <a:pt x="149419" y="50"/>
                  </a:cubicBezTo>
                  <a:cubicBezTo>
                    <a:pt x="149948" y="1637"/>
                    <a:pt x="92798" y="43442"/>
                    <a:pt x="82744" y="44500"/>
                  </a:cubicBezTo>
                  <a:cubicBezTo>
                    <a:pt x="72690" y="45558"/>
                    <a:pt x="98619" y="8517"/>
                    <a:pt x="89094" y="6400"/>
                  </a:cubicBezTo>
                  <a:cubicBezTo>
                    <a:pt x="79569" y="4283"/>
                    <a:pt x="-4569" y="70429"/>
                    <a:pt x="194" y="699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 16">
              <a:extLst>
                <a:ext uri="{FF2B5EF4-FFF2-40B4-BE49-F238E27FC236}">
                  <a16:creationId xmlns:a16="http://schemas.microsoft.com/office/drawing/2014/main" id="{2299CAD8-DF86-4306-4CB9-DE76FAD7CA40}"/>
                </a:ext>
              </a:extLst>
            </p:cNvPr>
            <p:cNvSpPr/>
            <p:nvPr/>
          </p:nvSpPr>
          <p:spPr>
            <a:xfrm>
              <a:off x="4803677" y="5803628"/>
              <a:ext cx="167430" cy="57946"/>
            </a:xfrm>
            <a:custGeom>
              <a:avLst/>
              <a:gdLst>
                <a:gd name="connsiteX0" fmla="*/ 98 w 167430"/>
                <a:gd name="connsiteY0" fmla="*/ 57422 h 57946"/>
                <a:gd name="connsiteX1" fmla="*/ 76298 w 167430"/>
                <a:gd name="connsiteY1" fmla="*/ 28847 h 57946"/>
                <a:gd name="connsiteX2" fmla="*/ 165198 w 167430"/>
                <a:gd name="connsiteY2" fmla="*/ 32022 h 57946"/>
                <a:gd name="connsiteX3" fmla="*/ 136623 w 167430"/>
                <a:gd name="connsiteY3" fmla="*/ 38372 h 57946"/>
                <a:gd name="connsiteX4" fmla="*/ 92173 w 167430"/>
                <a:gd name="connsiteY4" fmla="*/ 57422 h 57946"/>
                <a:gd name="connsiteX5" fmla="*/ 120748 w 167430"/>
                <a:gd name="connsiteY5" fmla="*/ 32022 h 57946"/>
                <a:gd name="connsiteX6" fmla="*/ 92173 w 167430"/>
                <a:gd name="connsiteY6" fmla="*/ 272 h 57946"/>
                <a:gd name="connsiteX7" fmla="*/ 98 w 167430"/>
                <a:gd name="connsiteY7" fmla="*/ 57422 h 57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7430" h="57946">
                  <a:moveTo>
                    <a:pt x="98" y="57422"/>
                  </a:moveTo>
                  <a:cubicBezTo>
                    <a:pt x="-2548" y="62184"/>
                    <a:pt x="48781" y="33080"/>
                    <a:pt x="76298" y="28847"/>
                  </a:cubicBezTo>
                  <a:cubicBezTo>
                    <a:pt x="103815" y="24614"/>
                    <a:pt x="155144" y="30435"/>
                    <a:pt x="165198" y="32022"/>
                  </a:cubicBezTo>
                  <a:cubicBezTo>
                    <a:pt x="175252" y="33609"/>
                    <a:pt x="148794" y="34139"/>
                    <a:pt x="136623" y="38372"/>
                  </a:cubicBezTo>
                  <a:cubicBezTo>
                    <a:pt x="124452" y="42605"/>
                    <a:pt x="94819" y="58480"/>
                    <a:pt x="92173" y="57422"/>
                  </a:cubicBezTo>
                  <a:cubicBezTo>
                    <a:pt x="89527" y="56364"/>
                    <a:pt x="120748" y="41547"/>
                    <a:pt x="120748" y="32022"/>
                  </a:cubicBezTo>
                  <a:cubicBezTo>
                    <a:pt x="120748" y="22497"/>
                    <a:pt x="107519" y="-2903"/>
                    <a:pt x="92173" y="272"/>
                  </a:cubicBezTo>
                  <a:cubicBezTo>
                    <a:pt x="76827" y="3447"/>
                    <a:pt x="2744" y="52660"/>
                    <a:pt x="98" y="574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 17">
              <a:extLst>
                <a:ext uri="{FF2B5EF4-FFF2-40B4-BE49-F238E27FC236}">
                  <a16:creationId xmlns:a16="http://schemas.microsoft.com/office/drawing/2014/main" id="{D77DB265-CEFF-51C4-FBCD-E2365E8EC8E2}"/>
                </a:ext>
              </a:extLst>
            </p:cNvPr>
            <p:cNvSpPr/>
            <p:nvPr/>
          </p:nvSpPr>
          <p:spPr>
            <a:xfrm>
              <a:off x="4660875" y="5794279"/>
              <a:ext cx="168304" cy="23114"/>
            </a:xfrm>
            <a:custGeom>
              <a:avLst/>
              <a:gdLst>
                <a:gd name="connsiteX0" fmla="*/ 25 w 168304"/>
                <a:gd name="connsiteY0" fmla="*/ 22321 h 23114"/>
                <a:gd name="connsiteX1" fmla="*/ 95275 w 168304"/>
                <a:gd name="connsiteY1" fmla="*/ 22321 h 23114"/>
                <a:gd name="connsiteX2" fmla="*/ 168300 w 168304"/>
                <a:gd name="connsiteY2" fmla="*/ 15971 h 23114"/>
                <a:gd name="connsiteX3" fmla="*/ 92100 w 168304"/>
                <a:gd name="connsiteY3" fmla="*/ 96 h 23114"/>
                <a:gd name="connsiteX4" fmla="*/ 123850 w 168304"/>
                <a:gd name="connsiteY4" fmla="*/ 9621 h 23114"/>
                <a:gd name="connsiteX5" fmla="*/ 85750 w 168304"/>
                <a:gd name="connsiteY5" fmla="*/ 15971 h 23114"/>
                <a:gd name="connsiteX6" fmla="*/ 25 w 168304"/>
                <a:gd name="connsiteY6" fmla="*/ 22321 h 23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8304" h="23114">
                  <a:moveTo>
                    <a:pt x="25" y="22321"/>
                  </a:moveTo>
                  <a:cubicBezTo>
                    <a:pt x="1613" y="23379"/>
                    <a:pt x="67229" y="23379"/>
                    <a:pt x="95275" y="22321"/>
                  </a:cubicBezTo>
                  <a:cubicBezTo>
                    <a:pt x="123321" y="21263"/>
                    <a:pt x="168829" y="19675"/>
                    <a:pt x="168300" y="15971"/>
                  </a:cubicBezTo>
                  <a:cubicBezTo>
                    <a:pt x="167771" y="12267"/>
                    <a:pt x="99508" y="1154"/>
                    <a:pt x="92100" y="96"/>
                  </a:cubicBezTo>
                  <a:cubicBezTo>
                    <a:pt x="84692" y="-962"/>
                    <a:pt x="124908" y="6975"/>
                    <a:pt x="123850" y="9621"/>
                  </a:cubicBezTo>
                  <a:cubicBezTo>
                    <a:pt x="122792" y="12267"/>
                    <a:pt x="100037" y="14913"/>
                    <a:pt x="85750" y="15971"/>
                  </a:cubicBezTo>
                  <a:cubicBezTo>
                    <a:pt x="71463" y="17029"/>
                    <a:pt x="-1563" y="21263"/>
                    <a:pt x="25" y="223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 18">
              <a:extLst>
                <a:ext uri="{FF2B5EF4-FFF2-40B4-BE49-F238E27FC236}">
                  <a16:creationId xmlns:a16="http://schemas.microsoft.com/office/drawing/2014/main" id="{7F0A02E7-13CB-06F9-960E-7483AE520895}"/>
                </a:ext>
              </a:extLst>
            </p:cNvPr>
            <p:cNvSpPr/>
            <p:nvPr/>
          </p:nvSpPr>
          <p:spPr>
            <a:xfrm>
              <a:off x="4635291" y="5638797"/>
              <a:ext cx="130454" cy="184153"/>
            </a:xfrm>
            <a:custGeom>
              <a:avLst/>
              <a:gdLst>
                <a:gd name="connsiteX0" fmla="*/ 130384 w 130454"/>
                <a:gd name="connsiteY0" fmla="*/ 3 h 184153"/>
                <a:gd name="connsiteX1" fmla="*/ 41484 w 130454"/>
                <a:gd name="connsiteY1" fmla="*/ 73028 h 184153"/>
                <a:gd name="connsiteX2" fmla="*/ 16084 w 130454"/>
                <a:gd name="connsiteY2" fmla="*/ 114303 h 184153"/>
                <a:gd name="connsiteX3" fmla="*/ 209 w 130454"/>
                <a:gd name="connsiteY3" fmla="*/ 184153 h 184153"/>
                <a:gd name="connsiteX4" fmla="*/ 6559 w 130454"/>
                <a:gd name="connsiteY4" fmla="*/ 114303 h 184153"/>
                <a:gd name="connsiteX5" fmla="*/ 3384 w 130454"/>
                <a:gd name="connsiteY5" fmla="*/ 95253 h 184153"/>
                <a:gd name="connsiteX6" fmla="*/ 51009 w 130454"/>
                <a:gd name="connsiteY6" fmla="*/ 50803 h 184153"/>
                <a:gd name="connsiteX7" fmla="*/ 25609 w 130454"/>
                <a:gd name="connsiteY7" fmla="*/ 69853 h 184153"/>
                <a:gd name="connsiteX8" fmla="*/ 130384 w 130454"/>
                <a:gd name="connsiteY8" fmla="*/ 3 h 184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0454" h="184153">
                  <a:moveTo>
                    <a:pt x="130384" y="3"/>
                  </a:moveTo>
                  <a:cubicBezTo>
                    <a:pt x="133030" y="532"/>
                    <a:pt x="60534" y="53978"/>
                    <a:pt x="41484" y="73028"/>
                  </a:cubicBezTo>
                  <a:cubicBezTo>
                    <a:pt x="22434" y="92078"/>
                    <a:pt x="22963" y="95782"/>
                    <a:pt x="16084" y="114303"/>
                  </a:cubicBezTo>
                  <a:cubicBezTo>
                    <a:pt x="9205" y="132824"/>
                    <a:pt x="1796" y="184153"/>
                    <a:pt x="209" y="184153"/>
                  </a:cubicBezTo>
                  <a:cubicBezTo>
                    <a:pt x="-1378" y="184153"/>
                    <a:pt x="6559" y="114303"/>
                    <a:pt x="6559" y="114303"/>
                  </a:cubicBezTo>
                  <a:cubicBezTo>
                    <a:pt x="7088" y="99486"/>
                    <a:pt x="-4024" y="105836"/>
                    <a:pt x="3384" y="95253"/>
                  </a:cubicBezTo>
                  <a:cubicBezTo>
                    <a:pt x="10792" y="84670"/>
                    <a:pt x="47305" y="55036"/>
                    <a:pt x="51009" y="50803"/>
                  </a:cubicBezTo>
                  <a:cubicBezTo>
                    <a:pt x="54713" y="46570"/>
                    <a:pt x="17142" y="75145"/>
                    <a:pt x="25609" y="69853"/>
                  </a:cubicBezTo>
                  <a:cubicBezTo>
                    <a:pt x="34076" y="64561"/>
                    <a:pt x="127738" y="-526"/>
                    <a:pt x="130384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 19">
              <a:extLst>
                <a:ext uri="{FF2B5EF4-FFF2-40B4-BE49-F238E27FC236}">
                  <a16:creationId xmlns:a16="http://schemas.microsoft.com/office/drawing/2014/main" id="{F2DF3F5C-D42B-50F6-1EF5-F31462F43063}"/>
                </a:ext>
              </a:extLst>
            </p:cNvPr>
            <p:cNvSpPr/>
            <p:nvPr/>
          </p:nvSpPr>
          <p:spPr>
            <a:xfrm>
              <a:off x="4841793" y="5771437"/>
              <a:ext cx="391809" cy="115020"/>
            </a:xfrm>
            <a:custGeom>
              <a:avLst/>
              <a:gdLst>
                <a:gd name="connsiteX0" fmla="*/ 82 w 391809"/>
                <a:gd name="connsiteY0" fmla="*/ 115013 h 115020"/>
                <a:gd name="connsiteX1" fmla="*/ 235032 w 391809"/>
                <a:gd name="connsiteY1" fmla="*/ 70563 h 115020"/>
                <a:gd name="connsiteX2" fmla="*/ 390607 w 391809"/>
                <a:gd name="connsiteY2" fmla="*/ 713 h 115020"/>
                <a:gd name="connsiteX3" fmla="*/ 311232 w 391809"/>
                <a:gd name="connsiteY3" fmla="*/ 32463 h 115020"/>
                <a:gd name="connsiteX4" fmla="*/ 209632 w 391809"/>
                <a:gd name="connsiteY4" fmla="*/ 73738 h 115020"/>
                <a:gd name="connsiteX5" fmla="*/ 82 w 391809"/>
                <a:gd name="connsiteY5" fmla="*/ 115013 h 115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1809" h="115020">
                  <a:moveTo>
                    <a:pt x="82" y="115013"/>
                  </a:moveTo>
                  <a:cubicBezTo>
                    <a:pt x="4315" y="114484"/>
                    <a:pt x="169944" y="89613"/>
                    <a:pt x="235032" y="70563"/>
                  </a:cubicBezTo>
                  <a:cubicBezTo>
                    <a:pt x="300120" y="51513"/>
                    <a:pt x="377907" y="7063"/>
                    <a:pt x="390607" y="713"/>
                  </a:cubicBezTo>
                  <a:cubicBezTo>
                    <a:pt x="403307" y="-5637"/>
                    <a:pt x="311232" y="32463"/>
                    <a:pt x="311232" y="32463"/>
                  </a:cubicBezTo>
                  <a:cubicBezTo>
                    <a:pt x="281070" y="44634"/>
                    <a:pt x="264136" y="59980"/>
                    <a:pt x="209632" y="73738"/>
                  </a:cubicBezTo>
                  <a:cubicBezTo>
                    <a:pt x="155128" y="87496"/>
                    <a:pt x="-4151" y="115542"/>
                    <a:pt x="82" y="1150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 20">
              <a:extLst>
                <a:ext uri="{FF2B5EF4-FFF2-40B4-BE49-F238E27FC236}">
                  <a16:creationId xmlns:a16="http://schemas.microsoft.com/office/drawing/2014/main" id="{BB74EE77-E32F-C812-AC04-F11705726B92}"/>
                </a:ext>
              </a:extLst>
            </p:cNvPr>
            <p:cNvSpPr/>
            <p:nvPr/>
          </p:nvSpPr>
          <p:spPr>
            <a:xfrm>
              <a:off x="5003627" y="5565423"/>
              <a:ext cx="391111" cy="162278"/>
            </a:xfrm>
            <a:custGeom>
              <a:avLst/>
              <a:gdLst>
                <a:gd name="connsiteX0" fmla="*/ 173 w 391111"/>
                <a:gd name="connsiteY0" fmla="*/ 352 h 162278"/>
                <a:gd name="connsiteX1" fmla="*/ 152573 w 391111"/>
                <a:gd name="connsiteY1" fmla="*/ 47977 h 162278"/>
                <a:gd name="connsiteX2" fmla="*/ 244648 w 391111"/>
                <a:gd name="connsiteY2" fmla="*/ 101952 h 162278"/>
                <a:gd name="connsiteX3" fmla="*/ 289098 w 391111"/>
                <a:gd name="connsiteY3" fmla="*/ 101952 h 162278"/>
                <a:gd name="connsiteX4" fmla="*/ 276398 w 391111"/>
                <a:gd name="connsiteY4" fmla="*/ 63852 h 162278"/>
                <a:gd name="connsiteX5" fmla="*/ 324023 w 391111"/>
                <a:gd name="connsiteY5" fmla="*/ 146402 h 162278"/>
                <a:gd name="connsiteX6" fmla="*/ 390698 w 391111"/>
                <a:gd name="connsiteY6" fmla="*/ 162277 h 162278"/>
                <a:gd name="connsiteX7" fmla="*/ 346248 w 391111"/>
                <a:gd name="connsiteY7" fmla="*/ 146402 h 162278"/>
                <a:gd name="connsiteX8" fmla="*/ 231948 w 391111"/>
                <a:gd name="connsiteY8" fmla="*/ 136877 h 162278"/>
                <a:gd name="connsiteX9" fmla="*/ 266873 w 391111"/>
                <a:gd name="connsiteY9" fmla="*/ 127352 h 162278"/>
                <a:gd name="connsiteX10" fmla="*/ 216073 w 391111"/>
                <a:gd name="connsiteY10" fmla="*/ 105127 h 162278"/>
                <a:gd name="connsiteX11" fmla="*/ 184323 w 391111"/>
                <a:gd name="connsiteY11" fmla="*/ 73377 h 162278"/>
                <a:gd name="connsiteX12" fmla="*/ 173 w 391111"/>
                <a:gd name="connsiteY12" fmla="*/ 352 h 162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1111" h="162278">
                  <a:moveTo>
                    <a:pt x="173" y="352"/>
                  </a:moveTo>
                  <a:cubicBezTo>
                    <a:pt x="-5119" y="-3881"/>
                    <a:pt x="111827" y="31044"/>
                    <a:pt x="152573" y="47977"/>
                  </a:cubicBezTo>
                  <a:cubicBezTo>
                    <a:pt x="193319" y="64910"/>
                    <a:pt x="221894" y="92956"/>
                    <a:pt x="244648" y="101952"/>
                  </a:cubicBezTo>
                  <a:cubicBezTo>
                    <a:pt x="267402" y="110948"/>
                    <a:pt x="283806" y="108302"/>
                    <a:pt x="289098" y="101952"/>
                  </a:cubicBezTo>
                  <a:cubicBezTo>
                    <a:pt x="294390" y="95602"/>
                    <a:pt x="270577" y="56444"/>
                    <a:pt x="276398" y="63852"/>
                  </a:cubicBezTo>
                  <a:cubicBezTo>
                    <a:pt x="282219" y="71260"/>
                    <a:pt x="304973" y="129998"/>
                    <a:pt x="324023" y="146402"/>
                  </a:cubicBezTo>
                  <a:cubicBezTo>
                    <a:pt x="343073" y="162806"/>
                    <a:pt x="386994" y="162277"/>
                    <a:pt x="390698" y="162277"/>
                  </a:cubicBezTo>
                  <a:cubicBezTo>
                    <a:pt x="394402" y="162277"/>
                    <a:pt x="372706" y="150635"/>
                    <a:pt x="346248" y="146402"/>
                  </a:cubicBezTo>
                  <a:cubicBezTo>
                    <a:pt x="319790" y="142169"/>
                    <a:pt x="245177" y="140052"/>
                    <a:pt x="231948" y="136877"/>
                  </a:cubicBezTo>
                  <a:cubicBezTo>
                    <a:pt x="218719" y="133702"/>
                    <a:pt x="269519" y="132644"/>
                    <a:pt x="266873" y="127352"/>
                  </a:cubicBezTo>
                  <a:cubicBezTo>
                    <a:pt x="264227" y="122060"/>
                    <a:pt x="229831" y="114123"/>
                    <a:pt x="216073" y="105127"/>
                  </a:cubicBezTo>
                  <a:cubicBezTo>
                    <a:pt x="202315" y="96131"/>
                    <a:pt x="216602" y="87665"/>
                    <a:pt x="184323" y="73377"/>
                  </a:cubicBezTo>
                  <a:cubicBezTo>
                    <a:pt x="152044" y="59090"/>
                    <a:pt x="5465" y="4585"/>
                    <a:pt x="173" y="3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 21">
              <a:extLst>
                <a:ext uri="{FF2B5EF4-FFF2-40B4-BE49-F238E27FC236}">
                  <a16:creationId xmlns:a16="http://schemas.microsoft.com/office/drawing/2014/main" id="{7E745BB7-848B-6587-70BF-D511B371A1D7}"/>
                </a:ext>
              </a:extLst>
            </p:cNvPr>
            <p:cNvSpPr/>
            <p:nvPr/>
          </p:nvSpPr>
          <p:spPr>
            <a:xfrm>
              <a:off x="5197415" y="5632310"/>
              <a:ext cx="73085" cy="160253"/>
            </a:xfrm>
            <a:custGeom>
              <a:avLst/>
              <a:gdLst>
                <a:gd name="connsiteX0" fmla="*/ 60 w 73085"/>
                <a:gd name="connsiteY0" fmla="*/ 140 h 160253"/>
                <a:gd name="connsiteX1" fmla="*/ 60385 w 73085"/>
                <a:gd name="connsiteY1" fmla="*/ 69990 h 160253"/>
                <a:gd name="connsiteX2" fmla="*/ 50860 w 73085"/>
                <a:gd name="connsiteY2" fmla="*/ 130315 h 160253"/>
                <a:gd name="connsiteX3" fmla="*/ 31810 w 73085"/>
                <a:gd name="connsiteY3" fmla="*/ 158890 h 160253"/>
                <a:gd name="connsiteX4" fmla="*/ 73085 w 73085"/>
                <a:gd name="connsiteY4" fmla="*/ 89040 h 160253"/>
                <a:gd name="connsiteX5" fmla="*/ 60 w 73085"/>
                <a:gd name="connsiteY5" fmla="*/ 140 h 160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085" h="160253">
                  <a:moveTo>
                    <a:pt x="60" y="140"/>
                  </a:moveTo>
                  <a:cubicBezTo>
                    <a:pt x="-2057" y="-3035"/>
                    <a:pt x="51918" y="48294"/>
                    <a:pt x="60385" y="69990"/>
                  </a:cubicBezTo>
                  <a:cubicBezTo>
                    <a:pt x="68852" y="91686"/>
                    <a:pt x="55623" y="115498"/>
                    <a:pt x="50860" y="130315"/>
                  </a:cubicBezTo>
                  <a:cubicBezTo>
                    <a:pt x="46097" y="145132"/>
                    <a:pt x="28106" y="165769"/>
                    <a:pt x="31810" y="158890"/>
                  </a:cubicBezTo>
                  <a:cubicBezTo>
                    <a:pt x="35514" y="152011"/>
                    <a:pt x="73085" y="111265"/>
                    <a:pt x="73085" y="89040"/>
                  </a:cubicBezTo>
                  <a:cubicBezTo>
                    <a:pt x="73085" y="66815"/>
                    <a:pt x="2177" y="3315"/>
                    <a:pt x="60" y="1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 22">
              <a:extLst>
                <a:ext uri="{FF2B5EF4-FFF2-40B4-BE49-F238E27FC236}">
                  <a16:creationId xmlns:a16="http://schemas.microsoft.com/office/drawing/2014/main" id="{A1F397FA-ADAE-D2C5-50DC-4E02D8E89FB2}"/>
                </a:ext>
              </a:extLst>
            </p:cNvPr>
            <p:cNvSpPr/>
            <p:nvPr/>
          </p:nvSpPr>
          <p:spPr>
            <a:xfrm>
              <a:off x="4789568" y="5774819"/>
              <a:ext cx="538657" cy="152919"/>
            </a:xfrm>
            <a:custGeom>
              <a:avLst/>
              <a:gdLst>
                <a:gd name="connsiteX0" fmla="*/ 1507 w 538657"/>
                <a:gd name="connsiteY0" fmla="*/ 143381 h 152919"/>
                <a:gd name="connsiteX1" fmla="*/ 312657 w 538657"/>
                <a:gd name="connsiteY1" fmla="*/ 143381 h 152919"/>
                <a:gd name="connsiteX2" fmla="*/ 265032 w 538657"/>
                <a:gd name="connsiteY2" fmla="*/ 149731 h 152919"/>
                <a:gd name="connsiteX3" fmla="*/ 382507 w 538657"/>
                <a:gd name="connsiteY3" fmla="*/ 108456 h 152919"/>
                <a:gd name="connsiteX4" fmla="*/ 538082 w 538657"/>
                <a:gd name="connsiteY4" fmla="*/ 506 h 152919"/>
                <a:gd name="connsiteX5" fmla="*/ 433307 w 538657"/>
                <a:gd name="connsiteY5" fmla="*/ 70356 h 152919"/>
                <a:gd name="connsiteX6" fmla="*/ 382507 w 538657"/>
                <a:gd name="connsiteY6" fmla="*/ 127506 h 152919"/>
                <a:gd name="connsiteX7" fmla="*/ 388857 w 538657"/>
                <a:gd name="connsiteY7" fmla="*/ 102106 h 152919"/>
                <a:gd name="connsiteX8" fmla="*/ 312657 w 538657"/>
                <a:gd name="connsiteY8" fmla="*/ 124331 h 152919"/>
                <a:gd name="connsiteX9" fmla="*/ 325357 w 538657"/>
                <a:gd name="connsiteY9" fmla="*/ 111631 h 152919"/>
                <a:gd name="connsiteX10" fmla="*/ 249157 w 538657"/>
                <a:gd name="connsiteY10" fmla="*/ 133856 h 152919"/>
                <a:gd name="connsiteX11" fmla="*/ 163432 w 538657"/>
                <a:gd name="connsiteY11" fmla="*/ 152906 h 152919"/>
                <a:gd name="connsiteX12" fmla="*/ 192007 w 538657"/>
                <a:gd name="connsiteY12" fmla="*/ 137031 h 152919"/>
                <a:gd name="connsiteX13" fmla="*/ 1507 w 538657"/>
                <a:gd name="connsiteY13" fmla="*/ 143381 h 152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38657" h="152919">
                  <a:moveTo>
                    <a:pt x="1507" y="143381"/>
                  </a:moveTo>
                  <a:cubicBezTo>
                    <a:pt x="21615" y="144439"/>
                    <a:pt x="268736" y="142323"/>
                    <a:pt x="312657" y="143381"/>
                  </a:cubicBezTo>
                  <a:cubicBezTo>
                    <a:pt x="356578" y="144439"/>
                    <a:pt x="253390" y="155552"/>
                    <a:pt x="265032" y="149731"/>
                  </a:cubicBezTo>
                  <a:cubicBezTo>
                    <a:pt x="276674" y="143910"/>
                    <a:pt x="336999" y="133327"/>
                    <a:pt x="382507" y="108456"/>
                  </a:cubicBezTo>
                  <a:cubicBezTo>
                    <a:pt x="428015" y="83585"/>
                    <a:pt x="529615" y="6856"/>
                    <a:pt x="538082" y="506"/>
                  </a:cubicBezTo>
                  <a:cubicBezTo>
                    <a:pt x="546549" y="-5844"/>
                    <a:pt x="459236" y="49189"/>
                    <a:pt x="433307" y="70356"/>
                  </a:cubicBezTo>
                  <a:cubicBezTo>
                    <a:pt x="407378" y="91523"/>
                    <a:pt x="389915" y="122214"/>
                    <a:pt x="382507" y="127506"/>
                  </a:cubicBezTo>
                  <a:cubicBezTo>
                    <a:pt x="375099" y="132798"/>
                    <a:pt x="400499" y="102635"/>
                    <a:pt x="388857" y="102106"/>
                  </a:cubicBezTo>
                  <a:cubicBezTo>
                    <a:pt x="377215" y="101577"/>
                    <a:pt x="323240" y="122743"/>
                    <a:pt x="312657" y="124331"/>
                  </a:cubicBezTo>
                  <a:cubicBezTo>
                    <a:pt x="302074" y="125918"/>
                    <a:pt x="335940" y="110043"/>
                    <a:pt x="325357" y="111631"/>
                  </a:cubicBezTo>
                  <a:cubicBezTo>
                    <a:pt x="314774" y="113218"/>
                    <a:pt x="276144" y="126977"/>
                    <a:pt x="249157" y="133856"/>
                  </a:cubicBezTo>
                  <a:cubicBezTo>
                    <a:pt x="222170" y="140735"/>
                    <a:pt x="172957" y="152377"/>
                    <a:pt x="163432" y="152906"/>
                  </a:cubicBezTo>
                  <a:cubicBezTo>
                    <a:pt x="153907" y="153435"/>
                    <a:pt x="215290" y="138618"/>
                    <a:pt x="192007" y="137031"/>
                  </a:cubicBezTo>
                  <a:cubicBezTo>
                    <a:pt x="168724" y="135443"/>
                    <a:pt x="-18601" y="142323"/>
                    <a:pt x="1507" y="1433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 24">
              <a:extLst>
                <a:ext uri="{FF2B5EF4-FFF2-40B4-BE49-F238E27FC236}">
                  <a16:creationId xmlns:a16="http://schemas.microsoft.com/office/drawing/2014/main" id="{A26476AD-B6BE-662C-94AC-2FB19BF740B0}"/>
                </a:ext>
              </a:extLst>
            </p:cNvPr>
            <p:cNvSpPr/>
            <p:nvPr/>
          </p:nvSpPr>
          <p:spPr>
            <a:xfrm>
              <a:off x="4907833" y="5133027"/>
              <a:ext cx="182891" cy="84446"/>
            </a:xfrm>
            <a:custGeom>
              <a:avLst/>
              <a:gdLst>
                <a:gd name="connsiteX0" fmla="*/ 717 w 182891"/>
                <a:gd name="connsiteY0" fmla="*/ 83498 h 84446"/>
                <a:gd name="connsiteX1" fmla="*/ 178517 w 182891"/>
                <a:gd name="connsiteY1" fmla="*/ 948 h 84446"/>
                <a:gd name="connsiteX2" fmla="*/ 118192 w 182891"/>
                <a:gd name="connsiteY2" fmla="*/ 42223 h 84446"/>
                <a:gd name="connsiteX3" fmla="*/ 717 w 182891"/>
                <a:gd name="connsiteY3" fmla="*/ 83498 h 84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91" h="84446">
                  <a:moveTo>
                    <a:pt x="717" y="83498"/>
                  </a:moveTo>
                  <a:cubicBezTo>
                    <a:pt x="10771" y="76619"/>
                    <a:pt x="158938" y="7827"/>
                    <a:pt x="178517" y="948"/>
                  </a:cubicBezTo>
                  <a:cubicBezTo>
                    <a:pt x="198096" y="-5931"/>
                    <a:pt x="147296" y="26348"/>
                    <a:pt x="118192" y="42223"/>
                  </a:cubicBezTo>
                  <a:cubicBezTo>
                    <a:pt x="89088" y="58098"/>
                    <a:pt x="-9337" y="90377"/>
                    <a:pt x="717" y="834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 25">
              <a:extLst>
                <a:ext uri="{FF2B5EF4-FFF2-40B4-BE49-F238E27FC236}">
                  <a16:creationId xmlns:a16="http://schemas.microsoft.com/office/drawing/2014/main" id="{246FE6F8-7824-2277-74B8-EE022940B646}"/>
                </a:ext>
              </a:extLst>
            </p:cNvPr>
            <p:cNvSpPr/>
            <p:nvPr/>
          </p:nvSpPr>
          <p:spPr>
            <a:xfrm>
              <a:off x="4959249" y="5143021"/>
              <a:ext cx="376634" cy="124748"/>
            </a:xfrm>
            <a:custGeom>
              <a:avLst/>
              <a:gdLst>
                <a:gd name="connsiteX0" fmla="*/ 101 w 376634"/>
                <a:gd name="connsiteY0" fmla="*/ 83029 h 124748"/>
                <a:gd name="connsiteX1" fmla="*/ 146151 w 376634"/>
                <a:gd name="connsiteY1" fmla="*/ 29054 h 124748"/>
                <a:gd name="connsiteX2" fmla="*/ 127101 w 376634"/>
                <a:gd name="connsiteY2" fmla="*/ 479 h 124748"/>
                <a:gd name="connsiteX3" fmla="*/ 222351 w 376634"/>
                <a:gd name="connsiteY3" fmla="*/ 51279 h 124748"/>
                <a:gd name="connsiteX4" fmla="*/ 222351 w 376634"/>
                <a:gd name="connsiteY4" fmla="*/ 41754 h 124748"/>
                <a:gd name="connsiteX5" fmla="*/ 276326 w 376634"/>
                <a:gd name="connsiteY5" fmla="*/ 89379 h 124748"/>
                <a:gd name="connsiteX6" fmla="*/ 374751 w 376634"/>
                <a:gd name="connsiteY6" fmla="*/ 124304 h 124748"/>
                <a:gd name="connsiteX7" fmla="*/ 333476 w 376634"/>
                <a:gd name="connsiteY7" fmla="*/ 105254 h 124748"/>
                <a:gd name="connsiteX8" fmla="*/ 241401 w 376634"/>
                <a:gd name="connsiteY8" fmla="*/ 51279 h 124748"/>
                <a:gd name="connsiteX9" fmla="*/ 171551 w 376634"/>
                <a:gd name="connsiteY9" fmla="*/ 16354 h 124748"/>
                <a:gd name="connsiteX10" fmla="*/ 101 w 376634"/>
                <a:gd name="connsiteY10" fmla="*/ 83029 h 124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6634" h="124748">
                  <a:moveTo>
                    <a:pt x="101" y="83029"/>
                  </a:moveTo>
                  <a:cubicBezTo>
                    <a:pt x="-4132" y="85146"/>
                    <a:pt x="124984" y="42812"/>
                    <a:pt x="146151" y="29054"/>
                  </a:cubicBezTo>
                  <a:cubicBezTo>
                    <a:pt x="167318" y="15296"/>
                    <a:pt x="114401" y="-3225"/>
                    <a:pt x="127101" y="479"/>
                  </a:cubicBezTo>
                  <a:cubicBezTo>
                    <a:pt x="139801" y="4183"/>
                    <a:pt x="222351" y="51279"/>
                    <a:pt x="222351" y="51279"/>
                  </a:cubicBezTo>
                  <a:cubicBezTo>
                    <a:pt x="238226" y="58158"/>
                    <a:pt x="213355" y="35404"/>
                    <a:pt x="222351" y="41754"/>
                  </a:cubicBezTo>
                  <a:cubicBezTo>
                    <a:pt x="231347" y="48104"/>
                    <a:pt x="250926" y="75621"/>
                    <a:pt x="276326" y="89379"/>
                  </a:cubicBezTo>
                  <a:cubicBezTo>
                    <a:pt x="301726" y="103137"/>
                    <a:pt x="365226" y="121658"/>
                    <a:pt x="374751" y="124304"/>
                  </a:cubicBezTo>
                  <a:cubicBezTo>
                    <a:pt x="384276" y="126950"/>
                    <a:pt x="355701" y="117425"/>
                    <a:pt x="333476" y="105254"/>
                  </a:cubicBezTo>
                  <a:cubicBezTo>
                    <a:pt x="311251" y="93083"/>
                    <a:pt x="268389" y="66096"/>
                    <a:pt x="241401" y="51279"/>
                  </a:cubicBezTo>
                  <a:cubicBezTo>
                    <a:pt x="214413" y="36462"/>
                    <a:pt x="205947" y="14237"/>
                    <a:pt x="171551" y="16354"/>
                  </a:cubicBezTo>
                  <a:cubicBezTo>
                    <a:pt x="137155" y="18471"/>
                    <a:pt x="4334" y="80912"/>
                    <a:pt x="101" y="830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 26">
              <a:extLst>
                <a:ext uri="{FF2B5EF4-FFF2-40B4-BE49-F238E27FC236}">
                  <a16:creationId xmlns:a16="http://schemas.microsoft.com/office/drawing/2014/main" id="{0328A33F-5088-C335-110C-EB5A880B792D}"/>
                </a:ext>
              </a:extLst>
            </p:cNvPr>
            <p:cNvSpPr/>
            <p:nvPr/>
          </p:nvSpPr>
          <p:spPr>
            <a:xfrm>
              <a:off x="4918052" y="5219617"/>
              <a:ext cx="454251" cy="108437"/>
            </a:xfrm>
            <a:custGeom>
              <a:avLst/>
              <a:gdLst>
                <a:gd name="connsiteX0" fmla="*/ 23 w 454251"/>
                <a:gd name="connsiteY0" fmla="*/ 108033 h 108437"/>
                <a:gd name="connsiteX1" fmla="*/ 155598 w 454251"/>
                <a:gd name="connsiteY1" fmla="*/ 73108 h 108437"/>
                <a:gd name="connsiteX2" fmla="*/ 107973 w 454251"/>
                <a:gd name="connsiteY2" fmla="*/ 54058 h 108437"/>
                <a:gd name="connsiteX3" fmla="*/ 260373 w 454251"/>
                <a:gd name="connsiteY3" fmla="*/ 66758 h 108437"/>
                <a:gd name="connsiteX4" fmla="*/ 184173 w 454251"/>
                <a:gd name="connsiteY4" fmla="*/ 95333 h 108437"/>
                <a:gd name="connsiteX5" fmla="*/ 307998 w 454251"/>
                <a:gd name="connsiteY5" fmla="*/ 63583 h 108437"/>
                <a:gd name="connsiteX6" fmla="*/ 349273 w 454251"/>
                <a:gd name="connsiteY6" fmla="*/ 57233 h 108437"/>
                <a:gd name="connsiteX7" fmla="*/ 454048 w 454251"/>
                <a:gd name="connsiteY7" fmla="*/ 79458 h 108437"/>
                <a:gd name="connsiteX8" fmla="*/ 371498 w 454251"/>
                <a:gd name="connsiteY8" fmla="*/ 57233 h 108437"/>
                <a:gd name="connsiteX9" fmla="*/ 222273 w 454251"/>
                <a:gd name="connsiteY9" fmla="*/ 83 h 108437"/>
                <a:gd name="connsiteX10" fmla="*/ 301648 w 454251"/>
                <a:gd name="connsiteY10" fmla="*/ 44533 h 108437"/>
                <a:gd name="connsiteX11" fmla="*/ 212748 w 454251"/>
                <a:gd name="connsiteY11" fmla="*/ 47708 h 108437"/>
                <a:gd name="connsiteX12" fmla="*/ 168298 w 454251"/>
                <a:gd name="connsiteY12" fmla="*/ 47708 h 108437"/>
                <a:gd name="connsiteX13" fmla="*/ 23 w 454251"/>
                <a:gd name="connsiteY13" fmla="*/ 108033 h 108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54251" h="108437">
                  <a:moveTo>
                    <a:pt x="23" y="108033"/>
                  </a:moveTo>
                  <a:cubicBezTo>
                    <a:pt x="-2094" y="112266"/>
                    <a:pt x="137606" y="82104"/>
                    <a:pt x="155598" y="73108"/>
                  </a:cubicBezTo>
                  <a:cubicBezTo>
                    <a:pt x="173590" y="64112"/>
                    <a:pt x="90511" y="55116"/>
                    <a:pt x="107973" y="54058"/>
                  </a:cubicBezTo>
                  <a:cubicBezTo>
                    <a:pt x="125435" y="53000"/>
                    <a:pt x="247673" y="59879"/>
                    <a:pt x="260373" y="66758"/>
                  </a:cubicBezTo>
                  <a:cubicBezTo>
                    <a:pt x="273073" y="73637"/>
                    <a:pt x="176236" y="95862"/>
                    <a:pt x="184173" y="95333"/>
                  </a:cubicBezTo>
                  <a:cubicBezTo>
                    <a:pt x="192111" y="94804"/>
                    <a:pt x="280481" y="69933"/>
                    <a:pt x="307998" y="63583"/>
                  </a:cubicBezTo>
                  <a:cubicBezTo>
                    <a:pt x="335515" y="57233"/>
                    <a:pt x="324931" y="54587"/>
                    <a:pt x="349273" y="57233"/>
                  </a:cubicBezTo>
                  <a:cubicBezTo>
                    <a:pt x="373615" y="59879"/>
                    <a:pt x="450344" y="79458"/>
                    <a:pt x="454048" y="79458"/>
                  </a:cubicBezTo>
                  <a:cubicBezTo>
                    <a:pt x="457752" y="79458"/>
                    <a:pt x="410127" y="70462"/>
                    <a:pt x="371498" y="57233"/>
                  </a:cubicBezTo>
                  <a:cubicBezTo>
                    <a:pt x="332869" y="44004"/>
                    <a:pt x="233915" y="2200"/>
                    <a:pt x="222273" y="83"/>
                  </a:cubicBezTo>
                  <a:cubicBezTo>
                    <a:pt x="210631" y="-2034"/>
                    <a:pt x="303236" y="36595"/>
                    <a:pt x="301648" y="44533"/>
                  </a:cubicBezTo>
                  <a:cubicBezTo>
                    <a:pt x="300060" y="52471"/>
                    <a:pt x="234973" y="47179"/>
                    <a:pt x="212748" y="47708"/>
                  </a:cubicBezTo>
                  <a:cubicBezTo>
                    <a:pt x="190523" y="48237"/>
                    <a:pt x="198460" y="38183"/>
                    <a:pt x="168298" y="47708"/>
                  </a:cubicBezTo>
                  <a:cubicBezTo>
                    <a:pt x="138136" y="57233"/>
                    <a:pt x="2140" y="103800"/>
                    <a:pt x="23" y="1080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 27">
              <a:extLst>
                <a:ext uri="{FF2B5EF4-FFF2-40B4-BE49-F238E27FC236}">
                  <a16:creationId xmlns:a16="http://schemas.microsoft.com/office/drawing/2014/main" id="{A7352D74-BB0F-5BE4-8E55-98D1AE5773EB}"/>
                </a:ext>
              </a:extLst>
            </p:cNvPr>
            <p:cNvSpPr/>
            <p:nvPr/>
          </p:nvSpPr>
          <p:spPr>
            <a:xfrm>
              <a:off x="4562475" y="5280070"/>
              <a:ext cx="476294" cy="193630"/>
            </a:xfrm>
            <a:custGeom>
              <a:avLst/>
              <a:gdLst>
                <a:gd name="connsiteX0" fmla="*/ 0 w 476294"/>
                <a:gd name="connsiteY0" fmla="*/ 193630 h 193630"/>
                <a:gd name="connsiteX1" fmla="*/ 428625 w 476294"/>
                <a:gd name="connsiteY1" fmla="*/ 3130 h 193630"/>
                <a:gd name="connsiteX2" fmla="*/ 304800 w 476294"/>
                <a:gd name="connsiteY2" fmla="*/ 72980 h 193630"/>
                <a:gd name="connsiteX3" fmla="*/ 476250 w 476294"/>
                <a:gd name="connsiteY3" fmla="*/ 44405 h 193630"/>
                <a:gd name="connsiteX4" fmla="*/ 320675 w 476294"/>
                <a:gd name="connsiteY4" fmla="*/ 66630 h 193630"/>
                <a:gd name="connsiteX5" fmla="*/ 225425 w 476294"/>
                <a:gd name="connsiteY5" fmla="*/ 92030 h 193630"/>
                <a:gd name="connsiteX6" fmla="*/ 0 w 476294"/>
                <a:gd name="connsiteY6" fmla="*/ 193630 h 193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6294" h="193630">
                  <a:moveTo>
                    <a:pt x="0" y="193630"/>
                  </a:moveTo>
                  <a:lnTo>
                    <a:pt x="428625" y="3130"/>
                  </a:lnTo>
                  <a:cubicBezTo>
                    <a:pt x="479425" y="-16978"/>
                    <a:pt x="296862" y="66101"/>
                    <a:pt x="304800" y="72980"/>
                  </a:cubicBezTo>
                  <a:cubicBezTo>
                    <a:pt x="312738" y="79859"/>
                    <a:pt x="473604" y="45463"/>
                    <a:pt x="476250" y="44405"/>
                  </a:cubicBezTo>
                  <a:cubicBezTo>
                    <a:pt x="478896" y="43347"/>
                    <a:pt x="362479" y="58693"/>
                    <a:pt x="320675" y="66630"/>
                  </a:cubicBezTo>
                  <a:cubicBezTo>
                    <a:pt x="278871" y="74567"/>
                    <a:pt x="272521" y="70334"/>
                    <a:pt x="225425" y="92030"/>
                  </a:cubicBezTo>
                  <a:lnTo>
                    <a:pt x="0" y="19363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 28">
              <a:extLst>
                <a:ext uri="{FF2B5EF4-FFF2-40B4-BE49-F238E27FC236}">
                  <a16:creationId xmlns:a16="http://schemas.microsoft.com/office/drawing/2014/main" id="{02ADEE21-5B22-F922-9625-88F15B41626D}"/>
                </a:ext>
              </a:extLst>
            </p:cNvPr>
            <p:cNvSpPr/>
            <p:nvPr/>
          </p:nvSpPr>
          <p:spPr>
            <a:xfrm>
              <a:off x="4584163" y="5187584"/>
              <a:ext cx="357231" cy="205391"/>
            </a:xfrm>
            <a:custGeom>
              <a:avLst/>
              <a:gdLst>
                <a:gd name="connsiteX0" fmla="*/ 3712 w 357231"/>
                <a:gd name="connsiteY0" fmla="*/ 203566 h 205391"/>
                <a:gd name="connsiteX1" fmla="*/ 298987 w 357231"/>
                <a:gd name="connsiteY1" fmla="*/ 38466 h 205391"/>
                <a:gd name="connsiteX2" fmla="*/ 146587 w 357231"/>
                <a:gd name="connsiteY2" fmla="*/ 101966 h 205391"/>
                <a:gd name="connsiteX3" fmla="*/ 356137 w 357231"/>
                <a:gd name="connsiteY3" fmla="*/ 366 h 205391"/>
                <a:gd name="connsiteX4" fmla="*/ 222787 w 357231"/>
                <a:gd name="connsiteY4" fmla="*/ 70216 h 205391"/>
                <a:gd name="connsiteX5" fmla="*/ 86262 w 357231"/>
                <a:gd name="connsiteY5" fmla="*/ 130541 h 205391"/>
                <a:gd name="connsiteX6" fmla="*/ 127537 w 357231"/>
                <a:gd name="connsiteY6" fmla="*/ 127366 h 205391"/>
                <a:gd name="connsiteX7" fmla="*/ 3712 w 357231"/>
                <a:gd name="connsiteY7" fmla="*/ 203566 h 205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7231" h="205391">
                  <a:moveTo>
                    <a:pt x="3712" y="203566"/>
                  </a:moveTo>
                  <a:cubicBezTo>
                    <a:pt x="32287" y="188749"/>
                    <a:pt x="275175" y="55399"/>
                    <a:pt x="298987" y="38466"/>
                  </a:cubicBezTo>
                  <a:cubicBezTo>
                    <a:pt x="322800" y="21533"/>
                    <a:pt x="137062" y="108316"/>
                    <a:pt x="146587" y="101966"/>
                  </a:cubicBezTo>
                  <a:cubicBezTo>
                    <a:pt x="156112" y="95616"/>
                    <a:pt x="343437" y="5658"/>
                    <a:pt x="356137" y="366"/>
                  </a:cubicBezTo>
                  <a:cubicBezTo>
                    <a:pt x="368837" y="-4926"/>
                    <a:pt x="267766" y="48520"/>
                    <a:pt x="222787" y="70216"/>
                  </a:cubicBezTo>
                  <a:cubicBezTo>
                    <a:pt x="177808" y="91912"/>
                    <a:pt x="102137" y="121016"/>
                    <a:pt x="86262" y="130541"/>
                  </a:cubicBezTo>
                  <a:cubicBezTo>
                    <a:pt x="70387" y="140066"/>
                    <a:pt x="134416" y="116254"/>
                    <a:pt x="127537" y="127366"/>
                  </a:cubicBezTo>
                  <a:cubicBezTo>
                    <a:pt x="120658" y="138478"/>
                    <a:pt x="-24863" y="218383"/>
                    <a:pt x="3712" y="2035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 29">
              <a:extLst>
                <a:ext uri="{FF2B5EF4-FFF2-40B4-BE49-F238E27FC236}">
                  <a16:creationId xmlns:a16="http://schemas.microsoft.com/office/drawing/2014/main" id="{76CC1F6D-9B7B-9739-92A3-A7E5FBF51286}"/>
                </a:ext>
              </a:extLst>
            </p:cNvPr>
            <p:cNvSpPr/>
            <p:nvPr/>
          </p:nvSpPr>
          <p:spPr>
            <a:xfrm>
              <a:off x="4529119" y="5348520"/>
              <a:ext cx="322986" cy="116077"/>
            </a:xfrm>
            <a:custGeom>
              <a:avLst/>
              <a:gdLst>
                <a:gd name="connsiteX0" fmla="*/ 1606 w 322986"/>
                <a:gd name="connsiteY0" fmla="*/ 115655 h 116077"/>
                <a:gd name="connsiteX1" fmla="*/ 312756 w 322986"/>
                <a:gd name="connsiteY1" fmla="*/ 4530 h 116077"/>
                <a:gd name="connsiteX2" fmla="*/ 242906 w 322986"/>
                <a:gd name="connsiteY2" fmla="*/ 23580 h 116077"/>
                <a:gd name="connsiteX3" fmla="*/ 192106 w 322986"/>
                <a:gd name="connsiteY3" fmla="*/ 42630 h 116077"/>
                <a:gd name="connsiteX4" fmla="*/ 1606 w 322986"/>
                <a:gd name="connsiteY4" fmla="*/ 115655 h 116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2986" h="116077">
                  <a:moveTo>
                    <a:pt x="1606" y="115655"/>
                  </a:moveTo>
                  <a:cubicBezTo>
                    <a:pt x="21714" y="109305"/>
                    <a:pt x="272539" y="19876"/>
                    <a:pt x="312756" y="4530"/>
                  </a:cubicBezTo>
                  <a:cubicBezTo>
                    <a:pt x="352973" y="-10816"/>
                    <a:pt x="263014" y="17230"/>
                    <a:pt x="242906" y="23580"/>
                  </a:cubicBezTo>
                  <a:cubicBezTo>
                    <a:pt x="222798" y="29930"/>
                    <a:pt x="228089" y="30459"/>
                    <a:pt x="192106" y="42630"/>
                  </a:cubicBezTo>
                  <a:cubicBezTo>
                    <a:pt x="156123" y="54801"/>
                    <a:pt x="-18502" y="122005"/>
                    <a:pt x="1606" y="1156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 30">
              <a:extLst>
                <a:ext uri="{FF2B5EF4-FFF2-40B4-BE49-F238E27FC236}">
                  <a16:creationId xmlns:a16="http://schemas.microsoft.com/office/drawing/2014/main" id="{C4149817-D8BE-763F-E2B3-FC8B5FD7F7DC}"/>
                </a:ext>
              </a:extLst>
            </p:cNvPr>
            <p:cNvSpPr/>
            <p:nvPr/>
          </p:nvSpPr>
          <p:spPr>
            <a:xfrm>
              <a:off x="4777191" y="5454261"/>
              <a:ext cx="480628" cy="90045"/>
            </a:xfrm>
            <a:custGeom>
              <a:avLst/>
              <a:gdLst>
                <a:gd name="connsiteX0" fmla="*/ 4359 w 480628"/>
                <a:gd name="connsiteY0" fmla="*/ 89289 h 90045"/>
                <a:gd name="connsiteX1" fmla="*/ 188509 w 480628"/>
                <a:gd name="connsiteY1" fmla="*/ 13089 h 90045"/>
                <a:gd name="connsiteX2" fmla="*/ 220259 w 480628"/>
                <a:gd name="connsiteY2" fmla="*/ 35314 h 90045"/>
                <a:gd name="connsiteX3" fmla="*/ 277409 w 480628"/>
                <a:gd name="connsiteY3" fmla="*/ 25789 h 90045"/>
                <a:gd name="connsiteX4" fmla="*/ 410759 w 480628"/>
                <a:gd name="connsiteY4" fmla="*/ 63889 h 90045"/>
                <a:gd name="connsiteX5" fmla="*/ 391709 w 480628"/>
                <a:gd name="connsiteY5" fmla="*/ 35314 h 90045"/>
                <a:gd name="connsiteX6" fmla="*/ 480609 w 480628"/>
                <a:gd name="connsiteY6" fmla="*/ 86114 h 90045"/>
                <a:gd name="connsiteX7" fmla="*/ 398059 w 480628"/>
                <a:gd name="connsiteY7" fmla="*/ 48014 h 90045"/>
                <a:gd name="connsiteX8" fmla="*/ 232959 w 480628"/>
                <a:gd name="connsiteY8" fmla="*/ 389 h 90045"/>
                <a:gd name="connsiteX9" fmla="*/ 112309 w 480628"/>
                <a:gd name="connsiteY9" fmla="*/ 25789 h 90045"/>
                <a:gd name="connsiteX10" fmla="*/ 64684 w 480628"/>
                <a:gd name="connsiteY10" fmla="*/ 32139 h 90045"/>
                <a:gd name="connsiteX11" fmla="*/ 99609 w 480628"/>
                <a:gd name="connsiteY11" fmla="*/ 41664 h 90045"/>
                <a:gd name="connsiteX12" fmla="*/ 61509 w 480628"/>
                <a:gd name="connsiteY12" fmla="*/ 51189 h 90045"/>
                <a:gd name="connsiteX13" fmla="*/ 4359 w 480628"/>
                <a:gd name="connsiteY13" fmla="*/ 89289 h 90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0628" h="90045">
                  <a:moveTo>
                    <a:pt x="4359" y="89289"/>
                  </a:moveTo>
                  <a:cubicBezTo>
                    <a:pt x="25526" y="82939"/>
                    <a:pt x="152526" y="22085"/>
                    <a:pt x="188509" y="13089"/>
                  </a:cubicBezTo>
                  <a:cubicBezTo>
                    <a:pt x="224492" y="4093"/>
                    <a:pt x="205442" y="33197"/>
                    <a:pt x="220259" y="35314"/>
                  </a:cubicBezTo>
                  <a:cubicBezTo>
                    <a:pt x="235076" y="37431"/>
                    <a:pt x="245659" y="21027"/>
                    <a:pt x="277409" y="25789"/>
                  </a:cubicBezTo>
                  <a:cubicBezTo>
                    <a:pt x="309159" y="30551"/>
                    <a:pt x="391709" y="62302"/>
                    <a:pt x="410759" y="63889"/>
                  </a:cubicBezTo>
                  <a:cubicBezTo>
                    <a:pt x="429809" y="65476"/>
                    <a:pt x="380067" y="31610"/>
                    <a:pt x="391709" y="35314"/>
                  </a:cubicBezTo>
                  <a:cubicBezTo>
                    <a:pt x="403351" y="39018"/>
                    <a:pt x="479551" y="83997"/>
                    <a:pt x="480609" y="86114"/>
                  </a:cubicBezTo>
                  <a:cubicBezTo>
                    <a:pt x="481667" y="88231"/>
                    <a:pt x="439334" y="62301"/>
                    <a:pt x="398059" y="48014"/>
                  </a:cubicBezTo>
                  <a:cubicBezTo>
                    <a:pt x="356784" y="33726"/>
                    <a:pt x="280584" y="4093"/>
                    <a:pt x="232959" y="389"/>
                  </a:cubicBezTo>
                  <a:cubicBezTo>
                    <a:pt x="185334" y="-3315"/>
                    <a:pt x="140355" y="20497"/>
                    <a:pt x="112309" y="25789"/>
                  </a:cubicBezTo>
                  <a:cubicBezTo>
                    <a:pt x="84263" y="31081"/>
                    <a:pt x="66801" y="29493"/>
                    <a:pt x="64684" y="32139"/>
                  </a:cubicBezTo>
                  <a:cubicBezTo>
                    <a:pt x="62567" y="34785"/>
                    <a:pt x="100138" y="38489"/>
                    <a:pt x="99609" y="41664"/>
                  </a:cubicBezTo>
                  <a:cubicBezTo>
                    <a:pt x="99080" y="44839"/>
                    <a:pt x="77913" y="42193"/>
                    <a:pt x="61509" y="51189"/>
                  </a:cubicBezTo>
                  <a:cubicBezTo>
                    <a:pt x="45105" y="60185"/>
                    <a:pt x="-16808" y="95639"/>
                    <a:pt x="4359" y="892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 31">
              <a:extLst>
                <a:ext uri="{FF2B5EF4-FFF2-40B4-BE49-F238E27FC236}">
                  <a16:creationId xmlns:a16="http://schemas.microsoft.com/office/drawing/2014/main" id="{D8B51A51-F9D0-877C-7A32-1D5185813106}"/>
                </a:ext>
              </a:extLst>
            </p:cNvPr>
            <p:cNvSpPr/>
            <p:nvPr/>
          </p:nvSpPr>
          <p:spPr>
            <a:xfrm>
              <a:off x="4984540" y="5524296"/>
              <a:ext cx="247520" cy="82199"/>
            </a:xfrm>
            <a:custGeom>
              <a:avLst/>
              <a:gdLst>
                <a:gd name="connsiteX0" fmla="*/ 210 w 247520"/>
                <a:gd name="connsiteY0" fmla="*/ 204 h 82199"/>
                <a:gd name="connsiteX1" fmla="*/ 235160 w 247520"/>
                <a:gd name="connsiteY1" fmla="*/ 79579 h 82199"/>
                <a:gd name="connsiteX2" fmla="*/ 193885 w 247520"/>
                <a:gd name="connsiteY2" fmla="*/ 57354 h 82199"/>
                <a:gd name="connsiteX3" fmla="*/ 210 w 247520"/>
                <a:gd name="connsiteY3" fmla="*/ 204 h 82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520" h="82199">
                  <a:moveTo>
                    <a:pt x="210" y="204"/>
                  </a:moveTo>
                  <a:cubicBezTo>
                    <a:pt x="7089" y="3908"/>
                    <a:pt x="202881" y="70054"/>
                    <a:pt x="235160" y="79579"/>
                  </a:cubicBezTo>
                  <a:cubicBezTo>
                    <a:pt x="267439" y="89104"/>
                    <a:pt x="230398" y="70583"/>
                    <a:pt x="193885" y="57354"/>
                  </a:cubicBezTo>
                  <a:cubicBezTo>
                    <a:pt x="157373" y="44125"/>
                    <a:pt x="-6669" y="-3500"/>
                    <a:pt x="210" y="2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 32">
              <a:extLst>
                <a:ext uri="{FF2B5EF4-FFF2-40B4-BE49-F238E27FC236}">
                  <a16:creationId xmlns:a16="http://schemas.microsoft.com/office/drawing/2014/main" id="{7433A7F4-2684-689E-4D2B-BA232ECCA775}"/>
                </a:ext>
              </a:extLst>
            </p:cNvPr>
            <p:cNvSpPr/>
            <p:nvPr/>
          </p:nvSpPr>
          <p:spPr>
            <a:xfrm>
              <a:off x="5152998" y="5524495"/>
              <a:ext cx="171239" cy="162805"/>
            </a:xfrm>
            <a:custGeom>
              <a:avLst/>
              <a:gdLst>
                <a:gd name="connsiteX0" fmla="*/ 27 w 171239"/>
                <a:gd name="connsiteY0" fmla="*/ 5 h 162805"/>
                <a:gd name="connsiteX1" fmla="*/ 95277 w 171239"/>
                <a:gd name="connsiteY1" fmla="*/ 57155 h 162805"/>
                <a:gd name="connsiteX2" fmla="*/ 168302 w 171239"/>
                <a:gd name="connsiteY2" fmla="*/ 161930 h 162805"/>
                <a:gd name="connsiteX3" fmla="*/ 152427 w 171239"/>
                <a:gd name="connsiteY3" fmla="*/ 101605 h 162805"/>
                <a:gd name="connsiteX4" fmla="*/ 111152 w 171239"/>
                <a:gd name="connsiteY4" fmla="*/ 3180 h 162805"/>
                <a:gd name="connsiteX5" fmla="*/ 149252 w 171239"/>
                <a:gd name="connsiteY5" fmla="*/ 111130 h 162805"/>
                <a:gd name="connsiteX6" fmla="*/ 104802 w 171239"/>
                <a:gd name="connsiteY6" fmla="*/ 53980 h 162805"/>
                <a:gd name="connsiteX7" fmla="*/ 27 w 171239"/>
                <a:gd name="connsiteY7" fmla="*/ 5 h 162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1239" h="162805">
                  <a:moveTo>
                    <a:pt x="27" y="5"/>
                  </a:moveTo>
                  <a:cubicBezTo>
                    <a:pt x="-1560" y="534"/>
                    <a:pt x="67231" y="30168"/>
                    <a:pt x="95277" y="57155"/>
                  </a:cubicBezTo>
                  <a:cubicBezTo>
                    <a:pt x="123323" y="84142"/>
                    <a:pt x="158777" y="154522"/>
                    <a:pt x="168302" y="161930"/>
                  </a:cubicBezTo>
                  <a:cubicBezTo>
                    <a:pt x="177827" y="169338"/>
                    <a:pt x="161952" y="128063"/>
                    <a:pt x="152427" y="101605"/>
                  </a:cubicBezTo>
                  <a:cubicBezTo>
                    <a:pt x="142902" y="75147"/>
                    <a:pt x="111681" y="1593"/>
                    <a:pt x="111152" y="3180"/>
                  </a:cubicBezTo>
                  <a:cubicBezTo>
                    <a:pt x="110623" y="4767"/>
                    <a:pt x="150310" y="102663"/>
                    <a:pt x="149252" y="111130"/>
                  </a:cubicBezTo>
                  <a:cubicBezTo>
                    <a:pt x="148194" y="119597"/>
                    <a:pt x="124381" y="72501"/>
                    <a:pt x="104802" y="53980"/>
                  </a:cubicBezTo>
                  <a:cubicBezTo>
                    <a:pt x="85223" y="35459"/>
                    <a:pt x="1614" y="-524"/>
                    <a:pt x="27" y="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 33">
              <a:extLst>
                <a:ext uri="{FF2B5EF4-FFF2-40B4-BE49-F238E27FC236}">
                  <a16:creationId xmlns:a16="http://schemas.microsoft.com/office/drawing/2014/main" id="{EE896D0C-427B-7363-03FD-7F81E876D743}"/>
                </a:ext>
              </a:extLst>
            </p:cNvPr>
            <p:cNvSpPr/>
            <p:nvPr/>
          </p:nvSpPr>
          <p:spPr>
            <a:xfrm>
              <a:off x="4583544" y="5663813"/>
              <a:ext cx="74407" cy="238921"/>
            </a:xfrm>
            <a:custGeom>
              <a:avLst/>
              <a:gdLst>
                <a:gd name="connsiteX0" fmla="*/ 74181 w 74407"/>
                <a:gd name="connsiteY0" fmla="*/ 387 h 238921"/>
                <a:gd name="connsiteX1" fmla="*/ 26556 w 74407"/>
                <a:gd name="connsiteY1" fmla="*/ 89287 h 238921"/>
                <a:gd name="connsiteX2" fmla="*/ 23381 w 74407"/>
                <a:gd name="connsiteY2" fmla="*/ 130562 h 238921"/>
                <a:gd name="connsiteX3" fmla="*/ 32906 w 74407"/>
                <a:gd name="connsiteY3" fmla="*/ 171837 h 238921"/>
                <a:gd name="connsiteX4" fmla="*/ 55131 w 74407"/>
                <a:gd name="connsiteY4" fmla="*/ 238512 h 238921"/>
                <a:gd name="connsiteX5" fmla="*/ 42431 w 74407"/>
                <a:gd name="connsiteY5" fmla="*/ 197237 h 238921"/>
                <a:gd name="connsiteX6" fmla="*/ 13856 w 74407"/>
                <a:gd name="connsiteY6" fmla="*/ 143262 h 238921"/>
                <a:gd name="connsiteX7" fmla="*/ 4331 w 74407"/>
                <a:gd name="connsiteY7" fmla="*/ 127387 h 238921"/>
                <a:gd name="connsiteX8" fmla="*/ 74181 w 74407"/>
                <a:gd name="connsiteY8" fmla="*/ 387 h 238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4407" h="238921">
                  <a:moveTo>
                    <a:pt x="74181" y="387"/>
                  </a:moveTo>
                  <a:cubicBezTo>
                    <a:pt x="77885" y="-5963"/>
                    <a:pt x="35023" y="67591"/>
                    <a:pt x="26556" y="89287"/>
                  </a:cubicBezTo>
                  <a:cubicBezTo>
                    <a:pt x="18089" y="110983"/>
                    <a:pt x="22323" y="116804"/>
                    <a:pt x="23381" y="130562"/>
                  </a:cubicBezTo>
                  <a:cubicBezTo>
                    <a:pt x="24439" y="144320"/>
                    <a:pt x="27614" y="153845"/>
                    <a:pt x="32906" y="171837"/>
                  </a:cubicBezTo>
                  <a:cubicBezTo>
                    <a:pt x="38198" y="189829"/>
                    <a:pt x="53544" y="234279"/>
                    <a:pt x="55131" y="238512"/>
                  </a:cubicBezTo>
                  <a:cubicBezTo>
                    <a:pt x="56718" y="242745"/>
                    <a:pt x="49310" y="213112"/>
                    <a:pt x="42431" y="197237"/>
                  </a:cubicBezTo>
                  <a:cubicBezTo>
                    <a:pt x="35552" y="181362"/>
                    <a:pt x="13856" y="143262"/>
                    <a:pt x="13856" y="143262"/>
                  </a:cubicBezTo>
                  <a:cubicBezTo>
                    <a:pt x="7506" y="131620"/>
                    <a:pt x="-7311" y="149083"/>
                    <a:pt x="4331" y="127387"/>
                  </a:cubicBezTo>
                  <a:cubicBezTo>
                    <a:pt x="15973" y="105691"/>
                    <a:pt x="70477" y="6737"/>
                    <a:pt x="74181" y="3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 34">
              <a:extLst>
                <a:ext uri="{FF2B5EF4-FFF2-40B4-BE49-F238E27FC236}">
                  <a16:creationId xmlns:a16="http://schemas.microsoft.com/office/drawing/2014/main" id="{60B2CD33-0FA6-86A6-4F60-B6ECB29E42E6}"/>
                </a:ext>
              </a:extLst>
            </p:cNvPr>
            <p:cNvSpPr/>
            <p:nvPr/>
          </p:nvSpPr>
          <p:spPr>
            <a:xfrm>
              <a:off x="4376266" y="5695733"/>
              <a:ext cx="91053" cy="847942"/>
            </a:xfrm>
            <a:custGeom>
              <a:avLst/>
              <a:gdLst>
                <a:gd name="connsiteX0" fmla="*/ 27459 w 91053"/>
                <a:gd name="connsiteY0" fmla="*/ 6567 h 847942"/>
                <a:gd name="connsiteX1" fmla="*/ 2059 w 91053"/>
                <a:gd name="connsiteY1" fmla="*/ 546317 h 847942"/>
                <a:gd name="connsiteX2" fmla="*/ 11584 w 91053"/>
                <a:gd name="connsiteY2" fmla="*/ 473292 h 847942"/>
                <a:gd name="connsiteX3" fmla="*/ 90959 w 91053"/>
                <a:gd name="connsiteY3" fmla="*/ 847942 h 847942"/>
                <a:gd name="connsiteX4" fmla="*/ 27459 w 91053"/>
                <a:gd name="connsiteY4" fmla="*/ 473292 h 847942"/>
                <a:gd name="connsiteX5" fmla="*/ 14759 w 91053"/>
                <a:gd name="connsiteY5" fmla="*/ 346292 h 847942"/>
                <a:gd name="connsiteX6" fmla="*/ 5234 w 91053"/>
                <a:gd name="connsiteY6" fmla="*/ 251042 h 847942"/>
                <a:gd name="connsiteX7" fmla="*/ 27459 w 91053"/>
                <a:gd name="connsiteY7" fmla="*/ 6567 h 847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053" h="847942">
                  <a:moveTo>
                    <a:pt x="27459" y="6567"/>
                  </a:moveTo>
                  <a:cubicBezTo>
                    <a:pt x="26930" y="55779"/>
                    <a:pt x="4705" y="468530"/>
                    <a:pt x="2059" y="546317"/>
                  </a:cubicBezTo>
                  <a:cubicBezTo>
                    <a:pt x="-587" y="624104"/>
                    <a:pt x="-3233" y="423021"/>
                    <a:pt x="11584" y="473292"/>
                  </a:cubicBezTo>
                  <a:cubicBezTo>
                    <a:pt x="26401" y="523563"/>
                    <a:pt x="88313" y="847942"/>
                    <a:pt x="90959" y="847942"/>
                  </a:cubicBezTo>
                  <a:cubicBezTo>
                    <a:pt x="93605" y="847942"/>
                    <a:pt x="40159" y="556900"/>
                    <a:pt x="27459" y="473292"/>
                  </a:cubicBezTo>
                  <a:cubicBezTo>
                    <a:pt x="14759" y="389684"/>
                    <a:pt x="14759" y="346292"/>
                    <a:pt x="14759" y="346292"/>
                  </a:cubicBezTo>
                  <a:cubicBezTo>
                    <a:pt x="11055" y="309250"/>
                    <a:pt x="1530" y="302900"/>
                    <a:pt x="5234" y="251042"/>
                  </a:cubicBezTo>
                  <a:cubicBezTo>
                    <a:pt x="8938" y="199184"/>
                    <a:pt x="27988" y="-42645"/>
                    <a:pt x="27459" y="65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 35">
              <a:extLst>
                <a:ext uri="{FF2B5EF4-FFF2-40B4-BE49-F238E27FC236}">
                  <a16:creationId xmlns:a16="http://schemas.microsoft.com/office/drawing/2014/main" id="{7265C869-9437-B422-2BD3-6B8B253E5976}"/>
                </a:ext>
              </a:extLst>
            </p:cNvPr>
            <p:cNvSpPr/>
            <p:nvPr/>
          </p:nvSpPr>
          <p:spPr>
            <a:xfrm>
              <a:off x="4434675" y="5825854"/>
              <a:ext cx="121499" cy="696277"/>
            </a:xfrm>
            <a:custGeom>
              <a:avLst/>
              <a:gdLst>
                <a:gd name="connsiteX0" fmla="*/ 3975 w 121499"/>
                <a:gd name="connsiteY0" fmla="*/ 271 h 696277"/>
                <a:gd name="connsiteX1" fmla="*/ 29375 w 121499"/>
                <a:gd name="connsiteY1" fmla="*/ 378096 h 696277"/>
                <a:gd name="connsiteX2" fmla="*/ 70650 w 121499"/>
                <a:gd name="connsiteY2" fmla="*/ 587646 h 696277"/>
                <a:gd name="connsiteX3" fmla="*/ 121450 w 121499"/>
                <a:gd name="connsiteY3" fmla="*/ 695596 h 696277"/>
                <a:gd name="connsiteX4" fmla="*/ 61125 w 121499"/>
                <a:gd name="connsiteY4" fmla="*/ 540021 h 696277"/>
                <a:gd name="connsiteX5" fmla="*/ 7150 w 121499"/>
                <a:gd name="connsiteY5" fmla="*/ 320946 h 696277"/>
                <a:gd name="connsiteX6" fmla="*/ 3975 w 121499"/>
                <a:gd name="connsiteY6" fmla="*/ 271 h 696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499" h="696277">
                  <a:moveTo>
                    <a:pt x="3975" y="271"/>
                  </a:moveTo>
                  <a:cubicBezTo>
                    <a:pt x="7679" y="9796"/>
                    <a:pt x="18263" y="280200"/>
                    <a:pt x="29375" y="378096"/>
                  </a:cubicBezTo>
                  <a:cubicBezTo>
                    <a:pt x="40488" y="475992"/>
                    <a:pt x="55304" y="534729"/>
                    <a:pt x="70650" y="587646"/>
                  </a:cubicBezTo>
                  <a:cubicBezTo>
                    <a:pt x="85996" y="640563"/>
                    <a:pt x="123038" y="703534"/>
                    <a:pt x="121450" y="695596"/>
                  </a:cubicBezTo>
                  <a:cubicBezTo>
                    <a:pt x="119862" y="687658"/>
                    <a:pt x="80175" y="602463"/>
                    <a:pt x="61125" y="540021"/>
                  </a:cubicBezTo>
                  <a:cubicBezTo>
                    <a:pt x="42075" y="477579"/>
                    <a:pt x="18263" y="407729"/>
                    <a:pt x="7150" y="320946"/>
                  </a:cubicBezTo>
                  <a:cubicBezTo>
                    <a:pt x="-3963" y="234163"/>
                    <a:pt x="271" y="-9254"/>
                    <a:pt x="3975" y="2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 36">
              <a:extLst>
                <a:ext uri="{FF2B5EF4-FFF2-40B4-BE49-F238E27FC236}">
                  <a16:creationId xmlns:a16="http://schemas.microsoft.com/office/drawing/2014/main" id="{6FE496B3-4780-0D67-3BC7-D112E33527F8}"/>
                </a:ext>
              </a:extLst>
            </p:cNvPr>
            <p:cNvSpPr/>
            <p:nvPr/>
          </p:nvSpPr>
          <p:spPr>
            <a:xfrm>
              <a:off x="4279874" y="5716473"/>
              <a:ext cx="34967" cy="449953"/>
            </a:xfrm>
            <a:custGeom>
              <a:avLst/>
              <a:gdLst>
                <a:gd name="connsiteX0" fmla="*/ 26 w 34967"/>
                <a:gd name="connsiteY0" fmla="*/ 1702 h 449953"/>
                <a:gd name="connsiteX1" fmla="*/ 12726 w 34967"/>
                <a:gd name="connsiteY1" fmla="*/ 449377 h 449953"/>
                <a:gd name="connsiteX2" fmla="*/ 34951 w 34967"/>
                <a:gd name="connsiteY2" fmla="*/ 100127 h 449953"/>
                <a:gd name="connsiteX3" fmla="*/ 15901 w 34967"/>
                <a:gd name="connsiteY3" fmla="*/ 287452 h 449953"/>
                <a:gd name="connsiteX4" fmla="*/ 26 w 34967"/>
                <a:gd name="connsiteY4" fmla="*/ 1702 h 449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967" h="449953">
                  <a:moveTo>
                    <a:pt x="26" y="1702"/>
                  </a:moveTo>
                  <a:cubicBezTo>
                    <a:pt x="-503" y="28689"/>
                    <a:pt x="6905" y="432973"/>
                    <a:pt x="12726" y="449377"/>
                  </a:cubicBezTo>
                  <a:cubicBezTo>
                    <a:pt x="18547" y="465781"/>
                    <a:pt x="34422" y="127114"/>
                    <a:pt x="34951" y="100127"/>
                  </a:cubicBezTo>
                  <a:cubicBezTo>
                    <a:pt x="35480" y="73140"/>
                    <a:pt x="22780" y="297506"/>
                    <a:pt x="15901" y="287452"/>
                  </a:cubicBezTo>
                  <a:cubicBezTo>
                    <a:pt x="9022" y="277398"/>
                    <a:pt x="555" y="-25285"/>
                    <a:pt x="26" y="17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 37">
              <a:extLst>
                <a:ext uri="{FF2B5EF4-FFF2-40B4-BE49-F238E27FC236}">
                  <a16:creationId xmlns:a16="http://schemas.microsoft.com/office/drawing/2014/main" id="{EF444ED2-1983-47D5-AA42-5E1DE3B01964}"/>
                </a:ext>
              </a:extLst>
            </p:cNvPr>
            <p:cNvSpPr/>
            <p:nvPr/>
          </p:nvSpPr>
          <p:spPr>
            <a:xfrm>
              <a:off x="4340185" y="6267437"/>
              <a:ext cx="61161" cy="327063"/>
            </a:xfrm>
            <a:custGeom>
              <a:avLst/>
              <a:gdLst>
                <a:gd name="connsiteX0" fmla="*/ 40 w 61161"/>
                <a:gd name="connsiteY0" fmla="*/ 13 h 327063"/>
                <a:gd name="connsiteX1" fmla="*/ 50840 w 61161"/>
                <a:gd name="connsiteY1" fmla="*/ 200038 h 327063"/>
                <a:gd name="connsiteX2" fmla="*/ 41315 w 61161"/>
                <a:gd name="connsiteY2" fmla="*/ 327038 h 327063"/>
                <a:gd name="connsiteX3" fmla="*/ 60365 w 61161"/>
                <a:gd name="connsiteY3" fmla="*/ 190513 h 327063"/>
                <a:gd name="connsiteX4" fmla="*/ 40 w 61161"/>
                <a:gd name="connsiteY4" fmla="*/ 13 h 327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161" h="327063">
                  <a:moveTo>
                    <a:pt x="40" y="13"/>
                  </a:moveTo>
                  <a:cubicBezTo>
                    <a:pt x="-1547" y="1600"/>
                    <a:pt x="43961" y="145534"/>
                    <a:pt x="50840" y="200038"/>
                  </a:cubicBezTo>
                  <a:cubicBezTo>
                    <a:pt x="57719" y="254542"/>
                    <a:pt x="39728" y="328625"/>
                    <a:pt x="41315" y="327038"/>
                  </a:cubicBezTo>
                  <a:cubicBezTo>
                    <a:pt x="42902" y="325451"/>
                    <a:pt x="65657" y="243430"/>
                    <a:pt x="60365" y="190513"/>
                  </a:cubicBezTo>
                  <a:cubicBezTo>
                    <a:pt x="55073" y="137596"/>
                    <a:pt x="1627" y="-1574"/>
                    <a:pt x="40" y="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 38">
              <a:extLst>
                <a:ext uri="{FF2B5EF4-FFF2-40B4-BE49-F238E27FC236}">
                  <a16:creationId xmlns:a16="http://schemas.microsoft.com/office/drawing/2014/main" id="{CD58D87E-266C-448B-2891-37AFA65D790E}"/>
                </a:ext>
              </a:extLst>
            </p:cNvPr>
            <p:cNvSpPr/>
            <p:nvPr/>
          </p:nvSpPr>
          <p:spPr>
            <a:xfrm>
              <a:off x="4237097" y="5708437"/>
              <a:ext cx="23766" cy="522261"/>
            </a:xfrm>
            <a:custGeom>
              <a:avLst/>
              <a:gdLst>
                <a:gd name="connsiteX0" fmla="*/ 1528 w 23766"/>
                <a:gd name="connsiteY0" fmla="*/ 6563 h 522261"/>
                <a:gd name="connsiteX1" fmla="*/ 23753 w 23766"/>
                <a:gd name="connsiteY1" fmla="*/ 517738 h 522261"/>
                <a:gd name="connsiteX2" fmla="*/ 4703 w 23766"/>
                <a:gd name="connsiteY2" fmla="*/ 244688 h 522261"/>
                <a:gd name="connsiteX3" fmla="*/ 1528 w 23766"/>
                <a:gd name="connsiteY3" fmla="*/ 6563 h 522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766" h="522261">
                  <a:moveTo>
                    <a:pt x="1528" y="6563"/>
                  </a:moveTo>
                  <a:cubicBezTo>
                    <a:pt x="4703" y="52071"/>
                    <a:pt x="23224" y="478051"/>
                    <a:pt x="23753" y="517738"/>
                  </a:cubicBezTo>
                  <a:cubicBezTo>
                    <a:pt x="24282" y="557425"/>
                    <a:pt x="8936" y="325121"/>
                    <a:pt x="4703" y="244688"/>
                  </a:cubicBezTo>
                  <a:cubicBezTo>
                    <a:pt x="470" y="164255"/>
                    <a:pt x="-1647" y="-38945"/>
                    <a:pt x="1528" y="65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 39">
              <a:extLst>
                <a:ext uri="{FF2B5EF4-FFF2-40B4-BE49-F238E27FC236}">
                  <a16:creationId xmlns:a16="http://schemas.microsoft.com/office/drawing/2014/main" id="{ADF781FC-F7D7-02E5-507A-135820D55A2B}"/>
                </a:ext>
              </a:extLst>
            </p:cNvPr>
            <p:cNvSpPr/>
            <p:nvPr/>
          </p:nvSpPr>
          <p:spPr>
            <a:xfrm>
              <a:off x="4267010" y="6292817"/>
              <a:ext cx="121534" cy="336803"/>
            </a:xfrm>
            <a:custGeom>
              <a:avLst/>
              <a:gdLst>
                <a:gd name="connsiteX0" fmla="*/ 60515 w 121534"/>
                <a:gd name="connsiteY0" fmla="*/ 33 h 336803"/>
                <a:gd name="connsiteX1" fmla="*/ 31940 w 121534"/>
                <a:gd name="connsiteY1" fmla="*/ 187358 h 336803"/>
                <a:gd name="connsiteX2" fmla="*/ 31940 w 121534"/>
                <a:gd name="connsiteY2" fmla="*/ 285783 h 336803"/>
                <a:gd name="connsiteX3" fmla="*/ 3365 w 121534"/>
                <a:gd name="connsiteY3" fmla="*/ 260383 h 336803"/>
                <a:gd name="connsiteX4" fmla="*/ 120840 w 121534"/>
                <a:gd name="connsiteY4" fmla="*/ 336583 h 336803"/>
                <a:gd name="connsiteX5" fmla="*/ 50990 w 121534"/>
                <a:gd name="connsiteY5" fmla="*/ 282608 h 336803"/>
                <a:gd name="connsiteX6" fmla="*/ 28765 w 121534"/>
                <a:gd name="connsiteY6" fmla="*/ 254033 h 336803"/>
                <a:gd name="connsiteX7" fmla="*/ 22415 w 121534"/>
                <a:gd name="connsiteY7" fmla="*/ 130208 h 336803"/>
                <a:gd name="connsiteX8" fmla="*/ 16065 w 121534"/>
                <a:gd name="connsiteY8" fmla="*/ 171483 h 336803"/>
                <a:gd name="connsiteX9" fmla="*/ 60515 w 121534"/>
                <a:gd name="connsiteY9" fmla="*/ 33 h 336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1534" h="336803">
                  <a:moveTo>
                    <a:pt x="60515" y="33"/>
                  </a:moveTo>
                  <a:cubicBezTo>
                    <a:pt x="63161" y="2679"/>
                    <a:pt x="36702" y="139733"/>
                    <a:pt x="31940" y="187358"/>
                  </a:cubicBezTo>
                  <a:cubicBezTo>
                    <a:pt x="27178" y="234983"/>
                    <a:pt x="36702" y="273612"/>
                    <a:pt x="31940" y="285783"/>
                  </a:cubicBezTo>
                  <a:cubicBezTo>
                    <a:pt x="27178" y="297954"/>
                    <a:pt x="-11452" y="251916"/>
                    <a:pt x="3365" y="260383"/>
                  </a:cubicBezTo>
                  <a:cubicBezTo>
                    <a:pt x="18182" y="268850"/>
                    <a:pt x="112903" y="332879"/>
                    <a:pt x="120840" y="336583"/>
                  </a:cubicBezTo>
                  <a:cubicBezTo>
                    <a:pt x="128777" y="340287"/>
                    <a:pt x="66336" y="296366"/>
                    <a:pt x="50990" y="282608"/>
                  </a:cubicBezTo>
                  <a:cubicBezTo>
                    <a:pt x="35644" y="268850"/>
                    <a:pt x="33527" y="279433"/>
                    <a:pt x="28765" y="254033"/>
                  </a:cubicBezTo>
                  <a:cubicBezTo>
                    <a:pt x="24003" y="228633"/>
                    <a:pt x="24532" y="143966"/>
                    <a:pt x="22415" y="130208"/>
                  </a:cubicBezTo>
                  <a:cubicBezTo>
                    <a:pt x="20298" y="116450"/>
                    <a:pt x="8657" y="188416"/>
                    <a:pt x="16065" y="171483"/>
                  </a:cubicBezTo>
                  <a:cubicBezTo>
                    <a:pt x="23473" y="154550"/>
                    <a:pt x="57869" y="-2613"/>
                    <a:pt x="60515" y="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 40">
              <a:extLst>
                <a:ext uri="{FF2B5EF4-FFF2-40B4-BE49-F238E27FC236}">
                  <a16:creationId xmlns:a16="http://schemas.microsoft.com/office/drawing/2014/main" id="{71E66AA4-0FF1-5A25-08BC-0B028F72D979}"/>
                </a:ext>
              </a:extLst>
            </p:cNvPr>
            <p:cNvSpPr/>
            <p:nvPr/>
          </p:nvSpPr>
          <p:spPr>
            <a:xfrm>
              <a:off x="4174951" y="5743574"/>
              <a:ext cx="70450" cy="559827"/>
            </a:xfrm>
            <a:custGeom>
              <a:avLst/>
              <a:gdLst>
                <a:gd name="connsiteX0" fmla="*/ 174 w 70450"/>
                <a:gd name="connsiteY0" fmla="*/ 1 h 559827"/>
                <a:gd name="connsiteX1" fmla="*/ 25574 w 70450"/>
                <a:gd name="connsiteY1" fmla="*/ 231776 h 559827"/>
                <a:gd name="connsiteX2" fmla="*/ 44624 w 70450"/>
                <a:gd name="connsiteY2" fmla="*/ 365126 h 559827"/>
                <a:gd name="connsiteX3" fmla="*/ 41449 w 70450"/>
                <a:gd name="connsiteY3" fmla="*/ 333376 h 559827"/>
                <a:gd name="connsiteX4" fmla="*/ 70024 w 70450"/>
                <a:gd name="connsiteY4" fmla="*/ 558801 h 559827"/>
                <a:gd name="connsiteX5" fmla="*/ 16049 w 70450"/>
                <a:gd name="connsiteY5" fmla="*/ 228601 h 559827"/>
                <a:gd name="connsiteX6" fmla="*/ 174 w 70450"/>
                <a:gd name="connsiteY6" fmla="*/ 1 h 559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450" h="559827">
                  <a:moveTo>
                    <a:pt x="174" y="1"/>
                  </a:moveTo>
                  <a:cubicBezTo>
                    <a:pt x="1761" y="530"/>
                    <a:pt x="18166" y="170922"/>
                    <a:pt x="25574" y="231776"/>
                  </a:cubicBezTo>
                  <a:cubicBezTo>
                    <a:pt x="32982" y="292630"/>
                    <a:pt x="41978" y="348193"/>
                    <a:pt x="44624" y="365126"/>
                  </a:cubicBezTo>
                  <a:cubicBezTo>
                    <a:pt x="47270" y="382059"/>
                    <a:pt x="37216" y="301097"/>
                    <a:pt x="41449" y="333376"/>
                  </a:cubicBezTo>
                  <a:cubicBezTo>
                    <a:pt x="45682" y="365655"/>
                    <a:pt x="74257" y="576263"/>
                    <a:pt x="70024" y="558801"/>
                  </a:cubicBezTo>
                  <a:cubicBezTo>
                    <a:pt x="65791" y="541339"/>
                    <a:pt x="23986" y="321734"/>
                    <a:pt x="16049" y="228601"/>
                  </a:cubicBezTo>
                  <a:cubicBezTo>
                    <a:pt x="8112" y="135468"/>
                    <a:pt x="-1413" y="-528"/>
                    <a:pt x="174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 41">
              <a:extLst>
                <a:ext uri="{FF2B5EF4-FFF2-40B4-BE49-F238E27FC236}">
                  <a16:creationId xmlns:a16="http://schemas.microsoft.com/office/drawing/2014/main" id="{181946C4-A718-7E94-D3FD-8EB7E262A01E}"/>
                </a:ext>
              </a:extLst>
            </p:cNvPr>
            <p:cNvSpPr/>
            <p:nvPr/>
          </p:nvSpPr>
          <p:spPr>
            <a:xfrm>
              <a:off x="4222330" y="6556185"/>
              <a:ext cx="275250" cy="188360"/>
            </a:xfrm>
            <a:custGeom>
              <a:avLst/>
              <a:gdLst>
                <a:gd name="connsiteX0" fmla="*/ 420 w 275250"/>
                <a:gd name="connsiteY0" fmla="*/ 73215 h 188360"/>
                <a:gd name="connsiteX1" fmla="*/ 114720 w 275250"/>
                <a:gd name="connsiteY1" fmla="*/ 146240 h 188360"/>
                <a:gd name="connsiteX2" fmla="*/ 175045 w 275250"/>
                <a:gd name="connsiteY2" fmla="*/ 187515 h 188360"/>
                <a:gd name="connsiteX3" fmla="*/ 267120 w 275250"/>
                <a:gd name="connsiteY3" fmla="*/ 158940 h 188360"/>
                <a:gd name="connsiteX4" fmla="*/ 270295 w 275250"/>
                <a:gd name="connsiteY4" fmla="*/ 190 h 188360"/>
                <a:gd name="connsiteX5" fmla="*/ 263945 w 275250"/>
                <a:gd name="connsiteY5" fmla="*/ 127190 h 188360"/>
                <a:gd name="connsiteX6" fmla="*/ 241720 w 275250"/>
                <a:gd name="connsiteY6" fmla="*/ 155765 h 188360"/>
                <a:gd name="connsiteX7" fmla="*/ 194095 w 275250"/>
                <a:gd name="connsiteY7" fmla="*/ 158940 h 188360"/>
                <a:gd name="connsiteX8" fmla="*/ 140120 w 275250"/>
                <a:gd name="connsiteY8" fmla="*/ 143065 h 188360"/>
                <a:gd name="connsiteX9" fmla="*/ 203620 w 275250"/>
                <a:gd name="connsiteY9" fmla="*/ 174815 h 188360"/>
                <a:gd name="connsiteX10" fmla="*/ 159170 w 275250"/>
                <a:gd name="connsiteY10" fmla="*/ 149415 h 188360"/>
                <a:gd name="connsiteX11" fmla="*/ 420 w 275250"/>
                <a:gd name="connsiteY11" fmla="*/ 73215 h 18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5250" h="188360">
                  <a:moveTo>
                    <a:pt x="420" y="73215"/>
                  </a:moveTo>
                  <a:cubicBezTo>
                    <a:pt x="-6988" y="72686"/>
                    <a:pt x="85616" y="127190"/>
                    <a:pt x="114720" y="146240"/>
                  </a:cubicBezTo>
                  <a:cubicBezTo>
                    <a:pt x="143824" y="165290"/>
                    <a:pt x="149645" y="185398"/>
                    <a:pt x="175045" y="187515"/>
                  </a:cubicBezTo>
                  <a:cubicBezTo>
                    <a:pt x="200445" y="189632"/>
                    <a:pt x="251245" y="190161"/>
                    <a:pt x="267120" y="158940"/>
                  </a:cubicBezTo>
                  <a:cubicBezTo>
                    <a:pt x="282995" y="127719"/>
                    <a:pt x="270824" y="5482"/>
                    <a:pt x="270295" y="190"/>
                  </a:cubicBezTo>
                  <a:cubicBezTo>
                    <a:pt x="269766" y="-5102"/>
                    <a:pt x="268707" y="101261"/>
                    <a:pt x="263945" y="127190"/>
                  </a:cubicBezTo>
                  <a:cubicBezTo>
                    <a:pt x="259183" y="153119"/>
                    <a:pt x="253362" y="150473"/>
                    <a:pt x="241720" y="155765"/>
                  </a:cubicBezTo>
                  <a:cubicBezTo>
                    <a:pt x="230078" y="161057"/>
                    <a:pt x="211028" y="161057"/>
                    <a:pt x="194095" y="158940"/>
                  </a:cubicBezTo>
                  <a:cubicBezTo>
                    <a:pt x="177162" y="156823"/>
                    <a:pt x="138533" y="140419"/>
                    <a:pt x="140120" y="143065"/>
                  </a:cubicBezTo>
                  <a:cubicBezTo>
                    <a:pt x="141708" y="145711"/>
                    <a:pt x="200445" y="173757"/>
                    <a:pt x="203620" y="174815"/>
                  </a:cubicBezTo>
                  <a:cubicBezTo>
                    <a:pt x="206795" y="175873"/>
                    <a:pt x="188803" y="165290"/>
                    <a:pt x="159170" y="149415"/>
                  </a:cubicBezTo>
                  <a:cubicBezTo>
                    <a:pt x="129537" y="133540"/>
                    <a:pt x="7828" y="73744"/>
                    <a:pt x="420" y="732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 42">
              <a:extLst>
                <a:ext uri="{FF2B5EF4-FFF2-40B4-BE49-F238E27FC236}">
                  <a16:creationId xmlns:a16="http://schemas.microsoft.com/office/drawing/2014/main" id="{4054CDEF-0AD3-4CD5-0217-7D3B75B3FF57}"/>
                </a:ext>
              </a:extLst>
            </p:cNvPr>
            <p:cNvSpPr/>
            <p:nvPr/>
          </p:nvSpPr>
          <p:spPr>
            <a:xfrm>
              <a:off x="4015678" y="6438809"/>
              <a:ext cx="52395" cy="302440"/>
            </a:xfrm>
            <a:custGeom>
              <a:avLst/>
              <a:gdLst>
                <a:gd name="connsiteX0" fmla="*/ 51497 w 52395"/>
                <a:gd name="connsiteY0" fmla="*/ 91 h 302440"/>
                <a:gd name="connsiteX1" fmla="*/ 19747 w 52395"/>
                <a:gd name="connsiteY1" fmla="*/ 142966 h 302440"/>
                <a:gd name="connsiteX2" fmla="*/ 35622 w 52395"/>
                <a:gd name="connsiteY2" fmla="*/ 222341 h 302440"/>
                <a:gd name="connsiteX3" fmla="*/ 10222 w 52395"/>
                <a:gd name="connsiteY3" fmla="*/ 190591 h 302440"/>
                <a:gd name="connsiteX4" fmla="*/ 51497 w 52395"/>
                <a:gd name="connsiteY4" fmla="*/ 301716 h 302440"/>
                <a:gd name="connsiteX5" fmla="*/ 35622 w 52395"/>
                <a:gd name="connsiteY5" fmla="*/ 235041 h 302440"/>
                <a:gd name="connsiteX6" fmla="*/ 697 w 52395"/>
                <a:gd name="connsiteY6" fmla="*/ 165191 h 302440"/>
                <a:gd name="connsiteX7" fmla="*/ 51497 w 52395"/>
                <a:gd name="connsiteY7" fmla="*/ 91 h 302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395" h="302440">
                  <a:moveTo>
                    <a:pt x="51497" y="91"/>
                  </a:moveTo>
                  <a:cubicBezTo>
                    <a:pt x="54672" y="-3613"/>
                    <a:pt x="22393" y="105924"/>
                    <a:pt x="19747" y="142966"/>
                  </a:cubicBezTo>
                  <a:cubicBezTo>
                    <a:pt x="17101" y="180008"/>
                    <a:pt x="37210" y="214403"/>
                    <a:pt x="35622" y="222341"/>
                  </a:cubicBezTo>
                  <a:cubicBezTo>
                    <a:pt x="34034" y="230279"/>
                    <a:pt x="7576" y="177362"/>
                    <a:pt x="10222" y="190591"/>
                  </a:cubicBezTo>
                  <a:cubicBezTo>
                    <a:pt x="12868" y="203820"/>
                    <a:pt x="47264" y="294308"/>
                    <a:pt x="51497" y="301716"/>
                  </a:cubicBezTo>
                  <a:cubicBezTo>
                    <a:pt x="55730" y="309124"/>
                    <a:pt x="44089" y="257795"/>
                    <a:pt x="35622" y="235041"/>
                  </a:cubicBezTo>
                  <a:cubicBezTo>
                    <a:pt x="27155" y="212287"/>
                    <a:pt x="-5124" y="201703"/>
                    <a:pt x="697" y="165191"/>
                  </a:cubicBezTo>
                  <a:cubicBezTo>
                    <a:pt x="6518" y="128679"/>
                    <a:pt x="48322" y="3795"/>
                    <a:pt x="51497" y="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 43">
              <a:extLst>
                <a:ext uri="{FF2B5EF4-FFF2-40B4-BE49-F238E27FC236}">
                  <a16:creationId xmlns:a16="http://schemas.microsoft.com/office/drawing/2014/main" id="{6957E2FC-58CF-18A5-1580-0A73A72FC733}"/>
                </a:ext>
              </a:extLst>
            </p:cNvPr>
            <p:cNvSpPr/>
            <p:nvPr/>
          </p:nvSpPr>
          <p:spPr>
            <a:xfrm>
              <a:off x="4657516" y="6410237"/>
              <a:ext cx="119019" cy="212817"/>
            </a:xfrm>
            <a:custGeom>
              <a:avLst/>
              <a:gdLst>
                <a:gd name="connsiteX0" fmla="*/ 209 w 119019"/>
                <a:gd name="connsiteY0" fmla="*/ 88 h 212817"/>
                <a:gd name="connsiteX1" fmla="*/ 89109 w 119019"/>
                <a:gd name="connsiteY1" fmla="*/ 114388 h 212817"/>
                <a:gd name="connsiteX2" fmla="*/ 95459 w 119019"/>
                <a:gd name="connsiteY2" fmla="*/ 206463 h 212817"/>
                <a:gd name="connsiteX3" fmla="*/ 95459 w 119019"/>
                <a:gd name="connsiteY3" fmla="*/ 136613 h 212817"/>
                <a:gd name="connsiteX4" fmla="*/ 73234 w 119019"/>
                <a:gd name="connsiteY4" fmla="*/ 108038 h 212817"/>
                <a:gd name="connsiteX5" fmla="*/ 98634 w 119019"/>
                <a:gd name="connsiteY5" fmla="*/ 130263 h 212817"/>
                <a:gd name="connsiteX6" fmla="*/ 79584 w 119019"/>
                <a:gd name="connsiteY6" fmla="*/ 212813 h 212817"/>
                <a:gd name="connsiteX7" fmla="*/ 117684 w 119019"/>
                <a:gd name="connsiteY7" fmla="*/ 133438 h 212817"/>
                <a:gd name="connsiteX8" fmla="*/ 209 w 119019"/>
                <a:gd name="connsiteY8" fmla="*/ 88 h 212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9019" h="212817">
                  <a:moveTo>
                    <a:pt x="209" y="88"/>
                  </a:moveTo>
                  <a:cubicBezTo>
                    <a:pt x="-4553" y="-3087"/>
                    <a:pt x="73234" y="79992"/>
                    <a:pt x="89109" y="114388"/>
                  </a:cubicBezTo>
                  <a:cubicBezTo>
                    <a:pt x="104984" y="148784"/>
                    <a:pt x="94401" y="202759"/>
                    <a:pt x="95459" y="206463"/>
                  </a:cubicBezTo>
                  <a:cubicBezTo>
                    <a:pt x="96517" y="210167"/>
                    <a:pt x="99163" y="153017"/>
                    <a:pt x="95459" y="136613"/>
                  </a:cubicBezTo>
                  <a:cubicBezTo>
                    <a:pt x="91755" y="120209"/>
                    <a:pt x="72705" y="109096"/>
                    <a:pt x="73234" y="108038"/>
                  </a:cubicBezTo>
                  <a:cubicBezTo>
                    <a:pt x="73763" y="106980"/>
                    <a:pt x="97576" y="112801"/>
                    <a:pt x="98634" y="130263"/>
                  </a:cubicBezTo>
                  <a:cubicBezTo>
                    <a:pt x="99692" y="147725"/>
                    <a:pt x="76409" y="212284"/>
                    <a:pt x="79584" y="212813"/>
                  </a:cubicBezTo>
                  <a:cubicBezTo>
                    <a:pt x="82759" y="213342"/>
                    <a:pt x="127209" y="164659"/>
                    <a:pt x="117684" y="133438"/>
                  </a:cubicBezTo>
                  <a:cubicBezTo>
                    <a:pt x="108159" y="102217"/>
                    <a:pt x="4971" y="3263"/>
                    <a:pt x="209" y="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 44">
              <a:extLst>
                <a:ext uri="{FF2B5EF4-FFF2-40B4-BE49-F238E27FC236}">
                  <a16:creationId xmlns:a16="http://schemas.microsoft.com/office/drawing/2014/main" id="{F689D988-E731-E7F0-0765-AE8A4C17CC24}"/>
                </a:ext>
              </a:extLst>
            </p:cNvPr>
            <p:cNvSpPr/>
            <p:nvPr/>
          </p:nvSpPr>
          <p:spPr>
            <a:xfrm>
              <a:off x="4574045" y="6473816"/>
              <a:ext cx="87540" cy="203211"/>
            </a:xfrm>
            <a:custGeom>
              <a:avLst/>
              <a:gdLst>
                <a:gd name="connsiteX0" fmla="*/ 10655 w 87540"/>
                <a:gd name="connsiteY0" fmla="*/ 9 h 203211"/>
                <a:gd name="connsiteX1" fmla="*/ 36055 w 87540"/>
                <a:gd name="connsiteY1" fmla="*/ 117484 h 203211"/>
                <a:gd name="connsiteX2" fmla="*/ 1130 w 87540"/>
                <a:gd name="connsiteY2" fmla="*/ 203209 h 203211"/>
                <a:gd name="connsiteX3" fmla="*/ 86855 w 87540"/>
                <a:gd name="connsiteY3" fmla="*/ 120659 h 203211"/>
                <a:gd name="connsiteX4" fmla="*/ 42405 w 87540"/>
                <a:gd name="connsiteY4" fmla="*/ 152409 h 203211"/>
                <a:gd name="connsiteX5" fmla="*/ 61455 w 87540"/>
                <a:gd name="connsiteY5" fmla="*/ 111134 h 203211"/>
                <a:gd name="connsiteX6" fmla="*/ 10655 w 87540"/>
                <a:gd name="connsiteY6" fmla="*/ 9 h 203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540" h="203211">
                  <a:moveTo>
                    <a:pt x="10655" y="9"/>
                  </a:moveTo>
                  <a:cubicBezTo>
                    <a:pt x="6422" y="1067"/>
                    <a:pt x="37642" y="83617"/>
                    <a:pt x="36055" y="117484"/>
                  </a:cubicBezTo>
                  <a:cubicBezTo>
                    <a:pt x="34468" y="151351"/>
                    <a:pt x="-7337" y="202680"/>
                    <a:pt x="1130" y="203209"/>
                  </a:cubicBezTo>
                  <a:cubicBezTo>
                    <a:pt x="9597" y="203738"/>
                    <a:pt x="79976" y="129126"/>
                    <a:pt x="86855" y="120659"/>
                  </a:cubicBezTo>
                  <a:cubicBezTo>
                    <a:pt x="93734" y="112192"/>
                    <a:pt x="46638" y="153996"/>
                    <a:pt x="42405" y="152409"/>
                  </a:cubicBezTo>
                  <a:cubicBezTo>
                    <a:pt x="38172" y="150822"/>
                    <a:pt x="68334" y="132300"/>
                    <a:pt x="61455" y="111134"/>
                  </a:cubicBezTo>
                  <a:cubicBezTo>
                    <a:pt x="54576" y="89968"/>
                    <a:pt x="14888" y="-1049"/>
                    <a:pt x="10655" y="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 45">
              <a:extLst>
                <a:ext uri="{FF2B5EF4-FFF2-40B4-BE49-F238E27FC236}">
                  <a16:creationId xmlns:a16="http://schemas.microsoft.com/office/drawing/2014/main" id="{58F71723-BCFB-1C1E-5E8C-58DFC1BCA135}"/>
                </a:ext>
              </a:extLst>
            </p:cNvPr>
            <p:cNvSpPr/>
            <p:nvPr/>
          </p:nvSpPr>
          <p:spPr>
            <a:xfrm>
              <a:off x="4543158" y="6502347"/>
              <a:ext cx="204168" cy="215967"/>
            </a:xfrm>
            <a:custGeom>
              <a:avLst/>
              <a:gdLst>
                <a:gd name="connsiteX0" fmla="*/ 267 w 204168"/>
                <a:gd name="connsiteY0" fmla="*/ 215953 h 215967"/>
                <a:gd name="connsiteX1" fmla="*/ 124092 w 204168"/>
                <a:gd name="connsiteY1" fmla="*/ 133403 h 215967"/>
                <a:gd name="connsiteX2" fmla="*/ 203467 w 204168"/>
                <a:gd name="connsiteY2" fmla="*/ 139753 h 215967"/>
                <a:gd name="connsiteX3" fmla="*/ 162192 w 204168"/>
                <a:gd name="connsiteY3" fmla="*/ 82603 h 215967"/>
                <a:gd name="connsiteX4" fmla="*/ 149492 w 204168"/>
                <a:gd name="connsiteY4" fmla="*/ 53 h 215967"/>
                <a:gd name="connsiteX5" fmla="*/ 159017 w 204168"/>
                <a:gd name="connsiteY5" fmla="*/ 95303 h 215967"/>
                <a:gd name="connsiteX6" fmla="*/ 92342 w 204168"/>
                <a:gd name="connsiteY6" fmla="*/ 139753 h 215967"/>
                <a:gd name="connsiteX7" fmla="*/ 267 w 204168"/>
                <a:gd name="connsiteY7" fmla="*/ 215953 h 215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4168" h="215967">
                  <a:moveTo>
                    <a:pt x="267" y="215953"/>
                  </a:moveTo>
                  <a:cubicBezTo>
                    <a:pt x="5558" y="214895"/>
                    <a:pt x="90225" y="146103"/>
                    <a:pt x="124092" y="133403"/>
                  </a:cubicBezTo>
                  <a:cubicBezTo>
                    <a:pt x="157959" y="120703"/>
                    <a:pt x="197117" y="148220"/>
                    <a:pt x="203467" y="139753"/>
                  </a:cubicBezTo>
                  <a:cubicBezTo>
                    <a:pt x="209817" y="131286"/>
                    <a:pt x="171188" y="105886"/>
                    <a:pt x="162192" y="82603"/>
                  </a:cubicBezTo>
                  <a:cubicBezTo>
                    <a:pt x="153196" y="59320"/>
                    <a:pt x="150021" y="-2064"/>
                    <a:pt x="149492" y="53"/>
                  </a:cubicBezTo>
                  <a:cubicBezTo>
                    <a:pt x="148963" y="2170"/>
                    <a:pt x="168542" y="72020"/>
                    <a:pt x="159017" y="95303"/>
                  </a:cubicBezTo>
                  <a:cubicBezTo>
                    <a:pt x="149492" y="118586"/>
                    <a:pt x="115096" y="120174"/>
                    <a:pt x="92342" y="139753"/>
                  </a:cubicBezTo>
                  <a:cubicBezTo>
                    <a:pt x="69588" y="159332"/>
                    <a:pt x="-5024" y="217011"/>
                    <a:pt x="267" y="2159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 46">
              <a:extLst>
                <a:ext uri="{FF2B5EF4-FFF2-40B4-BE49-F238E27FC236}">
                  <a16:creationId xmlns:a16="http://schemas.microsoft.com/office/drawing/2014/main" id="{E80D8AD0-8A35-EEA8-DD2E-576A482D089E}"/>
                </a:ext>
              </a:extLst>
            </p:cNvPr>
            <p:cNvSpPr/>
            <p:nvPr/>
          </p:nvSpPr>
          <p:spPr>
            <a:xfrm>
              <a:off x="4086086" y="5609463"/>
              <a:ext cx="98564" cy="500908"/>
            </a:xfrm>
            <a:custGeom>
              <a:avLst/>
              <a:gdLst>
                <a:gd name="connsiteX0" fmla="*/ 139 w 98564"/>
                <a:gd name="connsiteY0" fmla="*/ 762 h 500908"/>
                <a:gd name="connsiteX1" fmla="*/ 57289 w 98564"/>
                <a:gd name="connsiteY1" fmla="*/ 118237 h 500908"/>
                <a:gd name="connsiteX2" fmla="*/ 50939 w 98564"/>
                <a:gd name="connsiteY2" fmla="*/ 324612 h 500908"/>
                <a:gd name="connsiteX3" fmla="*/ 57289 w 98564"/>
                <a:gd name="connsiteY3" fmla="*/ 283337 h 500908"/>
                <a:gd name="connsiteX4" fmla="*/ 44589 w 98564"/>
                <a:gd name="connsiteY4" fmla="*/ 372237 h 500908"/>
                <a:gd name="connsiteX5" fmla="*/ 50939 w 98564"/>
                <a:gd name="connsiteY5" fmla="*/ 356362 h 500908"/>
                <a:gd name="connsiteX6" fmla="*/ 79514 w 98564"/>
                <a:gd name="connsiteY6" fmla="*/ 419862 h 500908"/>
                <a:gd name="connsiteX7" fmla="*/ 98564 w 98564"/>
                <a:gd name="connsiteY7" fmla="*/ 496062 h 500908"/>
                <a:gd name="connsiteX8" fmla="*/ 79514 w 98564"/>
                <a:gd name="connsiteY8" fmla="*/ 270637 h 500908"/>
                <a:gd name="connsiteX9" fmla="*/ 73164 w 98564"/>
                <a:gd name="connsiteY9" fmla="*/ 346837 h 500908"/>
                <a:gd name="connsiteX10" fmla="*/ 54114 w 98564"/>
                <a:gd name="connsiteY10" fmla="*/ 254762 h 500908"/>
                <a:gd name="connsiteX11" fmla="*/ 76339 w 98564"/>
                <a:gd name="connsiteY11" fmla="*/ 172212 h 500908"/>
                <a:gd name="connsiteX12" fmla="*/ 139 w 98564"/>
                <a:gd name="connsiteY12" fmla="*/ 762 h 500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8564" h="500908">
                  <a:moveTo>
                    <a:pt x="139" y="762"/>
                  </a:moveTo>
                  <a:cubicBezTo>
                    <a:pt x="-3036" y="-8234"/>
                    <a:pt x="48822" y="64262"/>
                    <a:pt x="57289" y="118237"/>
                  </a:cubicBezTo>
                  <a:cubicBezTo>
                    <a:pt x="65756" y="172212"/>
                    <a:pt x="50939" y="297095"/>
                    <a:pt x="50939" y="324612"/>
                  </a:cubicBezTo>
                  <a:cubicBezTo>
                    <a:pt x="50939" y="352129"/>
                    <a:pt x="58347" y="275400"/>
                    <a:pt x="57289" y="283337"/>
                  </a:cubicBezTo>
                  <a:cubicBezTo>
                    <a:pt x="56231" y="291274"/>
                    <a:pt x="45647" y="360066"/>
                    <a:pt x="44589" y="372237"/>
                  </a:cubicBezTo>
                  <a:cubicBezTo>
                    <a:pt x="43531" y="384408"/>
                    <a:pt x="45118" y="348425"/>
                    <a:pt x="50939" y="356362"/>
                  </a:cubicBezTo>
                  <a:cubicBezTo>
                    <a:pt x="56760" y="364299"/>
                    <a:pt x="71577" y="396579"/>
                    <a:pt x="79514" y="419862"/>
                  </a:cubicBezTo>
                  <a:cubicBezTo>
                    <a:pt x="87452" y="443145"/>
                    <a:pt x="98564" y="520933"/>
                    <a:pt x="98564" y="496062"/>
                  </a:cubicBezTo>
                  <a:cubicBezTo>
                    <a:pt x="98564" y="471191"/>
                    <a:pt x="83747" y="295508"/>
                    <a:pt x="79514" y="270637"/>
                  </a:cubicBezTo>
                  <a:cubicBezTo>
                    <a:pt x="75281" y="245766"/>
                    <a:pt x="77397" y="349483"/>
                    <a:pt x="73164" y="346837"/>
                  </a:cubicBezTo>
                  <a:cubicBezTo>
                    <a:pt x="68931" y="344191"/>
                    <a:pt x="53585" y="283866"/>
                    <a:pt x="54114" y="254762"/>
                  </a:cubicBezTo>
                  <a:cubicBezTo>
                    <a:pt x="54643" y="225658"/>
                    <a:pt x="80572" y="211900"/>
                    <a:pt x="76339" y="172212"/>
                  </a:cubicBezTo>
                  <a:cubicBezTo>
                    <a:pt x="72106" y="132524"/>
                    <a:pt x="3314" y="9758"/>
                    <a:pt x="139" y="7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 47">
              <a:extLst>
                <a:ext uri="{FF2B5EF4-FFF2-40B4-BE49-F238E27FC236}">
                  <a16:creationId xmlns:a16="http://schemas.microsoft.com/office/drawing/2014/main" id="{CA2F5499-EC8F-249C-1CE4-FD9B92F76AAC}"/>
                </a:ext>
              </a:extLst>
            </p:cNvPr>
            <p:cNvSpPr/>
            <p:nvPr/>
          </p:nvSpPr>
          <p:spPr>
            <a:xfrm>
              <a:off x="4181447" y="6165849"/>
              <a:ext cx="101642" cy="472947"/>
            </a:xfrm>
            <a:custGeom>
              <a:avLst/>
              <a:gdLst>
                <a:gd name="connsiteX0" fmla="*/ 28 w 101642"/>
                <a:gd name="connsiteY0" fmla="*/ 1 h 472947"/>
                <a:gd name="connsiteX1" fmla="*/ 31778 w 101642"/>
                <a:gd name="connsiteY1" fmla="*/ 200026 h 472947"/>
                <a:gd name="connsiteX2" fmla="*/ 22253 w 101642"/>
                <a:gd name="connsiteY2" fmla="*/ 339726 h 472947"/>
                <a:gd name="connsiteX3" fmla="*/ 28603 w 101642"/>
                <a:gd name="connsiteY3" fmla="*/ 282576 h 472947"/>
                <a:gd name="connsiteX4" fmla="*/ 25428 w 101642"/>
                <a:gd name="connsiteY4" fmla="*/ 466726 h 472947"/>
                <a:gd name="connsiteX5" fmla="*/ 28603 w 101642"/>
                <a:gd name="connsiteY5" fmla="*/ 422276 h 472947"/>
                <a:gd name="connsiteX6" fmla="*/ 76228 w 101642"/>
                <a:gd name="connsiteY6" fmla="*/ 349251 h 472947"/>
                <a:gd name="connsiteX7" fmla="*/ 101628 w 101642"/>
                <a:gd name="connsiteY7" fmla="*/ 104776 h 472947"/>
                <a:gd name="connsiteX8" fmla="*/ 79403 w 101642"/>
                <a:gd name="connsiteY8" fmla="*/ 323851 h 472947"/>
                <a:gd name="connsiteX9" fmla="*/ 47653 w 101642"/>
                <a:gd name="connsiteY9" fmla="*/ 396876 h 472947"/>
                <a:gd name="connsiteX10" fmla="*/ 44478 w 101642"/>
                <a:gd name="connsiteY10" fmla="*/ 323851 h 472947"/>
                <a:gd name="connsiteX11" fmla="*/ 63528 w 101642"/>
                <a:gd name="connsiteY11" fmla="*/ 215901 h 472947"/>
                <a:gd name="connsiteX12" fmla="*/ 47653 w 101642"/>
                <a:gd name="connsiteY12" fmla="*/ 273051 h 472947"/>
                <a:gd name="connsiteX13" fmla="*/ 38128 w 101642"/>
                <a:gd name="connsiteY13" fmla="*/ 203201 h 472947"/>
                <a:gd name="connsiteX14" fmla="*/ 28 w 101642"/>
                <a:gd name="connsiteY14" fmla="*/ 1 h 47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1642" h="472947">
                  <a:moveTo>
                    <a:pt x="28" y="1"/>
                  </a:moveTo>
                  <a:cubicBezTo>
                    <a:pt x="-1030" y="-528"/>
                    <a:pt x="28074" y="143405"/>
                    <a:pt x="31778" y="200026"/>
                  </a:cubicBezTo>
                  <a:cubicBezTo>
                    <a:pt x="35482" y="256647"/>
                    <a:pt x="22782" y="325968"/>
                    <a:pt x="22253" y="339726"/>
                  </a:cubicBezTo>
                  <a:cubicBezTo>
                    <a:pt x="21724" y="353484"/>
                    <a:pt x="28074" y="261409"/>
                    <a:pt x="28603" y="282576"/>
                  </a:cubicBezTo>
                  <a:cubicBezTo>
                    <a:pt x="29132" y="303743"/>
                    <a:pt x="25428" y="443443"/>
                    <a:pt x="25428" y="466726"/>
                  </a:cubicBezTo>
                  <a:cubicBezTo>
                    <a:pt x="25428" y="490009"/>
                    <a:pt x="20136" y="441855"/>
                    <a:pt x="28603" y="422276"/>
                  </a:cubicBezTo>
                  <a:cubicBezTo>
                    <a:pt x="37070" y="402697"/>
                    <a:pt x="64057" y="402168"/>
                    <a:pt x="76228" y="349251"/>
                  </a:cubicBezTo>
                  <a:cubicBezTo>
                    <a:pt x="88399" y="296334"/>
                    <a:pt x="101099" y="109009"/>
                    <a:pt x="101628" y="104776"/>
                  </a:cubicBezTo>
                  <a:cubicBezTo>
                    <a:pt x="102157" y="100543"/>
                    <a:pt x="88399" y="275168"/>
                    <a:pt x="79403" y="323851"/>
                  </a:cubicBezTo>
                  <a:cubicBezTo>
                    <a:pt x="70407" y="372534"/>
                    <a:pt x="53474" y="396876"/>
                    <a:pt x="47653" y="396876"/>
                  </a:cubicBezTo>
                  <a:cubicBezTo>
                    <a:pt x="41832" y="396876"/>
                    <a:pt x="41832" y="354013"/>
                    <a:pt x="44478" y="323851"/>
                  </a:cubicBezTo>
                  <a:cubicBezTo>
                    <a:pt x="47124" y="293689"/>
                    <a:pt x="62999" y="224368"/>
                    <a:pt x="63528" y="215901"/>
                  </a:cubicBezTo>
                  <a:cubicBezTo>
                    <a:pt x="64057" y="207434"/>
                    <a:pt x="51886" y="275168"/>
                    <a:pt x="47653" y="273051"/>
                  </a:cubicBezTo>
                  <a:cubicBezTo>
                    <a:pt x="43420" y="270934"/>
                    <a:pt x="41303" y="246593"/>
                    <a:pt x="38128" y="203201"/>
                  </a:cubicBezTo>
                  <a:cubicBezTo>
                    <a:pt x="34953" y="159809"/>
                    <a:pt x="1086" y="530"/>
                    <a:pt x="28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 48">
              <a:extLst>
                <a:ext uri="{FF2B5EF4-FFF2-40B4-BE49-F238E27FC236}">
                  <a16:creationId xmlns:a16="http://schemas.microsoft.com/office/drawing/2014/main" id="{C1CE84BD-181B-D812-911C-5A7991D4A85A}"/>
                </a:ext>
              </a:extLst>
            </p:cNvPr>
            <p:cNvSpPr/>
            <p:nvPr/>
          </p:nvSpPr>
          <p:spPr>
            <a:xfrm>
              <a:off x="4140190" y="6368123"/>
              <a:ext cx="209622" cy="385147"/>
            </a:xfrm>
            <a:custGeom>
              <a:avLst/>
              <a:gdLst>
                <a:gd name="connsiteX0" fmla="*/ 50810 w 209622"/>
                <a:gd name="connsiteY0" fmla="*/ 927 h 385147"/>
                <a:gd name="connsiteX1" fmla="*/ 31760 w 209622"/>
                <a:gd name="connsiteY1" fmla="*/ 127927 h 385147"/>
                <a:gd name="connsiteX2" fmla="*/ 41285 w 209622"/>
                <a:gd name="connsiteY2" fmla="*/ 226352 h 385147"/>
                <a:gd name="connsiteX3" fmla="*/ 25410 w 209622"/>
                <a:gd name="connsiteY3" fmla="*/ 248577 h 385147"/>
                <a:gd name="connsiteX4" fmla="*/ 63510 w 209622"/>
                <a:gd name="connsiteY4" fmla="*/ 286677 h 385147"/>
                <a:gd name="connsiteX5" fmla="*/ 34935 w 209622"/>
                <a:gd name="connsiteY5" fmla="*/ 277152 h 385147"/>
                <a:gd name="connsiteX6" fmla="*/ 130185 w 209622"/>
                <a:gd name="connsiteY6" fmla="*/ 327952 h 385147"/>
                <a:gd name="connsiteX7" fmla="*/ 209560 w 209622"/>
                <a:gd name="connsiteY7" fmla="*/ 385102 h 385147"/>
                <a:gd name="connsiteX8" fmla="*/ 117485 w 209622"/>
                <a:gd name="connsiteY8" fmla="*/ 318427 h 385147"/>
                <a:gd name="connsiteX9" fmla="*/ 28585 w 209622"/>
                <a:gd name="connsiteY9" fmla="*/ 283502 h 385147"/>
                <a:gd name="connsiteX10" fmla="*/ 10 w 209622"/>
                <a:gd name="connsiteY10" fmla="*/ 115227 h 385147"/>
                <a:gd name="connsiteX11" fmla="*/ 25410 w 209622"/>
                <a:gd name="connsiteY11" fmla="*/ 197777 h 385147"/>
                <a:gd name="connsiteX12" fmla="*/ 50810 w 209622"/>
                <a:gd name="connsiteY12" fmla="*/ 927 h 385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622" h="385147">
                  <a:moveTo>
                    <a:pt x="50810" y="927"/>
                  </a:moveTo>
                  <a:cubicBezTo>
                    <a:pt x="51868" y="-10715"/>
                    <a:pt x="33347" y="90356"/>
                    <a:pt x="31760" y="127927"/>
                  </a:cubicBezTo>
                  <a:cubicBezTo>
                    <a:pt x="30173" y="165498"/>
                    <a:pt x="41285" y="226352"/>
                    <a:pt x="41285" y="226352"/>
                  </a:cubicBezTo>
                  <a:cubicBezTo>
                    <a:pt x="40227" y="246460"/>
                    <a:pt x="21706" y="238523"/>
                    <a:pt x="25410" y="248577"/>
                  </a:cubicBezTo>
                  <a:cubicBezTo>
                    <a:pt x="29114" y="258631"/>
                    <a:pt x="61923" y="281915"/>
                    <a:pt x="63510" y="286677"/>
                  </a:cubicBezTo>
                  <a:cubicBezTo>
                    <a:pt x="65097" y="291439"/>
                    <a:pt x="23823" y="270273"/>
                    <a:pt x="34935" y="277152"/>
                  </a:cubicBezTo>
                  <a:cubicBezTo>
                    <a:pt x="46047" y="284031"/>
                    <a:pt x="101081" y="309960"/>
                    <a:pt x="130185" y="327952"/>
                  </a:cubicBezTo>
                  <a:cubicBezTo>
                    <a:pt x="159289" y="345944"/>
                    <a:pt x="211677" y="386690"/>
                    <a:pt x="209560" y="385102"/>
                  </a:cubicBezTo>
                  <a:cubicBezTo>
                    <a:pt x="207443" y="383514"/>
                    <a:pt x="147647" y="335360"/>
                    <a:pt x="117485" y="318427"/>
                  </a:cubicBezTo>
                  <a:cubicBezTo>
                    <a:pt x="87323" y="301494"/>
                    <a:pt x="48164" y="317369"/>
                    <a:pt x="28585" y="283502"/>
                  </a:cubicBezTo>
                  <a:cubicBezTo>
                    <a:pt x="9006" y="249635"/>
                    <a:pt x="539" y="129515"/>
                    <a:pt x="10" y="115227"/>
                  </a:cubicBezTo>
                  <a:cubicBezTo>
                    <a:pt x="-519" y="100940"/>
                    <a:pt x="18531" y="213652"/>
                    <a:pt x="25410" y="197777"/>
                  </a:cubicBezTo>
                  <a:cubicBezTo>
                    <a:pt x="32289" y="181902"/>
                    <a:pt x="49752" y="12569"/>
                    <a:pt x="50810" y="9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 49">
              <a:extLst>
                <a:ext uri="{FF2B5EF4-FFF2-40B4-BE49-F238E27FC236}">
                  <a16:creationId xmlns:a16="http://schemas.microsoft.com/office/drawing/2014/main" id="{9CDA1785-E5E9-430E-5DA8-A7D553C81AAB}"/>
                </a:ext>
              </a:extLst>
            </p:cNvPr>
            <p:cNvSpPr/>
            <p:nvPr/>
          </p:nvSpPr>
          <p:spPr>
            <a:xfrm>
              <a:off x="4478809" y="5976855"/>
              <a:ext cx="87268" cy="410800"/>
            </a:xfrm>
            <a:custGeom>
              <a:avLst/>
              <a:gdLst>
                <a:gd name="connsiteX0" fmla="*/ 42391 w 87268"/>
                <a:gd name="connsiteY0" fmla="*/ 1670 h 410800"/>
                <a:gd name="connsiteX1" fmla="*/ 32866 w 87268"/>
                <a:gd name="connsiteY1" fmla="*/ 249320 h 410800"/>
                <a:gd name="connsiteX2" fmla="*/ 86841 w 87268"/>
                <a:gd name="connsiteY2" fmla="*/ 408070 h 410800"/>
                <a:gd name="connsiteX3" fmla="*/ 55091 w 87268"/>
                <a:gd name="connsiteY3" fmla="*/ 331870 h 410800"/>
                <a:gd name="connsiteX4" fmla="*/ 1116 w 87268"/>
                <a:gd name="connsiteY4" fmla="*/ 109620 h 410800"/>
                <a:gd name="connsiteX5" fmla="*/ 20166 w 87268"/>
                <a:gd name="connsiteY5" fmla="*/ 138195 h 410800"/>
                <a:gd name="connsiteX6" fmla="*/ 42391 w 87268"/>
                <a:gd name="connsiteY6" fmla="*/ 1670 h 41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268" h="410800">
                  <a:moveTo>
                    <a:pt x="42391" y="1670"/>
                  </a:moveTo>
                  <a:cubicBezTo>
                    <a:pt x="44508" y="20191"/>
                    <a:pt x="25458" y="181587"/>
                    <a:pt x="32866" y="249320"/>
                  </a:cubicBezTo>
                  <a:cubicBezTo>
                    <a:pt x="40274" y="317053"/>
                    <a:pt x="83137" y="394312"/>
                    <a:pt x="86841" y="408070"/>
                  </a:cubicBezTo>
                  <a:cubicBezTo>
                    <a:pt x="90545" y="421828"/>
                    <a:pt x="69379" y="381612"/>
                    <a:pt x="55091" y="331870"/>
                  </a:cubicBezTo>
                  <a:cubicBezTo>
                    <a:pt x="40803" y="282128"/>
                    <a:pt x="6937" y="141899"/>
                    <a:pt x="1116" y="109620"/>
                  </a:cubicBezTo>
                  <a:cubicBezTo>
                    <a:pt x="-4705" y="77341"/>
                    <a:pt x="13816" y="151953"/>
                    <a:pt x="20166" y="138195"/>
                  </a:cubicBezTo>
                  <a:cubicBezTo>
                    <a:pt x="26516" y="124437"/>
                    <a:pt x="40274" y="-16851"/>
                    <a:pt x="42391" y="16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 50">
              <a:extLst>
                <a:ext uri="{FF2B5EF4-FFF2-40B4-BE49-F238E27FC236}">
                  <a16:creationId xmlns:a16="http://schemas.microsoft.com/office/drawing/2014/main" id="{ACA8E758-33A9-CA6F-F985-7C85818CBB0F}"/>
                </a:ext>
              </a:extLst>
            </p:cNvPr>
            <p:cNvSpPr/>
            <p:nvPr/>
          </p:nvSpPr>
          <p:spPr>
            <a:xfrm>
              <a:off x="4097398" y="6378361"/>
              <a:ext cx="128612" cy="320900"/>
            </a:xfrm>
            <a:custGeom>
              <a:avLst/>
              <a:gdLst>
                <a:gd name="connsiteX0" fmla="*/ 17402 w 128612"/>
                <a:gd name="connsiteY0" fmla="*/ 214 h 320900"/>
                <a:gd name="connsiteX1" fmla="*/ 7877 w 128612"/>
                <a:gd name="connsiteY1" fmla="*/ 162139 h 320900"/>
                <a:gd name="connsiteX2" fmla="*/ 14227 w 128612"/>
                <a:gd name="connsiteY2" fmla="*/ 241514 h 320900"/>
                <a:gd name="connsiteX3" fmla="*/ 1527 w 128612"/>
                <a:gd name="connsiteY3" fmla="*/ 251039 h 320900"/>
                <a:gd name="connsiteX4" fmla="*/ 55502 w 128612"/>
                <a:gd name="connsiteY4" fmla="*/ 292314 h 320900"/>
                <a:gd name="connsiteX5" fmla="*/ 128527 w 128612"/>
                <a:gd name="connsiteY5" fmla="*/ 320889 h 320900"/>
                <a:gd name="connsiteX6" fmla="*/ 71377 w 128612"/>
                <a:gd name="connsiteY6" fmla="*/ 289139 h 320900"/>
                <a:gd name="connsiteX7" fmla="*/ 7877 w 128612"/>
                <a:gd name="connsiteY7" fmla="*/ 254214 h 320900"/>
                <a:gd name="connsiteX8" fmla="*/ 4702 w 128612"/>
                <a:gd name="connsiteY8" fmla="*/ 130389 h 320900"/>
                <a:gd name="connsiteX9" fmla="*/ 17402 w 128612"/>
                <a:gd name="connsiteY9" fmla="*/ 214 h 32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8612" h="320900">
                  <a:moveTo>
                    <a:pt x="17402" y="214"/>
                  </a:moveTo>
                  <a:cubicBezTo>
                    <a:pt x="17931" y="5506"/>
                    <a:pt x="8406" y="121922"/>
                    <a:pt x="7877" y="162139"/>
                  </a:cubicBezTo>
                  <a:cubicBezTo>
                    <a:pt x="7348" y="202356"/>
                    <a:pt x="14227" y="241514"/>
                    <a:pt x="14227" y="241514"/>
                  </a:cubicBezTo>
                  <a:cubicBezTo>
                    <a:pt x="13169" y="256331"/>
                    <a:pt x="-5352" y="242572"/>
                    <a:pt x="1527" y="251039"/>
                  </a:cubicBezTo>
                  <a:cubicBezTo>
                    <a:pt x="8406" y="259506"/>
                    <a:pt x="34335" y="280672"/>
                    <a:pt x="55502" y="292314"/>
                  </a:cubicBezTo>
                  <a:cubicBezTo>
                    <a:pt x="76669" y="303956"/>
                    <a:pt x="125881" y="321418"/>
                    <a:pt x="128527" y="320889"/>
                  </a:cubicBezTo>
                  <a:cubicBezTo>
                    <a:pt x="131173" y="320360"/>
                    <a:pt x="71377" y="289139"/>
                    <a:pt x="71377" y="289139"/>
                  </a:cubicBezTo>
                  <a:cubicBezTo>
                    <a:pt x="51269" y="278027"/>
                    <a:pt x="18990" y="280672"/>
                    <a:pt x="7877" y="254214"/>
                  </a:cubicBezTo>
                  <a:cubicBezTo>
                    <a:pt x="-3236" y="227756"/>
                    <a:pt x="3115" y="171664"/>
                    <a:pt x="4702" y="130389"/>
                  </a:cubicBezTo>
                  <a:cubicBezTo>
                    <a:pt x="6289" y="89114"/>
                    <a:pt x="16873" y="-5078"/>
                    <a:pt x="17402" y="2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 51">
              <a:extLst>
                <a:ext uri="{FF2B5EF4-FFF2-40B4-BE49-F238E27FC236}">
                  <a16:creationId xmlns:a16="http://schemas.microsoft.com/office/drawing/2014/main" id="{33B18FC7-2E03-E1A4-C0FE-BFE916713DC9}"/>
                </a:ext>
              </a:extLst>
            </p:cNvPr>
            <p:cNvSpPr/>
            <p:nvPr/>
          </p:nvSpPr>
          <p:spPr>
            <a:xfrm>
              <a:off x="3270091" y="5682945"/>
              <a:ext cx="360435" cy="195648"/>
            </a:xfrm>
            <a:custGeom>
              <a:avLst/>
              <a:gdLst>
                <a:gd name="connsiteX0" fmla="*/ 79534 w 360435"/>
                <a:gd name="connsiteY0" fmla="*/ 193980 h 195648"/>
                <a:gd name="connsiteX1" fmla="*/ 289084 w 360435"/>
                <a:gd name="connsiteY1" fmla="*/ 60630 h 195648"/>
                <a:gd name="connsiteX2" fmla="*/ 238284 w 360435"/>
                <a:gd name="connsiteY2" fmla="*/ 79680 h 195648"/>
                <a:gd name="connsiteX3" fmla="*/ 358934 w 360435"/>
                <a:gd name="connsiteY3" fmla="*/ 19355 h 195648"/>
                <a:gd name="connsiteX4" fmla="*/ 301784 w 360435"/>
                <a:gd name="connsiteY4" fmla="*/ 16180 h 195648"/>
                <a:gd name="connsiteX5" fmla="*/ 241459 w 360435"/>
                <a:gd name="connsiteY5" fmla="*/ 305 h 195648"/>
                <a:gd name="connsiteX6" fmla="*/ 263684 w 360435"/>
                <a:gd name="connsiteY6" fmla="*/ 32055 h 195648"/>
                <a:gd name="connsiteX7" fmla="*/ 190659 w 360435"/>
                <a:gd name="connsiteY7" fmla="*/ 38405 h 195648"/>
                <a:gd name="connsiteX8" fmla="*/ 209709 w 360435"/>
                <a:gd name="connsiteY8" fmla="*/ 51105 h 195648"/>
                <a:gd name="connsiteX9" fmla="*/ 155734 w 360435"/>
                <a:gd name="connsiteY9" fmla="*/ 76505 h 195648"/>
                <a:gd name="connsiteX10" fmla="*/ 76359 w 360435"/>
                <a:gd name="connsiteY10" fmla="*/ 108255 h 195648"/>
                <a:gd name="connsiteX11" fmla="*/ 127159 w 360435"/>
                <a:gd name="connsiteY11" fmla="*/ 98730 h 195648"/>
                <a:gd name="connsiteX12" fmla="*/ 98584 w 360435"/>
                <a:gd name="connsiteY12" fmla="*/ 130480 h 195648"/>
                <a:gd name="connsiteX13" fmla="*/ 159 w 360435"/>
                <a:gd name="connsiteY13" fmla="*/ 190805 h 195648"/>
                <a:gd name="connsiteX14" fmla="*/ 123984 w 360435"/>
                <a:gd name="connsiteY14" fmla="*/ 140005 h 195648"/>
                <a:gd name="connsiteX15" fmla="*/ 79534 w 360435"/>
                <a:gd name="connsiteY15" fmla="*/ 193980 h 19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60435" h="195648">
                  <a:moveTo>
                    <a:pt x="79534" y="193980"/>
                  </a:moveTo>
                  <a:cubicBezTo>
                    <a:pt x="107051" y="180751"/>
                    <a:pt x="262626" y="79680"/>
                    <a:pt x="289084" y="60630"/>
                  </a:cubicBezTo>
                  <a:cubicBezTo>
                    <a:pt x="315542" y="41580"/>
                    <a:pt x="226642" y="86559"/>
                    <a:pt x="238284" y="79680"/>
                  </a:cubicBezTo>
                  <a:cubicBezTo>
                    <a:pt x="249926" y="72801"/>
                    <a:pt x="348351" y="29938"/>
                    <a:pt x="358934" y="19355"/>
                  </a:cubicBezTo>
                  <a:cubicBezTo>
                    <a:pt x="369517" y="8772"/>
                    <a:pt x="321363" y="19355"/>
                    <a:pt x="301784" y="16180"/>
                  </a:cubicBezTo>
                  <a:cubicBezTo>
                    <a:pt x="282205" y="13005"/>
                    <a:pt x="247809" y="-2341"/>
                    <a:pt x="241459" y="305"/>
                  </a:cubicBezTo>
                  <a:cubicBezTo>
                    <a:pt x="235109" y="2951"/>
                    <a:pt x="272151" y="25705"/>
                    <a:pt x="263684" y="32055"/>
                  </a:cubicBezTo>
                  <a:cubicBezTo>
                    <a:pt x="255217" y="38405"/>
                    <a:pt x="199655" y="35230"/>
                    <a:pt x="190659" y="38405"/>
                  </a:cubicBezTo>
                  <a:cubicBezTo>
                    <a:pt x="181663" y="41580"/>
                    <a:pt x="215530" y="44755"/>
                    <a:pt x="209709" y="51105"/>
                  </a:cubicBezTo>
                  <a:cubicBezTo>
                    <a:pt x="203888" y="57455"/>
                    <a:pt x="177959" y="66980"/>
                    <a:pt x="155734" y="76505"/>
                  </a:cubicBezTo>
                  <a:cubicBezTo>
                    <a:pt x="133509" y="86030"/>
                    <a:pt x="81121" y="104551"/>
                    <a:pt x="76359" y="108255"/>
                  </a:cubicBezTo>
                  <a:cubicBezTo>
                    <a:pt x="71597" y="111959"/>
                    <a:pt x="123455" y="95026"/>
                    <a:pt x="127159" y="98730"/>
                  </a:cubicBezTo>
                  <a:cubicBezTo>
                    <a:pt x="130863" y="102434"/>
                    <a:pt x="119751" y="115134"/>
                    <a:pt x="98584" y="130480"/>
                  </a:cubicBezTo>
                  <a:cubicBezTo>
                    <a:pt x="77417" y="145826"/>
                    <a:pt x="-4074" y="189218"/>
                    <a:pt x="159" y="190805"/>
                  </a:cubicBezTo>
                  <a:cubicBezTo>
                    <a:pt x="4392" y="192392"/>
                    <a:pt x="109167" y="142651"/>
                    <a:pt x="123984" y="140005"/>
                  </a:cubicBezTo>
                  <a:cubicBezTo>
                    <a:pt x="138801" y="137359"/>
                    <a:pt x="52017" y="207209"/>
                    <a:pt x="79534" y="1939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 52">
              <a:extLst>
                <a:ext uri="{FF2B5EF4-FFF2-40B4-BE49-F238E27FC236}">
                  <a16:creationId xmlns:a16="http://schemas.microsoft.com/office/drawing/2014/main" id="{A7CE3090-FC5D-4BB0-C656-83A721B54E2F}"/>
                </a:ext>
              </a:extLst>
            </p:cNvPr>
            <p:cNvSpPr/>
            <p:nvPr/>
          </p:nvSpPr>
          <p:spPr>
            <a:xfrm>
              <a:off x="3594064" y="5704371"/>
              <a:ext cx="356013" cy="128184"/>
            </a:xfrm>
            <a:custGeom>
              <a:avLst/>
              <a:gdLst>
                <a:gd name="connsiteX0" fmla="*/ 36 w 356013"/>
                <a:gd name="connsiteY0" fmla="*/ 1104 h 128184"/>
                <a:gd name="connsiteX1" fmla="*/ 165136 w 356013"/>
                <a:gd name="connsiteY1" fmla="*/ 45554 h 128184"/>
                <a:gd name="connsiteX2" fmla="*/ 149261 w 356013"/>
                <a:gd name="connsiteY2" fmla="*/ 20154 h 128184"/>
                <a:gd name="connsiteX3" fmla="*/ 238161 w 356013"/>
                <a:gd name="connsiteY3" fmla="*/ 90004 h 128184"/>
                <a:gd name="connsiteX4" fmla="*/ 288961 w 356013"/>
                <a:gd name="connsiteY4" fmla="*/ 109054 h 128184"/>
                <a:gd name="connsiteX5" fmla="*/ 279436 w 356013"/>
                <a:gd name="connsiteY5" fmla="*/ 86829 h 128184"/>
                <a:gd name="connsiteX6" fmla="*/ 355636 w 356013"/>
                <a:gd name="connsiteY6" fmla="*/ 128104 h 128184"/>
                <a:gd name="connsiteX7" fmla="*/ 304836 w 356013"/>
                <a:gd name="connsiteY7" fmla="*/ 96354 h 128184"/>
                <a:gd name="connsiteX8" fmla="*/ 219111 w 356013"/>
                <a:gd name="connsiteY8" fmla="*/ 61429 h 128184"/>
                <a:gd name="connsiteX9" fmla="*/ 181011 w 356013"/>
                <a:gd name="connsiteY9" fmla="*/ 16979 h 128184"/>
                <a:gd name="connsiteX10" fmla="*/ 36 w 356013"/>
                <a:gd name="connsiteY10" fmla="*/ 1104 h 128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56013" h="128184">
                  <a:moveTo>
                    <a:pt x="36" y="1104"/>
                  </a:moveTo>
                  <a:cubicBezTo>
                    <a:pt x="-2610" y="5866"/>
                    <a:pt x="140265" y="42379"/>
                    <a:pt x="165136" y="45554"/>
                  </a:cubicBezTo>
                  <a:cubicBezTo>
                    <a:pt x="190007" y="48729"/>
                    <a:pt x="137090" y="12746"/>
                    <a:pt x="149261" y="20154"/>
                  </a:cubicBezTo>
                  <a:cubicBezTo>
                    <a:pt x="161432" y="27562"/>
                    <a:pt x="214878" y="75187"/>
                    <a:pt x="238161" y="90004"/>
                  </a:cubicBezTo>
                  <a:cubicBezTo>
                    <a:pt x="261444" y="104821"/>
                    <a:pt x="282082" y="109583"/>
                    <a:pt x="288961" y="109054"/>
                  </a:cubicBezTo>
                  <a:cubicBezTo>
                    <a:pt x="295840" y="108525"/>
                    <a:pt x="268323" y="83654"/>
                    <a:pt x="279436" y="86829"/>
                  </a:cubicBezTo>
                  <a:cubicBezTo>
                    <a:pt x="290549" y="90004"/>
                    <a:pt x="351403" y="126517"/>
                    <a:pt x="355636" y="128104"/>
                  </a:cubicBezTo>
                  <a:cubicBezTo>
                    <a:pt x="359869" y="129691"/>
                    <a:pt x="327590" y="107466"/>
                    <a:pt x="304836" y="96354"/>
                  </a:cubicBezTo>
                  <a:cubicBezTo>
                    <a:pt x="282082" y="85242"/>
                    <a:pt x="239749" y="74658"/>
                    <a:pt x="219111" y="61429"/>
                  </a:cubicBezTo>
                  <a:cubicBezTo>
                    <a:pt x="198473" y="48200"/>
                    <a:pt x="212232" y="25975"/>
                    <a:pt x="181011" y="16979"/>
                  </a:cubicBezTo>
                  <a:cubicBezTo>
                    <a:pt x="149790" y="7983"/>
                    <a:pt x="2682" y="-3658"/>
                    <a:pt x="36" y="11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 53">
              <a:extLst>
                <a:ext uri="{FF2B5EF4-FFF2-40B4-BE49-F238E27FC236}">
                  <a16:creationId xmlns:a16="http://schemas.microsoft.com/office/drawing/2014/main" id="{0D86CEF4-CA81-1B61-A028-395EE587FF35}"/>
                </a:ext>
              </a:extLst>
            </p:cNvPr>
            <p:cNvSpPr/>
            <p:nvPr/>
          </p:nvSpPr>
          <p:spPr>
            <a:xfrm>
              <a:off x="3482975" y="5656439"/>
              <a:ext cx="473791" cy="180451"/>
            </a:xfrm>
            <a:custGeom>
              <a:avLst/>
              <a:gdLst>
                <a:gd name="connsiteX0" fmla="*/ 0 w 473791"/>
                <a:gd name="connsiteY0" fmla="*/ 45861 h 180451"/>
                <a:gd name="connsiteX1" fmla="*/ 212725 w 473791"/>
                <a:gd name="connsiteY1" fmla="*/ 17286 h 180451"/>
                <a:gd name="connsiteX2" fmla="*/ 307975 w 473791"/>
                <a:gd name="connsiteY2" fmla="*/ 58561 h 180451"/>
                <a:gd name="connsiteX3" fmla="*/ 298450 w 473791"/>
                <a:gd name="connsiteY3" fmla="*/ 55386 h 180451"/>
                <a:gd name="connsiteX4" fmla="*/ 390525 w 473791"/>
                <a:gd name="connsiteY4" fmla="*/ 106186 h 180451"/>
                <a:gd name="connsiteX5" fmla="*/ 466725 w 473791"/>
                <a:gd name="connsiteY5" fmla="*/ 179211 h 180451"/>
                <a:gd name="connsiteX6" fmla="*/ 460375 w 473791"/>
                <a:gd name="connsiteY6" fmla="*/ 147461 h 180451"/>
                <a:gd name="connsiteX7" fmla="*/ 377825 w 473791"/>
                <a:gd name="connsiteY7" fmla="*/ 87136 h 180451"/>
                <a:gd name="connsiteX8" fmla="*/ 304800 w 473791"/>
                <a:gd name="connsiteY8" fmla="*/ 29986 h 180451"/>
                <a:gd name="connsiteX9" fmla="*/ 257175 w 473791"/>
                <a:gd name="connsiteY9" fmla="*/ 20461 h 180451"/>
                <a:gd name="connsiteX10" fmla="*/ 209550 w 473791"/>
                <a:gd name="connsiteY10" fmla="*/ 1411 h 180451"/>
                <a:gd name="connsiteX11" fmla="*/ 219075 w 473791"/>
                <a:gd name="connsiteY11" fmla="*/ 1411 h 180451"/>
                <a:gd name="connsiteX12" fmla="*/ 0 w 473791"/>
                <a:gd name="connsiteY12" fmla="*/ 45861 h 180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73791" h="180451">
                  <a:moveTo>
                    <a:pt x="0" y="45861"/>
                  </a:moveTo>
                  <a:cubicBezTo>
                    <a:pt x="80698" y="30515"/>
                    <a:pt x="161396" y="15169"/>
                    <a:pt x="212725" y="17286"/>
                  </a:cubicBezTo>
                  <a:cubicBezTo>
                    <a:pt x="264054" y="19403"/>
                    <a:pt x="293687" y="52211"/>
                    <a:pt x="307975" y="58561"/>
                  </a:cubicBezTo>
                  <a:cubicBezTo>
                    <a:pt x="322263" y="64911"/>
                    <a:pt x="284692" y="47449"/>
                    <a:pt x="298450" y="55386"/>
                  </a:cubicBezTo>
                  <a:cubicBezTo>
                    <a:pt x="312208" y="63324"/>
                    <a:pt x="362479" y="85549"/>
                    <a:pt x="390525" y="106186"/>
                  </a:cubicBezTo>
                  <a:cubicBezTo>
                    <a:pt x="418571" y="126824"/>
                    <a:pt x="455083" y="172332"/>
                    <a:pt x="466725" y="179211"/>
                  </a:cubicBezTo>
                  <a:cubicBezTo>
                    <a:pt x="478367" y="186090"/>
                    <a:pt x="475192" y="162807"/>
                    <a:pt x="460375" y="147461"/>
                  </a:cubicBezTo>
                  <a:cubicBezTo>
                    <a:pt x="445558" y="132115"/>
                    <a:pt x="403754" y="106715"/>
                    <a:pt x="377825" y="87136"/>
                  </a:cubicBezTo>
                  <a:cubicBezTo>
                    <a:pt x="351896" y="67557"/>
                    <a:pt x="324908" y="41098"/>
                    <a:pt x="304800" y="29986"/>
                  </a:cubicBezTo>
                  <a:cubicBezTo>
                    <a:pt x="284692" y="18874"/>
                    <a:pt x="273050" y="25223"/>
                    <a:pt x="257175" y="20461"/>
                  </a:cubicBezTo>
                  <a:cubicBezTo>
                    <a:pt x="241300" y="15699"/>
                    <a:pt x="215900" y="4586"/>
                    <a:pt x="209550" y="1411"/>
                  </a:cubicBezTo>
                  <a:cubicBezTo>
                    <a:pt x="203200" y="-1764"/>
                    <a:pt x="219075" y="1411"/>
                    <a:pt x="219075" y="1411"/>
                  </a:cubicBezTo>
                  <a:lnTo>
                    <a:pt x="0" y="45861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 54">
              <a:extLst>
                <a:ext uri="{FF2B5EF4-FFF2-40B4-BE49-F238E27FC236}">
                  <a16:creationId xmlns:a16="http://schemas.microsoft.com/office/drawing/2014/main" id="{40F40B3D-0DC0-302B-F44B-07A0A723272A}"/>
                </a:ext>
              </a:extLst>
            </p:cNvPr>
            <p:cNvSpPr/>
            <p:nvPr/>
          </p:nvSpPr>
          <p:spPr>
            <a:xfrm>
              <a:off x="3797297" y="5829296"/>
              <a:ext cx="197317" cy="69940"/>
            </a:xfrm>
            <a:custGeom>
              <a:avLst/>
              <a:gdLst>
                <a:gd name="connsiteX0" fmla="*/ 196853 w 197317"/>
                <a:gd name="connsiteY0" fmla="*/ 4 h 69940"/>
                <a:gd name="connsiteX1" fmla="*/ 142878 w 197317"/>
                <a:gd name="connsiteY1" fmla="*/ 53979 h 69940"/>
                <a:gd name="connsiteX2" fmla="*/ 88903 w 197317"/>
                <a:gd name="connsiteY2" fmla="*/ 69854 h 69940"/>
                <a:gd name="connsiteX3" fmla="*/ 3 w 197317"/>
                <a:gd name="connsiteY3" fmla="*/ 60329 h 69940"/>
                <a:gd name="connsiteX4" fmla="*/ 85728 w 197317"/>
                <a:gd name="connsiteY4" fmla="*/ 60329 h 69940"/>
                <a:gd name="connsiteX5" fmla="*/ 111128 w 197317"/>
                <a:gd name="connsiteY5" fmla="*/ 57154 h 69940"/>
                <a:gd name="connsiteX6" fmla="*/ 196853 w 197317"/>
                <a:gd name="connsiteY6" fmla="*/ 4 h 6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7317" h="69940">
                  <a:moveTo>
                    <a:pt x="196853" y="4"/>
                  </a:moveTo>
                  <a:cubicBezTo>
                    <a:pt x="202145" y="-525"/>
                    <a:pt x="160870" y="42337"/>
                    <a:pt x="142878" y="53979"/>
                  </a:cubicBezTo>
                  <a:cubicBezTo>
                    <a:pt x="124886" y="65621"/>
                    <a:pt x="112715" y="68796"/>
                    <a:pt x="88903" y="69854"/>
                  </a:cubicBezTo>
                  <a:cubicBezTo>
                    <a:pt x="65091" y="70912"/>
                    <a:pt x="532" y="61916"/>
                    <a:pt x="3" y="60329"/>
                  </a:cubicBezTo>
                  <a:cubicBezTo>
                    <a:pt x="-526" y="58742"/>
                    <a:pt x="67207" y="60858"/>
                    <a:pt x="85728" y="60329"/>
                  </a:cubicBezTo>
                  <a:cubicBezTo>
                    <a:pt x="104249" y="59800"/>
                    <a:pt x="97370" y="65092"/>
                    <a:pt x="111128" y="57154"/>
                  </a:cubicBezTo>
                  <a:cubicBezTo>
                    <a:pt x="124886" y="49217"/>
                    <a:pt x="191561" y="533"/>
                    <a:pt x="196853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 55">
              <a:extLst>
                <a:ext uri="{FF2B5EF4-FFF2-40B4-BE49-F238E27FC236}">
                  <a16:creationId xmlns:a16="http://schemas.microsoft.com/office/drawing/2014/main" id="{F6D7D4F3-52A6-155E-1631-F28B513476FB}"/>
                </a:ext>
              </a:extLst>
            </p:cNvPr>
            <p:cNvSpPr/>
            <p:nvPr/>
          </p:nvSpPr>
          <p:spPr>
            <a:xfrm>
              <a:off x="3787407" y="5781595"/>
              <a:ext cx="165581" cy="63589"/>
            </a:xfrm>
            <a:custGeom>
              <a:avLst/>
              <a:gdLst>
                <a:gd name="connsiteX0" fmla="*/ 165468 w 165581"/>
                <a:gd name="connsiteY0" fmla="*/ 63580 h 63589"/>
                <a:gd name="connsiteX1" fmla="*/ 111493 w 165581"/>
                <a:gd name="connsiteY1" fmla="*/ 38180 h 63589"/>
                <a:gd name="connsiteX2" fmla="*/ 73393 w 165581"/>
                <a:gd name="connsiteY2" fmla="*/ 41355 h 63589"/>
                <a:gd name="connsiteX3" fmla="*/ 41643 w 165581"/>
                <a:gd name="connsiteY3" fmla="*/ 50880 h 63589"/>
                <a:gd name="connsiteX4" fmla="*/ 368 w 165581"/>
                <a:gd name="connsiteY4" fmla="*/ 80 h 63589"/>
                <a:gd name="connsiteX5" fmla="*/ 67043 w 165581"/>
                <a:gd name="connsiteY5" fmla="*/ 38180 h 63589"/>
                <a:gd name="connsiteX6" fmla="*/ 70218 w 165581"/>
                <a:gd name="connsiteY6" fmla="*/ 25480 h 63589"/>
                <a:gd name="connsiteX7" fmla="*/ 124193 w 165581"/>
                <a:gd name="connsiteY7" fmla="*/ 35005 h 63589"/>
                <a:gd name="connsiteX8" fmla="*/ 165468 w 165581"/>
                <a:gd name="connsiteY8" fmla="*/ 63580 h 63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5581" h="63589">
                  <a:moveTo>
                    <a:pt x="165468" y="63580"/>
                  </a:moveTo>
                  <a:cubicBezTo>
                    <a:pt x="163351" y="64109"/>
                    <a:pt x="126839" y="41884"/>
                    <a:pt x="111493" y="38180"/>
                  </a:cubicBezTo>
                  <a:cubicBezTo>
                    <a:pt x="96147" y="34476"/>
                    <a:pt x="85035" y="39238"/>
                    <a:pt x="73393" y="41355"/>
                  </a:cubicBezTo>
                  <a:cubicBezTo>
                    <a:pt x="61751" y="43472"/>
                    <a:pt x="53814" y="57759"/>
                    <a:pt x="41643" y="50880"/>
                  </a:cubicBezTo>
                  <a:cubicBezTo>
                    <a:pt x="29472" y="44001"/>
                    <a:pt x="-3865" y="2197"/>
                    <a:pt x="368" y="80"/>
                  </a:cubicBezTo>
                  <a:cubicBezTo>
                    <a:pt x="4601" y="-2037"/>
                    <a:pt x="67043" y="38180"/>
                    <a:pt x="67043" y="38180"/>
                  </a:cubicBezTo>
                  <a:cubicBezTo>
                    <a:pt x="78685" y="42413"/>
                    <a:pt x="60693" y="26009"/>
                    <a:pt x="70218" y="25480"/>
                  </a:cubicBezTo>
                  <a:cubicBezTo>
                    <a:pt x="79743" y="24951"/>
                    <a:pt x="108847" y="27068"/>
                    <a:pt x="124193" y="35005"/>
                  </a:cubicBezTo>
                  <a:cubicBezTo>
                    <a:pt x="139539" y="42942"/>
                    <a:pt x="167585" y="63051"/>
                    <a:pt x="165468" y="635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 56">
              <a:extLst>
                <a:ext uri="{FF2B5EF4-FFF2-40B4-BE49-F238E27FC236}">
                  <a16:creationId xmlns:a16="http://schemas.microsoft.com/office/drawing/2014/main" id="{9D799D5C-7A59-98EB-0545-7A403660CD8D}"/>
                </a:ext>
              </a:extLst>
            </p:cNvPr>
            <p:cNvSpPr/>
            <p:nvPr/>
          </p:nvSpPr>
          <p:spPr>
            <a:xfrm>
              <a:off x="3568688" y="5866931"/>
              <a:ext cx="263537" cy="109081"/>
            </a:xfrm>
            <a:custGeom>
              <a:avLst/>
              <a:gdLst>
                <a:gd name="connsiteX0" fmla="*/ 263537 w 263537"/>
                <a:gd name="connsiteY0" fmla="*/ 469 h 109081"/>
                <a:gd name="connsiteX1" fmla="*/ 206387 w 263537"/>
                <a:gd name="connsiteY1" fmla="*/ 67144 h 109081"/>
                <a:gd name="connsiteX2" fmla="*/ 231787 w 263537"/>
                <a:gd name="connsiteY2" fmla="*/ 89369 h 109081"/>
                <a:gd name="connsiteX3" fmla="*/ 152412 w 263537"/>
                <a:gd name="connsiteY3" fmla="*/ 79844 h 109081"/>
                <a:gd name="connsiteX4" fmla="*/ 107962 w 263537"/>
                <a:gd name="connsiteY4" fmla="*/ 51269 h 109081"/>
                <a:gd name="connsiteX5" fmla="*/ 168287 w 263537"/>
                <a:gd name="connsiteY5" fmla="*/ 108419 h 109081"/>
                <a:gd name="connsiteX6" fmla="*/ 117487 w 263537"/>
                <a:gd name="connsiteY6" fmla="*/ 83019 h 109081"/>
                <a:gd name="connsiteX7" fmla="*/ 82562 w 263537"/>
                <a:gd name="connsiteY7" fmla="*/ 92544 h 109081"/>
                <a:gd name="connsiteX8" fmla="*/ 12 w 263537"/>
                <a:gd name="connsiteY8" fmla="*/ 60794 h 109081"/>
                <a:gd name="connsiteX9" fmla="*/ 76212 w 263537"/>
                <a:gd name="connsiteY9" fmla="*/ 89369 h 109081"/>
                <a:gd name="connsiteX10" fmla="*/ 76212 w 263537"/>
                <a:gd name="connsiteY10" fmla="*/ 63969 h 109081"/>
                <a:gd name="connsiteX11" fmla="*/ 171462 w 263537"/>
                <a:gd name="connsiteY11" fmla="*/ 89369 h 109081"/>
                <a:gd name="connsiteX12" fmla="*/ 155587 w 263537"/>
                <a:gd name="connsiteY12" fmla="*/ 73494 h 109081"/>
                <a:gd name="connsiteX13" fmla="*/ 203212 w 263537"/>
                <a:gd name="connsiteY13" fmla="*/ 67144 h 109081"/>
                <a:gd name="connsiteX14" fmla="*/ 206387 w 263537"/>
                <a:gd name="connsiteY14" fmla="*/ 38569 h 109081"/>
                <a:gd name="connsiteX15" fmla="*/ 263537 w 263537"/>
                <a:gd name="connsiteY15" fmla="*/ 469 h 10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63537" h="109081">
                  <a:moveTo>
                    <a:pt x="263537" y="469"/>
                  </a:moveTo>
                  <a:cubicBezTo>
                    <a:pt x="263537" y="5231"/>
                    <a:pt x="211679" y="52327"/>
                    <a:pt x="206387" y="67144"/>
                  </a:cubicBezTo>
                  <a:cubicBezTo>
                    <a:pt x="201095" y="81961"/>
                    <a:pt x="240783" y="87252"/>
                    <a:pt x="231787" y="89369"/>
                  </a:cubicBezTo>
                  <a:cubicBezTo>
                    <a:pt x="222791" y="91486"/>
                    <a:pt x="173049" y="86194"/>
                    <a:pt x="152412" y="79844"/>
                  </a:cubicBezTo>
                  <a:cubicBezTo>
                    <a:pt x="131775" y="73494"/>
                    <a:pt x="105316" y="46507"/>
                    <a:pt x="107962" y="51269"/>
                  </a:cubicBezTo>
                  <a:cubicBezTo>
                    <a:pt x="110608" y="56031"/>
                    <a:pt x="166700" y="103127"/>
                    <a:pt x="168287" y="108419"/>
                  </a:cubicBezTo>
                  <a:cubicBezTo>
                    <a:pt x="169874" y="113711"/>
                    <a:pt x="131774" y="85665"/>
                    <a:pt x="117487" y="83019"/>
                  </a:cubicBezTo>
                  <a:cubicBezTo>
                    <a:pt x="103200" y="80373"/>
                    <a:pt x="102141" y="96248"/>
                    <a:pt x="82562" y="92544"/>
                  </a:cubicBezTo>
                  <a:cubicBezTo>
                    <a:pt x="62983" y="88840"/>
                    <a:pt x="1070" y="61323"/>
                    <a:pt x="12" y="60794"/>
                  </a:cubicBezTo>
                  <a:cubicBezTo>
                    <a:pt x="-1046" y="60265"/>
                    <a:pt x="63512" y="88840"/>
                    <a:pt x="76212" y="89369"/>
                  </a:cubicBezTo>
                  <a:cubicBezTo>
                    <a:pt x="88912" y="89898"/>
                    <a:pt x="60337" y="63969"/>
                    <a:pt x="76212" y="63969"/>
                  </a:cubicBezTo>
                  <a:cubicBezTo>
                    <a:pt x="92087" y="63969"/>
                    <a:pt x="158233" y="87782"/>
                    <a:pt x="171462" y="89369"/>
                  </a:cubicBezTo>
                  <a:cubicBezTo>
                    <a:pt x="184691" y="90956"/>
                    <a:pt x="150295" y="77198"/>
                    <a:pt x="155587" y="73494"/>
                  </a:cubicBezTo>
                  <a:cubicBezTo>
                    <a:pt x="160879" y="69790"/>
                    <a:pt x="194745" y="72965"/>
                    <a:pt x="203212" y="67144"/>
                  </a:cubicBezTo>
                  <a:cubicBezTo>
                    <a:pt x="211679" y="61323"/>
                    <a:pt x="198979" y="48623"/>
                    <a:pt x="206387" y="38569"/>
                  </a:cubicBezTo>
                  <a:cubicBezTo>
                    <a:pt x="213795" y="28515"/>
                    <a:pt x="263537" y="-4293"/>
                    <a:pt x="263537" y="4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 57">
              <a:extLst>
                <a:ext uri="{FF2B5EF4-FFF2-40B4-BE49-F238E27FC236}">
                  <a16:creationId xmlns:a16="http://schemas.microsoft.com/office/drawing/2014/main" id="{EE8B4D4D-F7F6-F482-DBD9-4643CF90DCD9}"/>
                </a:ext>
              </a:extLst>
            </p:cNvPr>
            <p:cNvSpPr/>
            <p:nvPr/>
          </p:nvSpPr>
          <p:spPr>
            <a:xfrm>
              <a:off x="3510280" y="5889625"/>
              <a:ext cx="291492" cy="53975"/>
            </a:xfrm>
            <a:custGeom>
              <a:avLst/>
              <a:gdLst>
                <a:gd name="connsiteX0" fmla="*/ 1270 w 291492"/>
                <a:gd name="connsiteY0" fmla="*/ 0 h 53975"/>
                <a:gd name="connsiteX1" fmla="*/ 188595 w 291492"/>
                <a:gd name="connsiteY1" fmla="*/ 34925 h 53975"/>
                <a:gd name="connsiteX2" fmla="*/ 226695 w 291492"/>
                <a:gd name="connsiteY2" fmla="*/ 31750 h 53975"/>
                <a:gd name="connsiteX3" fmla="*/ 290195 w 291492"/>
                <a:gd name="connsiteY3" fmla="*/ 9525 h 53975"/>
                <a:gd name="connsiteX4" fmla="*/ 163195 w 291492"/>
                <a:gd name="connsiteY4" fmla="*/ 34925 h 53975"/>
                <a:gd name="connsiteX5" fmla="*/ 125095 w 291492"/>
                <a:gd name="connsiteY5" fmla="*/ 53975 h 53975"/>
                <a:gd name="connsiteX6" fmla="*/ 106045 w 291492"/>
                <a:gd name="connsiteY6" fmla="*/ 34925 h 53975"/>
                <a:gd name="connsiteX7" fmla="*/ 1270 w 291492"/>
                <a:gd name="connsiteY7" fmla="*/ 0 h 53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1492" h="53975">
                  <a:moveTo>
                    <a:pt x="1270" y="0"/>
                  </a:moveTo>
                  <a:cubicBezTo>
                    <a:pt x="15028" y="0"/>
                    <a:pt x="151024" y="29633"/>
                    <a:pt x="188595" y="34925"/>
                  </a:cubicBezTo>
                  <a:cubicBezTo>
                    <a:pt x="226166" y="40217"/>
                    <a:pt x="209762" y="35983"/>
                    <a:pt x="226695" y="31750"/>
                  </a:cubicBezTo>
                  <a:cubicBezTo>
                    <a:pt x="243628" y="27517"/>
                    <a:pt x="300778" y="8996"/>
                    <a:pt x="290195" y="9525"/>
                  </a:cubicBezTo>
                  <a:cubicBezTo>
                    <a:pt x="279612" y="10054"/>
                    <a:pt x="190712" y="27517"/>
                    <a:pt x="163195" y="34925"/>
                  </a:cubicBezTo>
                  <a:cubicBezTo>
                    <a:pt x="135678" y="42333"/>
                    <a:pt x="125095" y="53975"/>
                    <a:pt x="125095" y="53975"/>
                  </a:cubicBezTo>
                  <a:cubicBezTo>
                    <a:pt x="115570" y="53975"/>
                    <a:pt x="122449" y="41804"/>
                    <a:pt x="106045" y="34925"/>
                  </a:cubicBezTo>
                  <a:cubicBezTo>
                    <a:pt x="89641" y="28046"/>
                    <a:pt x="-12488" y="0"/>
                    <a:pt x="127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 58">
              <a:extLst>
                <a:ext uri="{FF2B5EF4-FFF2-40B4-BE49-F238E27FC236}">
                  <a16:creationId xmlns:a16="http://schemas.microsoft.com/office/drawing/2014/main" id="{C20BF615-C4B5-A4DC-859E-A6CF2748F41A}"/>
                </a:ext>
              </a:extLst>
            </p:cNvPr>
            <p:cNvSpPr/>
            <p:nvPr/>
          </p:nvSpPr>
          <p:spPr>
            <a:xfrm>
              <a:off x="3413040" y="5803764"/>
              <a:ext cx="181867" cy="135685"/>
            </a:xfrm>
            <a:custGeom>
              <a:avLst/>
              <a:gdLst>
                <a:gd name="connsiteX0" fmla="*/ 85 w 181867"/>
                <a:gd name="connsiteY0" fmla="*/ 136 h 135685"/>
                <a:gd name="connsiteX1" fmla="*/ 85810 w 181867"/>
                <a:gd name="connsiteY1" fmla="*/ 47761 h 135685"/>
                <a:gd name="connsiteX2" fmla="*/ 79460 w 181867"/>
                <a:gd name="connsiteY2" fmla="*/ 82686 h 135685"/>
                <a:gd name="connsiteX3" fmla="*/ 181060 w 181867"/>
                <a:gd name="connsiteY3" fmla="*/ 130311 h 135685"/>
                <a:gd name="connsiteX4" fmla="*/ 123910 w 181867"/>
                <a:gd name="connsiteY4" fmla="*/ 130311 h 135685"/>
                <a:gd name="connsiteX5" fmla="*/ 66760 w 181867"/>
                <a:gd name="connsiteY5" fmla="*/ 92211 h 135685"/>
                <a:gd name="connsiteX6" fmla="*/ 92160 w 181867"/>
                <a:gd name="connsiteY6" fmla="*/ 98561 h 135685"/>
                <a:gd name="connsiteX7" fmla="*/ 69935 w 181867"/>
                <a:gd name="connsiteY7" fmla="*/ 63636 h 135685"/>
                <a:gd name="connsiteX8" fmla="*/ 85 w 181867"/>
                <a:gd name="connsiteY8" fmla="*/ 136 h 135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1867" h="135685">
                  <a:moveTo>
                    <a:pt x="85" y="136"/>
                  </a:moveTo>
                  <a:cubicBezTo>
                    <a:pt x="2731" y="-2510"/>
                    <a:pt x="72581" y="34003"/>
                    <a:pt x="85810" y="47761"/>
                  </a:cubicBezTo>
                  <a:cubicBezTo>
                    <a:pt x="99039" y="61519"/>
                    <a:pt x="63585" y="68928"/>
                    <a:pt x="79460" y="82686"/>
                  </a:cubicBezTo>
                  <a:cubicBezTo>
                    <a:pt x="95335" y="96444"/>
                    <a:pt x="173652" y="122374"/>
                    <a:pt x="181060" y="130311"/>
                  </a:cubicBezTo>
                  <a:cubicBezTo>
                    <a:pt x="188468" y="138249"/>
                    <a:pt x="142960" y="136661"/>
                    <a:pt x="123910" y="130311"/>
                  </a:cubicBezTo>
                  <a:cubicBezTo>
                    <a:pt x="104860" y="123961"/>
                    <a:pt x="72052" y="97503"/>
                    <a:pt x="66760" y="92211"/>
                  </a:cubicBezTo>
                  <a:cubicBezTo>
                    <a:pt x="61468" y="86919"/>
                    <a:pt x="91631" y="103324"/>
                    <a:pt x="92160" y="98561"/>
                  </a:cubicBezTo>
                  <a:cubicBezTo>
                    <a:pt x="92689" y="93799"/>
                    <a:pt x="82635" y="78453"/>
                    <a:pt x="69935" y="63636"/>
                  </a:cubicBezTo>
                  <a:cubicBezTo>
                    <a:pt x="57235" y="48819"/>
                    <a:pt x="-2561" y="2782"/>
                    <a:pt x="85" y="1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 59">
              <a:extLst>
                <a:ext uri="{FF2B5EF4-FFF2-40B4-BE49-F238E27FC236}">
                  <a16:creationId xmlns:a16="http://schemas.microsoft.com/office/drawing/2014/main" id="{6E9F1546-8412-D1D7-EB09-37A9AFF2BE02}"/>
                </a:ext>
              </a:extLst>
            </p:cNvPr>
            <p:cNvSpPr/>
            <p:nvPr/>
          </p:nvSpPr>
          <p:spPr>
            <a:xfrm>
              <a:off x="3533614" y="5711565"/>
              <a:ext cx="258635" cy="187651"/>
            </a:xfrm>
            <a:custGeom>
              <a:avLst/>
              <a:gdLst>
                <a:gd name="connsiteX0" fmla="*/ 3336 w 258635"/>
                <a:gd name="connsiteY0" fmla="*/ 16135 h 187651"/>
                <a:gd name="connsiteX1" fmla="*/ 16036 w 258635"/>
                <a:gd name="connsiteY1" fmla="*/ 92335 h 187651"/>
                <a:gd name="connsiteX2" fmla="*/ 38261 w 258635"/>
                <a:gd name="connsiteY2" fmla="*/ 155835 h 187651"/>
                <a:gd name="connsiteX3" fmla="*/ 123986 w 258635"/>
                <a:gd name="connsiteY3" fmla="*/ 187585 h 187651"/>
                <a:gd name="connsiteX4" fmla="*/ 203361 w 258635"/>
                <a:gd name="connsiteY4" fmla="*/ 162185 h 187651"/>
                <a:gd name="connsiteX5" fmla="*/ 250986 w 258635"/>
                <a:gd name="connsiteY5" fmla="*/ 98685 h 187651"/>
                <a:gd name="connsiteX6" fmla="*/ 257336 w 258635"/>
                <a:gd name="connsiteY6" fmla="*/ 51060 h 187651"/>
                <a:gd name="connsiteX7" fmla="*/ 238286 w 258635"/>
                <a:gd name="connsiteY7" fmla="*/ 28835 h 187651"/>
                <a:gd name="connsiteX8" fmla="*/ 130336 w 258635"/>
                <a:gd name="connsiteY8" fmla="*/ 9785 h 187651"/>
                <a:gd name="connsiteX9" fmla="*/ 79536 w 258635"/>
                <a:gd name="connsiteY9" fmla="*/ 260 h 187651"/>
                <a:gd name="connsiteX10" fmla="*/ 3336 w 258635"/>
                <a:gd name="connsiteY10" fmla="*/ 16135 h 187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8635" h="187651">
                  <a:moveTo>
                    <a:pt x="3336" y="16135"/>
                  </a:moveTo>
                  <a:cubicBezTo>
                    <a:pt x="-7247" y="31481"/>
                    <a:pt x="10215" y="69052"/>
                    <a:pt x="16036" y="92335"/>
                  </a:cubicBezTo>
                  <a:cubicBezTo>
                    <a:pt x="21857" y="115618"/>
                    <a:pt x="20269" y="139960"/>
                    <a:pt x="38261" y="155835"/>
                  </a:cubicBezTo>
                  <a:cubicBezTo>
                    <a:pt x="56253" y="171710"/>
                    <a:pt x="96469" y="186527"/>
                    <a:pt x="123986" y="187585"/>
                  </a:cubicBezTo>
                  <a:cubicBezTo>
                    <a:pt x="151503" y="188643"/>
                    <a:pt x="182194" y="177002"/>
                    <a:pt x="203361" y="162185"/>
                  </a:cubicBezTo>
                  <a:cubicBezTo>
                    <a:pt x="224528" y="147368"/>
                    <a:pt x="241990" y="117206"/>
                    <a:pt x="250986" y="98685"/>
                  </a:cubicBezTo>
                  <a:cubicBezTo>
                    <a:pt x="259982" y="80164"/>
                    <a:pt x="259453" y="62702"/>
                    <a:pt x="257336" y="51060"/>
                  </a:cubicBezTo>
                  <a:cubicBezTo>
                    <a:pt x="255219" y="39418"/>
                    <a:pt x="259452" y="35714"/>
                    <a:pt x="238286" y="28835"/>
                  </a:cubicBezTo>
                  <a:cubicBezTo>
                    <a:pt x="217120" y="21956"/>
                    <a:pt x="130336" y="9785"/>
                    <a:pt x="130336" y="9785"/>
                  </a:cubicBezTo>
                  <a:cubicBezTo>
                    <a:pt x="103878" y="5023"/>
                    <a:pt x="99644" y="1318"/>
                    <a:pt x="79536" y="260"/>
                  </a:cubicBezTo>
                  <a:cubicBezTo>
                    <a:pt x="59428" y="-798"/>
                    <a:pt x="13919" y="789"/>
                    <a:pt x="3336" y="1613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円/楕円 60">
              <a:extLst>
                <a:ext uri="{FF2B5EF4-FFF2-40B4-BE49-F238E27FC236}">
                  <a16:creationId xmlns:a16="http://schemas.microsoft.com/office/drawing/2014/main" id="{14A8E722-1FA2-72E0-B838-BE49D9A71CC1}"/>
                </a:ext>
              </a:extLst>
            </p:cNvPr>
            <p:cNvSpPr/>
            <p:nvPr/>
          </p:nvSpPr>
          <p:spPr>
            <a:xfrm>
              <a:off x="3632145" y="5744569"/>
              <a:ext cx="60500" cy="605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 61">
              <a:extLst>
                <a:ext uri="{FF2B5EF4-FFF2-40B4-BE49-F238E27FC236}">
                  <a16:creationId xmlns:a16="http://schemas.microsoft.com/office/drawing/2014/main" id="{2E3046F1-6F07-E758-BAD0-3C41F77AB957}"/>
                </a:ext>
              </a:extLst>
            </p:cNvPr>
            <p:cNvSpPr/>
            <p:nvPr/>
          </p:nvSpPr>
          <p:spPr>
            <a:xfrm>
              <a:off x="3408636" y="5794223"/>
              <a:ext cx="303059" cy="171602"/>
            </a:xfrm>
            <a:custGeom>
              <a:avLst/>
              <a:gdLst>
                <a:gd name="connsiteX0" fmla="*/ 17189 w 303059"/>
                <a:gd name="connsiteY0" fmla="*/ 152 h 171602"/>
                <a:gd name="connsiteX1" fmla="*/ 20364 w 303059"/>
                <a:gd name="connsiteY1" fmla="*/ 85877 h 171602"/>
                <a:gd name="connsiteX2" fmla="*/ 80689 w 303059"/>
                <a:gd name="connsiteY2" fmla="*/ 149377 h 171602"/>
                <a:gd name="connsiteX3" fmla="*/ 48939 w 303059"/>
                <a:gd name="connsiteY3" fmla="*/ 143027 h 171602"/>
                <a:gd name="connsiteX4" fmla="*/ 169589 w 303059"/>
                <a:gd name="connsiteY4" fmla="*/ 155727 h 171602"/>
                <a:gd name="connsiteX5" fmla="*/ 172764 w 303059"/>
                <a:gd name="connsiteY5" fmla="*/ 171602 h 171602"/>
                <a:gd name="connsiteX6" fmla="*/ 302939 w 303059"/>
                <a:gd name="connsiteY6" fmla="*/ 155727 h 171602"/>
                <a:gd name="connsiteX7" fmla="*/ 198164 w 303059"/>
                <a:gd name="connsiteY7" fmla="*/ 158902 h 171602"/>
                <a:gd name="connsiteX8" fmla="*/ 80689 w 303059"/>
                <a:gd name="connsiteY8" fmla="*/ 162077 h 171602"/>
                <a:gd name="connsiteX9" fmla="*/ 55289 w 303059"/>
                <a:gd name="connsiteY9" fmla="*/ 130327 h 171602"/>
                <a:gd name="connsiteX10" fmla="*/ 1314 w 303059"/>
                <a:gd name="connsiteY10" fmla="*/ 95402 h 171602"/>
                <a:gd name="connsiteX11" fmla="*/ 17189 w 303059"/>
                <a:gd name="connsiteY11" fmla="*/ 108102 h 171602"/>
                <a:gd name="connsiteX12" fmla="*/ 17189 w 303059"/>
                <a:gd name="connsiteY12" fmla="*/ 152 h 171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3059" h="171602">
                  <a:moveTo>
                    <a:pt x="17189" y="152"/>
                  </a:moveTo>
                  <a:cubicBezTo>
                    <a:pt x="17718" y="-3552"/>
                    <a:pt x="9781" y="61006"/>
                    <a:pt x="20364" y="85877"/>
                  </a:cubicBezTo>
                  <a:cubicBezTo>
                    <a:pt x="30947" y="110748"/>
                    <a:pt x="75926" y="139852"/>
                    <a:pt x="80689" y="149377"/>
                  </a:cubicBezTo>
                  <a:cubicBezTo>
                    <a:pt x="85452" y="158902"/>
                    <a:pt x="34122" y="141969"/>
                    <a:pt x="48939" y="143027"/>
                  </a:cubicBezTo>
                  <a:cubicBezTo>
                    <a:pt x="63756" y="144085"/>
                    <a:pt x="169589" y="155727"/>
                    <a:pt x="169589" y="155727"/>
                  </a:cubicBezTo>
                  <a:cubicBezTo>
                    <a:pt x="190226" y="160489"/>
                    <a:pt x="150539" y="171602"/>
                    <a:pt x="172764" y="171602"/>
                  </a:cubicBezTo>
                  <a:cubicBezTo>
                    <a:pt x="194989" y="171602"/>
                    <a:pt x="298706" y="157844"/>
                    <a:pt x="302939" y="155727"/>
                  </a:cubicBezTo>
                  <a:cubicBezTo>
                    <a:pt x="307172" y="153610"/>
                    <a:pt x="198164" y="158902"/>
                    <a:pt x="198164" y="158902"/>
                  </a:cubicBezTo>
                  <a:cubicBezTo>
                    <a:pt x="161122" y="159960"/>
                    <a:pt x="104501" y="166839"/>
                    <a:pt x="80689" y="162077"/>
                  </a:cubicBezTo>
                  <a:cubicBezTo>
                    <a:pt x="56877" y="157315"/>
                    <a:pt x="68518" y="141439"/>
                    <a:pt x="55289" y="130327"/>
                  </a:cubicBezTo>
                  <a:cubicBezTo>
                    <a:pt x="42060" y="119215"/>
                    <a:pt x="1314" y="95402"/>
                    <a:pt x="1314" y="95402"/>
                  </a:cubicBezTo>
                  <a:cubicBezTo>
                    <a:pt x="-5036" y="91698"/>
                    <a:pt x="13485" y="118685"/>
                    <a:pt x="17189" y="108102"/>
                  </a:cubicBezTo>
                  <a:cubicBezTo>
                    <a:pt x="20893" y="97519"/>
                    <a:pt x="16660" y="3856"/>
                    <a:pt x="17189" y="1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 62">
              <a:extLst>
                <a:ext uri="{FF2B5EF4-FFF2-40B4-BE49-F238E27FC236}">
                  <a16:creationId xmlns:a16="http://schemas.microsoft.com/office/drawing/2014/main" id="{DE5CC5F8-3D4F-5F9B-E222-69F76604E4C9}"/>
                </a:ext>
              </a:extLst>
            </p:cNvPr>
            <p:cNvSpPr/>
            <p:nvPr/>
          </p:nvSpPr>
          <p:spPr>
            <a:xfrm>
              <a:off x="3959216" y="5689518"/>
              <a:ext cx="132539" cy="211828"/>
            </a:xfrm>
            <a:custGeom>
              <a:avLst/>
              <a:gdLst>
                <a:gd name="connsiteX0" fmla="*/ 9 w 132539"/>
                <a:gd name="connsiteY0" fmla="*/ 82 h 211828"/>
                <a:gd name="connsiteX1" fmla="*/ 101609 w 132539"/>
                <a:gd name="connsiteY1" fmla="*/ 95332 h 211828"/>
                <a:gd name="connsiteX2" fmla="*/ 95259 w 132539"/>
                <a:gd name="connsiteY2" fmla="*/ 57232 h 211828"/>
                <a:gd name="connsiteX3" fmla="*/ 130184 w 132539"/>
                <a:gd name="connsiteY3" fmla="*/ 209632 h 211828"/>
                <a:gd name="connsiteX4" fmla="*/ 127009 w 132539"/>
                <a:gd name="connsiteY4" fmla="*/ 142957 h 211828"/>
                <a:gd name="connsiteX5" fmla="*/ 107959 w 132539"/>
                <a:gd name="connsiteY5" fmla="*/ 79457 h 211828"/>
                <a:gd name="connsiteX6" fmla="*/ 9 w 132539"/>
                <a:gd name="connsiteY6" fmla="*/ 82 h 211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2539" h="211828">
                  <a:moveTo>
                    <a:pt x="9" y="82"/>
                  </a:moveTo>
                  <a:cubicBezTo>
                    <a:pt x="-1049" y="2728"/>
                    <a:pt x="85734" y="85807"/>
                    <a:pt x="101609" y="95332"/>
                  </a:cubicBezTo>
                  <a:cubicBezTo>
                    <a:pt x="117484" y="104857"/>
                    <a:pt x="90497" y="38182"/>
                    <a:pt x="95259" y="57232"/>
                  </a:cubicBezTo>
                  <a:cubicBezTo>
                    <a:pt x="100021" y="76282"/>
                    <a:pt x="124892" y="195345"/>
                    <a:pt x="130184" y="209632"/>
                  </a:cubicBezTo>
                  <a:cubicBezTo>
                    <a:pt x="135476" y="223919"/>
                    <a:pt x="130713" y="164653"/>
                    <a:pt x="127009" y="142957"/>
                  </a:cubicBezTo>
                  <a:cubicBezTo>
                    <a:pt x="123305" y="121261"/>
                    <a:pt x="125951" y="100095"/>
                    <a:pt x="107959" y="79457"/>
                  </a:cubicBezTo>
                  <a:cubicBezTo>
                    <a:pt x="89967" y="58820"/>
                    <a:pt x="1067" y="-2564"/>
                    <a:pt x="9" y="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4" name="フリーフォーム 1023">
              <a:extLst>
                <a:ext uri="{FF2B5EF4-FFF2-40B4-BE49-F238E27FC236}">
                  <a16:creationId xmlns:a16="http://schemas.microsoft.com/office/drawing/2014/main" id="{4B4EA019-F51F-2D8F-C952-BAE04DD9AC73}"/>
                </a:ext>
              </a:extLst>
            </p:cNvPr>
            <p:cNvSpPr/>
            <p:nvPr/>
          </p:nvSpPr>
          <p:spPr>
            <a:xfrm>
              <a:off x="4016375" y="5536499"/>
              <a:ext cx="109601" cy="305573"/>
            </a:xfrm>
            <a:custGeom>
              <a:avLst/>
              <a:gdLst>
                <a:gd name="connsiteX0" fmla="*/ 0 w 109601"/>
                <a:gd name="connsiteY0" fmla="*/ 701 h 305573"/>
                <a:gd name="connsiteX1" fmla="*/ 73025 w 109601"/>
                <a:gd name="connsiteY1" fmla="*/ 130876 h 305573"/>
                <a:gd name="connsiteX2" fmla="*/ 85725 w 109601"/>
                <a:gd name="connsiteY2" fmla="*/ 194376 h 305573"/>
                <a:gd name="connsiteX3" fmla="*/ 104775 w 109601"/>
                <a:gd name="connsiteY3" fmla="*/ 305501 h 305573"/>
                <a:gd name="connsiteX4" fmla="*/ 107950 w 109601"/>
                <a:gd name="connsiteY4" fmla="*/ 210251 h 305573"/>
                <a:gd name="connsiteX5" fmla="*/ 82550 w 109601"/>
                <a:gd name="connsiteY5" fmla="*/ 140401 h 305573"/>
                <a:gd name="connsiteX6" fmla="*/ 85725 w 109601"/>
                <a:gd name="connsiteY6" fmla="*/ 207076 h 305573"/>
                <a:gd name="connsiteX7" fmla="*/ 73025 w 109601"/>
                <a:gd name="connsiteY7" fmla="*/ 83251 h 305573"/>
                <a:gd name="connsiteX8" fmla="*/ 0 w 109601"/>
                <a:gd name="connsiteY8" fmla="*/ 701 h 30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9601" h="305573">
                  <a:moveTo>
                    <a:pt x="0" y="701"/>
                  </a:moveTo>
                  <a:cubicBezTo>
                    <a:pt x="0" y="8638"/>
                    <a:pt x="58738" y="98597"/>
                    <a:pt x="73025" y="130876"/>
                  </a:cubicBezTo>
                  <a:cubicBezTo>
                    <a:pt x="87313" y="163155"/>
                    <a:pt x="80433" y="165272"/>
                    <a:pt x="85725" y="194376"/>
                  </a:cubicBezTo>
                  <a:cubicBezTo>
                    <a:pt x="91017" y="223480"/>
                    <a:pt x="101071" y="302855"/>
                    <a:pt x="104775" y="305501"/>
                  </a:cubicBezTo>
                  <a:cubicBezTo>
                    <a:pt x="108479" y="308147"/>
                    <a:pt x="111654" y="237768"/>
                    <a:pt x="107950" y="210251"/>
                  </a:cubicBezTo>
                  <a:cubicBezTo>
                    <a:pt x="104246" y="182734"/>
                    <a:pt x="86254" y="140930"/>
                    <a:pt x="82550" y="140401"/>
                  </a:cubicBezTo>
                  <a:cubicBezTo>
                    <a:pt x="78846" y="139872"/>
                    <a:pt x="87313" y="216601"/>
                    <a:pt x="85725" y="207076"/>
                  </a:cubicBezTo>
                  <a:cubicBezTo>
                    <a:pt x="84138" y="197551"/>
                    <a:pt x="83079" y="112355"/>
                    <a:pt x="73025" y="83251"/>
                  </a:cubicBezTo>
                  <a:cubicBezTo>
                    <a:pt x="62971" y="54147"/>
                    <a:pt x="0" y="-7236"/>
                    <a:pt x="0" y="7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5" name="フリーフォーム 1024">
              <a:extLst>
                <a:ext uri="{FF2B5EF4-FFF2-40B4-BE49-F238E27FC236}">
                  <a16:creationId xmlns:a16="http://schemas.microsoft.com/office/drawing/2014/main" id="{79890A30-0008-2FED-6B14-1ECB2742269F}"/>
                </a:ext>
              </a:extLst>
            </p:cNvPr>
            <p:cNvSpPr/>
            <p:nvPr/>
          </p:nvSpPr>
          <p:spPr>
            <a:xfrm>
              <a:off x="4216254" y="5543550"/>
              <a:ext cx="212874" cy="285633"/>
            </a:xfrm>
            <a:custGeom>
              <a:avLst/>
              <a:gdLst>
                <a:gd name="connsiteX0" fmla="*/ 146 w 212874"/>
                <a:gd name="connsiteY0" fmla="*/ 0 h 285633"/>
                <a:gd name="connsiteX1" fmla="*/ 66821 w 212874"/>
                <a:gd name="connsiteY1" fmla="*/ 139700 h 285633"/>
                <a:gd name="connsiteX2" fmla="*/ 123971 w 212874"/>
                <a:gd name="connsiteY2" fmla="*/ 276225 h 285633"/>
                <a:gd name="connsiteX3" fmla="*/ 120796 w 212874"/>
                <a:gd name="connsiteY3" fmla="*/ 260350 h 285633"/>
                <a:gd name="connsiteX4" fmla="*/ 139846 w 212874"/>
                <a:gd name="connsiteY4" fmla="*/ 152400 h 285633"/>
                <a:gd name="connsiteX5" fmla="*/ 212871 w 212874"/>
                <a:gd name="connsiteY5" fmla="*/ 22225 h 285633"/>
                <a:gd name="connsiteX6" fmla="*/ 136671 w 212874"/>
                <a:gd name="connsiteY6" fmla="*/ 139700 h 285633"/>
                <a:gd name="connsiteX7" fmla="*/ 120796 w 212874"/>
                <a:gd name="connsiteY7" fmla="*/ 196850 h 285633"/>
                <a:gd name="connsiteX8" fmla="*/ 85871 w 212874"/>
                <a:gd name="connsiteY8" fmla="*/ 139700 h 285633"/>
                <a:gd name="connsiteX9" fmla="*/ 146 w 212874"/>
                <a:gd name="connsiteY9" fmla="*/ 0 h 285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2874" h="285633">
                  <a:moveTo>
                    <a:pt x="146" y="0"/>
                  </a:moveTo>
                  <a:cubicBezTo>
                    <a:pt x="-3029" y="0"/>
                    <a:pt x="46184" y="93663"/>
                    <a:pt x="66821" y="139700"/>
                  </a:cubicBezTo>
                  <a:cubicBezTo>
                    <a:pt x="87459" y="185738"/>
                    <a:pt x="114975" y="256117"/>
                    <a:pt x="123971" y="276225"/>
                  </a:cubicBezTo>
                  <a:cubicBezTo>
                    <a:pt x="132967" y="296333"/>
                    <a:pt x="118150" y="280987"/>
                    <a:pt x="120796" y="260350"/>
                  </a:cubicBezTo>
                  <a:cubicBezTo>
                    <a:pt x="123442" y="239713"/>
                    <a:pt x="124500" y="192087"/>
                    <a:pt x="139846" y="152400"/>
                  </a:cubicBezTo>
                  <a:cubicBezTo>
                    <a:pt x="155192" y="112713"/>
                    <a:pt x="213400" y="24342"/>
                    <a:pt x="212871" y="22225"/>
                  </a:cubicBezTo>
                  <a:cubicBezTo>
                    <a:pt x="212342" y="20108"/>
                    <a:pt x="152017" y="110596"/>
                    <a:pt x="136671" y="139700"/>
                  </a:cubicBezTo>
                  <a:cubicBezTo>
                    <a:pt x="121325" y="168804"/>
                    <a:pt x="129263" y="196850"/>
                    <a:pt x="120796" y="196850"/>
                  </a:cubicBezTo>
                  <a:cubicBezTo>
                    <a:pt x="112329" y="196850"/>
                    <a:pt x="103863" y="167746"/>
                    <a:pt x="85871" y="139700"/>
                  </a:cubicBezTo>
                  <a:cubicBezTo>
                    <a:pt x="67879" y="111654"/>
                    <a:pt x="3321" y="0"/>
                    <a:pt x="146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7" name="フリーフォーム 1026">
              <a:extLst>
                <a:ext uri="{FF2B5EF4-FFF2-40B4-BE49-F238E27FC236}">
                  <a16:creationId xmlns:a16="http://schemas.microsoft.com/office/drawing/2014/main" id="{A5920BAF-6DFD-90E0-ADDF-C6208D0EA4A0}"/>
                </a:ext>
              </a:extLst>
            </p:cNvPr>
            <p:cNvSpPr/>
            <p:nvPr/>
          </p:nvSpPr>
          <p:spPr>
            <a:xfrm>
              <a:off x="4113651" y="5921368"/>
              <a:ext cx="82200" cy="462496"/>
            </a:xfrm>
            <a:custGeom>
              <a:avLst/>
              <a:gdLst>
                <a:gd name="connsiteX0" fmla="*/ 17024 w 82200"/>
                <a:gd name="connsiteY0" fmla="*/ 7 h 462496"/>
                <a:gd name="connsiteX1" fmla="*/ 23374 w 82200"/>
                <a:gd name="connsiteY1" fmla="*/ 187332 h 462496"/>
                <a:gd name="connsiteX2" fmla="*/ 77349 w 82200"/>
                <a:gd name="connsiteY2" fmla="*/ 450857 h 462496"/>
                <a:gd name="connsiteX3" fmla="*/ 70999 w 82200"/>
                <a:gd name="connsiteY3" fmla="*/ 393707 h 462496"/>
                <a:gd name="connsiteX4" fmla="*/ 1149 w 82200"/>
                <a:gd name="connsiteY4" fmla="*/ 193682 h 462496"/>
                <a:gd name="connsiteX5" fmla="*/ 17024 w 82200"/>
                <a:gd name="connsiteY5" fmla="*/ 7 h 462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200" h="462496">
                  <a:moveTo>
                    <a:pt x="17024" y="7"/>
                  </a:moveTo>
                  <a:cubicBezTo>
                    <a:pt x="20728" y="-1051"/>
                    <a:pt x="13320" y="112190"/>
                    <a:pt x="23374" y="187332"/>
                  </a:cubicBezTo>
                  <a:cubicBezTo>
                    <a:pt x="33428" y="262474"/>
                    <a:pt x="69412" y="416461"/>
                    <a:pt x="77349" y="450857"/>
                  </a:cubicBezTo>
                  <a:cubicBezTo>
                    <a:pt x="85286" y="485253"/>
                    <a:pt x="83699" y="436570"/>
                    <a:pt x="70999" y="393707"/>
                  </a:cubicBezTo>
                  <a:cubicBezTo>
                    <a:pt x="58299" y="350845"/>
                    <a:pt x="6970" y="258240"/>
                    <a:pt x="1149" y="193682"/>
                  </a:cubicBezTo>
                  <a:cubicBezTo>
                    <a:pt x="-4672" y="129124"/>
                    <a:pt x="13320" y="1065"/>
                    <a:pt x="17024" y="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8" name="フリーフォーム 1027">
              <a:extLst>
                <a:ext uri="{FF2B5EF4-FFF2-40B4-BE49-F238E27FC236}">
                  <a16:creationId xmlns:a16="http://schemas.microsoft.com/office/drawing/2014/main" id="{CE5F1AF5-4BA6-0A1D-0D50-AD7183347BD7}"/>
                </a:ext>
              </a:extLst>
            </p:cNvPr>
            <p:cNvSpPr/>
            <p:nvPr/>
          </p:nvSpPr>
          <p:spPr>
            <a:xfrm>
              <a:off x="4088068" y="6038415"/>
              <a:ext cx="52132" cy="368992"/>
            </a:xfrm>
            <a:custGeom>
              <a:avLst/>
              <a:gdLst>
                <a:gd name="connsiteX0" fmla="*/ 14032 w 52132"/>
                <a:gd name="connsiteY0" fmla="*/ 435 h 368992"/>
                <a:gd name="connsiteX1" fmla="*/ 33082 w 52132"/>
                <a:gd name="connsiteY1" fmla="*/ 254435 h 368992"/>
                <a:gd name="connsiteX2" fmla="*/ 52132 w 52132"/>
                <a:gd name="connsiteY2" fmla="*/ 368735 h 368992"/>
                <a:gd name="connsiteX3" fmla="*/ 33082 w 52132"/>
                <a:gd name="connsiteY3" fmla="*/ 279835 h 368992"/>
                <a:gd name="connsiteX4" fmla="*/ 1332 w 52132"/>
                <a:gd name="connsiteY4" fmla="*/ 102035 h 368992"/>
                <a:gd name="connsiteX5" fmla="*/ 7682 w 52132"/>
                <a:gd name="connsiteY5" fmla="*/ 190935 h 368992"/>
                <a:gd name="connsiteX6" fmla="*/ 14032 w 52132"/>
                <a:gd name="connsiteY6" fmla="*/ 435 h 368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132" h="368992">
                  <a:moveTo>
                    <a:pt x="14032" y="435"/>
                  </a:moveTo>
                  <a:cubicBezTo>
                    <a:pt x="18265" y="11018"/>
                    <a:pt x="26732" y="193052"/>
                    <a:pt x="33082" y="254435"/>
                  </a:cubicBezTo>
                  <a:cubicBezTo>
                    <a:pt x="39432" y="315818"/>
                    <a:pt x="52132" y="364502"/>
                    <a:pt x="52132" y="368735"/>
                  </a:cubicBezTo>
                  <a:cubicBezTo>
                    <a:pt x="52132" y="372968"/>
                    <a:pt x="41549" y="324285"/>
                    <a:pt x="33082" y="279835"/>
                  </a:cubicBezTo>
                  <a:cubicBezTo>
                    <a:pt x="24615" y="235385"/>
                    <a:pt x="5565" y="116852"/>
                    <a:pt x="1332" y="102035"/>
                  </a:cubicBezTo>
                  <a:cubicBezTo>
                    <a:pt x="-2901" y="87218"/>
                    <a:pt x="3978" y="206281"/>
                    <a:pt x="7682" y="190935"/>
                  </a:cubicBezTo>
                  <a:cubicBezTo>
                    <a:pt x="11386" y="175589"/>
                    <a:pt x="9799" y="-10148"/>
                    <a:pt x="14032" y="4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9" name="フリーフォーム 1028">
              <a:extLst>
                <a:ext uri="{FF2B5EF4-FFF2-40B4-BE49-F238E27FC236}">
                  <a16:creationId xmlns:a16="http://schemas.microsoft.com/office/drawing/2014/main" id="{7D9AA847-C13D-A277-3111-43D3735EA9CD}"/>
                </a:ext>
              </a:extLst>
            </p:cNvPr>
            <p:cNvSpPr/>
            <p:nvPr/>
          </p:nvSpPr>
          <p:spPr>
            <a:xfrm>
              <a:off x="3965539" y="5743447"/>
              <a:ext cx="71563" cy="190672"/>
            </a:xfrm>
            <a:custGeom>
              <a:avLst/>
              <a:gdLst>
                <a:gd name="connsiteX0" fmla="*/ 36 w 71563"/>
                <a:gd name="connsiteY0" fmla="*/ 128 h 190672"/>
                <a:gd name="connsiteX1" fmla="*/ 60361 w 71563"/>
                <a:gd name="connsiteY1" fmla="*/ 85853 h 190672"/>
                <a:gd name="connsiteX2" fmla="*/ 63536 w 71563"/>
                <a:gd name="connsiteY2" fmla="*/ 190628 h 190672"/>
                <a:gd name="connsiteX3" fmla="*/ 63536 w 71563"/>
                <a:gd name="connsiteY3" fmla="*/ 98553 h 190672"/>
                <a:gd name="connsiteX4" fmla="*/ 69886 w 71563"/>
                <a:gd name="connsiteY4" fmla="*/ 66803 h 190672"/>
                <a:gd name="connsiteX5" fmla="*/ 36 w 71563"/>
                <a:gd name="connsiteY5" fmla="*/ 128 h 190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563" h="190672">
                  <a:moveTo>
                    <a:pt x="36" y="128"/>
                  </a:moveTo>
                  <a:cubicBezTo>
                    <a:pt x="-1551" y="3303"/>
                    <a:pt x="49778" y="54103"/>
                    <a:pt x="60361" y="85853"/>
                  </a:cubicBezTo>
                  <a:cubicBezTo>
                    <a:pt x="70944" y="117603"/>
                    <a:pt x="63007" y="188511"/>
                    <a:pt x="63536" y="190628"/>
                  </a:cubicBezTo>
                  <a:cubicBezTo>
                    <a:pt x="64065" y="192745"/>
                    <a:pt x="62478" y="119190"/>
                    <a:pt x="63536" y="98553"/>
                  </a:cubicBezTo>
                  <a:cubicBezTo>
                    <a:pt x="64594" y="77916"/>
                    <a:pt x="75707" y="80032"/>
                    <a:pt x="69886" y="66803"/>
                  </a:cubicBezTo>
                  <a:cubicBezTo>
                    <a:pt x="64065" y="53574"/>
                    <a:pt x="1623" y="-3047"/>
                    <a:pt x="36" y="1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0" name="フリーフォーム 1029">
              <a:extLst>
                <a:ext uri="{FF2B5EF4-FFF2-40B4-BE49-F238E27FC236}">
                  <a16:creationId xmlns:a16="http://schemas.microsoft.com/office/drawing/2014/main" id="{265C1807-7D97-830D-CD3E-2BE086607985}"/>
                </a:ext>
              </a:extLst>
            </p:cNvPr>
            <p:cNvSpPr/>
            <p:nvPr/>
          </p:nvSpPr>
          <p:spPr>
            <a:xfrm>
              <a:off x="3456264" y="5892886"/>
              <a:ext cx="529403" cy="173271"/>
            </a:xfrm>
            <a:custGeom>
              <a:avLst/>
              <a:gdLst>
                <a:gd name="connsiteX0" fmla="*/ 515661 w 529403"/>
                <a:gd name="connsiteY0" fmla="*/ 6264 h 173271"/>
                <a:gd name="connsiteX1" fmla="*/ 223561 w 529403"/>
                <a:gd name="connsiteY1" fmla="*/ 161839 h 173271"/>
                <a:gd name="connsiteX2" fmla="*/ 337861 w 529403"/>
                <a:gd name="connsiteY2" fmla="*/ 123739 h 173271"/>
                <a:gd name="connsiteX3" fmla="*/ 166411 w 529403"/>
                <a:gd name="connsiteY3" fmla="*/ 165014 h 173271"/>
                <a:gd name="connsiteX4" fmla="*/ 14011 w 529403"/>
                <a:gd name="connsiteY4" fmla="*/ 171364 h 173271"/>
                <a:gd name="connsiteX5" fmla="*/ 112436 w 529403"/>
                <a:gd name="connsiteY5" fmla="*/ 171364 h 173271"/>
                <a:gd name="connsiteX6" fmla="*/ 1311 w 529403"/>
                <a:gd name="connsiteY6" fmla="*/ 149139 h 173271"/>
                <a:gd name="connsiteX7" fmla="*/ 204511 w 529403"/>
                <a:gd name="connsiteY7" fmla="*/ 139614 h 173271"/>
                <a:gd name="connsiteX8" fmla="*/ 321986 w 529403"/>
                <a:gd name="connsiteY8" fmla="*/ 114214 h 173271"/>
                <a:gd name="connsiteX9" fmla="*/ 233086 w 529403"/>
                <a:gd name="connsiteY9" fmla="*/ 130089 h 173271"/>
                <a:gd name="connsiteX10" fmla="*/ 452161 w 529403"/>
                <a:gd name="connsiteY10" fmla="*/ 41189 h 173271"/>
                <a:gd name="connsiteX11" fmla="*/ 515661 w 529403"/>
                <a:gd name="connsiteY11" fmla="*/ 6264 h 173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29403" h="173271">
                  <a:moveTo>
                    <a:pt x="515661" y="6264"/>
                  </a:moveTo>
                  <a:cubicBezTo>
                    <a:pt x="477561" y="26372"/>
                    <a:pt x="253194" y="142260"/>
                    <a:pt x="223561" y="161839"/>
                  </a:cubicBezTo>
                  <a:cubicBezTo>
                    <a:pt x="193928" y="181418"/>
                    <a:pt x="347386" y="123210"/>
                    <a:pt x="337861" y="123739"/>
                  </a:cubicBezTo>
                  <a:cubicBezTo>
                    <a:pt x="328336" y="124268"/>
                    <a:pt x="220386" y="157077"/>
                    <a:pt x="166411" y="165014"/>
                  </a:cubicBezTo>
                  <a:cubicBezTo>
                    <a:pt x="112436" y="172951"/>
                    <a:pt x="23007" y="170306"/>
                    <a:pt x="14011" y="171364"/>
                  </a:cubicBezTo>
                  <a:cubicBezTo>
                    <a:pt x="5015" y="172422"/>
                    <a:pt x="114553" y="175068"/>
                    <a:pt x="112436" y="171364"/>
                  </a:cubicBezTo>
                  <a:cubicBezTo>
                    <a:pt x="110319" y="167660"/>
                    <a:pt x="-14035" y="154431"/>
                    <a:pt x="1311" y="149139"/>
                  </a:cubicBezTo>
                  <a:cubicBezTo>
                    <a:pt x="16657" y="143847"/>
                    <a:pt x="151065" y="145435"/>
                    <a:pt x="204511" y="139614"/>
                  </a:cubicBezTo>
                  <a:cubicBezTo>
                    <a:pt x="257957" y="133793"/>
                    <a:pt x="317224" y="115801"/>
                    <a:pt x="321986" y="114214"/>
                  </a:cubicBezTo>
                  <a:cubicBezTo>
                    <a:pt x="326748" y="112627"/>
                    <a:pt x="211390" y="142260"/>
                    <a:pt x="233086" y="130089"/>
                  </a:cubicBezTo>
                  <a:cubicBezTo>
                    <a:pt x="254782" y="117918"/>
                    <a:pt x="398186" y="63414"/>
                    <a:pt x="452161" y="41189"/>
                  </a:cubicBezTo>
                  <a:cubicBezTo>
                    <a:pt x="506136" y="18964"/>
                    <a:pt x="553761" y="-13844"/>
                    <a:pt x="515661" y="62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1" name="フリーフォーム 1030">
              <a:extLst>
                <a:ext uri="{FF2B5EF4-FFF2-40B4-BE49-F238E27FC236}">
                  <a16:creationId xmlns:a16="http://schemas.microsoft.com/office/drawing/2014/main" id="{725EE65D-3FF1-E586-9749-E15BC2312317}"/>
                </a:ext>
              </a:extLst>
            </p:cNvPr>
            <p:cNvSpPr/>
            <p:nvPr/>
          </p:nvSpPr>
          <p:spPr>
            <a:xfrm>
              <a:off x="4310914" y="6883385"/>
              <a:ext cx="97266" cy="233123"/>
            </a:xfrm>
            <a:custGeom>
              <a:avLst/>
              <a:gdLst>
                <a:gd name="connsiteX0" fmla="*/ 22961 w 97266"/>
                <a:gd name="connsiteY0" fmla="*/ 15 h 233123"/>
                <a:gd name="connsiteX1" fmla="*/ 16611 w 97266"/>
                <a:gd name="connsiteY1" fmla="*/ 158765 h 233123"/>
                <a:gd name="connsiteX2" fmla="*/ 95986 w 97266"/>
                <a:gd name="connsiteY2" fmla="*/ 231790 h 233123"/>
                <a:gd name="connsiteX3" fmla="*/ 61061 w 97266"/>
                <a:gd name="connsiteY3" fmla="*/ 203215 h 233123"/>
                <a:gd name="connsiteX4" fmla="*/ 736 w 97266"/>
                <a:gd name="connsiteY4" fmla="*/ 168290 h 233123"/>
                <a:gd name="connsiteX5" fmla="*/ 22961 w 97266"/>
                <a:gd name="connsiteY5" fmla="*/ 15 h 233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266" h="233123">
                  <a:moveTo>
                    <a:pt x="22961" y="15"/>
                  </a:moveTo>
                  <a:cubicBezTo>
                    <a:pt x="25607" y="-1573"/>
                    <a:pt x="4440" y="120136"/>
                    <a:pt x="16611" y="158765"/>
                  </a:cubicBezTo>
                  <a:cubicBezTo>
                    <a:pt x="28782" y="197394"/>
                    <a:pt x="88578" y="224382"/>
                    <a:pt x="95986" y="231790"/>
                  </a:cubicBezTo>
                  <a:cubicBezTo>
                    <a:pt x="103394" y="239198"/>
                    <a:pt x="76936" y="213798"/>
                    <a:pt x="61061" y="203215"/>
                  </a:cubicBezTo>
                  <a:cubicBezTo>
                    <a:pt x="45186" y="192632"/>
                    <a:pt x="6028" y="202157"/>
                    <a:pt x="736" y="168290"/>
                  </a:cubicBezTo>
                  <a:cubicBezTo>
                    <a:pt x="-4556" y="134423"/>
                    <a:pt x="20315" y="1603"/>
                    <a:pt x="22961" y="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2" name="フリーフォーム 1031">
              <a:extLst>
                <a:ext uri="{FF2B5EF4-FFF2-40B4-BE49-F238E27FC236}">
                  <a16:creationId xmlns:a16="http://schemas.microsoft.com/office/drawing/2014/main" id="{CFF34FE8-A4F6-0189-82C5-F763948FC14E}"/>
                </a:ext>
              </a:extLst>
            </p:cNvPr>
            <p:cNvSpPr/>
            <p:nvPr/>
          </p:nvSpPr>
          <p:spPr>
            <a:xfrm>
              <a:off x="4476746" y="6867463"/>
              <a:ext cx="59413" cy="228929"/>
            </a:xfrm>
            <a:custGeom>
              <a:avLst/>
              <a:gdLst>
                <a:gd name="connsiteX0" fmla="*/ 4 w 59413"/>
                <a:gd name="connsiteY0" fmla="*/ 62 h 228929"/>
                <a:gd name="connsiteX1" fmla="*/ 53979 w 59413"/>
                <a:gd name="connsiteY1" fmla="*/ 168337 h 228929"/>
                <a:gd name="connsiteX2" fmla="*/ 53979 w 59413"/>
                <a:gd name="connsiteY2" fmla="*/ 228662 h 228929"/>
                <a:gd name="connsiteX3" fmla="*/ 57154 w 59413"/>
                <a:gd name="connsiteY3" fmla="*/ 149287 h 228929"/>
                <a:gd name="connsiteX4" fmla="*/ 4 w 59413"/>
                <a:gd name="connsiteY4" fmla="*/ 62 h 228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413" h="228929">
                  <a:moveTo>
                    <a:pt x="4" y="62"/>
                  </a:moveTo>
                  <a:cubicBezTo>
                    <a:pt x="-525" y="3237"/>
                    <a:pt x="44983" y="130237"/>
                    <a:pt x="53979" y="168337"/>
                  </a:cubicBezTo>
                  <a:cubicBezTo>
                    <a:pt x="62975" y="206437"/>
                    <a:pt x="53450" y="231837"/>
                    <a:pt x="53979" y="228662"/>
                  </a:cubicBezTo>
                  <a:cubicBezTo>
                    <a:pt x="54508" y="225487"/>
                    <a:pt x="63504" y="183683"/>
                    <a:pt x="57154" y="149287"/>
                  </a:cubicBezTo>
                  <a:cubicBezTo>
                    <a:pt x="50804" y="114891"/>
                    <a:pt x="533" y="-3113"/>
                    <a:pt x="4" y="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3" name="フリーフォーム 1032">
              <a:extLst>
                <a:ext uri="{FF2B5EF4-FFF2-40B4-BE49-F238E27FC236}">
                  <a16:creationId xmlns:a16="http://schemas.microsoft.com/office/drawing/2014/main" id="{F63DB155-CEC8-3924-2C68-E70694AEA1C8}"/>
                </a:ext>
              </a:extLst>
            </p:cNvPr>
            <p:cNvSpPr/>
            <p:nvPr/>
          </p:nvSpPr>
          <p:spPr>
            <a:xfrm>
              <a:off x="4273476" y="6829372"/>
              <a:ext cx="76495" cy="298627"/>
            </a:xfrm>
            <a:custGeom>
              <a:avLst/>
              <a:gdLst>
                <a:gd name="connsiteX0" fmla="*/ 12774 w 76495"/>
                <a:gd name="connsiteY0" fmla="*/ 53 h 298627"/>
                <a:gd name="connsiteX1" fmla="*/ 12774 w 76495"/>
                <a:gd name="connsiteY1" fmla="*/ 228653 h 298627"/>
                <a:gd name="connsiteX2" fmla="*/ 25474 w 76495"/>
                <a:gd name="connsiteY2" fmla="*/ 263578 h 298627"/>
                <a:gd name="connsiteX3" fmla="*/ 76274 w 76495"/>
                <a:gd name="connsiteY3" fmla="*/ 298503 h 298627"/>
                <a:gd name="connsiteX4" fmla="*/ 3249 w 76495"/>
                <a:gd name="connsiteY4" fmla="*/ 250878 h 298627"/>
                <a:gd name="connsiteX5" fmla="*/ 12774 w 76495"/>
                <a:gd name="connsiteY5" fmla="*/ 53 h 298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495" h="298627">
                  <a:moveTo>
                    <a:pt x="12774" y="53"/>
                  </a:moveTo>
                  <a:cubicBezTo>
                    <a:pt x="14361" y="-3651"/>
                    <a:pt x="10657" y="184732"/>
                    <a:pt x="12774" y="228653"/>
                  </a:cubicBezTo>
                  <a:cubicBezTo>
                    <a:pt x="14891" y="272574"/>
                    <a:pt x="14891" y="251936"/>
                    <a:pt x="25474" y="263578"/>
                  </a:cubicBezTo>
                  <a:cubicBezTo>
                    <a:pt x="36057" y="275220"/>
                    <a:pt x="79978" y="300620"/>
                    <a:pt x="76274" y="298503"/>
                  </a:cubicBezTo>
                  <a:cubicBezTo>
                    <a:pt x="72570" y="296386"/>
                    <a:pt x="13832" y="296386"/>
                    <a:pt x="3249" y="250878"/>
                  </a:cubicBezTo>
                  <a:cubicBezTo>
                    <a:pt x="-7334" y="205370"/>
                    <a:pt x="11187" y="3757"/>
                    <a:pt x="12774" y="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4" name="フリーフォーム 1033">
              <a:extLst>
                <a:ext uri="{FF2B5EF4-FFF2-40B4-BE49-F238E27FC236}">
                  <a16:creationId xmlns:a16="http://schemas.microsoft.com/office/drawing/2014/main" id="{4CE51FEB-4BB3-52D4-58B8-7340D9ADBFE2}"/>
                </a:ext>
              </a:extLst>
            </p:cNvPr>
            <p:cNvSpPr/>
            <p:nvPr/>
          </p:nvSpPr>
          <p:spPr>
            <a:xfrm>
              <a:off x="4539788" y="6842110"/>
              <a:ext cx="79837" cy="263691"/>
            </a:xfrm>
            <a:custGeom>
              <a:avLst/>
              <a:gdLst>
                <a:gd name="connsiteX0" fmla="*/ 462 w 79837"/>
                <a:gd name="connsiteY0" fmla="*/ 15 h 263691"/>
                <a:gd name="connsiteX1" fmla="*/ 22687 w 79837"/>
                <a:gd name="connsiteY1" fmla="*/ 149240 h 263691"/>
                <a:gd name="connsiteX2" fmla="*/ 38562 w 79837"/>
                <a:gd name="connsiteY2" fmla="*/ 200040 h 263691"/>
                <a:gd name="connsiteX3" fmla="*/ 19512 w 79837"/>
                <a:gd name="connsiteY3" fmla="*/ 263540 h 263691"/>
                <a:gd name="connsiteX4" fmla="*/ 44912 w 79837"/>
                <a:gd name="connsiteY4" fmla="*/ 180990 h 263691"/>
                <a:gd name="connsiteX5" fmla="*/ 79837 w 79837"/>
                <a:gd name="connsiteY5" fmla="*/ 120665 h 263691"/>
                <a:gd name="connsiteX6" fmla="*/ 44912 w 79837"/>
                <a:gd name="connsiteY6" fmla="*/ 158765 h 263691"/>
                <a:gd name="connsiteX7" fmla="*/ 462 w 79837"/>
                <a:gd name="connsiteY7" fmla="*/ 15 h 263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837" h="263691">
                  <a:moveTo>
                    <a:pt x="462" y="15"/>
                  </a:moveTo>
                  <a:cubicBezTo>
                    <a:pt x="-3242" y="-1572"/>
                    <a:pt x="16337" y="115903"/>
                    <a:pt x="22687" y="149240"/>
                  </a:cubicBezTo>
                  <a:cubicBezTo>
                    <a:pt x="29037" y="182578"/>
                    <a:pt x="39091" y="180990"/>
                    <a:pt x="38562" y="200040"/>
                  </a:cubicBezTo>
                  <a:cubicBezTo>
                    <a:pt x="38033" y="219090"/>
                    <a:pt x="18454" y="266715"/>
                    <a:pt x="19512" y="263540"/>
                  </a:cubicBezTo>
                  <a:cubicBezTo>
                    <a:pt x="20570" y="260365"/>
                    <a:pt x="34858" y="204802"/>
                    <a:pt x="44912" y="180990"/>
                  </a:cubicBezTo>
                  <a:cubicBezTo>
                    <a:pt x="54966" y="157178"/>
                    <a:pt x="79837" y="124369"/>
                    <a:pt x="79837" y="120665"/>
                  </a:cubicBezTo>
                  <a:cubicBezTo>
                    <a:pt x="79837" y="116961"/>
                    <a:pt x="53908" y="174640"/>
                    <a:pt x="44912" y="158765"/>
                  </a:cubicBezTo>
                  <a:cubicBezTo>
                    <a:pt x="35916" y="142890"/>
                    <a:pt x="4166" y="1602"/>
                    <a:pt x="462" y="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5" name="フリーフォーム 1034">
              <a:extLst>
                <a:ext uri="{FF2B5EF4-FFF2-40B4-BE49-F238E27FC236}">
                  <a16:creationId xmlns:a16="http://schemas.microsoft.com/office/drawing/2014/main" id="{C39A84C4-A819-39B4-EBB9-AA0C53AD57DF}"/>
                </a:ext>
              </a:extLst>
            </p:cNvPr>
            <p:cNvSpPr/>
            <p:nvPr/>
          </p:nvSpPr>
          <p:spPr>
            <a:xfrm>
              <a:off x="3984612" y="7130925"/>
              <a:ext cx="505489" cy="139896"/>
            </a:xfrm>
            <a:custGeom>
              <a:avLst/>
              <a:gdLst>
                <a:gd name="connsiteX0" fmla="*/ 13 w 505489"/>
                <a:gd name="connsiteY0" fmla="*/ 139825 h 139896"/>
                <a:gd name="connsiteX1" fmla="*/ 292113 w 505489"/>
                <a:gd name="connsiteY1" fmla="*/ 57275 h 139896"/>
                <a:gd name="connsiteX2" fmla="*/ 384188 w 505489"/>
                <a:gd name="connsiteY2" fmla="*/ 57275 h 139896"/>
                <a:gd name="connsiteX3" fmla="*/ 311163 w 505489"/>
                <a:gd name="connsiteY3" fmla="*/ 19175 h 139896"/>
                <a:gd name="connsiteX4" fmla="*/ 501663 w 505489"/>
                <a:gd name="connsiteY4" fmla="*/ 63625 h 139896"/>
                <a:gd name="connsiteX5" fmla="*/ 428638 w 505489"/>
                <a:gd name="connsiteY5" fmla="*/ 41400 h 139896"/>
                <a:gd name="connsiteX6" fmla="*/ 307988 w 505489"/>
                <a:gd name="connsiteY6" fmla="*/ 125 h 139896"/>
                <a:gd name="connsiteX7" fmla="*/ 327038 w 505489"/>
                <a:gd name="connsiteY7" fmla="*/ 28700 h 139896"/>
                <a:gd name="connsiteX8" fmla="*/ 260363 w 505489"/>
                <a:gd name="connsiteY8" fmla="*/ 31875 h 139896"/>
                <a:gd name="connsiteX9" fmla="*/ 279413 w 505489"/>
                <a:gd name="connsiteY9" fmla="*/ 41400 h 139896"/>
                <a:gd name="connsiteX10" fmla="*/ 13 w 505489"/>
                <a:gd name="connsiteY10" fmla="*/ 139825 h 139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05489" h="139896">
                  <a:moveTo>
                    <a:pt x="13" y="139825"/>
                  </a:moveTo>
                  <a:cubicBezTo>
                    <a:pt x="2130" y="142471"/>
                    <a:pt x="228084" y="71033"/>
                    <a:pt x="292113" y="57275"/>
                  </a:cubicBezTo>
                  <a:cubicBezTo>
                    <a:pt x="356142" y="43517"/>
                    <a:pt x="381013" y="63625"/>
                    <a:pt x="384188" y="57275"/>
                  </a:cubicBezTo>
                  <a:cubicBezTo>
                    <a:pt x="387363" y="50925"/>
                    <a:pt x="291584" y="18117"/>
                    <a:pt x="311163" y="19175"/>
                  </a:cubicBezTo>
                  <a:cubicBezTo>
                    <a:pt x="330742" y="20233"/>
                    <a:pt x="482084" y="59921"/>
                    <a:pt x="501663" y="63625"/>
                  </a:cubicBezTo>
                  <a:cubicBezTo>
                    <a:pt x="521242" y="67329"/>
                    <a:pt x="460917" y="51983"/>
                    <a:pt x="428638" y="41400"/>
                  </a:cubicBezTo>
                  <a:cubicBezTo>
                    <a:pt x="396359" y="30817"/>
                    <a:pt x="324921" y="2242"/>
                    <a:pt x="307988" y="125"/>
                  </a:cubicBezTo>
                  <a:cubicBezTo>
                    <a:pt x="291055" y="-1992"/>
                    <a:pt x="334975" y="23408"/>
                    <a:pt x="327038" y="28700"/>
                  </a:cubicBezTo>
                  <a:cubicBezTo>
                    <a:pt x="319101" y="33992"/>
                    <a:pt x="260363" y="31875"/>
                    <a:pt x="260363" y="31875"/>
                  </a:cubicBezTo>
                  <a:cubicBezTo>
                    <a:pt x="252426" y="33992"/>
                    <a:pt x="318571" y="24467"/>
                    <a:pt x="279413" y="41400"/>
                  </a:cubicBezTo>
                  <a:cubicBezTo>
                    <a:pt x="240255" y="58333"/>
                    <a:pt x="-2104" y="137179"/>
                    <a:pt x="13" y="1398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6" name="フリーフォーム 1035">
              <a:extLst>
                <a:ext uri="{FF2B5EF4-FFF2-40B4-BE49-F238E27FC236}">
                  <a16:creationId xmlns:a16="http://schemas.microsoft.com/office/drawing/2014/main" id="{1C0F99F9-4988-D7A2-2F75-F22D078114CE}"/>
                </a:ext>
              </a:extLst>
            </p:cNvPr>
            <p:cNvSpPr/>
            <p:nvPr/>
          </p:nvSpPr>
          <p:spPr>
            <a:xfrm>
              <a:off x="4418119" y="7111007"/>
              <a:ext cx="522335" cy="100718"/>
            </a:xfrm>
            <a:custGeom>
              <a:avLst/>
              <a:gdLst>
                <a:gd name="connsiteX0" fmla="*/ 1481 w 522335"/>
                <a:gd name="connsiteY0" fmla="*/ 99418 h 100718"/>
                <a:gd name="connsiteX1" fmla="*/ 99906 w 522335"/>
                <a:gd name="connsiteY1" fmla="*/ 64493 h 100718"/>
                <a:gd name="connsiteX2" fmla="*/ 198331 w 522335"/>
                <a:gd name="connsiteY2" fmla="*/ 993 h 100718"/>
                <a:gd name="connsiteX3" fmla="*/ 195156 w 522335"/>
                <a:gd name="connsiteY3" fmla="*/ 26393 h 100718"/>
                <a:gd name="connsiteX4" fmla="*/ 385656 w 522335"/>
                <a:gd name="connsiteY4" fmla="*/ 35918 h 100718"/>
                <a:gd name="connsiteX5" fmla="*/ 334856 w 522335"/>
                <a:gd name="connsiteY5" fmla="*/ 54968 h 100718"/>
                <a:gd name="connsiteX6" fmla="*/ 522181 w 522335"/>
                <a:gd name="connsiteY6" fmla="*/ 54968 h 100718"/>
                <a:gd name="connsiteX7" fmla="*/ 363431 w 522335"/>
                <a:gd name="connsiteY7" fmla="*/ 48618 h 100718"/>
                <a:gd name="connsiteX8" fmla="*/ 179281 w 522335"/>
                <a:gd name="connsiteY8" fmla="*/ 20043 h 100718"/>
                <a:gd name="connsiteX9" fmla="*/ 1481 w 522335"/>
                <a:gd name="connsiteY9" fmla="*/ 99418 h 100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2335" h="100718">
                  <a:moveTo>
                    <a:pt x="1481" y="99418"/>
                  </a:moveTo>
                  <a:cubicBezTo>
                    <a:pt x="-11748" y="106826"/>
                    <a:pt x="67098" y="80897"/>
                    <a:pt x="99906" y="64493"/>
                  </a:cubicBezTo>
                  <a:cubicBezTo>
                    <a:pt x="132714" y="48089"/>
                    <a:pt x="182456" y="7343"/>
                    <a:pt x="198331" y="993"/>
                  </a:cubicBezTo>
                  <a:cubicBezTo>
                    <a:pt x="214206" y="-5357"/>
                    <a:pt x="163935" y="20572"/>
                    <a:pt x="195156" y="26393"/>
                  </a:cubicBezTo>
                  <a:cubicBezTo>
                    <a:pt x="226377" y="32214"/>
                    <a:pt x="362373" y="31155"/>
                    <a:pt x="385656" y="35918"/>
                  </a:cubicBezTo>
                  <a:cubicBezTo>
                    <a:pt x="408939" y="40680"/>
                    <a:pt x="312102" y="51793"/>
                    <a:pt x="334856" y="54968"/>
                  </a:cubicBezTo>
                  <a:cubicBezTo>
                    <a:pt x="357610" y="58143"/>
                    <a:pt x="517419" y="56026"/>
                    <a:pt x="522181" y="54968"/>
                  </a:cubicBezTo>
                  <a:cubicBezTo>
                    <a:pt x="526943" y="53910"/>
                    <a:pt x="420581" y="54439"/>
                    <a:pt x="363431" y="48618"/>
                  </a:cubicBezTo>
                  <a:cubicBezTo>
                    <a:pt x="306281" y="42797"/>
                    <a:pt x="236431" y="15280"/>
                    <a:pt x="179281" y="20043"/>
                  </a:cubicBezTo>
                  <a:cubicBezTo>
                    <a:pt x="122131" y="24805"/>
                    <a:pt x="14710" y="92010"/>
                    <a:pt x="1481" y="994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7" name="フリーフォーム 1036">
              <a:extLst>
                <a:ext uri="{FF2B5EF4-FFF2-40B4-BE49-F238E27FC236}">
                  <a16:creationId xmlns:a16="http://schemas.microsoft.com/office/drawing/2014/main" id="{86A2192A-B36C-79D0-0C34-C90152E38F29}"/>
                </a:ext>
              </a:extLst>
            </p:cNvPr>
            <p:cNvSpPr/>
            <p:nvPr/>
          </p:nvSpPr>
          <p:spPr>
            <a:xfrm>
              <a:off x="3997187" y="7232467"/>
              <a:ext cx="454221" cy="22424"/>
            </a:xfrm>
            <a:custGeom>
              <a:avLst/>
              <a:gdLst>
                <a:gd name="connsiteX0" fmla="*/ 138 w 454221"/>
                <a:gd name="connsiteY0" fmla="*/ 19233 h 22424"/>
                <a:gd name="connsiteX1" fmla="*/ 320813 w 454221"/>
                <a:gd name="connsiteY1" fmla="*/ 22408 h 22424"/>
                <a:gd name="connsiteX2" fmla="*/ 317638 w 454221"/>
                <a:gd name="connsiteY2" fmla="*/ 3358 h 22424"/>
                <a:gd name="connsiteX3" fmla="*/ 454163 w 454221"/>
                <a:gd name="connsiteY3" fmla="*/ 22408 h 22424"/>
                <a:gd name="connsiteX4" fmla="*/ 333513 w 454221"/>
                <a:gd name="connsiteY4" fmla="*/ 6533 h 22424"/>
                <a:gd name="connsiteX5" fmla="*/ 241438 w 454221"/>
                <a:gd name="connsiteY5" fmla="*/ 183 h 22424"/>
                <a:gd name="connsiteX6" fmla="*/ 279538 w 454221"/>
                <a:gd name="connsiteY6" fmla="*/ 12883 h 22424"/>
                <a:gd name="connsiteX7" fmla="*/ 138 w 454221"/>
                <a:gd name="connsiteY7" fmla="*/ 19233 h 22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4221" h="22424">
                  <a:moveTo>
                    <a:pt x="138" y="19233"/>
                  </a:moveTo>
                  <a:cubicBezTo>
                    <a:pt x="7017" y="20820"/>
                    <a:pt x="320813" y="22408"/>
                    <a:pt x="320813" y="22408"/>
                  </a:cubicBezTo>
                  <a:cubicBezTo>
                    <a:pt x="373729" y="19762"/>
                    <a:pt x="295413" y="3358"/>
                    <a:pt x="317638" y="3358"/>
                  </a:cubicBezTo>
                  <a:cubicBezTo>
                    <a:pt x="339863" y="3358"/>
                    <a:pt x="451517" y="21879"/>
                    <a:pt x="454163" y="22408"/>
                  </a:cubicBezTo>
                  <a:cubicBezTo>
                    <a:pt x="456809" y="22937"/>
                    <a:pt x="368967" y="10237"/>
                    <a:pt x="333513" y="6533"/>
                  </a:cubicBezTo>
                  <a:cubicBezTo>
                    <a:pt x="298059" y="2829"/>
                    <a:pt x="250434" y="-875"/>
                    <a:pt x="241438" y="183"/>
                  </a:cubicBezTo>
                  <a:cubicBezTo>
                    <a:pt x="232442" y="1241"/>
                    <a:pt x="314463" y="9708"/>
                    <a:pt x="279538" y="12883"/>
                  </a:cubicBezTo>
                  <a:cubicBezTo>
                    <a:pt x="244613" y="16058"/>
                    <a:pt x="-6741" y="17646"/>
                    <a:pt x="138" y="192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8" name="フリーフォーム 1037">
              <a:extLst>
                <a:ext uri="{FF2B5EF4-FFF2-40B4-BE49-F238E27FC236}">
                  <a16:creationId xmlns:a16="http://schemas.microsoft.com/office/drawing/2014/main" id="{34264C09-2226-7AEB-5E4C-E3A892C850AA}"/>
                </a:ext>
              </a:extLst>
            </p:cNvPr>
            <p:cNvSpPr/>
            <p:nvPr/>
          </p:nvSpPr>
          <p:spPr>
            <a:xfrm>
              <a:off x="4339891" y="7150082"/>
              <a:ext cx="635569" cy="107995"/>
            </a:xfrm>
            <a:custGeom>
              <a:avLst/>
              <a:gdLst>
                <a:gd name="connsiteX0" fmla="*/ 334 w 635569"/>
                <a:gd name="connsiteY0" fmla="*/ 79393 h 107995"/>
                <a:gd name="connsiteX1" fmla="*/ 120984 w 635569"/>
                <a:gd name="connsiteY1" fmla="*/ 88918 h 107995"/>
                <a:gd name="connsiteX2" fmla="*/ 247984 w 635569"/>
                <a:gd name="connsiteY2" fmla="*/ 76218 h 107995"/>
                <a:gd name="connsiteX3" fmla="*/ 120984 w 635569"/>
                <a:gd name="connsiteY3" fmla="*/ 107968 h 107995"/>
                <a:gd name="connsiteX4" fmla="*/ 355934 w 635569"/>
                <a:gd name="connsiteY4" fmla="*/ 69868 h 107995"/>
                <a:gd name="connsiteX5" fmla="*/ 460709 w 635569"/>
                <a:gd name="connsiteY5" fmla="*/ 47643 h 107995"/>
                <a:gd name="connsiteX6" fmla="*/ 359109 w 635569"/>
                <a:gd name="connsiteY6" fmla="*/ 57168 h 107995"/>
                <a:gd name="connsiteX7" fmla="*/ 635334 w 635569"/>
                <a:gd name="connsiteY7" fmla="*/ 18 h 107995"/>
                <a:gd name="connsiteX8" fmla="*/ 403559 w 635569"/>
                <a:gd name="connsiteY8" fmla="*/ 50818 h 107995"/>
                <a:gd name="connsiteX9" fmla="*/ 216234 w 635569"/>
                <a:gd name="connsiteY9" fmla="*/ 44468 h 107995"/>
                <a:gd name="connsiteX10" fmla="*/ 289259 w 635569"/>
                <a:gd name="connsiteY10" fmla="*/ 63518 h 107995"/>
                <a:gd name="connsiteX11" fmla="*/ 159084 w 635569"/>
                <a:gd name="connsiteY11" fmla="*/ 82568 h 107995"/>
                <a:gd name="connsiteX12" fmla="*/ 334 w 635569"/>
                <a:gd name="connsiteY12" fmla="*/ 79393 h 10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35569" h="107995">
                  <a:moveTo>
                    <a:pt x="334" y="79393"/>
                  </a:moveTo>
                  <a:cubicBezTo>
                    <a:pt x="-6016" y="80451"/>
                    <a:pt x="79709" y="89447"/>
                    <a:pt x="120984" y="88918"/>
                  </a:cubicBezTo>
                  <a:cubicBezTo>
                    <a:pt x="162259" y="88389"/>
                    <a:pt x="247984" y="73043"/>
                    <a:pt x="247984" y="76218"/>
                  </a:cubicBezTo>
                  <a:cubicBezTo>
                    <a:pt x="247984" y="79393"/>
                    <a:pt x="102993" y="109026"/>
                    <a:pt x="120984" y="107968"/>
                  </a:cubicBezTo>
                  <a:cubicBezTo>
                    <a:pt x="138975" y="106910"/>
                    <a:pt x="299313" y="79922"/>
                    <a:pt x="355934" y="69868"/>
                  </a:cubicBezTo>
                  <a:cubicBezTo>
                    <a:pt x="412555" y="59814"/>
                    <a:pt x="460180" y="49760"/>
                    <a:pt x="460709" y="47643"/>
                  </a:cubicBezTo>
                  <a:cubicBezTo>
                    <a:pt x="461238" y="45526"/>
                    <a:pt x="330005" y="65105"/>
                    <a:pt x="359109" y="57168"/>
                  </a:cubicBezTo>
                  <a:cubicBezTo>
                    <a:pt x="388213" y="49231"/>
                    <a:pt x="627926" y="1076"/>
                    <a:pt x="635334" y="18"/>
                  </a:cubicBezTo>
                  <a:cubicBezTo>
                    <a:pt x="642742" y="-1040"/>
                    <a:pt x="473409" y="43410"/>
                    <a:pt x="403559" y="50818"/>
                  </a:cubicBezTo>
                  <a:cubicBezTo>
                    <a:pt x="333709" y="58226"/>
                    <a:pt x="235284" y="42351"/>
                    <a:pt x="216234" y="44468"/>
                  </a:cubicBezTo>
                  <a:cubicBezTo>
                    <a:pt x="197184" y="46585"/>
                    <a:pt x="298784" y="57168"/>
                    <a:pt x="289259" y="63518"/>
                  </a:cubicBezTo>
                  <a:cubicBezTo>
                    <a:pt x="279734" y="69868"/>
                    <a:pt x="207238" y="79393"/>
                    <a:pt x="159084" y="82568"/>
                  </a:cubicBezTo>
                  <a:cubicBezTo>
                    <a:pt x="110930" y="85743"/>
                    <a:pt x="6684" y="78335"/>
                    <a:pt x="334" y="793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9" name="フリーフォーム 1038">
              <a:extLst>
                <a:ext uri="{FF2B5EF4-FFF2-40B4-BE49-F238E27FC236}">
                  <a16:creationId xmlns:a16="http://schemas.microsoft.com/office/drawing/2014/main" id="{86508227-0064-BAA1-8EE8-5EDBBD00FC28}"/>
                </a:ext>
              </a:extLst>
            </p:cNvPr>
            <p:cNvSpPr/>
            <p:nvPr/>
          </p:nvSpPr>
          <p:spPr>
            <a:xfrm>
              <a:off x="4057650" y="7289787"/>
              <a:ext cx="461453" cy="114948"/>
            </a:xfrm>
            <a:custGeom>
              <a:avLst/>
              <a:gdLst>
                <a:gd name="connsiteX0" fmla="*/ 0 w 461453"/>
                <a:gd name="connsiteY0" fmla="*/ 28588 h 114948"/>
                <a:gd name="connsiteX1" fmla="*/ 193675 w 461453"/>
                <a:gd name="connsiteY1" fmla="*/ 22238 h 114948"/>
                <a:gd name="connsiteX2" fmla="*/ 342900 w 461453"/>
                <a:gd name="connsiteY2" fmla="*/ 38113 h 114948"/>
                <a:gd name="connsiteX3" fmla="*/ 327025 w 461453"/>
                <a:gd name="connsiteY3" fmla="*/ 15888 h 114948"/>
                <a:gd name="connsiteX4" fmla="*/ 412750 w 461453"/>
                <a:gd name="connsiteY4" fmla="*/ 25413 h 114948"/>
                <a:gd name="connsiteX5" fmla="*/ 428625 w 461453"/>
                <a:gd name="connsiteY5" fmla="*/ 44463 h 114948"/>
                <a:gd name="connsiteX6" fmla="*/ 460375 w 461453"/>
                <a:gd name="connsiteY6" fmla="*/ 114313 h 114948"/>
                <a:gd name="connsiteX7" fmla="*/ 454025 w 461453"/>
                <a:gd name="connsiteY7" fmla="*/ 76213 h 114948"/>
                <a:gd name="connsiteX8" fmla="*/ 454025 w 461453"/>
                <a:gd name="connsiteY8" fmla="*/ 28588 h 114948"/>
                <a:gd name="connsiteX9" fmla="*/ 374650 w 461453"/>
                <a:gd name="connsiteY9" fmla="*/ 19063 h 114948"/>
                <a:gd name="connsiteX10" fmla="*/ 219075 w 461453"/>
                <a:gd name="connsiteY10" fmla="*/ 13 h 114948"/>
                <a:gd name="connsiteX11" fmla="*/ 263525 w 461453"/>
                <a:gd name="connsiteY11" fmla="*/ 22238 h 114948"/>
                <a:gd name="connsiteX12" fmla="*/ 111125 w 461453"/>
                <a:gd name="connsiteY12" fmla="*/ 22238 h 114948"/>
                <a:gd name="connsiteX13" fmla="*/ 0 w 461453"/>
                <a:gd name="connsiteY13" fmla="*/ 28588 h 114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61453" h="114948">
                  <a:moveTo>
                    <a:pt x="0" y="28588"/>
                  </a:moveTo>
                  <a:cubicBezTo>
                    <a:pt x="68262" y="24619"/>
                    <a:pt x="136525" y="20650"/>
                    <a:pt x="193675" y="22238"/>
                  </a:cubicBezTo>
                  <a:cubicBezTo>
                    <a:pt x="250825" y="23825"/>
                    <a:pt x="320675" y="39171"/>
                    <a:pt x="342900" y="38113"/>
                  </a:cubicBezTo>
                  <a:cubicBezTo>
                    <a:pt x="365125" y="37055"/>
                    <a:pt x="315383" y="18005"/>
                    <a:pt x="327025" y="15888"/>
                  </a:cubicBezTo>
                  <a:cubicBezTo>
                    <a:pt x="338667" y="13771"/>
                    <a:pt x="412750" y="25413"/>
                    <a:pt x="412750" y="25413"/>
                  </a:cubicBezTo>
                  <a:cubicBezTo>
                    <a:pt x="429683" y="30175"/>
                    <a:pt x="420688" y="29646"/>
                    <a:pt x="428625" y="44463"/>
                  </a:cubicBezTo>
                  <a:cubicBezTo>
                    <a:pt x="436563" y="59280"/>
                    <a:pt x="456142" y="109021"/>
                    <a:pt x="460375" y="114313"/>
                  </a:cubicBezTo>
                  <a:cubicBezTo>
                    <a:pt x="464608" y="119605"/>
                    <a:pt x="455083" y="90500"/>
                    <a:pt x="454025" y="76213"/>
                  </a:cubicBezTo>
                  <a:cubicBezTo>
                    <a:pt x="452967" y="61926"/>
                    <a:pt x="467254" y="38113"/>
                    <a:pt x="454025" y="28588"/>
                  </a:cubicBezTo>
                  <a:cubicBezTo>
                    <a:pt x="440796" y="19063"/>
                    <a:pt x="374650" y="19063"/>
                    <a:pt x="374650" y="19063"/>
                  </a:cubicBezTo>
                  <a:cubicBezTo>
                    <a:pt x="335492" y="14300"/>
                    <a:pt x="237596" y="-516"/>
                    <a:pt x="219075" y="13"/>
                  </a:cubicBezTo>
                  <a:cubicBezTo>
                    <a:pt x="200554" y="542"/>
                    <a:pt x="281517" y="18534"/>
                    <a:pt x="263525" y="22238"/>
                  </a:cubicBezTo>
                  <a:cubicBezTo>
                    <a:pt x="245533" y="25942"/>
                    <a:pt x="111125" y="22238"/>
                    <a:pt x="111125" y="22238"/>
                  </a:cubicBezTo>
                  <a:lnTo>
                    <a:pt x="0" y="28588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0" name="フリーフォーム 1039">
              <a:extLst>
                <a:ext uri="{FF2B5EF4-FFF2-40B4-BE49-F238E27FC236}">
                  <a16:creationId xmlns:a16="http://schemas.microsoft.com/office/drawing/2014/main" id="{25A74C6C-4E75-4148-F289-377D9AAB5696}"/>
                </a:ext>
              </a:extLst>
            </p:cNvPr>
            <p:cNvSpPr/>
            <p:nvPr/>
          </p:nvSpPr>
          <p:spPr>
            <a:xfrm>
              <a:off x="4076313" y="7292495"/>
              <a:ext cx="298865" cy="25982"/>
            </a:xfrm>
            <a:custGeom>
              <a:avLst/>
              <a:gdLst>
                <a:gd name="connsiteX0" fmla="*/ 387 w 298865"/>
                <a:gd name="connsiteY0" fmla="*/ 25880 h 25982"/>
                <a:gd name="connsiteX1" fmla="*/ 105162 w 298865"/>
                <a:gd name="connsiteY1" fmla="*/ 10005 h 25982"/>
                <a:gd name="connsiteX2" fmla="*/ 298837 w 298865"/>
                <a:gd name="connsiteY2" fmla="*/ 25880 h 25982"/>
                <a:gd name="connsiteX3" fmla="*/ 121037 w 298865"/>
                <a:gd name="connsiteY3" fmla="*/ 480 h 25982"/>
                <a:gd name="connsiteX4" fmla="*/ 140087 w 298865"/>
                <a:gd name="connsiteY4" fmla="*/ 10005 h 25982"/>
                <a:gd name="connsiteX5" fmla="*/ 387 w 298865"/>
                <a:gd name="connsiteY5" fmla="*/ 25880 h 25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8865" h="25982">
                  <a:moveTo>
                    <a:pt x="387" y="25880"/>
                  </a:moveTo>
                  <a:cubicBezTo>
                    <a:pt x="-5434" y="25880"/>
                    <a:pt x="55420" y="10005"/>
                    <a:pt x="105162" y="10005"/>
                  </a:cubicBezTo>
                  <a:cubicBezTo>
                    <a:pt x="154904" y="10005"/>
                    <a:pt x="296191" y="27468"/>
                    <a:pt x="298837" y="25880"/>
                  </a:cubicBezTo>
                  <a:cubicBezTo>
                    <a:pt x="301483" y="24292"/>
                    <a:pt x="121037" y="480"/>
                    <a:pt x="121037" y="480"/>
                  </a:cubicBezTo>
                  <a:cubicBezTo>
                    <a:pt x="94579" y="-2166"/>
                    <a:pt x="153845" y="6830"/>
                    <a:pt x="140087" y="10005"/>
                  </a:cubicBezTo>
                  <a:cubicBezTo>
                    <a:pt x="126329" y="13180"/>
                    <a:pt x="6208" y="25880"/>
                    <a:pt x="387" y="258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1" name="フリーフォーム 1040">
              <a:extLst>
                <a:ext uri="{FF2B5EF4-FFF2-40B4-BE49-F238E27FC236}">
                  <a16:creationId xmlns:a16="http://schemas.microsoft.com/office/drawing/2014/main" id="{BD8D89F6-88C1-BE48-815C-CDCB003A9D5A}"/>
                </a:ext>
              </a:extLst>
            </p:cNvPr>
            <p:cNvSpPr/>
            <p:nvPr/>
          </p:nvSpPr>
          <p:spPr>
            <a:xfrm>
              <a:off x="4485775" y="7204471"/>
              <a:ext cx="450834" cy="129834"/>
            </a:xfrm>
            <a:custGeom>
              <a:avLst/>
              <a:gdLst>
                <a:gd name="connsiteX0" fmla="*/ 500 w 450834"/>
                <a:gd name="connsiteY0" fmla="*/ 129779 h 129834"/>
                <a:gd name="connsiteX1" fmla="*/ 216400 w 450834"/>
                <a:gd name="connsiteY1" fmla="*/ 75804 h 129834"/>
                <a:gd name="connsiteX2" fmla="*/ 403725 w 450834"/>
                <a:gd name="connsiteY2" fmla="*/ 5954 h 129834"/>
                <a:gd name="connsiteX3" fmla="*/ 445000 w 450834"/>
                <a:gd name="connsiteY3" fmla="*/ 5954 h 129834"/>
                <a:gd name="connsiteX4" fmla="*/ 305300 w 450834"/>
                <a:gd name="connsiteY4" fmla="*/ 25004 h 129834"/>
                <a:gd name="connsiteX5" fmla="*/ 168775 w 450834"/>
                <a:gd name="connsiteY5" fmla="*/ 44054 h 129834"/>
                <a:gd name="connsiteX6" fmla="*/ 244975 w 450834"/>
                <a:gd name="connsiteY6" fmla="*/ 44054 h 129834"/>
                <a:gd name="connsiteX7" fmla="*/ 159250 w 450834"/>
                <a:gd name="connsiteY7" fmla="*/ 85329 h 129834"/>
                <a:gd name="connsiteX8" fmla="*/ 500 w 450834"/>
                <a:gd name="connsiteY8" fmla="*/ 129779 h 129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0834" h="129834">
                  <a:moveTo>
                    <a:pt x="500" y="129779"/>
                  </a:moveTo>
                  <a:cubicBezTo>
                    <a:pt x="10025" y="128191"/>
                    <a:pt x="149196" y="96441"/>
                    <a:pt x="216400" y="75804"/>
                  </a:cubicBezTo>
                  <a:cubicBezTo>
                    <a:pt x="283604" y="55166"/>
                    <a:pt x="365625" y="17596"/>
                    <a:pt x="403725" y="5954"/>
                  </a:cubicBezTo>
                  <a:cubicBezTo>
                    <a:pt x="441825" y="-5688"/>
                    <a:pt x="461404" y="2779"/>
                    <a:pt x="445000" y="5954"/>
                  </a:cubicBezTo>
                  <a:cubicBezTo>
                    <a:pt x="428596" y="9129"/>
                    <a:pt x="305300" y="25004"/>
                    <a:pt x="305300" y="25004"/>
                  </a:cubicBezTo>
                  <a:cubicBezTo>
                    <a:pt x="259262" y="31354"/>
                    <a:pt x="178829" y="40879"/>
                    <a:pt x="168775" y="44054"/>
                  </a:cubicBezTo>
                  <a:cubicBezTo>
                    <a:pt x="158721" y="47229"/>
                    <a:pt x="246562" y="37175"/>
                    <a:pt x="244975" y="44054"/>
                  </a:cubicBezTo>
                  <a:cubicBezTo>
                    <a:pt x="243388" y="50933"/>
                    <a:pt x="198408" y="72100"/>
                    <a:pt x="159250" y="85329"/>
                  </a:cubicBezTo>
                  <a:cubicBezTo>
                    <a:pt x="120092" y="98558"/>
                    <a:pt x="-9025" y="131367"/>
                    <a:pt x="500" y="1297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2" name="フリーフォーム 1041">
              <a:extLst>
                <a:ext uri="{FF2B5EF4-FFF2-40B4-BE49-F238E27FC236}">
                  <a16:creationId xmlns:a16="http://schemas.microsoft.com/office/drawing/2014/main" id="{3A2FE475-F80A-625A-CA76-057BFC448889}"/>
                </a:ext>
              </a:extLst>
            </p:cNvPr>
            <p:cNvSpPr/>
            <p:nvPr/>
          </p:nvSpPr>
          <p:spPr>
            <a:xfrm>
              <a:off x="4086225" y="7318375"/>
              <a:ext cx="376634" cy="123842"/>
            </a:xfrm>
            <a:custGeom>
              <a:avLst/>
              <a:gdLst>
                <a:gd name="connsiteX0" fmla="*/ 0 w 376634"/>
                <a:gd name="connsiteY0" fmla="*/ 0 h 123842"/>
                <a:gd name="connsiteX1" fmla="*/ 234950 w 376634"/>
                <a:gd name="connsiteY1" fmla="*/ 85725 h 123842"/>
                <a:gd name="connsiteX2" fmla="*/ 206375 w 376634"/>
                <a:gd name="connsiteY2" fmla="*/ 57150 h 123842"/>
                <a:gd name="connsiteX3" fmla="*/ 311150 w 376634"/>
                <a:gd name="connsiteY3" fmla="*/ 101600 h 123842"/>
                <a:gd name="connsiteX4" fmla="*/ 374650 w 376634"/>
                <a:gd name="connsiteY4" fmla="*/ 123825 h 123842"/>
                <a:gd name="connsiteX5" fmla="*/ 349250 w 376634"/>
                <a:gd name="connsiteY5" fmla="*/ 98425 h 123842"/>
                <a:gd name="connsiteX6" fmla="*/ 238125 w 376634"/>
                <a:gd name="connsiteY6" fmla="*/ 66675 h 123842"/>
                <a:gd name="connsiteX7" fmla="*/ 187325 w 376634"/>
                <a:gd name="connsiteY7" fmla="*/ 53975 h 123842"/>
                <a:gd name="connsiteX8" fmla="*/ 0 w 376634"/>
                <a:gd name="connsiteY8" fmla="*/ 0 h 123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6634" h="123842">
                  <a:moveTo>
                    <a:pt x="0" y="0"/>
                  </a:moveTo>
                  <a:cubicBezTo>
                    <a:pt x="100277" y="38100"/>
                    <a:pt x="200554" y="76200"/>
                    <a:pt x="234950" y="85725"/>
                  </a:cubicBezTo>
                  <a:cubicBezTo>
                    <a:pt x="269346" y="95250"/>
                    <a:pt x="193675" y="54504"/>
                    <a:pt x="206375" y="57150"/>
                  </a:cubicBezTo>
                  <a:cubicBezTo>
                    <a:pt x="219075" y="59796"/>
                    <a:pt x="283104" y="90488"/>
                    <a:pt x="311150" y="101600"/>
                  </a:cubicBezTo>
                  <a:cubicBezTo>
                    <a:pt x="339196" y="112713"/>
                    <a:pt x="368300" y="124354"/>
                    <a:pt x="374650" y="123825"/>
                  </a:cubicBezTo>
                  <a:cubicBezTo>
                    <a:pt x="381000" y="123296"/>
                    <a:pt x="372004" y="107950"/>
                    <a:pt x="349250" y="98425"/>
                  </a:cubicBezTo>
                  <a:cubicBezTo>
                    <a:pt x="326496" y="88900"/>
                    <a:pt x="265112" y="74083"/>
                    <a:pt x="238125" y="66675"/>
                  </a:cubicBezTo>
                  <a:cubicBezTo>
                    <a:pt x="211138" y="59267"/>
                    <a:pt x="187325" y="53975"/>
                    <a:pt x="187325" y="53975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3" name="フリーフォーム 1042">
              <a:extLst>
                <a:ext uri="{FF2B5EF4-FFF2-40B4-BE49-F238E27FC236}">
                  <a16:creationId xmlns:a16="http://schemas.microsoft.com/office/drawing/2014/main" id="{A8558048-BE32-B0AE-2B82-1454790BB46E}"/>
                </a:ext>
              </a:extLst>
            </p:cNvPr>
            <p:cNvSpPr/>
            <p:nvPr/>
          </p:nvSpPr>
          <p:spPr>
            <a:xfrm>
              <a:off x="4410035" y="7204469"/>
              <a:ext cx="546153" cy="207739"/>
            </a:xfrm>
            <a:custGeom>
              <a:avLst/>
              <a:gdLst>
                <a:gd name="connsiteX0" fmla="*/ 40 w 546153"/>
                <a:gd name="connsiteY0" fmla="*/ 148831 h 207739"/>
                <a:gd name="connsiteX1" fmla="*/ 196890 w 546153"/>
                <a:gd name="connsiteY1" fmla="*/ 177406 h 207739"/>
                <a:gd name="connsiteX2" fmla="*/ 425490 w 546153"/>
                <a:gd name="connsiteY2" fmla="*/ 18656 h 207739"/>
                <a:gd name="connsiteX3" fmla="*/ 546140 w 546153"/>
                <a:gd name="connsiteY3" fmla="*/ 5956 h 207739"/>
                <a:gd name="connsiteX4" fmla="*/ 419140 w 546153"/>
                <a:gd name="connsiteY4" fmla="*/ 44056 h 207739"/>
                <a:gd name="connsiteX5" fmla="*/ 346115 w 546153"/>
                <a:gd name="connsiteY5" fmla="*/ 85331 h 207739"/>
                <a:gd name="connsiteX6" fmla="*/ 181015 w 546153"/>
                <a:gd name="connsiteY6" fmla="*/ 205981 h 207739"/>
                <a:gd name="connsiteX7" fmla="*/ 40 w 546153"/>
                <a:gd name="connsiteY7" fmla="*/ 148831 h 207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6153" h="207739">
                  <a:moveTo>
                    <a:pt x="40" y="148831"/>
                  </a:moveTo>
                  <a:cubicBezTo>
                    <a:pt x="2686" y="144069"/>
                    <a:pt x="125982" y="199102"/>
                    <a:pt x="196890" y="177406"/>
                  </a:cubicBezTo>
                  <a:cubicBezTo>
                    <a:pt x="267798" y="155710"/>
                    <a:pt x="367282" y="47231"/>
                    <a:pt x="425490" y="18656"/>
                  </a:cubicBezTo>
                  <a:cubicBezTo>
                    <a:pt x="483698" y="-9919"/>
                    <a:pt x="547198" y="1723"/>
                    <a:pt x="546140" y="5956"/>
                  </a:cubicBezTo>
                  <a:cubicBezTo>
                    <a:pt x="545082" y="10189"/>
                    <a:pt x="452477" y="30827"/>
                    <a:pt x="419140" y="44056"/>
                  </a:cubicBezTo>
                  <a:cubicBezTo>
                    <a:pt x="385803" y="57285"/>
                    <a:pt x="385803" y="58343"/>
                    <a:pt x="346115" y="85331"/>
                  </a:cubicBezTo>
                  <a:cubicBezTo>
                    <a:pt x="306428" y="112318"/>
                    <a:pt x="236048" y="192752"/>
                    <a:pt x="181015" y="205981"/>
                  </a:cubicBezTo>
                  <a:cubicBezTo>
                    <a:pt x="125982" y="219210"/>
                    <a:pt x="-2606" y="153593"/>
                    <a:pt x="40" y="1488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4" name="フリーフォーム 1043">
              <a:extLst>
                <a:ext uri="{FF2B5EF4-FFF2-40B4-BE49-F238E27FC236}">
                  <a16:creationId xmlns:a16="http://schemas.microsoft.com/office/drawing/2014/main" id="{C859CDA2-CB7C-DEEB-638B-972349EAF76C}"/>
                </a:ext>
              </a:extLst>
            </p:cNvPr>
            <p:cNvSpPr/>
            <p:nvPr/>
          </p:nvSpPr>
          <p:spPr>
            <a:xfrm>
              <a:off x="4413142" y="5491276"/>
              <a:ext cx="169699" cy="396207"/>
            </a:xfrm>
            <a:custGeom>
              <a:avLst/>
              <a:gdLst>
                <a:gd name="connsiteX0" fmla="*/ 108 w 169699"/>
                <a:gd name="connsiteY0" fmla="*/ 1474 h 396207"/>
                <a:gd name="connsiteX1" fmla="*/ 15983 w 169699"/>
                <a:gd name="connsiteY1" fmla="*/ 176099 h 396207"/>
                <a:gd name="connsiteX2" fmla="*/ 6458 w 169699"/>
                <a:gd name="connsiteY2" fmla="*/ 350724 h 396207"/>
                <a:gd name="connsiteX3" fmla="*/ 35033 w 169699"/>
                <a:gd name="connsiteY3" fmla="*/ 220549 h 396207"/>
                <a:gd name="connsiteX4" fmla="*/ 168383 w 169699"/>
                <a:gd name="connsiteY4" fmla="*/ 84024 h 396207"/>
                <a:gd name="connsiteX5" fmla="*/ 101708 w 169699"/>
                <a:gd name="connsiteY5" fmla="*/ 141174 h 396207"/>
                <a:gd name="connsiteX6" fmla="*/ 76308 w 169699"/>
                <a:gd name="connsiteY6" fmla="*/ 191974 h 396207"/>
                <a:gd name="connsiteX7" fmla="*/ 60433 w 169699"/>
                <a:gd name="connsiteY7" fmla="*/ 395174 h 396207"/>
                <a:gd name="connsiteX8" fmla="*/ 63608 w 169699"/>
                <a:gd name="connsiteY8" fmla="*/ 268174 h 396207"/>
                <a:gd name="connsiteX9" fmla="*/ 57258 w 169699"/>
                <a:gd name="connsiteY9" fmla="*/ 204674 h 396207"/>
                <a:gd name="connsiteX10" fmla="*/ 41383 w 169699"/>
                <a:gd name="connsiteY10" fmla="*/ 245949 h 396207"/>
                <a:gd name="connsiteX11" fmla="*/ 47733 w 169699"/>
                <a:gd name="connsiteY11" fmla="*/ 172924 h 396207"/>
                <a:gd name="connsiteX12" fmla="*/ 25508 w 169699"/>
                <a:gd name="connsiteY12" fmla="*/ 207849 h 396207"/>
                <a:gd name="connsiteX13" fmla="*/ 25508 w 169699"/>
                <a:gd name="connsiteY13" fmla="*/ 96724 h 396207"/>
                <a:gd name="connsiteX14" fmla="*/ 108 w 169699"/>
                <a:gd name="connsiteY14" fmla="*/ 1474 h 396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9699" h="396207">
                  <a:moveTo>
                    <a:pt x="108" y="1474"/>
                  </a:moveTo>
                  <a:cubicBezTo>
                    <a:pt x="-1479" y="14703"/>
                    <a:pt x="14925" y="117891"/>
                    <a:pt x="15983" y="176099"/>
                  </a:cubicBezTo>
                  <a:cubicBezTo>
                    <a:pt x="17041" y="234307"/>
                    <a:pt x="3283" y="343316"/>
                    <a:pt x="6458" y="350724"/>
                  </a:cubicBezTo>
                  <a:cubicBezTo>
                    <a:pt x="9633" y="358132"/>
                    <a:pt x="8045" y="264999"/>
                    <a:pt x="35033" y="220549"/>
                  </a:cubicBezTo>
                  <a:cubicBezTo>
                    <a:pt x="62021" y="176099"/>
                    <a:pt x="157271" y="97253"/>
                    <a:pt x="168383" y="84024"/>
                  </a:cubicBezTo>
                  <a:cubicBezTo>
                    <a:pt x="179495" y="70795"/>
                    <a:pt x="117054" y="123182"/>
                    <a:pt x="101708" y="141174"/>
                  </a:cubicBezTo>
                  <a:cubicBezTo>
                    <a:pt x="86362" y="159166"/>
                    <a:pt x="83187" y="149641"/>
                    <a:pt x="76308" y="191974"/>
                  </a:cubicBezTo>
                  <a:cubicBezTo>
                    <a:pt x="69429" y="234307"/>
                    <a:pt x="62550" y="382474"/>
                    <a:pt x="60433" y="395174"/>
                  </a:cubicBezTo>
                  <a:cubicBezTo>
                    <a:pt x="58316" y="407874"/>
                    <a:pt x="64137" y="299924"/>
                    <a:pt x="63608" y="268174"/>
                  </a:cubicBezTo>
                  <a:cubicBezTo>
                    <a:pt x="63079" y="236424"/>
                    <a:pt x="60962" y="208378"/>
                    <a:pt x="57258" y="204674"/>
                  </a:cubicBezTo>
                  <a:cubicBezTo>
                    <a:pt x="53554" y="200970"/>
                    <a:pt x="42970" y="251241"/>
                    <a:pt x="41383" y="245949"/>
                  </a:cubicBezTo>
                  <a:cubicBezTo>
                    <a:pt x="39796" y="240657"/>
                    <a:pt x="50379" y="179274"/>
                    <a:pt x="47733" y="172924"/>
                  </a:cubicBezTo>
                  <a:cubicBezTo>
                    <a:pt x="45087" y="166574"/>
                    <a:pt x="29212" y="220549"/>
                    <a:pt x="25508" y="207849"/>
                  </a:cubicBezTo>
                  <a:cubicBezTo>
                    <a:pt x="21804" y="195149"/>
                    <a:pt x="26566" y="125828"/>
                    <a:pt x="25508" y="96724"/>
                  </a:cubicBezTo>
                  <a:cubicBezTo>
                    <a:pt x="24450" y="67620"/>
                    <a:pt x="1695" y="-11755"/>
                    <a:pt x="108" y="14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5" name="フリーフォーム 1044">
              <a:extLst>
                <a:ext uri="{FF2B5EF4-FFF2-40B4-BE49-F238E27FC236}">
                  <a16:creationId xmlns:a16="http://schemas.microsoft.com/office/drawing/2014/main" id="{17EEF4B8-39D2-54AD-205C-61A00789D384}"/>
                </a:ext>
              </a:extLst>
            </p:cNvPr>
            <p:cNvSpPr/>
            <p:nvPr/>
          </p:nvSpPr>
          <p:spPr>
            <a:xfrm>
              <a:off x="3330574" y="5630529"/>
              <a:ext cx="534609" cy="135327"/>
            </a:xfrm>
            <a:custGeom>
              <a:avLst/>
              <a:gdLst>
                <a:gd name="connsiteX0" fmla="*/ 1 w 534609"/>
                <a:gd name="connsiteY0" fmla="*/ 135271 h 135327"/>
                <a:gd name="connsiteX1" fmla="*/ 203201 w 534609"/>
                <a:gd name="connsiteY1" fmla="*/ 27321 h 135327"/>
                <a:gd name="connsiteX2" fmla="*/ 381001 w 534609"/>
                <a:gd name="connsiteY2" fmla="*/ 17796 h 135327"/>
                <a:gd name="connsiteX3" fmla="*/ 365126 w 534609"/>
                <a:gd name="connsiteY3" fmla="*/ 5096 h 135327"/>
                <a:gd name="connsiteX4" fmla="*/ 498476 w 534609"/>
                <a:gd name="connsiteY4" fmla="*/ 20971 h 135327"/>
                <a:gd name="connsiteX5" fmla="*/ 533401 w 534609"/>
                <a:gd name="connsiteY5" fmla="*/ 24146 h 135327"/>
                <a:gd name="connsiteX6" fmla="*/ 466726 w 534609"/>
                <a:gd name="connsiteY6" fmla="*/ 20971 h 135327"/>
                <a:gd name="connsiteX7" fmla="*/ 390526 w 534609"/>
                <a:gd name="connsiteY7" fmla="*/ 5096 h 135327"/>
                <a:gd name="connsiteX8" fmla="*/ 200026 w 534609"/>
                <a:gd name="connsiteY8" fmla="*/ 11446 h 135327"/>
                <a:gd name="connsiteX9" fmla="*/ 1 w 534609"/>
                <a:gd name="connsiteY9" fmla="*/ 135271 h 135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4609" h="135327">
                  <a:moveTo>
                    <a:pt x="1" y="135271"/>
                  </a:moveTo>
                  <a:cubicBezTo>
                    <a:pt x="530" y="137917"/>
                    <a:pt x="139701" y="46900"/>
                    <a:pt x="203201" y="27321"/>
                  </a:cubicBezTo>
                  <a:cubicBezTo>
                    <a:pt x="266701" y="7742"/>
                    <a:pt x="381001" y="17796"/>
                    <a:pt x="381001" y="17796"/>
                  </a:cubicBezTo>
                  <a:cubicBezTo>
                    <a:pt x="407988" y="14092"/>
                    <a:pt x="345547" y="4567"/>
                    <a:pt x="365126" y="5096"/>
                  </a:cubicBezTo>
                  <a:cubicBezTo>
                    <a:pt x="384705" y="5625"/>
                    <a:pt x="470430" y="17796"/>
                    <a:pt x="498476" y="20971"/>
                  </a:cubicBezTo>
                  <a:cubicBezTo>
                    <a:pt x="526522" y="24146"/>
                    <a:pt x="538693" y="24146"/>
                    <a:pt x="533401" y="24146"/>
                  </a:cubicBezTo>
                  <a:cubicBezTo>
                    <a:pt x="528109" y="24146"/>
                    <a:pt x="490539" y="24146"/>
                    <a:pt x="466726" y="20971"/>
                  </a:cubicBezTo>
                  <a:cubicBezTo>
                    <a:pt x="442914" y="17796"/>
                    <a:pt x="434976" y="6683"/>
                    <a:pt x="390526" y="5096"/>
                  </a:cubicBezTo>
                  <a:cubicBezTo>
                    <a:pt x="346076" y="3508"/>
                    <a:pt x="261938" y="-8662"/>
                    <a:pt x="200026" y="11446"/>
                  </a:cubicBezTo>
                  <a:cubicBezTo>
                    <a:pt x="138114" y="31554"/>
                    <a:pt x="-528" y="132625"/>
                    <a:pt x="1" y="1352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6" name="フリーフォーム 1045">
              <a:extLst>
                <a:ext uri="{FF2B5EF4-FFF2-40B4-BE49-F238E27FC236}">
                  <a16:creationId xmlns:a16="http://schemas.microsoft.com/office/drawing/2014/main" id="{0B7C3C88-A3DC-5538-1C42-EF16CED4978F}"/>
                </a:ext>
              </a:extLst>
            </p:cNvPr>
            <p:cNvSpPr/>
            <p:nvPr/>
          </p:nvSpPr>
          <p:spPr>
            <a:xfrm>
              <a:off x="3867138" y="5686422"/>
              <a:ext cx="114388" cy="136535"/>
            </a:xfrm>
            <a:custGeom>
              <a:avLst/>
              <a:gdLst>
                <a:gd name="connsiteX0" fmla="*/ 12 w 114388"/>
                <a:gd name="connsiteY0" fmla="*/ 3 h 136535"/>
                <a:gd name="connsiteX1" fmla="*/ 82562 w 114388"/>
                <a:gd name="connsiteY1" fmla="*/ 85728 h 136535"/>
                <a:gd name="connsiteX2" fmla="*/ 114312 w 114388"/>
                <a:gd name="connsiteY2" fmla="*/ 136528 h 136535"/>
                <a:gd name="connsiteX3" fmla="*/ 88912 w 114388"/>
                <a:gd name="connsiteY3" fmla="*/ 88903 h 136535"/>
                <a:gd name="connsiteX4" fmla="*/ 12 w 114388"/>
                <a:gd name="connsiteY4" fmla="*/ 3 h 136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88" h="136535">
                  <a:moveTo>
                    <a:pt x="12" y="3"/>
                  </a:moveTo>
                  <a:cubicBezTo>
                    <a:pt x="-1046" y="-526"/>
                    <a:pt x="63512" y="62974"/>
                    <a:pt x="82562" y="85728"/>
                  </a:cubicBezTo>
                  <a:cubicBezTo>
                    <a:pt x="101612" y="108482"/>
                    <a:pt x="113254" y="135999"/>
                    <a:pt x="114312" y="136528"/>
                  </a:cubicBezTo>
                  <a:cubicBezTo>
                    <a:pt x="115370" y="137057"/>
                    <a:pt x="105316" y="109011"/>
                    <a:pt x="88912" y="88903"/>
                  </a:cubicBezTo>
                  <a:cubicBezTo>
                    <a:pt x="72508" y="68795"/>
                    <a:pt x="1070" y="532"/>
                    <a:pt x="12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7" name="フリーフォーム 1046">
              <a:extLst>
                <a:ext uri="{FF2B5EF4-FFF2-40B4-BE49-F238E27FC236}">
                  <a16:creationId xmlns:a16="http://schemas.microsoft.com/office/drawing/2014/main" id="{B01AF55C-B46E-6A2C-E6E3-0DF2E052324D}"/>
                </a:ext>
              </a:extLst>
            </p:cNvPr>
            <p:cNvSpPr/>
            <p:nvPr/>
          </p:nvSpPr>
          <p:spPr>
            <a:xfrm>
              <a:off x="3426781" y="5518015"/>
              <a:ext cx="526259" cy="111739"/>
            </a:xfrm>
            <a:custGeom>
              <a:avLst/>
              <a:gdLst>
                <a:gd name="connsiteX0" fmla="*/ 2219 w 526259"/>
                <a:gd name="connsiteY0" fmla="*/ 104910 h 111739"/>
                <a:gd name="connsiteX1" fmla="*/ 233994 w 526259"/>
                <a:gd name="connsiteY1" fmla="*/ 38235 h 111739"/>
                <a:gd name="connsiteX2" fmla="*/ 373694 w 526259"/>
                <a:gd name="connsiteY2" fmla="*/ 69985 h 111739"/>
                <a:gd name="connsiteX3" fmla="*/ 354644 w 526259"/>
                <a:gd name="connsiteY3" fmla="*/ 41410 h 111739"/>
                <a:gd name="connsiteX4" fmla="*/ 456244 w 526259"/>
                <a:gd name="connsiteY4" fmla="*/ 111260 h 111739"/>
                <a:gd name="connsiteX5" fmla="*/ 440369 w 526259"/>
                <a:gd name="connsiteY5" fmla="*/ 73160 h 111739"/>
                <a:gd name="connsiteX6" fmla="*/ 526094 w 526259"/>
                <a:gd name="connsiteY6" fmla="*/ 92210 h 111739"/>
                <a:gd name="connsiteX7" fmla="*/ 414969 w 526259"/>
                <a:gd name="connsiteY7" fmla="*/ 50935 h 111739"/>
                <a:gd name="connsiteX8" fmla="*/ 319719 w 526259"/>
                <a:gd name="connsiteY8" fmla="*/ 135 h 111739"/>
                <a:gd name="connsiteX9" fmla="*/ 360994 w 526259"/>
                <a:gd name="connsiteY9" fmla="*/ 35060 h 111739"/>
                <a:gd name="connsiteX10" fmla="*/ 173669 w 526259"/>
                <a:gd name="connsiteY10" fmla="*/ 3310 h 111739"/>
                <a:gd name="connsiteX11" fmla="*/ 262569 w 526259"/>
                <a:gd name="connsiteY11" fmla="*/ 22360 h 111739"/>
                <a:gd name="connsiteX12" fmla="*/ 148269 w 526259"/>
                <a:gd name="connsiteY12" fmla="*/ 57285 h 111739"/>
                <a:gd name="connsiteX13" fmla="*/ 116519 w 526259"/>
                <a:gd name="connsiteY13" fmla="*/ 38235 h 111739"/>
                <a:gd name="connsiteX14" fmla="*/ 2219 w 526259"/>
                <a:gd name="connsiteY14" fmla="*/ 104910 h 111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26259" h="111739">
                  <a:moveTo>
                    <a:pt x="2219" y="104910"/>
                  </a:moveTo>
                  <a:cubicBezTo>
                    <a:pt x="21798" y="104910"/>
                    <a:pt x="172082" y="44056"/>
                    <a:pt x="233994" y="38235"/>
                  </a:cubicBezTo>
                  <a:cubicBezTo>
                    <a:pt x="295906" y="32414"/>
                    <a:pt x="353586" y="69456"/>
                    <a:pt x="373694" y="69985"/>
                  </a:cubicBezTo>
                  <a:cubicBezTo>
                    <a:pt x="393802" y="70514"/>
                    <a:pt x="340886" y="34531"/>
                    <a:pt x="354644" y="41410"/>
                  </a:cubicBezTo>
                  <a:cubicBezTo>
                    <a:pt x="368402" y="48289"/>
                    <a:pt x="441957" y="105968"/>
                    <a:pt x="456244" y="111260"/>
                  </a:cubicBezTo>
                  <a:cubicBezTo>
                    <a:pt x="470531" y="116552"/>
                    <a:pt x="428727" y="76335"/>
                    <a:pt x="440369" y="73160"/>
                  </a:cubicBezTo>
                  <a:cubicBezTo>
                    <a:pt x="452011" y="69985"/>
                    <a:pt x="530327" y="95914"/>
                    <a:pt x="526094" y="92210"/>
                  </a:cubicBezTo>
                  <a:cubicBezTo>
                    <a:pt x="521861" y="88506"/>
                    <a:pt x="449365" y="66281"/>
                    <a:pt x="414969" y="50935"/>
                  </a:cubicBezTo>
                  <a:cubicBezTo>
                    <a:pt x="380573" y="35589"/>
                    <a:pt x="328715" y="2781"/>
                    <a:pt x="319719" y="135"/>
                  </a:cubicBezTo>
                  <a:cubicBezTo>
                    <a:pt x="310723" y="-2511"/>
                    <a:pt x="385336" y="34531"/>
                    <a:pt x="360994" y="35060"/>
                  </a:cubicBezTo>
                  <a:cubicBezTo>
                    <a:pt x="336652" y="35589"/>
                    <a:pt x="190073" y="5427"/>
                    <a:pt x="173669" y="3310"/>
                  </a:cubicBezTo>
                  <a:cubicBezTo>
                    <a:pt x="157265" y="1193"/>
                    <a:pt x="266802" y="13364"/>
                    <a:pt x="262569" y="22360"/>
                  </a:cubicBezTo>
                  <a:cubicBezTo>
                    <a:pt x="258336" y="31356"/>
                    <a:pt x="172611" y="54639"/>
                    <a:pt x="148269" y="57285"/>
                  </a:cubicBezTo>
                  <a:cubicBezTo>
                    <a:pt x="123927" y="59931"/>
                    <a:pt x="134511" y="30827"/>
                    <a:pt x="116519" y="38235"/>
                  </a:cubicBezTo>
                  <a:cubicBezTo>
                    <a:pt x="98527" y="45643"/>
                    <a:pt x="-17360" y="104910"/>
                    <a:pt x="2219" y="1049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8" name="フリーフォーム 1047">
              <a:extLst>
                <a:ext uri="{FF2B5EF4-FFF2-40B4-BE49-F238E27FC236}">
                  <a16:creationId xmlns:a16="http://schemas.microsoft.com/office/drawing/2014/main" id="{5C68BC11-EB1B-FF21-0246-EA6D48C06E74}"/>
                </a:ext>
              </a:extLst>
            </p:cNvPr>
            <p:cNvSpPr/>
            <p:nvPr/>
          </p:nvSpPr>
          <p:spPr>
            <a:xfrm>
              <a:off x="3119529" y="5764654"/>
              <a:ext cx="308491" cy="928491"/>
            </a:xfrm>
            <a:custGeom>
              <a:avLst/>
              <a:gdLst>
                <a:gd name="connsiteX0" fmla="*/ 19539 w 308491"/>
                <a:gd name="connsiteY0" fmla="*/ 526 h 928491"/>
                <a:gd name="connsiteX1" fmla="*/ 41842 w 308491"/>
                <a:gd name="connsiteY1" fmla="*/ 284883 h 928491"/>
                <a:gd name="connsiteX2" fmla="*/ 153354 w 308491"/>
                <a:gd name="connsiteY2" fmla="*/ 552512 h 928491"/>
                <a:gd name="connsiteX3" fmla="*/ 147778 w 308491"/>
                <a:gd name="connsiteY3" fmla="*/ 485605 h 928491"/>
                <a:gd name="connsiteX4" fmla="*/ 175656 w 308491"/>
                <a:gd name="connsiteY4" fmla="*/ 641722 h 928491"/>
                <a:gd name="connsiteX5" fmla="*/ 303895 w 308491"/>
                <a:gd name="connsiteY5" fmla="*/ 920502 h 928491"/>
                <a:gd name="connsiteX6" fmla="*/ 259291 w 308491"/>
                <a:gd name="connsiteY6" fmla="*/ 825717 h 928491"/>
                <a:gd name="connsiteX7" fmla="*/ 64144 w 308491"/>
                <a:gd name="connsiteY7" fmla="*/ 546936 h 928491"/>
                <a:gd name="connsiteX8" fmla="*/ 125476 w 308491"/>
                <a:gd name="connsiteY8" fmla="*/ 585966 h 928491"/>
                <a:gd name="connsiteX9" fmla="*/ 75295 w 308491"/>
                <a:gd name="connsiteY9" fmla="*/ 401970 h 928491"/>
                <a:gd name="connsiteX10" fmla="*/ 2812 w 308491"/>
                <a:gd name="connsiteY10" fmla="*/ 217975 h 928491"/>
                <a:gd name="connsiteX11" fmla="*/ 19539 w 308491"/>
                <a:gd name="connsiteY11" fmla="*/ 526 h 928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8491" h="928491">
                  <a:moveTo>
                    <a:pt x="19539" y="526"/>
                  </a:moveTo>
                  <a:cubicBezTo>
                    <a:pt x="26044" y="11677"/>
                    <a:pt x="19540" y="192885"/>
                    <a:pt x="41842" y="284883"/>
                  </a:cubicBezTo>
                  <a:cubicBezTo>
                    <a:pt x="64144" y="376881"/>
                    <a:pt x="135698" y="519058"/>
                    <a:pt x="153354" y="552512"/>
                  </a:cubicBezTo>
                  <a:cubicBezTo>
                    <a:pt x="171010" y="585966"/>
                    <a:pt x="144061" y="470737"/>
                    <a:pt x="147778" y="485605"/>
                  </a:cubicBezTo>
                  <a:cubicBezTo>
                    <a:pt x="151495" y="500473"/>
                    <a:pt x="149637" y="569239"/>
                    <a:pt x="175656" y="641722"/>
                  </a:cubicBezTo>
                  <a:cubicBezTo>
                    <a:pt x="201675" y="714205"/>
                    <a:pt x="289956" y="889836"/>
                    <a:pt x="303895" y="920502"/>
                  </a:cubicBezTo>
                  <a:cubicBezTo>
                    <a:pt x="317834" y="951168"/>
                    <a:pt x="299250" y="887978"/>
                    <a:pt x="259291" y="825717"/>
                  </a:cubicBezTo>
                  <a:cubicBezTo>
                    <a:pt x="219333" y="763456"/>
                    <a:pt x="86447" y="586895"/>
                    <a:pt x="64144" y="546936"/>
                  </a:cubicBezTo>
                  <a:cubicBezTo>
                    <a:pt x="41842" y="506978"/>
                    <a:pt x="123618" y="610127"/>
                    <a:pt x="125476" y="585966"/>
                  </a:cubicBezTo>
                  <a:cubicBezTo>
                    <a:pt x="127334" y="561805"/>
                    <a:pt x="95739" y="463302"/>
                    <a:pt x="75295" y="401970"/>
                  </a:cubicBezTo>
                  <a:cubicBezTo>
                    <a:pt x="54851" y="340638"/>
                    <a:pt x="13034" y="277448"/>
                    <a:pt x="2812" y="217975"/>
                  </a:cubicBezTo>
                  <a:cubicBezTo>
                    <a:pt x="-7410" y="158502"/>
                    <a:pt x="13034" y="-10625"/>
                    <a:pt x="19539" y="5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9" name="フリーフォーム 1048">
              <a:extLst>
                <a:ext uri="{FF2B5EF4-FFF2-40B4-BE49-F238E27FC236}">
                  <a16:creationId xmlns:a16="http://schemas.microsoft.com/office/drawing/2014/main" id="{469E5E97-2269-E947-1848-A49154E245B9}"/>
                </a:ext>
              </a:extLst>
            </p:cNvPr>
            <p:cNvSpPr/>
            <p:nvPr/>
          </p:nvSpPr>
          <p:spPr>
            <a:xfrm>
              <a:off x="5396989" y="5707632"/>
              <a:ext cx="124427" cy="882914"/>
            </a:xfrm>
            <a:custGeom>
              <a:avLst/>
              <a:gdLst>
                <a:gd name="connsiteX0" fmla="*/ 61533 w 124427"/>
                <a:gd name="connsiteY0" fmla="*/ 1792 h 882914"/>
                <a:gd name="connsiteX1" fmla="*/ 106138 w 124427"/>
                <a:gd name="connsiteY1" fmla="*/ 252695 h 882914"/>
                <a:gd name="connsiteX2" fmla="*/ 117289 w 124427"/>
                <a:gd name="connsiteY2" fmla="*/ 392085 h 882914"/>
                <a:gd name="connsiteX3" fmla="*/ 201 w 124427"/>
                <a:gd name="connsiteY3" fmla="*/ 882739 h 882914"/>
                <a:gd name="connsiteX4" fmla="*/ 89411 w 124427"/>
                <a:gd name="connsiteY4" fmla="*/ 447841 h 882914"/>
                <a:gd name="connsiteX5" fmla="*/ 100562 w 124427"/>
                <a:gd name="connsiteY5" fmla="*/ 392085 h 882914"/>
                <a:gd name="connsiteX6" fmla="*/ 61533 w 124427"/>
                <a:gd name="connsiteY6" fmla="*/ 1792 h 882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427" h="882914">
                  <a:moveTo>
                    <a:pt x="61533" y="1792"/>
                  </a:moveTo>
                  <a:cubicBezTo>
                    <a:pt x="62462" y="-21440"/>
                    <a:pt x="96845" y="187646"/>
                    <a:pt x="106138" y="252695"/>
                  </a:cubicBezTo>
                  <a:cubicBezTo>
                    <a:pt x="115431" y="317744"/>
                    <a:pt x="134945" y="287078"/>
                    <a:pt x="117289" y="392085"/>
                  </a:cubicBezTo>
                  <a:cubicBezTo>
                    <a:pt x="99633" y="497092"/>
                    <a:pt x="4847" y="873446"/>
                    <a:pt x="201" y="882739"/>
                  </a:cubicBezTo>
                  <a:cubicBezTo>
                    <a:pt x="-4445" y="892032"/>
                    <a:pt x="72684" y="529617"/>
                    <a:pt x="89411" y="447841"/>
                  </a:cubicBezTo>
                  <a:cubicBezTo>
                    <a:pt x="106138" y="366065"/>
                    <a:pt x="100562" y="463639"/>
                    <a:pt x="100562" y="392085"/>
                  </a:cubicBezTo>
                  <a:cubicBezTo>
                    <a:pt x="100562" y="320531"/>
                    <a:pt x="60604" y="25024"/>
                    <a:pt x="61533" y="17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0" name="フリーフォーム 1049">
              <a:extLst>
                <a:ext uri="{FF2B5EF4-FFF2-40B4-BE49-F238E27FC236}">
                  <a16:creationId xmlns:a16="http://schemas.microsoft.com/office/drawing/2014/main" id="{CC2828D9-BD0A-25F7-9327-3348700C7987}"/>
                </a:ext>
              </a:extLst>
            </p:cNvPr>
            <p:cNvSpPr/>
            <p:nvPr/>
          </p:nvSpPr>
          <p:spPr>
            <a:xfrm>
              <a:off x="3564596" y="7102796"/>
              <a:ext cx="133331" cy="347669"/>
            </a:xfrm>
            <a:custGeom>
              <a:avLst/>
              <a:gdLst>
                <a:gd name="connsiteX0" fmla="*/ 3794 w 133331"/>
                <a:gd name="connsiteY0" fmla="*/ 531 h 347669"/>
                <a:gd name="connsiteX1" fmla="*/ 48399 w 133331"/>
                <a:gd name="connsiteY1" fmla="*/ 201253 h 347669"/>
                <a:gd name="connsiteX2" fmla="*/ 132033 w 133331"/>
                <a:gd name="connsiteY2" fmla="*/ 346219 h 347669"/>
                <a:gd name="connsiteX3" fmla="*/ 93004 w 133331"/>
                <a:gd name="connsiteY3" fmla="*/ 268160 h 347669"/>
                <a:gd name="connsiteX4" fmla="*/ 9370 w 133331"/>
                <a:gd name="connsiteY4" fmla="*/ 145497 h 347669"/>
                <a:gd name="connsiteX5" fmla="*/ 3794 w 133331"/>
                <a:gd name="connsiteY5" fmla="*/ 531 h 347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31" h="347669">
                  <a:moveTo>
                    <a:pt x="3794" y="531"/>
                  </a:moveTo>
                  <a:cubicBezTo>
                    <a:pt x="10299" y="9824"/>
                    <a:pt x="27026" y="143638"/>
                    <a:pt x="48399" y="201253"/>
                  </a:cubicBezTo>
                  <a:cubicBezTo>
                    <a:pt x="69772" y="258868"/>
                    <a:pt x="124599" y="335068"/>
                    <a:pt x="132033" y="346219"/>
                  </a:cubicBezTo>
                  <a:cubicBezTo>
                    <a:pt x="139467" y="357370"/>
                    <a:pt x="113448" y="301614"/>
                    <a:pt x="93004" y="268160"/>
                  </a:cubicBezTo>
                  <a:cubicBezTo>
                    <a:pt x="72560" y="234706"/>
                    <a:pt x="19592" y="184526"/>
                    <a:pt x="9370" y="145497"/>
                  </a:cubicBezTo>
                  <a:cubicBezTo>
                    <a:pt x="-852" y="106468"/>
                    <a:pt x="-2711" y="-8762"/>
                    <a:pt x="3794" y="5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1" name="フリーフォーム 1050">
              <a:extLst>
                <a:ext uri="{FF2B5EF4-FFF2-40B4-BE49-F238E27FC236}">
                  <a16:creationId xmlns:a16="http://schemas.microsoft.com/office/drawing/2014/main" id="{56044542-26D2-4EEC-2FF9-C6099DA8E686}"/>
                </a:ext>
              </a:extLst>
            </p:cNvPr>
            <p:cNvSpPr/>
            <p:nvPr/>
          </p:nvSpPr>
          <p:spPr>
            <a:xfrm>
              <a:off x="3969269" y="7727788"/>
              <a:ext cx="318596" cy="213943"/>
            </a:xfrm>
            <a:custGeom>
              <a:avLst/>
              <a:gdLst>
                <a:gd name="connsiteX0" fmla="*/ 565 w 318596"/>
                <a:gd name="connsiteY0" fmla="*/ 7 h 213943"/>
                <a:gd name="connsiteX1" fmla="*/ 173409 w 318596"/>
                <a:gd name="connsiteY1" fmla="*/ 89217 h 213943"/>
                <a:gd name="connsiteX2" fmla="*/ 312799 w 318596"/>
                <a:gd name="connsiteY2" fmla="*/ 211880 h 213943"/>
                <a:gd name="connsiteX3" fmla="*/ 284921 w 318596"/>
                <a:gd name="connsiteY3" fmla="*/ 156124 h 213943"/>
                <a:gd name="connsiteX4" fmla="*/ 218014 w 318596"/>
                <a:gd name="connsiteY4" fmla="*/ 27885 h 213943"/>
                <a:gd name="connsiteX5" fmla="*/ 234741 w 318596"/>
                <a:gd name="connsiteY5" fmla="*/ 83641 h 213943"/>
                <a:gd name="connsiteX6" fmla="*/ 565 w 318596"/>
                <a:gd name="connsiteY6" fmla="*/ 7 h 213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8596" h="213943">
                  <a:moveTo>
                    <a:pt x="565" y="7"/>
                  </a:moveTo>
                  <a:cubicBezTo>
                    <a:pt x="-9657" y="936"/>
                    <a:pt x="121370" y="53905"/>
                    <a:pt x="173409" y="89217"/>
                  </a:cubicBezTo>
                  <a:cubicBezTo>
                    <a:pt x="225448" y="124529"/>
                    <a:pt x="294214" y="200729"/>
                    <a:pt x="312799" y="211880"/>
                  </a:cubicBezTo>
                  <a:cubicBezTo>
                    <a:pt x="331384" y="223031"/>
                    <a:pt x="300719" y="186790"/>
                    <a:pt x="284921" y="156124"/>
                  </a:cubicBezTo>
                  <a:cubicBezTo>
                    <a:pt x="269124" y="125458"/>
                    <a:pt x="226377" y="39966"/>
                    <a:pt x="218014" y="27885"/>
                  </a:cubicBezTo>
                  <a:cubicBezTo>
                    <a:pt x="209651" y="15804"/>
                    <a:pt x="268195" y="85499"/>
                    <a:pt x="234741" y="83641"/>
                  </a:cubicBezTo>
                  <a:cubicBezTo>
                    <a:pt x="201287" y="81783"/>
                    <a:pt x="10787" y="-922"/>
                    <a:pt x="565" y="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2" name="フリーフォーム 1051">
              <a:extLst>
                <a:ext uri="{FF2B5EF4-FFF2-40B4-BE49-F238E27FC236}">
                  <a16:creationId xmlns:a16="http://schemas.microsoft.com/office/drawing/2014/main" id="{D609B58F-07F1-AA6F-A7EF-4D9D43EF9D87}"/>
                </a:ext>
              </a:extLst>
            </p:cNvPr>
            <p:cNvSpPr/>
            <p:nvPr/>
          </p:nvSpPr>
          <p:spPr>
            <a:xfrm>
              <a:off x="4559536" y="7714381"/>
              <a:ext cx="264353" cy="198206"/>
            </a:xfrm>
            <a:custGeom>
              <a:avLst/>
              <a:gdLst>
                <a:gd name="connsiteX0" fmla="*/ 6888 w 264353"/>
                <a:gd name="connsiteY0" fmla="*/ 52443 h 198206"/>
                <a:gd name="connsiteX1" fmla="*/ 218762 w 264353"/>
                <a:gd name="connsiteY1" fmla="*/ 13414 h 198206"/>
                <a:gd name="connsiteX2" fmla="*/ 163005 w 264353"/>
                <a:gd name="connsiteY2" fmla="*/ 63595 h 198206"/>
                <a:gd name="connsiteX3" fmla="*/ 1313 w 264353"/>
                <a:gd name="connsiteY3" fmla="*/ 197409 h 198206"/>
                <a:gd name="connsiteX4" fmla="*/ 96098 w 264353"/>
                <a:gd name="connsiteY4" fmla="*/ 113775 h 198206"/>
                <a:gd name="connsiteX5" fmla="*/ 263366 w 264353"/>
                <a:gd name="connsiteY5" fmla="*/ 2263 h 198206"/>
                <a:gd name="connsiteX6" fmla="*/ 6888 w 264353"/>
                <a:gd name="connsiteY6" fmla="*/ 52443 h 198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4353" h="198206">
                  <a:moveTo>
                    <a:pt x="6888" y="52443"/>
                  </a:moveTo>
                  <a:cubicBezTo>
                    <a:pt x="-546" y="54301"/>
                    <a:pt x="192743" y="11555"/>
                    <a:pt x="218762" y="13414"/>
                  </a:cubicBezTo>
                  <a:cubicBezTo>
                    <a:pt x="244781" y="15273"/>
                    <a:pt x="199246" y="32929"/>
                    <a:pt x="163005" y="63595"/>
                  </a:cubicBezTo>
                  <a:cubicBezTo>
                    <a:pt x="126764" y="94261"/>
                    <a:pt x="12464" y="189046"/>
                    <a:pt x="1313" y="197409"/>
                  </a:cubicBezTo>
                  <a:cubicBezTo>
                    <a:pt x="-9838" y="205772"/>
                    <a:pt x="52423" y="146299"/>
                    <a:pt x="96098" y="113775"/>
                  </a:cubicBezTo>
                  <a:cubicBezTo>
                    <a:pt x="139773" y="81251"/>
                    <a:pt x="277305" y="17131"/>
                    <a:pt x="263366" y="2263"/>
                  </a:cubicBezTo>
                  <a:cubicBezTo>
                    <a:pt x="249427" y="-12605"/>
                    <a:pt x="14322" y="50585"/>
                    <a:pt x="6888" y="524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3" name="フリーフォーム 1052">
              <a:extLst>
                <a:ext uri="{FF2B5EF4-FFF2-40B4-BE49-F238E27FC236}">
                  <a16:creationId xmlns:a16="http://schemas.microsoft.com/office/drawing/2014/main" id="{5DC4751C-AADA-3200-4374-FCA4E292CAA8}"/>
                </a:ext>
              </a:extLst>
            </p:cNvPr>
            <p:cNvSpPr/>
            <p:nvPr/>
          </p:nvSpPr>
          <p:spPr>
            <a:xfrm>
              <a:off x="4671989" y="7437013"/>
              <a:ext cx="514068" cy="447975"/>
            </a:xfrm>
            <a:custGeom>
              <a:avLst/>
              <a:gdLst>
                <a:gd name="connsiteX0" fmla="*/ 513328 w 514068"/>
                <a:gd name="connsiteY0" fmla="*/ 850 h 447975"/>
                <a:gd name="connsiteX1" fmla="*/ 340484 w 514068"/>
                <a:gd name="connsiteY1" fmla="*/ 201572 h 447975"/>
                <a:gd name="connsiteX2" fmla="*/ 372 w 514068"/>
                <a:gd name="connsiteY2" fmla="*/ 446899 h 447975"/>
                <a:gd name="connsiteX3" fmla="*/ 279152 w 514068"/>
                <a:gd name="connsiteY3" fmla="*/ 279631 h 447975"/>
                <a:gd name="connsiteX4" fmla="*/ 513328 w 514068"/>
                <a:gd name="connsiteY4" fmla="*/ 850 h 447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4068" h="447975">
                  <a:moveTo>
                    <a:pt x="513328" y="850"/>
                  </a:moveTo>
                  <a:cubicBezTo>
                    <a:pt x="523550" y="-12160"/>
                    <a:pt x="425977" y="127231"/>
                    <a:pt x="340484" y="201572"/>
                  </a:cubicBezTo>
                  <a:cubicBezTo>
                    <a:pt x="254991" y="275914"/>
                    <a:pt x="10594" y="433889"/>
                    <a:pt x="372" y="446899"/>
                  </a:cubicBezTo>
                  <a:cubicBezTo>
                    <a:pt x="-9850" y="459909"/>
                    <a:pt x="192730" y="352114"/>
                    <a:pt x="279152" y="279631"/>
                  </a:cubicBezTo>
                  <a:cubicBezTo>
                    <a:pt x="365574" y="207148"/>
                    <a:pt x="503106" y="13860"/>
                    <a:pt x="513328" y="8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4" name="フリーフォーム 1053">
              <a:extLst>
                <a:ext uri="{FF2B5EF4-FFF2-40B4-BE49-F238E27FC236}">
                  <a16:creationId xmlns:a16="http://schemas.microsoft.com/office/drawing/2014/main" id="{3183F404-58D2-0076-C0BC-E64559FD1AE7}"/>
                </a:ext>
              </a:extLst>
            </p:cNvPr>
            <p:cNvSpPr/>
            <p:nvPr/>
          </p:nvSpPr>
          <p:spPr>
            <a:xfrm>
              <a:off x="5597728" y="5787276"/>
              <a:ext cx="44854" cy="530192"/>
            </a:xfrm>
            <a:custGeom>
              <a:avLst/>
              <a:gdLst>
                <a:gd name="connsiteX0" fmla="*/ 184 w 44854"/>
                <a:gd name="connsiteY0" fmla="*/ 207 h 530192"/>
                <a:gd name="connsiteX1" fmla="*/ 28062 w 44854"/>
                <a:gd name="connsiteY1" fmla="*/ 318017 h 530192"/>
                <a:gd name="connsiteX2" fmla="*/ 5760 w 44854"/>
                <a:gd name="connsiteY2" fmla="*/ 529890 h 530192"/>
                <a:gd name="connsiteX3" fmla="*/ 44789 w 44854"/>
                <a:gd name="connsiteY3" fmla="*/ 273412 h 530192"/>
                <a:gd name="connsiteX4" fmla="*/ 184 w 44854"/>
                <a:gd name="connsiteY4" fmla="*/ 207 h 530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854" h="530192">
                  <a:moveTo>
                    <a:pt x="184" y="207"/>
                  </a:moveTo>
                  <a:cubicBezTo>
                    <a:pt x="-2604" y="7641"/>
                    <a:pt x="27133" y="229737"/>
                    <a:pt x="28062" y="318017"/>
                  </a:cubicBezTo>
                  <a:cubicBezTo>
                    <a:pt x="28991" y="406297"/>
                    <a:pt x="2972" y="537324"/>
                    <a:pt x="5760" y="529890"/>
                  </a:cubicBezTo>
                  <a:cubicBezTo>
                    <a:pt x="8548" y="522456"/>
                    <a:pt x="46648" y="359834"/>
                    <a:pt x="44789" y="273412"/>
                  </a:cubicBezTo>
                  <a:cubicBezTo>
                    <a:pt x="42930" y="186990"/>
                    <a:pt x="2972" y="-7227"/>
                    <a:pt x="184" y="2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5" name="フリーフォーム 1054">
              <a:extLst>
                <a:ext uri="{FF2B5EF4-FFF2-40B4-BE49-F238E27FC236}">
                  <a16:creationId xmlns:a16="http://schemas.microsoft.com/office/drawing/2014/main" id="{FE7CE8D4-EAC7-1CDA-4D20-EFF11053FE98}"/>
                </a:ext>
              </a:extLst>
            </p:cNvPr>
            <p:cNvSpPr/>
            <p:nvPr/>
          </p:nvSpPr>
          <p:spPr>
            <a:xfrm>
              <a:off x="3021423" y="5895627"/>
              <a:ext cx="179185" cy="911035"/>
            </a:xfrm>
            <a:custGeom>
              <a:avLst/>
              <a:gdLst>
                <a:gd name="connsiteX0" fmla="*/ 557 w 179185"/>
                <a:gd name="connsiteY0" fmla="*/ 3368 h 911035"/>
                <a:gd name="connsiteX1" fmla="*/ 50738 w 179185"/>
                <a:gd name="connsiteY1" fmla="*/ 382510 h 911035"/>
                <a:gd name="connsiteX2" fmla="*/ 178977 w 179185"/>
                <a:gd name="connsiteY2" fmla="*/ 906617 h 911035"/>
                <a:gd name="connsiteX3" fmla="*/ 78616 w 179185"/>
                <a:gd name="connsiteY3" fmla="*/ 599958 h 911035"/>
                <a:gd name="connsiteX4" fmla="*/ 557 w 179185"/>
                <a:gd name="connsiteY4" fmla="*/ 3368 h 911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9185" h="911035">
                  <a:moveTo>
                    <a:pt x="557" y="3368"/>
                  </a:moveTo>
                  <a:cubicBezTo>
                    <a:pt x="-4089" y="-32873"/>
                    <a:pt x="21001" y="231969"/>
                    <a:pt x="50738" y="382510"/>
                  </a:cubicBezTo>
                  <a:cubicBezTo>
                    <a:pt x="80475" y="533051"/>
                    <a:pt x="174331" y="870376"/>
                    <a:pt x="178977" y="906617"/>
                  </a:cubicBezTo>
                  <a:cubicBezTo>
                    <a:pt x="183623" y="942858"/>
                    <a:pt x="109282" y="748641"/>
                    <a:pt x="78616" y="599958"/>
                  </a:cubicBezTo>
                  <a:cubicBezTo>
                    <a:pt x="47950" y="451275"/>
                    <a:pt x="5203" y="39609"/>
                    <a:pt x="557" y="33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6" name="フリーフォーム 1055">
              <a:extLst>
                <a:ext uri="{FF2B5EF4-FFF2-40B4-BE49-F238E27FC236}">
                  <a16:creationId xmlns:a16="http://schemas.microsoft.com/office/drawing/2014/main" id="{6F0FC44C-8F09-F9D8-0AC5-7A8DE8F26F6C}"/>
                </a:ext>
              </a:extLst>
            </p:cNvPr>
            <p:cNvSpPr/>
            <p:nvPr/>
          </p:nvSpPr>
          <p:spPr>
            <a:xfrm>
              <a:off x="3016375" y="5818993"/>
              <a:ext cx="23182" cy="452251"/>
            </a:xfrm>
            <a:custGeom>
              <a:avLst/>
              <a:gdLst>
                <a:gd name="connsiteX0" fmla="*/ 16757 w 23182"/>
                <a:gd name="connsiteY0" fmla="*/ 1944 h 452251"/>
                <a:gd name="connsiteX1" fmla="*/ 22332 w 23182"/>
                <a:gd name="connsiteY1" fmla="*/ 442417 h 452251"/>
                <a:gd name="connsiteX2" fmla="*/ 30 w 23182"/>
                <a:gd name="connsiteY2" fmla="*/ 286300 h 452251"/>
                <a:gd name="connsiteX3" fmla="*/ 16757 w 23182"/>
                <a:gd name="connsiteY3" fmla="*/ 1944 h 452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82" h="452251">
                  <a:moveTo>
                    <a:pt x="16757" y="1944"/>
                  </a:moveTo>
                  <a:cubicBezTo>
                    <a:pt x="20474" y="27963"/>
                    <a:pt x="25120" y="395024"/>
                    <a:pt x="22332" y="442417"/>
                  </a:cubicBezTo>
                  <a:cubicBezTo>
                    <a:pt x="19544" y="489810"/>
                    <a:pt x="-899" y="354137"/>
                    <a:pt x="30" y="286300"/>
                  </a:cubicBezTo>
                  <a:cubicBezTo>
                    <a:pt x="959" y="218463"/>
                    <a:pt x="13040" y="-24075"/>
                    <a:pt x="16757" y="19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7" name="フリーフォーム 1056">
              <a:extLst>
                <a:ext uri="{FF2B5EF4-FFF2-40B4-BE49-F238E27FC236}">
                  <a16:creationId xmlns:a16="http://schemas.microsoft.com/office/drawing/2014/main" id="{682EB5D1-F288-7779-7D4F-6C9467E8503F}"/>
                </a:ext>
              </a:extLst>
            </p:cNvPr>
            <p:cNvSpPr/>
            <p:nvPr/>
          </p:nvSpPr>
          <p:spPr>
            <a:xfrm>
              <a:off x="3300761" y="7019440"/>
              <a:ext cx="390536" cy="591385"/>
            </a:xfrm>
            <a:custGeom>
              <a:avLst/>
              <a:gdLst>
                <a:gd name="connsiteX0" fmla="*/ 0 w 390536"/>
                <a:gd name="connsiteY0" fmla="*/ 253 h 591385"/>
                <a:gd name="connsiteX1" fmla="*/ 122663 w 390536"/>
                <a:gd name="connsiteY1" fmla="*/ 290184 h 591385"/>
                <a:gd name="connsiteX2" fmla="*/ 384717 w 390536"/>
                <a:gd name="connsiteY2" fmla="*/ 585692 h 591385"/>
                <a:gd name="connsiteX3" fmla="*/ 289932 w 390536"/>
                <a:gd name="connsiteY3" fmla="*/ 474180 h 591385"/>
                <a:gd name="connsiteX4" fmla="*/ 122663 w 390536"/>
                <a:gd name="connsiteY4" fmla="*/ 340365 h 591385"/>
                <a:gd name="connsiteX5" fmla="*/ 0 w 390536"/>
                <a:gd name="connsiteY5" fmla="*/ 253 h 591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0536" h="591385">
                  <a:moveTo>
                    <a:pt x="0" y="253"/>
                  </a:moveTo>
                  <a:cubicBezTo>
                    <a:pt x="0" y="-8110"/>
                    <a:pt x="58544" y="192611"/>
                    <a:pt x="122663" y="290184"/>
                  </a:cubicBezTo>
                  <a:cubicBezTo>
                    <a:pt x="186782" y="387757"/>
                    <a:pt x="356839" y="555026"/>
                    <a:pt x="384717" y="585692"/>
                  </a:cubicBezTo>
                  <a:cubicBezTo>
                    <a:pt x="412595" y="616358"/>
                    <a:pt x="333608" y="515068"/>
                    <a:pt x="289932" y="474180"/>
                  </a:cubicBezTo>
                  <a:cubicBezTo>
                    <a:pt x="246256" y="433292"/>
                    <a:pt x="166339" y="415636"/>
                    <a:pt x="122663" y="340365"/>
                  </a:cubicBezTo>
                  <a:cubicBezTo>
                    <a:pt x="78987" y="265094"/>
                    <a:pt x="0" y="8616"/>
                    <a:pt x="0" y="2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8" name="フリーフォーム 1057">
              <a:extLst>
                <a:ext uri="{FF2B5EF4-FFF2-40B4-BE49-F238E27FC236}">
                  <a16:creationId xmlns:a16="http://schemas.microsoft.com/office/drawing/2014/main" id="{4E4C6C50-E815-5ECE-1B52-F4D9B3158964}"/>
                </a:ext>
              </a:extLst>
            </p:cNvPr>
            <p:cNvSpPr/>
            <p:nvPr/>
          </p:nvSpPr>
          <p:spPr>
            <a:xfrm>
              <a:off x="5402182" y="6622970"/>
              <a:ext cx="224491" cy="722336"/>
            </a:xfrm>
            <a:custGeom>
              <a:avLst/>
              <a:gdLst>
                <a:gd name="connsiteX0" fmla="*/ 206881 w 224491"/>
                <a:gd name="connsiteY0" fmla="*/ 23157 h 722336"/>
                <a:gd name="connsiteX1" fmla="*/ 184579 w 224491"/>
                <a:gd name="connsiteY1" fmla="*/ 346542 h 722336"/>
                <a:gd name="connsiteX2" fmla="*/ 106520 w 224491"/>
                <a:gd name="connsiteY2" fmla="*/ 563991 h 722336"/>
                <a:gd name="connsiteX3" fmla="*/ 584 w 224491"/>
                <a:gd name="connsiteY3" fmla="*/ 720108 h 722336"/>
                <a:gd name="connsiteX4" fmla="*/ 156701 w 224491"/>
                <a:gd name="connsiteY4" fmla="*/ 446903 h 722336"/>
                <a:gd name="connsiteX5" fmla="*/ 223608 w 224491"/>
                <a:gd name="connsiteY5" fmla="*/ 73337 h 722336"/>
                <a:gd name="connsiteX6" fmla="*/ 206881 w 224491"/>
                <a:gd name="connsiteY6" fmla="*/ 23157 h 722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4491" h="722336">
                  <a:moveTo>
                    <a:pt x="206881" y="23157"/>
                  </a:moveTo>
                  <a:cubicBezTo>
                    <a:pt x="200376" y="68691"/>
                    <a:pt x="201306" y="256403"/>
                    <a:pt x="184579" y="346542"/>
                  </a:cubicBezTo>
                  <a:cubicBezTo>
                    <a:pt x="167852" y="436681"/>
                    <a:pt x="137186" y="501730"/>
                    <a:pt x="106520" y="563991"/>
                  </a:cubicBezTo>
                  <a:cubicBezTo>
                    <a:pt x="75854" y="626252"/>
                    <a:pt x="-7779" y="739622"/>
                    <a:pt x="584" y="720108"/>
                  </a:cubicBezTo>
                  <a:cubicBezTo>
                    <a:pt x="8947" y="700594"/>
                    <a:pt x="119530" y="554698"/>
                    <a:pt x="156701" y="446903"/>
                  </a:cubicBezTo>
                  <a:cubicBezTo>
                    <a:pt x="193872" y="339108"/>
                    <a:pt x="218962" y="144891"/>
                    <a:pt x="223608" y="73337"/>
                  </a:cubicBezTo>
                  <a:cubicBezTo>
                    <a:pt x="228254" y="1783"/>
                    <a:pt x="213386" y="-22377"/>
                    <a:pt x="206881" y="231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9" name="フリーフォーム 1058">
              <a:extLst>
                <a:ext uri="{FF2B5EF4-FFF2-40B4-BE49-F238E27FC236}">
                  <a16:creationId xmlns:a16="http://schemas.microsoft.com/office/drawing/2014/main" id="{DB8D0219-D836-DDE9-F758-999148D437F9}"/>
                </a:ext>
              </a:extLst>
            </p:cNvPr>
            <p:cNvSpPr/>
            <p:nvPr/>
          </p:nvSpPr>
          <p:spPr>
            <a:xfrm>
              <a:off x="3624140" y="6333624"/>
              <a:ext cx="126390" cy="167924"/>
            </a:xfrm>
            <a:custGeom>
              <a:avLst/>
              <a:gdLst>
                <a:gd name="connsiteX0" fmla="*/ 6 w 126390"/>
                <a:gd name="connsiteY0" fmla="*/ 269 h 167924"/>
                <a:gd name="connsiteX1" fmla="*/ 111519 w 126390"/>
                <a:gd name="connsiteY1" fmla="*/ 106205 h 167924"/>
                <a:gd name="connsiteX2" fmla="*/ 117094 w 126390"/>
                <a:gd name="connsiteY2" fmla="*/ 167537 h 167924"/>
                <a:gd name="connsiteX3" fmla="*/ 117094 w 126390"/>
                <a:gd name="connsiteY3" fmla="*/ 78327 h 167924"/>
                <a:gd name="connsiteX4" fmla="*/ 6 w 126390"/>
                <a:gd name="connsiteY4" fmla="*/ 269 h 167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390" h="167924">
                  <a:moveTo>
                    <a:pt x="6" y="269"/>
                  </a:moveTo>
                  <a:cubicBezTo>
                    <a:pt x="-923" y="4915"/>
                    <a:pt x="92004" y="78327"/>
                    <a:pt x="111519" y="106205"/>
                  </a:cubicBezTo>
                  <a:cubicBezTo>
                    <a:pt x="131034" y="134083"/>
                    <a:pt x="116165" y="172183"/>
                    <a:pt x="117094" y="167537"/>
                  </a:cubicBezTo>
                  <a:cubicBezTo>
                    <a:pt x="118023" y="162891"/>
                    <a:pt x="137538" y="104346"/>
                    <a:pt x="117094" y="78327"/>
                  </a:cubicBezTo>
                  <a:cubicBezTo>
                    <a:pt x="96650" y="52308"/>
                    <a:pt x="935" y="-4377"/>
                    <a:pt x="6" y="2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0" name="フリーフォーム 1059">
              <a:extLst>
                <a:ext uri="{FF2B5EF4-FFF2-40B4-BE49-F238E27FC236}">
                  <a16:creationId xmlns:a16="http://schemas.microsoft.com/office/drawing/2014/main" id="{3CE6B3F1-D308-1E11-E80F-E6CF10D4E056}"/>
                </a:ext>
              </a:extLst>
            </p:cNvPr>
            <p:cNvSpPr/>
            <p:nvPr/>
          </p:nvSpPr>
          <p:spPr>
            <a:xfrm>
              <a:off x="4959609" y="6305692"/>
              <a:ext cx="53020" cy="263437"/>
            </a:xfrm>
            <a:custGeom>
              <a:avLst/>
              <a:gdLst>
                <a:gd name="connsiteX0" fmla="*/ 52864 w 53020"/>
                <a:gd name="connsiteY0" fmla="*/ 323 h 263437"/>
                <a:gd name="connsiteX1" fmla="*/ 19411 w 53020"/>
                <a:gd name="connsiteY1" fmla="*/ 106259 h 263437"/>
                <a:gd name="connsiteX2" fmla="*/ 47289 w 53020"/>
                <a:gd name="connsiteY2" fmla="*/ 262376 h 263437"/>
                <a:gd name="connsiteX3" fmla="*/ 8259 w 53020"/>
                <a:gd name="connsiteY3" fmla="*/ 173167 h 263437"/>
                <a:gd name="connsiteX4" fmla="*/ 2684 w 53020"/>
                <a:gd name="connsiteY4" fmla="*/ 139713 h 263437"/>
                <a:gd name="connsiteX5" fmla="*/ 52864 w 53020"/>
                <a:gd name="connsiteY5" fmla="*/ 323 h 263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020" h="263437">
                  <a:moveTo>
                    <a:pt x="52864" y="323"/>
                  </a:moveTo>
                  <a:cubicBezTo>
                    <a:pt x="55652" y="-5253"/>
                    <a:pt x="20340" y="62584"/>
                    <a:pt x="19411" y="106259"/>
                  </a:cubicBezTo>
                  <a:cubicBezTo>
                    <a:pt x="18482" y="149934"/>
                    <a:pt x="49148" y="251225"/>
                    <a:pt x="47289" y="262376"/>
                  </a:cubicBezTo>
                  <a:cubicBezTo>
                    <a:pt x="45430" y="273527"/>
                    <a:pt x="15693" y="193611"/>
                    <a:pt x="8259" y="173167"/>
                  </a:cubicBezTo>
                  <a:cubicBezTo>
                    <a:pt x="825" y="152723"/>
                    <a:pt x="-2892" y="164803"/>
                    <a:pt x="2684" y="139713"/>
                  </a:cubicBezTo>
                  <a:cubicBezTo>
                    <a:pt x="8260" y="114623"/>
                    <a:pt x="50076" y="5899"/>
                    <a:pt x="52864" y="3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1" name="フリーフォーム 1060">
              <a:extLst>
                <a:ext uri="{FF2B5EF4-FFF2-40B4-BE49-F238E27FC236}">
                  <a16:creationId xmlns:a16="http://schemas.microsoft.com/office/drawing/2014/main" id="{A46C6321-78B8-AA54-5435-AD39CCCFBFC6}"/>
                </a:ext>
              </a:extLst>
            </p:cNvPr>
            <p:cNvSpPr/>
            <p:nvPr/>
          </p:nvSpPr>
          <p:spPr>
            <a:xfrm>
              <a:off x="5190818" y="6250246"/>
              <a:ext cx="112712" cy="167291"/>
            </a:xfrm>
            <a:custGeom>
              <a:avLst/>
              <a:gdLst>
                <a:gd name="connsiteX0" fmla="*/ 75 w 112712"/>
                <a:gd name="connsiteY0" fmla="*/ 13 h 167291"/>
                <a:gd name="connsiteX1" fmla="*/ 89284 w 112712"/>
                <a:gd name="connsiteY1" fmla="*/ 78071 h 167291"/>
                <a:gd name="connsiteX2" fmla="*/ 100436 w 112712"/>
                <a:gd name="connsiteY2" fmla="*/ 167281 h 167291"/>
                <a:gd name="connsiteX3" fmla="*/ 106011 w 112712"/>
                <a:gd name="connsiteY3" fmla="*/ 72495 h 167291"/>
                <a:gd name="connsiteX4" fmla="*/ 75 w 112712"/>
                <a:gd name="connsiteY4" fmla="*/ 13 h 167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712" h="167291">
                  <a:moveTo>
                    <a:pt x="75" y="13"/>
                  </a:moveTo>
                  <a:cubicBezTo>
                    <a:pt x="-2713" y="942"/>
                    <a:pt x="72557" y="50193"/>
                    <a:pt x="89284" y="78071"/>
                  </a:cubicBezTo>
                  <a:cubicBezTo>
                    <a:pt x="106011" y="105949"/>
                    <a:pt x="97648" y="168210"/>
                    <a:pt x="100436" y="167281"/>
                  </a:cubicBezTo>
                  <a:cubicBezTo>
                    <a:pt x="103224" y="166352"/>
                    <a:pt x="122738" y="100373"/>
                    <a:pt x="106011" y="72495"/>
                  </a:cubicBezTo>
                  <a:cubicBezTo>
                    <a:pt x="89284" y="44617"/>
                    <a:pt x="2863" y="-916"/>
                    <a:pt x="75" y="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2" name="フリーフォーム 1061">
              <a:extLst>
                <a:ext uri="{FF2B5EF4-FFF2-40B4-BE49-F238E27FC236}">
                  <a16:creationId xmlns:a16="http://schemas.microsoft.com/office/drawing/2014/main" id="{D91E038A-7093-BFE7-22B3-74A352851705}"/>
                </a:ext>
              </a:extLst>
            </p:cNvPr>
            <p:cNvSpPr/>
            <p:nvPr/>
          </p:nvSpPr>
          <p:spPr>
            <a:xfrm>
              <a:off x="3858322" y="6434216"/>
              <a:ext cx="22483" cy="156233"/>
            </a:xfrm>
            <a:custGeom>
              <a:avLst/>
              <a:gdLst>
                <a:gd name="connsiteX0" fmla="*/ 0 w 22483"/>
                <a:gd name="connsiteY0" fmla="*/ 38 h 156233"/>
                <a:gd name="connsiteX1" fmla="*/ 22302 w 22483"/>
                <a:gd name="connsiteY1" fmla="*/ 100399 h 156233"/>
                <a:gd name="connsiteX2" fmla="*/ 11151 w 22483"/>
                <a:gd name="connsiteY2" fmla="*/ 156155 h 156233"/>
                <a:gd name="connsiteX3" fmla="*/ 22302 w 22483"/>
                <a:gd name="connsiteY3" fmla="*/ 89247 h 156233"/>
                <a:gd name="connsiteX4" fmla="*/ 0 w 22483"/>
                <a:gd name="connsiteY4" fmla="*/ 38 h 156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483" h="156233">
                  <a:moveTo>
                    <a:pt x="0" y="38"/>
                  </a:moveTo>
                  <a:cubicBezTo>
                    <a:pt x="0" y="1897"/>
                    <a:pt x="20444" y="74380"/>
                    <a:pt x="22302" y="100399"/>
                  </a:cubicBezTo>
                  <a:cubicBezTo>
                    <a:pt x="24160" y="126418"/>
                    <a:pt x="11151" y="158014"/>
                    <a:pt x="11151" y="156155"/>
                  </a:cubicBezTo>
                  <a:cubicBezTo>
                    <a:pt x="11151" y="154296"/>
                    <a:pt x="21373" y="114337"/>
                    <a:pt x="22302" y="89247"/>
                  </a:cubicBezTo>
                  <a:cubicBezTo>
                    <a:pt x="23231" y="64157"/>
                    <a:pt x="0" y="-1821"/>
                    <a:pt x="0" y="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3" name="フリーフォーム 1062">
              <a:extLst>
                <a:ext uri="{FF2B5EF4-FFF2-40B4-BE49-F238E27FC236}">
                  <a16:creationId xmlns:a16="http://schemas.microsoft.com/office/drawing/2014/main" id="{E94B9786-8408-11FE-D488-3BB0D11C99BA}"/>
                </a:ext>
              </a:extLst>
            </p:cNvPr>
            <p:cNvSpPr/>
            <p:nvPr/>
          </p:nvSpPr>
          <p:spPr>
            <a:xfrm>
              <a:off x="3868739" y="6890774"/>
              <a:ext cx="56490" cy="151672"/>
            </a:xfrm>
            <a:custGeom>
              <a:avLst/>
              <a:gdLst>
                <a:gd name="connsiteX0" fmla="*/ 56490 w 56490"/>
                <a:gd name="connsiteY0" fmla="*/ 680 h 151672"/>
                <a:gd name="connsiteX1" fmla="*/ 6310 w 56490"/>
                <a:gd name="connsiteY1" fmla="*/ 84314 h 151672"/>
                <a:gd name="connsiteX2" fmla="*/ 734 w 56490"/>
                <a:gd name="connsiteY2" fmla="*/ 151221 h 151672"/>
                <a:gd name="connsiteX3" fmla="*/ 6310 w 56490"/>
                <a:gd name="connsiteY3" fmla="*/ 50860 h 151672"/>
                <a:gd name="connsiteX4" fmla="*/ 56490 w 56490"/>
                <a:gd name="connsiteY4" fmla="*/ 680 h 151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490" h="151672">
                  <a:moveTo>
                    <a:pt x="56490" y="680"/>
                  </a:moveTo>
                  <a:cubicBezTo>
                    <a:pt x="56490" y="6256"/>
                    <a:pt x="15603" y="59224"/>
                    <a:pt x="6310" y="84314"/>
                  </a:cubicBezTo>
                  <a:cubicBezTo>
                    <a:pt x="-2983" y="109404"/>
                    <a:pt x="734" y="156797"/>
                    <a:pt x="734" y="151221"/>
                  </a:cubicBezTo>
                  <a:cubicBezTo>
                    <a:pt x="734" y="145645"/>
                    <a:pt x="-2053" y="76879"/>
                    <a:pt x="6310" y="50860"/>
                  </a:cubicBezTo>
                  <a:cubicBezTo>
                    <a:pt x="14673" y="24841"/>
                    <a:pt x="56490" y="-4896"/>
                    <a:pt x="56490" y="6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4" name="フリーフォーム 1063">
              <a:extLst>
                <a:ext uri="{FF2B5EF4-FFF2-40B4-BE49-F238E27FC236}">
                  <a16:creationId xmlns:a16="http://schemas.microsoft.com/office/drawing/2014/main" id="{F6A0B9E2-33F1-31CD-4F8D-2C48F9442FD1}"/>
                </a:ext>
              </a:extLst>
            </p:cNvPr>
            <p:cNvSpPr/>
            <p:nvPr/>
          </p:nvSpPr>
          <p:spPr>
            <a:xfrm>
              <a:off x="4794865" y="6874520"/>
              <a:ext cx="97718" cy="106298"/>
            </a:xfrm>
            <a:custGeom>
              <a:avLst/>
              <a:gdLst>
                <a:gd name="connsiteX0" fmla="*/ 159 w 97718"/>
                <a:gd name="connsiteY0" fmla="*/ 207 h 106298"/>
                <a:gd name="connsiteX1" fmla="*/ 72642 w 97718"/>
                <a:gd name="connsiteY1" fmla="*/ 55963 h 106298"/>
                <a:gd name="connsiteX2" fmla="*/ 83794 w 97718"/>
                <a:gd name="connsiteY2" fmla="*/ 106143 h 106298"/>
                <a:gd name="connsiteX3" fmla="*/ 94945 w 97718"/>
                <a:gd name="connsiteY3" fmla="*/ 39236 h 106298"/>
                <a:gd name="connsiteX4" fmla="*/ 159 w 97718"/>
                <a:gd name="connsiteY4" fmla="*/ 207 h 106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718" h="106298">
                  <a:moveTo>
                    <a:pt x="159" y="207"/>
                  </a:moveTo>
                  <a:cubicBezTo>
                    <a:pt x="-3558" y="2995"/>
                    <a:pt x="58703" y="38307"/>
                    <a:pt x="72642" y="55963"/>
                  </a:cubicBezTo>
                  <a:cubicBezTo>
                    <a:pt x="86581" y="73619"/>
                    <a:pt x="80077" y="108931"/>
                    <a:pt x="83794" y="106143"/>
                  </a:cubicBezTo>
                  <a:cubicBezTo>
                    <a:pt x="87511" y="103355"/>
                    <a:pt x="104238" y="55033"/>
                    <a:pt x="94945" y="39236"/>
                  </a:cubicBezTo>
                  <a:cubicBezTo>
                    <a:pt x="85652" y="23439"/>
                    <a:pt x="3876" y="-2581"/>
                    <a:pt x="159" y="2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5" name="フリーフォーム 1064">
              <a:extLst>
                <a:ext uri="{FF2B5EF4-FFF2-40B4-BE49-F238E27FC236}">
                  <a16:creationId xmlns:a16="http://schemas.microsoft.com/office/drawing/2014/main" id="{F974680C-14A9-6488-60E2-862D2103C467}"/>
                </a:ext>
              </a:extLst>
            </p:cNvPr>
            <p:cNvSpPr/>
            <p:nvPr/>
          </p:nvSpPr>
          <p:spPr>
            <a:xfrm>
              <a:off x="4225706" y="7437254"/>
              <a:ext cx="718297" cy="273825"/>
            </a:xfrm>
            <a:custGeom>
              <a:avLst/>
              <a:gdLst>
                <a:gd name="connsiteX0" fmla="*/ 139996 w 718297"/>
                <a:gd name="connsiteY0" fmla="*/ 273814 h 273825"/>
                <a:gd name="connsiteX1" fmla="*/ 368596 w 718297"/>
                <a:gd name="connsiteY1" fmla="*/ 195756 h 273825"/>
                <a:gd name="connsiteX2" fmla="*/ 463382 w 718297"/>
                <a:gd name="connsiteY2" fmla="*/ 167878 h 273825"/>
                <a:gd name="connsiteX3" fmla="*/ 468957 w 718297"/>
                <a:gd name="connsiteY3" fmla="*/ 151151 h 273825"/>
                <a:gd name="connsiteX4" fmla="*/ 714284 w 718297"/>
                <a:gd name="connsiteY4" fmla="*/ 609 h 273825"/>
                <a:gd name="connsiteX5" fmla="*/ 602772 w 718297"/>
                <a:gd name="connsiteY5" fmla="*/ 100970 h 273825"/>
                <a:gd name="connsiteX6" fmla="*/ 363021 w 718297"/>
                <a:gd name="connsiteY6" fmla="*/ 173453 h 273825"/>
                <a:gd name="connsiteX7" fmla="*/ 606 w 718297"/>
                <a:gd name="connsiteY7" fmla="*/ 184605 h 273825"/>
                <a:gd name="connsiteX8" fmla="*/ 273811 w 718297"/>
                <a:gd name="connsiteY8" fmla="*/ 201331 h 273825"/>
                <a:gd name="connsiteX9" fmla="*/ 139996 w 718297"/>
                <a:gd name="connsiteY9" fmla="*/ 273814 h 27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8297" h="273825">
                  <a:moveTo>
                    <a:pt x="139996" y="273814"/>
                  </a:moveTo>
                  <a:cubicBezTo>
                    <a:pt x="155793" y="272885"/>
                    <a:pt x="314698" y="213412"/>
                    <a:pt x="368596" y="195756"/>
                  </a:cubicBezTo>
                  <a:cubicBezTo>
                    <a:pt x="422494" y="178100"/>
                    <a:pt x="446655" y="175312"/>
                    <a:pt x="463382" y="167878"/>
                  </a:cubicBezTo>
                  <a:cubicBezTo>
                    <a:pt x="480109" y="160444"/>
                    <a:pt x="427140" y="179029"/>
                    <a:pt x="468957" y="151151"/>
                  </a:cubicBezTo>
                  <a:cubicBezTo>
                    <a:pt x="510774" y="123273"/>
                    <a:pt x="691982" y="8972"/>
                    <a:pt x="714284" y="609"/>
                  </a:cubicBezTo>
                  <a:cubicBezTo>
                    <a:pt x="736586" y="-7754"/>
                    <a:pt x="661316" y="72163"/>
                    <a:pt x="602772" y="100970"/>
                  </a:cubicBezTo>
                  <a:cubicBezTo>
                    <a:pt x="544228" y="129777"/>
                    <a:pt x="463382" y="159514"/>
                    <a:pt x="363021" y="173453"/>
                  </a:cubicBezTo>
                  <a:cubicBezTo>
                    <a:pt x="262660" y="187392"/>
                    <a:pt x="15474" y="179959"/>
                    <a:pt x="606" y="184605"/>
                  </a:cubicBezTo>
                  <a:cubicBezTo>
                    <a:pt x="-14262" y="189251"/>
                    <a:pt x="248721" y="184604"/>
                    <a:pt x="273811" y="201331"/>
                  </a:cubicBezTo>
                  <a:cubicBezTo>
                    <a:pt x="298901" y="218058"/>
                    <a:pt x="124199" y="274743"/>
                    <a:pt x="139996" y="2738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6" name="フリーフォーム 1065">
              <a:extLst>
                <a:ext uri="{FF2B5EF4-FFF2-40B4-BE49-F238E27FC236}">
                  <a16:creationId xmlns:a16="http://schemas.microsoft.com/office/drawing/2014/main" id="{E614E3FD-ECE3-8847-BB27-562DD1AD329D}"/>
                </a:ext>
              </a:extLst>
            </p:cNvPr>
            <p:cNvSpPr/>
            <p:nvPr/>
          </p:nvSpPr>
          <p:spPr>
            <a:xfrm>
              <a:off x="4774388" y="7111935"/>
              <a:ext cx="401592" cy="49526"/>
            </a:xfrm>
            <a:custGeom>
              <a:avLst/>
              <a:gdLst>
                <a:gd name="connsiteX0" fmla="*/ 812 w 401592"/>
                <a:gd name="connsiteY0" fmla="*/ 47690 h 49526"/>
                <a:gd name="connsiteX1" fmla="*/ 204012 w 401592"/>
                <a:gd name="connsiteY1" fmla="*/ 9590 h 49526"/>
                <a:gd name="connsiteX2" fmla="*/ 105587 w 401592"/>
                <a:gd name="connsiteY2" fmla="*/ 9590 h 49526"/>
                <a:gd name="connsiteX3" fmla="*/ 235762 w 401592"/>
                <a:gd name="connsiteY3" fmla="*/ 12765 h 49526"/>
                <a:gd name="connsiteX4" fmla="*/ 400862 w 401592"/>
                <a:gd name="connsiteY4" fmla="*/ 65 h 49526"/>
                <a:gd name="connsiteX5" fmla="*/ 289737 w 401592"/>
                <a:gd name="connsiteY5" fmla="*/ 19115 h 49526"/>
                <a:gd name="connsiteX6" fmla="*/ 137337 w 401592"/>
                <a:gd name="connsiteY6" fmla="*/ 41340 h 49526"/>
                <a:gd name="connsiteX7" fmla="*/ 812 w 401592"/>
                <a:gd name="connsiteY7" fmla="*/ 47690 h 49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1592" h="49526">
                  <a:moveTo>
                    <a:pt x="812" y="47690"/>
                  </a:moveTo>
                  <a:cubicBezTo>
                    <a:pt x="11925" y="42398"/>
                    <a:pt x="186550" y="15940"/>
                    <a:pt x="204012" y="9590"/>
                  </a:cubicBezTo>
                  <a:cubicBezTo>
                    <a:pt x="221474" y="3240"/>
                    <a:pt x="100295" y="9061"/>
                    <a:pt x="105587" y="9590"/>
                  </a:cubicBezTo>
                  <a:cubicBezTo>
                    <a:pt x="110879" y="10119"/>
                    <a:pt x="186550" y="14352"/>
                    <a:pt x="235762" y="12765"/>
                  </a:cubicBezTo>
                  <a:cubicBezTo>
                    <a:pt x="284974" y="11178"/>
                    <a:pt x="391866" y="-993"/>
                    <a:pt x="400862" y="65"/>
                  </a:cubicBezTo>
                  <a:cubicBezTo>
                    <a:pt x="409858" y="1123"/>
                    <a:pt x="333658" y="12236"/>
                    <a:pt x="289737" y="19115"/>
                  </a:cubicBezTo>
                  <a:cubicBezTo>
                    <a:pt x="245816" y="25994"/>
                    <a:pt x="179141" y="37107"/>
                    <a:pt x="137337" y="41340"/>
                  </a:cubicBezTo>
                  <a:cubicBezTo>
                    <a:pt x="95533" y="45573"/>
                    <a:pt x="-10301" y="52982"/>
                    <a:pt x="812" y="476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7" name="フリーフォーム 1066">
              <a:extLst>
                <a:ext uri="{FF2B5EF4-FFF2-40B4-BE49-F238E27FC236}">
                  <a16:creationId xmlns:a16="http://schemas.microsoft.com/office/drawing/2014/main" id="{AFF0F692-E436-A517-80F6-054695F27BD3}"/>
                </a:ext>
              </a:extLst>
            </p:cNvPr>
            <p:cNvSpPr/>
            <p:nvPr/>
          </p:nvSpPr>
          <p:spPr>
            <a:xfrm>
              <a:off x="3755285" y="7226238"/>
              <a:ext cx="447906" cy="60525"/>
            </a:xfrm>
            <a:custGeom>
              <a:avLst/>
              <a:gdLst>
                <a:gd name="connsiteX0" fmla="*/ 740 w 447906"/>
                <a:gd name="connsiteY0" fmla="*/ 44512 h 60525"/>
                <a:gd name="connsiteX1" fmla="*/ 124565 w 447906"/>
                <a:gd name="connsiteY1" fmla="*/ 19112 h 60525"/>
                <a:gd name="connsiteX2" fmla="*/ 172190 w 447906"/>
                <a:gd name="connsiteY2" fmla="*/ 62 h 60525"/>
                <a:gd name="connsiteX3" fmla="*/ 442065 w 447906"/>
                <a:gd name="connsiteY3" fmla="*/ 25462 h 60525"/>
                <a:gd name="connsiteX4" fmla="*/ 340465 w 447906"/>
                <a:gd name="connsiteY4" fmla="*/ 25462 h 60525"/>
                <a:gd name="connsiteX5" fmla="*/ 140440 w 447906"/>
                <a:gd name="connsiteY5" fmla="*/ 60387 h 60525"/>
                <a:gd name="connsiteX6" fmla="*/ 188065 w 447906"/>
                <a:gd name="connsiteY6" fmla="*/ 38162 h 60525"/>
                <a:gd name="connsiteX7" fmla="*/ 740 w 447906"/>
                <a:gd name="connsiteY7" fmla="*/ 44512 h 6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7906" h="60525">
                  <a:moveTo>
                    <a:pt x="740" y="44512"/>
                  </a:moveTo>
                  <a:cubicBezTo>
                    <a:pt x="-9843" y="41337"/>
                    <a:pt x="95990" y="26520"/>
                    <a:pt x="124565" y="19112"/>
                  </a:cubicBezTo>
                  <a:cubicBezTo>
                    <a:pt x="153140" y="11704"/>
                    <a:pt x="119273" y="-996"/>
                    <a:pt x="172190" y="62"/>
                  </a:cubicBezTo>
                  <a:cubicBezTo>
                    <a:pt x="225107" y="1120"/>
                    <a:pt x="414019" y="21229"/>
                    <a:pt x="442065" y="25462"/>
                  </a:cubicBezTo>
                  <a:cubicBezTo>
                    <a:pt x="470111" y="29695"/>
                    <a:pt x="390736" y="19641"/>
                    <a:pt x="340465" y="25462"/>
                  </a:cubicBezTo>
                  <a:cubicBezTo>
                    <a:pt x="290194" y="31283"/>
                    <a:pt x="165840" y="58270"/>
                    <a:pt x="140440" y="60387"/>
                  </a:cubicBezTo>
                  <a:cubicBezTo>
                    <a:pt x="115040" y="62504"/>
                    <a:pt x="206586" y="39749"/>
                    <a:pt x="188065" y="38162"/>
                  </a:cubicBezTo>
                  <a:cubicBezTo>
                    <a:pt x="169544" y="36575"/>
                    <a:pt x="11323" y="47687"/>
                    <a:pt x="740" y="445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8" name="フリーフォーム 1067">
              <a:extLst>
                <a:ext uri="{FF2B5EF4-FFF2-40B4-BE49-F238E27FC236}">
                  <a16:creationId xmlns:a16="http://schemas.microsoft.com/office/drawing/2014/main" id="{4CBD4114-217D-04DB-88E0-03A7C881FBF6}"/>
                </a:ext>
              </a:extLst>
            </p:cNvPr>
            <p:cNvSpPr/>
            <p:nvPr/>
          </p:nvSpPr>
          <p:spPr>
            <a:xfrm>
              <a:off x="4860330" y="7159625"/>
              <a:ext cx="289520" cy="165339"/>
            </a:xfrm>
            <a:custGeom>
              <a:avLst/>
              <a:gdLst>
                <a:gd name="connsiteX0" fmla="*/ 289520 w 289520"/>
                <a:gd name="connsiteY0" fmla="*/ 0 h 165339"/>
                <a:gd name="connsiteX1" fmla="*/ 133945 w 289520"/>
                <a:gd name="connsiteY1" fmla="*/ 38100 h 165339"/>
                <a:gd name="connsiteX2" fmla="*/ 29170 w 289520"/>
                <a:gd name="connsiteY2" fmla="*/ 111125 h 165339"/>
                <a:gd name="connsiteX3" fmla="*/ 73620 w 289520"/>
                <a:gd name="connsiteY3" fmla="*/ 66675 h 165339"/>
                <a:gd name="connsiteX4" fmla="*/ 595 w 289520"/>
                <a:gd name="connsiteY4" fmla="*/ 165100 h 165339"/>
                <a:gd name="connsiteX5" fmla="*/ 45045 w 289520"/>
                <a:gd name="connsiteY5" fmla="*/ 88900 h 165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9520" h="165339">
                  <a:moveTo>
                    <a:pt x="289520" y="0"/>
                  </a:moveTo>
                  <a:cubicBezTo>
                    <a:pt x="233428" y="9789"/>
                    <a:pt x="177337" y="19579"/>
                    <a:pt x="133945" y="38100"/>
                  </a:cubicBezTo>
                  <a:cubicBezTo>
                    <a:pt x="90553" y="56621"/>
                    <a:pt x="39224" y="106363"/>
                    <a:pt x="29170" y="111125"/>
                  </a:cubicBezTo>
                  <a:cubicBezTo>
                    <a:pt x="19116" y="115888"/>
                    <a:pt x="78382" y="57679"/>
                    <a:pt x="73620" y="66675"/>
                  </a:cubicBezTo>
                  <a:cubicBezTo>
                    <a:pt x="68858" y="75671"/>
                    <a:pt x="5357" y="161396"/>
                    <a:pt x="595" y="165100"/>
                  </a:cubicBezTo>
                  <a:cubicBezTo>
                    <a:pt x="-4167" y="168804"/>
                    <a:pt x="20439" y="128852"/>
                    <a:pt x="45045" y="88900"/>
                  </a:cubicBezTo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9" name="フリーフォーム 1068">
              <a:extLst>
                <a:ext uri="{FF2B5EF4-FFF2-40B4-BE49-F238E27FC236}">
                  <a16:creationId xmlns:a16="http://schemas.microsoft.com/office/drawing/2014/main" id="{9D997DE2-4F9E-4BC2-006C-C81EE5AFF4B5}"/>
                </a:ext>
              </a:extLst>
            </p:cNvPr>
            <p:cNvSpPr/>
            <p:nvPr/>
          </p:nvSpPr>
          <p:spPr>
            <a:xfrm>
              <a:off x="4825842" y="7159620"/>
              <a:ext cx="349408" cy="139727"/>
            </a:xfrm>
            <a:custGeom>
              <a:avLst/>
              <a:gdLst>
                <a:gd name="connsiteX0" fmla="*/ 349408 w 349408"/>
                <a:gd name="connsiteY0" fmla="*/ 15880 h 139727"/>
                <a:gd name="connsiteX1" fmla="*/ 222408 w 349408"/>
                <a:gd name="connsiteY1" fmla="*/ 22230 h 139727"/>
                <a:gd name="connsiteX2" fmla="*/ 117633 w 349408"/>
                <a:gd name="connsiteY2" fmla="*/ 104780 h 139727"/>
                <a:gd name="connsiteX3" fmla="*/ 162083 w 349408"/>
                <a:gd name="connsiteY3" fmla="*/ 50805 h 139727"/>
                <a:gd name="connsiteX4" fmla="*/ 158 w 349408"/>
                <a:gd name="connsiteY4" fmla="*/ 139705 h 139727"/>
                <a:gd name="connsiteX5" fmla="*/ 133508 w 349408"/>
                <a:gd name="connsiteY5" fmla="*/ 41280 h 139727"/>
                <a:gd name="connsiteX6" fmla="*/ 206533 w 349408"/>
                <a:gd name="connsiteY6" fmla="*/ 5 h 139727"/>
                <a:gd name="connsiteX7" fmla="*/ 146208 w 349408"/>
                <a:gd name="connsiteY7" fmla="*/ 38105 h 139727"/>
                <a:gd name="connsiteX8" fmla="*/ 222408 w 349408"/>
                <a:gd name="connsiteY8" fmla="*/ 12705 h 139727"/>
                <a:gd name="connsiteX9" fmla="*/ 349408 w 349408"/>
                <a:gd name="connsiteY9" fmla="*/ 15880 h 139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9408" h="139727">
                  <a:moveTo>
                    <a:pt x="349408" y="15880"/>
                  </a:moveTo>
                  <a:cubicBezTo>
                    <a:pt x="349408" y="17467"/>
                    <a:pt x="261037" y="7413"/>
                    <a:pt x="222408" y="22230"/>
                  </a:cubicBezTo>
                  <a:cubicBezTo>
                    <a:pt x="183779" y="37047"/>
                    <a:pt x="127687" y="100018"/>
                    <a:pt x="117633" y="104780"/>
                  </a:cubicBezTo>
                  <a:cubicBezTo>
                    <a:pt x="107579" y="109543"/>
                    <a:pt x="181662" y="44984"/>
                    <a:pt x="162083" y="50805"/>
                  </a:cubicBezTo>
                  <a:cubicBezTo>
                    <a:pt x="142504" y="56626"/>
                    <a:pt x="4920" y="141292"/>
                    <a:pt x="158" y="139705"/>
                  </a:cubicBezTo>
                  <a:cubicBezTo>
                    <a:pt x="-4604" y="138118"/>
                    <a:pt x="99112" y="64563"/>
                    <a:pt x="133508" y="41280"/>
                  </a:cubicBezTo>
                  <a:cubicBezTo>
                    <a:pt x="167904" y="17997"/>
                    <a:pt x="204416" y="534"/>
                    <a:pt x="206533" y="5"/>
                  </a:cubicBezTo>
                  <a:cubicBezTo>
                    <a:pt x="208650" y="-524"/>
                    <a:pt x="143562" y="35988"/>
                    <a:pt x="146208" y="38105"/>
                  </a:cubicBezTo>
                  <a:cubicBezTo>
                    <a:pt x="148854" y="40222"/>
                    <a:pt x="185895" y="16938"/>
                    <a:pt x="222408" y="12705"/>
                  </a:cubicBezTo>
                  <a:cubicBezTo>
                    <a:pt x="258920" y="8472"/>
                    <a:pt x="349408" y="14293"/>
                    <a:pt x="349408" y="158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0" name="フリーフォーム 1069">
              <a:extLst>
                <a:ext uri="{FF2B5EF4-FFF2-40B4-BE49-F238E27FC236}">
                  <a16:creationId xmlns:a16="http://schemas.microsoft.com/office/drawing/2014/main" id="{0A2FAFDC-BB92-A430-B409-799E156352FE}"/>
                </a:ext>
              </a:extLst>
            </p:cNvPr>
            <p:cNvSpPr/>
            <p:nvPr/>
          </p:nvSpPr>
          <p:spPr>
            <a:xfrm>
              <a:off x="4006567" y="7314783"/>
              <a:ext cx="384476" cy="156584"/>
            </a:xfrm>
            <a:custGeom>
              <a:avLst/>
              <a:gdLst>
                <a:gd name="connsiteX0" fmla="*/ 283 w 384476"/>
                <a:gd name="connsiteY0" fmla="*/ 417 h 156584"/>
                <a:gd name="connsiteX1" fmla="*/ 244758 w 384476"/>
                <a:gd name="connsiteY1" fmla="*/ 152817 h 156584"/>
                <a:gd name="connsiteX2" fmla="*/ 232058 w 384476"/>
                <a:gd name="connsiteY2" fmla="*/ 111542 h 156584"/>
                <a:gd name="connsiteX3" fmla="*/ 384458 w 384476"/>
                <a:gd name="connsiteY3" fmla="*/ 127417 h 156584"/>
                <a:gd name="connsiteX4" fmla="*/ 241583 w 384476"/>
                <a:gd name="connsiteY4" fmla="*/ 105192 h 156584"/>
                <a:gd name="connsiteX5" fmla="*/ 124108 w 384476"/>
                <a:gd name="connsiteY5" fmla="*/ 38517 h 156584"/>
                <a:gd name="connsiteX6" fmla="*/ 193958 w 384476"/>
                <a:gd name="connsiteY6" fmla="*/ 105192 h 156584"/>
                <a:gd name="connsiteX7" fmla="*/ 283 w 384476"/>
                <a:gd name="connsiteY7" fmla="*/ 417 h 156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4476" h="156584">
                  <a:moveTo>
                    <a:pt x="283" y="417"/>
                  </a:moveTo>
                  <a:cubicBezTo>
                    <a:pt x="8750" y="8355"/>
                    <a:pt x="206129" y="134296"/>
                    <a:pt x="244758" y="152817"/>
                  </a:cubicBezTo>
                  <a:cubicBezTo>
                    <a:pt x="283387" y="171338"/>
                    <a:pt x="208775" y="115775"/>
                    <a:pt x="232058" y="111542"/>
                  </a:cubicBezTo>
                  <a:cubicBezTo>
                    <a:pt x="255341" y="107309"/>
                    <a:pt x="382870" y="128475"/>
                    <a:pt x="384458" y="127417"/>
                  </a:cubicBezTo>
                  <a:cubicBezTo>
                    <a:pt x="386046" y="126359"/>
                    <a:pt x="284975" y="120009"/>
                    <a:pt x="241583" y="105192"/>
                  </a:cubicBezTo>
                  <a:cubicBezTo>
                    <a:pt x="198191" y="90375"/>
                    <a:pt x="132045" y="38517"/>
                    <a:pt x="124108" y="38517"/>
                  </a:cubicBezTo>
                  <a:cubicBezTo>
                    <a:pt x="116171" y="38517"/>
                    <a:pt x="212479" y="109955"/>
                    <a:pt x="193958" y="105192"/>
                  </a:cubicBezTo>
                  <a:cubicBezTo>
                    <a:pt x="175437" y="100429"/>
                    <a:pt x="-8184" y="-7521"/>
                    <a:pt x="283" y="4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1" name="フリーフォーム 1070">
              <a:extLst>
                <a:ext uri="{FF2B5EF4-FFF2-40B4-BE49-F238E27FC236}">
                  <a16:creationId xmlns:a16="http://schemas.microsoft.com/office/drawing/2014/main" id="{AFA7A446-456D-5641-A0B0-8BFF907EFC00}"/>
                </a:ext>
              </a:extLst>
            </p:cNvPr>
            <p:cNvSpPr/>
            <p:nvPr/>
          </p:nvSpPr>
          <p:spPr>
            <a:xfrm>
              <a:off x="3524169" y="6660949"/>
              <a:ext cx="59287" cy="297679"/>
            </a:xfrm>
            <a:custGeom>
              <a:avLst/>
              <a:gdLst>
                <a:gd name="connsiteX0" fmla="*/ 9606 w 59287"/>
                <a:gd name="connsiteY0" fmla="*/ 201 h 297679"/>
                <a:gd name="connsiteX1" fmla="*/ 6431 w 59287"/>
                <a:gd name="connsiteY1" fmla="*/ 108151 h 297679"/>
                <a:gd name="connsiteX2" fmla="*/ 57231 w 59287"/>
                <a:gd name="connsiteY2" fmla="*/ 292301 h 297679"/>
                <a:gd name="connsiteX3" fmla="*/ 44531 w 59287"/>
                <a:gd name="connsiteY3" fmla="*/ 238326 h 297679"/>
                <a:gd name="connsiteX4" fmla="*/ 81 w 59287"/>
                <a:gd name="connsiteY4" fmla="*/ 133551 h 297679"/>
                <a:gd name="connsiteX5" fmla="*/ 9606 w 59287"/>
                <a:gd name="connsiteY5" fmla="*/ 201 h 297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287" h="297679">
                  <a:moveTo>
                    <a:pt x="9606" y="201"/>
                  </a:moveTo>
                  <a:cubicBezTo>
                    <a:pt x="10664" y="-4032"/>
                    <a:pt x="-1506" y="59468"/>
                    <a:pt x="6431" y="108151"/>
                  </a:cubicBezTo>
                  <a:cubicBezTo>
                    <a:pt x="14368" y="156834"/>
                    <a:pt x="50881" y="270605"/>
                    <a:pt x="57231" y="292301"/>
                  </a:cubicBezTo>
                  <a:cubicBezTo>
                    <a:pt x="63581" y="313997"/>
                    <a:pt x="54056" y="264784"/>
                    <a:pt x="44531" y="238326"/>
                  </a:cubicBezTo>
                  <a:cubicBezTo>
                    <a:pt x="35006" y="211868"/>
                    <a:pt x="1139" y="172709"/>
                    <a:pt x="81" y="133551"/>
                  </a:cubicBezTo>
                  <a:cubicBezTo>
                    <a:pt x="-977" y="94393"/>
                    <a:pt x="8548" y="4434"/>
                    <a:pt x="9606" y="2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2" name="フリーフォーム 1071">
              <a:extLst>
                <a:ext uri="{FF2B5EF4-FFF2-40B4-BE49-F238E27FC236}">
                  <a16:creationId xmlns:a16="http://schemas.microsoft.com/office/drawing/2014/main" id="{DCFC276A-B1BF-C623-36B8-7188FE689773}"/>
                </a:ext>
              </a:extLst>
            </p:cNvPr>
            <p:cNvSpPr/>
            <p:nvPr/>
          </p:nvSpPr>
          <p:spPr>
            <a:xfrm>
              <a:off x="5226050" y="6749753"/>
              <a:ext cx="114432" cy="258007"/>
            </a:xfrm>
            <a:custGeom>
              <a:avLst/>
              <a:gdLst>
                <a:gd name="connsiteX0" fmla="*/ 0 w 114432"/>
                <a:gd name="connsiteY0" fmla="*/ 297 h 258007"/>
                <a:gd name="connsiteX1" fmla="*/ 73025 w 114432"/>
                <a:gd name="connsiteY1" fmla="*/ 120947 h 258007"/>
                <a:gd name="connsiteX2" fmla="*/ 114300 w 114432"/>
                <a:gd name="connsiteY2" fmla="*/ 257472 h 258007"/>
                <a:gd name="connsiteX3" fmla="*/ 85725 w 114432"/>
                <a:gd name="connsiteY3" fmla="*/ 165397 h 258007"/>
                <a:gd name="connsiteX4" fmla="*/ 73025 w 114432"/>
                <a:gd name="connsiteY4" fmla="*/ 89197 h 258007"/>
                <a:gd name="connsiteX5" fmla="*/ 0 w 114432"/>
                <a:gd name="connsiteY5" fmla="*/ 297 h 258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4432" h="258007">
                  <a:moveTo>
                    <a:pt x="0" y="297"/>
                  </a:moveTo>
                  <a:cubicBezTo>
                    <a:pt x="0" y="5589"/>
                    <a:pt x="53975" y="78085"/>
                    <a:pt x="73025" y="120947"/>
                  </a:cubicBezTo>
                  <a:cubicBezTo>
                    <a:pt x="92075" y="163810"/>
                    <a:pt x="112183" y="250064"/>
                    <a:pt x="114300" y="257472"/>
                  </a:cubicBezTo>
                  <a:cubicBezTo>
                    <a:pt x="116417" y="264880"/>
                    <a:pt x="92604" y="193443"/>
                    <a:pt x="85725" y="165397"/>
                  </a:cubicBezTo>
                  <a:cubicBezTo>
                    <a:pt x="78846" y="137351"/>
                    <a:pt x="84667" y="116714"/>
                    <a:pt x="73025" y="89197"/>
                  </a:cubicBezTo>
                  <a:cubicBezTo>
                    <a:pt x="61383" y="61680"/>
                    <a:pt x="0" y="-4995"/>
                    <a:pt x="0" y="2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3" name="フリーフォーム 1072">
              <a:extLst>
                <a:ext uri="{FF2B5EF4-FFF2-40B4-BE49-F238E27FC236}">
                  <a16:creationId xmlns:a16="http://schemas.microsoft.com/office/drawing/2014/main" id="{AFF3BA0D-9714-AA6B-17A5-00ADA233B076}"/>
                </a:ext>
              </a:extLst>
            </p:cNvPr>
            <p:cNvSpPr/>
            <p:nvPr/>
          </p:nvSpPr>
          <p:spPr>
            <a:xfrm>
              <a:off x="5329647" y="5892775"/>
              <a:ext cx="71066" cy="247700"/>
            </a:xfrm>
            <a:custGeom>
              <a:avLst/>
              <a:gdLst>
                <a:gd name="connsiteX0" fmla="*/ 71028 w 71066"/>
                <a:gd name="connsiteY0" fmla="*/ 25 h 247700"/>
                <a:gd name="connsiteX1" fmla="*/ 13878 w 71066"/>
                <a:gd name="connsiteY1" fmla="*/ 111150 h 247700"/>
                <a:gd name="connsiteX2" fmla="*/ 7528 w 71066"/>
                <a:gd name="connsiteY2" fmla="*/ 238150 h 247700"/>
                <a:gd name="connsiteX3" fmla="*/ 4353 w 71066"/>
                <a:gd name="connsiteY3" fmla="*/ 225450 h 247700"/>
                <a:gd name="connsiteX4" fmla="*/ 4353 w 71066"/>
                <a:gd name="connsiteY4" fmla="*/ 120675 h 247700"/>
                <a:gd name="connsiteX5" fmla="*/ 71028 w 71066"/>
                <a:gd name="connsiteY5" fmla="*/ 25 h 2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066" h="247700">
                  <a:moveTo>
                    <a:pt x="71028" y="25"/>
                  </a:moveTo>
                  <a:cubicBezTo>
                    <a:pt x="72615" y="-1562"/>
                    <a:pt x="24461" y="71463"/>
                    <a:pt x="13878" y="111150"/>
                  </a:cubicBezTo>
                  <a:cubicBezTo>
                    <a:pt x="3295" y="150838"/>
                    <a:pt x="9115" y="219100"/>
                    <a:pt x="7528" y="238150"/>
                  </a:cubicBezTo>
                  <a:cubicBezTo>
                    <a:pt x="5941" y="257200"/>
                    <a:pt x="4882" y="245029"/>
                    <a:pt x="4353" y="225450"/>
                  </a:cubicBezTo>
                  <a:cubicBezTo>
                    <a:pt x="3824" y="205871"/>
                    <a:pt x="-5172" y="154013"/>
                    <a:pt x="4353" y="120675"/>
                  </a:cubicBezTo>
                  <a:cubicBezTo>
                    <a:pt x="13878" y="87338"/>
                    <a:pt x="69441" y="1612"/>
                    <a:pt x="71028" y="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4" name="フリーフォーム 1073">
              <a:extLst>
                <a:ext uri="{FF2B5EF4-FFF2-40B4-BE49-F238E27FC236}">
                  <a16:creationId xmlns:a16="http://schemas.microsoft.com/office/drawing/2014/main" id="{354742B4-9C40-DFD7-6C5D-6658C51F5959}"/>
                </a:ext>
              </a:extLst>
            </p:cNvPr>
            <p:cNvSpPr/>
            <p:nvPr/>
          </p:nvSpPr>
          <p:spPr>
            <a:xfrm>
              <a:off x="3409833" y="6257910"/>
              <a:ext cx="133060" cy="168304"/>
            </a:xfrm>
            <a:custGeom>
              <a:avLst/>
              <a:gdLst>
                <a:gd name="connsiteX0" fmla="*/ 117 w 133060"/>
                <a:gd name="connsiteY0" fmla="*/ 15 h 168304"/>
                <a:gd name="connsiteX1" fmla="*/ 101717 w 133060"/>
                <a:gd name="connsiteY1" fmla="*/ 85740 h 168304"/>
                <a:gd name="connsiteX2" fmla="*/ 123942 w 133060"/>
                <a:gd name="connsiteY2" fmla="*/ 168290 h 168304"/>
                <a:gd name="connsiteX3" fmla="*/ 123942 w 133060"/>
                <a:gd name="connsiteY3" fmla="*/ 79390 h 168304"/>
                <a:gd name="connsiteX4" fmla="*/ 117 w 133060"/>
                <a:gd name="connsiteY4" fmla="*/ 15 h 168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060" h="168304">
                  <a:moveTo>
                    <a:pt x="117" y="15"/>
                  </a:moveTo>
                  <a:cubicBezTo>
                    <a:pt x="-3587" y="1073"/>
                    <a:pt x="81080" y="57694"/>
                    <a:pt x="101717" y="85740"/>
                  </a:cubicBezTo>
                  <a:cubicBezTo>
                    <a:pt x="122355" y="113786"/>
                    <a:pt x="120238" y="169348"/>
                    <a:pt x="123942" y="168290"/>
                  </a:cubicBezTo>
                  <a:cubicBezTo>
                    <a:pt x="127646" y="167232"/>
                    <a:pt x="142463" y="104790"/>
                    <a:pt x="123942" y="79390"/>
                  </a:cubicBezTo>
                  <a:cubicBezTo>
                    <a:pt x="105421" y="53990"/>
                    <a:pt x="3821" y="-1043"/>
                    <a:pt x="117" y="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5" name="フリーフォーム 1074">
              <a:extLst>
                <a:ext uri="{FF2B5EF4-FFF2-40B4-BE49-F238E27FC236}">
                  <a16:creationId xmlns:a16="http://schemas.microsoft.com/office/drawing/2014/main" id="{3F5761DD-53EB-C4D8-B9B5-51D5E06A075B}"/>
                </a:ext>
              </a:extLst>
            </p:cNvPr>
            <p:cNvSpPr/>
            <p:nvPr/>
          </p:nvSpPr>
          <p:spPr>
            <a:xfrm>
              <a:off x="3270234" y="6575395"/>
              <a:ext cx="208499" cy="360854"/>
            </a:xfrm>
            <a:custGeom>
              <a:avLst/>
              <a:gdLst>
                <a:gd name="connsiteX0" fmla="*/ 16 w 208499"/>
                <a:gd name="connsiteY0" fmla="*/ 30 h 360854"/>
                <a:gd name="connsiteX1" fmla="*/ 146066 w 208499"/>
                <a:gd name="connsiteY1" fmla="*/ 225455 h 360854"/>
                <a:gd name="connsiteX2" fmla="*/ 206391 w 208499"/>
                <a:gd name="connsiteY2" fmla="*/ 358805 h 360854"/>
                <a:gd name="connsiteX3" fmla="*/ 190516 w 208499"/>
                <a:gd name="connsiteY3" fmla="*/ 295305 h 360854"/>
                <a:gd name="connsiteX4" fmla="*/ 149241 w 208499"/>
                <a:gd name="connsiteY4" fmla="*/ 149255 h 360854"/>
                <a:gd name="connsiteX5" fmla="*/ 155591 w 208499"/>
                <a:gd name="connsiteY5" fmla="*/ 241330 h 360854"/>
                <a:gd name="connsiteX6" fmla="*/ 16 w 208499"/>
                <a:gd name="connsiteY6" fmla="*/ 30 h 360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8499" h="360854">
                  <a:moveTo>
                    <a:pt x="16" y="30"/>
                  </a:moveTo>
                  <a:cubicBezTo>
                    <a:pt x="-1572" y="-2616"/>
                    <a:pt x="111670" y="165659"/>
                    <a:pt x="146066" y="225455"/>
                  </a:cubicBezTo>
                  <a:cubicBezTo>
                    <a:pt x="180462" y="285251"/>
                    <a:pt x="198983" y="347163"/>
                    <a:pt x="206391" y="358805"/>
                  </a:cubicBezTo>
                  <a:cubicBezTo>
                    <a:pt x="213799" y="370447"/>
                    <a:pt x="200041" y="330230"/>
                    <a:pt x="190516" y="295305"/>
                  </a:cubicBezTo>
                  <a:cubicBezTo>
                    <a:pt x="180991" y="260380"/>
                    <a:pt x="155062" y="158251"/>
                    <a:pt x="149241" y="149255"/>
                  </a:cubicBezTo>
                  <a:cubicBezTo>
                    <a:pt x="143420" y="140259"/>
                    <a:pt x="178874" y="263026"/>
                    <a:pt x="155591" y="241330"/>
                  </a:cubicBezTo>
                  <a:cubicBezTo>
                    <a:pt x="132308" y="219634"/>
                    <a:pt x="1604" y="2676"/>
                    <a:pt x="16" y="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6" name="フリーフォーム 1075">
              <a:extLst>
                <a:ext uri="{FF2B5EF4-FFF2-40B4-BE49-F238E27FC236}">
                  <a16:creationId xmlns:a16="http://schemas.microsoft.com/office/drawing/2014/main" id="{7D7C9343-F037-B8EB-7186-2ED571625E1D}"/>
                </a:ext>
              </a:extLst>
            </p:cNvPr>
            <p:cNvSpPr/>
            <p:nvPr/>
          </p:nvSpPr>
          <p:spPr>
            <a:xfrm>
              <a:off x="2530475" y="5546354"/>
              <a:ext cx="495027" cy="1128265"/>
            </a:xfrm>
            <a:custGeom>
              <a:avLst/>
              <a:gdLst>
                <a:gd name="connsiteX0" fmla="*/ 0 w 495027"/>
                <a:gd name="connsiteY0" fmla="*/ 371 h 1128265"/>
                <a:gd name="connsiteX1" fmla="*/ 12700 w 495027"/>
                <a:gd name="connsiteY1" fmla="*/ 209921 h 1128265"/>
                <a:gd name="connsiteX2" fmla="*/ 63500 w 495027"/>
                <a:gd name="connsiteY2" fmla="*/ 371846 h 1128265"/>
                <a:gd name="connsiteX3" fmla="*/ 66675 w 495027"/>
                <a:gd name="connsiteY3" fmla="*/ 340096 h 1128265"/>
                <a:gd name="connsiteX4" fmla="*/ 79375 w 495027"/>
                <a:gd name="connsiteY4" fmla="*/ 409946 h 1128265"/>
                <a:gd name="connsiteX5" fmla="*/ 82550 w 495027"/>
                <a:gd name="connsiteY5" fmla="*/ 575046 h 1128265"/>
                <a:gd name="connsiteX6" fmla="*/ 82550 w 495027"/>
                <a:gd name="connsiteY6" fmla="*/ 660771 h 1128265"/>
                <a:gd name="connsiteX7" fmla="*/ 196850 w 495027"/>
                <a:gd name="connsiteY7" fmla="*/ 822696 h 1128265"/>
                <a:gd name="connsiteX8" fmla="*/ 190500 w 495027"/>
                <a:gd name="connsiteY8" fmla="*/ 803646 h 1128265"/>
                <a:gd name="connsiteX9" fmla="*/ 266700 w 495027"/>
                <a:gd name="connsiteY9" fmla="*/ 927471 h 1128265"/>
                <a:gd name="connsiteX10" fmla="*/ 488950 w 495027"/>
                <a:gd name="connsiteY10" fmla="*/ 1124321 h 1128265"/>
                <a:gd name="connsiteX11" fmla="*/ 409575 w 495027"/>
                <a:gd name="connsiteY11" fmla="*/ 1038596 h 1128265"/>
                <a:gd name="connsiteX12" fmla="*/ 171450 w 495027"/>
                <a:gd name="connsiteY12" fmla="*/ 797296 h 1128265"/>
                <a:gd name="connsiteX13" fmla="*/ 76200 w 495027"/>
                <a:gd name="connsiteY13" fmla="*/ 622671 h 1128265"/>
                <a:gd name="connsiteX14" fmla="*/ 85725 w 495027"/>
                <a:gd name="connsiteY14" fmla="*/ 359146 h 1128265"/>
                <a:gd name="connsiteX15" fmla="*/ 12700 w 495027"/>
                <a:gd name="connsiteY15" fmla="*/ 263896 h 1128265"/>
                <a:gd name="connsiteX16" fmla="*/ 0 w 495027"/>
                <a:gd name="connsiteY16" fmla="*/ 371 h 1128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95027" h="1128265">
                  <a:moveTo>
                    <a:pt x="0" y="371"/>
                  </a:moveTo>
                  <a:cubicBezTo>
                    <a:pt x="0" y="-8625"/>
                    <a:pt x="2117" y="148009"/>
                    <a:pt x="12700" y="209921"/>
                  </a:cubicBezTo>
                  <a:cubicBezTo>
                    <a:pt x="23283" y="271833"/>
                    <a:pt x="54504" y="350150"/>
                    <a:pt x="63500" y="371846"/>
                  </a:cubicBezTo>
                  <a:cubicBezTo>
                    <a:pt x="72496" y="393542"/>
                    <a:pt x="64029" y="333746"/>
                    <a:pt x="66675" y="340096"/>
                  </a:cubicBezTo>
                  <a:cubicBezTo>
                    <a:pt x="69321" y="346446"/>
                    <a:pt x="76729" y="370788"/>
                    <a:pt x="79375" y="409946"/>
                  </a:cubicBezTo>
                  <a:cubicBezTo>
                    <a:pt x="82021" y="449104"/>
                    <a:pt x="82021" y="533242"/>
                    <a:pt x="82550" y="575046"/>
                  </a:cubicBezTo>
                  <a:cubicBezTo>
                    <a:pt x="83079" y="616850"/>
                    <a:pt x="63500" y="619496"/>
                    <a:pt x="82550" y="660771"/>
                  </a:cubicBezTo>
                  <a:cubicBezTo>
                    <a:pt x="101600" y="702046"/>
                    <a:pt x="178858" y="798884"/>
                    <a:pt x="196850" y="822696"/>
                  </a:cubicBezTo>
                  <a:cubicBezTo>
                    <a:pt x="214842" y="846509"/>
                    <a:pt x="178858" y="786184"/>
                    <a:pt x="190500" y="803646"/>
                  </a:cubicBezTo>
                  <a:cubicBezTo>
                    <a:pt x="202142" y="821108"/>
                    <a:pt x="216958" y="874025"/>
                    <a:pt x="266700" y="927471"/>
                  </a:cubicBezTo>
                  <a:cubicBezTo>
                    <a:pt x="316442" y="980917"/>
                    <a:pt x="465138" y="1105800"/>
                    <a:pt x="488950" y="1124321"/>
                  </a:cubicBezTo>
                  <a:cubicBezTo>
                    <a:pt x="512762" y="1142842"/>
                    <a:pt x="462492" y="1093100"/>
                    <a:pt x="409575" y="1038596"/>
                  </a:cubicBezTo>
                  <a:cubicBezTo>
                    <a:pt x="356658" y="984092"/>
                    <a:pt x="227013" y="866617"/>
                    <a:pt x="171450" y="797296"/>
                  </a:cubicBezTo>
                  <a:cubicBezTo>
                    <a:pt x="115887" y="727975"/>
                    <a:pt x="90487" y="695696"/>
                    <a:pt x="76200" y="622671"/>
                  </a:cubicBezTo>
                  <a:cubicBezTo>
                    <a:pt x="61913" y="549646"/>
                    <a:pt x="96308" y="418942"/>
                    <a:pt x="85725" y="359146"/>
                  </a:cubicBezTo>
                  <a:cubicBezTo>
                    <a:pt x="75142" y="299350"/>
                    <a:pt x="24871" y="318400"/>
                    <a:pt x="12700" y="263896"/>
                  </a:cubicBezTo>
                  <a:cubicBezTo>
                    <a:pt x="529" y="209392"/>
                    <a:pt x="0" y="9367"/>
                    <a:pt x="0" y="3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7" name="フリーフォーム 1076">
              <a:extLst>
                <a:ext uri="{FF2B5EF4-FFF2-40B4-BE49-F238E27FC236}">
                  <a16:creationId xmlns:a16="http://schemas.microsoft.com/office/drawing/2014/main" id="{185435D4-4F9E-D420-5D7C-F341DE8E6F5B}"/>
                </a:ext>
              </a:extLst>
            </p:cNvPr>
            <p:cNvSpPr/>
            <p:nvPr/>
          </p:nvSpPr>
          <p:spPr>
            <a:xfrm>
              <a:off x="2574877" y="5638796"/>
              <a:ext cx="212898" cy="418841"/>
            </a:xfrm>
            <a:custGeom>
              <a:avLst/>
              <a:gdLst>
                <a:gd name="connsiteX0" fmla="*/ 48 w 212898"/>
                <a:gd name="connsiteY0" fmla="*/ 4 h 418841"/>
                <a:gd name="connsiteX1" fmla="*/ 139748 w 212898"/>
                <a:gd name="connsiteY1" fmla="*/ 219079 h 418841"/>
                <a:gd name="connsiteX2" fmla="*/ 209598 w 212898"/>
                <a:gd name="connsiteY2" fmla="*/ 412754 h 418841"/>
                <a:gd name="connsiteX3" fmla="*/ 196898 w 212898"/>
                <a:gd name="connsiteY3" fmla="*/ 352429 h 418841"/>
                <a:gd name="connsiteX4" fmla="*/ 155623 w 212898"/>
                <a:gd name="connsiteY4" fmla="*/ 174629 h 418841"/>
                <a:gd name="connsiteX5" fmla="*/ 155623 w 212898"/>
                <a:gd name="connsiteY5" fmla="*/ 212729 h 418841"/>
                <a:gd name="connsiteX6" fmla="*/ 48 w 212898"/>
                <a:gd name="connsiteY6" fmla="*/ 4 h 418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2898" h="418841">
                  <a:moveTo>
                    <a:pt x="48" y="4"/>
                  </a:moveTo>
                  <a:cubicBezTo>
                    <a:pt x="-2598" y="1062"/>
                    <a:pt x="104823" y="150287"/>
                    <a:pt x="139748" y="219079"/>
                  </a:cubicBezTo>
                  <a:cubicBezTo>
                    <a:pt x="174673" y="287871"/>
                    <a:pt x="200073" y="390529"/>
                    <a:pt x="209598" y="412754"/>
                  </a:cubicBezTo>
                  <a:cubicBezTo>
                    <a:pt x="219123" y="434979"/>
                    <a:pt x="205894" y="392116"/>
                    <a:pt x="196898" y="352429"/>
                  </a:cubicBezTo>
                  <a:cubicBezTo>
                    <a:pt x="187902" y="312742"/>
                    <a:pt x="162502" y="197912"/>
                    <a:pt x="155623" y="174629"/>
                  </a:cubicBezTo>
                  <a:cubicBezTo>
                    <a:pt x="148744" y="151346"/>
                    <a:pt x="178377" y="237071"/>
                    <a:pt x="155623" y="212729"/>
                  </a:cubicBezTo>
                  <a:cubicBezTo>
                    <a:pt x="132869" y="188387"/>
                    <a:pt x="2694" y="-1054"/>
                    <a:pt x="48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8" name="フリーフォーム 1077">
              <a:extLst>
                <a:ext uri="{FF2B5EF4-FFF2-40B4-BE49-F238E27FC236}">
                  <a16:creationId xmlns:a16="http://schemas.microsoft.com/office/drawing/2014/main" id="{3476CC21-F2A6-B6B7-6224-FFA713B6933F}"/>
                </a:ext>
              </a:extLst>
            </p:cNvPr>
            <p:cNvSpPr/>
            <p:nvPr/>
          </p:nvSpPr>
          <p:spPr>
            <a:xfrm>
              <a:off x="2608790" y="5794329"/>
              <a:ext cx="427034" cy="845221"/>
            </a:xfrm>
            <a:custGeom>
              <a:avLst/>
              <a:gdLst>
                <a:gd name="connsiteX0" fmla="*/ 58210 w 427034"/>
                <a:gd name="connsiteY0" fmla="*/ 46 h 845221"/>
                <a:gd name="connsiteX1" fmla="*/ 35985 w 427034"/>
                <a:gd name="connsiteY1" fmla="*/ 228646 h 845221"/>
                <a:gd name="connsiteX2" fmla="*/ 39160 w 427034"/>
                <a:gd name="connsiteY2" fmla="*/ 431846 h 845221"/>
                <a:gd name="connsiteX3" fmla="*/ 35985 w 427034"/>
                <a:gd name="connsiteY3" fmla="*/ 412796 h 845221"/>
                <a:gd name="connsiteX4" fmla="*/ 156635 w 427034"/>
                <a:gd name="connsiteY4" fmla="*/ 574721 h 845221"/>
                <a:gd name="connsiteX5" fmla="*/ 236010 w 427034"/>
                <a:gd name="connsiteY5" fmla="*/ 666796 h 845221"/>
                <a:gd name="connsiteX6" fmla="*/ 356660 w 427034"/>
                <a:gd name="connsiteY6" fmla="*/ 777921 h 845221"/>
                <a:gd name="connsiteX7" fmla="*/ 426510 w 427034"/>
                <a:gd name="connsiteY7" fmla="*/ 844596 h 845221"/>
                <a:gd name="connsiteX8" fmla="*/ 321735 w 427034"/>
                <a:gd name="connsiteY8" fmla="*/ 739821 h 845221"/>
                <a:gd name="connsiteX9" fmla="*/ 32810 w 427034"/>
                <a:gd name="connsiteY9" fmla="*/ 412796 h 845221"/>
                <a:gd name="connsiteX10" fmla="*/ 7410 w 427034"/>
                <a:gd name="connsiteY10" fmla="*/ 133396 h 845221"/>
                <a:gd name="connsiteX11" fmla="*/ 4235 w 427034"/>
                <a:gd name="connsiteY11" fmla="*/ 247696 h 845221"/>
                <a:gd name="connsiteX12" fmla="*/ 58210 w 427034"/>
                <a:gd name="connsiteY12" fmla="*/ 46 h 845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7034" h="845221">
                  <a:moveTo>
                    <a:pt x="58210" y="46"/>
                  </a:moveTo>
                  <a:cubicBezTo>
                    <a:pt x="63502" y="-3129"/>
                    <a:pt x="39160" y="156679"/>
                    <a:pt x="35985" y="228646"/>
                  </a:cubicBezTo>
                  <a:cubicBezTo>
                    <a:pt x="32810" y="300613"/>
                    <a:pt x="39160" y="401154"/>
                    <a:pt x="39160" y="431846"/>
                  </a:cubicBezTo>
                  <a:cubicBezTo>
                    <a:pt x="39160" y="462538"/>
                    <a:pt x="16406" y="388984"/>
                    <a:pt x="35985" y="412796"/>
                  </a:cubicBezTo>
                  <a:cubicBezTo>
                    <a:pt x="55564" y="436608"/>
                    <a:pt x="123298" y="532388"/>
                    <a:pt x="156635" y="574721"/>
                  </a:cubicBezTo>
                  <a:cubicBezTo>
                    <a:pt x="189972" y="617054"/>
                    <a:pt x="202673" y="632929"/>
                    <a:pt x="236010" y="666796"/>
                  </a:cubicBezTo>
                  <a:cubicBezTo>
                    <a:pt x="269347" y="700663"/>
                    <a:pt x="324910" y="748288"/>
                    <a:pt x="356660" y="777921"/>
                  </a:cubicBezTo>
                  <a:cubicBezTo>
                    <a:pt x="388410" y="807554"/>
                    <a:pt x="432331" y="850946"/>
                    <a:pt x="426510" y="844596"/>
                  </a:cubicBezTo>
                  <a:cubicBezTo>
                    <a:pt x="420689" y="838246"/>
                    <a:pt x="387351" y="811787"/>
                    <a:pt x="321735" y="739821"/>
                  </a:cubicBezTo>
                  <a:cubicBezTo>
                    <a:pt x="256119" y="667855"/>
                    <a:pt x="85197" y="513867"/>
                    <a:pt x="32810" y="412796"/>
                  </a:cubicBezTo>
                  <a:cubicBezTo>
                    <a:pt x="-19577" y="311725"/>
                    <a:pt x="12172" y="160913"/>
                    <a:pt x="7410" y="133396"/>
                  </a:cubicBezTo>
                  <a:cubicBezTo>
                    <a:pt x="2648" y="105879"/>
                    <a:pt x="-4761" y="266746"/>
                    <a:pt x="4235" y="247696"/>
                  </a:cubicBezTo>
                  <a:cubicBezTo>
                    <a:pt x="13231" y="228646"/>
                    <a:pt x="52918" y="3221"/>
                    <a:pt x="58210" y="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9" name="フリーフォーム 1078">
              <a:extLst>
                <a:ext uri="{FF2B5EF4-FFF2-40B4-BE49-F238E27FC236}">
                  <a16:creationId xmlns:a16="http://schemas.microsoft.com/office/drawing/2014/main" id="{35A7277B-3D0C-8D4B-6095-B43DD5DA1391}"/>
                </a:ext>
              </a:extLst>
            </p:cNvPr>
            <p:cNvSpPr/>
            <p:nvPr/>
          </p:nvSpPr>
          <p:spPr>
            <a:xfrm>
              <a:off x="2577635" y="5607043"/>
              <a:ext cx="60817" cy="318723"/>
            </a:xfrm>
            <a:custGeom>
              <a:avLst/>
              <a:gdLst>
                <a:gd name="connsiteX0" fmla="*/ 465 w 60817"/>
                <a:gd name="connsiteY0" fmla="*/ 7 h 318723"/>
                <a:gd name="connsiteX1" fmla="*/ 16340 w 60817"/>
                <a:gd name="connsiteY1" fmla="*/ 158757 h 318723"/>
                <a:gd name="connsiteX2" fmla="*/ 60790 w 60817"/>
                <a:gd name="connsiteY2" fmla="*/ 317507 h 318723"/>
                <a:gd name="connsiteX3" fmla="*/ 22690 w 60817"/>
                <a:gd name="connsiteY3" fmla="*/ 228607 h 318723"/>
                <a:gd name="connsiteX4" fmla="*/ 3640 w 60817"/>
                <a:gd name="connsiteY4" fmla="*/ 165107 h 318723"/>
                <a:gd name="connsiteX5" fmla="*/ 465 w 60817"/>
                <a:gd name="connsiteY5" fmla="*/ 7 h 318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817" h="318723">
                  <a:moveTo>
                    <a:pt x="465" y="7"/>
                  </a:moveTo>
                  <a:cubicBezTo>
                    <a:pt x="2582" y="-1051"/>
                    <a:pt x="6286" y="105840"/>
                    <a:pt x="16340" y="158757"/>
                  </a:cubicBezTo>
                  <a:cubicBezTo>
                    <a:pt x="26394" y="211674"/>
                    <a:pt x="59732" y="305865"/>
                    <a:pt x="60790" y="317507"/>
                  </a:cubicBezTo>
                  <a:cubicBezTo>
                    <a:pt x="61848" y="329149"/>
                    <a:pt x="32215" y="254007"/>
                    <a:pt x="22690" y="228607"/>
                  </a:cubicBezTo>
                  <a:cubicBezTo>
                    <a:pt x="13165" y="203207"/>
                    <a:pt x="3111" y="197386"/>
                    <a:pt x="3640" y="165107"/>
                  </a:cubicBezTo>
                  <a:cubicBezTo>
                    <a:pt x="4169" y="132828"/>
                    <a:pt x="-1652" y="1065"/>
                    <a:pt x="465" y="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0" name="フリーフォーム 1079">
              <a:extLst>
                <a:ext uri="{FF2B5EF4-FFF2-40B4-BE49-F238E27FC236}">
                  <a16:creationId xmlns:a16="http://schemas.microsoft.com/office/drawing/2014/main" id="{3971D6AA-83BD-9237-CBBA-D545BB11BF72}"/>
                </a:ext>
              </a:extLst>
            </p:cNvPr>
            <p:cNvSpPr/>
            <p:nvPr/>
          </p:nvSpPr>
          <p:spPr>
            <a:xfrm>
              <a:off x="2631825" y="5920827"/>
              <a:ext cx="241608" cy="391156"/>
            </a:xfrm>
            <a:custGeom>
              <a:avLst/>
              <a:gdLst>
                <a:gd name="connsiteX0" fmla="*/ 98675 w 241608"/>
                <a:gd name="connsiteY0" fmla="*/ 548 h 391156"/>
                <a:gd name="connsiteX1" fmla="*/ 108200 w 241608"/>
                <a:gd name="connsiteY1" fmla="*/ 143423 h 391156"/>
                <a:gd name="connsiteX2" fmla="*/ 250 w 241608"/>
                <a:gd name="connsiteY2" fmla="*/ 168823 h 391156"/>
                <a:gd name="connsiteX3" fmla="*/ 143125 w 241608"/>
                <a:gd name="connsiteY3" fmla="*/ 165648 h 391156"/>
                <a:gd name="connsiteX4" fmla="*/ 187575 w 241608"/>
                <a:gd name="connsiteY4" fmla="*/ 251373 h 391156"/>
                <a:gd name="connsiteX5" fmla="*/ 241550 w 241608"/>
                <a:gd name="connsiteY5" fmla="*/ 391073 h 391156"/>
                <a:gd name="connsiteX6" fmla="*/ 197100 w 241608"/>
                <a:gd name="connsiteY6" fmla="*/ 270423 h 391156"/>
                <a:gd name="connsiteX7" fmla="*/ 152650 w 241608"/>
                <a:gd name="connsiteY7" fmla="*/ 178348 h 391156"/>
                <a:gd name="connsiteX8" fmla="*/ 85975 w 241608"/>
                <a:gd name="connsiteY8" fmla="*/ 159298 h 391156"/>
                <a:gd name="connsiteX9" fmla="*/ 92325 w 241608"/>
                <a:gd name="connsiteY9" fmla="*/ 95798 h 391156"/>
                <a:gd name="connsiteX10" fmla="*/ 98675 w 241608"/>
                <a:gd name="connsiteY10" fmla="*/ 548 h 391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1608" h="391156">
                  <a:moveTo>
                    <a:pt x="98675" y="548"/>
                  </a:moveTo>
                  <a:cubicBezTo>
                    <a:pt x="101321" y="8485"/>
                    <a:pt x="124604" y="115377"/>
                    <a:pt x="108200" y="143423"/>
                  </a:cubicBezTo>
                  <a:cubicBezTo>
                    <a:pt x="91796" y="171469"/>
                    <a:pt x="-5571" y="165119"/>
                    <a:pt x="250" y="168823"/>
                  </a:cubicBezTo>
                  <a:cubicBezTo>
                    <a:pt x="6071" y="172527"/>
                    <a:pt x="111904" y="151890"/>
                    <a:pt x="143125" y="165648"/>
                  </a:cubicBezTo>
                  <a:cubicBezTo>
                    <a:pt x="174346" y="179406"/>
                    <a:pt x="171171" y="213802"/>
                    <a:pt x="187575" y="251373"/>
                  </a:cubicBezTo>
                  <a:cubicBezTo>
                    <a:pt x="203979" y="288944"/>
                    <a:pt x="239963" y="387898"/>
                    <a:pt x="241550" y="391073"/>
                  </a:cubicBezTo>
                  <a:cubicBezTo>
                    <a:pt x="243137" y="394248"/>
                    <a:pt x="211917" y="305877"/>
                    <a:pt x="197100" y="270423"/>
                  </a:cubicBezTo>
                  <a:cubicBezTo>
                    <a:pt x="182283" y="234969"/>
                    <a:pt x="171171" y="196869"/>
                    <a:pt x="152650" y="178348"/>
                  </a:cubicBezTo>
                  <a:cubicBezTo>
                    <a:pt x="134129" y="159827"/>
                    <a:pt x="96029" y="173056"/>
                    <a:pt x="85975" y="159298"/>
                  </a:cubicBezTo>
                  <a:cubicBezTo>
                    <a:pt x="75921" y="145540"/>
                    <a:pt x="90738" y="118552"/>
                    <a:pt x="92325" y="95798"/>
                  </a:cubicBezTo>
                  <a:cubicBezTo>
                    <a:pt x="93912" y="73044"/>
                    <a:pt x="96029" y="-7389"/>
                    <a:pt x="98675" y="5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1" name="フリーフォーム 1080">
              <a:extLst>
                <a:ext uri="{FF2B5EF4-FFF2-40B4-BE49-F238E27FC236}">
                  <a16:creationId xmlns:a16="http://schemas.microsoft.com/office/drawing/2014/main" id="{81F8AFD1-3C74-B5E8-1104-026DEB833B9E}"/>
                </a:ext>
              </a:extLst>
            </p:cNvPr>
            <p:cNvSpPr/>
            <p:nvPr/>
          </p:nvSpPr>
          <p:spPr>
            <a:xfrm>
              <a:off x="2780399" y="6142973"/>
              <a:ext cx="175526" cy="407120"/>
            </a:xfrm>
            <a:custGeom>
              <a:avLst/>
              <a:gdLst>
                <a:gd name="connsiteX0" fmla="*/ 901 w 175526"/>
                <a:gd name="connsiteY0" fmla="*/ 652 h 407120"/>
                <a:gd name="connsiteX1" fmla="*/ 58051 w 175526"/>
                <a:gd name="connsiteY1" fmla="*/ 124477 h 407120"/>
                <a:gd name="connsiteX2" fmla="*/ 112026 w 175526"/>
                <a:gd name="connsiteY2" fmla="*/ 216552 h 407120"/>
                <a:gd name="connsiteX3" fmla="*/ 118376 w 175526"/>
                <a:gd name="connsiteY3" fmla="*/ 187977 h 407120"/>
                <a:gd name="connsiteX4" fmla="*/ 156476 w 175526"/>
                <a:gd name="connsiteY4" fmla="*/ 324502 h 407120"/>
                <a:gd name="connsiteX5" fmla="*/ 175526 w 175526"/>
                <a:gd name="connsiteY5" fmla="*/ 407052 h 407120"/>
                <a:gd name="connsiteX6" fmla="*/ 156476 w 175526"/>
                <a:gd name="connsiteY6" fmla="*/ 334027 h 407120"/>
                <a:gd name="connsiteX7" fmla="*/ 112026 w 175526"/>
                <a:gd name="connsiteY7" fmla="*/ 114952 h 407120"/>
                <a:gd name="connsiteX8" fmla="*/ 105676 w 175526"/>
                <a:gd name="connsiteY8" fmla="*/ 181627 h 407120"/>
                <a:gd name="connsiteX9" fmla="*/ 901 w 175526"/>
                <a:gd name="connsiteY9" fmla="*/ 652 h 407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5526" h="407120">
                  <a:moveTo>
                    <a:pt x="901" y="652"/>
                  </a:moveTo>
                  <a:cubicBezTo>
                    <a:pt x="-7036" y="-8873"/>
                    <a:pt x="39530" y="88494"/>
                    <a:pt x="58051" y="124477"/>
                  </a:cubicBezTo>
                  <a:cubicBezTo>
                    <a:pt x="76572" y="160460"/>
                    <a:pt x="101972" y="205969"/>
                    <a:pt x="112026" y="216552"/>
                  </a:cubicBezTo>
                  <a:cubicBezTo>
                    <a:pt x="122080" y="227135"/>
                    <a:pt x="110968" y="169985"/>
                    <a:pt x="118376" y="187977"/>
                  </a:cubicBezTo>
                  <a:cubicBezTo>
                    <a:pt x="125784" y="205969"/>
                    <a:pt x="146951" y="287990"/>
                    <a:pt x="156476" y="324502"/>
                  </a:cubicBezTo>
                  <a:cubicBezTo>
                    <a:pt x="166001" y="361014"/>
                    <a:pt x="175526" y="405465"/>
                    <a:pt x="175526" y="407052"/>
                  </a:cubicBezTo>
                  <a:cubicBezTo>
                    <a:pt x="175526" y="408639"/>
                    <a:pt x="167059" y="382710"/>
                    <a:pt x="156476" y="334027"/>
                  </a:cubicBezTo>
                  <a:cubicBezTo>
                    <a:pt x="145893" y="285344"/>
                    <a:pt x="120493" y="140352"/>
                    <a:pt x="112026" y="114952"/>
                  </a:cubicBezTo>
                  <a:cubicBezTo>
                    <a:pt x="103559" y="89552"/>
                    <a:pt x="122080" y="202264"/>
                    <a:pt x="105676" y="181627"/>
                  </a:cubicBezTo>
                  <a:cubicBezTo>
                    <a:pt x="89272" y="160990"/>
                    <a:pt x="8838" y="10177"/>
                    <a:pt x="901" y="6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2" name="フリーフォーム 1081">
              <a:extLst>
                <a:ext uri="{FF2B5EF4-FFF2-40B4-BE49-F238E27FC236}">
                  <a16:creationId xmlns:a16="http://schemas.microsoft.com/office/drawing/2014/main" id="{A3FDE644-AEB6-F335-E9EF-D458ED017199}"/>
                </a:ext>
              </a:extLst>
            </p:cNvPr>
            <p:cNvSpPr/>
            <p:nvPr/>
          </p:nvSpPr>
          <p:spPr>
            <a:xfrm>
              <a:off x="2663476" y="6073736"/>
              <a:ext cx="258658" cy="331484"/>
            </a:xfrm>
            <a:custGeom>
              <a:avLst/>
              <a:gdLst>
                <a:gd name="connsiteX0" fmla="*/ 349 w 258658"/>
                <a:gd name="connsiteY0" fmla="*/ 39 h 331484"/>
                <a:gd name="connsiteX1" fmla="*/ 108299 w 258658"/>
                <a:gd name="connsiteY1" fmla="*/ 181014 h 331484"/>
                <a:gd name="connsiteX2" fmla="*/ 257524 w 258658"/>
                <a:gd name="connsiteY2" fmla="*/ 330239 h 331484"/>
                <a:gd name="connsiteX3" fmla="*/ 171799 w 258658"/>
                <a:gd name="connsiteY3" fmla="*/ 247689 h 331484"/>
                <a:gd name="connsiteX4" fmla="*/ 76549 w 258658"/>
                <a:gd name="connsiteY4" fmla="*/ 165139 h 331484"/>
                <a:gd name="connsiteX5" fmla="*/ 349 w 258658"/>
                <a:gd name="connsiteY5" fmla="*/ 39 h 331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8658" h="331484">
                  <a:moveTo>
                    <a:pt x="349" y="39"/>
                  </a:moveTo>
                  <a:cubicBezTo>
                    <a:pt x="5641" y="2685"/>
                    <a:pt x="65437" y="125981"/>
                    <a:pt x="108299" y="181014"/>
                  </a:cubicBezTo>
                  <a:cubicBezTo>
                    <a:pt x="151162" y="236047"/>
                    <a:pt x="246941" y="319127"/>
                    <a:pt x="257524" y="330239"/>
                  </a:cubicBezTo>
                  <a:cubicBezTo>
                    <a:pt x="268107" y="341351"/>
                    <a:pt x="201961" y="275206"/>
                    <a:pt x="171799" y="247689"/>
                  </a:cubicBezTo>
                  <a:cubicBezTo>
                    <a:pt x="141637" y="220172"/>
                    <a:pt x="101949" y="201651"/>
                    <a:pt x="76549" y="165139"/>
                  </a:cubicBezTo>
                  <a:cubicBezTo>
                    <a:pt x="51149" y="128627"/>
                    <a:pt x="-4943" y="-2607"/>
                    <a:pt x="349" y="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3" name="フリーフォーム 1082">
              <a:extLst>
                <a:ext uri="{FF2B5EF4-FFF2-40B4-BE49-F238E27FC236}">
                  <a16:creationId xmlns:a16="http://schemas.microsoft.com/office/drawing/2014/main" id="{594098AF-B757-1426-A0A2-EFD91CA79D00}"/>
                </a:ext>
              </a:extLst>
            </p:cNvPr>
            <p:cNvSpPr/>
            <p:nvPr/>
          </p:nvSpPr>
          <p:spPr>
            <a:xfrm>
              <a:off x="5914473" y="5352921"/>
              <a:ext cx="76752" cy="293381"/>
            </a:xfrm>
            <a:custGeom>
              <a:avLst/>
              <a:gdLst>
                <a:gd name="connsiteX0" fmla="*/ 76752 w 76752"/>
                <a:gd name="connsiteY0" fmla="*/ 129 h 293381"/>
                <a:gd name="connsiteX1" fmla="*/ 41827 w 76752"/>
                <a:gd name="connsiteY1" fmla="*/ 187454 h 293381"/>
                <a:gd name="connsiteX2" fmla="*/ 552 w 76752"/>
                <a:gd name="connsiteY2" fmla="*/ 292229 h 293381"/>
                <a:gd name="connsiteX3" fmla="*/ 19602 w 76752"/>
                <a:gd name="connsiteY3" fmla="*/ 238254 h 293381"/>
                <a:gd name="connsiteX4" fmla="*/ 41827 w 76752"/>
                <a:gd name="connsiteY4" fmla="*/ 158879 h 293381"/>
                <a:gd name="connsiteX5" fmla="*/ 76752 w 76752"/>
                <a:gd name="connsiteY5" fmla="*/ 129 h 293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752" h="293381">
                  <a:moveTo>
                    <a:pt x="76752" y="129"/>
                  </a:moveTo>
                  <a:cubicBezTo>
                    <a:pt x="76752" y="4891"/>
                    <a:pt x="54527" y="138771"/>
                    <a:pt x="41827" y="187454"/>
                  </a:cubicBezTo>
                  <a:cubicBezTo>
                    <a:pt x="29127" y="236137"/>
                    <a:pt x="4256" y="283762"/>
                    <a:pt x="552" y="292229"/>
                  </a:cubicBezTo>
                  <a:cubicBezTo>
                    <a:pt x="-3152" y="300696"/>
                    <a:pt x="12723" y="260479"/>
                    <a:pt x="19602" y="238254"/>
                  </a:cubicBezTo>
                  <a:cubicBezTo>
                    <a:pt x="26481" y="216029"/>
                    <a:pt x="33889" y="194862"/>
                    <a:pt x="41827" y="158879"/>
                  </a:cubicBezTo>
                  <a:cubicBezTo>
                    <a:pt x="49764" y="122896"/>
                    <a:pt x="76752" y="-4633"/>
                    <a:pt x="76752" y="1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4" name="フリーフォーム 1083">
              <a:extLst>
                <a:ext uri="{FF2B5EF4-FFF2-40B4-BE49-F238E27FC236}">
                  <a16:creationId xmlns:a16="http://schemas.microsoft.com/office/drawing/2014/main" id="{50554C0E-68A2-BA53-842F-C70A6BB66637}"/>
                </a:ext>
              </a:extLst>
            </p:cNvPr>
            <p:cNvSpPr/>
            <p:nvPr/>
          </p:nvSpPr>
          <p:spPr>
            <a:xfrm>
              <a:off x="5876922" y="5524106"/>
              <a:ext cx="95792" cy="494404"/>
            </a:xfrm>
            <a:custGeom>
              <a:avLst/>
              <a:gdLst>
                <a:gd name="connsiteX0" fmla="*/ 3 w 95792"/>
                <a:gd name="connsiteY0" fmla="*/ 394 h 494404"/>
                <a:gd name="connsiteX1" fmla="*/ 79378 w 95792"/>
                <a:gd name="connsiteY1" fmla="*/ 276619 h 494404"/>
                <a:gd name="connsiteX2" fmla="*/ 95253 w 95792"/>
                <a:gd name="connsiteY2" fmla="*/ 460769 h 494404"/>
                <a:gd name="connsiteX3" fmla="*/ 92078 w 95792"/>
                <a:gd name="connsiteY3" fmla="*/ 486169 h 494404"/>
                <a:gd name="connsiteX4" fmla="*/ 92078 w 95792"/>
                <a:gd name="connsiteY4" fmla="*/ 365519 h 494404"/>
                <a:gd name="connsiteX5" fmla="*/ 76203 w 95792"/>
                <a:gd name="connsiteY5" fmla="*/ 219469 h 494404"/>
                <a:gd name="connsiteX6" fmla="*/ 3 w 95792"/>
                <a:gd name="connsiteY6" fmla="*/ 394 h 494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792" h="494404">
                  <a:moveTo>
                    <a:pt x="3" y="394"/>
                  </a:moveTo>
                  <a:cubicBezTo>
                    <a:pt x="532" y="9919"/>
                    <a:pt x="63503" y="199890"/>
                    <a:pt x="79378" y="276619"/>
                  </a:cubicBezTo>
                  <a:cubicBezTo>
                    <a:pt x="95253" y="353348"/>
                    <a:pt x="93136" y="425844"/>
                    <a:pt x="95253" y="460769"/>
                  </a:cubicBezTo>
                  <a:cubicBezTo>
                    <a:pt x="97370" y="495694"/>
                    <a:pt x="92607" y="502044"/>
                    <a:pt x="92078" y="486169"/>
                  </a:cubicBezTo>
                  <a:cubicBezTo>
                    <a:pt x="91549" y="470294"/>
                    <a:pt x="94724" y="409969"/>
                    <a:pt x="92078" y="365519"/>
                  </a:cubicBezTo>
                  <a:cubicBezTo>
                    <a:pt x="89432" y="321069"/>
                    <a:pt x="89961" y="282440"/>
                    <a:pt x="76203" y="219469"/>
                  </a:cubicBezTo>
                  <a:cubicBezTo>
                    <a:pt x="62445" y="156498"/>
                    <a:pt x="-526" y="-9131"/>
                    <a:pt x="3" y="3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5" name="フリーフォーム 1084">
              <a:extLst>
                <a:ext uri="{FF2B5EF4-FFF2-40B4-BE49-F238E27FC236}">
                  <a16:creationId xmlns:a16="http://schemas.microsoft.com/office/drawing/2014/main" id="{986EBE60-6439-54D7-8B27-C794A77D4840}"/>
                </a:ext>
              </a:extLst>
            </p:cNvPr>
            <p:cNvSpPr/>
            <p:nvPr/>
          </p:nvSpPr>
          <p:spPr>
            <a:xfrm>
              <a:off x="5743530" y="5978644"/>
              <a:ext cx="238451" cy="371658"/>
            </a:xfrm>
            <a:custGeom>
              <a:avLst/>
              <a:gdLst>
                <a:gd name="connsiteX0" fmla="*/ 238170 w 238451"/>
                <a:gd name="connsiteY0" fmla="*/ 3056 h 371658"/>
                <a:gd name="connsiteX1" fmla="*/ 174670 w 238451"/>
                <a:gd name="connsiteY1" fmla="*/ 82431 h 371658"/>
                <a:gd name="connsiteX2" fmla="*/ 168320 w 238451"/>
                <a:gd name="connsiteY2" fmla="*/ 152281 h 371658"/>
                <a:gd name="connsiteX3" fmla="*/ 76245 w 238451"/>
                <a:gd name="connsiteY3" fmla="*/ 247531 h 371658"/>
                <a:gd name="connsiteX4" fmla="*/ 123870 w 238451"/>
                <a:gd name="connsiteY4" fmla="*/ 187206 h 371658"/>
                <a:gd name="connsiteX5" fmla="*/ 45 w 238451"/>
                <a:gd name="connsiteY5" fmla="*/ 371356 h 371658"/>
                <a:gd name="connsiteX6" fmla="*/ 139745 w 238451"/>
                <a:gd name="connsiteY6" fmla="*/ 136406 h 371658"/>
                <a:gd name="connsiteX7" fmla="*/ 196895 w 238451"/>
                <a:gd name="connsiteY7" fmla="*/ 31631 h 371658"/>
                <a:gd name="connsiteX8" fmla="*/ 238170 w 238451"/>
                <a:gd name="connsiteY8" fmla="*/ 3056 h 371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8451" h="371658">
                  <a:moveTo>
                    <a:pt x="238170" y="3056"/>
                  </a:moveTo>
                  <a:cubicBezTo>
                    <a:pt x="234466" y="11523"/>
                    <a:pt x="186312" y="57560"/>
                    <a:pt x="174670" y="82431"/>
                  </a:cubicBezTo>
                  <a:cubicBezTo>
                    <a:pt x="163028" y="107302"/>
                    <a:pt x="184724" y="124764"/>
                    <a:pt x="168320" y="152281"/>
                  </a:cubicBezTo>
                  <a:cubicBezTo>
                    <a:pt x="151916" y="179798"/>
                    <a:pt x="83653" y="241710"/>
                    <a:pt x="76245" y="247531"/>
                  </a:cubicBezTo>
                  <a:cubicBezTo>
                    <a:pt x="68837" y="253352"/>
                    <a:pt x="136570" y="166569"/>
                    <a:pt x="123870" y="187206"/>
                  </a:cubicBezTo>
                  <a:cubicBezTo>
                    <a:pt x="111170" y="207843"/>
                    <a:pt x="-2601" y="379823"/>
                    <a:pt x="45" y="371356"/>
                  </a:cubicBezTo>
                  <a:cubicBezTo>
                    <a:pt x="2691" y="362889"/>
                    <a:pt x="106937" y="193027"/>
                    <a:pt x="139745" y="136406"/>
                  </a:cubicBezTo>
                  <a:cubicBezTo>
                    <a:pt x="172553" y="79785"/>
                    <a:pt x="185782" y="59677"/>
                    <a:pt x="196895" y="31631"/>
                  </a:cubicBezTo>
                  <a:cubicBezTo>
                    <a:pt x="208007" y="3585"/>
                    <a:pt x="241874" y="-5411"/>
                    <a:pt x="238170" y="30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6" name="フリーフォーム 1085">
              <a:extLst>
                <a:ext uri="{FF2B5EF4-FFF2-40B4-BE49-F238E27FC236}">
                  <a16:creationId xmlns:a16="http://schemas.microsoft.com/office/drawing/2014/main" id="{9CD7F3F5-AD58-EAB2-3A4F-A550A4BB78B4}"/>
                </a:ext>
              </a:extLst>
            </p:cNvPr>
            <p:cNvSpPr/>
            <p:nvPr/>
          </p:nvSpPr>
          <p:spPr>
            <a:xfrm>
              <a:off x="5845134" y="5641738"/>
              <a:ext cx="108457" cy="344372"/>
            </a:xfrm>
            <a:custGeom>
              <a:avLst/>
              <a:gdLst>
                <a:gd name="connsiteX0" fmla="*/ 41 w 108457"/>
                <a:gd name="connsiteY0" fmla="*/ 237 h 344372"/>
                <a:gd name="connsiteX1" fmla="*/ 63541 w 108457"/>
                <a:gd name="connsiteY1" fmla="*/ 238362 h 344372"/>
                <a:gd name="connsiteX2" fmla="*/ 69891 w 108457"/>
                <a:gd name="connsiteY2" fmla="*/ 171687 h 344372"/>
                <a:gd name="connsiteX3" fmla="*/ 104816 w 108457"/>
                <a:gd name="connsiteY3" fmla="*/ 339962 h 344372"/>
                <a:gd name="connsiteX4" fmla="*/ 101641 w 108457"/>
                <a:gd name="connsiteY4" fmla="*/ 273287 h 344372"/>
                <a:gd name="connsiteX5" fmla="*/ 54016 w 108457"/>
                <a:gd name="connsiteY5" fmla="*/ 41512 h 344372"/>
                <a:gd name="connsiteX6" fmla="*/ 54016 w 108457"/>
                <a:gd name="connsiteY6" fmla="*/ 190737 h 344372"/>
                <a:gd name="connsiteX7" fmla="*/ 41 w 108457"/>
                <a:gd name="connsiteY7" fmla="*/ 237 h 344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8457" h="344372">
                  <a:moveTo>
                    <a:pt x="41" y="237"/>
                  </a:moveTo>
                  <a:cubicBezTo>
                    <a:pt x="1629" y="8175"/>
                    <a:pt x="51899" y="209787"/>
                    <a:pt x="63541" y="238362"/>
                  </a:cubicBezTo>
                  <a:cubicBezTo>
                    <a:pt x="75183" y="266937"/>
                    <a:pt x="63012" y="154754"/>
                    <a:pt x="69891" y="171687"/>
                  </a:cubicBezTo>
                  <a:cubicBezTo>
                    <a:pt x="76770" y="188620"/>
                    <a:pt x="99524" y="323029"/>
                    <a:pt x="104816" y="339962"/>
                  </a:cubicBezTo>
                  <a:cubicBezTo>
                    <a:pt x="110108" y="356895"/>
                    <a:pt x="110108" y="323029"/>
                    <a:pt x="101641" y="273287"/>
                  </a:cubicBezTo>
                  <a:cubicBezTo>
                    <a:pt x="93174" y="223545"/>
                    <a:pt x="61954" y="55270"/>
                    <a:pt x="54016" y="41512"/>
                  </a:cubicBezTo>
                  <a:cubicBezTo>
                    <a:pt x="46079" y="27754"/>
                    <a:pt x="64599" y="195500"/>
                    <a:pt x="54016" y="190737"/>
                  </a:cubicBezTo>
                  <a:cubicBezTo>
                    <a:pt x="43433" y="185975"/>
                    <a:pt x="-1547" y="-7701"/>
                    <a:pt x="41" y="2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7" name="フリーフォーム 1086">
              <a:extLst>
                <a:ext uri="{FF2B5EF4-FFF2-40B4-BE49-F238E27FC236}">
                  <a16:creationId xmlns:a16="http://schemas.microsoft.com/office/drawing/2014/main" id="{8FBD94AD-7F8A-2928-A4B5-0938B6A09CDC}"/>
                </a:ext>
              </a:extLst>
            </p:cNvPr>
            <p:cNvSpPr/>
            <p:nvPr/>
          </p:nvSpPr>
          <p:spPr>
            <a:xfrm>
              <a:off x="5738162" y="5800722"/>
              <a:ext cx="100835" cy="573800"/>
            </a:xfrm>
            <a:custGeom>
              <a:avLst/>
              <a:gdLst>
                <a:gd name="connsiteX0" fmla="*/ 100663 w 100835"/>
                <a:gd name="connsiteY0" fmla="*/ 3 h 573800"/>
                <a:gd name="connsiteX1" fmla="*/ 30813 w 100835"/>
                <a:gd name="connsiteY1" fmla="*/ 288928 h 573800"/>
                <a:gd name="connsiteX2" fmla="*/ 2238 w 100835"/>
                <a:gd name="connsiteY2" fmla="*/ 568328 h 573800"/>
                <a:gd name="connsiteX3" fmla="*/ 2238 w 100835"/>
                <a:gd name="connsiteY3" fmla="*/ 457203 h 573800"/>
                <a:gd name="connsiteX4" fmla="*/ 5413 w 100835"/>
                <a:gd name="connsiteY4" fmla="*/ 250828 h 573800"/>
                <a:gd name="connsiteX5" fmla="*/ 8588 w 100835"/>
                <a:gd name="connsiteY5" fmla="*/ 282578 h 573800"/>
                <a:gd name="connsiteX6" fmla="*/ 100663 w 100835"/>
                <a:gd name="connsiteY6" fmla="*/ 3 h 57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835" h="573800">
                  <a:moveTo>
                    <a:pt x="100663" y="3"/>
                  </a:moveTo>
                  <a:cubicBezTo>
                    <a:pt x="104367" y="1061"/>
                    <a:pt x="47217" y="194207"/>
                    <a:pt x="30813" y="288928"/>
                  </a:cubicBezTo>
                  <a:cubicBezTo>
                    <a:pt x="14409" y="383649"/>
                    <a:pt x="7000" y="540282"/>
                    <a:pt x="2238" y="568328"/>
                  </a:cubicBezTo>
                  <a:cubicBezTo>
                    <a:pt x="-2524" y="596374"/>
                    <a:pt x="1709" y="510120"/>
                    <a:pt x="2238" y="457203"/>
                  </a:cubicBezTo>
                  <a:cubicBezTo>
                    <a:pt x="2767" y="404286"/>
                    <a:pt x="4355" y="279932"/>
                    <a:pt x="5413" y="250828"/>
                  </a:cubicBezTo>
                  <a:cubicBezTo>
                    <a:pt x="6471" y="221724"/>
                    <a:pt x="-6229" y="322795"/>
                    <a:pt x="8588" y="282578"/>
                  </a:cubicBezTo>
                  <a:cubicBezTo>
                    <a:pt x="23405" y="242361"/>
                    <a:pt x="96959" y="-1055"/>
                    <a:pt x="100663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8" name="フリーフォーム 1087">
              <a:extLst>
                <a:ext uri="{FF2B5EF4-FFF2-40B4-BE49-F238E27FC236}">
                  <a16:creationId xmlns:a16="http://schemas.microsoft.com/office/drawing/2014/main" id="{A5837A0E-D675-054C-9B66-C88360F6D888}"/>
                </a:ext>
              </a:extLst>
            </p:cNvPr>
            <p:cNvSpPr/>
            <p:nvPr/>
          </p:nvSpPr>
          <p:spPr>
            <a:xfrm>
              <a:off x="5768973" y="5755253"/>
              <a:ext cx="146368" cy="420606"/>
            </a:xfrm>
            <a:custGeom>
              <a:avLst/>
              <a:gdLst>
                <a:gd name="connsiteX0" fmla="*/ 95252 w 146368"/>
                <a:gd name="connsiteY0" fmla="*/ 1022 h 420606"/>
                <a:gd name="connsiteX1" fmla="*/ 88902 w 146368"/>
                <a:gd name="connsiteY1" fmla="*/ 226447 h 420606"/>
                <a:gd name="connsiteX2" fmla="*/ 2 w 146368"/>
                <a:gd name="connsiteY2" fmla="*/ 420122 h 420606"/>
                <a:gd name="connsiteX3" fmla="*/ 85727 w 146368"/>
                <a:gd name="connsiteY3" fmla="*/ 169297 h 420606"/>
                <a:gd name="connsiteX4" fmla="*/ 66677 w 146368"/>
                <a:gd name="connsiteY4" fmla="*/ 283597 h 420606"/>
                <a:gd name="connsiteX5" fmla="*/ 130177 w 146368"/>
                <a:gd name="connsiteY5" fmla="*/ 188347 h 420606"/>
                <a:gd name="connsiteX6" fmla="*/ 146052 w 146368"/>
                <a:gd name="connsiteY6" fmla="*/ 185172 h 420606"/>
                <a:gd name="connsiteX7" fmla="*/ 120652 w 146368"/>
                <a:gd name="connsiteY7" fmla="*/ 143897 h 420606"/>
                <a:gd name="connsiteX8" fmla="*/ 95252 w 146368"/>
                <a:gd name="connsiteY8" fmla="*/ 1022 h 420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6368" h="420606">
                  <a:moveTo>
                    <a:pt x="95252" y="1022"/>
                  </a:moveTo>
                  <a:cubicBezTo>
                    <a:pt x="89960" y="14780"/>
                    <a:pt x="104777" y="156597"/>
                    <a:pt x="88902" y="226447"/>
                  </a:cubicBezTo>
                  <a:cubicBezTo>
                    <a:pt x="73027" y="296297"/>
                    <a:pt x="531" y="429647"/>
                    <a:pt x="2" y="420122"/>
                  </a:cubicBezTo>
                  <a:cubicBezTo>
                    <a:pt x="-527" y="410597"/>
                    <a:pt x="74615" y="192051"/>
                    <a:pt x="85727" y="169297"/>
                  </a:cubicBezTo>
                  <a:cubicBezTo>
                    <a:pt x="96839" y="146543"/>
                    <a:pt x="59269" y="280422"/>
                    <a:pt x="66677" y="283597"/>
                  </a:cubicBezTo>
                  <a:cubicBezTo>
                    <a:pt x="74085" y="286772"/>
                    <a:pt x="116948" y="204751"/>
                    <a:pt x="130177" y="188347"/>
                  </a:cubicBezTo>
                  <a:cubicBezTo>
                    <a:pt x="143406" y="171943"/>
                    <a:pt x="147639" y="192580"/>
                    <a:pt x="146052" y="185172"/>
                  </a:cubicBezTo>
                  <a:cubicBezTo>
                    <a:pt x="144465" y="177764"/>
                    <a:pt x="126473" y="171414"/>
                    <a:pt x="120652" y="143897"/>
                  </a:cubicBezTo>
                  <a:cubicBezTo>
                    <a:pt x="114831" y="116380"/>
                    <a:pt x="100544" y="-12736"/>
                    <a:pt x="95252" y="10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9" name="フリーフォーム 1088">
              <a:extLst>
                <a:ext uri="{FF2B5EF4-FFF2-40B4-BE49-F238E27FC236}">
                  <a16:creationId xmlns:a16="http://schemas.microsoft.com/office/drawing/2014/main" id="{FE9DAC2E-D7E3-C614-02EC-B070662A0EE8}"/>
                </a:ext>
              </a:extLst>
            </p:cNvPr>
            <p:cNvSpPr/>
            <p:nvPr/>
          </p:nvSpPr>
          <p:spPr>
            <a:xfrm>
              <a:off x="5888525" y="5324471"/>
              <a:ext cx="61501" cy="397060"/>
            </a:xfrm>
            <a:custGeom>
              <a:avLst/>
              <a:gdLst>
                <a:gd name="connsiteX0" fmla="*/ 61425 w 61501"/>
                <a:gd name="connsiteY0" fmla="*/ 4 h 397060"/>
                <a:gd name="connsiteX1" fmla="*/ 13800 w 61501"/>
                <a:gd name="connsiteY1" fmla="*/ 231779 h 397060"/>
                <a:gd name="connsiteX2" fmla="*/ 16975 w 61501"/>
                <a:gd name="connsiteY2" fmla="*/ 393704 h 397060"/>
                <a:gd name="connsiteX3" fmla="*/ 16975 w 61501"/>
                <a:gd name="connsiteY3" fmla="*/ 333379 h 397060"/>
                <a:gd name="connsiteX4" fmla="*/ 1100 w 61501"/>
                <a:gd name="connsiteY4" fmla="*/ 238129 h 397060"/>
                <a:gd name="connsiteX5" fmla="*/ 61425 w 61501"/>
                <a:gd name="connsiteY5" fmla="*/ 4 h 397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501" h="397060">
                  <a:moveTo>
                    <a:pt x="61425" y="4"/>
                  </a:moveTo>
                  <a:cubicBezTo>
                    <a:pt x="63542" y="-1054"/>
                    <a:pt x="21208" y="166163"/>
                    <a:pt x="13800" y="231779"/>
                  </a:cubicBezTo>
                  <a:cubicBezTo>
                    <a:pt x="6392" y="297395"/>
                    <a:pt x="16446" y="376771"/>
                    <a:pt x="16975" y="393704"/>
                  </a:cubicBezTo>
                  <a:cubicBezTo>
                    <a:pt x="17504" y="410637"/>
                    <a:pt x="19621" y="359308"/>
                    <a:pt x="16975" y="333379"/>
                  </a:cubicBezTo>
                  <a:cubicBezTo>
                    <a:pt x="14329" y="307450"/>
                    <a:pt x="-4721" y="287871"/>
                    <a:pt x="1100" y="238129"/>
                  </a:cubicBezTo>
                  <a:cubicBezTo>
                    <a:pt x="6921" y="188387"/>
                    <a:pt x="59308" y="1062"/>
                    <a:pt x="61425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0" name="フリーフォーム 1089">
              <a:extLst>
                <a:ext uri="{FF2B5EF4-FFF2-40B4-BE49-F238E27FC236}">
                  <a16:creationId xmlns:a16="http://schemas.microsoft.com/office/drawing/2014/main" id="{FA63BE45-5AF5-AE9E-61C8-C0ED29956082}"/>
                </a:ext>
              </a:extLst>
            </p:cNvPr>
            <p:cNvSpPr/>
            <p:nvPr/>
          </p:nvSpPr>
          <p:spPr>
            <a:xfrm>
              <a:off x="5354286" y="4820585"/>
              <a:ext cx="52601" cy="290954"/>
            </a:xfrm>
            <a:custGeom>
              <a:avLst/>
              <a:gdLst>
                <a:gd name="connsiteX0" fmla="*/ 52601 w 52601"/>
                <a:gd name="connsiteY0" fmla="*/ 288128 h 290954"/>
                <a:gd name="connsiteX1" fmla="*/ 6218 w 52601"/>
                <a:gd name="connsiteY1" fmla="*/ 3206 h 290954"/>
                <a:gd name="connsiteX2" fmla="*/ 6218 w 52601"/>
                <a:gd name="connsiteY2" fmla="*/ 142354 h 290954"/>
                <a:gd name="connsiteX3" fmla="*/ 52601 w 52601"/>
                <a:gd name="connsiteY3" fmla="*/ 288128 h 290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601" h="290954">
                  <a:moveTo>
                    <a:pt x="52601" y="288128"/>
                  </a:moveTo>
                  <a:cubicBezTo>
                    <a:pt x="52601" y="264937"/>
                    <a:pt x="13948" y="27502"/>
                    <a:pt x="6218" y="3206"/>
                  </a:cubicBezTo>
                  <a:cubicBezTo>
                    <a:pt x="-1512" y="-21090"/>
                    <a:pt x="-2617" y="99284"/>
                    <a:pt x="6218" y="142354"/>
                  </a:cubicBezTo>
                  <a:cubicBezTo>
                    <a:pt x="15053" y="185424"/>
                    <a:pt x="52601" y="311319"/>
                    <a:pt x="52601" y="2881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1" name="フリーフォーム 1090">
              <a:extLst>
                <a:ext uri="{FF2B5EF4-FFF2-40B4-BE49-F238E27FC236}">
                  <a16:creationId xmlns:a16="http://schemas.microsoft.com/office/drawing/2014/main" id="{19D1D174-6906-79DF-5593-30E031146FF0}"/>
                </a:ext>
              </a:extLst>
            </p:cNvPr>
            <p:cNvSpPr/>
            <p:nvPr/>
          </p:nvSpPr>
          <p:spPr>
            <a:xfrm>
              <a:off x="5439977" y="5250830"/>
              <a:ext cx="152593" cy="363331"/>
            </a:xfrm>
            <a:custGeom>
              <a:avLst/>
              <a:gdLst>
                <a:gd name="connsiteX0" fmla="*/ 40 w 152593"/>
                <a:gd name="connsiteY0" fmla="*/ 36787 h 363331"/>
                <a:gd name="connsiteX1" fmla="*/ 99432 w 152593"/>
                <a:gd name="connsiteY1" fmla="*/ 175935 h 363331"/>
                <a:gd name="connsiteX2" fmla="*/ 79553 w 152593"/>
                <a:gd name="connsiteY2" fmla="*/ 361466 h 363331"/>
                <a:gd name="connsiteX3" fmla="*/ 99432 w 152593"/>
                <a:gd name="connsiteY3" fmla="*/ 255448 h 363331"/>
                <a:gd name="connsiteX4" fmla="*/ 152440 w 152593"/>
                <a:gd name="connsiteY4" fmla="*/ 3657 h 363331"/>
                <a:gd name="connsiteX5" fmla="*/ 112684 w 152593"/>
                <a:gd name="connsiteY5" fmla="*/ 103048 h 363331"/>
                <a:gd name="connsiteX6" fmla="*/ 40 w 152593"/>
                <a:gd name="connsiteY6" fmla="*/ 36787 h 363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593" h="363331">
                  <a:moveTo>
                    <a:pt x="40" y="36787"/>
                  </a:moveTo>
                  <a:cubicBezTo>
                    <a:pt x="-2169" y="48935"/>
                    <a:pt x="86180" y="121822"/>
                    <a:pt x="99432" y="175935"/>
                  </a:cubicBezTo>
                  <a:cubicBezTo>
                    <a:pt x="112684" y="230048"/>
                    <a:pt x="79553" y="348214"/>
                    <a:pt x="79553" y="361466"/>
                  </a:cubicBezTo>
                  <a:cubicBezTo>
                    <a:pt x="79553" y="374718"/>
                    <a:pt x="87284" y="315083"/>
                    <a:pt x="99432" y="255448"/>
                  </a:cubicBezTo>
                  <a:cubicBezTo>
                    <a:pt x="111580" y="195813"/>
                    <a:pt x="150231" y="29057"/>
                    <a:pt x="152440" y="3657"/>
                  </a:cubicBezTo>
                  <a:cubicBezTo>
                    <a:pt x="154649" y="-21743"/>
                    <a:pt x="132562" y="93109"/>
                    <a:pt x="112684" y="103048"/>
                  </a:cubicBezTo>
                  <a:cubicBezTo>
                    <a:pt x="92806" y="112987"/>
                    <a:pt x="2249" y="24639"/>
                    <a:pt x="40" y="367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2" name="フリーフォーム 1091">
              <a:extLst>
                <a:ext uri="{FF2B5EF4-FFF2-40B4-BE49-F238E27FC236}">
                  <a16:creationId xmlns:a16="http://schemas.microsoft.com/office/drawing/2014/main" id="{797AD3C9-3187-38DA-DA9F-37FD9335AFCE}"/>
                </a:ext>
              </a:extLst>
            </p:cNvPr>
            <p:cNvSpPr/>
            <p:nvPr/>
          </p:nvSpPr>
          <p:spPr>
            <a:xfrm>
              <a:off x="2913931" y="5578847"/>
              <a:ext cx="81506" cy="475925"/>
            </a:xfrm>
            <a:custGeom>
              <a:avLst/>
              <a:gdLst>
                <a:gd name="connsiteX0" fmla="*/ 81060 w 81506"/>
                <a:gd name="connsiteY0" fmla="*/ 318 h 475925"/>
                <a:gd name="connsiteX1" fmla="*/ 34678 w 81506"/>
                <a:gd name="connsiteY1" fmla="*/ 205727 h 475925"/>
                <a:gd name="connsiteX2" fmla="*/ 54556 w 81506"/>
                <a:gd name="connsiteY2" fmla="*/ 470770 h 475925"/>
                <a:gd name="connsiteX3" fmla="*/ 41304 w 81506"/>
                <a:gd name="connsiteY3" fmla="*/ 371379 h 475925"/>
                <a:gd name="connsiteX4" fmla="*/ 1547 w 81506"/>
                <a:gd name="connsiteY4" fmla="*/ 252110 h 475925"/>
                <a:gd name="connsiteX5" fmla="*/ 81060 w 81506"/>
                <a:gd name="connsiteY5" fmla="*/ 318 h 475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506" h="475925">
                  <a:moveTo>
                    <a:pt x="81060" y="318"/>
                  </a:moveTo>
                  <a:cubicBezTo>
                    <a:pt x="86582" y="-7413"/>
                    <a:pt x="39095" y="127318"/>
                    <a:pt x="34678" y="205727"/>
                  </a:cubicBezTo>
                  <a:cubicBezTo>
                    <a:pt x="30261" y="284136"/>
                    <a:pt x="53452" y="443161"/>
                    <a:pt x="54556" y="470770"/>
                  </a:cubicBezTo>
                  <a:cubicBezTo>
                    <a:pt x="55660" y="498379"/>
                    <a:pt x="50139" y="407822"/>
                    <a:pt x="41304" y="371379"/>
                  </a:cubicBezTo>
                  <a:cubicBezTo>
                    <a:pt x="32469" y="334936"/>
                    <a:pt x="-8392" y="309536"/>
                    <a:pt x="1547" y="252110"/>
                  </a:cubicBezTo>
                  <a:cubicBezTo>
                    <a:pt x="11486" y="194684"/>
                    <a:pt x="75538" y="8049"/>
                    <a:pt x="81060" y="3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3" name="フリーフォーム 1092">
              <a:extLst>
                <a:ext uri="{FF2B5EF4-FFF2-40B4-BE49-F238E27FC236}">
                  <a16:creationId xmlns:a16="http://schemas.microsoft.com/office/drawing/2014/main" id="{A4711630-6B37-9085-5492-1EC9F3BA6395}"/>
                </a:ext>
              </a:extLst>
            </p:cNvPr>
            <p:cNvSpPr/>
            <p:nvPr/>
          </p:nvSpPr>
          <p:spPr>
            <a:xfrm>
              <a:off x="3253289" y="5598999"/>
              <a:ext cx="139268" cy="265358"/>
            </a:xfrm>
            <a:custGeom>
              <a:avLst/>
              <a:gdLst>
                <a:gd name="connsiteX0" fmla="*/ 139268 w 139268"/>
                <a:gd name="connsiteY0" fmla="*/ 44 h 265358"/>
                <a:gd name="connsiteX1" fmla="*/ 46502 w 139268"/>
                <a:gd name="connsiteY1" fmla="*/ 119314 h 265358"/>
                <a:gd name="connsiteX2" fmla="*/ 19998 w 139268"/>
                <a:gd name="connsiteY2" fmla="*/ 165697 h 265358"/>
                <a:gd name="connsiteX3" fmla="*/ 120 w 139268"/>
                <a:gd name="connsiteY3" fmla="*/ 265088 h 265358"/>
                <a:gd name="connsiteX4" fmla="*/ 13372 w 139268"/>
                <a:gd name="connsiteY4" fmla="*/ 192201 h 265358"/>
                <a:gd name="connsiteX5" fmla="*/ 46502 w 139268"/>
                <a:gd name="connsiteY5" fmla="*/ 106062 h 265358"/>
                <a:gd name="connsiteX6" fmla="*/ 139268 w 139268"/>
                <a:gd name="connsiteY6" fmla="*/ 44 h 265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268" h="265358">
                  <a:moveTo>
                    <a:pt x="139268" y="44"/>
                  </a:moveTo>
                  <a:cubicBezTo>
                    <a:pt x="139268" y="2253"/>
                    <a:pt x="46502" y="119314"/>
                    <a:pt x="46502" y="119314"/>
                  </a:cubicBezTo>
                  <a:cubicBezTo>
                    <a:pt x="26624" y="146923"/>
                    <a:pt x="27728" y="141401"/>
                    <a:pt x="19998" y="165697"/>
                  </a:cubicBezTo>
                  <a:cubicBezTo>
                    <a:pt x="12268" y="189993"/>
                    <a:pt x="1224" y="260671"/>
                    <a:pt x="120" y="265088"/>
                  </a:cubicBezTo>
                  <a:cubicBezTo>
                    <a:pt x="-984" y="269505"/>
                    <a:pt x="5642" y="218705"/>
                    <a:pt x="13372" y="192201"/>
                  </a:cubicBezTo>
                  <a:cubicBezTo>
                    <a:pt x="21102" y="165697"/>
                    <a:pt x="27728" y="133671"/>
                    <a:pt x="46502" y="106062"/>
                  </a:cubicBezTo>
                  <a:cubicBezTo>
                    <a:pt x="65276" y="78453"/>
                    <a:pt x="139268" y="-2165"/>
                    <a:pt x="139268" y="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4" name="フリーフォーム 1093">
              <a:extLst>
                <a:ext uri="{FF2B5EF4-FFF2-40B4-BE49-F238E27FC236}">
                  <a16:creationId xmlns:a16="http://schemas.microsoft.com/office/drawing/2014/main" id="{743B2160-A519-3BDF-FE1D-FB1F5FDBFE29}"/>
                </a:ext>
              </a:extLst>
            </p:cNvPr>
            <p:cNvSpPr/>
            <p:nvPr/>
          </p:nvSpPr>
          <p:spPr>
            <a:xfrm>
              <a:off x="3770153" y="6208620"/>
              <a:ext cx="135116" cy="132564"/>
            </a:xfrm>
            <a:custGeom>
              <a:avLst/>
              <a:gdLst>
                <a:gd name="connsiteX0" fmla="*/ 90 w 135116"/>
                <a:gd name="connsiteY0" fmla="*/ 23 h 132564"/>
                <a:gd name="connsiteX1" fmla="*/ 106108 w 135116"/>
                <a:gd name="connsiteY1" fmla="*/ 59658 h 132564"/>
                <a:gd name="connsiteX2" fmla="*/ 125986 w 135116"/>
                <a:gd name="connsiteY2" fmla="*/ 132545 h 132564"/>
                <a:gd name="connsiteX3" fmla="*/ 125986 w 135116"/>
                <a:gd name="connsiteY3" fmla="*/ 66284 h 132564"/>
                <a:gd name="connsiteX4" fmla="*/ 90 w 135116"/>
                <a:gd name="connsiteY4" fmla="*/ 23 h 132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116" h="132564">
                  <a:moveTo>
                    <a:pt x="90" y="23"/>
                  </a:moveTo>
                  <a:cubicBezTo>
                    <a:pt x="-3223" y="-1081"/>
                    <a:pt x="85125" y="37571"/>
                    <a:pt x="106108" y="59658"/>
                  </a:cubicBezTo>
                  <a:cubicBezTo>
                    <a:pt x="127091" y="81745"/>
                    <a:pt x="122673" y="131441"/>
                    <a:pt x="125986" y="132545"/>
                  </a:cubicBezTo>
                  <a:cubicBezTo>
                    <a:pt x="129299" y="133649"/>
                    <a:pt x="144760" y="87267"/>
                    <a:pt x="125986" y="66284"/>
                  </a:cubicBezTo>
                  <a:cubicBezTo>
                    <a:pt x="107212" y="45302"/>
                    <a:pt x="3403" y="1127"/>
                    <a:pt x="90" y="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5" name="フリーフォーム 1094">
              <a:extLst>
                <a:ext uri="{FF2B5EF4-FFF2-40B4-BE49-F238E27FC236}">
                  <a16:creationId xmlns:a16="http://schemas.microsoft.com/office/drawing/2014/main" id="{B6CCDA56-462F-0B50-D7B0-36831C938022}"/>
                </a:ext>
              </a:extLst>
            </p:cNvPr>
            <p:cNvSpPr/>
            <p:nvPr/>
          </p:nvSpPr>
          <p:spPr>
            <a:xfrm>
              <a:off x="4883209" y="6135708"/>
              <a:ext cx="199254" cy="139208"/>
            </a:xfrm>
            <a:custGeom>
              <a:avLst/>
              <a:gdLst>
                <a:gd name="connsiteX0" fmla="*/ 217 w 199254"/>
                <a:gd name="connsiteY0" fmla="*/ 139196 h 139208"/>
                <a:gd name="connsiteX1" fmla="*/ 92982 w 199254"/>
                <a:gd name="connsiteY1" fmla="*/ 39805 h 139208"/>
                <a:gd name="connsiteX2" fmla="*/ 199000 w 199254"/>
                <a:gd name="connsiteY2" fmla="*/ 49 h 139208"/>
                <a:gd name="connsiteX3" fmla="*/ 119487 w 199254"/>
                <a:gd name="connsiteY3" fmla="*/ 46431 h 139208"/>
                <a:gd name="connsiteX4" fmla="*/ 217 w 199254"/>
                <a:gd name="connsiteY4" fmla="*/ 139196 h 139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9254" h="139208">
                  <a:moveTo>
                    <a:pt x="217" y="139196"/>
                  </a:moveTo>
                  <a:cubicBezTo>
                    <a:pt x="-4200" y="138092"/>
                    <a:pt x="59852" y="62996"/>
                    <a:pt x="92982" y="39805"/>
                  </a:cubicBezTo>
                  <a:cubicBezTo>
                    <a:pt x="126112" y="16614"/>
                    <a:pt x="194583" y="-1055"/>
                    <a:pt x="199000" y="49"/>
                  </a:cubicBezTo>
                  <a:cubicBezTo>
                    <a:pt x="203417" y="1153"/>
                    <a:pt x="149304" y="25449"/>
                    <a:pt x="119487" y="46431"/>
                  </a:cubicBezTo>
                  <a:cubicBezTo>
                    <a:pt x="89670" y="67413"/>
                    <a:pt x="4634" y="140300"/>
                    <a:pt x="217" y="1391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6" name="フリーフォーム 1095">
              <a:extLst>
                <a:ext uri="{FF2B5EF4-FFF2-40B4-BE49-F238E27FC236}">
                  <a16:creationId xmlns:a16="http://schemas.microsoft.com/office/drawing/2014/main" id="{FF5BBA95-A2C3-F2D9-02E6-97833F14A234}"/>
                </a:ext>
              </a:extLst>
            </p:cNvPr>
            <p:cNvSpPr/>
            <p:nvPr/>
          </p:nvSpPr>
          <p:spPr>
            <a:xfrm>
              <a:off x="4578446" y="5643723"/>
              <a:ext cx="27078" cy="445798"/>
            </a:xfrm>
            <a:custGeom>
              <a:avLst/>
              <a:gdLst>
                <a:gd name="connsiteX0" fmla="*/ 20058 w 27078"/>
                <a:gd name="connsiteY0" fmla="*/ 1703 h 445798"/>
                <a:gd name="connsiteX1" fmla="*/ 6806 w 27078"/>
                <a:gd name="connsiteY1" fmla="*/ 154103 h 445798"/>
                <a:gd name="connsiteX2" fmla="*/ 26684 w 27078"/>
                <a:gd name="connsiteY2" fmla="*/ 366138 h 445798"/>
                <a:gd name="connsiteX3" fmla="*/ 20058 w 27078"/>
                <a:gd name="connsiteY3" fmla="*/ 286625 h 445798"/>
                <a:gd name="connsiteX4" fmla="*/ 20058 w 27078"/>
                <a:gd name="connsiteY4" fmla="*/ 445651 h 445798"/>
                <a:gd name="connsiteX5" fmla="*/ 180 w 27078"/>
                <a:gd name="connsiteY5" fmla="*/ 253494 h 445798"/>
                <a:gd name="connsiteX6" fmla="*/ 20058 w 27078"/>
                <a:gd name="connsiteY6" fmla="*/ 1703 h 445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078" h="445798">
                  <a:moveTo>
                    <a:pt x="20058" y="1703"/>
                  </a:moveTo>
                  <a:cubicBezTo>
                    <a:pt x="21162" y="-14862"/>
                    <a:pt x="5702" y="93364"/>
                    <a:pt x="6806" y="154103"/>
                  </a:cubicBezTo>
                  <a:cubicBezTo>
                    <a:pt x="7910" y="214842"/>
                    <a:pt x="24475" y="344051"/>
                    <a:pt x="26684" y="366138"/>
                  </a:cubicBezTo>
                  <a:cubicBezTo>
                    <a:pt x="28893" y="388225"/>
                    <a:pt x="21162" y="273373"/>
                    <a:pt x="20058" y="286625"/>
                  </a:cubicBezTo>
                  <a:cubicBezTo>
                    <a:pt x="18954" y="299877"/>
                    <a:pt x="23371" y="451173"/>
                    <a:pt x="20058" y="445651"/>
                  </a:cubicBezTo>
                  <a:cubicBezTo>
                    <a:pt x="16745" y="440129"/>
                    <a:pt x="-2029" y="323068"/>
                    <a:pt x="180" y="253494"/>
                  </a:cubicBezTo>
                  <a:cubicBezTo>
                    <a:pt x="2389" y="183920"/>
                    <a:pt x="18954" y="18268"/>
                    <a:pt x="20058" y="17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7" name="フリーフォーム 1096">
              <a:extLst>
                <a:ext uri="{FF2B5EF4-FFF2-40B4-BE49-F238E27FC236}">
                  <a16:creationId xmlns:a16="http://schemas.microsoft.com/office/drawing/2014/main" id="{F0CA1117-D947-6D43-F7BC-905FEB08C78E}"/>
                </a:ext>
              </a:extLst>
            </p:cNvPr>
            <p:cNvSpPr/>
            <p:nvPr/>
          </p:nvSpPr>
          <p:spPr>
            <a:xfrm>
              <a:off x="4724400" y="3736664"/>
              <a:ext cx="598688" cy="1796119"/>
            </a:xfrm>
            <a:custGeom>
              <a:avLst/>
              <a:gdLst>
                <a:gd name="connsiteX0" fmla="*/ 291548 w 598688"/>
                <a:gd name="connsiteY0" fmla="*/ 449 h 1796119"/>
                <a:gd name="connsiteX1" fmla="*/ 556591 w 598688"/>
                <a:gd name="connsiteY1" fmla="*/ 762449 h 1796119"/>
                <a:gd name="connsiteX2" fmla="*/ 470452 w 598688"/>
                <a:gd name="connsiteY2" fmla="*/ 1040745 h 1796119"/>
                <a:gd name="connsiteX3" fmla="*/ 596348 w 598688"/>
                <a:gd name="connsiteY3" fmla="*/ 928101 h 1796119"/>
                <a:gd name="connsiteX4" fmla="*/ 337930 w 598688"/>
                <a:gd name="connsiteY4" fmla="*/ 1358797 h 1796119"/>
                <a:gd name="connsiteX5" fmla="*/ 0 w 598688"/>
                <a:gd name="connsiteY5" fmla="*/ 1796119 h 1796119"/>
                <a:gd name="connsiteX6" fmla="*/ 516835 w 598688"/>
                <a:gd name="connsiteY6" fmla="*/ 1126884 h 1796119"/>
                <a:gd name="connsiteX7" fmla="*/ 516835 w 598688"/>
                <a:gd name="connsiteY7" fmla="*/ 881719 h 1796119"/>
                <a:gd name="connsiteX8" fmla="*/ 530087 w 598688"/>
                <a:gd name="connsiteY8" fmla="*/ 550414 h 1796119"/>
                <a:gd name="connsiteX9" fmla="*/ 536713 w 598688"/>
                <a:gd name="connsiteY9" fmla="*/ 649806 h 1796119"/>
                <a:gd name="connsiteX10" fmla="*/ 291548 w 598688"/>
                <a:gd name="connsiteY10" fmla="*/ 449 h 1796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98688" h="1796119">
                  <a:moveTo>
                    <a:pt x="291548" y="449"/>
                  </a:moveTo>
                  <a:cubicBezTo>
                    <a:pt x="294861" y="19223"/>
                    <a:pt x="526774" y="589066"/>
                    <a:pt x="556591" y="762449"/>
                  </a:cubicBezTo>
                  <a:cubicBezTo>
                    <a:pt x="586408" y="935832"/>
                    <a:pt x="463826" y="1013136"/>
                    <a:pt x="470452" y="1040745"/>
                  </a:cubicBezTo>
                  <a:cubicBezTo>
                    <a:pt x="477078" y="1068354"/>
                    <a:pt x="618435" y="875092"/>
                    <a:pt x="596348" y="928101"/>
                  </a:cubicBezTo>
                  <a:cubicBezTo>
                    <a:pt x="574261" y="981110"/>
                    <a:pt x="437321" y="1214127"/>
                    <a:pt x="337930" y="1358797"/>
                  </a:cubicBezTo>
                  <a:cubicBezTo>
                    <a:pt x="238539" y="1503467"/>
                    <a:pt x="0" y="1796119"/>
                    <a:pt x="0" y="1796119"/>
                  </a:cubicBezTo>
                  <a:cubicBezTo>
                    <a:pt x="29817" y="1757467"/>
                    <a:pt x="430696" y="1279284"/>
                    <a:pt x="516835" y="1126884"/>
                  </a:cubicBezTo>
                  <a:cubicBezTo>
                    <a:pt x="602974" y="974484"/>
                    <a:pt x="514626" y="977797"/>
                    <a:pt x="516835" y="881719"/>
                  </a:cubicBezTo>
                  <a:cubicBezTo>
                    <a:pt x="519044" y="785641"/>
                    <a:pt x="526774" y="589066"/>
                    <a:pt x="530087" y="550414"/>
                  </a:cubicBezTo>
                  <a:cubicBezTo>
                    <a:pt x="533400" y="511762"/>
                    <a:pt x="568739" y="742571"/>
                    <a:pt x="536713" y="649806"/>
                  </a:cubicBezTo>
                  <a:cubicBezTo>
                    <a:pt x="504687" y="557041"/>
                    <a:pt x="288235" y="-18325"/>
                    <a:pt x="291548" y="4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8" name="フリーフォーム 1097">
              <a:extLst>
                <a:ext uri="{FF2B5EF4-FFF2-40B4-BE49-F238E27FC236}">
                  <a16:creationId xmlns:a16="http://schemas.microsoft.com/office/drawing/2014/main" id="{3BF47AC2-088A-9217-4C1C-305C28D5397E}"/>
                </a:ext>
              </a:extLst>
            </p:cNvPr>
            <p:cNvSpPr/>
            <p:nvPr/>
          </p:nvSpPr>
          <p:spPr>
            <a:xfrm>
              <a:off x="3875423" y="3587246"/>
              <a:ext cx="1021374" cy="1919233"/>
            </a:xfrm>
            <a:custGeom>
              <a:avLst/>
              <a:gdLst>
                <a:gd name="connsiteX0" fmla="*/ 838 w 1021374"/>
                <a:gd name="connsiteY0" fmla="*/ 1919032 h 1919233"/>
                <a:gd name="connsiteX1" fmla="*/ 729707 w 1021374"/>
                <a:gd name="connsiteY1" fmla="*/ 1468458 h 1919233"/>
                <a:gd name="connsiteX2" fmla="*/ 948368 w 1021374"/>
                <a:gd name="connsiteY2" fmla="*/ 1223293 h 1919233"/>
                <a:gd name="connsiteX3" fmla="*/ 988125 w 1021374"/>
                <a:gd name="connsiteY3" fmla="*/ 911867 h 1919233"/>
                <a:gd name="connsiteX4" fmla="*/ 868855 w 1021374"/>
                <a:gd name="connsiteY4" fmla="*/ 395032 h 1919233"/>
                <a:gd name="connsiteX5" fmla="*/ 1008003 w 1021374"/>
                <a:gd name="connsiteY5" fmla="*/ 620319 h 1919233"/>
                <a:gd name="connsiteX6" fmla="*/ 829099 w 1021374"/>
                <a:gd name="connsiteY6" fmla="*/ 4093 h 1919233"/>
                <a:gd name="connsiteX7" fmla="*/ 1001377 w 1021374"/>
                <a:gd name="connsiteY7" fmla="*/ 978128 h 1919233"/>
                <a:gd name="connsiteX8" fmla="*/ 935116 w 1021374"/>
                <a:gd name="connsiteY8" fmla="*/ 1229919 h 1919233"/>
                <a:gd name="connsiteX9" fmla="*/ 265881 w 1021374"/>
                <a:gd name="connsiteY9" fmla="*/ 1673867 h 1919233"/>
                <a:gd name="connsiteX10" fmla="*/ 577307 w 1021374"/>
                <a:gd name="connsiteY10" fmla="*/ 1528093 h 1919233"/>
                <a:gd name="connsiteX11" fmla="*/ 838 w 1021374"/>
                <a:gd name="connsiteY11" fmla="*/ 1919032 h 1919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21374" h="1919233">
                  <a:moveTo>
                    <a:pt x="838" y="1919032"/>
                  </a:moveTo>
                  <a:cubicBezTo>
                    <a:pt x="26238" y="1909093"/>
                    <a:pt x="571785" y="1584414"/>
                    <a:pt x="729707" y="1468458"/>
                  </a:cubicBezTo>
                  <a:cubicBezTo>
                    <a:pt x="887629" y="1352501"/>
                    <a:pt x="905298" y="1316058"/>
                    <a:pt x="948368" y="1223293"/>
                  </a:cubicBezTo>
                  <a:cubicBezTo>
                    <a:pt x="991438" y="1130528"/>
                    <a:pt x="1001377" y="1049910"/>
                    <a:pt x="988125" y="911867"/>
                  </a:cubicBezTo>
                  <a:cubicBezTo>
                    <a:pt x="974873" y="773824"/>
                    <a:pt x="865542" y="443623"/>
                    <a:pt x="868855" y="395032"/>
                  </a:cubicBezTo>
                  <a:cubicBezTo>
                    <a:pt x="872168" y="346441"/>
                    <a:pt x="1014629" y="685475"/>
                    <a:pt x="1008003" y="620319"/>
                  </a:cubicBezTo>
                  <a:cubicBezTo>
                    <a:pt x="1001377" y="555163"/>
                    <a:pt x="830203" y="-55542"/>
                    <a:pt x="829099" y="4093"/>
                  </a:cubicBezTo>
                  <a:cubicBezTo>
                    <a:pt x="827995" y="63728"/>
                    <a:pt x="983708" y="773824"/>
                    <a:pt x="1001377" y="978128"/>
                  </a:cubicBezTo>
                  <a:cubicBezTo>
                    <a:pt x="1019046" y="1182432"/>
                    <a:pt x="1057699" y="1113963"/>
                    <a:pt x="935116" y="1229919"/>
                  </a:cubicBezTo>
                  <a:cubicBezTo>
                    <a:pt x="812533" y="1345875"/>
                    <a:pt x="325516" y="1624171"/>
                    <a:pt x="265881" y="1673867"/>
                  </a:cubicBezTo>
                  <a:cubicBezTo>
                    <a:pt x="206246" y="1723563"/>
                    <a:pt x="619272" y="1487232"/>
                    <a:pt x="577307" y="1528093"/>
                  </a:cubicBezTo>
                  <a:cubicBezTo>
                    <a:pt x="535342" y="1568954"/>
                    <a:pt x="-24562" y="1928971"/>
                    <a:pt x="838" y="19190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9" name="フリーフォーム 1098">
              <a:extLst>
                <a:ext uri="{FF2B5EF4-FFF2-40B4-BE49-F238E27FC236}">
                  <a16:creationId xmlns:a16="http://schemas.microsoft.com/office/drawing/2014/main" id="{FFE0B0FB-183F-DAC3-2530-C8B23CB357DB}"/>
                </a:ext>
              </a:extLst>
            </p:cNvPr>
            <p:cNvSpPr/>
            <p:nvPr/>
          </p:nvSpPr>
          <p:spPr>
            <a:xfrm>
              <a:off x="2931656" y="3385017"/>
              <a:ext cx="1740662" cy="2221087"/>
            </a:xfrm>
            <a:custGeom>
              <a:avLst/>
              <a:gdLst>
                <a:gd name="connsiteX0" fmla="*/ 1739735 w 1740662"/>
                <a:gd name="connsiteY0" fmla="*/ 913 h 2221087"/>
                <a:gd name="connsiteX1" fmla="*/ 1090379 w 1740662"/>
                <a:gd name="connsiteY1" fmla="*/ 749661 h 2221087"/>
                <a:gd name="connsiteX2" fmla="*/ 1262657 w 1740662"/>
                <a:gd name="connsiteY2" fmla="*/ 1239992 h 2221087"/>
                <a:gd name="connsiteX3" fmla="*/ 964483 w 1740662"/>
                <a:gd name="connsiteY3" fmla="*/ 1664061 h 2221087"/>
                <a:gd name="connsiteX4" fmla="*/ 1070501 w 1740662"/>
                <a:gd name="connsiteY4" fmla="*/ 1723696 h 2221087"/>
                <a:gd name="connsiteX5" fmla="*/ 487405 w 1740662"/>
                <a:gd name="connsiteY5" fmla="*/ 1988740 h 2221087"/>
                <a:gd name="connsiteX6" fmla="*/ 878344 w 1740662"/>
                <a:gd name="connsiteY6" fmla="*/ 1975487 h 2221087"/>
                <a:gd name="connsiteX7" fmla="*/ 533787 w 1740662"/>
                <a:gd name="connsiteY7" fmla="*/ 2074879 h 2221087"/>
                <a:gd name="connsiteX8" fmla="*/ 3701 w 1740662"/>
                <a:gd name="connsiteY8" fmla="*/ 2220653 h 2221087"/>
                <a:gd name="connsiteX9" fmla="*/ 341631 w 1740662"/>
                <a:gd name="connsiteY9" fmla="*/ 2114635 h 2221087"/>
                <a:gd name="connsiteX10" fmla="*/ 1136761 w 1740662"/>
                <a:gd name="connsiteY10" fmla="*/ 1968861 h 2221087"/>
                <a:gd name="connsiteX11" fmla="*/ 593422 w 1740662"/>
                <a:gd name="connsiteY11" fmla="*/ 1995366 h 2221087"/>
                <a:gd name="connsiteX12" fmla="*/ 1057248 w 1740662"/>
                <a:gd name="connsiteY12" fmla="*/ 1770079 h 2221087"/>
                <a:gd name="connsiteX13" fmla="*/ 1010866 w 1740662"/>
                <a:gd name="connsiteY13" fmla="*/ 1604426 h 2221087"/>
                <a:gd name="connsiteX14" fmla="*/ 1309040 w 1740662"/>
                <a:gd name="connsiteY14" fmla="*/ 1273122 h 2221087"/>
                <a:gd name="connsiteX15" fmla="*/ 1103631 w 1740662"/>
                <a:gd name="connsiteY15" fmla="*/ 1080966 h 2221087"/>
                <a:gd name="connsiteX16" fmla="*/ 911474 w 1740662"/>
                <a:gd name="connsiteY16" fmla="*/ 1107470 h 2221087"/>
                <a:gd name="connsiteX17" fmla="*/ 1203022 w 1740662"/>
                <a:gd name="connsiteY17" fmla="*/ 743035 h 2221087"/>
                <a:gd name="connsiteX18" fmla="*/ 964483 w 1740662"/>
                <a:gd name="connsiteY18" fmla="*/ 829174 h 2221087"/>
                <a:gd name="connsiteX19" fmla="*/ 1348796 w 1740662"/>
                <a:gd name="connsiteY19" fmla="*/ 365348 h 2221087"/>
                <a:gd name="connsiteX20" fmla="*/ 924727 w 1740662"/>
                <a:gd name="connsiteY20" fmla="*/ 590635 h 2221087"/>
                <a:gd name="connsiteX21" fmla="*/ 1739735 w 1740662"/>
                <a:gd name="connsiteY21" fmla="*/ 913 h 2221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740662" h="2221087">
                  <a:moveTo>
                    <a:pt x="1739735" y="913"/>
                  </a:moveTo>
                  <a:cubicBezTo>
                    <a:pt x="1767344" y="27417"/>
                    <a:pt x="1169892" y="543148"/>
                    <a:pt x="1090379" y="749661"/>
                  </a:cubicBezTo>
                  <a:cubicBezTo>
                    <a:pt x="1010866" y="956174"/>
                    <a:pt x="1283640" y="1087592"/>
                    <a:pt x="1262657" y="1239992"/>
                  </a:cubicBezTo>
                  <a:cubicBezTo>
                    <a:pt x="1241674" y="1392392"/>
                    <a:pt x="996509" y="1583444"/>
                    <a:pt x="964483" y="1664061"/>
                  </a:cubicBezTo>
                  <a:cubicBezTo>
                    <a:pt x="932457" y="1744678"/>
                    <a:pt x="1150014" y="1669583"/>
                    <a:pt x="1070501" y="1723696"/>
                  </a:cubicBezTo>
                  <a:cubicBezTo>
                    <a:pt x="990988" y="1777809"/>
                    <a:pt x="519431" y="1946775"/>
                    <a:pt x="487405" y="1988740"/>
                  </a:cubicBezTo>
                  <a:cubicBezTo>
                    <a:pt x="455379" y="2030705"/>
                    <a:pt x="870614" y="1961131"/>
                    <a:pt x="878344" y="1975487"/>
                  </a:cubicBezTo>
                  <a:cubicBezTo>
                    <a:pt x="886074" y="1989843"/>
                    <a:pt x="533787" y="2074879"/>
                    <a:pt x="533787" y="2074879"/>
                  </a:cubicBezTo>
                  <a:lnTo>
                    <a:pt x="3701" y="2220653"/>
                  </a:lnTo>
                  <a:cubicBezTo>
                    <a:pt x="-28325" y="2227279"/>
                    <a:pt x="152788" y="2156600"/>
                    <a:pt x="341631" y="2114635"/>
                  </a:cubicBezTo>
                  <a:cubicBezTo>
                    <a:pt x="530474" y="2072670"/>
                    <a:pt x="1094796" y="1988739"/>
                    <a:pt x="1136761" y="1968861"/>
                  </a:cubicBezTo>
                  <a:cubicBezTo>
                    <a:pt x="1178726" y="1948983"/>
                    <a:pt x="606674" y="2028496"/>
                    <a:pt x="593422" y="1995366"/>
                  </a:cubicBezTo>
                  <a:cubicBezTo>
                    <a:pt x="580170" y="1962236"/>
                    <a:pt x="987674" y="1835236"/>
                    <a:pt x="1057248" y="1770079"/>
                  </a:cubicBezTo>
                  <a:cubicBezTo>
                    <a:pt x="1126822" y="1704922"/>
                    <a:pt x="968901" y="1687252"/>
                    <a:pt x="1010866" y="1604426"/>
                  </a:cubicBezTo>
                  <a:cubicBezTo>
                    <a:pt x="1052831" y="1521600"/>
                    <a:pt x="1293579" y="1360365"/>
                    <a:pt x="1309040" y="1273122"/>
                  </a:cubicBezTo>
                  <a:cubicBezTo>
                    <a:pt x="1324501" y="1185879"/>
                    <a:pt x="1169892" y="1108575"/>
                    <a:pt x="1103631" y="1080966"/>
                  </a:cubicBezTo>
                  <a:cubicBezTo>
                    <a:pt x="1037370" y="1053357"/>
                    <a:pt x="894909" y="1163792"/>
                    <a:pt x="911474" y="1107470"/>
                  </a:cubicBezTo>
                  <a:cubicBezTo>
                    <a:pt x="928039" y="1051148"/>
                    <a:pt x="1194187" y="789418"/>
                    <a:pt x="1203022" y="743035"/>
                  </a:cubicBezTo>
                  <a:cubicBezTo>
                    <a:pt x="1211857" y="696652"/>
                    <a:pt x="940187" y="892122"/>
                    <a:pt x="964483" y="829174"/>
                  </a:cubicBezTo>
                  <a:cubicBezTo>
                    <a:pt x="988779" y="766226"/>
                    <a:pt x="1355422" y="405104"/>
                    <a:pt x="1348796" y="365348"/>
                  </a:cubicBezTo>
                  <a:cubicBezTo>
                    <a:pt x="1342170" y="325592"/>
                    <a:pt x="858466" y="648061"/>
                    <a:pt x="924727" y="590635"/>
                  </a:cubicBezTo>
                  <a:cubicBezTo>
                    <a:pt x="990988" y="533209"/>
                    <a:pt x="1712126" y="-25591"/>
                    <a:pt x="1739735" y="9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0" name="フリーフォーム 1099">
              <a:extLst>
                <a:ext uri="{FF2B5EF4-FFF2-40B4-BE49-F238E27FC236}">
                  <a16:creationId xmlns:a16="http://schemas.microsoft.com/office/drawing/2014/main" id="{86AE4E99-7DBF-799A-832D-9637D8DED925}"/>
                </a:ext>
              </a:extLst>
            </p:cNvPr>
            <p:cNvSpPr/>
            <p:nvPr/>
          </p:nvSpPr>
          <p:spPr>
            <a:xfrm>
              <a:off x="2800200" y="5161708"/>
              <a:ext cx="241677" cy="1373212"/>
            </a:xfrm>
            <a:custGeom>
              <a:avLst/>
              <a:gdLst>
                <a:gd name="connsiteX0" fmla="*/ 188165 w 241677"/>
                <a:gd name="connsiteY0" fmla="*/ 14 h 1373212"/>
                <a:gd name="connsiteX1" fmla="*/ 68896 w 241677"/>
                <a:gd name="connsiteY1" fmla="*/ 397579 h 1373212"/>
                <a:gd name="connsiteX2" fmla="*/ 82148 w 241677"/>
                <a:gd name="connsiteY2" fmla="*/ 695753 h 1373212"/>
                <a:gd name="connsiteX3" fmla="*/ 42391 w 241677"/>
                <a:gd name="connsiteY3" fmla="*/ 596362 h 1373212"/>
                <a:gd name="connsiteX4" fmla="*/ 221296 w 241677"/>
                <a:gd name="connsiteY4" fmla="*/ 1325231 h 1373212"/>
                <a:gd name="connsiteX5" fmla="*/ 214670 w 241677"/>
                <a:gd name="connsiteY5" fmla="*/ 1245718 h 1373212"/>
                <a:gd name="connsiteX6" fmla="*/ 15887 w 241677"/>
                <a:gd name="connsiteY6" fmla="*/ 775266 h 1373212"/>
                <a:gd name="connsiteX7" fmla="*/ 35765 w 241677"/>
                <a:gd name="connsiteY7" fmla="*/ 808396 h 1373212"/>
                <a:gd name="connsiteX8" fmla="*/ 9261 w 241677"/>
                <a:gd name="connsiteY8" fmla="*/ 384327 h 1373212"/>
                <a:gd name="connsiteX9" fmla="*/ 188165 w 241677"/>
                <a:gd name="connsiteY9" fmla="*/ 14 h 1373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1677" h="1373212">
                  <a:moveTo>
                    <a:pt x="188165" y="14"/>
                  </a:moveTo>
                  <a:cubicBezTo>
                    <a:pt x="198104" y="2223"/>
                    <a:pt x="86566" y="281622"/>
                    <a:pt x="68896" y="397579"/>
                  </a:cubicBezTo>
                  <a:cubicBezTo>
                    <a:pt x="51226" y="513536"/>
                    <a:pt x="86565" y="662623"/>
                    <a:pt x="82148" y="695753"/>
                  </a:cubicBezTo>
                  <a:cubicBezTo>
                    <a:pt x="77731" y="728883"/>
                    <a:pt x="19200" y="491449"/>
                    <a:pt x="42391" y="596362"/>
                  </a:cubicBezTo>
                  <a:cubicBezTo>
                    <a:pt x="65582" y="701275"/>
                    <a:pt x="192583" y="1217005"/>
                    <a:pt x="221296" y="1325231"/>
                  </a:cubicBezTo>
                  <a:cubicBezTo>
                    <a:pt x="250009" y="1433457"/>
                    <a:pt x="248905" y="1337379"/>
                    <a:pt x="214670" y="1245718"/>
                  </a:cubicBezTo>
                  <a:cubicBezTo>
                    <a:pt x="180435" y="1154057"/>
                    <a:pt x="45704" y="848153"/>
                    <a:pt x="15887" y="775266"/>
                  </a:cubicBezTo>
                  <a:cubicBezTo>
                    <a:pt x="-13931" y="702379"/>
                    <a:pt x="36869" y="873552"/>
                    <a:pt x="35765" y="808396"/>
                  </a:cubicBezTo>
                  <a:cubicBezTo>
                    <a:pt x="34661" y="743240"/>
                    <a:pt x="-21661" y="521266"/>
                    <a:pt x="9261" y="384327"/>
                  </a:cubicBezTo>
                  <a:cubicBezTo>
                    <a:pt x="40183" y="247388"/>
                    <a:pt x="178226" y="-2195"/>
                    <a:pt x="188165" y="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1" name="フリーフォーム 1100">
              <a:extLst>
                <a:ext uri="{FF2B5EF4-FFF2-40B4-BE49-F238E27FC236}">
                  <a16:creationId xmlns:a16="http://schemas.microsoft.com/office/drawing/2014/main" id="{A4CF8B40-F7F1-F0E3-474F-83313888A1D2}"/>
                </a:ext>
              </a:extLst>
            </p:cNvPr>
            <p:cNvSpPr/>
            <p:nvPr/>
          </p:nvSpPr>
          <p:spPr>
            <a:xfrm>
              <a:off x="2375822" y="5434949"/>
              <a:ext cx="623839" cy="989856"/>
            </a:xfrm>
            <a:custGeom>
              <a:avLst/>
              <a:gdLst>
                <a:gd name="connsiteX0" fmla="*/ 2943 w 623839"/>
                <a:gd name="connsiteY0" fmla="*/ 5068 h 989856"/>
                <a:gd name="connsiteX1" fmla="*/ 466769 w 623839"/>
                <a:gd name="connsiteY1" fmla="*/ 389381 h 989856"/>
                <a:gd name="connsiteX2" fmla="*/ 307743 w 623839"/>
                <a:gd name="connsiteY2" fmla="*/ 236981 h 989856"/>
                <a:gd name="connsiteX3" fmla="*/ 440265 w 623839"/>
                <a:gd name="connsiteY3" fmla="*/ 634547 h 989856"/>
                <a:gd name="connsiteX4" fmla="*/ 619169 w 623839"/>
                <a:gd name="connsiteY4" fmla="*/ 985729 h 989856"/>
                <a:gd name="connsiteX5" fmla="*/ 546282 w 623839"/>
                <a:gd name="connsiteY5" fmla="*/ 786947 h 989856"/>
                <a:gd name="connsiteX6" fmla="*/ 281239 w 623839"/>
                <a:gd name="connsiteY6" fmla="*/ 210477 h 989856"/>
                <a:gd name="connsiteX7" fmla="*/ 2943 w 623839"/>
                <a:gd name="connsiteY7" fmla="*/ 5068 h 989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3839" h="989856">
                  <a:moveTo>
                    <a:pt x="2943" y="5068"/>
                  </a:moveTo>
                  <a:cubicBezTo>
                    <a:pt x="33865" y="34885"/>
                    <a:pt x="415969" y="350729"/>
                    <a:pt x="466769" y="389381"/>
                  </a:cubicBezTo>
                  <a:cubicBezTo>
                    <a:pt x="517569" y="428033"/>
                    <a:pt x="312160" y="196120"/>
                    <a:pt x="307743" y="236981"/>
                  </a:cubicBezTo>
                  <a:cubicBezTo>
                    <a:pt x="303326" y="277842"/>
                    <a:pt x="388361" y="509756"/>
                    <a:pt x="440265" y="634547"/>
                  </a:cubicBezTo>
                  <a:cubicBezTo>
                    <a:pt x="492169" y="759338"/>
                    <a:pt x="601500" y="960329"/>
                    <a:pt x="619169" y="985729"/>
                  </a:cubicBezTo>
                  <a:cubicBezTo>
                    <a:pt x="636838" y="1011129"/>
                    <a:pt x="602604" y="916156"/>
                    <a:pt x="546282" y="786947"/>
                  </a:cubicBezTo>
                  <a:cubicBezTo>
                    <a:pt x="489960" y="657738"/>
                    <a:pt x="369587" y="339686"/>
                    <a:pt x="281239" y="210477"/>
                  </a:cubicBezTo>
                  <a:cubicBezTo>
                    <a:pt x="192891" y="81268"/>
                    <a:pt x="-27979" y="-24749"/>
                    <a:pt x="2943" y="50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2" name="フリーフォーム 1101">
              <a:extLst>
                <a:ext uri="{FF2B5EF4-FFF2-40B4-BE49-F238E27FC236}">
                  <a16:creationId xmlns:a16="http://schemas.microsoft.com/office/drawing/2014/main" id="{81279D71-7C03-E854-4C8D-B3DCCB956DAB}"/>
                </a:ext>
              </a:extLst>
            </p:cNvPr>
            <p:cNvSpPr/>
            <p:nvPr/>
          </p:nvSpPr>
          <p:spPr>
            <a:xfrm>
              <a:off x="3252446" y="3247091"/>
              <a:ext cx="1671702" cy="443773"/>
            </a:xfrm>
            <a:custGeom>
              <a:avLst/>
              <a:gdLst>
                <a:gd name="connsiteX0" fmla="*/ 1670737 w 1671702"/>
                <a:gd name="connsiteY0" fmla="*/ 6318 h 443773"/>
                <a:gd name="connsiteX1" fmla="*/ 623815 w 1671702"/>
                <a:gd name="connsiteY1" fmla="*/ 12944 h 443773"/>
                <a:gd name="connsiteX2" fmla="*/ 849102 w 1671702"/>
                <a:gd name="connsiteY2" fmla="*/ 138839 h 443773"/>
                <a:gd name="connsiteX3" fmla="*/ 963 w 1671702"/>
                <a:gd name="connsiteY3" fmla="*/ 443639 h 443773"/>
                <a:gd name="connsiteX4" fmla="*/ 1041258 w 1671702"/>
                <a:gd name="connsiteY4" fmla="*/ 99083 h 443773"/>
                <a:gd name="connsiteX5" fmla="*/ 411780 w 1671702"/>
                <a:gd name="connsiteY5" fmla="*/ 32822 h 443773"/>
                <a:gd name="connsiteX6" fmla="*/ 1670737 w 1671702"/>
                <a:gd name="connsiteY6" fmla="*/ 6318 h 443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1702" h="443773">
                  <a:moveTo>
                    <a:pt x="1670737" y="6318"/>
                  </a:moveTo>
                  <a:cubicBezTo>
                    <a:pt x="1706076" y="3005"/>
                    <a:pt x="760754" y="-9143"/>
                    <a:pt x="623815" y="12944"/>
                  </a:cubicBezTo>
                  <a:cubicBezTo>
                    <a:pt x="486876" y="35031"/>
                    <a:pt x="952911" y="67057"/>
                    <a:pt x="849102" y="138839"/>
                  </a:cubicBezTo>
                  <a:cubicBezTo>
                    <a:pt x="745293" y="210622"/>
                    <a:pt x="-31063" y="450265"/>
                    <a:pt x="963" y="443639"/>
                  </a:cubicBezTo>
                  <a:cubicBezTo>
                    <a:pt x="32989" y="437013"/>
                    <a:pt x="972789" y="167552"/>
                    <a:pt x="1041258" y="99083"/>
                  </a:cubicBezTo>
                  <a:cubicBezTo>
                    <a:pt x="1109727" y="30614"/>
                    <a:pt x="312389" y="43865"/>
                    <a:pt x="411780" y="32822"/>
                  </a:cubicBezTo>
                  <a:cubicBezTo>
                    <a:pt x="511171" y="21779"/>
                    <a:pt x="1635398" y="9631"/>
                    <a:pt x="1670737" y="63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3" name="フリーフォーム 1102">
              <a:extLst>
                <a:ext uri="{FF2B5EF4-FFF2-40B4-BE49-F238E27FC236}">
                  <a16:creationId xmlns:a16="http://schemas.microsoft.com/office/drawing/2014/main" id="{7C774BB8-44F6-D938-AA85-E8E6933BE142}"/>
                </a:ext>
              </a:extLst>
            </p:cNvPr>
            <p:cNvSpPr/>
            <p:nvPr/>
          </p:nvSpPr>
          <p:spPr>
            <a:xfrm>
              <a:off x="2492709" y="2794080"/>
              <a:ext cx="2027195" cy="642902"/>
            </a:xfrm>
            <a:custGeom>
              <a:avLst/>
              <a:gdLst>
                <a:gd name="connsiteX0" fmla="*/ 2026282 w 2027195"/>
                <a:gd name="connsiteY0" fmla="*/ 273798 h 642902"/>
                <a:gd name="connsiteX1" fmla="*/ 1098630 w 2027195"/>
                <a:gd name="connsiteY1" fmla="*/ 121398 h 642902"/>
                <a:gd name="connsiteX2" fmla="*/ 528787 w 2027195"/>
                <a:gd name="connsiteY2" fmla="*/ 48511 h 642902"/>
                <a:gd name="connsiteX3" fmla="*/ 734195 w 2027195"/>
                <a:gd name="connsiteY3" fmla="*/ 128024 h 642902"/>
                <a:gd name="connsiteX4" fmla="*/ 5326 w 2027195"/>
                <a:gd name="connsiteY4" fmla="*/ 638233 h 642902"/>
                <a:gd name="connsiteX5" fmla="*/ 442648 w 2027195"/>
                <a:gd name="connsiteY5" fmla="*/ 359937 h 642902"/>
                <a:gd name="connsiteX6" fmla="*/ 1151639 w 2027195"/>
                <a:gd name="connsiteY6" fmla="*/ 2129 h 642902"/>
                <a:gd name="connsiteX7" fmla="*/ 1595587 w 2027195"/>
                <a:gd name="connsiteY7" fmla="*/ 207537 h 642902"/>
                <a:gd name="connsiteX8" fmla="*/ 919726 w 2027195"/>
                <a:gd name="connsiteY8" fmla="*/ 128024 h 642902"/>
                <a:gd name="connsiteX9" fmla="*/ 2026282 w 2027195"/>
                <a:gd name="connsiteY9" fmla="*/ 273798 h 642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27195" h="642902">
                  <a:moveTo>
                    <a:pt x="2026282" y="273798"/>
                  </a:moveTo>
                  <a:cubicBezTo>
                    <a:pt x="2056099" y="272694"/>
                    <a:pt x="1348213" y="158946"/>
                    <a:pt x="1098630" y="121398"/>
                  </a:cubicBezTo>
                  <a:cubicBezTo>
                    <a:pt x="849047" y="83850"/>
                    <a:pt x="589526" y="47407"/>
                    <a:pt x="528787" y="48511"/>
                  </a:cubicBezTo>
                  <a:cubicBezTo>
                    <a:pt x="468048" y="49615"/>
                    <a:pt x="821438" y="29737"/>
                    <a:pt x="734195" y="128024"/>
                  </a:cubicBezTo>
                  <a:cubicBezTo>
                    <a:pt x="646951" y="226311"/>
                    <a:pt x="53917" y="599581"/>
                    <a:pt x="5326" y="638233"/>
                  </a:cubicBezTo>
                  <a:cubicBezTo>
                    <a:pt x="-43265" y="676885"/>
                    <a:pt x="251596" y="465954"/>
                    <a:pt x="442648" y="359937"/>
                  </a:cubicBezTo>
                  <a:cubicBezTo>
                    <a:pt x="633700" y="253920"/>
                    <a:pt x="959482" y="27529"/>
                    <a:pt x="1151639" y="2129"/>
                  </a:cubicBezTo>
                  <a:cubicBezTo>
                    <a:pt x="1343795" y="-23271"/>
                    <a:pt x="1634239" y="186555"/>
                    <a:pt x="1595587" y="207537"/>
                  </a:cubicBezTo>
                  <a:cubicBezTo>
                    <a:pt x="1556935" y="228519"/>
                    <a:pt x="849048" y="115876"/>
                    <a:pt x="919726" y="128024"/>
                  </a:cubicBezTo>
                  <a:cubicBezTo>
                    <a:pt x="990404" y="140172"/>
                    <a:pt x="1996465" y="274902"/>
                    <a:pt x="2026282" y="2737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4" name="フリーフォーム 1103">
              <a:extLst>
                <a:ext uri="{FF2B5EF4-FFF2-40B4-BE49-F238E27FC236}">
                  <a16:creationId xmlns:a16="http://schemas.microsoft.com/office/drawing/2014/main" id="{9A3AEE94-EA96-F8FA-3537-3430A9AE36DF}"/>
                </a:ext>
              </a:extLst>
            </p:cNvPr>
            <p:cNvSpPr/>
            <p:nvPr/>
          </p:nvSpPr>
          <p:spPr>
            <a:xfrm>
              <a:off x="2240291" y="3107635"/>
              <a:ext cx="1417309" cy="1040243"/>
            </a:xfrm>
            <a:custGeom>
              <a:avLst/>
              <a:gdLst>
                <a:gd name="connsiteX0" fmla="*/ 1417309 w 1417309"/>
                <a:gd name="connsiteY0" fmla="*/ 0 h 1040243"/>
                <a:gd name="connsiteX1" fmla="*/ 602300 w 1417309"/>
                <a:gd name="connsiteY1" fmla="*/ 337930 h 1040243"/>
                <a:gd name="connsiteX2" fmla="*/ 12579 w 1417309"/>
                <a:gd name="connsiteY2" fmla="*/ 1027043 h 1040243"/>
                <a:gd name="connsiteX3" fmla="*/ 231239 w 1417309"/>
                <a:gd name="connsiteY3" fmla="*/ 735495 h 1040243"/>
                <a:gd name="connsiteX4" fmla="*/ 608926 w 1417309"/>
                <a:gd name="connsiteY4" fmla="*/ 59635 h 1040243"/>
                <a:gd name="connsiteX5" fmla="*/ 337257 w 1417309"/>
                <a:gd name="connsiteY5" fmla="*/ 463826 h 1040243"/>
                <a:gd name="connsiteX6" fmla="*/ 860718 w 1417309"/>
                <a:gd name="connsiteY6" fmla="*/ 106017 h 1040243"/>
                <a:gd name="connsiteX7" fmla="*/ 708318 w 1417309"/>
                <a:gd name="connsiteY7" fmla="*/ 125895 h 1040243"/>
                <a:gd name="connsiteX8" fmla="*/ 1417309 w 1417309"/>
                <a:gd name="connsiteY8" fmla="*/ 0 h 1040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17309" h="1040243">
                  <a:moveTo>
                    <a:pt x="1417309" y="0"/>
                  </a:moveTo>
                  <a:cubicBezTo>
                    <a:pt x="1126865" y="83378"/>
                    <a:pt x="836422" y="166756"/>
                    <a:pt x="602300" y="337930"/>
                  </a:cubicBezTo>
                  <a:cubicBezTo>
                    <a:pt x="368178" y="509104"/>
                    <a:pt x="74423" y="960782"/>
                    <a:pt x="12579" y="1027043"/>
                  </a:cubicBezTo>
                  <a:cubicBezTo>
                    <a:pt x="-49265" y="1093304"/>
                    <a:pt x="131848" y="896730"/>
                    <a:pt x="231239" y="735495"/>
                  </a:cubicBezTo>
                  <a:cubicBezTo>
                    <a:pt x="330630" y="574260"/>
                    <a:pt x="591256" y="104913"/>
                    <a:pt x="608926" y="59635"/>
                  </a:cubicBezTo>
                  <a:cubicBezTo>
                    <a:pt x="626596" y="14357"/>
                    <a:pt x="295292" y="456096"/>
                    <a:pt x="337257" y="463826"/>
                  </a:cubicBezTo>
                  <a:cubicBezTo>
                    <a:pt x="379222" y="471556"/>
                    <a:pt x="798874" y="162339"/>
                    <a:pt x="860718" y="106017"/>
                  </a:cubicBezTo>
                  <a:cubicBezTo>
                    <a:pt x="922561" y="49695"/>
                    <a:pt x="708318" y="125895"/>
                    <a:pt x="708318" y="125895"/>
                  </a:cubicBezTo>
                  <a:lnTo>
                    <a:pt x="1417309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5" name="フリーフォーム 1104">
              <a:extLst>
                <a:ext uri="{FF2B5EF4-FFF2-40B4-BE49-F238E27FC236}">
                  <a16:creationId xmlns:a16="http://schemas.microsoft.com/office/drawing/2014/main" id="{F9361AA2-CCDB-F099-D700-3E59935AB0C7}"/>
                </a:ext>
              </a:extLst>
            </p:cNvPr>
            <p:cNvSpPr/>
            <p:nvPr/>
          </p:nvSpPr>
          <p:spPr>
            <a:xfrm>
              <a:off x="2631402" y="3316280"/>
              <a:ext cx="988004" cy="1538989"/>
            </a:xfrm>
            <a:custGeom>
              <a:avLst/>
              <a:gdLst>
                <a:gd name="connsiteX0" fmla="*/ 893676 w 988004"/>
                <a:gd name="connsiteY0" fmla="*/ 36520 h 1538989"/>
                <a:gd name="connsiteX1" fmla="*/ 933433 w 988004"/>
                <a:gd name="connsiteY1" fmla="*/ 76277 h 1538989"/>
                <a:gd name="connsiteX2" fmla="*/ 303955 w 988004"/>
                <a:gd name="connsiteY2" fmla="*/ 579859 h 1538989"/>
                <a:gd name="connsiteX3" fmla="*/ 337085 w 988004"/>
                <a:gd name="connsiteY3" fmla="*/ 1017181 h 1538989"/>
                <a:gd name="connsiteX4" fmla="*/ 171433 w 988004"/>
                <a:gd name="connsiteY4" fmla="*/ 1461129 h 1538989"/>
                <a:gd name="connsiteX5" fmla="*/ 211189 w 988004"/>
                <a:gd name="connsiteY5" fmla="*/ 1534016 h 1538989"/>
                <a:gd name="connsiteX6" fmla="*/ 144928 w 988004"/>
                <a:gd name="connsiteY6" fmla="*/ 1401494 h 1538989"/>
                <a:gd name="connsiteX7" fmla="*/ 595502 w 988004"/>
                <a:gd name="connsiteY7" fmla="*/ 838277 h 1538989"/>
                <a:gd name="connsiteX8" fmla="*/ 416598 w 988004"/>
                <a:gd name="connsiteY8" fmla="*/ 990677 h 1538989"/>
                <a:gd name="connsiteX9" fmla="*/ 224441 w 988004"/>
                <a:gd name="connsiteY9" fmla="*/ 1229216 h 1538989"/>
                <a:gd name="connsiteX10" fmla="*/ 317207 w 988004"/>
                <a:gd name="connsiteY10" fmla="*/ 864781 h 1538989"/>
                <a:gd name="connsiteX11" fmla="*/ 5781 w 988004"/>
                <a:gd name="connsiteY11" fmla="*/ 719007 h 1538989"/>
                <a:gd name="connsiteX12" fmla="*/ 635259 w 988004"/>
                <a:gd name="connsiteY12" fmla="*/ 314816 h 1538989"/>
                <a:gd name="connsiteX13" fmla="*/ 390094 w 988004"/>
                <a:gd name="connsiteY13" fmla="*/ 414207 h 1538989"/>
                <a:gd name="connsiteX14" fmla="*/ 893676 w 988004"/>
                <a:gd name="connsiteY14" fmla="*/ 36520 h 1538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88004" h="1538989">
                  <a:moveTo>
                    <a:pt x="893676" y="36520"/>
                  </a:moveTo>
                  <a:cubicBezTo>
                    <a:pt x="984233" y="-19802"/>
                    <a:pt x="1031720" y="-14280"/>
                    <a:pt x="933433" y="76277"/>
                  </a:cubicBezTo>
                  <a:cubicBezTo>
                    <a:pt x="835146" y="166834"/>
                    <a:pt x="403346" y="423042"/>
                    <a:pt x="303955" y="579859"/>
                  </a:cubicBezTo>
                  <a:cubicBezTo>
                    <a:pt x="204564" y="736676"/>
                    <a:pt x="359172" y="870303"/>
                    <a:pt x="337085" y="1017181"/>
                  </a:cubicBezTo>
                  <a:cubicBezTo>
                    <a:pt x="314998" y="1164059"/>
                    <a:pt x="192416" y="1374990"/>
                    <a:pt x="171433" y="1461129"/>
                  </a:cubicBezTo>
                  <a:cubicBezTo>
                    <a:pt x="150450" y="1547268"/>
                    <a:pt x="215606" y="1543955"/>
                    <a:pt x="211189" y="1534016"/>
                  </a:cubicBezTo>
                  <a:cubicBezTo>
                    <a:pt x="206772" y="1524077"/>
                    <a:pt x="80876" y="1517451"/>
                    <a:pt x="144928" y="1401494"/>
                  </a:cubicBezTo>
                  <a:cubicBezTo>
                    <a:pt x="208980" y="1285538"/>
                    <a:pt x="550224" y="906747"/>
                    <a:pt x="595502" y="838277"/>
                  </a:cubicBezTo>
                  <a:cubicBezTo>
                    <a:pt x="640780" y="769807"/>
                    <a:pt x="478441" y="925521"/>
                    <a:pt x="416598" y="990677"/>
                  </a:cubicBezTo>
                  <a:cubicBezTo>
                    <a:pt x="354754" y="1055834"/>
                    <a:pt x="241006" y="1250199"/>
                    <a:pt x="224441" y="1229216"/>
                  </a:cubicBezTo>
                  <a:cubicBezTo>
                    <a:pt x="207876" y="1208233"/>
                    <a:pt x="353650" y="949816"/>
                    <a:pt x="317207" y="864781"/>
                  </a:cubicBezTo>
                  <a:cubicBezTo>
                    <a:pt x="280764" y="779746"/>
                    <a:pt x="-47228" y="810668"/>
                    <a:pt x="5781" y="719007"/>
                  </a:cubicBezTo>
                  <a:cubicBezTo>
                    <a:pt x="58790" y="627346"/>
                    <a:pt x="571207" y="365616"/>
                    <a:pt x="635259" y="314816"/>
                  </a:cubicBezTo>
                  <a:cubicBezTo>
                    <a:pt x="699311" y="264016"/>
                    <a:pt x="348129" y="459485"/>
                    <a:pt x="390094" y="414207"/>
                  </a:cubicBezTo>
                  <a:cubicBezTo>
                    <a:pt x="432059" y="368929"/>
                    <a:pt x="803119" y="92842"/>
                    <a:pt x="893676" y="365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6" name="フリーフォーム 1105">
              <a:extLst>
                <a:ext uri="{FF2B5EF4-FFF2-40B4-BE49-F238E27FC236}">
                  <a16:creationId xmlns:a16="http://schemas.microsoft.com/office/drawing/2014/main" id="{FAE175FB-BABD-CD24-193E-679F6C652E57}"/>
                </a:ext>
              </a:extLst>
            </p:cNvPr>
            <p:cNvSpPr/>
            <p:nvPr/>
          </p:nvSpPr>
          <p:spPr>
            <a:xfrm>
              <a:off x="2082264" y="4035150"/>
              <a:ext cx="448903" cy="605035"/>
            </a:xfrm>
            <a:custGeom>
              <a:avLst/>
              <a:gdLst>
                <a:gd name="connsiteX0" fmla="*/ 448901 w 448903"/>
                <a:gd name="connsiteY0" fmla="*/ 137 h 605035"/>
                <a:gd name="connsiteX1" fmla="*/ 11579 w 448903"/>
                <a:gd name="connsiteY1" fmla="*/ 265180 h 605035"/>
                <a:gd name="connsiteX2" fmla="*/ 117597 w 448903"/>
                <a:gd name="connsiteY2" fmla="*/ 265180 h 605035"/>
                <a:gd name="connsiteX3" fmla="*/ 18206 w 448903"/>
                <a:gd name="connsiteY3" fmla="*/ 384450 h 605035"/>
                <a:gd name="connsiteX4" fmla="*/ 110971 w 448903"/>
                <a:gd name="connsiteY4" fmla="*/ 344693 h 605035"/>
                <a:gd name="connsiteX5" fmla="*/ 38084 w 448903"/>
                <a:gd name="connsiteY5" fmla="*/ 603111 h 605035"/>
                <a:gd name="connsiteX6" fmla="*/ 104345 w 448903"/>
                <a:gd name="connsiteY6" fmla="*/ 450711 h 605035"/>
                <a:gd name="connsiteX7" fmla="*/ 18206 w 448903"/>
                <a:gd name="connsiteY7" fmla="*/ 232050 h 605035"/>
                <a:gd name="connsiteX8" fmla="*/ 448901 w 448903"/>
                <a:gd name="connsiteY8" fmla="*/ 137 h 605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8903" h="605035">
                  <a:moveTo>
                    <a:pt x="448901" y="137"/>
                  </a:moveTo>
                  <a:cubicBezTo>
                    <a:pt x="447796" y="5659"/>
                    <a:pt x="66796" y="221006"/>
                    <a:pt x="11579" y="265180"/>
                  </a:cubicBezTo>
                  <a:cubicBezTo>
                    <a:pt x="-43638" y="309354"/>
                    <a:pt x="116492" y="245302"/>
                    <a:pt x="117597" y="265180"/>
                  </a:cubicBezTo>
                  <a:cubicBezTo>
                    <a:pt x="118702" y="285058"/>
                    <a:pt x="19310" y="371198"/>
                    <a:pt x="18206" y="384450"/>
                  </a:cubicBezTo>
                  <a:cubicBezTo>
                    <a:pt x="17102" y="397702"/>
                    <a:pt x="107658" y="308250"/>
                    <a:pt x="110971" y="344693"/>
                  </a:cubicBezTo>
                  <a:cubicBezTo>
                    <a:pt x="114284" y="381137"/>
                    <a:pt x="39188" y="585442"/>
                    <a:pt x="38084" y="603111"/>
                  </a:cubicBezTo>
                  <a:cubicBezTo>
                    <a:pt x="36980" y="620780"/>
                    <a:pt x="107658" y="512554"/>
                    <a:pt x="104345" y="450711"/>
                  </a:cubicBezTo>
                  <a:cubicBezTo>
                    <a:pt x="101032" y="388868"/>
                    <a:pt x="-35907" y="307146"/>
                    <a:pt x="18206" y="232050"/>
                  </a:cubicBezTo>
                  <a:cubicBezTo>
                    <a:pt x="72319" y="156954"/>
                    <a:pt x="450006" y="-5385"/>
                    <a:pt x="448901" y="1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7" name="フリーフォーム 1106">
              <a:extLst>
                <a:ext uri="{FF2B5EF4-FFF2-40B4-BE49-F238E27FC236}">
                  <a16:creationId xmlns:a16="http://schemas.microsoft.com/office/drawing/2014/main" id="{227D651B-8CCE-DD6F-2178-7F34FFE0AFF2}"/>
                </a:ext>
              </a:extLst>
            </p:cNvPr>
            <p:cNvSpPr/>
            <p:nvPr/>
          </p:nvSpPr>
          <p:spPr>
            <a:xfrm>
              <a:off x="1960980" y="4304239"/>
              <a:ext cx="675514" cy="650238"/>
            </a:xfrm>
            <a:custGeom>
              <a:avLst/>
              <a:gdLst>
                <a:gd name="connsiteX0" fmla="*/ 669577 w 675514"/>
                <a:gd name="connsiteY0" fmla="*/ 15970 h 650238"/>
                <a:gd name="connsiteX1" fmla="*/ 517177 w 675514"/>
                <a:gd name="connsiteY1" fmla="*/ 353900 h 650238"/>
                <a:gd name="connsiteX2" fmla="*/ 6968 w 675514"/>
                <a:gd name="connsiteY2" fmla="*/ 479796 h 650238"/>
                <a:gd name="connsiteX3" fmla="*/ 225629 w 675514"/>
                <a:gd name="connsiteY3" fmla="*/ 466544 h 650238"/>
                <a:gd name="connsiteX4" fmla="*/ 291890 w 675514"/>
                <a:gd name="connsiteY4" fmla="*/ 618944 h 650238"/>
                <a:gd name="connsiteX5" fmla="*/ 272011 w 675514"/>
                <a:gd name="connsiteY5" fmla="*/ 645448 h 650238"/>
                <a:gd name="connsiteX6" fmla="*/ 238881 w 675514"/>
                <a:gd name="connsiteY6" fmla="*/ 552683 h 650238"/>
                <a:gd name="connsiteX7" fmla="*/ 93107 w 675514"/>
                <a:gd name="connsiteY7" fmla="*/ 512926 h 650238"/>
                <a:gd name="connsiteX8" fmla="*/ 530429 w 675514"/>
                <a:gd name="connsiteY8" fmla="*/ 327396 h 650238"/>
                <a:gd name="connsiteX9" fmla="*/ 629820 w 675514"/>
                <a:gd name="connsiteY9" fmla="*/ 194874 h 650238"/>
                <a:gd name="connsiteX10" fmla="*/ 643072 w 675514"/>
                <a:gd name="connsiteY10" fmla="*/ 68978 h 650238"/>
                <a:gd name="connsiteX11" fmla="*/ 669577 w 675514"/>
                <a:gd name="connsiteY11" fmla="*/ 15970 h 65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75514" h="650238">
                  <a:moveTo>
                    <a:pt x="669577" y="15970"/>
                  </a:moveTo>
                  <a:cubicBezTo>
                    <a:pt x="648594" y="63457"/>
                    <a:pt x="627612" y="276596"/>
                    <a:pt x="517177" y="353900"/>
                  </a:cubicBezTo>
                  <a:cubicBezTo>
                    <a:pt x="406742" y="431204"/>
                    <a:pt x="55559" y="461022"/>
                    <a:pt x="6968" y="479796"/>
                  </a:cubicBezTo>
                  <a:cubicBezTo>
                    <a:pt x="-41623" y="498570"/>
                    <a:pt x="178142" y="443353"/>
                    <a:pt x="225629" y="466544"/>
                  </a:cubicBezTo>
                  <a:cubicBezTo>
                    <a:pt x="273116" y="489735"/>
                    <a:pt x="284160" y="589127"/>
                    <a:pt x="291890" y="618944"/>
                  </a:cubicBezTo>
                  <a:cubicBezTo>
                    <a:pt x="299620" y="648761"/>
                    <a:pt x="280846" y="656491"/>
                    <a:pt x="272011" y="645448"/>
                  </a:cubicBezTo>
                  <a:cubicBezTo>
                    <a:pt x="263176" y="634405"/>
                    <a:pt x="268698" y="574770"/>
                    <a:pt x="238881" y="552683"/>
                  </a:cubicBezTo>
                  <a:cubicBezTo>
                    <a:pt x="209064" y="530596"/>
                    <a:pt x="44516" y="550474"/>
                    <a:pt x="93107" y="512926"/>
                  </a:cubicBezTo>
                  <a:cubicBezTo>
                    <a:pt x="141698" y="475378"/>
                    <a:pt x="440977" y="380405"/>
                    <a:pt x="530429" y="327396"/>
                  </a:cubicBezTo>
                  <a:cubicBezTo>
                    <a:pt x="619881" y="274387"/>
                    <a:pt x="611046" y="237944"/>
                    <a:pt x="629820" y="194874"/>
                  </a:cubicBezTo>
                  <a:cubicBezTo>
                    <a:pt x="648594" y="151804"/>
                    <a:pt x="636446" y="98795"/>
                    <a:pt x="643072" y="68978"/>
                  </a:cubicBezTo>
                  <a:cubicBezTo>
                    <a:pt x="649698" y="39161"/>
                    <a:pt x="690560" y="-31517"/>
                    <a:pt x="669577" y="159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8" name="フリーフォーム 1107">
              <a:extLst>
                <a:ext uri="{FF2B5EF4-FFF2-40B4-BE49-F238E27FC236}">
                  <a16:creationId xmlns:a16="http://schemas.microsoft.com/office/drawing/2014/main" id="{81396759-0DEB-718B-8999-CD85780F0942}"/>
                </a:ext>
              </a:extLst>
            </p:cNvPr>
            <p:cNvSpPr/>
            <p:nvPr/>
          </p:nvSpPr>
          <p:spPr>
            <a:xfrm>
              <a:off x="2020895" y="4823711"/>
              <a:ext cx="693001" cy="790737"/>
            </a:xfrm>
            <a:custGeom>
              <a:avLst/>
              <a:gdLst>
                <a:gd name="connsiteX0" fmla="*/ 497018 w 693001"/>
                <a:gd name="connsiteY0" fmla="*/ 80 h 790737"/>
                <a:gd name="connsiteX1" fmla="*/ 649418 w 693001"/>
                <a:gd name="connsiteY1" fmla="*/ 238619 h 790737"/>
                <a:gd name="connsiteX2" fmla="*/ 271731 w 693001"/>
                <a:gd name="connsiteY2" fmla="*/ 391019 h 790737"/>
                <a:gd name="connsiteX3" fmla="*/ 430757 w 693001"/>
                <a:gd name="connsiteY3" fmla="*/ 788585 h 790737"/>
                <a:gd name="connsiteX4" fmla="*/ 231975 w 693001"/>
                <a:gd name="connsiteY4" fmla="*/ 543419 h 790737"/>
                <a:gd name="connsiteX5" fmla="*/ 265105 w 693001"/>
                <a:gd name="connsiteY5" fmla="*/ 404272 h 790737"/>
                <a:gd name="connsiteX6" fmla="*/ 62 w 693001"/>
                <a:gd name="connsiteY6" fmla="*/ 172359 h 790737"/>
                <a:gd name="connsiteX7" fmla="*/ 291609 w 693001"/>
                <a:gd name="connsiteY7" fmla="*/ 318132 h 790737"/>
                <a:gd name="connsiteX8" fmla="*/ 689175 w 693001"/>
                <a:gd name="connsiteY8" fmla="*/ 265124 h 790737"/>
                <a:gd name="connsiteX9" fmla="*/ 497018 w 693001"/>
                <a:gd name="connsiteY9" fmla="*/ 80 h 790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93001" h="790737">
                  <a:moveTo>
                    <a:pt x="497018" y="80"/>
                  </a:moveTo>
                  <a:cubicBezTo>
                    <a:pt x="490392" y="-4337"/>
                    <a:pt x="686966" y="173463"/>
                    <a:pt x="649418" y="238619"/>
                  </a:cubicBezTo>
                  <a:cubicBezTo>
                    <a:pt x="611870" y="303776"/>
                    <a:pt x="308174" y="299358"/>
                    <a:pt x="271731" y="391019"/>
                  </a:cubicBezTo>
                  <a:cubicBezTo>
                    <a:pt x="235287" y="482680"/>
                    <a:pt x="437383" y="763185"/>
                    <a:pt x="430757" y="788585"/>
                  </a:cubicBezTo>
                  <a:cubicBezTo>
                    <a:pt x="424131" y="813985"/>
                    <a:pt x="259584" y="607471"/>
                    <a:pt x="231975" y="543419"/>
                  </a:cubicBezTo>
                  <a:cubicBezTo>
                    <a:pt x="204366" y="479367"/>
                    <a:pt x="303757" y="466115"/>
                    <a:pt x="265105" y="404272"/>
                  </a:cubicBezTo>
                  <a:cubicBezTo>
                    <a:pt x="226453" y="342429"/>
                    <a:pt x="-4355" y="186716"/>
                    <a:pt x="62" y="172359"/>
                  </a:cubicBezTo>
                  <a:cubicBezTo>
                    <a:pt x="4479" y="158002"/>
                    <a:pt x="176757" y="302671"/>
                    <a:pt x="291609" y="318132"/>
                  </a:cubicBezTo>
                  <a:cubicBezTo>
                    <a:pt x="406461" y="333593"/>
                    <a:pt x="653836" y="313715"/>
                    <a:pt x="689175" y="265124"/>
                  </a:cubicBezTo>
                  <a:cubicBezTo>
                    <a:pt x="724514" y="216533"/>
                    <a:pt x="503644" y="4497"/>
                    <a:pt x="497018" y="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9" name="フリーフォーム 1108">
              <a:extLst>
                <a:ext uri="{FF2B5EF4-FFF2-40B4-BE49-F238E27FC236}">
                  <a16:creationId xmlns:a16="http://schemas.microsoft.com/office/drawing/2014/main" id="{75F19B75-04B4-D307-66B6-2FD934C6CBD5}"/>
                </a:ext>
              </a:extLst>
            </p:cNvPr>
            <p:cNvSpPr/>
            <p:nvPr/>
          </p:nvSpPr>
          <p:spPr>
            <a:xfrm>
              <a:off x="5230285" y="4050993"/>
              <a:ext cx="514570" cy="2064975"/>
            </a:xfrm>
            <a:custGeom>
              <a:avLst/>
              <a:gdLst>
                <a:gd name="connsiteX0" fmla="*/ 63958 w 514570"/>
                <a:gd name="connsiteY0" fmla="*/ 30677 h 2064975"/>
                <a:gd name="connsiteX1" fmla="*/ 123593 w 514570"/>
                <a:gd name="connsiteY1" fmla="*/ 461372 h 2064975"/>
                <a:gd name="connsiteX2" fmla="*/ 348880 w 514570"/>
                <a:gd name="connsiteY2" fmla="*/ 858937 h 2064975"/>
                <a:gd name="connsiteX3" fmla="*/ 242863 w 514570"/>
                <a:gd name="connsiteY3" fmla="*/ 772798 h 2064975"/>
                <a:gd name="connsiteX4" fmla="*/ 388637 w 514570"/>
                <a:gd name="connsiteY4" fmla="*/ 925198 h 2064975"/>
                <a:gd name="connsiteX5" fmla="*/ 448272 w 514570"/>
                <a:gd name="connsiteY5" fmla="*/ 1395650 h 2064975"/>
                <a:gd name="connsiteX6" fmla="*/ 441645 w 514570"/>
                <a:gd name="connsiteY6" fmla="*/ 1070972 h 2064975"/>
                <a:gd name="connsiteX7" fmla="*/ 488028 w 514570"/>
                <a:gd name="connsiteY7" fmla="*/ 1548050 h 2064975"/>
                <a:gd name="connsiteX8" fmla="*/ 481402 w 514570"/>
                <a:gd name="connsiteY8" fmla="*/ 1673946 h 2064975"/>
                <a:gd name="connsiteX9" fmla="*/ 474776 w 514570"/>
                <a:gd name="connsiteY9" fmla="*/ 1481790 h 2064975"/>
                <a:gd name="connsiteX10" fmla="*/ 474776 w 514570"/>
                <a:gd name="connsiteY10" fmla="*/ 1813094 h 2064975"/>
                <a:gd name="connsiteX11" fmla="*/ 514532 w 514570"/>
                <a:gd name="connsiteY11" fmla="*/ 2064885 h 2064975"/>
                <a:gd name="connsiteX12" fmla="*/ 481402 w 514570"/>
                <a:gd name="connsiteY12" fmla="*/ 1786590 h 2064975"/>
                <a:gd name="connsiteX13" fmla="*/ 448272 w 514570"/>
                <a:gd name="connsiteY13" fmla="*/ 799303 h 2064975"/>
                <a:gd name="connsiteX14" fmla="*/ 435019 w 514570"/>
                <a:gd name="connsiteY14" fmla="*/ 971581 h 2064975"/>
                <a:gd name="connsiteX15" fmla="*/ 4324 w 514570"/>
                <a:gd name="connsiteY15" fmla="*/ 560764 h 2064975"/>
                <a:gd name="connsiteX16" fmla="*/ 203106 w 514570"/>
                <a:gd name="connsiteY16" fmla="*/ 666781 h 2064975"/>
                <a:gd name="connsiteX17" fmla="*/ 30828 w 514570"/>
                <a:gd name="connsiteY17" fmla="*/ 368607 h 2064975"/>
                <a:gd name="connsiteX18" fmla="*/ 116967 w 514570"/>
                <a:gd name="connsiteY18" fmla="*/ 70433 h 2064975"/>
                <a:gd name="connsiteX19" fmla="*/ 63958 w 514570"/>
                <a:gd name="connsiteY19" fmla="*/ 30677 h 2064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14570" h="2064975">
                  <a:moveTo>
                    <a:pt x="63958" y="30677"/>
                  </a:moveTo>
                  <a:cubicBezTo>
                    <a:pt x="65062" y="95833"/>
                    <a:pt x="76106" y="323329"/>
                    <a:pt x="123593" y="461372"/>
                  </a:cubicBezTo>
                  <a:cubicBezTo>
                    <a:pt x="171080" y="599415"/>
                    <a:pt x="329002" y="807033"/>
                    <a:pt x="348880" y="858937"/>
                  </a:cubicBezTo>
                  <a:cubicBezTo>
                    <a:pt x="368758" y="910841"/>
                    <a:pt x="236237" y="761755"/>
                    <a:pt x="242863" y="772798"/>
                  </a:cubicBezTo>
                  <a:cubicBezTo>
                    <a:pt x="249489" y="783842"/>
                    <a:pt x="354402" y="821389"/>
                    <a:pt x="388637" y="925198"/>
                  </a:cubicBezTo>
                  <a:cubicBezTo>
                    <a:pt x="422872" y="1029007"/>
                    <a:pt x="439437" y="1371354"/>
                    <a:pt x="448272" y="1395650"/>
                  </a:cubicBezTo>
                  <a:cubicBezTo>
                    <a:pt x="457107" y="1419946"/>
                    <a:pt x="435019" y="1045572"/>
                    <a:pt x="441645" y="1070972"/>
                  </a:cubicBezTo>
                  <a:cubicBezTo>
                    <a:pt x="448271" y="1096372"/>
                    <a:pt x="481402" y="1447554"/>
                    <a:pt x="488028" y="1548050"/>
                  </a:cubicBezTo>
                  <a:cubicBezTo>
                    <a:pt x="494654" y="1648546"/>
                    <a:pt x="483611" y="1684989"/>
                    <a:pt x="481402" y="1673946"/>
                  </a:cubicBezTo>
                  <a:cubicBezTo>
                    <a:pt x="479193" y="1662903"/>
                    <a:pt x="475880" y="1458599"/>
                    <a:pt x="474776" y="1481790"/>
                  </a:cubicBezTo>
                  <a:cubicBezTo>
                    <a:pt x="473672" y="1504981"/>
                    <a:pt x="468150" y="1715912"/>
                    <a:pt x="474776" y="1813094"/>
                  </a:cubicBezTo>
                  <a:cubicBezTo>
                    <a:pt x="481402" y="1910276"/>
                    <a:pt x="513428" y="2069302"/>
                    <a:pt x="514532" y="2064885"/>
                  </a:cubicBezTo>
                  <a:cubicBezTo>
                    <a:pt x="515636" y="2060468"/>
                    <a:pt x="492445" y="1997520"/>
                    <a:pt x="481402" y="1786590"/>
                  </a:cubicBezTo>
                  <a:cubicBezTo>
                    <a:pt x="470359" y="1575660"/>
                    <a:pt x="456003" y="935138"/>
                    <a:pt x="448272" y="799303"/>
                  </a:cubicBezTo>
                  <a:cubicBezTo>
                    <a:pt x="440542" y="663468"/>
                    <a:pt x="509010" y="1011337"/>
                    <a:pt x="435019" y="971581"/>
                  </a:cubicBezTo>
                  <a:cubicBezTo>
                    <a:pt x="361028" y="931825"/>
                    <a:pt x="42976" y="611564"/>
                    <a:pt x="4324" y="560764"/>
                  </a:cubicBezTo>
                  <a:cubicBezTo>
                    <a:pt x="-34328" y="509964"/>
                    <a:pt x="198689" y="698807"/>
                    <a:pt x="203106" y="666781"/>
                  </a:cubicBezTo>
                  <a:cubicBezTo>
                    <a:pt x="207523" y="634755"/>
                    <a:pt x="45184" y="467998"/>
                    <a:pt x="30828" y="368607"/>
                  </a:cubicBezTo>
                  <a:cubicBezTo>
                    <a:pt x="16472" y="269216"/>
                    <a:pt x="112550" y="124546"/>
                    <a:pt x="116967" y="70433"/>
                  </a:cubicBezTo>
                  <a:cubicBezTo>
                    <a:pt x="121384" y="16320"/>
                    <a:pt x="62854" y="-34479"/>
                    <a:pt x="63958" y="306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0" name="フリーフォーム 1109">
              <a:extLst>
                <a:ext uri="{FF2B5EF4-FFF2-40B4-BE49-F238E27FC236}">
                  <a16:creationId xmlns:a16="http://schemas.microsoft.com/office/drawing/2014/main" id="{F3CEFD42-374F-49A5-C90A-55834A3998F3}"/>
                </a:ext>
              </a:extLst>
            </p:cNvPr>
            <p:cNvSpPr/>
            <p:nvPr/>
          </p:nvSpPr>
          <p:spPr>
            <a:xfrm>
              <a:off x="4086737" y="4206338"/>
              <a:ext cx="1120962" cy="1295501"/>
            </a:xfrm>
            <a:custGeom>
              <a:avLst/>
              <a:gdLst>
                <a:gd name="connsiteX0" fmla="*/ 1081611 w 1120962"/>
                <a:gd name="connsiteY0" fmla="*/ 60862 h 1295501"/>
                <a:gd name="connsiteX1" fmla="*/ 1074985 w 1120962"/>
                <a:gd name="connsiteY1" fmla="*/ 133749 h 1295501"/>
                <a:gd name="connsiteX2" fmla="*/ 690672 w 1120962"/>
                <a:gd name="connsiteY2" fmla="*/ 928879 h 1295501"/>
                <a:gd name="connsiteX3" fmla="*/ 756933 w 1120962"/>
                <a:gd name="connsiteY3" fmla="*/ 842740 h 1295501"/>
                <a:gd name="connsiteX4" fmla="*/ 425628 w 1120962"/>
                <a:gd name="connsiteY4" fmla="*/ 1068027 h 1295501"/>
                <a:gd name="connsiteX5" fmla="*/ 134080 w 1120962"/>
                <a:gd name="connsiteY5" fmla="*/ 1253558 h 1295501"/>
                <a:gd name="connsiteX6" fmla="*/ 266602 w 1120962"/>
                <a:gd name="connsiteY6" fmla="*/ 1240305 h 1295501"/>
                <a:gd name="connsiteX7" fmla="*/ 1559 w 1120962"/>
                <a:gd name="connsiteY7" fmla="*/ 1293314 h 1295501"/>
                <a:gd name="connsiteX8" fmla="*/ 412376 w 1120962"/>
                <a:gd name="connsiteY8" fmla="*/ 1154166 h 1295501"/>
                <a:gd name="connsiteX9" fmla="*/ 578028 w 1120962"/>
                <a:gd name="connsiteY9" fmla="*/ 1081279 h 1295501"/>
                <a:gd name="connsiteX10" fmla="*/ 458759 w 1120962"/>
                <a:gd name="connsiteY10" fmla="*/ 1041523 h 1295501"/>
                <a:gd name="connsiteX11" fmla="*/ 783437 w 1120962"/>
                <a:gd name="connsiteY11" fmla="*/ 756601 h 1295501"/>
                <a:gd name="connsiteX12" fmla="*/ 1081611 w 1120962"/>
                <a:gd name="connsiteY12" fmla="*/ 60862 h 1295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20962" h="1295501">
                  <a:moveTo>
                    <a:pt x="1081611" y="60862"/>
                  </a:moveTo>
                  <a:cubicBezTo>
                    <a:pt x="1130202" y="-42947"/>
                    <a:pt x="1140142" y="-10921"/>
                    <a:pt x="1074985" y="133749"/>
                  </a:cubicBezTo>
                  <a:cubicBezTo>
                    <a:pt x="1009828" y="278419"/>
                    <a:pt x="743681" y="810714"/>
                    <a:pt x="690672" y="928879"/>
                  </a:cubicBezTo>
                  <a:cubicBezTo>
                    <a:pt x="637663" y="1047044"/>
                    <a:pt x="801107" y="819549"/>
                    <a:pt x="756933" y="842740"/>
                  </a:cubicBezTo>
                  <a:cubicBezTo>
                    <a:pt x="712759" y="865931"/>
                    <a:pt x="529437" y="999557"/>
                    <a:pt x="425628" y="1068027"/>
                  </a:cubicBezTo>
                  <a:cubicBezTo>
                    <a:pt x="321819" y="1136497"/>
                    <a:pt x="160584" y="1224845"/>
                    <a:pt x="134080" y="1253558"/>
                  </a:cubicBezTo>
                  <a:cubicBezTo>
                    <a:pt x="107576" y="1282271"/>
                    <a:pt x="288689" y="1233679"/>
                    <a:pt x="266602" y="1240305"/>
                  </a:cubicBezTo>
                  <a:cubicBezTo>
                    <a:pt x="244515" y="1246931"/>
                    <a:pt x="-22737" y="1307670"/>
                    <a:pt x="1559" y="1293314"/>
                  </a:cubicBezTo>
                  <a:cubicBezTo>
                    <a:pt x="25855" y="1278958"/>
                    <a:pt x="316298" y="1189505"/>
                    <a:pt x="412376" y="1154166"/>
                  </a:cubicBezTo>
                  <a:cubicBezTo>
                    <a:pt x="508454" y="1118827"/>
                    <a:pt x="570298" y="1100053"/>
                    <a:pt x="578028" y="1081279"/>
                  </a:cubicBezTo>
                  <a:cubicBezTo>
                    <a:pt x="585758" y="1062505"/>
                    <a:pt x="424524" y="1095636"/>
                    <a:pt x="458759" y="1041523"/>
                  </a:cubicBezTo>
                  <a:cubicBezTo>
                    <a:pt x="492994" y="987410"/>
                    <a:pt x="675211" y="918940"/>
                    <a:pt x="783437" y="756601"/>
                  </a:cubicBezTo>
                  <a:cubicBezTo>
                    <a:pt x="891663" y="594262"/>
                    <a:pt x="1033020" y="164671"/>
                    <a:pt x="1081611" y="608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1" name="フリーフォーム 1110">
              <a:extLst>
                <a:ext uri="{FF2B5EF4-FFF2-40B4-BE49-F238E27FC236}">
                  <a16:creationId xmlns:a16="http://schemas.microsoft.com/office/drawing/2014/main" id="{67B363BE-2EBF-1E48-F2C9-D48B3267E44F}"/>
                </a:ext>
              </a:extLst>
            </p:cNvPr>
            <p:cNvSpPr/>
            <p:nvPr/>
          </p:nvSpPr>
          <p:spPr>
            <a:xfrm>
              <a:off x="4750581" y="3782770"/>
              <a:ext cx="523840" cy="1628225"/>
            </a:xfrm>
            <a:custGeom>
              <a:avLst/>
              <a:gdLst>
                <a:gd name="connsiteX0" fmla="*/ 218984 w 523840"/>
                <a:gd name="connsiteY0" fmla="*/ 726 h 1628225"/>
                <a:gd name="connsiteX1" fmla="*/ 285245 w 523840"/>
                <a:gd name="connsiteY1" fmla="*/ 795856 h 1628225"/>
                <a:gd name="connsiteX2" fmla="*/ 146097 w 523840"/>
                <a:gd name="connsiteY2" fmla="*/ 1299439 h 1628225"/>
                <a:gd name="connsiteX3" fmla="*/ 258741 w 523840"/>
                <a:gd name="connsiteY3" fmla="*/ 1127160 h 1628225"/>
                <a:gd name="connsiteX4" fmla="*/ 323 w 523840"/>
                <a:gd name="connsiteY4" fmla="*/ 1624117 h 1628225"/>
                <a:gd name="connsiteX5" fmla="*/ 212358 w 523840"/>
                <a:gd name="connsiteY5" fmla="*/ 1325943 h 1628225"/>
                <a:gd name="connsiteX6" fmla="*/ 523784 w 523840"/>
                <a:gd name="connsiteY6" fmla="*/ 676587 h 1628225"/>
                <a:gd name="connsiteX7" fmla="*/ 238862 w 523840"/>
                <a:gd name="connsiteY7" fmla="*/ 1107282 h 1628225"/>
                <a:gd name="connsiteX8" fmla="*/ 318376 w 523840"/>
                <a:gd name="connsiteY8" fmla="*/ 762726 h 1628225"/>
                <a:gd name="connsiteX9" fmla="*/ 331628 w 523840"/>
                <a:gd name="connsiteY9" fmla="*/ 477804 h 1628225"/>
                <a:gd name="connsiteX10" fmla="*/ 291871 w 523840"/>
                <a:gd name="connsiteY10" fmla="*/ 650082 h 1628225"/>
                <a:gd name="connsiteX11" fmla="*/ 218984 w 523840"/>
                <a:gd name="connsiteY11" fmla="*/ 726 h 1628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23840" h="1628225">
                  <a:moveTo>
                    <a:pt x="218984" y="726"/>
                  </a:moveTo>
                  <a:cubicBezTo>
                    <a:pt x="217880" y="25022"/>
                    <a:pt x="297393" y="579404"/>
                    <a:pt x="285245" y="795856"/>
                  </a:cubicBezTo>
                  <a:cubicBezTo>
                    <a:pt x="273097" y="1012308"/>
                    <a:pt x="150514" y="1244222"/>
                    <a:pt x="146097" y="1299439"/>
                  </a:cubicBezTo>
                  <a:cubicBezTo>
                    <a:pt x="141680" y="1354656"/>
                    <a:pt x="283037" y="1073047"/>
                    <a:pt x="258741" y="1127160"/>
                  </a:cubicBezTo>
                  <a:cubicBezTo>
                    <a:pt x="234445" y="1181273"/>
                    <a:pt x="8053" y="1590987"/>
                    <a:pt x="323" y="1624117"/>
                  </a:cubicBezTo>
                  <a:cubicBezTo>
                    <a:pt x="-7407" y="1657247"/>
                    <a:pt x="125115" y="1483865"/>
                    <a:pt x="212358" y="1325943"/>
                  </a:cubicBezTo>
                  <a:cubicBezTo>
                    <a:pt x="299601" y="1168021"/>
                    <a:pt x="519367" y="713031"/>
                    <a:pt x="523784" y="676587"/>
                  </a:cubicBezTo>
                  <a:cubicBezTo>
                    <a:pt x="528201" y="640144"/>
                    <a:pt x="273097" y="1092926"/>
                    <a:pt x="238862" y="1107282"/>
                  </a:cubicBezTo>
                  <a:cubicBezTo>
                    <a:pt x="204627" y="1121638"/>
                    <a:pt x="302915" y="867639"/>
                    <a:pt x="318376" y="762726"/>
                  </a:cubicBezTo>
                  <a:cubicBezTo>
                    <a:pt x="333837" y="657813"/>
                    <a:pt x="336046" y="496578"/>
                    <a:pt x="331628" y="477804"/>
                  </a:cubicBezTo>
                  <a:cubicBezTo>
                    <a:pt x="327211" y="459030"/>
                    <a:pt x="311749" y="730699"/>
                    <a:pt x="291871" y="650082"/>
                  </a:cubicBezTo>
                  <a:cubicBezTo>
                    <a:pt x="271993" y="569465"/>
                    <a:pt x="220088" y="-23570"/>
                    <a:pt x="218984" y="7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2" name="フリーフォーム 1111">
              <a:extLst>
                <a:ext uri="{FF2B5EF4-FFF2-40B4-BE49-F238E27FC236}">
                  <a16:creationId xmlns:a16="http://schemas.microsoft.com/office/drawing/2014/main" id="{73D5FFAF-929C-6E7A-C3E4-EEB53D344334}"/>
                </a:ext>
              </a:extLst>
            </p:cNvPr>
            <p:cNvSpPr/>
            <p:nvPr/>
          </p:nvSpPr>
          <p:spPr>
            <a:xfrm>
              <a:off x="4438853" y="3272227"/>
              <a:ext cx="1950518" cy="1322039"/>
            </a:xfrm>
            <a:custGeom>
              <a:avLst/>
              <a:gdLst>
                <a:gd name="connsiteX0" fmla="*/ 625 w 1950518"/>
                <a:gd name="connsiteY0" fmla="*/ 153460 h 1322039"/>
                <a:gd name="connsiteX1" fmla="*/ 709617 w 1950518"/>
                <a:gd name="connsiteY1" fmla="*/ 27564 h 1322039"/>
                <a:gd name="connsiteX2" fmla="*/ 1107182 w 1950518"/>
                <a:gd name="connsiteY2" fmla="*/ 285982 h 1322039"/>
                <a:gd name="connsiteX3" fmla="*/ 1107182 w 1950518"/>
                <a:gd name="connsiteY3" fmla="*/ 60695 h 1322039"/>
                <a:gd name="connsiteX4" fmla="*/ 1372225 w 1950518"/>
                <a:gd name="connsiteY4" fmla="*/ 451634 h 1322039"/>
                <a:gd name="connsiteX5" fmla="*/ 1358973 w 1950518"/>
                <a:gd name="connsiteY5" fmla="*/ 312486 h 1322039"/>
                <a:gd name="connsiteX6" fmla="*/ 1557756 w 1950518"/>
                <a:gd name="connsiteY6" fmla="*/ 776312 h 1322039"/>
                <a:gd name="connsiteX7" fmla="*/ 1524625 w 1950518"/>
                <a:gd name="connsiteY7" fmla="*/ 663669 h 1322039"/>
                <a:gd name="connsiteX8" fmla="*/ 1942069 w 1950518"/>
                <a:gd name="connsiteY8" fmla="*/ 1306399 h 1322039"/>
                <a:gd name="connsiteX9" fmla="*/ 1776417 w 1950518"/>
                <a:gd name="connsiteY9" fmla="*/ 1067860 h 1322039"/>
                <a:gd name="connsiteX10" fmla="*/ 1438486 w 1950518"/>
                <a:gd name="connsiteY10" fmla="*/ 451634 h 1322039"/>
                <a:gd name="connsiteX11" fmla="*/ 1127060 w 1950518"/>
                <a:gd name="connsiteY11" fmla="*/ 1060 h 1322039"/>
                <a:gd name="connsiteX12" fmla="*/ 1186695 w 1950518"/>
                <a:gd name="connsiteY12" fmla="*/ 319112 h 1322039"/>
                <a:gd name="connsiteX13" fmla="*/ 908399 w 1950518"/>
                <a:gd name="connsiteY13" fmla="*/ 60695 h 1322039"/>
                <a:gd name="connsiteX14" fmla="*/ 636730 w 1950518"/>
                <a:gd name="connsiteY14" fmla="*/ 27564 h 1322039"/>
                <a:gd name="connsiteX15" fmla="*/ 192782 w 1950518"/>
                <a:gd name="connsiteY15" fmla="*/ 140208 h 1322039"/>
                <a:gd name="connsiteX16" fmla="*/ 577095 w 1950518"/>
                <a:gd name="connsiteY16" fmla="*/ 146834 h 1322039"/>
                <a:gd name="connsiteX17" fmla="*/ 625 w 1950518"/>
                <a:gd name="connsiteY17" fmla="*/ 153460 h 132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50518" h="1322039">
                  <a:moveTo>
                    <a:pt x="625" y="153460"/>
                  </a:moveTo>
                  <a:cubicBezTo>
                    <a:pt x="22712" y="133582"/>
                    <a:pt x="525191" y="5477"/>
                    <a:pt x="709617" y="27564"/>
                  </a:cubicBezTo>
                  <a:cubicBezTo>
                    <a:pt x="894043" y="49651"/>
                    <a:pt x="1040921" y="280460"/>
                    <a:pt x="1107182" y="285982"/>
                  </a:cubicBezTo>
                  <a:cubicBezTo>
                    <a:pt x="1173443" y="291504"/>
                    <a:pt x="1063008" y="33086"/>
                    <a:pt x="1107182" y="60695"/>
                  </a:cubicBezTo>
                  <a:cubicBezTo>
                    <a:pt x="1151356" y="88304"/>
                    <a:pt x="1330260" y="409669"/>
                    <a:pt x="1372225" y="451634"/>
                  </a:cubicBezTo>
                  <a:cubicBezTo>
                    <a:pt x="1414190" y="493599"/>
                    <a:pt x="1328051" y="258373"/>
                    <a:pt x="1358973" y="312486"/>
                  </a:cubicBezTo>
                  <a:cubicBezTo>
                    <a:pt x="1389895" y="366599"/>
                    <a:pt x="1530147" y="717782"/>
                    <a:pt x="1557756" y="776312"/>
                  </a:cubicBezTo>
                  <a:cubicBezTo>
                    <a:pt x="1585365" y="834842"/>
                    <a:pt x="1460573" y="575321"/>
                    <a:pt x="1524625" y="663669"/>
                  </a:cubicBezTo>
                  <a:cubicBezTo>
                    <a:pt x="1588677" y="752017"/>
                    <a:pt x="1900104" y="1239034"/>
                    <a:pt x="1942069" y="1306399"/>
                  </a:cubicBezTo>
                  <a:cubicBezTo>
                    <a:pt x="1984034" y="1373764"/>
                    <a:pt x="1860347" y="1210321"/>
                    <a:pt x="1776417" y="1067860"/>
                  </a:cubicBezTo>
                  <a:cubicBezTo>
                    <a:pt x="1692487" y="925399"/>
                    <a:pt x="1546712" y="629434"/>
                    <a:pt x="1438486" y="451634"/>
                  </a:cubicBezTo>
                  <a:cubicBezTo>
                    <a:pt x="1330260" y="273834"/>
                    <a:pt x="1169025" y="23147"/>
                    <a:pt x="1127060" y="1060"/>
                  </a:cubicBezTo>
                  <a:cubicBezTo>
                    <a:pt x="1085095" y="-21027"/>
                    <a:pt x="1223139" y="309173"/>
                    <a:pt x="1186695" y="319112"/>
                  </a:cubicBezTo>
                  <a:cubicBezTo>
                    <a:pt x="1150252" y="329051"/>
                    <a:pt x="1000060" y="109286"/>
                    <a:pt x="908399" y="60695"/>
                  </a:cubicBezTo>
                  <a:cubicBezTo>
                    <a:pt x="816738" y="12104"/>
                    <a:pt x="756000" y="14312"/>
                    <a:pt x="636730" y="27564"/>
                  </a:cubicBezTo>
                  <a:cubicBezTo>
                    <a:pt x="517461" y="40816"/>
                    <a:pt x="202721" y="120330"/>
                    <a:pt x="192782" y="140208"/>
                  </a:cubicBezTo>
                  <a:cubicBezTo>
                    <a:pt x="182843" y="160086"/>
                    <a:pt x="605808" y="145730"/>
                    <a:pt x="577095" y="146834"/>
                  </a:cubicBezTo>
                  <a:cubicBezTo>
                    <a:pt x="548382" y="147938"/>
                    <a:pt x="-21462" y="173338"/>
                    <a:pt x="625" y="1534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3" name="フリーフォーム 1112">
              <a:extLst>
                <a:ext uri="{FF2B5EF4-FFF2-40B4-BE49-F238E27FC236}">
                  <a16:creationId xmlns:a16="http://schemas.microsoft.com/office/drawing/2014/main" id="{069100F3-4E78-5880-4D42-61158C930F02}"/>
                </a:ext>
              </a:extLst>
            </p:cNvPr>
            <p:cNvSpPr/>
            <p:nvPr/>
          </p:nvSpPr>
          <p:spPr>
            <a:xfrm>
              <a:off x="5062307" y="3564104"/>
              <a:ext cx="1213148" cy="1665629"/>
            </a:xfrm>
            <a:custGeom>
              <a:avLst/>
              <a:gdLst>
                <a:gd name="connsiteX0" fmla="*/ 23 w 1213148"/>
                <a:gd name="connsiteY0" fmla="*/ 731 h 1665629"/>
                <a:gd name="connsiteX1" fmla="*/ 715641 w 1213148"/>
                <a:gd name="connsiteY1" fmla="*/ 451305 h 1665629"/>
                <a:gd name="connsiteX2" fmla="*/ 656006 w 1213148"/>
                <a:gd name="connsiteY2" fmla="*/ 504313 h 1665629"/>
                <a:gd name="connsiteX3" fmla="*/ 974058 w 1213148"/>
                <a:gd name="connsiteY3" fmla="*/ 835618 h 1665629"/>
                <a:gd name="connsiteX4" fmla="*/ 834910 w 1213148"/>
                <a:gd name="connsiteY4" fmla="*/ 862122 h 1665629"/>
                <a:gd name="connsiteX5" fmla="*/ 1146336 w 1213148"/>
                <a:gd name="connsiteY5" fmla="*/ 1127166 h 1665629"/>
                <a:gd name="connsiteX6" fmla="*/ 1146336 w 1213148"/>
                <a:gd name="connsiteY6" fmla="*/ 1325948 h 1665629"/>
                <a:gd name="connsiteX7" fmla="*/ 1172841 w 1213148"/>
                <a:gd name="connsiteY7" fmla="*/ 1279566 h 1665629"/>
                <a:gd name="connsiteX8" fmla="*/ 1139710 w 1213148"/>
                <a:gd name="connsiteY8" fmla="*/ 1392209 h 1665629"/>
                <a:gd name="connsiteX9" fmla="*/ 1212597 w 1213148"/>
                <a:gd name="connsiteY9" fmla="*/ 1590992 h 1665629"/>
                <a:gd name="connsiteX10" fmla="*/ 1172841 w 1213148"/>
                <a:gd name="connsiteY10" fmla="*/ 1657253 h 1665629"/>
                <a:gd name="connsiteX11" fmla="*/ 1166215 w 1213148"/>
                <a:gd name="connsiteY11" fmla="*/ 1418713 h 1665629"/>
                <a:gd name="connsiteX12" fmla="*/ 1172841 w 1213148"/>
                <a:gd name="connsiteY12" fmla="*/ 1041026 h 1665629"/>
                <a:gd name="connsiteX13" fmla="*/ 894545 w 1213148"/>
                <a:gd name="connsiteY13" fmla="*/ 769357 h 1665629"/>
                <a:gd name="connsiteX14" fmla="*/ 868041 w 1213148"/>
                <a:gd name="connsiteY14" fmla="*/ 411548 h 1665629"/>
                <a:gd name="connsiteX15" fmla="*/ 821658 w 1213148"/>
                <a:gd name="connsiteY15" fmla="*/ 603705 h 1665629"/>
                <a:gd name="connsiteX16" fmla="*/ 742145 w 1213148"/>
                <a:gd name="connsiteY16" fmla="*/ 351913 h 1665629"/>
                <a:gd name="connsiteX17" fmla="*/ 23 w 1213148"/>
                <a:gd name="connsiteY17" fmla="*/ 731 h 1665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13148" h="1665629">
                  <a:moveTo>
                    <a:pt x="23" y="731"/>
                  </a:moveTo>
                  <a:cubicBezTo>
                    <a:pt x="-4394" y="17296"/>
                    <a:pt x="606311" y="367375"/>
                    <a:pt x="715641" y="451305"/>
                  </a:cubicBezTo>
                  <a:cubicBezTo>
                    <a:pt x="824971" y="535235"/>
                    <a:pt x="612937" y="440261"/>
                    <a:pt x="656006" y="504313"/>
                  </a:cubicBezTo>
                  <a:cubicBezTo>
                    <a:pt x="699076" y="568365"/>
                    <a:pt x="944241" y="775983"/>
                    <a:pt x="974058" y="835618"/>
                  </a:cubicBezTo>
                  <a:cubicBezTo>
                    <a:pt x="1003875" y="895253"/>
                    <a:pt x="806197" y="813531"/>
                    <a:pt x="834910" y="862122"/>
                  </a:cubicBezTo>
                  <a:cubicBezTo>
                    <a:pt x="863623" y="910713"/>
                    <a:pt x="1094432" y="1049862"/>
                    <a:pt x="1146336" y="1127166"/>
                  </a:cubicBezTo>
                  <a:cubicBezTo>
                    <a:pt x="1198240" y="1204470"/>
                    <a:pt x="1146336" y="1325948"/>
                    <a:pt x="1146336" y="1325948"/>
                  </a:cubicBezTo>
                  <a:cubicBezTo>
                    <a:pt x="1150753" y="1351348"/>
                    <a:pt x="1173945" y="1268523"/>
                    <a:pt x="1172841" y="1279566"/>
                  </a:cubicBezTo>
                  <a:cubicBezTo>
                    <a:pt x="1171737" y="1290609"/>
                    <a:pt x="1133084" y="1340305"/>
                    <a:pt x="1139710" y="1392209"/>
                  </a:cubicBezTo>
                  <a:cubicBezTo>
                    <a:pt x="1146336" y="1444113"/>
                    <a:pt x="1207075" y="1546818"/>
                    <a:pt x="1212597" y="1590992"/>
                  </a:cubicBezTo>
                  <a:cubicBezTo>
                    <a:pt x="1218119" y="1635166"/>
                    <a:pt x="1180571" y="1685966"/>
                    <a:pt x="1172841" y="1657253"/>
                  </a:cubicBezTo>
                  <a:cubicBezTo>
                    <a:pt x="1165111" y="1628540"/>
                    <a:pt x="1166215" y="1521417"/>
                    <a:pt x="1166215" y="1418713"/>
                  </a:cubicBezTo>
                  <a:cubicBezTo>
                    <a:pt x="1166215" y="1316009"/>
                    <a:pt x="1218119" y="1149252"/>
                    <a:pt x="1172841" y="1041026"/>
                  </a:cubicBezTo>
                  <a:cubicBezTo>
                    <a:pt x="1127563" y="932800"/>
                    <a:pt x="945345" y="874270"/>
                    <a:pt x="894545" y="769357"/>
                  </a:cubicBezTo>
                  <a:cubicBezTo>
                    <a:pt x="843745" y="664444"/>
                    <a:pt x="880189" y="439157"/>
                    <a:pt x="868041" y="411548"/>
                  </a:cubicBezTo>
                  <a:cubicBezTo>
                    <a:pt x="855893" y="383939"/>
                    <a:pt x="842641" y="613644"/>
                    <a:pt x="821658" y="603705"/>
                  </a:cubicBezTo>
                  <a:cubicBezTo>
                    <a:pt x="800675" y="593766"/>
                    <a:pt x="882397" y="450200"/>
                    <a:pt x="742145" y="351913"/>
                  </a:cubicBezTo>
                  <a:cubicBezTo>
                    <a:pt x="601893" y="253626"/>
                    <a:pt x="4440" y="-15834"/>
                    <a:pt x="23" y="7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4" name="フリーフォーム 1113">
              <a:extLst>
                <a:ext uri="{FF2B5EF4-FFF2-40B4-BE49-F238E27FC236}">
                  <a16:creationId xmlns:a16="http://schemas.microsoft.com/office/drawing/2014/main" id="{FE934033-7548-6714-AC53-EBC8BB66BD9A}"/>
                </a:ext>
              </a:extLst>
            </p:cNvPr>
            <p:cNvSpPr/>
            <p:nvPr/>
          </p:nvSpPr>
          <p:spPr>
            <a:xfrm>
              <a:off x="4802212" y="3568746"/>
              <a:ext cx="1513269" cy="1865150"/>
            </a:xfrm>
            <a:custGeom>
              <a:avLst/>
              <a:gdLst>
                <a:gd name="connsiteX0" fmla="*/ 21579 w 1513269"/>
                <a:gd name="connsiteY0" fmla="*/ 35845 h 1865150"/>
                <a:gd name="connsiteX1" fmla="*/ 107718 w 1513269"/>
                <a:gd name="connsiteY1" fmla="*/ 115358 h 1865150"/>
                <a:gd name="connsiteX2" fmla="*/ 823336 w 1513269"/>
                <a:gd name="connsiteY2" fmla="*/ 1003254 h 1865150"/>
                <a:gd name="connsiteX3" fmla="*/ 942605 w 1513269"/>
                <a:gd name="connsiteY3" fmla="*/ 1076141 h 1865150"/>
                <a:gd name="connsiteX4" fmla="*/ 1015492 w 1513269"/>
                <a:gd name="connsiteY4" fmla="*/ 1102645 h 1865150"/>
                <a:gd name="connsiteX5" fmla="*/ 1167892 w 1513269"/>
                <a:gd name="connsiteY5" fmla="*/ 1579724 h 1865150"/>
                <a:gd name="connsiteX6" fmla="*/ 1220901 w 1513269"/>
                <a:gd name="connsiteY6" fmla="*/ 1447202 h 1865150"/>
                <a:gd name="connsiteX7" fmla="*/ 1174518 w 1513269"/>
                <a:gd name="connsiteY7" fmla="*/ 1665863 h 1865150"/>
                <a:gd name="connsiteX8" fmla="*/ 1167892 w 1513269"/>
                <a:gd name="connsiteY8" fmla="*/ 1864645 h 1865150"/>
                <a:gd name="connsiteX9" fmla="*/ 1220901 w 1513269"/>
                <a:gd name="connsiteY9" fmla="*/ 1606228 h 1865150"/>
                <a:gd name="connsiteX10" fmla="*/ 1220901 w 1513269"/>
                <a:gd name="connsiteY10" fmla="*/ 1765254 h 1865150"/>
                <a:gd name="connsiteX11" fmla="*/ 1273910 w 1513269"/>
                <a:gd name="connsiteY11" fmla="*/ 1546593 h 1865150"/>
                <a:gd name="connsiteX12" fmla="*/ 1512449 w 1513269"/>
                <a:gd name="connsiteY12" fmla="*/ 1619480 h 1865150"/>
                <a:gd name="connsiteX13" fmla="*/ 1353423 w 1513269"/>
                <a:gd name="connsiteY13" fmla="*/ 1513463 h 1865150"/>
                <a:gd name="connsiteX14" fmla="*/ 1386553 w 1513269"/>
                <a:gd name="connsiteY14" fmla="*/ 1188784 h 1865150"/>
                <a:gd name="connsiteX15" fmla="*/ 1287162 w 1513269"/>
                <a:gd name="connsiteY15" fmla="*/ 1493584 h 1865150"/>
                <a:gd name="connsiteX16" fmla="*/ 1121510 w 1513269"/>
                <a:gd name="connsiteY16" fmla="*/ 1281550 h 1865150"/>
                <a:gd name="connsiteX17" fmla="*/ 790205 w 1513269"/>
                <a:gd name="connsiteY17" fmla="*/ 870732 h 1865150"/>
                <a:gd name="connsiteX18" fmla="*/ 916101 w 1513269"/>
                <a:gd name="connsiteY18" fmla="*/ 1036384 h 1865150"/>
                <a:gd name="connsiteX19" fmla="*/ 445649 w 1513269"/>
                <a:gd name="connsiteY19" fmla="*/ 400280 h 1865150"/>
                <a:gd name="connsiteX20" fmla="*/ 578171 w 1513269"/>
                <a:gd name="connsiteY20" fmla="*/ 618941 h 1865150"/>
                <a:gd name="connsiteX21" fmla="*/ 293249 w 1513269"/>
                <a:gd name="connsiteY21" fmla="*/ 347271 h 1865150"/>
                <a:gd name="connsiteX22" fmla="*/ 21579 w 1513269"/>
                <a:gd name="connsiteY22" fmla="*/ 35845 h 1865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513269" h="1865150">
                  <a:moveTo>
                    <a:pt x="21579" y="35845"/>
                  </a:moveTo>
                  <a:cubicBezTo>
                    <a:pt x="-9343" y="-2807"/>
                    <a:pt x="-25908" y="-45877"/>
                    <a:pt x="107718" y="115358"/>
                  </a:cubicBezTo>
                  <a:cubicBezTo>
                    <a:pt x="241344" y="276593"/>
                    <a:pt x="684188" y="843124"/>
                    <a:pt x="823336" y="1003254"/>
                  </a:cubicBezTo>
                  <a:cubicBezTo>
                    <a:pt x="962484" y="1163385"/>
                    <a:pt x="910579" y="1059576"/>
                    <a:pt x="942605" y="1076141"/>
                  </a:cubicBezTo>
                  <a:cubicBezTo>
                    <a:pt x="974631" y="1092706"/>
                    <a:pt x="977944" y="1018715"/>
                    <a:pt x="1015492" y="1102645"/>
                  </a:cubicBezTo>
                  <a:cubicBezTo>
                    <a:pt x="1053040" y="1186575"/>
                    <a:pt x="1133657" y="1522298"/>
                    <a:pt x="1167892" y="1579724"/>
                  </a:cubicBezTo>
                  <a:cubicBezTo>
                    <a:pt x="1202127" y="1637150"/>
                    <a:pt x="1219797" y="1432846"/>
                    <a:pt x="1220901" y="1447202"/>
                  </a:cubicBezTo>
                  <a:cubicBezTo>
                    <a:pt x="1222005" y="1461559"/>
                    <a:pt x="1183353" y="1596289"/>
                    <a:pt x="1174518" y="1665863"/>
                  </a:cubicBezTo>
                  <a:cubicBezTo>
                    <a:pt x="1165683" y="1735437"/>
                    <a:pt x="1160162" y="1874584"/>
                    <a:pt x="1167892" y="1864645"/>
                  </a:cubicBezTo>
                  <a:cubicBezTo>
                    <a:pt x="1175622" y="1854706"/>
                    <a:pt x="1212066" y="1622793"/>
                    <a:pt x="1220901" y="1606228"/>
                  </a:cubicBezTo>
                  <a:cubicBezTo>
                    <a:pt x="1229736" y="1589663"/>
                    <a:pt x="1212066" y="1775193"/>
                    <a:pt x="1220901" y="1765254"/>
                  </a:cubicBezTo>
                  <a:cubicBezTo>
                    <a:pt x="1229736" y="1755315"/>
                    <a:pt x="1225319" y="1570889"/>
                    <a:pt x="1273910" y="1546593"/>
                  </a:cubicBezTo>
                  <a:cubicBezTo>
                    <a:pt x="1322501" y="1522297"/>
                    <a:pt x="1499197" y="1625002"/>
                    <a:pt x="1512449" y="1619480"/>
                  </a:cubicBezTo>
                  <a:cubicBezTo>
                    <a:pt x="1525701" y="1613958"/>
                    <a:pt x="1374406" y="1585246"/>
                    <a:pt x="1353423" y="1513463"/>
                  </a:cubicBezTo>
                  <a:cubicBezTo>
                    <a:pt x="1332440" y="1441680"/>
                    <a:pt x="1397596" y="1192097"/>
                    <a:pt x="1386553" y="1188784"/>
                  </a:cubicBezTo>
                  <a:cubicBezTo>
                    <a:pt x="1375510" y="1185471"/>
                    <a:pt x="1331336" y="1478123"/>
                    <a:pt x="1287162" y="1493584"/>
                  </a:cubicBezTo>
                  <a:cubicBezTo>
                    <a:pt x="1242988" y="1509045"/>
                    <a:pt x="1204336" y="1385359"/>
                    <a:pt x="1121510" y="1281550"/>
                  </a:cubicBezTo>
                  <a:cubicBezTo>
                    <a:pt x="1038684" y="1177741"/>
                    <a:pt x="824440" y="911593"/>
                    <a:pt x="790205" y="870732"/>
                  </a:cubicBezTo>
                  <a:cubicBezTo>
                    <a:pt x="755970" y="829871"/>
                    <a:pt x="973527" y="1114793"/>
                    <a:pt x="916101" y="1036384"/>
                  </a:cubicBezTo>
                  <a:cubicBezTo>
                    <a:pt x="858675" y="957975"/>
                    <a:pt x="501971" y="469854"/>
                    <a:pt x="445649" y="400280"/>
                  </a:cubicBezTo>
                  <a:cubicBezTo>
                    <a:pt x="389327" y="330706"/>
                    <a:pt x="603571" y="627776"/>
                    <a:pt x="578171" y="618941"/>
                  </a:cubicBezTo>
                  <a:cubicBezTo>
                    <a:pt x="552771" y="610106"/>
                    <a:pt x="388223" y="448871"/>
                    <a:pt x="293249" y="347271"/>
                  </a:cubicBezTo>
                  <a:cubicBezTo>
                    <a:pt x="198275" y="245671"/>
                    <a:pt x="52501" y="74497"/>
                    <a:pt x="21579" y="358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5" name="フリーフォーム 1114">
              <a:extLst>
                <a:ext uri="{FF2B5EF4-FFF2-40B4-BE49-F238E27FC236}">
                  <a16:creationId xmlns:a16="http://schemas.microsoft.com/office/drawing/2014/main" id="{DA955E96-3759-702F-779E-8775BCA566AB}"/>
                </a:ext>
              </a:extLst>
            </p:cNvPr>
            <p:cNvSpPr/>
            <p:nvPr/>
          </p:nvSpPr>
          <p:spPr>
            <a:xfrm>
              <a:off x="5736617" y="4942952"/>
              <a:ext cx="143453" cy="1140602"/>
            </a:xfrm>
            <a:custGeom>
              <a:avLst/>
              <a:gdLst>
                <a:gd name="connsiteX0" fmla="*/ 140722 w 143453"/>
                <a:gd name="connsiteY0" fmla="*/ 109 h 1140602"/>
                <a:gd name="connsiteX1" fmla="*/ 100966 w 143453"/>
                <a:gd name="connsiteY1" fmla="*/ 642839 h 1140602"/>
                <a:gd name="connsiteX2" fmla="*/ 140722 w 143453"/>
                <a:gd name="connsiteY2" fmla="*/ 483813 h 1140602"/>
                <a:gd name="connsiteX3" fmla="*/ 8200 w 143453"/>
                <a:gd name="connsiteY3" fmla="*/ 1113291 h 1140602"/>
                <a:gd name="connsiteX4" fmla="*/ 21453 w 143453"/>
                <a:gd name="connsiteY4" fmla="*/ 967518 h 1140602"/>
                <a:gd name="connsiteX5" fmla="*/ 81087 w 143453"/>
                <a:gd name="connsiteY5" fmla="*/ 430805 h 1140602"/>
                <a:gd name="connsiteX6" fmla="*/ 34705 w 143453"/>
                <a:gd name="connsiteY6" fmla="*/ 589831 h 1140602"/>
                <a:gd name="connsiteX7" fmla="*/ 140722 w 143453"/>
                <a:gd name="connsiteY7" fmla="*/ 109 h 114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3453" h="1140602">
                  <a:moveTo>
                    <a:pt x="140722" y="109"/>
                  </a:moveTo>
                  <a:cubicBezTo>
                    <a:pt x="151765" y="8944"/>
                    <a:pt x="100966" y="562222"/>
                    <a:pt x="100966" y="642839"/>
                  </a:cubicBezTo>
                  <a:cubicBezTo>
                    <a:pt x="100966" y="723456"/>
                    <a:pt x="156183" y="405404"/>
                    <a:pt x="140722" y="483813"/>
                  </a:cubicBezTo>
                  <a:cubicBezTo>
                    <a:pt x="125261" y="562222"/>
                    <a:pt x="28078" y="1032674"/>
                    <a:pt x="8200" y="1113291"/>
                  </a:cubicBezTo>
                  <a:cubicBezTo>
                    <a:pt x="-11678" y="1193908"/>
                    <a:pt x="9305" y="1081266"/>
                    <a:pt x="21453" y="967518"/>
                  </a:cubicBezTo>
                  <a:cubicBezTo>
                    <a:pt x="33601" y="853770"/>
                    <a:pt x="78878" y="493753"/>
                    <a:pt x="81087" y="430805"/>
                  </a:cubicBezTo>
                  <a:cubicBezTo>
                    <a:pt x="83296" y="367857"/>
                    <a:pt x="25870" y="658301"/>
                    <a:pt x="34705" y="589831"/>
                  </a:cubicBezTo>
                  <a:cubicBezTo>
                    <a:pt x="43540" y="521361"/>
                    <a:pt x="129679" y="-8726"/>
                    <a:pt x="140722" y="1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6" name="フリーフォーム 1115">
              <a:extLst>
                <a:ext uri="{FF2B5EF4-FFF2-40B4-BE49-F238E27FC236}">
                  <a16:creationId xmlns:a16="http://schemas.microsoft.com/office/drawing/2014/main" id="{96D0B0C8-B762-3FC5-EC8F-8076644D19DF}"/>
                </a:ext>
              </a:extLst>
            </p:cNvPr>
            <p:cNvSpPr/>
            <p:nvPr/>
          </p:nvSpPr>
          <p:spPr>
            <a:xfrm>
              <a:off x="3047912" y="2570317"/>
              <a:ext cx="1813745" cy="692616"/>
            </a:xfrm>
            <a:custGeom>
              <a:avLst/>
              <a:gdLst>
                <a:gd name="connsiteX0" fmla="*/ 1809010 w 1813745"/>
                <a:gd name="connsiteY0" fmla="*/ 689718 h 692616"/>
                <a:gd name="connsiteX1" fmla="*/ 1530714 w 1813745"/>
                <a:gd name="connsiteY1" fmla="*/ 457805 h 692616"/>
                <a:gd name="connsiteX2" fmla="*/ 1080140 w 1813745"/>
                <a:gd name="connsiteY2" fmla="*/ 27109 h 692616"/>
                <a:gd name="connsiteX3" fmla="*/ 1206036 w 1813745"/>
                <a:gd name="connsiteY3" fmla="*/ 212640 h 692616"/>
                <a:gd name="connsiteX4" fmla="*/ 901236 w 1813745"/>
                <a:gd name="connsiteY4" fmla="*/ 605 h 692616"/>
                <a:gd name="connsiteX5" fmla="*/ 338018 w 1813745"/>
                <a:gd name="connsiteY5" fmla="*/ 146379 h 692616"/>
                <a:gd name="connsiteX6" fmla="*/ 523549 w 1813745"/>
                <a:gd name="connsiteY6" fmla="*/ 80118 h 692616"/>
                <a:gd name="connsiteX7" fmla="*/ 88 w 1813745"/>
                <a:gd name="connsiteY7" fmla="*/ 437926 h 692616"/>
                <a:gd name="connsiteX8" fmla="*/ 483792 w 1813745"/>
                <a:gd name="connsiteY8" fmla="*/ 126500 h 692616"/>
                <a:gd name="connsiteX9" fmla="*/ 748836 w 1813745"/>
                <a:gd name="connsiteY9" fmla="*/ 73492 h 692616"/>
                <a:gd name="connsiteX10" fmla="*/ 1113271 w 1813745"/>
                <a:gd name="connsiteY10" fmla="*/ 239144 h 692616"/>
                <a:gd name="connsiteX11" fmla="*/ 980749 w 1813745"/>
                <a:gd name="connsiteY11" fmla="*/ 153005 h 692616"/>
                <a:gd name="connsiteX12" fmla="*/ 1358436 w 1813745"/>
                <a:gd name="connsiteY12" fmla="*/ 404796 h 692616"/>
                <a:gd name="connsiteX13" fmla="*/ 1477705 w 1813745"/>
                <a:gd name="connsiteY13" fmla="*/ 490935 h 692616"/>
                <a:gd name="connsiteX14" fmla="*/ 1305427 w 1813745"/>
                <a:gd name="connsiteY14" fmla="*/ 305405 h 692616"/>
                <a:gd name="connsiteX15" fmla="*/ 1809010 w 1813745"/>
                <a:gd name="connsiteY15" fmla="*/ 689718 h 692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813745" h="692616">
                  <a:moveTo>
                    <a:pt x="1809010" y="689718"/>
                  </a:moveTo>
                  <a:cubicBezTo>
                    <a:pt x="1846558" y="715118"/>
                    <a:pt x="1652192" y="568240"/>
                    <a:pt x="1530714" y="457805"/>
                  </a:cubicBezTo>
                  <a:cubicBezTo>
                    <a:pt x="1409236" y="347370"/>
                    <a:pt x="1134253" y="67970"/>
                    <a:pt x="1080140" y="27109"/>
                  </a:cubicBezTo>
                  <a:cubicBezTo>
                    <a:pt x="1026027" y="-13752"/>
                    <a:pt x="1235853" y="217057"/>
                    <a:pt x="1206036" y="212640"/>
                  </a:cubicBezTo>
                  <a:cubicBezTo>
                    <a:pt x="1176219" y="208223"/>
                    <a:pt x="1045906" y="11648"/>
                    <a:pt x="901236" y="605"/>
                  </a:cubicBezTo>
                  <a:cubicBezTo>
                    <a:pt x="756566" y="-10438"/>
                    <a:pt x="400966" y="133127"/>
                    <a:pt x="338018" y="146379"/>
                  </a:cubicBezTo>
                  <a:cubicBezTo>
                    <a:pt x="275070" y="159631"/>
                    <a:pt x="579870" y="31527"/>
                    <a:pt x="523549" y="80118"/>
                  </a:cubicBezTo>
                  <a:cubicBezTo>
                    <a:pt x="467228" y="128709"/>
                    <a:pt x="6714" y="430196"/>
                    <a:pt x="88" y="437926"/>
                  </a:cubicBezTo>
                  <a:cubicBezTo>
                    <a:pt x="-6538" y="445656"/>
                    <a:pt x="359001" y="187239"/>
                    <a:pt x="483792" y="126500"/>
                  </a:cubicBezTo>
                  <a:cubicBezTo>
                    <a:pt x="608583" y="65761"/>
                    <a:pt x="643923" y="54718"/>
                    <a:pt x="748836" y="73492"/>
                  </a:cubicBezTo>
                  <a:cubicBezTo>
                    <a:pt x="853749" y="92266"/>
                    <a:pt x="1074619" y="225892"/>
                    <a:pt x="1113271" y="239144"/>
                  </a:cubicBezTo>
                  <a:cubicBezTo>
                    <a:pt x="1151923" y="252396"/>
                    <a:pt x="980749" y="153005"/>
                    <a:pt x="980749" y="153005"/>
                  </a:cubicBezTo>
                  <a:lnTo>
                    <a:pt x="1358436" y="404796"/>
                  </a:lnTo>
                  <a:cubicBezTo>
                    <a:pt x="1441262" y="461118"/>
                    <a:pt x="1486540" y="507500"/>
                    <a:pt x="1477705" y="490935"/>
                  </a:cubicBezTo>
                  <a:cubicBezTo>
                    <a:pt x="1468870" y="474370"/>
                    <a:pt x="1255731" y="273379"/>
                    <a:pt x="1305427" y="305405"/>
                  </a:cubicBezTo>
                  <a:cubicBezTo>
                    <a:pt x="1355123" y="337431"/>
                    <a:pt x="1771462" y="664318"/>
                    <a:pt x="1809010" y="689718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7" name="フリーフォーム 1116">
              <a:extLst>
                <a:ext uri="{FF2B5EF4-FFF2-40B4-BE49-F238E27FC236}">
                  <a16:creationId xmlns:a16="http://schemas.microsoft.com/office/drawing/2014/main" id="{2F375262-4BFD-23C4-2A91-4E101A131A3C}"/>
                </a:ext>
              </a:extLst>
            </p:cNvPr>
            <p:cNvSpPr/>
            <p:nvPr/>
          </p:nvSpPr>
          <p:spPr>
            <a:xfrm>
              <a:off x="4127990" y="2623838"/>
              <a:ext cx="761867" cy="678118"/>
            </a:xfrm>
            <a:custGeom>
              <a:avLst/>
              <a:gdLst>
                <a:gd name="connsiteX0" fmla="*/ 62 w 761867"/>
                <a:gd name="connsiteY0" fmla="*/ 410910 h 678118"/>
                <a:gd name="connsiteX1" fmla="*/ 278358 w 761867"/>
                <a:gd name="connsiteY1" fmla="*/ 218753 h 678118"/>
                <a:gd name="connsiteX2" fmla="*/ 304862 w 761867"/>
                <a:gd name="connsiteY2" fmla="*/ 92 h 678118"/>
                <a:gd name="connsiteX3" fmla="*/ 337993 w 761867"/>
                <a:gd name="connsiteY3" fmla="*/ 245258 h 678118"/>
                <a:gd name="connsiteX4" fmla="*/ 404253 w 761867"/>
                <a:gd name="connsiteY4" fmla="*/ 33223 h 678118"/>
                <a:gd name="connsiteX5" fmla="*/ 755436 w 761867"/>
                <a:gd name="connsiteY5" fmla="*/ 669327 h 678118"/>
                <a:gd name="connsiteX6" fmla="*/ 616288 w 761867"/>
                <a:gd name="connsiteY6" fmla="*/ 377779 h 678118"/>
                <a:gd name="connsiteX7" fmla="*/ 424132 w 761867"/>
                <a:gd name="connsiteY7" fmla="*/ 6719 h 678118"/>
                <a:gd name="connsiteX8" fmla="*/ 304862 w 761867"/>
                <a:gd name="connsiteY8" fmla="*/ 205501 h 678118"/>
                <a:gd name="connsiteX9" fmla="*/ 304862 w 761867"/>
                <a:gd name="connsiteY9" fmla="*/ 99484 h 678118"/>
                <a:gd name="connsiteX10" fmla="*/ 62 w 761867"/>
                <a:gd name="connsiteY10" fmla="*/ 410910 h 678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61867" h="678118">
                  <a:moveTo>
                    <a:pt x="62" y="410910"/>
                  </a:moveTo>
                  <a:cubicBezTo>
                    <a:pt x="-4355" y="430788"/>
                    <a:pt x="227558" y="287223"/>
                    <a:pt x="278358" y="218753"/>
                  </a:cubicBezTo>
                  <a:cubicBezTo>
                    <a:pt x="329158" y="150283"/>
                    <a:pt x="294923" y="-4325"/>
                    <a:pt x="304862" y="92"/>
                  </a:cubicBezTo>
                  <a:cubicBezTo>
                    <a:pt x="314801" y="4509"/>
                    <a:pt x="321428" y="239736"/>
                    <a:pt x="337993" y="245258"/>
                  </a:cubicBezTo>
                  <a:cubicBezTo>
                    <a:pt x="354558" y="250780"/>
                    <a:pt x="334679" y="-37455"/>
                    <a:pt x="404253" y="33223"/>
                  </a:cubicBezTo>
                  <a:cubicBezTo>
                    <a:pt x="473827" y="103901"/>
                    <a:pt x="720097" y="611901"/>
                    <a:pt x="755436" y="669327"/>
                  </a:cubicBezTo>
                  <a:cubicBezTo>
                    <a:pt x="790775" y="726753"/>
                    <a:pt x="671505" y="488214"/>
                    <a:pt x="616288" y="377779"/>
                  </a:cubicBezTo>
                  <a:cubicBezTo>
                    <a:pt x="561071" y="267344"/>
                    <a:pt x="476036" y="35432"/>
                    <a:pt x="424132" y="6719"/>
                  </a:cubicBezTo>
                  <a:cubicBezTo>
                    <a:pt x="372228" y="-21994"/>
                    <a:pt x="324740" y="190040"/>
                    <a:pt x="304862" y="205501"/>
                  </a:cubicBezTo>
                  <a:cubicBezTo>
                    <a:pt x="284984" y="220962"/>
                    <a:pt x="350140" y="65249"/>
                    <a:pt x="304862" y="99484"/>
                  </a:cubicBezTo>
                  <a:cubicBezTo>
                    <a:pt x="259584" y="133719"/>
                    <a:pt x="4479" y="391032"/>
                    <a:pt x="62" y="41091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8" name="フリーフォーム 1117">
              <a:extLst>
                <a:ext uri="{FF2B5EF4-FFF2-40B4-BE49-F238E27FC236}">
                  <a16:creationId xmlns:a16="http://schemas.microsoft.com/office/drawing/2014/main" id="{359A1393-CD72-3C37-DB7B-6E36B2F3D6F6}"/>
                </a:ext>
              </a:extLst>
            </p:cNvPr>
            <p:cNvSpPr/>
            <p:nvPr/>
          </p:nvSpPr>
          <p:spPr>
            <a:xfrm>
              <a:off x="4387833" y="2662003"/>
              <a:ext cx="968256" cy="823348"/>
            </a:xfrm>
            <a:custGeom>
              <a:avLst/>
              <a:gdLst>
                <a:gd name="connsiteX0" fmla="*/ 5263 w 968256"/>
                <a:gd name="connsiteY0" fmla="*/ 419127 h 823348"/>
                <a:gd name="connsiteX1" fmla="*/ 363071 w 968256"/>
                <a:gd name="connsiteY1" fmla="*/ 220345 h 823348"/>
                <a:gd name="connsiteX2" fmla="*/ 462463 w 968256"/>
                <a:gd name="connsiteY2" fmla="*/ 48067 h 823348"/>
                <a:gd name="connsiteX3" fmla="*/ 601610 w 968256"/>
                <a:gd name="connsiteY3" fmla="*/ 352867 h 823348"/>
                <a:gd name="connsiteX4" fmla="*/ 634741 w 968256"/>
                <a:gd name="connsiteY4" fmla="*/ 41440 h 823348"/>
                <a:gd name="connsiteX5" fmla="*/ 860028 w 968256"/>
                <a:gd name="connsiteY5" fmla="*/ 94449 h 823348"/>
                <a:gd name="connsiteX6" fmla="*/ 926289 w 968256"/>
                <a:gd name="connsiteY6" fmla="*/ 260101 h 823348"/>
                <a:gd name="connsiteX7" fmla="*/ 701002 w 968256"/>
                <a:gd name="connsiteY7" fmla="*/ 458884 h 823348"/>
                <a:gd name="connsiteX8" fmla="*/ 329941 w 968256"/>
                <a:gd name="connsiteY8" fmla="*/ 823319 h 823348"/>
                <a:gd name="connsiteX9" fmla="*/ 707628 w 968256"/>
                <a:gd name="connsiteY9" fmla="*/ 439006 h 823348"/>
                <a:gd name="connsiteX10" fmla="*/ 966045 w 968256"/>
                <a:gd name="connsiteY10" fmla="*/ 167336 h 823348"/>
                <a:gd name="connsiteX11" fmla="*/ 813645 w 968256"/>
                <a:gd name="connsiteY11" fmla="*/ 1684 h 823348"/>
                <a:gd name="connsiteX12" fmla="*/ 495593 w 968256"/>
                <a:gd name="connsiteY12" fmla="*/ 266727 h 823348"/>
                <a:gd name="connsiteX13" fmla="*/ 482341 w 968256"/>
                <a:gd name="connsiteY13" fmla="*/ 41440 h 823348"/>
                <a:gd name="connsiteX14" fmla="*/ 170915 w 968256"/>
                <a:gd name="connsiteY14" fmla="*/ 319736 h 823348"/>
                <a:gd name="connsiteX15" fmla="*/ 5263 w 968256"/>
                <a:gd name="connsiteY15" fmla="*/ 419127 h 823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68256" h="823348">
                  <a:moveTo>
                    <a:pt x="5263" y="419127"/>
                  </a:moveTo>
                  <a:cubicBezTo>
                    <a:pt x="37289" y="402562"/>
                    <a:pt x="286871" y="282188"/>
                    <a:pt x="363071" y="220345"/>
                  </a:cubicBezTo>
                  <a:cubicBezTo>
                    <a:pt x="439271" y="158502"/>
                    <a:pt x="422707" y="25980"/>
                    <a:pt x="462463" y="48067"/>
                  </a:cubicBezTo>
                  <a:cubicBezTo>
                    <a:pt x="502219" y="70154"/>
                    <a:pt x="572897" y="353971"/>
                    <a:pt x="601610" y="352867"/>
                  </a:cubicBezTo>
                  <a:cubicBezTo>
                    <a:pt x="630323" y="351763"/>
                    <a:pt x="591671" y="84510"/>
                    <a:pt x="634741" y="41440"/>
                  </a:cubicBezTo>
                  <a:cubicBezTo>
                    <a:pt x="677811" y="-1630"/>
                    <a:pt x="811437" y="58005"/>
                    <a:pt x="860028" y="94449"/>
                  </a:cubicBezTo>
                  <a:cubicBezTo>
                    <a:pt x="908619" y="130893"/>
                    <a:pt x="952793" y="199362"/>
                    <a:pt x="926289" y="260101"/>
                  </a:cubicBezTo>
                  <a:cubicBezTo>
                    <a:pt x="899785" y="320840"/>
                    <a:pt x="800393" y="365014"/>
                    <a:pt x="701002" y="458884"/>
                  </a:cubicBezTo>
                  <a:cubicBezTo>
                    <a:pt x="601611" y="552754"/>
                    <a:pt x="328837" y="826632"/>
                    <a:pt x="329941" y="823319"/>
                  </a:cubicBezTo>
                  <a:cubicBezTo>
                    <a:pt x="331045" y="820006"/>
                    <a:pt x="601611" y="548336"/>
                    <a:pt x="707628" y="439006"/>
                  </a:cubicBezTo>
                  <a:cubicBezTo>
                    <a:pt x="813645" y="329676"/>
                    <a:pt x="948376" y="240223"/>
                    <a:pt x="966045" y="167336"/>
                  </a:cubicBezTo>
                  <a:cubicBezTo>
                    <a:pt x="983714" y="94449"/>
                    <a:pt x="892054" y="-14881"/>
                    <a:pt x="813645" y="1684"/>
                  </a:cubicBezTo>
                  <a:cubicBezTo>
                    <a:pt x="735236" y="18249"/>
                    <a:pt x="550810" y="260101"/>
                    <a:pt x="495593" y="266727"/>
                  </a:cubicBezTo>
                  <a:cubicBezTo>
                    <a:pt x="440376" y="273353"/>
                    <a:pt x="536454" y="32605"/>
                    <a:pt x="482341" y="41440"/>
                  </a:cubicBezTo>
                  <a:cubicBezTo>
                    <a:pt x="428228" y="50275"/>
                    <a:pt x="247115" y="254579"/>
                    <a:pt x="170915" y="319736"/>
                  </a:cubicBezTo>
                  <a:cubicBezTo>
                    <a:pt x="94715" y="384893"/>
                    <a:pt x="-26763" y="435692"/>
                    <a:pt x="5263" y="419127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9" name="フリーフォーム 1118">
              <a:extLst>
                <a:ext uri="{FF2B5EF4-FFF2-40B4-BE49-F238E27FC236}">
                  <a16:creationId xmlns:a16="http://schemas.microsoft.com/office/drawing/2014/main" id="{77851491-D433-59FB-D4AE-D029E83F59AE}"/>
                </a:ext>
              </a:extLst>
            </p:cNvPr>
            <p:cNvSpPr/>
            <p:nvPr/>
          </p:nvSpPr>
          <p:spPr>
            <a:xfrm>
              <a:off x="4278690" y="2897540"/>
              <a:ext cx="1738531" cy="525681"/>
            </a:xfrm>
            <a:custGeom>
              <a:avLst/>
              <a:gdLst>
                <a:gd name="connsiteX0" fmla="*/ 121032 w 1738531"/>
                <a:gd name="connsiteY0" fmla="*/ 468512 h 525681"/>
                <a:gd name="connsiteX1" fmla="*/ 1068562 w 1738531"/>
                <a:gd name="connsiteY1" fmla="*/ 123956 h 525681"/>
                <a:gd name="connsiteX2" fmla="*/ 1008927 w 1738531"/>
                <a:gd name="connsiteY2" fmla="*/ 11312 h 525681"/>
                <a:gd name="connsiteX3" fmla="*/ 1717919 w 1738531"/>
                <a:gd name="connsiteY3" fmla="*/ 369121 h 525681"/>
                <a:gd name="connsiteX4" fmla="*/ 1512510 w 1738531"/>
                <a:gd name="connsiteY4" fmla="*/ 263103 h 525681"/>
                <a:gd name="connsiteX5" fmla="*/ 1141449 w 1738531"/>
                <a:gd name="connsiteY5" fmla="*/ 84199 h 525681"/>
                <a:gd name="connsiteX6" fmla="*/ 803519 w 1738531"/>
                <a:gd name="connsiteY6" fmla="*/ 256477 h 525681"/>
                <a:gd name="connsiteX7" fmla="*/ 87901 w 1738531"/>
                <a:gd name="connsiteY7" fmla="*/ 508269 h 525681"/>
                <a:gd name="connsiteX8" fmla="*/ 121032 w 1738531"/>
                <a:gd name="connsiteY8" fmla="*/ 468512 h 525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38531" h="525681">
                  <a:moveTo>
                    <a:pt x="121032" y="468512"/>
                  </a:moveTo>
                  <a:cubicBezTo>
                    <a:pt x="284476" y="404460"/>
                    <a:pt x="920580" y="200156"/>
                    <a:pt x="1068562" y="123956"/>
                  </a:cubicBezTo>
                  <a:cubicBezTo>
                    <a:pt x="1216544" y="47756"/>
                    <a:pt x="900701" y="-29549"/>
                    <a:pt x="1008927" y="11312"/>
                  </a:cubicBezTo>
                  <a:cubicBezTo>
                    <a:pt x="1117153" y="52173"/>
                    <a:pt x="1633989" y="327156"/>
                    <a:pt x="1717919" y="369121"/>
                  </a:cubicBezTo>
                  <a:cubicBezTo>
                    <a:pt x="1801849" y="411086"/>
                    <a:pt x="1608588" y="310590"/>
                    <a:pt x="1512510" y="263103"/>
                  </a:cubicBezTo>
                  <a:cubicBezTo>
                    <a:pt x="1416432" y="215616"/>
                    <a:pt x="1259614" y="85303"/>
                    <a:pt x="1141449" y="84199"/>
                  </a:cubicBezTo>
                  <a:cubicBezTo>
                    <a:pt x="1023284" y="83095"/>
                    <a:pt x="979110" y="185799"/>
                    <a:pt x="803519" y="256477"/>
                  </a:cubicBezTo>
                  <a:cubicBezTo>
                    <a:pt x="627928" y="327155"/>
                    <a:pt x="202753" y="478452"/>
                    <a:pt x="87901" y="508269"/>
                  </a:cubicBezTo>
                  <a:cubicBezTo>
                    <a:pt x="-26951" y="538086"/>
                    <a:pt x="-42412" y="532564"/>
                    <a:pt x="121032" y="468512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0" name="フリーフォーム 1119">
              <a:extLst>
                <a:ext uri="{FF2B5EF4-FFF2-40B4-BE49-F238E27FC236}">
                  <a16:creationId xmlns:a16="http://schemas.microsoft.com/office/drawing/2014/main" id="{3B3389D8-0B0E-DEFC-0B64-3E58DEB71FE8}"/>
                </a:ext>
              </a:extLst>
            </p:cNvPr>
            <p:cNvSpPr/>
            <p:nvPr/>
          </p:nvSpPr>
          <p:spPr>
            <a:xfrm>
              <a:off x="5188227" y="3028061"/>
              <a:ext cx="1107986" cy="1418492"/>
            </a:xfrm>
            <a:custGeom>
              <a:avLst/>
              <a:gdLst>
                <a:gd name="connsiteX0" fmla="*/ 33130 w 1107986"/>
                <a:gd name="connsiteY0" fmla="*/ 139209 h 1418492"/>
                <a:gd name="connsiteX1" fmla="*/ 86138 w 1107986"/>
                <a:gd name="connsiteY1" fmla="*/ 159087 h 1418492"/>
                <a:gd name="connsiteX2" fmla="*/ 828260 w 1107986"/>
                <a:gd name="connsiteY2" fmla="*/ 735556 h 1418492"/>
                <a:gd name="connsiteX3" fmla="*/ 722243 w 1107986"/>
                <a:gd name="connsiteY3" fmla="*/ 583156 h 1418492"/>
                <a:gd name="connsiteX4" fmla="*/ 1027043 w 1107986"/>
                <a:gd name="connsiteY4" fmla="*/ 1066861 h 1418492"/>
                <a:gd name="connsiteX5" fmla="*/ 1106556 w 1107986"/>
                <a:gd name="connsiteY5" fmla="*/ 1418043 h 1418492"/>
                <a:gd name="connsiteX6" fmla="*/ 980660 w 1107986"/>
                <a:gd name="connsiteY6" fmla="*/ 1126496 h 1418492"/>
                <a:gd name="connsiteX7" fmla="*/ 675860 w 1107986"/>
                <a:gd name="connsiteY7" fmla="*/ 550026 h 1418492"/>
                <a:gd name="connsiteX8" fmla="*/ 318051 w 1107986"/>
                <a:gd name="connsiteY8" fmla="*/ 61 h 1418492"/>
                <a:gd name="connsiteX9" fmla="*/ 576469 w 1107986"/>
                <a:gd name="connsiteY9" fmla="*/ 583156 h 1418492"/>
                <a:gd name="connsiteX10" fmla="*/ 245164 w 1107986"/>
                <a:gd name="connsiteY10" fmla="*/ 298235 h 1418492"/>
                <a:gd name="connsiteX11" fmla="*/ 33130 w 1107986"/>
                <a:gd name="connsiteY11" fmla="*/ 139209 h 1418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07986" h="1418492">
                  <a:moveTo>
                    <a:pt x="33130" y="139209"/>
                  </a:moveTo>
                  <a:cubicBezTo>
                    <a:pt x="6626" y="116018"/>
                    <a:pt x="-46384" y="59696"/>
                    <a:pt x="86138" y="159087"/>
                  </a:cubicBezTo>
                  <a:cubicBezTo>
                    <a:pt x="218660" y="258478"/>
                    <a:pt x="722243" y="664878"/>
                    <a:pt x="828260" y="735556"/>
                  </a:cubicBezTo>
                  <a:cubicBezTo>
                    <a:pt x="934277" y="806234"/>
                    <a:pt x="689113" y="527939"/>
                    <a:pt x="722243" y="583156"/>
                  </a:cubicBezTo>
                  <a:cubicBezTo>
                    <a:pt x="755373" y="638373"/>
                    <a:pt x="962991" y="927713"/>
                    <a:pt x="1027043" y="1066861"/>
                  </a:cubicBezTo>
                  <a:cubicBezTo>
                    <a:pt x="1091095" y="1206009"/>
                    <a:pt x="1114286" y="1408104"/>
                    <a:pt x="1106556" y="1418043"/>
                  </a:cubicBezTo>
                  <a:cubicBezTo>
                    <a:pt x="1098826" y="1427982"/>
                    <a:pt x="1052443" y="1271165"/>
                    <a:pt x="980660" y="1126496"/>
                  </a:cubicBezTo>
                  <a:cubicBezTo>
                    <a:pt x="908877" y="981827"/>
                    <a:pt x="786295" y="737765"/>
                    <a:pt x="675860" y="550026"/>
                  </a:cubicBezTo>
                  <a:cubicBezTo>
                    <a:pt x="565425" y="362287"/>
                    <a:pt x="334616" y="-5461"/>
                    <a:pt x="318051" y="61"/>
                  </a:cubicBezTo>
                  <a:cubicBezTo>
                    <a:pt x="301486" y="5583"/>
                    <a:pt x="588617" y="533460"/>
                    <a:pt x="576469" y="583156"/>
                  </a:cubicBezTo>
                  <a:cubicBezTo>
                    <a:pt x="564321" y="632852"/>
                    <a:pt x="339034" y="374435"/>
                    <a:pt x="245164" y="298235"/>
                  </a:cubicBezTo>
                  <a:cubicBezTo>
                    <a:pt x="151294" y="222035"/>
                    <a:pt x="59634" y="162400"/>
                    <a:pt x="33130" y="139209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1" name="フリーフォーム 1120">
              <a:extLst>
                <a:ext uri="{FF2B5EF4-FFF2-40B4-BE49-F238E27FC236}">
                  <a16:creationId xmlns:a16="http://schemas.microsoft.com/office/drawing/2014/main" id="{02F66A4A-0476-8C1D-7116-67F411A6772B}"/>
                </a:ext>
              </a:extLst>
            </p:cNvPr>
            <p:cNvSpPr/>
            <p:nvPr/>
          </p:nvSpPr>
          <p:spPr>
            <a:xfrm>
              <a:off x="2779887" y="3357503"/>
              <a:ext cx="1656495" cy="2099707"/>
            </a:xfrm>
            <a:custGeom>
              <a:avLst/>
              <a:gdLst>
                <a:gd name="connsiteX0" fmla="*/ 1507191 w 1656495"/>
                <a:gd name="connsiteY0" fmla="*/ 147697 h 2099707"/>
                <a:gd name="connsiteX1" fmla="*/ 195226 w 1656495"/>
                <a:gd name="connsiteY1" fmla="*/ 1466288 h 2099707"/>
                <a:gd name="connsiteX2" fmla="*/ 354252 w 1656495"/>
                <a:gd name="connsiteY2" fmla="*/ 1519297 h 2099707"/>
                <a:gd name="connsiteX3" fmla="*/ 3070 w 1656495"/>
                <a:gd name="connsiteY3" fmla="*/ 1764462 h 2099707"/>
                <a:gd name="connsiteX4" fmla="*/ 592791 w 1656495"/>
                <a:gd name="connsiteY4" fmla="*/ 2049384 h 2099707"/>
                <a:gd name="connsiteX5" fmla="*/ 917470 w 1656495"/>
                <a:gd name="connsiteY5" fmla="*/ 2082514 h 2099707"/>
                <a:gd name="connsiteX6" fmla="*/ 639174 w 1656495"/>
                <a:gd name="connsiteY6" fmla="*/ 2089140 h 2099707"/>
                <a:gd name="connsiteX7" fmla="*/ 29574 w 1656495"/>
                <a:gd name="connsiteY7" fmla="*/ 1936740 h 2099707"/>
                <a:gd name="connsiteX8" fmla="*/ 268113 w 1656495"/>
                <a:gd name="connsiteY8" fmla="*/ 1910236 h 2099707"/>
                <a:gd name="connsiteX9" fmla="*/ 36200 w 1656495"/>
                <a:gd name="connsiteY9" fmla="*/ 1744584 h 2099707"/>
                <a:gd name="connsiteX10" fmla="*/ 440391 w 1656495"/>
                <a:gd name="connsiteY10" fmla="*/ 1128358 h 2099707"/>
                <a:gd name="connsiteX11" fmla="*/ 453643 w 1656495"/>
                <a:gd name="connsiteY11" fmla="*/ 1068723 h 2099707"/>
                <a:gd name="connsiteX12" fmla="*/ 957226 w 1656495"/>
                <a:gd name="connsiteY12" fmla="*/ 379610 h 2099707"/>
                <a:gd name="connsiteX13" fmla="*/ 128965 w 1656495"/>
                <a:gd name="connsiteY13" fmla="*/ 1294010 h 2099707"/>
                <a:gd name="connsiteX14" fmla="*/ 943974 w 1656495"/>
                <a:gd name="connsiteY14" fmla="*/ 505506 h 2099707"/>
                <a:gd name="connsiteX15" fmla="*/ 765070 w 1656495"/>
                <a:gd name="connsiteY15" fmla="*/ 750671 h 2099707"/>
                <a:gd name="connsiteX16" fmla="*/ 1540322 w 1656495"/>
                <a:gd name="connsiteY16" fmla="*/ 101314 h 2099707"/>
                <a:gd name="connsiteX17" fmla="*/ 1507191 w 1656495"/>
                <a:gd name="connsiteY17" fmla="*/ 147697 h 20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656495" h="2099707">
                  <a:moveTo>
                    <a:pt x="1507191" y="147697"/>
                  </a:moveTo>
                  <a:cubicBezTo>
                    <a:pt x="1283008" y="375193"/>
                    <a:pt x="387383" y="1237688"/>
                    <a:pt x="195226" y="1466288"/>
                  </a:cubicBezTo>
                  <a:cubicBezTo>
                    <a:pt x="3069" y="1694888"/>
                    <a:pt x="386278" y="1469601"/>
                    <a:pt x="354252" y="1519297"/>
                  </a:cubicBezTo>
                  <a:cubicBezTo>
                    <a:pt x="322226" y="1568993"/>
                    <a:pt x="-36686" y="1676114"/>
                    <a:pt x="3070" y="1764462"/>
                  </a:cubicBezTo>
                  <a:cubicBezTo>
                    <a:pt x="42826" y="1852810"/>
                    <a:pt x="440391" y="1996375"/>
                    <a:pt x="592791" y="2049384"/>
                  </a:cubicBezTo>
                  <a:cubicBezTo>
                    <a:pt x="745191" y="2102393"/>
                    <a:pt x="909739" y="2075888"/>
                    <a:pt x="917470" y="2082514"/>
                  </a:cubicBezTo>
                  <a:cubicBezTo>
                    <a:pt x="925200" y="2089140"/>
                    <a:pt x="787157" y="2113436"/>
                    <a:pt x="639174" y="2089140"/>
                  </a:cubicBezTo>
                  <a:cubicBezTo>
                    <a:pt x="491191" y="2064844"/>
                    <a:pt x="91418" y="1966557"/>
                    <a:pt x="29574" y="1936740"/>
                  </a:cubicBezTo>
                  <a:cubicBezTo>
                    <a:pt x="-32270" y="1906923"/>
                    <a:pt x="267009" y="1942262"/>
                    <a:pt x="268113" y="1910236"/>
                  </a:cubicBezTo>
                  <a:cubicBezTo>
                    <a:pt x="269217" y="1878210"/>
                    <a:pt x="7487" y="1874897"/>
                    <a:pt x="36200" y="1744584"/>
                  </a:cubicBezTo>
                  <a:cubicBezTo>
                    <a:pt x="64913" y="1614271"/>
                    <a:pt x="370817" y="1241001"/>
                    <a:pt x="440391" y="1128358"/>
                  </a:cubicBezTo>
                  <a:cubicBezTo>
                    <a:pt x="509965" y="1015715"/>
                    <a:pt x="367504" y="1193514"/>
                    <a:pt x="453643" y="1068723"/>
                  </a:cubicBezTo>
                  <a:cubicBezTo>
                    <a:pt x="539782" y="943932"/>
                    <a:pt x="1011339" y="342062"/>
                    <a:pt x="957226" y="379610"/>
                  </a:cubicBezTo>
                  <a:cubicBezTo>
                    <a:pt x="903113" y="417158"/>
                    <a:pt x="131174" y="1273027"/>
                    <a:pt x="128965" y="1294010"/>
                  </a:cubicBezTo>
                  <a:cubicBezTo>
                    <a:pt x="126756" y="1314993"/>
                    <a:pt x="837956" y="596063"/>
                    <a:pt x="943974" y="505506"/>
                  </a:cubicBezTo>
                  <a:cubicBezTo>
                    <a:pt x="1049992" y="414949"/>
                    <a:pt x="665679" y="818036"/>
                    <a:pt x="765070" y="750671"/>
                  </a:cubicBezTo>
                  <a:cubicBezTo>
                    <a:pt x="864461" y="683306"/>
                    <a:pt x="1411113" y="205123"/>
                    <a:pt x="1540322" y="101314"/>
                  </a:cubicBezTo>
                  <a:cubicBezTo>
                    <a:pt x="1669531" y="-2495"/>
                    <a:pt x="1731374" y="-79799"/>
                    <a:pt x="1507191" y="147697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2" name="フリーフォーム 1121">
              <a:extLst>
                <a:ext uri="{FF2B5EF4-FFF2-40B4-BE49-F238E27FC236}">
                  <a16:creationId xmlns:a16="http://schemas.microsoft.com/office/drawing/2014/main" id="{28D1AC81-0E22-214B-A797-64E8BF48D3E1}"/>
                </a:ext>
              </a:extLst>
            </p:cNvPr>
            <p:cNvSpPr/>
            <p:nvPr/>
          </p:nvSpPr>
          <p:spPr>
            <a:xfrm>
              <a:off x="3197960" y="4306936"/>
              <a:ext cx="753685" cy="1023657"/>
            </a:xfrm>
            <a:custGeom>
              <a:avLst/>
              <a:gdLst>
                <a:gd name="connsiteX0" fmla="*/ 413257 w 753685"/>
                <a:gd name="connsiteY0" fmla="*/ 33151 h 1023657"/>
                <a:gd name="connsiteX1" fmla="*/ 506023 w 753685"/>
                <a:gd name="connsiteY1" fmla="*/ 238560 h 1023657"/>
                <a:gd name="connsiteX2" fmla="*/ 2440 w 753685"/>
                <a:gd name="connsiteY2" fmla="*/ 828281 h 1023657"/>
                <a:gd name="connsiteX3" fmla="*/ 307240 w 753685"/>
                <a:gd name="connsiteY3" fmla="*/ 682507 h 1023657"/>
                <a:gd name="connsiteX4" fmla="*/ 141588 w 753685"/>
                <a:gd name="connsiteY4" fmla="*/ 1000560 h 1023657"/>
                <a:gd name="connsiteX5" fmla="*/ 499397 w 753685"/>
                <a:gd name="connsiteY5" fmla="*/ 768647 h 1023657"/>
                <a:gd name="connsiteX6" fmla="*/ 327118 w 753685"/>
                <a:gd name="connsiteY6" fmla="*/ 1020438 h 1023657"/>
                <a:gd name="connsiteX7" fmla="*/ 691553 w 753685"/>
                <a:gd name="connsiteY7" fmla="*/ 549986 h 1023657"/>
                <a:gd name="connsiteX8" fmla="*/ 751188 w 753685"/>
                <a:gd name="connsiteY8" fmla="*/ 21 h 1023657"/>
                <a:gd name="connsiteX9" fmla="*/ 665049 w 753685"/>
                <a:gd name="connsiteY9" fmla="*/ 569864 h 1023657"/>
                <a:gd name="connsiteX10" fmla="*/ 307240 w 753685"/>
                <a:gd name="connsiteY10" fmla="*/ 821655 h 1023657"/>
                <a:gd name="connsiteX11" fmla="*/ 406631 w 753685"/>
                <a:gd name="connsiteY11" fmla="*/ 602994 h 1023657"/>
                <a:gd name="connsiteX12" fmla="*/ 81953 w 753685"/>
                <a:gd name="connsiteY12" fmla="*/ 748768 h 1023657"/>
                <a:gd name="connsiteX13" fmla="*/ 446388 w 753685"/>
                <a:gd name="connsiteY13" fmla="*/ 284942 h 1023657"/>
                <a:gd name="connsiteX14" fmla="*/ 413257 w 753685"/>
                <a:gd name="connsiteY14" fmla="*/ 33151 h 1023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53685" h="1023657">
                  <a:moveTo>
                    <a:pt x="413257" y="33151"/>
                  </a:moveTo>
                  <a:cubicBezTo>
                    <a:pt x="423196" y="25421"/>
                    <a:pt x="574492" y="106038"/>
                    <a:pt x="506023" y="238560"/>
                  </a:cubicBezTo>
                  <a:cubicBezTo>
                    <a:pt x="437554" y="371082"/>
                    <a:pt x="35570" y="754290"/>
                    <a:pt x="2440" y="828281"/>
                  </a:cubicBezTo>
                  <a:cubicBezTo>
                    <a:pt x="-30691" y="902272"/>
                    <a:pt x="284049" y="653794"/>
                    <a:pt x="307240" y="682507"/>
                  </a:cubicBezTo>
                  <a:cubicBezTo>
                    <a:pt x="330431" y="711220"/>
                    <a:pt x="109562" y="986203"/>
                    <a:pt x="141588" y="1000560"/>
                  </a:cubicBezTo>
                  <a:cubicBezTo>
                    <a:pt x="173614" y="1014917"/>
                    <a:pt x="468475" y="765334"/>
                    <a:pt x="499397" y="768647"/>
                  </a:cubicBezTo>
                  <a:cubicBezTo>
                    <a:pt x="530319" y="771960"/>
                    <a:pt x="295092" y="1056882"/>
                    <a:pt x="327118" y="1020438"/>
                  </a:cubicBezTo>
                  <a:cubicBezTo>
                    <a:pt x="359144" y="983995"/>
                    <a:pt x="620875" y="720056"/>
                    <a:pt x="691553" y="549986"/>
                  </a:cubicBezTo>
                  <a:cubicBezTo>
                    <a:pt x="762231" y="379917"/>
                    <a:pt x="755605" y="-3292"/>
                    <a:pt x="751188" y="21"/>
                  </a:cubicBezTo>
                  <a:cubicBezTo>
                    <a:pt x="746771" y="3334"/>
                    <a:pt x="739040" y="432925"/>
                    <a:pt x="665049" y="569864"/>
                  </a:cubicBezTo>
                  <a:cubicBezTo>
                    <a:pt x="591058" y="706803"/>
                    <a:pt x="350310" y="816133"/>
                    <a:pt x="307240" y="821655"/>
                  </a:cubicBezTo>
                  <a:cubicBezTo>
                    <a:pt x="264170" y="827177"/>
                    <a:pt x="444179" y="615142"/>
                    <a:pt x="406631" y="602994"/>
                  </a:cubicBezTo>
                  <a:cubicBezTo>
                    <a:pt x="369083" y="590846"/>
                    <a:pt x="75327" y="801777"/>
                    <a:pt x="81953" y="748768"/>
                  </a:cubicBezTo>
                  <a:cubicBezTo>
                    <a:pt x="88579" y="695759"/>
                    <a:pt x="388962" y="399794"/>
                    <a:pt x="446388" y="284942"/>
                  </a:cubicBezTo>
                  <a:cubicBezTo>
                    <a:pt x="503814" y="170090"/>
                    <a:pt x="403318" y="40881"/>
                    <a:pt x="413257" y="3315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3" name="フリーフォーム 1122">
              <a:extLst>
                <a:ext uri="{FF2B5EF4-FFF2-40B4-BE49-F238E27FC236}">
                  <a16:creationId xmlns:a16="http://schemas.microsoft.com/office/drawing/2014/main" id="{B5BBF218-8BEB-FF13-F0BA-1D1B09E7F736}"/>
                </a:ext>
              </a:extLst>
            </p:cNvPr>
            <p:cNvSpPr/>
            <p:nvPr/>
          </p:nvSpPr>
          <p:spPr>
            <a:xfrm>
              <a:off x="3640242" y="3549519"/>
              <a:ext cx="1210554" cy="1974376"/>
            </a:xfrm>
            <a:custGeom>
              <a:avLst/>
              <a:gdLst>
                <a:gd name="connsiteX0" fmla="*/ 1077532 w 1210554"/>
                <a:gd name="connsiteY0" fmla="*/ 2064 h 1974376"/>
                <a:gd name="connsiteX1" fmla="*/ 759480 w 1210554"/>
                <a:gd name="connsiteY1" fmla="*/ 704429 h 1974376"/>
                <a:gd name="connsiteX2" fmla="*/ 892001 w 1210554"/>
                <a:gd name="connsiteY2" fmla="*/ 969472 h 1974376"/>
                <a:gd name="connsiteX3" fmla="*/ 342036 w 1210554"/>
                <a:gd name="connsiteY3" fmla="*/ 1618829 h 1974376"/>
                <a:gd name="connsiteX4" fmla="*/ 640210 w 1210554"/>
                <a:gd name="connsiteY4" fmla="*/ 1466429 h 1974376"/>
                <a:gd name="connsiteX5" fmla="*/ 4106 w 1210554"/>
                <a:gd name="connsiteY5" fmla="*/ 1970011 h 1974376"/>
                <a:gd name="connsiteX6" fmla="*/ 408297 w 1210554"/>
                <a:gd name="connsiteY6" fmla="*/ 1678464 h 1974376"/>
                <a:gd name="connsiteX7" fmla="*/ 1210054 w 1210554"/>
                <a:gd name="connsiteY7" fmla="*/ 1128498 h 1974376"/>
                <a:gd name="connsiteX8" fmla="*/ 534193 w 1210554"/>
                <a:gd name="connsiteY8" fmla="*/ 1499559 h 1974376"/>
                <a:gd name="connsiteX9" fmla="*/ 898628 w 1210554"/>
                <a:gd name="connsiteY9" fmla="*/ 1042359 h 1974376"/>
                <a:gd name="connsiteX10" fmla="*/ 1190175 w 1210554"/>
                <a:gd name="connsiteY10" fmla="*/ 631542 h 1974376"/>
                <a:gd name="connsiteX11" fmla="*/ 812488 w 1210554"/>
                <a:gd name="connsiteY11" fmla="*/ 863455 h 1974376"/>
                <a:gd name="connsiteX12" fmla="*/ 838993 w 1210554"/>
                <a:gd name="connsiteY12" fmla="*/ 591785 h 1974376"/>
                <a:gd name="connsiteX13" fmla="*/ 613706 w 1210554"/>
                <a:gd name="connsiteY13" fmla="*/ 903211 h 1974376"/>
                <a:gd name="connsiteX14" fmla="*/ 878749 w 1210554"/>
                <a:gd name="connsiteY14" fmla="*/ 386377 h 1974376"/>
                <a:gd name="connsiteX15" fmla="*/ 779358 w 1210554"/>
                <a:gd name="connsiteY15" fmla="*/ 485768 h 1974376"/>
                <a:gd name="connsiteX16" fmla="*/ 1077532 w 1210554"/>
                <a:gd name="connsiteY16" fmla="*/ 2064 h 1974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10554" h="1974376">
                  <a:moveTo>
                    <a:pt x="1077532" y="2064"/>
                  </a:moveTo>
                  <a:cubicBezTo>
                    <a:pt x="1074219" y="38508"/>
                    <a:pt x="790402" y="543194"/>
                    <a:pt x="759480" y="704429"/>
                  </a:cubicBezTo>
                  <a:cubicBezTo>
                    <a:pt x="728558" y="865664"/>
                    <a:pt x="961575" y="817072"/>
                    <a:pt x="892001" y="969472"/>
                  </a:cubicBezTo>
                  <a:cubicBezTo>
                    <a:pt x="822427" y="1121872"/>
                    <a:pt x="384001" y="1536003"/>
                    <a:pt x="342036" y="1618829"/>
                  </a:cubicBezTo>
                  <a:cubicBezTo>
                    <a:pt x="300071" y="1701655"/>
                    <a:pt x="696532" y="1407899"/>
                    <a:pt x="640210" y="1466429"/>
                  </a:cubicBezTo>
                  <a:cubicBezTo>
                    <a:pt x="583888" y="1524959"/>
                    <a:pt x="42758" y="1934672"/>
                    <a:pt x="4106" y="1970011"/>
                  </a:cubicBezTo>
                  <a:cubicBezTo>
                    <a:pt x="-34546" y="2005350"/>
                    <a:pt x="207306" y="1818716"/>
                    <a:pt x="408297" y="1678464"/>
                  </a:cubicBezTo>
                  <a:cubicBezTo>
                    <a:pt x="609288" y="1538212"/>
                    <a:pt x="1189071" y="1158316"/>
                    <a:pt x="1210054" y="1128498"/>
                  </a:cubicBezTo>
                  <a:cubicBezTo>
                    <a:pt x="1231037" y="1098680"/>
                    <a:pt x="586097" y="1513916"/>
                    <a:pt x="534193" y="1499559"/>
                  </a:cubicBezTo>
                  <a:cubicBezTo>
                    <a:pt x="482289" y="1485203"/>
                    <a:pt x="789298" y="1187029"/>
                    <a:pt x="898628" y="1042359"/>
                  </a:cubicBezTo>
                  <a:cubicBezTo>
                    <a:pt x="1007958" y="897690"/>
                    <a:pt x="1204532" y="661359"/>
                    <a:pt x="1190175" y="631542"/>
                  </a:cubicBezTo>
                  <a:cubicBezTo>
                    <a:pt x="1175818" y="601725"/>
                    <a:pt x="871018" y="870081"/>
                    <a:pt x="812488" y="863455"/>
                  </a:cubicBezTo>
                  <a:cubicBezTo>
                    <a:pt x="753958" y="856829"/>
                    <a:pt x="872123" y="585159"/>
                    <a:pt x="838993" y="591785"/>
                  </a:cubicBezTo>
                  <a:cubicBezTo>
                    <a:pt x="805863" y="598411"/>
                    <a:pt x="607080" y="937446"/>
                    <a:pt x="613706" y="903211"/>
                  </a:cubicBezTo>
                  <a:cubicBezTo>
                    <a:pt x="620332" y="868976"/>
                    <a:pt x="851140" y="455951"/>
                    <a:pt x="878749" y="386377"/>
                  </a:cubicBezTo>
                  <a:cubicBezTo>
                    <a:pt x="906358" y="316803"/>
                    <a:pt x="746228" y="548716"/>
                    <a:pt x="779358" y="485768"/>
                  </a:cubicBezTo>
                  <a:cubicBezTo>
                    <a:pt x="812488" y="422820"/>
                    <a:pt x="1080845" y="-34380"/>
                    <a:pt x="1077532" y="2064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4" name="フリーフォーム 1123">
              <a:extLst>
                <a:ext uri="{FF2B5EF4-FFF2-40B4-BE49-F238E27FC236}">
                  <a16:creationId xmlns:a16="http://schemas.microsoft.com/office/drawing/2014/main" id="{5E935411-647B-9BD6-D8A7-7DA0332B106A}"/>
                </a:ext>
              </a:extLst>
            </p:cNvPr>
            <p:cNvSpPr/>
            <p:nvPr/>
          </p:nvSpPr>
          <p:spPr>
            <a:xfrm>
              <a:off x="3064083" y="6700182"/>
              <a:ext cx="305435" cy="670068"/>
            </a:xfrm>
            <a:custGeom>
              <a:avLst/>
              <a:gdLst>
                <a:gd name="connsiteX0" fmla="*/ 14397 w 305435"/>
                <a:gd name="connsiteY0" fmla="*/ 28278 h 670068"/>
                <a:gd name="connsiteX1" fmla="*/ 29637 w 305435"/>
                <a:gd name="connsiteY1" fmla="*/ 89238 h 670068"/>
                <a:gd name="connsiteX2" fmla="*/ 143937 w 305435"/>
                <a:gd name="connsiteY2" fmla="*/ 401658 h 670068"/>
                <a:gd name="connsiteX3" fmla="*/ 303957 w 305435"/>
                <a:gd name="connsiteY3" fmla="*/ 668358 h 670068"/>
                <a:gd name="connsiteX4" fmla="*/ 212517 w 305435"/>
                <a:gd name="connsiteY4" fmla="*/ 493098 h 670068"/>
                <a:gd name="connsiteX5" fmla="*/ 14397 w 305435"/>
                <a:gd name="connsiteY5" fmla="*/ 28278 h 670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5435" h="670068">
                  <a:moveTo>
                    <a:pt x="14397" y="28278"/>
                  </a:moveTo>
                  <a:cubicBezTo>
                    <a:pt x="-16083" y="-39032"/>
                    <a:pt x="8047" y="27008"/>
                    <a:pt x="29637" y="89238"/>
                  </a:cubicBezTo>
                  <a:cubicBezTo>
                    <a:pt x="51227" y="151468"/>
                    <a:pt x="98217" y="305138"/>
                    <a:pt x="143937" y="401658"/>
                  </a:cubicBezTo>
                  <a:cubicBezTo>
                    <a:pt x="189657" y="498178"/>
                    <a:pt x="292527" y="653118"/>
                    <a:pt x="303957" y="668358"/>
                  </a:cubicBezTo>
                  <a:cubicBezTo>
                    <a:pt x="315387" y="683598"/>
                    <a:pt x="258237" y="594698"/>
                    <a:pt x="212517" y="493098"/>
                  </a:cubicBezTo>
                  <a:cubicBezTo>
                    <a:pt x="166797" y="391498"/>
                    <a:pt x="44877" y="95588"/>
                    <a:pt x="14397" y="28278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5" name="フリーフォーム 1124">
              <a:extLst>
                <a:ext uri="{FF2B5EF4-FFF2-40B4-BE49-F238E27FC236}">
                  <a16:creationId xmlns:a16="http://schemas.microsoft.com/office/drawing/2014/main" id="{974EAB53-D404-B6A7-B78C-5EF52E1DDBA8}"/>
                </a:ext>
              </a:extLst>
            </p:cNvPr>
            <p:cNvSpPr/>
            <p:nvPr/>
          </p:nvSpPr>
          <p:spPr>
            <a:xfrm>
              <a:off x="5261109" y="6646829"/>
              <a:ext cx="250154" cy="716590"/>
            </a:xfrm>
            <a:custGeom>
              <a:avLst/>
              <a:gdLst>
                <a:gd name="connsiteX0" fmla="*/ 248151 w 250154"/>
                <a:gd name="connsiteY0" fmla="*/ 5431 h 716590"/>
                <a:gd name="connsiteX1" fmla="*/ 80511 w 250154"/>
                <a:gd name="connsiteY1" fmla="*/ 569311 h 716590"/>
                <a:gd name="connsiteX2" fmla="*/ 4311 w 250154"/>
                <a:gd name="connsiteY2" fmla="*/ 706471 h 716590"/>
                <a:gd name="connsiteX3" fmla="*/ 202431 w 250154"/>
                <a:gd name="connsiteY3" fmla="*/ 363571 h 716590"/>
                <a:gd name="connsiteX4" fmla="*/ 171951 w 250154"/>
                <a:gd name="connsiteY4" fmla="*/ 287371 h 716590"/>
                <a:gd name="connsiteX5" fmla="*/ 248151 w 250154"/>
                <a:gd name="connsiteY5" fmla="*/ 5431 h 716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0154" h="716590">
                  <a:moveTo>
                    <a:pt x="248151" y="5431"/>
                  </a:moveTo>
                  <a:cubicBezTo>
                    <a:pt x="232911" y="52421"/>
                    <a:pt x="121151" y="452471"/>
                    <a:pt x="80511" y="569311"/>
                  </a:cubicBezTo>
                  <a:cubicBezTo>
                    <a:pt x="39871" y="686151"/>
                    <a:pt x="-16009" y="740761"/>
                    <a:pt x="4311" y="706471"/>
                  </a:cubicBezTo>
                  <a:cubicBezTo>
                    <a:pt x="24631" y="672181"/>
                    <a:pt x="174491" y="433421"/>
                    <a:pt x="202431" y="363571"/>
                  </a:cubicBezTo>
                  <a:cubicBezTo>
                    <a:pt x="230371" y="293721"/>
                    <a:pt x="156711" y="344521"/>
                    <a:pt x="171951" y="287371"/>
                  </a:cubicBezTo>
                  <a:cubicBezTo>
                    <a:pt x="187191" y="230221"/>
                    <a:pt x="263391" y="-41559"/>
                    <a:pt x="248151" y="543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6" name="フリーフォーム 1125">
              <a:extLst>
                <a:ext uri="{FF2B5EF4-FFF2-40B4-BE49-F238E27FC236}">
                  <a16:creationId xmlns:a16="http://schemas.microsoft.com/office/drawing/2014/main" id="{58E926D1-1FA5-374B-E829-C69AB0DABBEC}"/>
                </a:ext>
              </a:extLst>
            </p:cNvPr>
            <p:cNvSpPr/>
            <p:nvPr/>
          </p:nvSpPr>
          <p:spPr>
            <a:xfrm>
              <a:off x="5635696" y="5852180"/>
              <a:ext cx="65845" cy="943226"/>
            </a:xfrm>
            <a:custGeom>
              <a:avLst/>
              <a:gdLst>
                <a:gd name="connsiteX0" fmla="*/ 48824 w 65845"/>
                <a:gd name="connsiteY0" fmla="*/ 7600 h 943226"/>
                <a:gd name="connsiteX1" fmla="*/ 41204 w 65845"/>
                <a:gd name="connsiteY1" fmla="*/ 601960 h 943226"/>
                <a:gd name="connsiteX2" fmla="*/ 48824 w 65845"/>
                <a:gd name="connsiteY2" fmla="*/ 495280 h 943226"/>
                <a:gd name="connsiteX3" fmla="*/ 3104 w 65845"/>
                <a:gd name="connsiteY3" fmla="*/ 929620 h 943226"/>
                <a:gd name="connsiteX4" fmla="*/ 10724 w 65845"/>
                <a:gd name="connsiteY4" fmla="*/ 784840 h 943226"/>
                <a:gd name="connsiteX5" fmla="*/ 64064 w 65845"/>
                <a:gd name="connsiteY5" fmla="*/ 297160 h 943226"/>
                <a:gd name="connsiteX6" fmla="*/ 48824 w 65845"/>
                <a:gd name="connsiteY6" fmla="*/ 7600 h 943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845" h="943226">
                  <a:moveTo>
                    <a:pt x="48824" y="7600"/>
                  </a:moveTo>
                  <a:cubicBezTo>
                    <a:pt x="45014" y="58400"/>
                    <a:pt x="41204" y="520680"/>
                    <a:pt x="41204" y="601960"/>
                  </a:cubicBezTo>
                  <a:cubicBezTo>
                    <a:pt x="41204" y="683240"/>
                    <a:pt x="55174" y="440670"/>
                    <a:pt x="48824" y="495280"/>
                  </a:cubicBezTo>
                  <a:cubicBezTo>
                    <a:pt x="42474" y="549890"/>
                    <a:pt x="9454" y="881360"/>
                    <a:pt x="3104" y="929620"/>
                  </a:cubicBezTo>
                  <a:cubicBezTo>
                    <a:pt x="-3246" y="977880"/>
                    <a:pt x="564" y="890250"/>
                    <a:pt x="10724" y="784840"/>
                  </a:cubicBezTo>
                  <a:cubicBezTo>
                    <a:pt x="20884" y="679430"/>
                    <a:pt x="56444" y="421620"/>
                    <a:pt x="64064" y="297160"/>
                  </a:cubicBezTo>
                  <a:cubicBezTo>
                    <a:pt x="71684" y="172700"/>
                    <a:pt x="52634" y="-43200"/>
                    <a:pt x="48824" y="760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7" name="フリーフォーム 1126">
              <a:extLst>
                <a:ext uri="{FF2B5EF4-FFF2-40B4-BE49-F238E27FC236}">
                  <a16:creationId xmlns:a16="http://schemas.microsoft.com/office/drawing/2014/main" id="{FFD3A8AB-1040-3F29-EDC7-642574DEB4C0}"/>
                </a:ext>
              </a:extLst>
            </p:cNvPr>
            <p:cNvSpPr/>
            <p:nvPr/>
          </p:nvSpPr>
          <p:spPr>
            <a:xfrm>
              <a:off x="3709812" y="6835086"/>
              <a:ext cx="107825" cy="205898"/>
            </a:xfrm>
            <a:custGeom>
              <a:avLst/>
              <a:gdLst>
                <a:gd name="connsiteX0" fmla="*/ 107808 w 107825"/>
                <a:gd name="connsiteY0" fmla="*/ 54 h 205898"/>
                <a:gd name="connsiteX1" fmla="*/ 23988 w 107825"/>
                <a:gd name="connsiteY1" fmla="*/ 129594 h 205898"/>
                <a:gd name="connsiteX2" fmla="*/ 1128 w 107825"/>
                <a:gd name="connsiteY2" fmla="*/ 205794 h 205898"/>
                <a:gd name="connsiteX3" fmla="*/ 16368 w 107825"/>
                <a:gd name="connsiteY3" fmla="*/ 114354 h 205898"/>
                <a:gd name="connsiteX4" fmla="*/ 107808 w 107825"/>
                <a:gd name="connsiteY4" fmla="*/ 54 h 205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825" h="205898">
                  <a:moveTo>
                    <a:pt x="107808" y="54"/>
                  </a:moveTo>
                  <a:cubicBezTo>
                    <a:pt x="109078" y="2594"/>
                    <a:pt x="41768" y="95304"/>
                    <a:pt x="23988" y="129594"/>
                  </a:cubicBezTo>
                  <a:cubicBezTo>
                    <a:pt x="6208" y="163884"/>
                    <a:pt x="2398" y="208334"/>
                    <a:pt x="1128" y="205794"/>
                  </a:cubicBezTo>
                  <a:cubicBezTo>
                    <a:pt x="-142" y="203254"/>
                    <a:pt x="-3952" y="143564"/>
                    <a:pt x="16368" y="114354"/>
                  </a:cubicBezTo>
                  <a:cubicBezTo>
                    <a:pt x="36688" y="85144"/>
                    <a:pt x="106538" y="-2486"/>
                    <a:pt x="107808" y="54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8" name="フリーフォーム 1127">
              <a:extLst>
                <a:ext uri="{FF2B5EF4-FFF2-40B4-BE49-F238E27FC236}">
                  <a16:creationId xmlns:a16="http://schemas.microsoft.com/office/drawing/2014/main" id="{DD563586-89CB-F1D0-17BF-EC33A80EC67F}"/>
                </a:ext>
              </a:extLst>
            </p:cNvPr>
            <p:cNvSpPr/>
            <p:nvPr/>
          </p:nvSpPr>
          <p:spPr>
            <a:xfrm>
              <a:off x="4929260" y="6643672"/>
              <a:ext cx="256720" cy="299622"/>
            </a:xfrm>
            <a:custGeom>
              <a:avLst/>
              <a:gdLst>
                <a:gd name="connsiteX0" fmla="*/ 880 w 256720"/>
                <a:gd name="connsiteY0" fmla="*/ 968 h 299622"/>
                <a:gd name="connsiteX1" fmla="*/ 153280 w 256720"/>
                <a:gd name="connsiteY1" fmla="*/ 122888 h 299622"/>
                <a:gd name="connsiteX2" fmla="*/ 221860 w 256720"/>
                <a:gd name="connsiteY2" fmla="*/ 244808 h 299622"/>
                <a:gd name="connsiteX3" fmla="*/ 252340 w 256720"/>
                <a:gd name="connsiteY3" fmla="*/ 298148 h 299622"/>
                <a:gd name="connsiteX4" fmla="*/ 229480 w 256720"/>
                <a:gd name="connsiteY4" fmla="*/ 191468 h 299622"/>
                <a:gd name="connsiteX5" fmla="*/ 880 w 256720"/>
                <a:gd name="connsiteY5" fmla="*/ 968 h 299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6720" h="299622">
                  <a:moveTo>
                    <a:pt x="880" y="968"/>
                  </a:moveTo>
                  <a:cubicBezTo>
                    <a:pt x="-11820" y="-10462"/>
                    <a:pt x="116450" y="82248"/>
                    <a:pt x="153280" y="122888"/>
                  </a:cubicBezTo>
                  <a:cubicBezTo>
                    <a:pt x="190110" y="163528"/>
                    <a:pt x="205350" y="215598"/>
                    <a:pt x="221860" y="244808"/>
                  </a:cubicBezTo>
                  <a:cubicBezTo>
                    <a:pt x="238370" y="274018"/>
                    <a:pt x="251070" y="307038"/>
                    <a:pt x="252340" y="298148"/>
                  </a:cubicBezTo>
                  <a:cubicBezTo>
                    <a:pt x="253610" y="289258"/>
                    <a:pt x="270120" y="234648"/>
                    <a:pt x="229480" y="191468"/>
                  </a:cubicBezTo>
                  <a:cubicBezTo>
                    <a:pt x="188840" y="148288"/>
                    <a:pt x="13580" y="12398"/>
                    <a:pt x="880" y="968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9" name="フリーフォーム 1128">
              <a:extLst>
                <a:ext uri="{FF2B5EF4-FFF2-40B4-BE49-F238E27FC236}">
                  <a16:creationId xmlns:a16="http://schemas.microsoft.com/office/drawing/2014/main" id="{645A6577-17F3-22DA-3997-3075C7FF4495}"/>
                </a:ext>
              </a:extLst>
            </p:cNvPr>
            <p:cNvSpPr/>
            <p:nvPr/>
          </p:nvSpPr>
          <p:spPr>
            <a:xfrm>
              <a:off x="5558560" y="7084368"/>
              <a:ext cx="19989" cy="292745"/>
            </a:xfrm>
            <a:custGeom>
              <a:avLst/>
              <a:gdLst>
                <a:gd name="connsiteX0" fmla="*/ 7215 w 19989"/>
                <a:gd name="connsiteY0" fmla="*/ 5407 h 292745"/>
                <a:gd name="connsiteX1" fmla="*/ 19915 w 19989"/>
                <a:gd name="connsiteY1" fmla="*/ 291157 h 292745"/>
                <a:gd name="connsiteX2" fmla="*/ 865 w 19989"/>
                <a:gd name="connsiteY2" fmla="*/ 116532 h 292745"/>
                <a:gd name="connsiteX3" fmla="*/ 7215 w 19989"/>
                <a:gd name="connsiteY3" fmla="*/ 5407 h 292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989" h="292745">
                  <a:moveTo>
                    <a:pt x="7215" y="5407"/>
                  </a:moveTo>
                  <a:cubicBezTo>
                    <a:pt x="10390" y="34511"/>
                    <a:pt x="20973" y="272636"/>
                    <a:pt x="19915" y="291157"/>
                  </a:cubicBezTo>
                  <a:cubicBezTo>
                    <a:pt x="18857" y="309678"/>
                    <a:pt x="4040" y="160982"/>
                    <a:pt x="865" y="116532"/>
                  </a:cubicBezTo>
                  <a:cubicBezTo>
                    <a:pt x="-2310" y="72082"/>
                    <a:pt x="4040" y="-23697"/>
                    <a:pt x="7215" y="540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0" name="フリーフォーム 1129">
              <a:extLst>
                <a:ext uri="{FF2B5EF4-FFF2-40B4-BE49-F238E27FC236}">
                  <a16:creationId xmlns:a16="http://schemas.microsoft.com/office/drawing/2014/main" id="{1A495EC3-BD89-FD81-ED9D-15C6F15F4DF9}"/>
                </a:ext>
              </a:extLst>
            </p:cNvPr>
            <p:cNvSpPr/>
            <p:nvPr/>
          </p:nvSpPr>
          <p:spPr>
            <a:xfrm>
              <a:off x="3457533" y="7607287"/>
              <a:ext cx="1008035" cy="968299"/>
            </a:xfrm>
            <a:custGeom>
              <a:avLst/>
              <a:gdLst>
                <a:gd name="connsiteX0" fmla="*/ 42 w 1008035"/>
                <a:gd name="connsiteY0" fmla="*/ 13 h 968299"/>
                <a:gd name="connsiteX1" fmla="*/ 371517 w 1008035"/>
                <a:gd name="connsiteY1" fmla="*/ 396888 h 968299"/>
                <a:gd name="connsiteX2" fmla="*/ 355642 w 1008035"/>
                <a:gd name="connsiteY2" fmla="*/ 352438 h 968299"/>
                <a:gd name="connsiteX3" fmla="*/ 638217 w 1008035"/>
                <a:gd name="connsiteY3" fmla="*/ 628663 h 968299"/>
                <a:gd name="connsiteX4" fmla="*/ 974767 w 1008035"/>
                <a:gd name="connsiteY4" fmla="*/ 942988 h 968299"/>
                <a:gd name="connsiteX5" fmla="*/ 930317 w 1008035"/>
                <a:gd name="connsiteY5" fmla="*/ 885838 h 968299"/>
                <a:gd name="connsiteX6" fmla="*/ 396917 w 1008035"/>
                <a:gd name="connsiteY6" fmla="*/ 384188 h 968299"/>
                <a:gd name="connsiteX7" fmla="*/ 42 w 1008035"/>
                <a:gd name="connsiteY7" fmla="*/ 13 h 968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8035" h="968299">
                  <a:moveTo>
                    <a:pt x="42" y="13"/>
                  </a:moveTo>
                  <a:cubicBezTo>
                    <a:pt x="-4191" y="2130"/>
                    <a:pt x="312250" y="338151"/>
                    <a:pt x="371517" y="396888"/>
                  </a:cubicBezTo>
                  <a:cubicBezTo>
                    <a:pt x="430784" y="455625"/>
                    <a:pt x="311192" y="313809"/>
                    <a:pt x="355642" y="352438"/>
                  </a:cubicBezTo>
                  <a:cubicBezTo>
                    <a:pt x="400092" y="391067"/>
                    <a:pt x="535030" y="530238"/>
                    <a:pt x="638217" y="628663"/>
                  </a:cubicBezTo>
                  <a:cubicBezTo>
                    <a:pt x="741405" y="727088"/>
                    <a:pt x="926084" y="900126"/>
                    <a:pt x="974767" y="942988"/>
                  </a:cubicBezTo>
                  <a:cubicBezTo>
                    <a:pt x="1023450" y="985850"/>
                    <a:pt x="1026625" y="978971"/>
                    <a:pt x="930317" y="885838"/>
                  </a:cubicBezTo>
                  <a:cubicBezTo>
                    <a:pt x="834009" y="792705"/>
                    <a:pt x="547729" y="529180"/>
                    <a:pt x="396917" y="384188"/>
                  </a:cubicBezTo>
                  <a:cubicBezTo>
                    <a:pt x="246105" y="239196"/>
                    <a:pt x="4275" y="-2104"/>
                    <a:pt x="42" y="1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1" name="フリーフォーム 1130">
              <a:extLst>
                <a:ext uri="{FF2B5EF4-FFF2-40B4-BE49-F238E27FC236}">
                  <a16:creationId xmlns:a16="http://schemas.microsoft.com/office/drawing/2014/main" id="{636F9AAE-8967-0FF6-4EA5-1147EF0A3704}"/>
                </a:ext>
              </a:extLst>
            </p:cNvPr>
            <p:cNvSpPr/>
            <p:nvPr/>
          </p:nvSpPr>
          <p:spPr>
            <a:xfrm>
              <a:off x="5298316" y="7283303"/>
              <a:ext cx="324918" cy="370181"/>
            </a:xfrm>
            <a:custGeom>
              <a:avLst/>
              <a:gdLst>
                <a:gd name="connsiteX0" fmla="*/ 324609 w 324918"/>
                <a:gd name="connsiteY0" fmla="*/ 147 h 370181"/>
                <a:gd name="connsiteX1" fmla="*/ 226184 w 324918"/>
                <a:gd name="connsiteY1" fmla="*/ 177947 h 370181"/>
                <a:gd name="connsiteX2" fmla="*/ 165859 w 324918"/>
                <a:gd name="connsiteY2" fmla="*/ 266847 h 370181"/>
                <a:gd name="connsiteX3" fmla="*/ 759 w 324918"/>
                <a:gd name="connsiteY3" fmla="*/ 368447 h 370181"/>
                <a:gd name="connsiteX4" fmla="*/ 108709 w 324918"/>
                <a:gd name="connsiteY4" fmla="*/ 320822 h 370181"/>
                <a:gd name="connsiteX5" fmla="*/ 210309 w 324918"/>
                <a:gd name="connsiteY5" fmla="*/ 193822 h 370181"/>
                <a:gd name="connsiteX6" fmla="*/ 191259 w 324918"/>
                <a:gd name="connsiteY6" fmla="*/ 209697 h 370181"/>
                <a:gd name="connsiteX7" fmla="*/ 324609 w 324918"/>
                <a:gd name="connsiteY7" fmla="*/ 147 h 370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4918" h="370181">
                  <a:moveTo>
                    <a:pt x="324609" y="147"/>
                  </a:moveTo>
                  <a:cubicBezTo>
                    <a:pt x="330430" y="-5145"/>
                    <a:pt x="252642" y="133497"/>
                    <a:pt x="226184" y="177947"/>
                  </a:cubicBezTo>
                  <a:cubicBezTo>
                    <a:pt x="199726" y="222397"/>
                    <a:pt x="203430" y="235097"/>
                    <a:pt x="165859" y="266847"/>
                  </a:cubicBezTo>
                  <a:cubicBezTo>
                    <a:pt x="128288" y="298597"/>
                    <a:pt x="10284" y="359451"/>
                    <a:pt x="759" y="368447"/>
                  </a:cubicBezTo>
                  <a:cubicBezTo>
                    <a:pt x="-8766" y="377443"/>
                    <a:pt x="73784" y="349926"/>
                    <a:pt x="108709" y="320822"/>
                  </a:cubicBezTo>
                  <a:cubicBezTo>
                    <a:pt x="143634" y="291718"/>
                    <a:pt x="196551" y="212343"/>
                    <a:pt x="210309" y="193822"/>
                  </a:cubicBezTo>
                  <a:cubicBezTo>
                    <a:pt x="224067" y="175301"/>
                    <a:pt x="171151" y="239860"/>
                    <a:pt x="191259" y="209697"/>
                  </a:cubicBezTo>
                  <a:cubicBezTo>
                    <a:pt x="211367" y="179534"/>
                    <a:pt x="318788" y="5439"/>
                    <a:pt x="324609" y="14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2" name="フリーフォーム 1131">
              <a:extLst>
                <a:ext uri="{FF2B5EF4-FFF2-40B4-BE49-F238E27FC236}">
                  <a16:creationId xmlns:a16="http://schemas.microsoft.com/office/drawing/2014/main" id="{7E0710D9-45A8-6D37-F423-B3A9A30CC5AC}"/>
                </a:ext>
              </a:extLst>
            </p:cNvPr>
            <p:cNvSpPr/>
            <p:nvPr/>
          </p:nvSpPr>
          <p:spPr>
            <a:xfrm>
              <a:off x="3454421" y="7594414"/>
              <a:ext cx="116351" cy="525332"/>
            </a:xfrm>
            <a:custGeom>
              <a:avLst/>
              <a:gdLst>
                <a:gd name="connsiteX0" fmla="*/ 6329 w 116351"/>
                <a:gd name="connsiteY0" fmla="*/ 186 h 525332"/>
                <a:gd name="connsiteX1" fmla="*/ 28554 w 116351"/>
                <a:gd name="connsiteY1" fmla="*/ 244661 h 525332"/>
                <a:gd name="connsiteX2" fmla="*/ 57129 w 116351"/>
                <a:gd name="connsiteY2" fmla="*/ 393886 h 525332"/>
                <a:gd name="connsiteX3" fmla="*/ 34904 w 116351"/>
                <a:gd name="connsiteY3" fmla="*/ 346261 h 525332"/>
                <a:gd name="connsiteX4" fmla="*/ 114279 w 116351"/>
                <a:gd name="connsiteY4" fmla="*/ 520886 h 525332"/>
                <a:gd name="connsiteX5" fmla="*/ 85704 w 116351"/>
                <a:gd name="connsiteY5" fmla="*/ 457386 h 525332"/>
                <a:gd name="connsiteX6" fmla="*/ 6329 w 116351"/>
                <a:gd name="connsiteY6" fmla="*/ 285936 h 525332"/>
                <a:gd name="connsiteX7" fmla="*/ 6329 w 116351"/>
                <a:gd name="connsiteY7" fmla="*/ 186 h 525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6351" h="525332">
                  <a:moveTo>
                    <a:pt x="6329" y="186"/>
                  </a:moveTo>
                  <a:cubicBezTo>
                    <a:pt x="10033" y="-6693"/>
                    <a:pt x="20087" y="179044"/>
                    <a:pt x="28554" y="244661"/>
                  </a:cubicBezTo>
                  <a:cubicBezTo>
                    <a:pt x="37021" y="310278"/>
                    <a:pt x="56071" y="376953"/>
                    <a:pt x="57129" y="393886"/>
                  </a:cubicBezTo>
                  <a:cubicBezTo>
                    <a:pt x="58187" y="410819"/>
                    <a:pt x="25379" y="325094"/>
                    <a:pt x="34904" y="346261"/>
                  </a:cubicBezTo>
                  <a:cubicBezTo>
                    <a:pt x="44429" y="367428"/>
                    <a:pt x="105812" y="502365"/>
                    <a:pt x="114279" y="520886"/>
                  </a:cubicBezTo>
                  <a:cubicBezTo>
                    <a:pt x="122746" y="539407"/>
                    <a:pt x="103696" y="496544"/>
                    <a:pt x="85704" y="457386"/>
                  </a:cubicBezTo>
                  <a:cubicBezTo>
                    <a:pt x="67712" y="418228"/>
                    <a:pt x="18500" y="358432"/>
                    <a:pt x="6329" y="285936"/>
                  </a:cubicBezTo>
                  <a:cubicBezTo>
                    <a:pt x="-5842" y="213440"/>
                    <a:pt x="2625" y="7065"/>
                    <a:pt x="6329" y="186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3" name="フリーフォーム 1132">
              <a:extLst>
                <a:ext uri="{FF2B5EF4-FFF2-40B4-BE49-F238E27FC236}">
                  <a16:creationId xmlns:a16="http://schemas.microsoft.com/office/drawing/2014/main" id="{FA84C2B2-779B-4774-FDF5-AACE6839FDC1}"/>
                </a:ext>
              </a:extLst>
            </p:cNvPr>
            <p:cNvSpPr/>
            <p:nvPr/>
          </p:nvSpPr>
          <p:spPr>
            <a:xfrm>
              <a:off x="5613372" y="7276622"/>
              <a:ext cx="96053" cy="247215"/>
            </a:xfrm>
            <a:custGeom>
              <a:avLst/>
              <a:gdLst>
                <a:gd name="connsiteX0" fmla="*/ 28 w 96053"/>
                <a:gd name="connsiteY0" fmla="*/ 478 h 247215"/>
                <a:gd name="connsiteX1" fmla="*/ 88928 w 96053"/>
                <a:gd name="connsiteY1" fmla="*/ 238603 h 247215"/>
                <a:gd name="connsiteX2" fmla="*/ 79403 w 96053"/>
                <a:gd name="connsiteY2" fmla="*/ 178278 h 247215"/>
                <a:gd name="connsiteX3" fmla="*/ 28 w 96053"/>
                <a:gd name="connsiteY3" fmla="*/ 478 h 247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053" h="247215">
                  <a:moveTo>
                    <a:pt x="28" y="478"/>
                  </a:moveTo>
                  <a:cubicBezTo>
                    <a:pt x="1615" y="10532"/>
                    <a:pt x="75699" y="208970"/>
                    <a:pt x="88928" y="238603"/>
                  </a:cubicBezTo>
                  <a:cubicBezTo>
                    <a:pt x="102157" y="268236"/>
                    <a:pt x="95807" y="214790"/>
                    <a:pt x="79403" y="178278"/>
                  </a:cubicBezTo>
                  <a:cubicBezTo>
                    <a:pt x="62999" y="141766"/>
                    <a:pt x="-1559" y="-9576"/>
                    <a:pt x="28" y="478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4" name="フリーフォーム 1133">
              <a:extLst>
                <a:ext uri="{FF2B5EF4-FFF2-40B4-BE49-F238E27FC236}">
                  <a16:creationId xmlns:a16="http://schemas.microsoft.com/office/drawing/2014/main" id="{A8020287-B497-D495-E499-9BD16B7A8EC0}"/>
                </a:ext>
              </a:extLst>
            </p:cNvPr>
            <p:cNvSpPr/>
            <p:nvPr/>
          </p:nvSpPr>
          <p:spPr>
            <a:xfrm>
              <a:off x="5199996" y="7664446"/>
              <a:ext cx="86509" cy="825750"/>
            </a:xfrm>
            <a:custGeom>
              <a:avLst/>
              <a:gdLst>
                <a:gd name="connsiteX0" fmla="*/ 86379 w 86509"/>
                <a:gd name="connsiteY0" fmla="*/ 4 h 825750"/>
                <a:gd name="connsiteX1" fmla="*/ 22879 w 86509"/>
                <a:gd name="connsiteY1" fmla="*/ 219079 h 825750"/>
                <a:gd name="connsiteX2" fmla="*/ 19704 w 86509"/>
                <a:gd name="connsiteY2" fmla="*/ 406404 h 825750"/>
                <a:gd name="connsiteX3" fmla="*/ 10179 w 86509"/>
                <a:gd name="connsiteY3" fmla="*/ 365129 h 825750"/>
                <a:gd name="connsiteX4" fmla="*/ 70504 w 86509"/>
                <a:gd name="connsiteY4" fmla="*/ 812804 h 825750"/>
                <a:gd name="connsiteX5" fmla="*/ 45104 w 86509"/>
                <a:gd name="connsiteY5" fmla="*/ 676279 h 825750"/>
                <a:gd name="connsiteX6" fmla="*/ 10179 w 86509"/>
                <a:gd name="connsiteY6" fmla="*/ 377829 h 825750"/>
                <a:gd name="connsiteX7" fmla="*/ 13354 w 86509"/>
                <a:gd name="connsiteY7" fmla="*/ 174629 h 825750"/>
                <a:gd name="connsiteX8" fmla="*/ 3829 w 86509"/>
                <a:gd name="connsiteY8" fmla="*/ 212729 h 825750"/>
                <a:gd name="connsiteX9" fmla="*/ 86379 w 86509"/>
                <a:gd name="connsiteY9" fmla="*/ 4 h 82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6509" h="825750">
                  <a:moveTo>
                    <a:pt x="86379" y="4"/>
                  </a:moveTo>
                  <a:cubicBezTo>
                    <a:pt x="89554" y="1062"/>
                    <a:pt x="33992" y="151346"/>
                    <a:pt x="22879" y="219079"/>
                  </a:cubicBezTo>
                  <a:cubicBezTo>
                    <a:pt x="11766" y="286812"/>
                    <a:pt x="21821" y="382062"/>
                    <a:pt x="19704" y="406404"/>
                  </a:cubicBezTo>
                  <a:cubicBezTo>
                    <a:pt x="17587" y="430746"/>
                    <a:pt x="1712" y="297396"/>
                    <a:pt x="10179" y="365129"/>
                  </a:cubicBezTo>
                  <a:cubicBezTo>
                    <a:pt x="18646" y="432862"/>
                    <a:pt x="64683" y="760946"/>
                    <a:pt x="70504" y="812804"/>
                  </a:cubicBezTo>
                  <a:cubicBezTo>
                    <a:pt x="76325" y="864662"/>
                    <a:pt x="55158" y="748775"/>
                    <a:pt x="45104" y="676279"/>
                  </a:cubicBezTo>
                  <a:cubicBezTo>
                    <a:pt x="35050" y="603783"/>
                    <a:pt x="15471" y="461437"/>
                    <a:pt x="10179" y="377829"/>
                  </a:cubicBezTo>
                  <a:cubicBezTo>
                    <a:pt x="4887" y="294221"/>
                    <a:pt x="14412" y="202146"/>
                    <a:pt x="13354" y="174629"/>
                  </a:cubicBezTo>
                  <a:cubicBezTo>
                    <a:pt x="12296" y="147112"/>
                    <a:pt x="-8342" y="237600"/>
                    <a:pt x="3829" y="212729"/>
                  </a:cubicBezTo>
                  <a:cubicBezTo>
                    <a:pt x="16000" y="187858"/>
                    <a:pt x="83204" y="-1054"/>
                    <a:pt x="86379" y="4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5" name="フリーフォーム 1134">
              <a:extLst>
                <a:ext uri="{FF2B5EF4-FFF2-40B4-BE49-F238E27FC236}">
                  <a16:creationId xmlns:a16="http://schemas.microsoft.com/office/drawing/2014/main" id="{E3B92805-080D-8D91-0B72-421D8F325F51}"/>
                </a:ext>
              </a:extLst>
            </p:cNvPr>
            <p:cNvSpPr/>
            <p:nvPr/>
          </p:nvSpPr>
          <p:spPr>
            <a:xfrm>
              <a:off x="3866822" y="8038121"/>
              <a:ext cx="550337" cy="567527"/>
            </a:xfrm>
            <a:custGeom>
              <a:avLst/>
              <a:gdLst>
                <a:gd name="connsiteX0" fmla="*/ 328 w 550337"/>
                <a:gd name="connsiteY0" fmla="*/ 979 h 567527"/>
                <a:gd name="connsiteX1" fmla="*/ 330528 w 550337"/>
                <a:gd name="connsiteY1" fmla="*/ 347054 h 567527"/>
                <a:gd name="connsiteX2" fmla="*/ 301953 w 550337"/>
                <a:gd name="connsiteY2" fmla="*/ 312129 h 567527"/>
                <a:gd name="connsiteX3" fmla="*/ 530553 w 550337"/>
                <a:gd name="connsiteY3" fmla="*/ 562954 h 567527"/>
                <a:gd name="connsiteX4" fmla="*/ 536903 w 550337"/>
                <a:gd name="connsiteY4" fmla="*/ 477229 h 567527"/>
                <a:gd name="connsiteX5" fmla="*/ 517853 w 550337"/>
                <a:gd name="connsiteY5" fmla="*/ 515329 h 567527"/>
                <a:gd name="connsiteX6" fmla="*/ 352753 w 550337"/>
                <a:gd name="connsiteY6" fmla="*/ 347054 h 567527"/>
                <a:gd name="connsiteX7" fmla="*/ 270203 w 550337"/>
                <a:gd name="connsiteY7" fmla="*/ 245454 h 567527"/>
                <a:gd name="connsiteX8" fmla="*/ 328 w 550337"/>
                <a:gd name="connsiteY8" fmla="*/ 979 h 567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0337" h="567527">
                  <a:moveTo>
                    <a:pt x="328" y="979"/>
                  </a:moveTo>
                  <a:cubicBezTo>
                    <a:pt x="10382" y="17912"/>
                    <a:pt x="280257" y="295196"/>
                    <a:pt x="330528" y="347054"/>
                  </a:cubicBezTo>
                  <a:cubicBezTo>
                    <a:pt x="380799" y="398912"/>
                    <a:pt x="268615" y="276146"/>
                    <a:pt x="301953" y="312129"/>
                  </a:cubicBezTo>
                  <a:cubicBezTo>
                    <a:pt x="335291" y="348112"/>
                    <a:pt x="491395" y="535437"/>
                    <a:pt x="530553" y="562954"/>
                  </a:cubicBezTo>
                  <a:cubicBezTo>
                    <a:pt x="569711" y="590471"/>
                    <a:pt x="539020" y="485166"/>
                    <a:pt x="536903" y="477229"/>
                  </a:cubicBezTo>
                  <a:cubicBezTo>
                    <a:pt x="534786" y="469292"/>
                    <a:pt x="548545" y="537025"/>
                    <a:pt x="517853" y="515329"/>
                  </a:cubicBezTo>
                  <a:cubicBezTo>
                    <a:pt x="487161" y="493633"/>
                    <a:pt x="394028" y="392033"/>
                    <a:pt x="352753" y="347054"/>
                  </a:cubicBezTo>
                  <a:cubicBezTo>
                    <a:pt x="311478" y="302075"/>
                    <a:pt x="326295" y="299429"/>
                    <a:pt x="270203" y="245454"/>
                  </a:cubicBezTo>
                  <a:cubicBezTo>
                    <a:pt x="214111" y="191479"/>
                    <a:pt x="-9726" y="-15954"/>
                    <a:pt x="328" y="97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6" name="フリーフォーム 1135">
              <a:extLst>
                <a:ext uri="{FF2B5EF4-FFF2-40B4-BE49-F238E27FC236}">
                  <a16:creationId xmlns:a16="http://schemas.microsoft.com/office/drawing/2014/main" id="{FEA7CCFE-ADAF-1263-5054-94B5E9DABDE9}"/>
                </a:ext>
              </a:extLst>
            </p:cNvPr>
            <p:cNvSpPr/>
            <p:nvPr/>
          </p:nvSpPr>
          <p:spPr>
            <a:xfrm>
              <a:off x="3497460" y="7681574"/>
              <a:ext cx="71968" cy="375016"/>
            </a:xfrm>
            <a:custGeom>
              <a:avLst/>
              <a:gdLst>
                <a:gd name="connsiteX0" fmla="*/ 4565 w 71968"/>
                <a:gd name="connsiteY0" fmla="*/ 8276 h 375016"/>
                <a:gd name="connsiteX1" fmla="*/ 7740 w 71968"/>
                <a:gd name="connsiteY1" fmla="*/ 62251 h 375016"/>
                <a:gd name="connsiteX2" fmla="*/ 71240 w 71968"/>
                <a:gd name="connsiteY2" fmla="*/ 373401 h 375016"/>
                <a:gd name="connsiteX3" fmla="*/ 39490 w 71968"/>
                <a:gd name="connsiteY3" fmla="*/ 176551 h 375016"/>
                <a:gd name="connsiteX4" fmla="*/ 4565 w 71968"/>
                <a:gd name="connsiteY4" fmla="*/ 8276 h 37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968" h="375016">
                  <a:moveTo>
                    <a:pt x="4565" y="8276"/>
                  </a:moveTo>
                  <a:cubicBezTo>
                    <a:pt x="-727" y="-10774"/>
                    <a:pt x="-3372" y="1397"/>
                    <a:pt x="7740" y="62251"/>
                  </a:cubicBezTo>
                  <a:cubicBezTo>
                    <a:pt x="18852" y="123105"/>
                    <a:pt x="65948" y="354351"/>
                    <a:pt x="71240" y="373401"/>
                  </a:cubicBezTo>
                  <a:cubicBezTo>
                    <a:pt x="76532" y="392451"/>
                    <a:pt x="51661" y="237934"/>
                    <a:pt x="39490" y="176551"/>
                  </a:cubicBezTo>
                  <a:cubicBezTo>
                    <a:pt x="27319" y="115168"/>
                    <a:pt x="9857" y="27326"/>
                    <a:pt x="4565" y="8276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7" name="フリーフォーム 1136">
              <a:extLst>
                <a:ext uri="{FF2B5EF4-FFF2-40B4-BE49-F238E27FC236}">
                  <a16:creationId xmlns:a16="http://schemas.microsoft.com/office/drawing/2014/main" id="{2EA90B05-C8E1-252E-1E27-9F138713C4D0}"/>
                </a:ext>
              </a:extLst>
            </p:cNvPr>
            <p:cNvSpPr/>
            <p:nvPr/>
          </p:nvSpPr>
          <p:spPr>
            <a:xfrm>
              <a:off x="3477381" y="8124776"/>
              <a:ext cx="98232" cy="430757"/>
            </a:xfrm>
            <a:custGeom>
              <a:avLst/>
              <a:gdLst>
                <a:gd name="connsiteX0" fmla="*/ 97669 w 98232"/>
                <a:gd name="connsiteY0" fmla="*/ 49 h 430757"/>
                <a:gd name="connsiteX1" fmla="*/ 43694 w 98232"/>
                <a:gd name="connsiteY1" fmla="*/ 273099 h 430757"/>
                <a:gd name="connsiteX2" fmla="*/ 30994 w 98232"/>
                <a:gd name="connsiteY2" fmla="*/ 425499 h 430757"/>
                <a:gd name="connsiteX3" fmla="*/ 30994 w 98232"/>
                <a:gd name="connsiteY3" fmla="*/ 384224 h 430757"/>
                <a:gd name="connsiteX4" fmla="*/ 15119 w 98232"/>
                <a:gd name="connsiteY4" fmla="*/ 273099 h 430757"/>
                <a:gd name="connsiteX5" fmla="*/ 5594 w 98232"/>
                <a:gd name="connsiteY5" fmla="*/ 295324 h 430757"/>
                <a:gd name="connsiteX6" fmla="*/ 97669 w 98232"/>
                <a:gd name="connsiteY6" fmla="*/ 49 h 43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8232" h="430757">
                  <a:moveTo>
                    <a:pt x="97669" y="49"/>
                  </a:moveTo>
                  <a:cubicBezTo>
                    <a:pt x="104019" y="-3655"/>
                    <a:pt x="54806" y="202191"/>
                    <a:pt x="43694" y="273099"/>
                  </a:cubicBezTo>
                  <a:cubicBezTo>
                    <a:pt x="32582" y="344007"/>
                    <a:pt x="33111" y="406978"/>
                    <a:pt x="30994" y="425499"/>
                  </a:cubicBezTo>
                  <a:cubicBezTo>
                    <a:pt x="28877" y="444020"/>
                    <a:pt x="33640" y="409624"/>
                    <a:pt x="30994" y="384224"/>
                  </a:cubicBezTo>
                  <a:cubicBezTo>
                    <a:pt x="28348" y="358824"/>
                    <a:pt x="19352" y="287916"/>
                    <a:pt x="15119" y="273099"/>
                  </a:cubicBezTo>
                  <a:cubicBezTo>
                    <a:pt x="10886" y="258282"/>
                    <a:pt x="-9752" y="336599"/>
                    <a:pt x="5594" y="295324"/>
                  </a:cubicBezTo>
                  <a:cubicBezTo>
                    <a:pt x="20940" y="254049"/>
                    <a:pt x="91319" y="3753"/>
                    <a:pt x="97669" y="4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8" name="フリーフォーム 1137">
              <a:extLst>
                <a:ext uri="{FF2B5EF4-FFF2-40B4-BE49-F238E27FC236}">
                  <a16:creationId xmlns:a16="http://schemas.microsoft.com/office/drawing/2014/main" id="{0371C324-7762-2F95-5F8F-E84E20F5A86F}"/>
                </a:ext>
              </a:extLst>
            </p:cNvPr>
            <p:cNvSpPr/>
            <p:nvPr/>
          </p:nvSpPr>
          <p:spPr>
            <a:xfrm>
              <a:off x="3438719" y="8473712"/>
              <a:ext cx="954199" cy="121985"/>
            </a:xfrm>
            <a:custGeom>
              <a:avLst/>
              <a:gdLst>
                <a:gd name="connsiteX0" fmla="*/ 9331 w 954199"/>
                <a:gd name="connsiteY0" fmla="*/ 86088 h 121985"/>
                <a:gd name="connsiteX1" fmla="*/ 536381 w 954199"/>
                <a:gd name="connsiteY1" fmla="*/ 63863 h 121985"/>
                <a:gd name="connsiteX2" fmla="*/ 945956 w 954199"/>
                <a:gd name="connsiteY2" fmla="*/ 121013 h 121985"/>
                <a:gd name="connsiteX3" fmla="*/ 780856 w 954199"/>
                <a:gd name="connsiteY3" fmla="*/ 92438 h 121985"/>
                <a:gd name="connsiteX4" fmla="*/ 425256 w 954199"/>
                <a:gd name="connsiteY4" fmla="*/ 363 h 121985"/>
                <a:gd name="connsiteX5" fmla="*/ 606231 w 954199"/>
                <a:gd name="connsiteY5" fmla="*/ 60688 h 121985"/>
                <a:gd name="connsiteX6" fmla="*/ 606231 w 954199"/>
                <a:gd name="connsiteY6" fmla="*/ 70213 h 121985"/>
                <a:gd name="connsiteX7" fmla="*/ 250631 w 954199"/>
                <a:gd name="connsiteY7" fmla="*/ 19413 h 121985"/>
                <a:gd name="connsiteX8" fmla="*/ 352231 w 954199"/>
                <a:gd name="connsiteY8" fmla="*/ 47988 h 121985"/>
                <a:gd name="connsiteX9" fmla="*/ 199831 w 954199"/>
                <a:gd name="connsiteY9" fmla="*/ 47988 h 121985"/>
                <a:gd name="connsiteX10" fmla="*/ 145856 w 954199"/>
                <a:gd name="connsiteY10" fmla="*/ 41638 h 121985"/>
                <a:gd name="connsiteX11" fmla="*/ 193481 w 954199"/>
                <a:gd name="connsiteY11" fmla="*/ 51163 h 121985"/>
                <a:gd name="connsiteX12" fmla="*/ 9331 w 954199"/>
                <a:gd name="connsiteY12" fmla="*/ 86088 h 121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54199" h="121985">
                  <a:moveTo>
                    <a:pt x="9331" y="86088"/>
                  </a:moveTo>
                  <a:cubicBezTo>
                    <a:pt x="66481" y="88205"/>
                    <a:pt x="380277" y="58042"/>
                    <a:pt x="536381" y="63863"/>
                  </a:cubicBezTo>
                  <a:cubicBezTo>
                    <a:pt x="692485" y="69684"/>
                    <a:pt x="905210" y="116251"/>
                    <a:pt x="945956" y="121013"/>
                  </a:cubicBezTo>
                  <a:cubicBezTo>
                    <a:pt x="986702" y="125775"/>
                    <a:pt x="867639" y="112546"/>
                    <a:pt x="780856" y="92438"/>
                  </a:cubicBezTo>
                  <a:cubicBezTo>
                    <a:pt x="694073" y="72330"/>
                    <a:pt x="454360" y="5655"/>
                    <a:pt x="425256" y="363"/>
                  </a:cubicBezTo>
                  <a:cubicBezTo>
                    <a:pt x="396152" y="-4929"/>
                    <a:pt x="576069" y="49046"/>
                    <a:pt x="606231" y="60688"/>
                  </a:cubicBezTo>
                  <a:cubicBezTo>
                    <a:pt x="636393" y="72330"/>
                    <a:pt x="665498" y="77092"/>
                    <a:pt x="606231" y="70213"/>
                  </a:cubicBezTo>
                  <a:cubicBezTo>
                    <a:pt x="546964" y="63334"/>
                    <a:pt x="292964" y="23117"/>
                    <a:pt x="250631" y="19413"/>
                  </a:cubicBezTo>
                  <a:cubicBezTo>
                    <a:pt x="208298" y="15709"/>
                    <a:pt x="360698" y="43225"/>
                    <a:pt x="352231" y="47988"/>
                  </a:cubicBezTo>
                  <a:cubicBezTo>
                    <a:pt x="343764" y="52751"/>
                    <a:pt x="234227" y="49046"/>
                    <a:pt x="199831" y="47988"/>
                  </a:cubicBezTo>
                  <a:cubicBezTo>
                    <a:pt x="165435" y="46930"/>
                    <a:pt x="146914" y="41109"/>
                    <a:pt x="145856" y="41638"/>
                  </a:cubicBezTo>
                  <a:cubicBezTo>
                    <a:pt x="144798" y="42167"/>
                    <a:pt x="211473" y="44284"/>
                    <a:pt x="193481" y="51163"/>
                  </a:cubicBezTo>
                  <a:cubicBezTo>
                    <a:pt x="175489" y="58042"/>
                    <a:pt x="-47819" y="83971"/>
                    <a:pt x="9331" y="86088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9" name="フリーフォーム 1138">
              <a:extLst>
                <a:ext uri="{FF2B5EF4-FFF2-40B4-BE49-F238E27FC236}">
                  <a16:creationId xmlns:a16="http://schemas.microsoft.com/office/drawing/2014/main" id="{9768B88C-00C5-024D-B3C1-18572F062DCF}"/>
                </a:ext>
              </a:extLst>
            </p:cNvPr>
            <p:cNvSpPr/>
            <p:nvPr/>
          </p:nvSpPr>
          <p:spPr>
            <a:xfrm>
              <a:off x="4477703" y="7683491"/>
              <a:ext cx="808541" cy="862288"/>
            </a:xfrm>
            <a:custGeom>
              <a:avLst/>
              <a:gdLst>
                <a:gd name="connsiteX0" fmla="*/ 741997 w 808541"/>
                <a:gd name="connsiteY0" fmla="*/ 50809 h 862288"/>
                <a:gd name="connsiteX1" fmla="*/ 360997 w 808541"/>
                <a:gd name="connsiteY1" fmla="*/ 473084 h 862288"/>
                <a:gd name="connsiteX2" fmla="*/ 2222 w 808541"/>
                <a:gd name="connsiteY2" fmla="*/ 860434 h 862288"/>
                <a:gd name="connsiteX3" fmla="*/ 221297 w 808541"/>
                <a:gd name="connsiteY3" fmla="*/ 609609 h 862288"/>
                <a:gd name="connsiteX4" fmla="*/ 462597 w 808541"/>
                <a:gd name="connsiteY4" fmla="*/ 374659 h 862288"/>
                <a:gd name="connsiteX5" fmla="*/ 310197 w 808541"/>
                <a:gd name="connsiteY5" fmla="*/ 492134 h 862288"/>
                <a:gd name="connsiteX6" fmla="*/ 561022 w 808541"/>
                <a:gd name="connsiteY6" fmla="*/ 212734 h 862288"/>
                <a:gd name="connsiteX7" fmla="*/ 789622 w 808541"/>
                <a:gd name="connsiteY7" fmla="*/ 25409 h 862288"/>
                <a:gd name="connsiteX8" fmla="*/ 741997 w 808541"/>
                <a:gd name="connsiteY8" fmla="*/ 50809 h 862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08541" h="862288">
                  <a:moveTo>
                    <a:pt x="741997" y="50809"/>
                  </a:moveTo>
                  <a:cubicBezTo>
                    <a:pt x="670559" y="125422"/>
                    <a:pt x="484293" y="338147"/>
                    <a:pt x="360997" y="473084"/>
                  </a:cubicBezTo>
                  <a:cubicBezTo>
                    <a:pt x="237701" y="608022"/>
                    <a:pt x="25505" y="837680"/>
                    <a:pt x="2222" y="860434"/>
                  </a:cubicBezTo>
                  <a:cubicBezTo>
                    <a:pt x="-21061" y="883188"/>
                    <a:pt x="144568" y="690571"/>
                    <a:pt x="221297" y="609609"/>
                  </a:cubicBezTo>
                  <a:cubicBezTo>
                    <a:pt x="298026" y="528647"/>
                    <a:pt x="447780" y="394238"/>
                    <a:pt x="462597" y="374659"/>
                  </a:cubicBezTo>
                  <a:cubicBezTo>
                    <a:pt x="477414" y="355080"/>
                    <a:pt x="293793" y="519121"/>
                    <a:pt x="310197" y="492134"/>
                  </a:cubicBezTo>
                  <a:cubicBezTo>
                    <a:pt x="326601" y="465147"/>
                    <a:pt x="481118" y="290522"/>
                    <a:pt x="561022" y="212734"/>
                  </a:cubicBezTo>
                  <a:cubicBezTo>
                    <a:pt x="640926" y="134947"/>
                    <a:pt x="755226" y="52396"/>
                    <a:pt x="789622" y="25409"/>
                  </a:cubicBezTo>
                  <a:cubicBezTo>
                    <a:pt x="824018" y="-1578"/>
                    <a:pt x="813435" y="-23804"/>
                    <a:pt x="741997" y="5080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0" name="フリーフォーム 1139">
              <a:extLst>
                <a:ext uri="{FF2B5EF4-FFF2-40B4-BE49-F238E27FC236}">
                  <a16:creationId xmlns:a16="http://schemas.microsoft.com/office/drawing/2014/main" id="{D99214BE-EB29-1178-1F0B-8479947102EA}"/>
                </a:ext>
              </a:extLst>
            </p:cNvPr>
            <p:cNvSpPr/>
            <p:nvPr/>
          </p:nvSpPr>
          <p:spPr>
            <a:xfrm>
              <a:off x="4419964" y="8391510"/>
              <a:ext cx="905136" cy="181218"/>
            </a:xfrm>
            <a:custGeom>
              <a:avLst/>
              <a:gdLst>
                <a:gd name="connsiteX0" fmla="*/ 2811 w 905136"/>
                <a:gd name="connsiteY0" fmla="*/ 180990 h 181218"/>
                <a:gd name="connsiteX1" fmla="*/ 434611 w 905136"/>
                <a:gd name="connsiteY1" fmla="*/ 50815 h 181218"/>
                <a:gd name="connsiteX2" fmla="*/ 348886 w 905136"/>
                <a:gd name="connsiteY2" fmla="*/ 69865 h 181218"/>
                <a:gd name="connsiteX3" fmla="*/ 612411 w 905136"/>
                <a:gd name="connsiteY3" fmla="*/ 60340 h 181218"/>
                <a:gd name="connsiteX4" fmla="*/ 901336 w 905136"/>
                <a:gd name="connsiteY4" fmla="*/ 101615 h 181218"/>
                <a:gd name="connsiteX5" fmla="*/ 758461 w 905136"/>
                <a:gd name="connsiteY5" fmla="*/ 69865 h 181218"/>
                <a:gd name="connsiteX6" fmla="*/ 485411 w 905136"/>
                <a:gd name="connsiteY6" fmla="*/ 15 h 181218"/>
                <a:gd name="connsiteX7" fmla="*/ 717186 w 905136"/>
                <a:gd name="connsiteY7" fmla="*/ 63515 h 181218"/>
                <a:gd name="connsiteX8" fmla="*/ 434611 w 905136"/>
                <a:gd name="connsiteY8" fmla="*/ 63515 h 181218"/>
                <a:gd name="connsiteX9" fmla="*/ 186961 w 905136"/>
                <a:gd name="connsiteY9" fmla="*/ 69865 h 181218"/>
                <a:gd name="connsiteX10" fmla="*/ 244111 w 905136"/>
                <a:gd name="connsiteY10" fmla="*/ 82565 h 181218"/>
                <a:gd name="connsiteX11" fmla="*/ 2811 w 905136"/>
                <a:gd name="connsiteY11" fmla="*/ 180990 h 181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05136" h="181218">
                  <a:moveTo>
                    <a:pt x="2811" y="180990"/>
                  </a:moveTo>
                  <a:cubicBezTo>
                    <a:pt x="34561" y="175698"/>
                    <a:pt x="376932" y="69336"/>
                    <a:pt x="434611" y="50815"/>
                  </a:cubicBezTo>
                  <a:cubicBezTo>
                    <a:pt x="492290" y="32294"/>
                    <a:pt x="319253" y="68278"/>
                    <a:pt x="348886" y="69865"/>
                  </a:cubicBezTo>
                  <a:cubicBezTo>
                    <a:pt x="378519" y="71452"/>
                    <a:pt x="520336" y="55048"/>
                    <a:pt x="612411" y="60340"/>
                  </a:cubicBezTo>
                  <a:cubicBezTo>
                    <a:pt x="704486" y="65632"/>
                    <a:pt x="876994" y="100027"/>
                    <a:pt x="901336" y="101615"/>
                  </a:cubicBezTo>
                  <a:cubicBezTo>
                    <a:pt x="925678" y="103202"/>
                    <a:pt x="827782" y="86798"/>
                    <a:pt x="758461" y="69865"/>
                  </a:cubicBezTo>
                  <a:cubicBezTo>
                    <a:pt x="689140" y="52932"/>
                    <a:pt x="492290" y="1073"/>
                    <a:pt x="485411" y="15"/>
                  </a:cubicBezTo>
                  <a:cubicBezTo>
                    <a:pt x="478532" y="-1043"/>
                    <a:pt x="725653" y="52932"/>
                    <a:pt x="717186" y="63515"/>
                  </a:cubicBezTo>
                  <a:cubicBezTo>
                    <a:pt x="708719" y="74098"/>
                    <a:pt x="522982" y="62457"/>
                    <a:pt x="434611" y="63515"/>
                  </a:cubicBezTo>
                  <a:cubicBezTo>
                    <a:pt x="346240" y="64573"/>
                    <a:pt x="218711" y="66690"/>
                    <a:pt x="186961" y="69865"/>
                  </a:cubicBezTo>
                  <a:cubicBezTo>
                    <a:pt x="155211" y="73040"/>
                    <a:pt x="270040" y="67219"/>
                    <a:pt x="244111" y="82565"/>
                  </a:cubicBezTo>
                  <a:cubicBezTo>
                    <a:pt x="218182" y="97911"/>
                    <a:pt x="-28939" y="186282"/>
                    <a:pt x="2811" y="18099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1" name="フリーフォーム 1140">
              <a:extLst>
                <a:ext uri="{FF2B5EF4-FFF2-40B4-BE49-F238E27FC236}">
                  <a16:creationId xmlns:a16="http://schemas.microsoft.com/office/drawing/2014/main" id="{4108206C-D204-A030-654B-949129D22F48}"/>
                </a:ext>
              </a:extLst>
            </p:cNvPr>
            <p:cNvSpPr/>
            <p:nvPr/>
          </p:nvSpPr>
          <p:spPr>
            <a:xfrm>
              <a:off x="5235215" y="7514233"/>
              <a:ext cx="458524" cy="779072"/>
            </a:xfrm>
            <a:custGeom>
              <a:avLst/>
              <a:gdLst>
                <a:gd name="connsiteX0" fmla="*/ 457560 w 458524"/>
                <a:gd name="connsiteY0" fmla="*/ 992 h 779072"/>
                <a:gd name="connsiteX1" fmla="*/ 371835 w 458524"/>
                <a:gd name="connsiteY1" fmla="*/ 331192 h 779072"/>
                <a:gd name="connsiteX2" fmla="*/ 406760 w 458524"/>
                <a:gd name="connsiteY2" fmla="*/ 261342 h 779072"/>
                <a:gd name="connsiteX3" fmla="*/ 235310 w 458524"/>
                <a:gd name="connsiteY3" fmla="*/ 537567 h 779072"/>
                <a:gd name="connsiteX4" fmla="*/ 260710 w 458524"/>
                <a:gd name="connsiteY4" fmla="*/ 489942 h 779072"/>
                <a:gd name="connsiteX5" fmla="*/ 92435 w 458524"/>
                <a:gd name="connsiteY5" fmla="*/ 712192 h 779072"/>
                <a:gd name="connsiteX6" fmla="*/ 360 w 458524"/>
                <a:gd name="connsiteY6" fmla="*/ 775692 h 779072"/>
                <a:gd name="connsiteX7" fmla="*/ 124185 w 458524"/>
                <a:gd name="connsiteY7" fmla="*/ 629642 h 779072"/>
                <a:gd name="connsiteX8" fmla="*/ 375010 w 458524"/>
                <a:gd name="connsiteY8" fmla="*/ 328017 h 779072"/>
                <a:gd name="connsiteX9" fmla="*/ 305160 w 458524"/>
                <a:gd name="connsiteY9" fmla="*/ 455017 h 779072"/>
                <a:gd name="connsiteX10" fmla="*/ 457560 w 458524"/>
                <a:gd name="connsiteY10" fmla="*/ 992 h 77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58524" h="779072">
                  <a:moveTo>
                    <a:pt x="457560" y="992"/>
                  </a:moveTo>
                  <a:cubicBezTo>
                    <a:pt x="468672" y="-19645"/>
                    <a:pt x="380302" y="287800"/>
                    <a:pt x="371835" y="331192"/>
                  </a:cubicBezTo>
                  <a:cubicBezTo>
                    <a:pt x="363368" y="374584"/>
                    <a:pt x="429514" y="226946"/>
                    <a:pt x="406760" y="261342"/>
                  </a:cubicBezTo>
                  <a:cubicBezTo>
                    <a:pt x="384006" y="295738"/>
                    <a:pt x="259652" y="499467"/>
                    <a:pt x="235310" y="537567"/>
                  </a:cubicBezTo>
                  <a:cubicBezTo>
                    <a:pt x="210968" y="575667"/>
                    <a:pt x="284522" y="460838"/>
                    <a:pt x="260710" y="489942"/>
                  </a:cubicBezTo>
                  <a:cubicBezTo>
                    <a:pt x="236898" y="519046"/>
                    <a:pt x="135827" y="664567"/>
                    <a:pt x="92435" y="712192"/>
                  </a:cubicBezTo>
                  <a:cubicBezTo>
                    <a:pt x="49043" y="759817"/>
                    <a:pt x="-4932" y="789450"/>
                    <a:pt x="360" y="775692"/>
                  </a:cubicBezTo>
                  <a:cubicBezTo>
                    <a:pt x="5652" y="761934"/>
                    <a:pt x="124185" y="629642"/>
                    <a:pt x="124185" y="629642"/>
                  </a:cubicBezTo>
                  <a:cubicBezTo>
                    <a:pt x="186627" y="555030"/>
                    <a:pt x="344848" y="357121"/>
                    <a:pt x="375010" y="328017"/>
                  </a:cubicBezTo>
                  <a:cubicBezTo>
                    <a:pt x="405172" y="298913"/>
                    <a:pt x="288756" y="504759"/>
                    <a:pt x="305160" y="455017"/>
                  </a:cubicBezTo>
                  <a:cubicBezTo>
                    <a:pt x="321564" y="405275"/>
                    <a:pt x="446448" y="21629"/>
                    <a:pt x="457560" y="992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2" name="フリーフォーム 1141">
              <a:extLst>
                <a:ext uri="{FF2B5EF4-FFF2-40B4-BE49-F238E27FC236}">
                  <a16:creationId xmlns:a16="http://schemas.microsoft.com/office/drawing/2014/main" id="{329A0AC6-4801-E529-D479-933B16D5ED28}"/>
                </a:ext>
              </a:extLst>
            </p:cNvPr>
            <p:cNvSpPr/>
            <p:nvPr/>
          </p:nvSpPr>
          <p:spPr>
            <a:xfrm>
              <a:off x="5394207" y="7508187"/>
              <a:ext cx="337344" cy="652253"/>
            </a:xfrm>
            <a:custGeom>
              <a:avLst/>
              <a:gdLst>
                <a:gd name="connsiteX0" fmla="*/ 336668 w 337344"/>
                <a:gd name="connsiteY0" fmla="*/ 688 h 652253"/>
                <a:gd name="connsiteX1" fmla="*/ 254118 w 337344"/>
                <a:gd name="connsiteY1" fmla="*/ 289613 h 652253"/>
                <a:gd name="connsiteX2" fmla="*/ 177918 w 337344"/>
                <a:gd name="connsiteY2" fmla="*/ 451538 h 652253"/>
                <a:gd name="connsiteX3" fmla="*/ 118 w 337344"/>
                <a:gd name="connsiteY3" fmla="*/ 651563 h 652253"/>
                <a:gd name="connsiteX4" fmla="*/ 206493 w 337344"/>
                <a:gd name="connsiteY4" fmla="*/ 378513 h 652253"/>
                <a:gd name="connsiteX5" fmla="*/ 336668 w 337344"/>
                <a:gd name="connsiteY5" fmla="*/ 688 h 652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7344" h="652253">
                  <a:moveTo>
                    <a:pt x="336668" y="688"/>
                  </a:moveTo>
                  <a:cubicBezTo>
                    <a:pt x="344606" y="-14129"/>
                    <a:pt x="280576" y="214471"/>
                    <a:pt x="254118" y="289613"/>
                  </a:cubicBezTo>
                  <a:cubicBezTo>
                    <a:pt x="227660" y="364755"/>
                    <a:pt x="220251" y="391213"/>
                    <a:pt x="177918" y="451538"/>
                  </a:cubicBezTo>
                  <a:cubicBezTo>
                    <a:pt x="135585" y="511863"/>
                    <a:pt x="-4644" y="663734"/>
                    <a:pt x="118" y="651563"/>
                  </a:cubicBezTo>
                  <a:cubicBezTo>
                    <a:pt x="4880" y="639392"/>
                    <a:pt x="151989" y="484346"/>
                    <a:pt x="206493" y="378513"/>
                  </a:cubicBezTo>
                  <a:cubicBezTo>
                    <a:pt x="260997" y="272680"/>
                    <a:pt x="328730" y="15505"/>
                    <a:pt x="336668" y="688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3" name="フリーフォーム 1142">
              <a:extLst>
                <a:ext uri="{FF2B5EF4-FFF2-40B4-BE49-F238E27FC236}">
                  <a16:creationId xmlns:a16="http://schemas.microsoft.com/office/drawing/2014/main" id="{8207DF13-6E60-63A3-C8C8-F14928B861D8}"/>
                </a:ext>
              </a:extLst>
            </p:cNvPr>
            <p:cNvSpPr/>
            <p:nvPr/>
          </p:nvSpPr>
          <p:spPr>
            <a:xfrm>
              <a:off x="3061801" y="7533762"/>
              <a:ext cx="342066" cy="1106941"/>
            </a:xfrm>
            <a:custGeom>
              <a:avLst/>
              <a:gdLst>
                <a:gd name="connsiteX0" fmla="*/ 341799 w 342066"/>
                <a:gd name="connsiteY0" fmla="*/ 3688 h 1106941"/>
                <a:gd name="connsiteX1" fmla="*/ 173524 w 342066"/>
                <a:gd name="connsiteY1" fmla="*/ 460888 h 1106941"/>
                <a:gd name="connsiteX2" fmla="*/ 8424 w 342066"/>
                <a:gd name="connsiteY2" fmla="*/ 1073663 h 1106941"/>
                <a:gd name="connsiteX3" fmla="*/ 43349 w 342066"/>
                <a:gd name="connsiteY3" fmla="*/ 946663 h 1106941"/>
                <a:gd name="connsiteX4" fmla="*/ 208449 w 342066"/>
                <a:gd name="connsiteY4" fmla="*/ 283088 h 1106941"/>
                <a:gd name="connsiteX5" fmla="*/ 341799 w 342066"/>
                <a:gd name="connsiteY5" fmla="*/ 3688 h 1106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2066" h="1106941">
                  <a:moveTo>
                    <a:pt x="341799" y="3688"/>
                  </a:moveTo>
                  <a:cubicBezTo>
                    <a:pt x="335978" y="33321"/>
                    <a:pt x="229086" y="282559"/>
                    <a:pt x="173524" y="460888"/>
                  </a:cubicBezTo>
                  <a:cubicBezTo>
                    <a:pt x="117962" y="639217"/>
                    <a:pt x="30120" y="992701"/>
                    <a:pt x="8424" y="1073663"/>
                  </a:cubicBezTo>
                  <a:cubicBezTo>
                    <a:pt x="-13272" y="1154625"/>
                    <a:pt x="10012" y="1078425"/>
                    <a:pt x="43349" y="946663"/>
                  </a:cubicBezTo>
                  <a:cubicBezTo>
                    <a:pt x="76686" y="814901"/>
                    <a:pt x="159766" y="438134"/>
                    <a:pt x="208449" y="283088"/>
                  </a:cubicBezTo>
                  <a:cubicBezTo>
                    <a:pt x="257132" y="128042"/>
                    <a:pt x="347620" y="-25945"/>
                    <a:pt x="341799" y="3688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4" name="フリーフォーム 1143">
              <a:extLst>
                <a:ext uri="{FF2B5EF4-FFF2-40B4-BE49-F238E27FC236}">
                  <a16:creationId xmlns:a16="http://schemas.microsoft.com/office/drawing/2014/main" id="{EF35A046-4C98-6613-A861-67739119B3CD}"/>
                </a:ext>
              </a:extLst>
            </p:cNvPr>
            <p:cNvSpPr/>
            <p:nvPr/>
          </p:nvSpPr>
          <p:spPr>
            <a:xfrm>
              <a:off x="2517765" y="7707709"/>
              <a:ext cx="803523" cy="842569"/>
            </a:xfrm>
            <a:custGeom>
              <a:avLst/>
              <a:gdLst>
                <a:gd name="connsiteX0" fmla="*/ 803285 w 803523"/>
                <a:gd name="connsiteY0" fmla="*/ 1191 h 842569"/>
                <a:gd name="connsiteX1" fmla="*/ 549285 w 803523"/>
                <a:gd name="connsiteY1" fmla="*/ 290116 h 842569"/>
                <a:gd name="connsiteX2" fmla="*/ 184160 w 803523"/>
                <a:gd name="connsiteY2" fmla="*/ 613966 h 842569"/>
                <a:gd name="connsiteX3" fmla="*/ 254010 w 803523"/>
                <a:gd name="connsiteY3" fmla="*/ 547291 h 842569"/>
                <a:gd name="connsiteX4" fmla="*/ 10 w 803523"/>
                <a:gd name="connsiteY4" fmla="*/ 842566 h 842569"/>
                <a:gd name="connsiteX5" fmla="*/ 244485 w 803523"/>
                <a:gd name="connsiteY5" fmla="*/ 553641 h 842569"/>
                <a:gd name="connsiteX6" fmla="*/ 415935 w 803523"/>
                <a:gd name="connsiteY6" fmla="*/ 391716 h 842569"/>
                <a:gd name="connsiteX7" fmla="*/ 660410 w 803523"/>
                <a:gd name="connsiteY7" fmla="*/ 128191 h 842569"/>
                <a:gd name="connsiteX8" fmla="*/ 596910 w 803523"/>
                <a:gd name="connsiteY8" fmla="*/ 185341 h 842569"/>
                <a:gd name="connsiteX9" fmla="*/ 803285 w 803523"/>
                <a:gd name="connsiteY9" fmla="*/ 1191 h 842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03523" h="842569">
                  <a:moveTo>
                    <a:pt x="803285" y="1191"/>
                  </a:moveTo>
                  <a:cubicBezTo>
                    <a:pt x="795348" y="18653"/>
                    <a:pt x="652472" y="187987"/>
                    <a:pt x="549285" y="290116"/>
                  </a:cubicBezTo>
                  <a:cubicBezTo>
                    <a:pt x="446098" y="392245"/>
                    <a:pt x="233372" y="571104"/>
                    <a:pt x="184160" y="613966"/>
                  </a:cubicBezTo>
                  <a:cubicBezTo>
                    <a:pt x="134947" y="656829"/>
                    <a:pt x="284702" y="509191"/>
                    <a:pt x="254010" y="547291"/>
                  </a:cubicBezTo>
                  <a:cubicBezTo>
                    <a:pt x="223318" y="585391"/>
                    <a:pt x="1598" y="841508"/>
                    <a:pt x="10" y="842566"/>
                  </a:cubicBezTo>
                  <a:cubicBezTo>
                    <a:pt x="-1578" y="843624"/>
                    <a:pt x="175164" y="628783"/>
                    <a:pt x="244485" y="553641"/>
                  </a:cubicBezTo>
                  <a:cubicBezTo>
                    <a:pt x="313806" y="478499"/>
                    <a:pt x="346614" y="462624"/>
                    <a:pt x="415935" y="391716"/>
                  </a:cubicBezTo>
                  <a:cubicBezTo>
                    <a:pt x="485256" y="320808"/>
                    <a:pt x="630247" y="162587"/>
                    <a:pt x="660410" y="128191"/>
                  </a:cubicBezTo>
                  <a:cubicBezTo>
                    <a:pt x="690573" y="93795"/>
                    <a:pt x="575214" y="207037"/>
                    <a:pt x="596910" y="185341"/>
                  </a:cubicBezTo>
                  <a:cubicBezTo>
                    <a:pt x="618606" y="163645"/>
                    <a:pt x="811222" y="-16271"/>
                    <a:pt x="803285" y="119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5" name="フリーフォーム 1144">
              <a:extLst>
                <a:ext uri="{FF2B5EF4-FFF2-40B4-BE49-F238E27FC236}">
                  <a16:creationId xmlns:a16="http://schemas.microsoft.com/office/drawing/2014/main" id="{31D9EAF1-0B06-82E3-A31A-B070112A8561}"/>
                </a:ext>
              </a:extLst>
            </p:cNvPr>
            <p:cNvSpPr/>
            <p:nvPr/>
          </p:nvSpPr>
          <p:spPr>
            <a:xfrm>
              <a:off x="1610487" y="8070849"/>
              <a:ext cx="1380398" cy="1032362"/>
            </a:xfrm>
            <a:custGeom>
              <a:avLst/>
              <a:gdLst>
                <a:gd name="connsiteX0" fmla="*/ 1380363 w 1380398"/>
                <a:gd name="connsiteY0" fmla="*/ 1 h 1032362"/>
                <a:gd name="connsiteX1" fmla="*/ 846963 w 1380398"/>
                <a:gd name="connsiteY1" fmla="*/ 222251 h 1032362"/>
                <a:gd name="connsiteX2" fmla="*/ 396113 w 1380398"/>
                <a:gd name="connsiteY2" fmla="*/ 657226 h 1032362"/>
                <a:gd name="connsiteX3" fmla="*/ 8763 w 1380398"/>
                <a:gd name="connsiteY3" fmla="*/ 1022351 h 1032362"/>
                <a:gd name="connsiteX4" fmla="*/ 173863 w 1380398"/>
                <a:gd name="connsiteY4" fmla="*/ 876301 h 1032362"/>
                <a:gd name="connsiteX5" fmla="*/ 710438 w 1380398"/>
                <a:gd name="connsiteY5" fmla="*/ 327026 h 1032362"/>
                <a:gd name="connsiteX6" fmla="*/ 821563 w 1380398"/>
                <a:gd name="connsiteY6" fmla="*/ 219076 h 1032362"/>
                <a:gd name="connsiteX7" fmla="*/ 1380363 w 1380398"/>
                <a:gd name="connsiteY7" fmla="*/ 1 h 1032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80398" h="1032362">
                  <a:moveTo>
                    <a:pt x="1380363" y="1"/>
                  </a:moveTo>
                  <a:cubicBezTo>
                    <a:pt x="1384596" y="530"/>
                    <a:pt x="1011005" y="112714"/>
                    <a:pt x="846963" y="222251"/>
                  </a:cubicBezTo>
                  <a:cubicBezTo>
                    <a:pt x="682921" y="331788"/>
                    <a:pt x="535813" y="523876"/>
                    <a:pt x="396113" y="657226"/>
                  </a:cubicBezTo>
                  <a:cubicBezTo>
                    <a:pt x="256413" y="790576"/>
                    <a:pt x="45805" y="985839"/>
                    <a:pt x="8763" y="1022351"/>
                  </a:cubicBezTo>
                  <a:cubicBezTo>
                    <a:pt x="-28279" y="1058863"/>
                    <a:pt x="56917" y="992188"/>
                    <a:pt x="173863" y="876301"/>
                  </a:cubicBezTo>
                  <a:cubicBezTo>
                    <a:pt x="290809" y="760414"/>
                    <a:pt x="602488" y="436564"/>
                    <a:pt x="710438" y="327026"/>
                  </a:cubicBezTo>
                  <a:cubicBezTo>
                    <a:pt x="818388" y="217488"/>
                    <a:pt x="711496" y="271463"/>
                    <a:pt x="821563" y="219076"/>
                  </a:cubicBezTo>
                  <a:cubicBezTo>
                    <a:pt x="931630" y="166689"/>
                    <a:pt x="1376130" y="-528"/>
                    <a:pt x="1380363" y="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6" name="フリーフォーム 1145">
              <a:extLst>
                <a:ext uri="{FF2B5EF4-FFF2-40B4-BE49-F238E27FC236}">
                  <a16:creationId xmlns:a16="http://schemas.microsoft.com/office/drawing/2014/main" id="{0CADADB0-8545-8B64-BA80-84E6C8810D6E}"/>
                </a:ext>
              </a:extLst>
            </p:cNvPr>
            <p:cNvSpPr/>
            <p:nvPr/>
          </p:nvSpPr>
          <p:spPr>
            <a:xfrm>
              <a:off x="3285866" y="7899395"/>
              <a:ext cx="160371" cy="543919"/>
            </a:xfrm>
            <a:custGeom>
              <a:avLst/>
              <a:gdLst>
                <a:gd name="connsiteX0" fmla="*/ 259 w 160371"/>
                <a:gd name="connsiteY0" fmla="*/ 5 h 543919"/>
                <a:gd name="connsiteX1" fmla="*/ 98684 w 160371"/>
                <a:gd name="connsiteY1" fmla="*/ 412755 h 543919"/>
                <a:gd name="connsiteX2" fmla="*/ 159009 w 160371"/>
                <a:gd name="connsiteY2" fmla="*/ 542930 h 543919"/>
                <a:gd name="connsiteX3" fmla="*/ 139959 w 160371"/>
                <a:gd name="connsiteY3" fmla="*/ 466730 h 543919"/>
                <a:gd name="connsiteX4" fmla="*/ 130434 w 160371"/>
                <a:gd name="connsiteY4" fmla="*/ 358780 h 543919"/>
                <a:gd name="connsiteX5" fmla="*/ 130434 w 160371"/>
                <a:gd name="connsiteY5" fmla="*/ 403230 h 543919"/>
                <a:gd name="connsiteX6" fmla="*/ 259 w 160371"/>
                <a:gd name="connsiteY6" fmla="*/ 5 h 543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371" h="543919">
                  <a:moveTo>
                    <a:pt x="259" y="5"/>
                  </a:moveTo>
                  <a:cubicBezTo>
                    <a:pt x="-5033" y="1592"/>
                    <a:pt x="72226" y="322268"/>
                    <a:pt x="98684" y="412755"/>
                  </a:cubicBezTo>
                  <a:cubicBezTo>
                    <a:pt x="125142" y="503242"/>
                    <a:pt x="152130" y="533934"/>
                    <a:pt x="159009" y="542930"/>
                  </a:cubicBezTo>
                  <a:cubicBezTo>
                    <a:pt x="165888" y="551926"/>
                    <a:pt x="144721" y="497421"/>
                    <a:pt x="139959" y="466730"/>
                  </a:cubicBezTo>
                  <a:cubicBezTo>
                    <a:pt x="135197" y="436039"/>
                    <a:pt x="132022" y="369363"/>
                    <a:pt x="130434" y="358780"/>
                  </a:cubicBezTo>
                  <a:cubicBezTo>
                    <a:pt x="128847" y="348197"/>
                    <a:pt x="151601" y="461438"/>
                    <a:pt x="130434" y="403230"/>
                  </a:cubicBezTo>
                  <a:cubicBezTo>
                    <a:pt x="109267" y="345022"/>
                    <a:pt x="5551" y="-1582"/>
                    <a:pt x="259" y="5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7" name="フリーフォーム 1146">
              <a:extLst>
                <a:ext uri="{FF2B5EF4-FFF2-40B4-BE49-F238E27FC236}">
                  <a16:creationId xmlns:a16="http://schemas.microsoft.com/office/drawing/2014/main" id="{97E7F955-BCC5-F60C-90F8-7FFBF482C821}"/>
                </a:ext>
              </a:extLst>
            </p:cNvPr>
            <p:cNvSpPr/>
            <p:nvPr/>
          </p:nvSpPr>
          <p:spPr>
            <a:xfrm>
              <a:off x="2945749" y="8341764"/>
              <a:ext cx="563417" cy="911735"/>
            </a:xfrm>
            <a:custGeom>
              <a:avLst/>
              <a:gdLst>
                <a:gd name="connsiteX0" fmla="*/ 562626 w 563417"/>
                <a:gd name="connsiteY0" fmla="*/ 2136 h 911735"/>
                <a:gd name="connsiteX1" fmla="*/ 257826 w 563417"/>
                <a:gd name="connsiteY1" fmla="*/ 491086 h 911735"/>
                <a:gd name="connsiteX2" fmla="*/ 651 w 563417"/>
                <a:gd name="connsiteY2" fmla="*/ 910186 h 911735"/>
                <a:gd name="connsiteX3" fmla="*/ 334026 w 563417"/>
                <a:gd name="connsiteY3" fmla="*/ 338686 h 911735"/>
                <a:gd name="connsiteX4" fmla="*/ 562626 w 563417"/>
                <a:gd name="connsiteY4" fmla="*/ 2136 h 911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3417" h="911735">
                  <a:moveTo>
                    <a:pt x="562626" y="2136"/>
                  </a:moveTo>
                  <a:cubicBezTo>
                    <a:pt x="549926" y="27536"/>
                    <a:pt x="351489" y="339744"/>
                    <a:pt x="257826" y="491086"/>
                  </a:cubicBezTo>
                  <a:cubicBezTo>
                    <a:pt x="164163" y="642428"/>
                    <a:pt x="-12049" y="935586"/>
                    <a:pt x="651" y="910186"/>
                  </a:cubicBezTo>
                  <a:cubicBezTo>
                    <a:pt x="13351" y="884786"/>
                    <a:pt x="235601" y="494261"/>
                    <a:pt x="334026" y="338686"/>
                  </a:cubicBezTo>
                  <a:cubicBezTo>
                    <a:pt x="432451" y="183111"/>
                    <a:pt x="575326" y="-23264"/>
                    <a:pt x="562626" y="2136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8" name="フリーフォーム 1147">
              <a:extLst>
                <a:ext uri="{FF2B5EF4-FFF2-40B4-BE49-F238E27FC236}">
                  <a16:creationId xmlns:a16="http://schemas.microsoft.com/office/drawing/2014/main" id="{7D171ECC-8C11-A518-A4E7-8DC4A8C28E27}"/>
                </a:ext>
              </a:extLst>
            </p:cNvPr>
            <p:cNvSpPr/>
            <p:nvPr/>
          </p:nvSpPr>
          <p:spPr>
            <a:xfrm>
              <a:off x="2936635" y="8429581"/>
              <a:ext cx="448009" cy="763748"/>
            </a:xfrm>
            <a:custGeom>
              <a:avLst/>
              <a:gdLst>
                <a:gd name="connsiteX0" fmla="*/ 441565 w 448009"/>
                <a:gd name="connsiteY0" fmla="*/ 12744 h 763748"/>
                <a:gd name="connsiteX1" fmla="*/ 3415 w 448009"/>
                <a:gd name="connsiteY1" fmla="*/ 758869 h 763748"/>
                <a:gd name="connsiteX2" fmla="*/ 247890 w 448009"/>
                <a:gd name="connsiteY2" fmla="*/ 320719 h 763748"/>
                <a:gd name="connsiteX3" fmla="*/ 441565 w 448009"/>
                <a:gd name="connsiteY3" fmla="*/ 12744 h 763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8009" h="763748">
                  <a:moveTo>
                    <a:pt x="441565" y="12744"/>
                  </a:moveTo>
                  <a:cubicBezTo>
                    <a:pt x="400819" y="85769"/>
                    <a:pt x="35694" y="707540"/>
                    <a:pt x="3415" y="758869"/>
                  </a:cubicBezTo>
                  <a:cubicBezTo>
                    <a:pt x="-28864" y="810198"/>
                    <a:pt x="176453" y="442427"/>
                    <a:pt x="247890" y="320719"/>
                  </a:cubicBezTo>
                  <a:cubicBezTo>
                    <a:pt x="319327" y="199011"/>
                    <a:pt x="482311" y="-60281"/>
                    <a:pt x="441565" y="12744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9" name="フリーフォーム 1148">
              <a:extLst>
                <a:ext uri="{FF2B5EF4-FFF2-40B4-BE49-F238E27FC236}">
                  <a16:creationId xmlns:a16="http://schemas.microsoft.com/office/drawing/2014/main" id="{43C1DE4D-203A-B025-CDC8-CD0C4E99E7A7}"/>
                </a:ext>
              </a:extLst>
            </p:cNvPr>
            <p:cNvSpPr/>
            <p:nvPr/>
          </p:nvSpPr>
          <p:spPr>
            <a:xfrm>
              <a:off x="1689262" y="9102119"/>
              <a:ext cx="1272853" cy="166434"/>
            </a:xfrm>
            <a:custGeom>
              <a:avLst/>
              <a:gdLst>
                <a:gd name="connsiteX0" fmla="*/ 3013 w 1272853"/>
                <a:gd name="connsiteY0" fmla="*/ 606 h 166434"/>
                <a:gd name="connsiteX1" fmla="*/ 850738 w 1272853"/>
                <a:gd name="connsiteY1" fmla="*/ 114906 h 166434"/>
                <a:gd name="connsiteX2" fmla="*/ 688813 w 1272853"/>
                <a:gd name="connsiteY2" fmla="*/ 79981 h 166434"/>
                <a:gd name="connsiteX3" fmla="*/ 1266663 w 1272853"/>
                <a:gd name="connsiteY3" fmla="*/ 165706 h 166434"/>
                <a:gd name="connsiteX4" fmla="*/ 958688 w 1272853"/>
                <a:gd name="connsiteY4" fmla="*/ 114906 h 166434"/>
                <a:gd name="connsiteX5" fmla="*/ 409413 w 1272853"/>
                <a:gd name="connsiteY5" fmla="*/ 6956 h 166434"/>
                <a:gd name="connsiteX6" fmla="*/ 561813 w 1272853"/>
                <a:gd name="connsiteY6" fmla="*/ 67281 h 166434"/>
                <a:gd name="connsiteX7" fmla="*/ 3013 w 1272853"/>
                <a:gd name="connsiteY7" fmla="*/ 606 h 166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72853" h="166434">
                  <a:moveTo>
                    <a:pt x="3013" y="606"/>
                  </a:moveTo>
                  <a:cubicBezTo>
                    <a:pt x="51167" y="8543"/>
                    <a:pt x="736438" y="101677"/>
                    <a:pt x="850738" y="114906"/>
                  </a:cubicBezTo>
                  <a:cubicBezTo>
                    <a:pt x="965038" y="128135"/>
                    <a:pt x="619492" y="71514"/>
                    <a:pt x="688813" y="79981"/>
                  </a:cubicBezTo>
                  <a:cubicBezTo>
                    <a:pt x="758134" y="88448"/>
                    <a:pt x="1221684" y="159885"/>
                    <a:pt x="1266663" y="165706"/>
                  </a:cubicBezTo>
                  <a:cubicBezTo>
                    <a:pt x="1311642" y="171527"/>
                    <a:pt x="1101563" y="141364"/>
                    <a:pt x="958688" y="114906"/>
                  </a:cubicBezTo>
                  <a:cubicBezTo>
                    <a:pt x="815813" y="88448"/>
                    <a:pt x="475559" y="14893"/>
                    <a:pt x="409413" y="6956"/>
                  </a:cubicBezTo>
                  <a:cubicBezTo>
                    <a:pt x="343267" y="-981"/>
                    <a:pt x="624784" y="69398"/>
                    <a:pt x="561813" y="67281"/>
                  </a:cubicBezTo>
                  <a:cubicBezTo>
                    <a:pt x="498842" y="65164"/>
                    <a:pt x="-45141" y="-7331"/>
                    <a:pt x="3013" y="606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0" name="フリーフォーム 1149">
              <a:extLst>
                <a:ext uri="{FF2B5EF4-FFF2-40B4-BE49-F238E27FC236}">
                  <a16:creationId xmlns:a16="http://schemas.microsoft.com/office/drawing/2014/main" id="{3EBA65CF-7998-A4E0-9E71-54D41B45B80C}"/>
                </a:ext>
              </a:extLst>
            </p:cNvPr>
            <p:cNvSpPr/>
            <p:nvPr/>
          </p:nvSpPr>
          <p:spPr>
            <a:xfrm>
              <a:off x="1727200" y="9178925"/>
              <a:ext cx="1203359" cy="149608"/>
            </a:xfrm>
            <a:custGeom>
              <a:avLst/>
              <a:gdLst>
                <a:gd name="connsiteX0" fmla="*/ 0 w 1203359"/>
                <a:gd name="connsiteY0" fmla="*/ 0 h 149608"/>
                <a:gd name="connsiteX1" fmla="*/ 1165225 w 1203359"/>
                <a:gd name="connsiteY1" fmla="*/ 146050 h 149608"/>
                <a:gd name="connsiteX2" fmla="*/ 942975 w 1203359"/>
                <a:gd name="connsiteY2" fmla="*/ 107950 h 149608"/>
                <a:gd name="connsiteX3" fmla="*/ 0 w 1203359"/>
                <a:gd name="connsiteY3" fmla="*/ 0 h 149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3359" h="149608">
                  <a:moveTo>
                    <a:pt x="0" y="0"/>
                  </a:moveTo>
                  <a:lnTo>
                    <a:pt x="1165225" y="146050"/>
                  </a:lnTo>
                  <a:cubicBezTo>
                    <a:pt x="1322387" y="164042"/>
                    <a:pt x="942975" y="107950"/>
                    <a:pt x="942975" y="1079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1" name="フリーフォーム 1150">
              <a:extLst>
                <a:ext uri="{FF2B5EF4-FFF2-40B4-BE49-F238E27FC236}">
                  <a16:creationId xmlns:a16="http://schemas.microsoft.com/office/drawing/2014/main" id="{F7838462-2F4A-CFDD-BF50-81EF87040A93}"/>
                </a:ext>
              </a:extLst>
            </p:cNvPr>
            <p:cNvSpPr/>
            <p:nvPr/>
          </p:nvSpPr>
          <p:spPr>
            <a:xfrm>
              <a:off x="1580251" y="9121778"/>
              <a:ext cx="254999" cy="1045179"/>
            </a:xfrm>
            <a:custGeom>
              <a:avLst/>
              <a:gdLst>
                <a:gd name="connsiteX0" fmla="*/ 58049 w 254999"/>
                <a:gd name="connsiteY0" fmla="*/ 3172 h 1045179"/>
                <a:gd name="connsiteX1" fmla="*/ 7249 w 254999"/>
                <a:gd name="connsiteY1" fmla="*/ 200022 h 1045179"/>
                <a:gd name="connsiteX2" fmla="*/ 54874 w 254999"/>
                <a:gd name="connsiteY2" fmla="*/ 517522 h 1045179"/>
                <a:gd name="connsiteX3" fmla="*/ 61224 w 254999"/>
                <a:gd name="connsiteY3" fmla="*/ 412747 h 1045179"/>
                <a:gd name="connsiteX4" fmla="*/ 254899 w 254999"/>
                <a:gd name="connsiteY4" fmla="*/ 1044572 h 1045179"/>
                <a:gd name="connsiteX5" fmla="*/ 32649 w 254999"/>
                <a:gd name="connsiteY5" fmla="*/ 282572 h 1045179"/>
                <a:gd name="connsiteX6" fmla="*/ 4074 w 254999"/>
                <a:gd name="connsiteY6" fmla="*/ 92072 h 1045179"/>
                <a:gd name="connsiteX7" fmla="*/ 58049 w 254999"/>
                <a:gd name="connsiteY7" fmla="*/ 3172 h 1045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4999" h="1045179">
                  <a:moveTo>
                    <a:pt x="58049" y="3172"/>
                  </a:moveTo>
                  <a:cubicBezTo>
                    <a:pt x="58578" y="21164"/>
                    <a:pt x="7778" y="114297"/>
                    <a:pt x="7249" y="200022"/>
                  </a:cubicBezTo>
                  <a:cubicBezTo>
                    <a:pt x="6720" y="285747"/>
                    <a:pt x="45878" y="482068"/>
                    <a:pt x="54874" y="517522"/>
                  </a:cubicBezTo>
                  <a:cubicBezTo>
                    <a:pt x="63870" y="552976"/>
                    <a:pt x="27886" y="324905"/>
                    <a:pt x="61224" y="412747"/>
                  </a:cubicBezTo>
                  <a:cubicBezTo>
                    <a:pt x="94562" y="500589"/>
                    <a:pt x="259661" y="1066268"/>
                    <a:pt x="254899" y="1044572"/>
                  </a:cubicBezTo>
                  <a:cubicBezTo>
                    <a:pt x="250137" y="1022876"/>
                    <a:pt x="74453" y="441322"/>
                    <a:pt x="32649" y="282572"/>
                  </a:cubicBezTo>
                  <a:cubicBezTo>
                    <a:pt x="-9155" y="123822"/>
                    <a:pt x="-689" y="136522"/>
                    <a:pt x="4074" y="92072"/>
                  </a:cubicBezTo>
                  <a:cubicBezTo>
                    <a:pt x="8836" y="47622"/>
                    <a:pt x="57520" y="-14820"/>
                    <a:pt x="58049" y="3172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2" name="フリーフォーム 1151">
              <a:extLst>
                <a:ext uri="{FF2B5EF4-FFF2-40B4-BE49-F238E27FC236}">
                  <a16:creationId xmlns:a16="http://schemas.microsoft.com/office/drawing/2014/main" id="{1154465A-1126-03A1-6B02-15E667398A21}"/>
                </a:ext>
              </a:extLst>
            </p:cNvPr>
            <p:cNvSpPr/>
            <p:nvPr/>
          </p:nvSpPr>
          <p:spPr>
            <a:xfrm>
              <a:off x="1637590" y="9141368"/>
              <a:ext cx="442010" cy="1504822"/>
            </a:xfrm>
            <a:custGeom>
              <a:avLst/>
              <a:gdLst>
                <a:gd name="connsiteX0" fmla="*/ 38810 w 442010"/>
                <a:gd name="connsiteY0" fmla="*/ 2632 h 1504822"/>
                <a:gd name="connsiteX1" fmla="*/ 54685 w 442010"/>
                <a:gd name="connsiteY1" fmla="*/ 313782 h 1504822"/>
                <a:gd name="connsiteX2" fmla="*/ 413460 w 442010"/>
                <a:gd name="connsiteY2" fmla="*/ 1418682 h 1504822"/>
                <a:gd name="connsiteX3" fmla="*/ 384885 w 442010"/>
                <a:gd name="connsiteY3" fmla="*/ 1336132 h 1504822"/>
                <a:gd name="connsiteX4" fmla="*/ 108660 w 442010"/>
                <a:gd name="connsiteY4" fmla="*/ 570957 h 1504822"/>
                <a:gd name="connsiteX5" fmla="*/ 3885 w 442010"/>
                <a:gd name="connsiteY5" fmla="*/ 186782 h 1504822"/>
                <a:gd name="connsiteX6" fmla="*/ 38810 w 442010"/>
                <a:gd name="connsiteY6" fmla="*/ 2632 h 1504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2010" h="1504822">
                  <a:moveTo>
                    <a:pt x="38810" y="2632"/>
                  </a:moveTo>
                  <a:cubicBezTo>
                    <a:pt x="47277" y="23799"/>
                    <a:pt x="-7757" y="77774"/>
                    <a:pt x="54685" y="313782"/>
                  </a:cubicBezTo>
                  <a:cubicBezTo>
                    <a:pt x="117127" y="549790"/>
                    <a:pt x="358427" y="1248290"/>
                    <a:pt x="413460" y="1418682"/>
                  </a:cubicBezTo>
                  <a:cubicBezTo>
                    <a:pt x="468493" y="1589074"/>
                    <a:pt x="435685" y="1477419"/>
                    <a:pt x="384885" y="1336132"/>
                  </a:cubicBezTo>
                  <a:cubicBezTo>
                    <a:pt x="334085" y="1194845"/>
                    <a:pt x="172160" y="762515"/>
                    <a:pt x="108660" y="570957"/>
                  </a:cubicBezTo>
                  <a:cubicBezTo>
                    <a:pt x="45160" y="379399"/>
                    <a:pt x="20818" y="281503"/>
                    <a:pt x="3885" y="186782"/>
                  </a:cubicBezTo>
                  <a:cubicBezTo>
                    <a:pt x="-13048" y="92061"/>
                    <a:pt x="30343" y="-18535"/>
                    <a:pt x="38810" y="2632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3" name="フリーフォーム 1152">
              <a:extLst>
                <a:ext uri="{FF2B5EF4-FFF2-40B4-BE49-F238E27FC236}">
                  <a16:creationId xmlns:a16="http://schemas.microsoft.com/office/drawing/2014/main" id="{55385D2B-09D5-26D5-90BE-BB9E410BD626}"/>
                </a:ext>
              </a:extLst>
            </p:cNvPr>
            <p:cNvSpPr/>
            <p:nvPr/>
          </p:nvSpPr>
          <p:spPr>
            <a:xfrm>
              <a:off x="823871" y="8372475"/>
              <a:ext cx="1559871" cy="589553"/>
            </a:xfrm>
            <a:custGeom>
              <a:avLst/>
              <a:gdLst>
                <a:gd name="connsiteX0" fmla="*/ 1557379 w 1559871"/>
                <a:gd name="connsiteY0" fmla="*/ 0 h 589553"/>
                <a:gd name="connsiteX1" fmla="*/ 1274804 w 1559871"/>
                <a:gd name="connsiteY1" fmla="*/ 104775 h 589553"/>
                <a:gd name="connsiteX2" fmla="*/ 989054 w 1559871"/>
                <a:gd name="connsiteY2" fmla="*/ 279400 h 589553"/>
                <a:gd name="connsiteX3" fmla="*/ 1036679 w 1559871"/>
                <a:gd name="connsiteY3" fmla="*/ 269875 h 589553"/>
                <a:gd name="connsiteX4" fmla="*/ 255629 w 1559871"/>
                <a:gd name="connsiteY4" fmla="*/ 511175 h 589553"/>
                <a:gd name="connsiteX5" fmla="*/ 46079 w 1559871"/>
                <a:gd name="connsiteY5" fmla="*/ 568325 h 589553"/>
                <a:gd name="connsiteX6" fmla="*/ 1046204 w 1559871"/>
                <a:gd name="connsiteY6" fmla="*/ 184150 h 589553"/>
                <a:gd name="connsiteX7" fmla="*/ 1160504 w 1559871"/>
                <a:gd name="connsiteY7" fmla="*/ 123825 h 589553"/>
                <a:gd name="connsiteX8" fmla="*/ 1106529 w 1559871"/>
                <a:gd name="connsiteY8" fmla="*/ 104775 h 589553"/>
                <a:gd name="connsiteX9" fmla="*/ 1557379 w 1559871"/>
                <a:gd name="connsiteY9" fmla="*/ 0 h 589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59871" h="589553">
                  <a:moveTo>
                    <a:pt x="1557379" y="0"/>
                  </a:moveTo>
                  <a:cubicBezTo>
                    <a:pt x="1585425" y="0"/>
                    <a:pt x="1369525" y="58208"/>
                    <a:pt x="1274804" y="104775"/>
                  </a:cubicBezTo>
                  <a:cubicBezTo>
                    <a:pt x="1180083" y="151342"/>
                    <a:pt x="1028742" y="251883"/>
                    <a:pt x="989054" y="279400"/>
                  </a:cubicBezTo>
                  <a:cubicBezTo>
                    <a:pt x="949366" y="306917"/>
                    <a:pt x="1036679" y="269875"/>
                    <a:pt x="1036679" y="269875"/>
                  </a:cubicBezTo>
                  <a:lnTo>
                    <a:pt x="255629" y="511175"/>
                  </a:lnTo>
                  <a:cubicBezTo>
                    <a:pt x="90529" y="560917"/>
                    <a:pt x="-85683" y="622829"/>
                    <a:pt x="46079" y="568325"/>
                  </a:cubicBezTo>
                  <a:cubicBezTo>
                    <a:pt x="177841" y="513821"/>
                    <a:pt x="860466" y="258233"/>
                    <a:pt x="1046204" y="184150"/>
                  </a:cubicBezTo>
                  <a:cubicBezTo>
                    <a:pt x="1231942" y="110067"/>
                    <a:pt x="1150450" y="137054"/>
                    <a:pt x="1160504" y="123825"/>
                  </a:cubicBezTo>
                  <a:cubicBezTo>
                    <a:pt x="1170558" y="110596"/>
                    <a:pt x="1035621" y="130175"/>
                    <a:pt x="1106529" y="104775"/>
                  </a:cubicBezTo>
                  <a:cubicBezTo>
                    <a:pt x="1177437" y="79375"/>
                    <a:pt x="1529333" y="0"/>
                    <a:pt x="1557379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4" name="フリーフォーム 1153">
              <a:extLst>
                <a:ext uri="{FF2B5EF4-FFF2-40B4-BE49-F238E27FC236}">
                  <a16:creationId xmlns:a16="http://schemas.microsoft.com/office/drawing/2014/main" id="{4B65303C-349D-9D82-EFD8-96B09158C1FB}"/>
                </a:ext>
              </a:extLst>
            </p:cNvPr>
            <p:cNvSpPr/>
            <p:nvPr/>
          </p:nvSpPr>
          <p:spPr>
            <a:xfrm>
              <a:off x="822409" y="8940543"/>
              <a:ext cx="152322" cy="1387777"/>
            </a:xfrm>
            <a:custGeom>
              <a:avLst/>
              <a:gdLst>
                <a:gd name="connsiteX0" fmla="*/ 25316 w 152322"/>
                <a:gd name="connsiteY0" fmla="*/ 257 h 1387777"/>
                <a:gd name="connsiteX1" fmla="*/ 12616 w 152322"/>
                <a:gd name="connsiteY1" fmla="*/ 355857 h 1387777"/>
                <a:gd name="connsiteX2" fmla="*/ 152316 w 152322"/>
                <a:gd name="connsiteY2" fmla="*/ 1387732 h 1387777"/>
                <a:gd name="connsiteX3" fmla="*/ 6266 w 152322"/>
                <a:gd name="connsiteY3" fmla="*/ 397132 h 1387777"/>
                <a:gd name="connsiteX4" fmla="*/ 25316 w 152322"/>
                <a:gd name="connsiteY4" fmla="*/ 257 h 1387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322" h="1387777">
                  <a:moveTo>
                    <a:pt x="25316" y="257"/>
                  </a:moveTo>
                  <a:cubicBezTo>
                    <a:pt x="26374" y="-6622"/>
                    <a:pt x="-8551" y="124611"/>
                    <a:pt x="12616" y="355857"/>
                  </a:cubicBezTo>
                  <a:cubicBezTo>
                    <a:pt x="33783" y="587103"/>
                    <a:pt x="153374" y="1380853"/>
                    <a:pt x="152316" y="1387732"/>
                  </a:cubicBezTo>
                  <a:cubicBezTo>
                    <a:pt x="151258" y="1394611"/>
                    <a:pt x="27433" y="626790"/>
                    <a:pt x="6266" y="397132"/>
                  </a:cubicBezTo>
                  <a:cubicBezTo>
                    <a:pt x="-14901" y="167474"/>
                    <a:pt x="24258" y="7136"/>
                    <a:pt x="25316" y="25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5" name="フリーフォーム 1154">
              <a:extLst>
                <a:ext uri="{FF2B5EF4-FFF2-40B4-BE49-F238E27FC236}">
                  <a16:creationId xmlns:a16="http://schemas.microsoft.com/office/drawing/2014/main" id="{19E3DF12-AF46-0B5E-F401-7FA917329742}"/>
                </a:ext>
              </a:extLst>
            </p:cNvPr>
            <p:cNvSpPr/>
            <p:nvPr/>
          </p:nvSpPr>
          <p:spPr>
            <a:xfrm>
              <a:off x="585788" y="8832496"/>
              <a:ext cx="595339" cy="281240"/>
            </a:xfrm>
            <a:custGeom>
              <a:avLst/>
              <a:gdLst>
                <a:gd name="connsiteX0" fmla="*/ 17462 w 595339"/>
                <a:gd name="connsiteY0" fmla="*/ 276579 h 281240"/>
                <a:gd name="connsiteX1" fmla="*/ 160337 w 595339"/>
                <a:gd name="connsiteY1" fmla="*/ 114654 h 281240"/>
                <a:gd name="connsiteX2" fmla="*/ 236537 w 595339"/>
                <a:gd name="connsiteY2" fmla="*/ 92429 h 281240"/>
                <a:gd name="connsiteX3" fmla="*/ 595312 w 595339"/>
                <a:gd name="connsiteY3" fmla="*/ 354 h 281240"/>
                <a:gd name="connsiteX4" fmla="*/ 255587 w 595339"/>
                <a:gd name="connsiteY4" fmla="*/ 60679 h 281240"/>
                <a:gd name="connsiteX5" fmla="*/ 153987 w 595339"/>
                <a:gd name="connsiteY5" fmla="*/ 60679 h 281240"/>
                <a:gd name="connsiteX6" fmla="*/ 131762 w 595339"/>
                <a:gd name="connsiteY6" fmla="*/ 146404 h 281240"/>
                <a:gd name="connsiteX7" fmla="*/ 14287 w 595339"/>
                <a:gd name="connsiteY7" fmla="*/ 225779 h 281240"/>
                <a:gd name="connsiteX8" fmla="*/ 17462 w 595339"/>
                <a:gd name="connsiteY8" fmla="*/ 276579 h 281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5339" h="281240">
                  <a:moveTo>
                    <a:pt x="17462" y="276579"/>
                  </a:moveTo>
                  <a:cubicBezTo>
                    <a:pt x="41804" y="258058"/>
                    <a:pt x="123825" y="145346"/>
                    <a:pt x="160337" y="114654"/>
                  </a:cubicBezTo>
                  <a:cubicBezTo>
                    <a:pt x="196850" y="83962"/>
                    <a:pt x="236537" y="92429"/>
                    <a:pt x="236537" y="92429"/>
                  </a:cubicBezTo>
                  <a:cubicBezTo>
                    <a:pt x="309033" y="73379"/>
                    <a:pt x="592137" y="5646"/>
                    <a:pt x="595312" y="354"/>
                  </a:cubicBezTo>
                  <a:cubicBezTo>
                    <a:pt x="598487" y="-4938"/>
                    <a:pt x="329141" y="50625"/>
                    <a:pt x="255587" y="60679"/>
                  </a:cubicBezTo>
                  <a:cubicBezTo>
                    <a:pt x="182033" y="70733"/>
                    <a:pt x="174624" y="46392"/>
                    <a:pt x="153987" y="60679"/>
                  </a:cubicBezTo>
                  <a:cubicBezTo>
                    <a:pt x="133350" y="74966"/>
                    <a:pt x="155045" y="118887"/>
                    <a:pt x="131762" y="146404"/>
                  </a:cubicBezTo>
                  <a:cubicBezTo>
                    <a:pt x="108479" y="173921"/>
                    <a:pt x="32279" y="197204"/>
                    <a:pt x="14287" y="225779"/>
                  </a:cubicBezTo>
                  <a:cubicBezTo>
                    <a:pt x="-3705" y="254354"/>
                    <a:pt x="-6880" y="295100"/>
                    <a:pt x="17462" y="27657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6" name="フリーフォーム 1155">
              <a:extLst>
                <a:ext uri="{FF2B5EF4-FFF2-40B4-BE49-F238E27FC236}">
                  <a16:creationId xmlns:a16="http://schemas.microsoft.com/office/drawing/2014/main" id="{068A4ABC-3474-DA2B-E36A-25B828600F05}"/>
                </a:ext>
              </a:extLst>
            </p:cNvPr>
            <p:cNvSpPr/>
            <p:nvPr/>
          </p:nvSpPr>
          <p:spPr>
            <a:xfrm>
              <a:off x="606395" y="9001005"/>
              <a:ext cx="95563" cy="549942"/>
            </a:xfrm>
            <a:custGeom>
              <a:avLst/>
              <a:gdLst>
                <a:gd name="connsiteX0" fmla="*/ 95280 w 95563"/>
                <a:gd name="connsiteY0" fmla="*/ 120 h 549942"/>
                <a:gd name="connsiteX1" fmla="*/ 31780 w 95563"/>
                <a:gd name="connsiteY1" fmla="*/ 222370 h 549942"/>
                <a:gd name="connsiteX2" fmla="*/ 25430 w 95563"/>
                <a:gd name="connsiteY2" fmla="*/ 539870 h 549942"/>
                <a:gd name="connsiteX3" fmla="*/ 25430 w 95563"/>
                <a:gd name="connsiteY3" fmla="*/ 450970 h 549942"/>
                <a:gd name="connsiteX4" fmla="*/ 3205 w 95563"/>
                <a:gd name="connsiteY4" fmla="*/ 250945 h 549942"/>
                <a:gd name="connsiteX5" fmla="*/ 95280 w 95563"/>
                <a:gd name="connsiteY5" fmla="*/ 120 h 54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563" h="549942">
                  <a:moveTo>
                    <a:pt x="95280" y="120"/>
                  </a:moveTo>
                  <a:cubicBezTo>
                    <a:pt x="100042" y="-4642"/>
                    <a:pt x="43422" y="132412"/>
                    <a:pt x="31780" y="222370"/>
                  </a:cubicBezTo>
                  <a:cubicBezTo>
                    <a:pt x="20138" y="312328"/>
                    <a:pt x="26488" y="501770"/>
                    <a:pt x="25430" y="539870"/>
                  </a:cubicBezTo>
                  <a:cubicBezTo>
                    <a:pt x="24372" y="577970"/>
                    <a:pt x="29134" y="499124"/>
                    <a:pt x="25430" y="450970"/>
                  </a:cubicBezTo>
                  <a:cubicBezTo>
                    <a:pt x="21726" y="402816"/>
                    <a:pt x="-10024" y="327674"/>
                    <a:pt x="3205" y="250945"/>
                  </a:cubicBezTo>
                  <a:cubicBezTo>
                    <a:pt x="16434" y="174216"/>
                    <a:pt x="90518" y="4882"/>
                    <a:pt x="95280" y="12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7" name="フリーフォーム 1156">
              <a:extLst>
                <a:ext uri="{FF2B5EF4-FFF2-40B4-BE49-F238E27FC236}">
                  <a16:creationId xmlns:a16="http://schemas.microsoft.com/office/drawing/2014/main" id="{143349AF-16D5-111B-B934-2D40643ACA5D}"/>
                </a:ext>
              </a:extLst>
            </p:cNvPr>
            <p:cNvSpPr/>
            <p:nvPr/>
          </p:nvSpPr>
          <p:spPr>
            <a:xfrm>
              <a:off x="531189" y="9046589"/>
              <a:ext cx="105141" cy="607019"/>
            </a:xfrm>
            <a:custGeom>
              <a:avLst/>
              <a:gdLst>
                <a:gd name="connsiteX0" fmla="*/ 103811 w 105141"/>
                <a:gd name="connsiteY0" fmla="*/ 2161 h 607019"/>
                <a:gd name="connsiteX1" fmla="*/ 62536 w 105141"/>
                <a:gd name="connsiteY1" fmla="*/ 148211 h 607019"/>
                <a:gd name="connsiteX2" fmla="*/ 37136 w 105141"/>
                <a:gd name="connsiteY2" fmla="*/ 322836 h 607019"/>
                <a:gd name="connsiteX3" fmla="*/ 81586 w 105141"/>
                <a:gd name="connsiteY3" fmla="*/ 595886 h 607019"/>
                <a:gd name="connsiteX4" fmla="*/ 68886 w 105141"/>
                <a:gd name="connsiteY4" fmla="*/ 522861 h 607019"/>
                <a:gd name="connsiteX5" fmla="*/ 8561 w 105141"/>
                <a:gd name="connsiteY5" fmla="*/ 237111 h 607019"/>
                <a:gd name="connsiteX6" fmla="*/ 8561 w 105141"/>
                <a:gd name="connsiteY6" fmla="*/ 262511 h 607019"/>
                <a:gd name="connsiteX7" fmla="*/ 103811 w 105141"/>
                <a:gd name="connsiteY7" fmla="*/ 2161 h 607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5141" h="607019">
                  <a:moveTo>
                    <a:pt x="103811" y="2161"/>
                  </a:moveTo>
                  <a:cubicBezTo>
                    <a:pt x="112807" y="-16889"/>
                    <a:pt x="73648" y="94765"/>
                    <a:pt x="62536" y="148211"/>
                  </a:cubicBezTo>
                  <a:cubicBezTo>
                    <a:pt x="51423" y="201657"/>
                    <a:pt x="33961" y="248224"/>
                    <a:pt x="37136" y="322836"/>
                  </a:cubicBezTo>
                  <a:cubicBezTo>
                    <a:pt x="40311" y="397448"/>
                    <a:pt x="76294" y="562549"/>
                    <a:pt x="81586" y="595886"/>
                  </a:cubicBezTo>
                  <a:cubicBezTo>
                    <a:pt x="86878" y="629223"/>
                    <a:pt x="81057" y="582657"/>
                    <a:pt x="68886" y="522861"/>
                  </a:cubicBezTo>
                  <a:cubicBezTo>
                    <a:pt x="56715" y="463065"/>
                    <a:pt x="18615" y="280503"/>
                    <a:pt x="8561" y="237111"/>
                  </a:cubicBezTo>
                  <a:cubicBezTo>
                    <a:pt x="-1493" y="193719"/>
                    <a:pt x="-4139" y="305374"/>
                    <a:pt x="8561" y="262511"/>
                  </a:cubicBezTo>
                  <a:cubicBezTo>
                    <a:pt x="21261" y="219649"/>
                    <a:pt x="94815" y="21211"/>
                    <a:pt x="103811" y="216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8" name="フリーフォーム 1157">
              <a:extLst>
                <a:ext uri="{FF2B5EF4-FFF2-40B4-BE49-F238E27FC236}">
                  <a16:creationId xmlns:a16="http://schemas.microsoft.com/office/drawing/2014/main" id="{9B28A5A9-8A7E-A8DA-FA1E-C84F64D7271D}"/>
                </a:ext>
              </a:extLst>
            </p:cNvPr>
            <p:cNvSpPr/>
            <p:nvPr/>
          </p:nvSpPr>
          <p:spPr>
            <a:xfrm>
              <a:off x="451021" y="9461468"/>
              <a:ext cx="169196" cy="828380"/>
            </a:xfrm>
            <a:custGeom>
              <a:avLst/>
              <a:gdLst>
                <a:gd name="connsiteX0" fmla="*/ 168104 w 169196"/>
                <a:gd name="connsiteY0" fmla="*/ 32 h 828380"/>
                <a:gd name="connsiteX1" fmla="*/ 88729 w 169196"/>
                <a:gd name="connsiteY1" fmla="*/ 247682 h 828380"/>
                <a:gd name="connsiteX2" fmla="*/ 3004 w 169196"/>
                <a:gd name="connsiteY2" fmla="*/ 558832 h 828380"/>
                <a:gd name="connsiteX3" fmla="*/ 22054 w 169196"/>
                <a:gd name="connsiteY3" fmla="*/ 473107 h 828380"/>
                <a:gd name="connsiteX4" fmla="*/ 47454 w 169196"/>
                <a:gd name="connsiteY4" fmla="*/ 825532 h 828380"/>
                <a:gd name="connsiteX5" fmla="*/ 44279 w 169196"/>
                <a:gd name="connsiteY5" fmla="*/ 619157 h 828380"/>
                <a:gd name="connsiteX6" fmla="*/ 28404 w 169196"/>
                <a:gd name="connsiteY6" fmla="*/ 263557 h 828380"/>
                <a:gd name="connsiteX7" fmla="*/ 168104 w 169196"/>
                <a:gd name="connsiteY7" fmla="*/ 32 h 828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9196" h="828380">
                  <a:moveTo>
                    <a:pt x="168104" y="32"/>
                  </a:moveTo>
                  <a:cubicBezTo>
                    <a:pt x="178158" y="-2614"/>
                    <a:pt x="116246" y="154549"/>
                    <a:pt x="88729" y="247682"/>
                  </a:cubicBezTo>
                  <a:cubicBezTo>
                    <a:pt x="61212" y="340815"/>
                    <a:pt x="14116" y="521261"/>
                    <a:pt x="3004" y="558832"/>
                  </a:cubicBezTo>
                  <a:cubicBezTo>
                    <a:pt x="-8109" y="596403"/>
                    <a:pt x="14646" y="428657"/>
                    <a:pt x="22054" y="473107"/>
                  </a:cubicBezTo>
                  <a:cubicBezTo>
                    <a:pt x="29462" y="517557"/>
                    <a:pt x="43750" y="801190"/>
                    <a:pt x="47454" y="825532"/>
                  </a:cubicBezTo>
                  <a:cubicBezTo>
                    <a:pt x="51158" y="849874"/>
                    <a:pt x="47454" y="712819"/>
                    <a:pt x="44279" y="619157"/>
                  </a:cubicBezTo>
                  <a:cubicBezTo>
                    <a:pt x="41104" y="525495"/>
                    <a:pt x="11471" y="367803"/>
                    <a:pt x="28404" y="263557"/>
                  </a:cubicBezTo>
                  <a:cubicBezTo>
                    <a:pt x="45337" y="159311"/>
                    <a:pt x="158050" y="2678"/>
                    <a:pt x="168104" y="32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9" name="フリーフォーム 1158">
              <a:extLst>
                <a:ext uri="{FF2B5EF4-FFF2-40B4-BE49-F238E27FC236}">
                  <a16:creationId xmlns:a16="http://schemas.microsoft.com/office/drawing/2014/main" id="{90FCEA2B-DFD5-FFBC-861F-4CC3D9CD2B04}"/>
                </a:ext>
              </a:extLst>
            </p:cNvPr>
            <p:cNvSpPr/>
            <p:nvPr/>
          </p:nvSpPr>
          <p:spPr>
            <a:xfrm>
              <a:off x="770447" y="9019938"/>
              <a:ext cx="191615" cy="1578212"/>
            </a:xfrm>
            <a:custGeom>
              <a:avLst/>
              <a:gdLst>
                <a:gd name="connsiteX0" fmla="*/ 36003 w 191615"/>
                <a:gd name="connsiteY0" fmla="*/ 31987 h 1578212"/>
                <a:gd name="connsiteX1" fmla="*/ 29653 w 191615"/>
                <a:gd name="connsiteY1" fmla="*/ 486012 h 1578212"/>
                <a:gd name="connsiteX2" fmla="*/ 191578 w 191615"/>
                <a:gd name="connsiteY2" fmla="*/ 1578212 h 1578212"/>
                <a:gd name="connsiteX3" fmla="*/ 13778 w 191615"/>
                <a:gd name="connsiteY3" fmla="*/ 486012 h 1578212"/>
                <a:gd name="connsiteX4" fmla="*/ 13778 w 191615"/>
                <a:gd name="connsiteY4" fmla="*/ 85962 h 1578212"/>
                <a:gd name="connsiteX5" fmla="*/ 36003 w 191615"/>
                <a:gd name="connsiteY5" fmla="*/ 31987 h 1578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1615" h="1578212">
                  <a:moveTo>
                    <a:pt x="36003" y="31987"/>
                  </a:moveTo>
                  <a:cubicBezTo>
                    <a:pt x="38649" y="98662"/>
                    <a:pt x="3724" y="228308"/>
                    <a:pt x="29653" y="486012"/>
                  </a:cubicBezTo>
                  <a:cubicBezTo>
                    <a:pt x="55582" y="743716"/>
                    <a:pt x="194224" y="1578212"/>
                    <a:pt x="191578" y="1578212"/>
                  </a:cubicBezTo>
                  <a:cubicBezTo>
                    <a:pt x="188932" y="1578212"/>
                    <a:pt x="43411" y="734720"/>
                    <a:pt x="13778" y="486012"/>
                  </a:cubicBezTo>
                  <a:cubicBezTo>
                    <a:pt x="-15855" y="237304"/>
                    <a:pt x="11132" y="159516"/>
                    <a:pt x="13778" y="85962"/>
                  </a:cubicBezTo>
                  <a:cubicBezTo>
                    <a:pt x="16424" y="12408"/>
                    <a:pt x="33357" y="-34688"/>
                    <a:pt x="36003" y="3198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0" name="フリーフォーム 1159">
              <a:extLst>
                <a:ext uri="{FF2B5EF4-FFF2-40B4-BE49-F238E27FC236}">
                  <a16:creationId xmlns:a16="http://schemas.microsoft.com/office/drawing/2014/main" id="{6254090B-3027-0E5B-D091-3CD891746B6E}"/>
                </a:ext>
              </a:extLst>
            </p:cNvPr>
            <p:cNvSpPr/>
            <p:nvPr/>
          </p:nvSpPr>
          <p:spPr>
            <a:xfrm>
              <a:off x="341486" y="9778996"/>
              <a:ext cx="208475" cy="845114"/>
            </a:xfrm>
            <a:custGeom>
              <a:avLst/>
              <a:gdLst>
                <a:gd name="connsiteX0" fmla="*/ 207789 w 208475"/>
                <a:gd name="connsiteY0" fmla="*/ 4 h 845114"/>
                <a:gd name="connsiteX1" fmla="*/ 185564 w 208475"/>
                <a:gd name="connsiteY1" fmla="*/ 285754 h 845114"/>
                <a:gd name="connsiteX2" fmla="*/ 71264 w 208475"/>
                <a:gd name="connsiteY2" fmla="*/ 501654 h 845114"/>
                <a:gd name="connsiteX3" fmla="*/ 90314 w 208475"/>
                <a:gd name="connsiteY3" fmla="*/ 444504 h 845114"/>
                <a:gd name="connsiteX4" fmla="*/ 29989 w 208475"/>
                <a:gd name="connsiteY4" fmla="*/ 625479 h 845114"/>
                <a:gd name="connsiteX5" fmla="*/ 1414 w 208475"/>
                <a:gd name="connsiteY5" fmla="*/ 844554 h 845114"/>
                <a:gd name="connsiteX6" fmla="*/ 17289 w 208475"/>
                <a:gd name="connsiteY6" fmla="*/ 676279 h 845114"/>
                <a:gd name="connsiteX7" fmla="*/ 125239 w 208475"/>
                <a:gd name="connsiteY7" fmla="*/ 317504 h 845114"/>
                <a:gd name="connsiteX8" fmla="*/ 147464 w 208475"/>
                <a:gd name="connsiteY8" fmla="*/ 238129 h 845114"/>
                <a:gd name="connsiteX9" fmla="*/ 172864 w 208475"/>
                <a:gd name="connsiteY9" fmla="*/ 292104 h 845114"/>
                <a:gd name="connsiteX10" fmla="*/ 207789 w 208475"/>
                <a:gd name="connsiteY10" fmla="*/ 4 h 845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8475" h="845114">
                  <a:moveTo>
                    <a:pt x="207789" y="4"/>
                  </a:moveTo>
                  <a:cubicBezTo>
                    <a:pt x="209906" y="-1054"/>
                    <a:pt x="208318" y="202146"/>
                    <a:pt x="185564" y="285754"/>
                  </a:cubicBezTo>
                  <a:cubicBezTo>
                    <a:pt x="162810" y="369362"/>
                    <a:pt x="87139" y="475196"/>
                    <a:pt x="71264" y="501654"/>
                  </a:cubicBezTo>
                  <a:cubicBezTo>
                    <a:pt x="55389" y="528112"/>
                    <a:pt x="90314" y="444504"/>
                    <a:pt x="90314" y="444504"/>
                  </a:cubicBezTo>
                  <a:cubicBezTo>
                    <a:pt x="83435" y="465141"/>
                    <a:pt x="44806" y="558804"/>
                    <a:pt x="29989" y="625479"/>
                  </a:cubicBezTo>
                  <a:cubicBezTo>
                    <a:pt x="15172" y="692154"/>
                    <a:pt x="3531" y="836087"/>
                    <a:pt x="1414" y="844554"/>
                  </a:cubicBezTo>
                  <a:cubicBezTo>
                    <a:pt x="-703" y="853021"/>
                    <a:pt x="-3349" y="764121"/>
                    <a:pt x="17289" y="676279"/>
                  </a:cubicBezTo>
                  <a:cubicBezTo>
                    <a:pt x="37926" y="588437"/>
                    <a:pt x="103543" y="390529"/>
                    <a:pt x="125239" y="317504"/>
                  </a:cubicBezTo>
                  <a:cubicBezTo>
                    <a:pt x="146935" y="244479"/>
                    <a:pt x="139527" y="242362"/>
                    <a:pt x="147464" y="238129"/>
                  </a:cubicBezTo>
                  <a:cubicBezTo>
                    <a:pt x="155401" y="233896"/>
                    <a:pt x="164927" y="327029"/>
                    <a:pt x="172864" y="292104"/>
                  </a:cubicBezTo>
                  <a:cubicBezTo>
                    <a:pt x="180801" y="257179"/>
                    <a:pt x="205672" y="1062"/>
                    <a:pt x="207789" y="4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1" name="フリーフォーム 1160">
              <a:extLst>
                <a:ext uri="{FF2B5EF4-FFF2-40B4-BE49-F238E27FC236}">
                  <a16:creationId xmlns:a16="http://schemas.microsoft.com/office/drawing/2014/main" id="{765AF61E-4E5A-2188-D210-9FF73F7708A5}"/>
                </a:ext>
              </a:extLst>
            </p:cNvPr>
            <p:cNvSpPr/>
            <p:nvPr/>
          </p:nvSpPr>
          <p:spPr>
            <a:xfrm>
              <a:off x="5657594" y="7231738"/>
              <a:ext cx="849037" cy="804772"/>
            </a:xfrm>
            <a:custGeom>
              <a:avLst/>
              <a:gdLst>
                <a:gd name="connsiteX0" fmla="*/ 256 w 849037"/>
                <a:gd name="connsiteY0" fmla="*/ 912 h 804772"/>
                <a:gd name="connsiteX1" fmla="*/ 212981 w 849037"/>
                <a:gd name="connsiteY1" fmla="*/ 270787 h 804772"/>
                <a:gd name="connsiteX2" fmla="*/ 393956 w 849037"/>
                <a:gd name="connsiteY2" fmla="*/ 416837 h 804772"/>
                <a:gd name="connsiteX3" fmla="*/ 390781 w 849037"/>
                <a:gd name="connsiteY3" fmla="*/ 391437 h 804772"/>
                <a:gd name="connsiteX4" fmla="*/ 600331 w 849037"/>
                <a:gd name="connsiteY4" fmla="*/ 597812 h 804772"/>
                <a:gd name="connsiteX5" fmla="*/ 847981 w 849037"/>
                <a:gd name="connsiteY5" fmla="*/ 804187 h 804772"/>
                <a:gd name="connsiteX6" fmla="*/ 695581 w 849037"/>
                <a:gd name="connsiteY6" fmla="*/ 664487 h 804772"/>
                <a:gd name="connsiteX7" fmla="*/ 273306 w 849037"/>
                <a:gd name="connsiteY7" fmla="*/ 289837 h 804772"/>
                <a:gd name="connsiteX8" fmla="*/ 114556 w 849037"/>
                <a:gd name="connsiteY8" fmla="*/ 80287 h 804772"/>
                <a:gd name="connsiteX9" fmla="*/ 168531 w 849037"/>
                <a:gd name="connsiteY9" fmla="*/ 178712 h 804772"/>
                <a:gd name="connsiteX10" fmla="*/ 256 w 849037"/>
                <a:gd name="connsiteY10" fmla="*/ 912 h 804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49037" h="804772">
                  <a:moveTo>
                    <a:pt x="256" y="912"/>
                  </a:moveTo>
                  <a:cubicBezTo>
                    <a:pt x="7664" y="16258"/>
                    <a:pt x="147364" y="201466"/>
                    <a:pt x="212981" y="270787"/>
                  </a:cubicBezTo>
                  <a:cubicBezTo>
                    <a:pt x="278598" y="340108"/>
                    <a:pt x="364323" y="396729"/>
                    <a:pt x="393956" y="416837"/>
                  </a:cubicBezTo>
                  <a:cubicBezTo>
                    <a:pt x="423589" y="436945"/>
                    <a:pt x="356385" y="361274"/>
                    <a:pt x="390781" y="391437"/>
                  </a:cubicBezTo>
                  <a:cubicBezTo>
                    <a:pt x="425177" y="421600"/>
                    <a:pt x="524131" y="529020"/>
                    <a:pt x="600331" y="597812"/>
                  </a:cubicBezTo>
                  <a:cubicBezTo>
                    <a:pt x="676531" y="666604"/>
                    <a:pt x="832106" y="793075"/>
                    <a:pt x="847981" y="804187"/>
                  </a:cubicBezTo>
                  <a:cubicBezTo>
                    <a:pt x="863856" y="815300"/>
                    <a:pt x="695581" y="664487"/>
                    <a:pt x="695581" y="664487"/>
                  </a:cubicBezTo>
                  <a:cubicBezTo>
                    <a:pt x="599802" y="578762"/>
                    <a:pt x="370143" y="387204"/>
                    <a:pt x="273306" y="289837"/>
                  </a:cubicBezTo>
                  <a:cubicBezTo>
                    <a:pt x="176469" y="192470"/>
                    <a:pt x="132019" y="98808"/>
                    <a:pt x="114556" y="80287"/>
                  </a:cubicBezTo>
                  <a:cubicBezTo>
                    <a:pt x="97094" y="61766"/>
                    <a:pt x="188639" y="188766"/>
                    <a:pt x="168531" y="178712"/>
                  </a:cubicBezTo>
                  <a:cubicBezTo>
                    <a:pt x="148423" y="168658"/>
                    <a:pt x="-7152" y="-14434"/>
                    <a:pt x="256" y="912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2" name="フリーフォーム 1161">
              <a:extLst>
                <a:ext uri="{FF2B5EF4-FFF2-40B4-BE49-F238E27FC236}">
                  <a16:creationId xmlns:a16="http://schemas.microsoft.com/office/drawing/2014/main" id="{FA1CBD9B-86C2-CED1-78E1-68D4DB8C8011}"/>
                </a:ext>
              </a:extLst>
            </p:cNvPr>
            <p:cNvSpPr/>
            <p:nvPr/>
          </p:nvSpPr>
          <p:spPr>
            <a:xfrm>
              <a:off x="5317769" y="7386687"/>
              <a:ext cx="404841" cy="1288158"/>
            </a:xfrm>
            <a:custGeom>
              <a:avLst/>
              <a:gdLst>
                <a:gd name="connsiteX0" fmla="*/ 403581 w 404841"/>
                <a:gd name="connsiteY0" fmla="*/ 1538 h 1288158"/>
                <a:gd name="connsiteX1" fmla="*/ 349606 w 404841"/>
                <a:gd name="connsiteY1" fmla="*/ 865138 h 1288158"/>
                <a:gd name="connsiteX2" fmla="*/ 355956 w 404841"/>
                <a:gd name="connsiteY2" fmla="*/ 836563 h 1288158"/>
                <a:gd name="connsiteX3" fmla="*/ 336906 w 404841"/>
                <a:gd name="connsiteY3" fmla="*/ 969913 h 1288158"/>
                <a:gd name="connsiteX4" fmla="*/ 60681 w 404841"/>
                <a:gd name="connsiteY4" fmla="*/ 1230263 h 1288158"/>
                <a:gd name="connsiteX5" fmla="*/ 9881 w 404841"/>
                <a:gd name="connsiteY5" fmla="*/ 1284238 h 1288158"/>
                <a:gd name="connsiteX6" fmla="*/ 203556 w 404841"/>
                <a:gd name="connsiteY6" fmla="*/ 1160413 h 1288158"/>
                <a:gd name="connsiteX7" fmla="*/ 359131 w 404841"/>
                <a:gd name="connsiteY7" fmla="*/ 941338 h 1288158"/>
                <a:gd name="connsiteX8" fmla="*/ 403581 w 404841"/>
                <a:gd name="connsiteY8" fmla="*/ 585738 h 1288158"/>
                <a:gd name="connsiteX9" fmla="*/ 387706 w 404841"/>
                <a:gd name="connsiteY9" fmla="*/ 652413 h 1288158"/>
                <a:gd name="connsiteX10" fmla="*/ 403581 w 404841"/>
                <a:gd name="connsiteY10" fmla="*/ 1538 h 1288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4841" h="1288158">
                  <a:moveTo>
                    <a:pt x="403581" y="1538"/>
                  </a:moveTo>
                  <a:cubicBezTo>
                    <a:pt x="397231" y="36992"/>
                    <a:pt x="357543" y="725967"/>
                    <a:pt x="349606" y="865138"/>
                  </a:cubicBezTo>
                  <a:cubicBezTo>
                    <a:pt x="341668" y="1004309"/>
                    <a:pt x="358073" y="819101"/>
                    <a:pt x="355956" y="836563"/>
                  </a:cubicBezTo>
                  <a:cubicBezTo>
                    <a:pt x="353839" y="854025"/>
                    <a:pt x="386118" y="904296"/>
                    <a:pt x="336906" y="969913"/>
                  </a:cubicBezTo>
                  <a:cubicBezTo>
                    <a:pt x="287693" y="1035530"/>
                    <a:pt x="115185" y="1177876"/>
                    <a:pt x="60681" y="1230263"/>
                  </a:cubicBezTo>
                  <a:cubicBezTo>
                    <a:pt x="6177" y="1282650"/>
                    <a:pt x="-13932" y="1295880"/>
                    <a:pt x="9881" y="1284238"/>
                  </a:cubicBezTo>
                  <a:cubicBezTo>
                    <a:pt x="33694" y="1272596"/>
                    <a:pt x="145348" y="1217563"/>
                    <a:pt x="203556" y="1160413"/>
                  </a:cubicBezTo>
                  <a:cubicBezTo>
                    <a:pt x="261764" y="1103263"/>
                    <a:pt x="325794" y="1037117"/>
                    <a:pt x="359131" y="941338"/>
                  </a:cubicBezTo>
                  <a:cubicBezTo>
                    <a:pt x="392468" y="845559"/>
                    <a:pt x="398819" y="633892"/>
                    <a:pt x="403581" y="585738"/>
                  </a:cubicBezTo>
                  <a:cubicBezTo>
                    <a:pt x="408343" y="537584"/>
                    <a:pt x="385060" y="750838"/>
                    <a:pt x="387706" y="652413"/>
                  </a:cubicBezTo>
                  <a:cubicBezTo>
                    <a:pt x="390352" y="553988"/>
                    <a:pt x="409931" y="-33916"/>
                    <a:pt x="403581" y="1538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3" name="フリーフォーム 1162">
              <a:extLst>
                <a:ext uri="{FF2B5EF4-FFF2-40B4-BE49-F238E27FC236}">
                  <a16:creationId xmlns:a16="http://schemas.microsoft.com/office/drawing/2014/main" id="{2DC1986C-19FE-C2F0-3705-B24547C8F645}"/>
                </a:ext>
              </a:extLst>
            </p:cNvPr>
            <p:cNvSpPr/>
            <p:nvPr/>
          </p:nvSpPr>
          <p:spPr>
            <a:xfrm>
              <a:off x="5304693" y="8504615"/>
              <a:ext cx="299687" cy="1478511"/>
            </a:xfrm>
            <a:custGeom>
              <a:avLst/>
              <a:gdLst>
                <a:gd name="connsiteX0" fmla="*/ 299182 w 299687"/>
                <a:gd name="connsiteY0" fmla="*/ 1210 h 1478511"/>
                <a:gd name="connsiteX1" fmla="*/ 108682 w 299687"/>
                <a:gd name="connsiteY1" fmla="*/ 753685 h 1478511"/>
                <a:gd name="connsiteX2" fmla="*/ 732 w 299687"/>
                <a:gd name="connsiteY2" fmla="*/ 1477585 h 1478511"/>
                <a:gd name="connsiteX3" fmla="*/ 159482 w 299687"/>
                <a:gd name="connsiteY3" fmla="*/ 601285 h 1478511"/>
                <a:gd name="connsiteX4" fmla="*/ 299182 w 299687"/>
                <a:gd name="connsiteY4" fmla="*/ 1210 h 1478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9687" h="1478511">
                  <a:moveTo>
                    <a:pt x="299182" y="1210"/>
                  </a:moveTo>
                  <a:cubicBezTo>
                    <a:pt x="290715" y="26610"/>
                    <a:pt x="158424" y="507623"/>
                    <a:pt x="108682" y="753685"/>
                  </a:cubicBezTo>
                  <a:cubicBezTo>
                    <a:pt x="58940" y="999748"/>
                    <a:pt x="-7735" y="1502985"/>
                    <a:pt x="732" y="1477585"/>
                  </a:cubicBezTo>
                  <a:cubicBezTo>
                    <a:pt x="9199" y="1452185"/>
                    <a:pt x="111328" y="846818"/>
                    <a:pt x="159482" y="601285"/>
                  </a:cubicBezTo>
                  <a:cubicBezTo>
                    <a:pt x="207636" y="355752"/>
                    <a:pt x="307649" y="-24190"/>
                    <a:pt x="299182" y="121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4" name="フリーフォーム 1163">
              <a:extLst>
                <a:ext uri="{FF2B5EF4-FFF2-40B4-BE49-F238E27FC236}">
                  <a16:creationId xmlns:a16="http://schemas.microsoft.com/office/drawing/2014/main" id="{429EB2A4-9CBA-3619-EF66-EFA6322BDB01}"/>
                </a:ext>
              </a:extLst>
            </p:cNvPr>
            <p:cNvSpPr/>
            <p:nvPr/>
          </p:nvSpPr>
          <p:spPr>
            <a:xfrm>
              <a:off x="5620593" y="8425483"/>
              <a:ext cx="577127" cy="872713"/>
            </a:xfrm>
            <a:custGeom>
              <a:avLst/>
              <a:gdLst>
                <a:gd name="connsiteX0" fmla="*/ 8682 w 577127"/>
                <a:gd name="connsiteY0" fmla="*/ 13667 h 872713"/>
                <a:gd name="connsiteX1" fmla="*/ 548432 w 577127"/>
                <a:gd name="connsiteY1" fmla="*/ 826467 h 872713"/>
                <a:gd name="connsiteX2" fmla="*/ 462707 w 577127"/>
                <a:gd name="connsiteY2" fmla="*/ 715342 h 872713"/>
                <a:gd name="connsiteX3" fmla="*/ 119807 w 577127"/>
                <a:gd name="connsiteY3" fmla="*/ 239092 h 872713"/>
                <a:gd name="connsiteX4" fmla="*/ 208707 w 577127"/>
                <a:gd name="connsiteY4" fmla="*/ 312117 h 872713"/>
                <a:gd name="connsiteX5" fmla="*/ 8682 w 577127"/>
                <a:gd name="connsiteY5" fmla="*/ 13667 h 872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7127" h="872713">
                  <a:moveTo>
                    <a:pt x="8682" y="13667"/>
                  </a:moveTo>
                  <a:lnTo>
                    <a:pt x="548432" y="826467"/>
                  </a:lnTo>
                  <a:cubicBezTo>
                    <a:pt x="624103" y="943413"/>
                    <a:pt x="534144" y="813238"/>
                    <a:pt x="462707" y="715342"/>
                  </a:cubicBezTo>
                  <a:cubicBezTo>
                    <a:pt x="391270" y="617446"/>
                    <a:pt x="162140" y="306296"/>
                    <a:pt x="119807" y="239092"/>
                  </a:cubicBezTo>
                  <a:cubicBezTo>
                    <a:pt x="77474" y="171888"/>
                    <a:pt x="227228" y="352334"/>
                    <a:pt x="208707" y="312117"/>
                  </a:cubicBezTo>
                  <a:cubicBezTo>
                    <a:pt x="190186" y="271900"/>
                    <a:pt x="-47939" y="-72058"/>
                    <a:pt x="8682" y="1366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5" name="フリーフォーム 1164">
              <a:extLst>
                <a:ext uri="{FF2B5EF4-FFF2-40B4-BE49-F238E27FC236}">
                  <a16:creationId xmlns:a16="http://schemas.microsoft.com/office/drawing/2014/main" id="{48EB06D1-D57F-9E07-B581-DB28D78774B6}"/>
                </a:ext>
              </a:extLst>
            </p:cNvPr>
            <p:cNvSpPr/>
            <p:nvPr/>
          </p:nvSpPr>
          <p:spPr>
            <a:xfrm>
              <a:off x="6107894" y="9032942"/>
              <a:ext cx="897188" cy="185910"/>
            </a:xfrm>
            <a:custGeom>
              <a:avLst/>
              <a:gdLst>
                <a:gd name="connsiteX0" fmla="*/ 19856 w 897188"/>
                <a:gd name="connsiteY0" fmla="*/ 149158 h 185910"/>
                <a:gd name="connsiteX1" fmla="*/ 807256 w 897188"/>
                <a:gd name="connsiteY1" fmla="*/ 18983 h 185910"/>
                <a:gd name="connsiteX2" fmla="*/ 848531 w 897188"/>
                <a:gd name="connsiteY2" fmla="*/ 6283 h 185910"/>
                <a:gd name="connsiteX3" fmla="*/ 527856 w 897188"/>
                <a:gd name="connsiteY3" fmla="*/ 72958 h 185910"/>
                <a:gd name="connsiteX4" fmla="*/ 277031 w 897188"/>
                <a:gd name="connsiteY4" fmla="*/ 130108 h 185910"/>
                <a:gd name="connsiteX5" fmla="*/ 842181 w 897188"/>
                <a:gd name="connsiteY5" fmla="*/ 34858 h 185910"/>
                <a:gd name="connsiteX6" fmla="*/ 140506 w 897188"/>
                <a:gd name="connsiteY6" fmla="*/ 180908 h 185910"/>
                <a:gd name="connsiteX7" fmla="*/ 229406 w 897188"/>
                <a:gd name="connsiteY7" fmla="*/ 152333 h 185910"/>
                <a:gd name="connsiteX8" fmla="*/ 19856 w 897188"/>
                <a:gd name="connsiteY8" fmla="*/ 149158 h 185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7188" h="185910">
                  <a:moveTo>
                    <a:pt x="19856" y="149158"/>
                  </a:moveTo>
                  <a:cubicBezTo>
                    <a:pt x="116164" y="126933"/>
                    <a:pt x="669144" y="42795"/>
                    <a:pt x="807256" y="18983"/>
                  </a:cubicBezTo>
                  <a:cubicBezTo>
                    <a:pt x="945368" y="-4829"/>
                    <a:pt x="895098" y="-2713"/>
                    <a:pt x="848531" y="6283"/>
                  </a:cubicBezTo>
                  <a:cubicBezTo>
                    <a:pt x="801964" y="15279"/>
                    <a:pt x="623106" y="52320"/>
                    <a:pt x="527856" y="72958"/>
                  </a:cubicBezTo>
                  <a:cubicBezTo>
                    <a:pt x="432606" y="93595"/>
                    <a:pt x="224644" y="136458"/>
                    <a:pt x="277031" y="130108"/>
                  </a:cubicBezTo>
                  <a:cubicBezTo>
                    <a:pt x="329418" y="123758"/>
                    <a:pt x="864935" y="26391"/>
                    <a:pt x="842181" y="34858"/>
                  </a:cubicBezTo>
                  <a:cubicBezTo>
                    <a:pt x="819427" y="43325"/>
                    <a:pt x="242635" y="161329"/>
                    <a:pt x="140506" y="180908"/>
                  </a:cubicBezTo>
                  <a:cubicBezTo>
                    <a:pt x="38377" y="200487"/>
                    <a:pt x="251102" y="156566"/>
                    <a:pt x="229406" y="152333"/>
                  </a:cubicBezTo>
                  <a:cubicBezTo>
                    <a:pt x="207710" y="148100"/>
                    <a:pt x="-76452" y="171383"/>
                    <a:pt x="19856" y="149158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6" name="フリーフォーム 1165">
              <a:extLst>
                <a:ext uri="{FF2B5EF4-FFF2-40B4-BE49-F238E27FC236}">
                  <a16:creationId xmlns:a16="http://schemas.microsoft.com/office/drawing/2014/main" id="{3D60145F-EAD2-DB58-F228-5233CF7BAAC2}"/>
                </a:ext>
              </a:extLst>
            </p:cNvPr>
            <p:cNvSpPr/>
            <p:nvPr/>
          </p:nvSpPr>
          <p:spPr>
            <a:xfrm>
              <a:off x="6464234" y="7942701"/>
              <a:ext cx="535675" cy="1146149"/>
            </a:xfrm>
            <a:custGeom>
              <a:avLst/>
              <a:gdLst>
                <a:gd name="connsiteX0" fmla="*/ 3241 w 535675"/>
                <a:gd name="connsiteY0" fmla="*/ 10674 h 1146149"/>
                <a:gd name="connsiteX1" fmla="*/ 387416 w 535675"/>
                <a:gd name="connsiteY1" fmla="*/ 829824 h 1146149"/>
                <a:gd name="connsiteX2" fmla="*/ 520766 w 535675"/>
                <a:gd name="connsiteY2" fmla="*/ 1125099 h 1146149"/>
                <a:gd name="connsiteX3" fmla="*/ 498541 w 535675"/>
                <a:gd name="connsiteY3" fmla="*/ 1042549 h 1146149"/>
                <a:gd name="connsiteX4" fmla="*/ 219141 w 535675"/>
                <a:gd name="connsiteY4" fmla="*/ 407549 h 1146149"/>
                <a:gd name="connsiteX5" fmla="*/ 3241 w 535675"/>
                <a:gd name="connsiteY5" fmla="*/ 10674 h 1146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5675" h="1146149">
                  <a:moveTo>
                    <a:pt x="3241" y="10674"/>
                  </a:moveTo>
                  <a:cubicBezTo>
                    <a:pt x="31287" y="81053"/>
                    <a:pt x="301162" y="644087"/>
                    <a:pt x="387416" y="829824"/>
                  </a:cubicBezTo>
                  <a:cubicBezTo>
                    <a:pt x="473670" y="1015562"/>
                    <a:pt x="502245" y="1089645"/>
                    <a:pt x="520766" y="1125099"/>
                  </a:cubicBezTo>
                  <a:cubicBezTo>
                    <a:pt x="539287" y="1160553"/>
                    <a:pt x="548812" y="1162141"/>
                    <a:pt x="498541" y="1042549"/>
                  </a:cubicBezTo>
                  <a:cubicBezTo>
                    <a:pt x="448270" y="922957"/>
                    <a:pt x="302220" y="580586"/>
                    <a:pt x="219141" y="407549"/>
                  </a:cubicBezTo>
                  <a:cubicBezTo>
                    <a:pt x="136062" y="234512"/>
                    <a:pt x="-24805" y="-59705"/>
                    <a:pt x="3241" y="10674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7" name="フリーフォーム 1166">
              <a:extLst>
                <a:ext uri="{FF2B5EF4-FFF2-40B4-BE49-F238E27FC236}">
                  <a16:creationId xmlns:a16="http://schemas.microsoft.com/office/drawing/2014/main" id="{AF23AB51-DCCE-7DC3-2E4F-2DDD79A75576}"/>
                </a:ext>
              </a:extLst>
            </p:cNvPr>
            <p:cNvSpPr/>
            <p:nvPr/>
          </p:nvSpPr>
          <p:spPr>
            <a:xfrm>
              <a:off x="6155171" y="9089776"/>
              <a:ext cx="1357193" cy="162244"/>
            </a:xfrm>
            <a:custGeom>
              <a:avLst/>
              <a:gdLst>
                <a:gd name="connsiteX0" fmla="*/ 7504 w 1357193"/>
                <a:gd name="connsiteY0" fmla="*/ 158999 h 162244"/>
                <a:gd name="connsiteX1" fmla="*/ 953654 w 1357193"/>
                <a:gd name="connsiteY1" fmla="*/ 25649 h 162244"/>
                <a:gd name="connsiteX2" fmla="*/ 1350529 w 1357193"/>
                <a:gd name="connsiteY2" fmla="*/ 249 h 162244"/>
                <a:gd name="connsiteX3" fmla="*/ 1153679 w 1357193"/>
                <a:gd name="connsiteY3" fmla="*/ 19299 h 162244"/>
                <a:gd name="connsiteX4" fmla="*/ 544079 w 1357193"/>
                <a:gd name="connsiteY4" fmla="*/ 111374 h 162244"/>
                <a:gd name="connsiteX5" fmla="*/ 7504 w 1357193"/>
                <a:gd name="connsiteY5" fmla="*/ 158999 h 162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7193" h="162244">
                  <a:moveTo>
                    <a:pt x="7504" y="158999"/>
                  </a:moveTo>
                  <a:cubicBezTo>
                    <a:pt x="75766" y="144712"/>
                    <a:pt x="729817" y="52107"/>
                    <a:pt x="953654" y="25649"/>
                  </a:cubicBezTo>
                  <a:cubicBezTo>
                    <a:pt x="1177492" y="-809"/>
                    <a:pt x="1317192" y="1307"/>
                    <a:pt x="1350529" y="249"/>
                  </a:cubicBezTo>
                  <a:cubicBezTo>
                    <a:pt x="1383866" y="-809"/>
                    <a:pt x="1288087" y="778"/>
                    <a:pt x="1153679" y="19299"/>
                  </a:cubicBezTo>
                  <a:cubicBezTo>
                    <a:pt x="1019271" y="37820"/>
                    <a:pt x="734050" y="85445"/>
                    <a:pt x="544079" y="111374"/>
                  </a:cubicBezTo>
                  <a:cubicBezTo>
                    <a:pt x="354108" y="137303"/>
                    <a:pt x="-60758" y="173286"/>
                    <a:pt x="7504" y="15899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8" name="フリーフォーム 1167">
              <a:extLst>
                <a:ext uri="{FF2B5EF4-FFF2-40B4-BE49-F238E27FC236}">
                  <a16:creationId xmlns:a16="http://schemas.microsoft.com/office/drawing/2014/main" id="{2AB64714-65FB-C4BF-70B7-1911D707A45A}"/>
                </a:ext>
              </a:extLst>
            </p:cNvPr>
            <p:cNvSpPr/>
            <p:nvPr/>
          </p:nvSpPr>
          <p:spPr>
            <a:xfrm>
              <a:off x="6254100" y="9103083"/>
              <a:ext cx="1302393" cy="169116"/>
            </a:xfrm>
            <a:custGeom>
              <a:avLst/>
              <a:gdLst>
                <a:gd name="connsiteX0" fmla="*/ 3825 w 1302393"/>
                <a:gd name="connsiteY0" fmla="*/ 167917 h 169116"/>
                <a:gd name="connsiteX1" fmla="*/ 1264300 w 1302393"/>
                <a:gd name="connsiteY1" fmla="*/ 2817 h 169116"/>
                <a:gd name="connsiteX2" fmla="*/ 886475 w 1302393"/>
                <a:gd name="connsiteY2" fmla="*/ 72667 h 169116"/>
                <a:gd name="connsiteX3" fmla="*/ 3825 w 1302393"/>
                <a:gd name="connsiteY3" fmla="*/ 167917 h 169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02393" h="169116">
                  <a:moveTo>
                    <a:pt x="3825" y="167917"/>
                  </a:moveTo>
                  <a:cubicBezTo>
                    <a:pt x="66796" y="156275"/>
                    <a:pt x="1117192" y="18692"/>
                    <a:pt x="1264300" y="2817"/>
                  </a:cubicBezTo>
                  <a:cubicBezTo>
                    <a:pt x="1411408" y="-13058"/>
                    <a:pt x="1099729" y="41975"/>
                    <a:pt x="886475" y="72667"/>
                  </a:cubicBezTo>
                  <a:cubicBezTo>
                    <a:pt x="673221" y="103359"/>
                    <a:pt x="-59146" y="179559"/>
                    <a:pt x="3825" y="16791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9" name="フリーフォーム 1168">
              <a:extLst>
                <a:ext uri="{FF2B5EF4-FFF2-40B4-BE49-F238E27FC236}">
                  <a16:creationId xmlns:a16="http://schemas.microsoft.com/office/drawing/2014/main" id="{641803DB-00BD-9EB3-60FB-83FE8CDB91AA}"/>
                </a:ext>
              </a:extLst>
            </p:cNvPr>
            <p:cNvSpPr/>
            <p:nvPr/>
          </p:nvSpPr>
          <p:spPr>
            <a:xfrm>
              <a:off x="6993653" y="9054757"/>
              <a:ext cx="660242" cy="1538780"/>
            </a:xfrm>
            <a:custGeom>
              <a:avLst/>
              <a:gdLst>
                <a:gd name="connsiteX0" fmla="*/ 508872 w 660242"/>
                <a:gd name="connsiteY0" fmla="*/ 343 h 1538780"/>
                <a:gd name="connsiteX1" fmla="*/ 572372 w 660242"/>
                <a:gd name="connsiteY1" fmla="*/ 114643 h 1538780"/>
                <a:gd name="connsiteX2" fmla="*/ 518397 w 660242"/>
                <a:gd name="connsiteY2" fmla="*/ 282918 h 1538780"/>
                <a:gd name="connsiteX3" fmla="*/ 566022 w 660242"/>
                <a:gd name="connsiteY3" fmla="*/ 257518 h 1538780"/>
                <a:gd name="connsiteX4" fmla="*/ 200897 w 660242"/>
                <a:gd name="connsiteY4" fmla="*/ 1063968 h 1538780"/>
                <a:gd name="connsiteX5" fmla="*/ 872 w 660242"/>
                <a:gd name="connsiteY5" fmla="*/ 1527518 h 1538780"/>
                <a:gd name="connsiteX6" fmla="*/ 150097 w 660242"/>
                <a:gd name="connsiteY6" fmla="*/ 1289393 h 1538780"/>
                <a:gd name="connsiteX7" fmla="*/ 626347 w 660242"/>
                <a:gd name="connsiteY7" fmla="*/ 178143 h 1538780"/>
                <a:gd name="connsiteX8" fmla="*/ 619997 w 660242"/>
                <a:gd name="connsiteY8" fmla="*/ 133693 h 1538780"/>
                <a:gd name="connsiteX9" fmla="*/ 607297 w 660242"/>
                <a:gd name="connsiteY9" fmla="*/ 194018 h 1538780"/>
                <a:gd name="connsiteX10" fmla="*/ 591422 w 660242"/>
                <a:gd name="connsiteY10" fmla="*/ 82893 h 1538780"/>
                <a:gd name="connsiteX11" fmla="*/ 508872 w 660242"/>
                <a:gd name="connsiteY11" fmla="*/ 343 h 1538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60242" h="1538780">
                  <a:moveTo>
                    <a:pt x="508872" y="343"/>
                  </a:moveTo>
                  <a:cubicBezTo>
                    <a:pt x="505697" y="5635"/>
                    <a:pt x="570785" y="67547"/>
                    <a:pt x="572372" y="114643"/>
                  </a:cubicBezTo>
                  <a:cubicBezTo>
                    <a:pt x="573959" y="161739"/>
                    <a:pt x="519455" y="259106"/>
                    <a:pt x="518397" y="282918"/>
                  </a:cubicBezTo>
                  <a:cubicBezTo>
                    <a:pt x="517339" y="306730"/>
                    <a:pt x="618939" y="127343"/>
                    <a:pt x="566022" y="257518"/>
                  </a:cubicBezTo>
                  <a:cubicBezTo>
                    <a:pt x="513105" y="387693"/>
                    <a:pt x="295089" y="852301"/>
                    <a:pt x="200897" y="1063968"/>
                  </a:cubicBezTo>
                  <a:cubicBezTo>
                    <a:pt x="106705" y="1275635"/>
                    <a:pt x="9339" y="1489947"/>
                    <a:pt x="872" y="1527518"/>
                  </a:cubicBezTo>
                  <a:cubicBezTo>
                    <a:pt x="-7595" y="1565089"/>
                    <a:pt x="45851" y="1514289"/>
                    <a:pt x="150097" y="1289393"/>
                  </a:cubicBezTo>
                  <a:cubicBezTo>
                    <a:pt x="254343" y="1064497"/>
                    <a:pt x="548030" y="370760"/>
                    <a:pt x="626347" y="178143"/>
                  </a:cubicBezTo>
                  <a:cubicBezTo>
                    <a:pt x="704664" y="-14474"/>
                    <a:pt x="623172" y="131047"/>
                    <a:pt x="619997" y="133693"/>
                  </a:cubicBezTo>
                  <a:cubicBezTo>
                    <a:pt x="616822" y="136339"/>
                    <a:pt x="612060" y="202485"/>
                    <a:pt x="607297" y="194018"/>
                  </a:cubicBezTo>
                  <a:cubicBezTo>
                    <a:pt x="602534" y="185551"/>
                    <a:pt x="603064" y="113585"/>
                    <a:pt x="591422" y="82893"/>
                  </a:cubicBezTo>
                  <a:cubicBezTo>
                    <a:pt x="579780" y="52201"/>
                    <a:pt x="512047" y="-4949"/>
                    <a:pt x="508872" y="3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0" name="フリーフォーム 1169">
              <a:extLst>
                <a:ext uri="{FF2B5EF4-FFF2-40B4-BE49-F238E27FC236}">
                  <a16:creationId xmlns:a16="http://schemas.microsoft.com/office/drawing/2014/main" id="{0749A34B-A536-4756-6701-0E4A9865A498}"/>
                </a:ext>
              </a:extLst>
            </p:cNvPr>
            <p:cNvSpPr/>
            <p:nvPr/>
          </p:nvSpPr>
          <p:spPr>
            <a:xfrm>
              <a:off x="6971304" y="9187510"/>
              <a:ext cx="517117" cy="1355832"/>
            </a:xfrm>
            <a:custGeom>
              <a:avLst/>
              <a:gdLst>
                <a:gd name="connsiteX0" fmla="*/ 435971 w 517117"/>
                <a:gd name="connsiteY0" fmla="*/ 940 h 1355832"/>
                <a:gd name="connsiteX1" fmla="*/ 480421 w 517117"/>
                <a:gd name="connsiteY1" fmla="*/ 204140 h 1355832"/>
                <a:gd name="connsiteX2" fmla="*/ 337546 w 517117"/>
                <a:gd name="connsiteY2" fmla="*/ 499415 h 1355832"/>
                <a:gd name="connsiteX3" fmla="*/ 378821 w 517117"/>
                <a:gd name="connsiteY3" fmla="*/ 442265 h 1355832"/>
                <a:gd name="connsiteX4" fmla="*/ 328021 w 517117"/>
                <a:gd name="connsiteY4" fmla="*/ 601015 h 1355832"/>
                <a:gd name="connsiteX5" fmla="*/ 324846 w 517117"/>
                <a:gd name="connsiteY5" fmla="*/ 534340 h 1355832"/>
                <a:gd name="connsiteX6" fmla="*/ 162921 w 517117"/>
                <a:gd name="connsiteY6" fmla="*/ 851840 h 1355832"/>
                <a:gd name="connsiteX7" fmla="*/ 35921 w 517117"/>
                <a:gd name="connsiteY7" fmla="*/ 1245540 h 1355832"/>
                <a:gd name="connsiteX8" fmla="*/ 10521 w 517117"/>
                <a:gd name="connsiteY8" fmla="*/ 1331265 h 1355832"/>
                <a:gd name="connsiteX9" fmla="*/ 188321 w 517117"/>
                <a:gd name="connsiteY9" fmla="*/ 867715 h 1355832"/>
                <a:gd name="connsiteX10" fmla="*/ 505821 w 517117"/>
                <a:gd name="connsiteY10" fmla="*/ 162865 h 1355832"/>
                <a:gd name="connsiteX11" fmla="*/ 435971 w 517117"/>
                <a:gd name="connsiteY11" fmla="*/ 940 h 135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17117" h="1355832">
                  <a:moveTo>
                    <a:pt x="435971" y="940"/>
                  </a:moveTo>
                  <a:cubicBezTo>
                    <a:pt x="431738" y="7819"/>
                    <a:pt x="496825" y="121061"/>
                    <a:pt x="480421" y="204140"/>
                  </a:cubicBezTo>
                  <a:cubicBezTo>
                    <a:pt x="464017" y="287219"/>
                    <a:pt x="354479" y="459728"/>
                    <a:pt x="337546" y="499415"/>
                  </a:cubicBezTo>
                  <a:cubicBezTo>
                    <a:pt x="320613" y="539102"/>
                    <a:pt x="380408" y="425332"/>
                    <a:pt x="378821" y="442265"/>
                  </a:cubicBezTo>
                  <a:cubicBezTo>
                    <a:pt x="377233" y="459198"/>
                    <a:pt x="337017" y="585669"/>
                    <a:pt x="328021" y="601015"/>
                  </a:cubicBezTo>
                  <a:cubicBezTo>
                    <a:pt x="319025" y="616361"/>
                    <a:pt x="352363" y="492536"/>
                    <a:pt x="324846" y="534340"/>
                  </a:cubicBezTo>
                  <a:cubicBezTo>
                    <a:pt x="297329" y="576144"/>
                    <a:pt x="211075" y="733307"/>
                    <a:pt x="162921" y="851840"/>
                  </a:cubicBezTo>
                  <a:cubicBezTo>
                    <a:pt x="114767" y="970373"/>
                    <a:pt x="61321" y="1165636"/>
                    <a:pt x="35921" y="1245540"/>
                  </a:cubicBezTo>
                  <a:cubicBezTo>
                    <a:pt x="10521" y="1325444"/>
                    <a:pt x="-14879" y="1394236"/>
                    <a:pt x="10521" y="1331265"/>
                  </a:cubicBezTo>
                  <a:cubicBezTo>
                    <a:pt x="35921" y="1268294"/>
                    <a:pt x="105771" y="1062448"/>
                    <a:pt x="188321" y="867715"/>
                  </a:cubicBezTo>
                  <a:cubicBezTo>
                    <a:pt x="270871" y="672982"/>
                    <a:pt x="459254" y="303094"/>
                    <a:pt x="505821" y="162865"/>
                  </a:cubicBezTo>
                  <a:cubicBezTo>
                    <a:pt x="552388" y="22636"/>
                    <a:pt x="440204" y="-5939"/>
                    <a:pt x="435971" y="94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1" name="フリーフォーム 1170">
              <a:extLst>
                <a:ext uri="{FF2B5EF4-FFF2-40B4-BE49-F238E27FC236}">
                  <a16:creationId xmlns:a16="http://schemas.microsoft.com/office/drawing/2014/main" id="{DDBA2DC9-3648-AA09-AD64-05EDBD8B49E6}"/>
                </a:ext>
              </a:extLst>
            </p:cNvPr>
            <p:cNvSpPr/>
            <p:nvPr/>
          </p:nvSpPr>
          <p:spPr>
            <a:xfrm>
              <a:off x="6529911" y="8019177"/>
              <a:ext cx="642025" cy="319171"/>
            </a:xfrm>
            <a:custGeom>
              <a:avLst/>
              <a:gdLst>
                <a:gd name="connsiteX0" fmla="*/ 1064 w 642025"/>
                <a:gd name="connsiteY0" fmla="*/ 873 h 319171"/>
                <a:gd name="connsiteX1" fmla="*/ 585264 w 642025"/>
                <a:gd name="connsiteY1" fmla="*/ 289798 h 319171"/>
                <a:gd name="connsiteX2" fmla="*/ 597964 w 642025"/>
                <a:gd name="connsiteY2" fmla="*/ 292973 h 319171"/>
                <a:gd name="connsiteX3" fmla="*/ 394764 w 642025"/>
                <a:gd name="connsiteY3" fmla="*/ 143748 h 319171"/>
                <a:gd name="connsiteX4" fmla="*/ 439214 w 642025"/>
                <a:gd name="connsiteY4" fmla="*/ 197723 h 319171"/>
                <a:gd name="connsiteX5" fmla="*/ 1064 w 642025"/>
                <a:gd name="connsiteY5" fmla="*/ 873 h 319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2025" h="319171">
                  <a:moveTo>
                    <a:pt x="1064" y="873"/>
                  </a:moveTo>
                  <a:cubicBezTo>
                    <a:pt x="25406" y="16219"/>
                    <a:pt x="585264" y="289798"/>
                    <a:pt x="585264" y="289798"/>
                  </a:cubicBezTo>
                  <a:cubicBezTo>
                    <a:pt x="684747" y="338481"/>
                    <a:pt x="629714" y="317315"/>
                    <a:pt x="597964" y="292973"/>
                  </a:cubicBezTo>
                  <a:cubicBezTo>
                    <a:pt x="566214" y="268631"/>
                    <a:pt x="421222" y="159623"/>
                    <a:pt x="394764" y="143748"/>
                  </a:cubicBezTo>
                  <a:cubicBezTo>
                    <a:pt x="368306" y="127873"/>
                    <a:pt x="501126" y="218360"/>
                    <a:pt x="439214" y="197723"/>
                  </a:cubicBezTo>
                  <a:cubicBezTo>
                    <a:pt x="377302" y="177086"/>
                    <a:pt x="-23278" y="-14473"/>
                    <a:pt x="1064" y="87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2" name="フリーフォーム 1171">
              <a:extLst>
                <a:ext uri="{FF2B5EF4-FFF2-40B4-BE49-F238E27FC236}">
                  <a16:creationId xmlns:a16="http://schemas.microsoft.com/office/drawing/2014/main" id="{EE087126-4422-977C-6B90-237BB01FA223}"/>
                </a:ext>
              </a:extLst>
            </p:cNvPr>
            <p:cNvSpPr/>
            <p:nvPr/>
          </p:nvSpPr>
          <p:spPr>
            <a:xfrm>
              <a:off x="6369138" y="7908329"/>
              <a:ext cx="2365665" cy="873107"/>
            </a:xfrm>
            <a:custGeom>
              <a:avLst/>
              <a:gdLst>
                <a:gd name="connsiteX0" fmla="*/ 60237 w 2365665"/>
                <a:gd name="connsiteY0" fmla="*/ 32346 h 873107"/>
                <a:gd name="connsiteX1" fmla="*/ 1320712 w 2365665"/>
                <a:gd name="connsiteY1" fmla="*/ 559396 h 873107"/>
                <a:gd name="connsiteX2" fmla="*/ 1301662 w 2365665"/>
                <a:gd name="connsiteY2" fmla="*/ 527646 h 873107"/>
                <a:gd name="connsiteX3" fmla="*/ 1625512 w 2365665"/>
                <a:gd name="connsiteY3" fmla="*/ 645121 h 873107"/>
                <a:gd name="connsiteX4" fmla="*/ 1514387 w 2365665"/>
                <a:gd name="connsiteY4" fmla="*/ 667346 h 873107"/>
                <a:gd name="connsiteX5" fmla="*/ 1736637 w 2365665"/>
                <a:gd name="connsiteY5" fmla="*/ 692746 h 873107"/>
                <a:gd name="connsiteX6" fmla="*/ 2133512 w 2365665"/>
                <a:gd name="connsiteY6" fmla="*/ 832446 h 873107"/>
                <a:gd name="connsiteX7" fmla="*/ 2365287 w 2365665"/>
                <a:gd name="connsiteY7" fmla="*/ 870546 h 873107"/>
                <a:gd name="connsiteX8" fmla="*/ 2082712 w 2365665"/>
                <a:gd name="connsiteY8" fmla="*/ 775296 h 873107"/>
                <a:gd name="connsiteX9" fmla="*/ 1390562 w 2365665"/>
                <a:gd name="connsiteY9" fmla="*/ 537171 h 873107"/>
                <a:gd name="connsiteX10" fmla="*/ 831762 w 2365665"/>
                <a:gd name="connsiteY10" fmla="*/ 349846 h 873107"/>
                <a:gd name="connsiteX11" fmla="*/ 863512 w 2365665"/>
                <a:gd name="connsiteY11" fmla="*/ 365721 h 873107"/>
                <a:gd name="connsiteX12" fmla="*/ 438062 w 2365665"/>
                <a:gd name="connsiteY12" fmla="*/ 181571 h 873107"/>
                <a:gd name="connsiteX13" fmla="*/ 225337 w 2365665"/>
                <a:gd name="connsiteY13" fmla="*/ 70446 h 873107"/>
                <a:gd name="connsiteX14" fmla="*/ 60237 w 2365665"/>
                <a:gd name="connsiteY14" fmla="*/ 32346 h 873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365665" h="873107">
                  <a:moveTo>
                    <a:pt x="60237" y="32346"/>
                  </a:moveTo>
                  <a:cubicBezTo>
                    <a:pt x="242799" y="113838"/>
                    <a:pt x="1113808" y="476846"/>
                    <a:pt x="1320712" y="559396"/>
                  </a:cubicBezTo>
                  <a:cubicBezTo>
                    <a:pt x="1527616" y="641946"/>
                    <a:pt x="1250862" y="513359"/>
                    <a:pt x="1301662" y="527646"/>
                  </a:cubicBezTo>
                  <a:cubicBezTo>
                    <a:pt x="1352462" y="541933"/>
                    <a:pt x="1590058" y="621838"/>
                    <a:pt x="1625512" y="645121"/>
                  </a:cubicBezTo>
                  <a:cubicBezTo>
                    <a:pt x="1660966" y="668404"/>
                    <a:pt x="1495866" y="659409"/>
                    <a:pt x="1514387" y="667346"/>
                  </a:cubicBezTo>
                  <a:cubicBezTo>
                    <a:pt x="1532908" y="675283"/>
                    <a:pt x="1633450" y="665229"/>
                    <a:pt x="1736637" y="692746"/>
                  </a:cubicBezTo>
                  <a:cubicBezTo>
                    <a:pt x="1839824" y="720263"/>
                    <a:pt x="2028737" y="802813"/>
                    <a:pt x="2133512" y="832446"/>
                  </a:cubicBezTo>
                  <a:cubicBezTo>
                    <a:pt x="2238287" y="862079"/>
                    <a:pt x="2373754" y="880071"/>
                    <a:pt x="2365287" y="870546"/>
                  </a:cubicBezTo>
                  <a:cubicBezTo>
                    <a:pt x="2356820" y="861021"/>
                    <a:pt x="2082712" y="775296"/>
                    <a:pt x="2082712" y="775296"/>
                  </a:cubicBezTo>
                  <a:lnTo>
                    <a:pt x="1390562" y="537171"/>
                  </a:lnTo>
                  <a:lnTo>
                    <a:pt x="831762" y="349846"/>
                  </a:lnTo>
                  <a:cubicBezTo>
                    <a:pt x="743920" y="321271"/>
                    <a:pt x="863512" y="365721"/>
                    <a:pt x="863512" y="365721"/>
                  </a:cubicBezTo>
                  <a:lnTo>
                    <a:pt x="438062" y="181571"/>
                  </a:lnTo>
                  <a:cubicBezTo>
                    <a:pt x="331700" y="132359"/>
                    <a:pt x="288308" y="94788"/>
                    <a:pt x="225337" y="70446"/>
                  </a:cubicBezTo>
                  <a:cubicBezTo>
                    <a:pt x="162366" y="46104"/>
                    <a:pt x="-122325" y="-49146"/>
                    <a:pt x="60237" y="32346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3" name="フリーフォーム 1172">
              <a:extLst>
                <a:ext uri="{FF2B5EF4-FFF2-40B4-BE49-F238E27FC236}">
                  <a16:creationId xmlns:a16="http://schemas.microsoft.com/office/drawing/2014/main" id="{C4554822-5E3E-39DD-6F03-9C983F1C95E2}"/>
                </a:ext>
              </a:extLst>
            </p:cNvPr>
            <p:cNvSpPr/>
            <p:nvPr/>
          </p:nvSpPr>
          <p:spPr>
            <a:xfrm>
              <a:off x="8194257" y="8807415"/>
              <a:ext cx="359582" cy="1348986"/>
            </a:xfrm>
            <a:custGeom>
              <a:avLst/>
              <a:gdLst>
                <a:gd name="connsiteX0" fmla="*/ 359193 w 359582"/>
                <a:gd name="connsiteY0" fmla="*/ 35 h 1348986"/>
                <a:gd name="connsiteX1" fmla="*/ 200443 w 359582"/>
                <a:gd name="connsiteY1" fmla="*/ 381035 h 1348986"/>
                <a:gd name="connsiteX2" fmla="*/ 51218 w 359582"/>
                <a:gd name="connsiteY2" fmla="*/ 1025560 h 1348986"/>
                <a:gd name="connsiteX3" fmla="*/ 79793 w 359582"/>
                <a:gd name="connsiteY3" fmla="*/ 939835 h 1348986"/>
                <a:gd name="connsiteX4" fmla="*/ 418 w 359582"/>
                <a:gd name="connsiteY4" fmla="*/ 1346235 h 1348986"/>
                <a:gd name="connsiteX5" fmla="*/ 54393 w 359582"/>
                <a:gd name="connsiteY5" fmla="*/ 1079535 h 1348986"/>
                <a:gd name="connsiteX6" fmla="*/ 178218 w 359582"/>
                <a:gd name="connsiteY6" fmla="*/ 371510 h 1348986"/>
                <a:gd name="connsiteX7" fmla="*/ 152818 w 359582"/>
                <a:gd name="connsiteY7" fmla="*/ 400085 h 1348986"/>
                <a:gd name="connsiteX8" fmla="*/ 359193 w 359582"/>
                <a:gd name="connsiteY8" fmla="*/ 35 h 1348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9582" h="1348986">
                  <a:moveTo>
                    <a:pt x="359193" y="35"/>
                  </a:moveTo>
                  <a:cubicBezTo>
                    <a:pt x="367131" y="-3140"/>
                    <a:pt x="251772" y="210114"/>
                    <a:pt x="200443" y="381035"/>
                  </a:cubicBezTo>
                  <a:cubicBezTo>
                    <a:pt x="149114" y="551956"/>
                    <a:pt x="71326" y="932427"/>
                    <a:pt x="51218" y="1025560"/>
                  </a:cubicBezTo>
                  <a:cubicBezTo>
                    <a:pt x="31110" y="1118693"/>
                    <a:pt x="88260" y="886389"/>
                    <a:pt x="79793" y="939835"/>
                  </a:cubicBezTo>
                  <a:cubicBezTo>
                    <a:pt x="71326" y="993281"/>
                    <a:pt x="4651" y="1322952"/>
                    <a:pt x="418" y="1346235"/>
                  </a:cubicBezTo>
                  <a:cubicBezTo>
                    <a:pt x="-3815" y="1369518"/>
                    <a:pt x="24760" y="1241989"/>
                    <a:pt x="54393" y="1079535"/>
                  </a:cubicBezTo>
                  <a:cubicBezTo>
                    <a:pt x="84026" y="917081"/>
                    <a:pt x="161814" y="484752"/>
                    <a:pt x="178218" y="371510"/>
                  </a:cubicBezTo>
                  <a:cubicBezTo>
                    <a:pt x="194622" y="258268"/>
                    <a:pt x="125301" y="458823"/>
                    <a:pt x="152818" y="400085"/>
                  </a:cubicBezTo>
                  <a:cubicBezTo>
                    <a:pt x="180335" y="341348"/>
                    <a:pt x="351255" y="3210"/>
                    <a:pt x="359193" y="35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4" name="フリーフォーム 1173">
              <a:extLst>
                <a:ext uri="{FF2B5EF4-FFF2-40B4-BE49-F238E27FC236}">
                  <a16:creationId xmlns:a16="http://schemas.microsoft.com/office/drawing/2014/main" id="{D843A0A4-54A1-CB16-274B-29E5CBA3BD26}"/>
                </a:ext>
              </a:extLst>
            </p:cNvPr>
            <p:cNvSpPr/>
            <p:nvPr/>
          </p:nvSpPr>
          <p:spPr>
            <a:xfrm>
              <a:off x="8226163" y="8722518"/>
              <a:ext cx="358288" cy="1540767"/>
            </a:xfrm>
            <a:custGeom>
              <a:avLst/>
              <a:gdLst>
                <a:gd name="connsiteX0" fmla="*/ 355862 w 358288"/>
                <a:gd name="connsiteY0" fmla="*/ 15082 h 1540767"/>
                <a:gd name="connsiteX1" fmla="*/ 44712 w 358288"/>
                <a:gd name="connsiteY1" fmla="*/ 1148557 h 1540767"/>
                <a:gd name="connsiteX2" fmla="*/ 16137 w 358288"/>
                <a:gd name="connsiteY2" fmla="*/ 1516857 h 1540767"/>
                <a:gd name="connsiteX3" fmla="*/ 181237 w 358288"/>
                <a:gd name="connsiteY3" fmla="*/ 564357 h 1540767"/>
                <a:gd name="connsiteX4" fmla="*/ 355862 w 358288"/>
                <a:gd name="connsiteY4" fmla="*/ 15082 h 1540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8288" h="1540767">
                  <a:moveTo>
                    <a:pt x="355862" y="15082"/>
                  </a:moveTo>
                  <a:cubicBezTo>
                    <a:pt x="333108" y="112449"/>
                    <a:pt x="101333" y="898261"/>
                    <a:pt x="44712" y="1148557"/>
                  </a:cubicBezTo>
                  <a:cubicBezTo>
                    <a:pt x="-11909" y="1398853"/>
                    <a:pt x="-6617" y="1614224"/>
                    <a:pt x="16137" y="1516857"/>
                  </a:cubicBezTo>
                  <a:cubicBezTo>
                    <a:pt x="38891" y="1419490"/>
                    <a:pt x="127262" y="814653"/>
                    <a:pt x="181237" y="564357"/>
                  </a:cubicBezTo>
                  <a:cubicBezTo>
                    <a:pt x="235212" y="314061"/>
                    <a:pt x="378616" y="-82285"/>
                    <a:pt x="355862" y="15082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5" name="フリーフォーム 1174">
              <a:extLst>
                <a:ext uri="{FF2B5EF4-FFF2-40B4-BE49-F238E27FC236}">
                  <a16:creationId xmlns:a16="http://schemas.microsoft.com/office/drawing/2014/main" id="{B9DD753D-7C03-25AB-FAB2-7D7A10F56871}"/>
                </a:ext>
              </a:extLst>
            </p:cNvPr>
            <p:cNvSpPr/>
            <p:nvPr/>
          </p:nvSpPr>
          <p:spPr>
            <a:xfrm>
              <a:off x="8717766" y="8742334"/>
              <a:ext cx="271638" cy="968848"/>
            </a:xfrm>
            <a:custGeom>
              <a:avLst/>
              <a:gdLst>
                <a:gd name="connsiteX0" fmla="*/ 784 w 271638"/>
                <a:gd name="connsiteY0" fmla="*/ 1616 h 968848"/>
                <a:gd name="connsiteX1" fmla="*/ 178584 w 271638"/>
                <a:gd name="connsiteY1" fmla="*/ 325466 h 968848"/>
                <a:gd name="connsiteX2" fmla="*/ 235734 w 271638"/>
                <a:gd name="connsiteY2" fmla="*/ 633441 h 968848"/>
                <a:gd name="connsiteX3" fmla="*/ 235734 w 271638"/>
                <a:gd name="connsiteY3" fmla="*/ 620741 h 968848"/>
                <a:gd name="connsiteX4" fmla="*/ 267484 w 271638"/>
                <a:gd name="connsiteY4" fmla="*/ 712816 h 968848"/>
                <a:gd name="connsiteX5" fmla="*/ 229384 w 271638"/>
                <a:gd name="connsiteY5" fmla="*/ 966816 h 968848"/>
                <a:gd name="connsiteX6" fmla="*/ 270659 w 271638"/>
                <a:gd name="connsiteY6" fmla="*/ 808066 h 968848"/>
                <a:gd name="connsiteX7" fmla="*/ 178584 w 271638"/>
                <a:gd name="connsiteY7" fmla="*/ 395316 h 968848"/>
                <a:gd name="connsiteX8" fmla="*/ 115084 w 271638"/>
                <a:gd name="connsiteY8" fmla="*/ 207991 h 968848"/>
                <a:gd name="connsiteX9" fmla="*/ 784 w 271638"/>
                <a:gd name="connsiteY9" fmla="*/ 1616 h 968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1638" h="968848">
                  <a:moveTo>
                    <a:pt x="784" y="1616"/>
                  </a:moveTo>
                  <a:cubicBezTo>
                    <a:pt x="11367" y="21195"/>
                    <a:pt x="139426" y="220162"/>
                    <a:pt x="178584" y="325466"/>
                  </a:cubicBezTo>
                  <a:cubicBezTo>
                    <a:pt x="217742" y="430770"/>
                    <a:pt x="226209" y="584228"/>
                    <a:pt x="235734" y="633441"/>
                  </a:cubicBezTo>
                  <a:cubicBezTo>
                    <a:pt x="245259" y="682654"/>
                    <a:pt x="230442" y="607512"/>
                    <a:pt x="235734" y="620741"/>
                  </a:cubicBezTo>
                  <a:cubicBezTo>
                    <a:pt x="241026" y="633970"/>
                    <a:pt x="268542" y="655137"/>
                    <a:pt x="267484" y="712816"/>
                  </a:cubicBezTo>
                  <a:cubicBezTo>
                    <a:pt x="266426" y="770495"/>
                    <a:pt x="228855" y="950941"/>
                    <a:pt x="229384" y="966816"/>
                  </a:cubicBezTo>
                  <a:cubicBezTo>
                    <a:pt x="229913" y="982691"/>
                    <a:pt x="279126" y="903316"/>
                    <a:pt x="270659" y="808066"/>
                  </a:cubicBezTo>
                  <a:cubicBezTo>
                    <a:pt x="262192" y="712816"/>
                    <a:pt x="204513" y="495328"/>
                    <a:pt x="178584" y="395316"/>
                  </a:cubicBezTo>
                  <a:cubicBezTo>
                    <a:pt x="152655" y="295304"/>
                    <a:pt x="140484" y="270433"/>
                    <a:pt x="115084" y="207991"/>
                  </a:cubicBezTo>
                  <a:cubicBezTo>
                    <a:pt x="89684" y="145549"/>
                    <a:pt x="-9799" y="-17963"/>
                    <a:pt x="784" y="1616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6" name="フリーフォーム 1175">
              <a:extLst>
                <a:ext uri="{FF2B5EF4-FFF2-40B4-BE49-F238E27FC236}">
                  <a16:creationId xmlns:a16="http://schemas.microsoft.com/office/drawing/2014/main" id="{4D531B67-EB50-787D-8B26-5B2000BDCC16}"/>
                </a:ext>
              </a:extLst>
            </p:cNvPr>
            <p:cNvSpPr/>
            <p:nvPr/>
          </p:nvSpPr>
          <p:spPr>
            <a:xfrm>
              <a:off x="8721600" y="8780211"/>
              <a:ext cx="181291" cy="573599"/>
            </a:xfrm>
            <a:custGeom>
              <a:avLst/>
              <a:gdLst>
                <a:gd name="connsiteX0" fmla="*/ 125 w 181291"/>
                <a:gd name="connsiteY0" fmla="*/ 1839 h 573599"/>
                <a:gd name="connsiteX1" fmla="*/ 143000 w 181291"/>
                <a:gd name="connsiteY1" fmla="*/ 446339 h 573599"/>
                <a:gd name="connsiteX2" fmla="*/ 181100 w 181291"/>
                <a:gd name="connsiteY2" fmla="*/ 573339 h 573599"/>
                <a:gd name="connsiteX3" fmla="*/ 155700 w 181291"/>
                <a:gd name="connsiteY3" fmla="*/ 424114 h 573599"/>
                <a:gd name="connsiteX4" fmla="*/ 111250 w 181291"/>
                <a:gd name="connsiteY4" fmla="*/ 227264 h 573599"/>
                <a:gd name="connsiteX5" fmla="*/ 117600 w 181291"/>
                <a:gd name="connsiteY5" fmla="*/ 284414 h 573599"/>
                <a:gd name="connsiteX6" fmla="*/ 125 w 181291"/>
                <a:gd name="connsiteY6" fmla="*/ 1839 h 573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1291" h="573599">
                  <a:moveTo>
                    <a:pt x="125" y="1839"/>
                  </a:moveTo>
                  <a:cubicBezTo>
                    <a:pt x="4358" y="28827"/>
                    <a:pt x="112837" y="351089"/>
                    <a:pt x="143000" y="446339"/>
                  </a:cubicBezTo>
                  <a:cubicBezTo>
                    <a:pt x="173163" y="541589"/>
                    <a:pt x="178983" y="577043"/>
                    <a:pt x="181100" y="573339"/>
                  </a:cubicBezTo>
                  <a:cubicBezTo>
                    <a:pt x="183217" y="569635"/>
                    <a:pt x="167342" y="481793"/>
                    <a:pt x="155700" y="424114"/>
                  </a:cubicBezTo>
                  <a:cubicBezTo>
                    <a:pt x="144058" y="366435"/>
                    <a:pt x="117600" y="250547"/>
                    <a:pt x="111250" y="227264"/>
                  </a:cubicBezTo>
                  <a:cubicBezTo>
                    <a:pt x="104900" y="203981"/>
                    <a:pt x="135062" y="315635"/>
                    <a:pt x="117600" y="284414"/>
                  </a:cubicBezTo>
                  <a:cubicBezTo>
                    <a:pt x="100138" y="253193"/>
                    <a:pt x="-4108" y="-25149"/>
                    <a:pt x="125" y="183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7" name="フリーフォーム 1176">
              <a:extLst>
                <a:ext uri="{FF2B5EF4-FFF2-40B4-BE49-F238E27FC236}">
                  <a16:creationId xmlns:a16="http://schemas.microsoft.com/office/drawing/2014/main" id="{05DD953B-1D60-E852-BDBB-5E9BE7D9E4A6}"/>
                </a:ext>
              </a:extLst>
            </p:cNvPr>
            <p:cNvSpPr/>
            <p:nvPr/>
          </p:nvSpPr>
          <p:spPr>
            <a:xfrm>
              <a:off x="8840387" y="9324974"/>
              <a:ext cx="244181" cy="920903"/>
            </a:xfrm>
            <a:custGeom>
              <a:avLst/>
              <a:gdLst>
                <a:gd name="connsiteX0" fmla="*/ 71838 w 244181"/>
                <a:gd name="connsiteY0" fmla="*/ 1 h 920903"/>
                <a:gd name="connsiteX1" fmla="*/ 43263 w 244181"/>
                <a:gd name="connsiteY1" fmla="*/ 212726 h 920903"/>
                <a:gd name="connsiteX2" fmla="*/ 135338 w 244181"/>
                <a:gd name="connsiteY2" fmla="*/ 454026 h 920903"/>
                <a:gd name="connsiteX3" fmla="*/ 116288 w 244181"/>
                <a:gd name="connsiteY3" fmla="*/ 434976 h 920903"/>
                <a:gd name="connsiteX4" fmla="*/ 208363 w 244181"/>
                <a:gd name="connsiteY4" fmla="*/ 774701 h 920903"/>
                <a:gd name="connsiteX5" fmla="*/ 243288 w 244181"/>
                <a:gd name="connsiteY5" fmla="*/ 917576 h 920903"/>
                <a:gd name="connsiteX6" fmla="*/ 176613 w 244181"/>
                <a:gd name="connsiteY6" fmla="*/ 647701 h 920903"/>
                <a:gd name="connsiteX7" fmla="*/ 1988 w 244181"/>
                <a:gd name="connsiteY7" fmla="*/ 209551 h 920903"/>
                <a:gd name="connsiteX8" fmla="*/ 71838 w 244181"/>
                <a:gd name="connsiteY8" fmla="*/ 1 h 920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4181" h="920903">
                  <a:moveTo>
                    <a:pt x="71838" y="1"/>
                  </a:moveTo>
                  <a:cubicBezTo>
                    <a:pt x="78717" y="530"/>
                    <a:pt x="32680" y="137055"/>
                    <a:pt x="43263" y="212726"/>
                  </a:cubicBezTo>
                  <a:cubicBezTo>
                    <a:pt x="53846" y="288397"/>
                    <a:pt x="123167" y="416985"/>
                    <a:pt x="135338" y="454026"/>
                  </a:cubicBezTo>
                  <a:cubicBezTo>
                    <a:pt x="147509" y="491067"/>
                    <a:pt x="104117" y="381530"/>
                    <a:pt x="116288" y="434976"/>
                  </a:cubicBezTo>
                  <a:cubicBezTo>
                    <a:pt x="128459" y="488422"/>
                    <a:pt x="187196" y="694268"/>
                    <a:pt x="208363" y="774701"/>
                  </a:cubicBezTo>
                  <a:cubicBezTo>
                    <a:pt x="229530" y="855134"/>
                    <a:pt x="248580" y="938742"/>
                    <a:pt x="243288" y="917576"/>
                  </a:cubicBezTo>
                  <a:cubicBezTo>
                    <a:pt x="237996" y="896410"/>
                    <a:pt x="216830" y="765705"/>
                    <a:pt x="176613" y="647701"/>
                  </a:cubicBezTo>
                  <a:cubicBezTo>
                    <a:pt x="136396" y="529697"/>
                    <a:pt x="17334" y="313268"/>
                    <a:pt x="1988" y="209551"/>
                  </a:cubicBezTo>
                  <a:cubicBezTo>
                    <a:pt x="-13358" y="105834"/>
                    <a:pt x="64959" y="-528"/>
                    <a:pt x="71838" y="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8" name="フリーフォーム 1177">
              <a:extLst>
                <a:ext uri="{FF2B5EF4-FFF2-40B4-BE49-F238E27FC236}">
                  <a16:creationId xmlns:a16="http://schemas.microsoft.com/office/drawing/2014/main" id="{A8E31CDF-0443-01D5-124C-A112ECC83A4F}"/>
                </a:ext>
              </a:extLst>
            </p:cNvPr>
            <p:cNvSpPr/>
            <p:nvPr/>
          </p:nvSpPr>
          <p:spPr>
            <a:xfrm>
              <a:off x="8920963" y="9642601"/>
              <a:ext cx="299751" cy="920885"/>
            </a:xfrm>
            <a:custGeom>
              <a:avLst/>
              <a:gdLst>
                <a:gd name="connsiteX0" fmla="*/ 3962 w 299751"/>
                <a:gd name="connsiteY0" fmla="*/ 31624 h 920885"/>
                <a:gd name="connsiteX1" fmla="*/ 216687 w 299751"/>
                <a:gd name="connsiteY1" fmla="*/ 758699 h 920885"/>
                <a:gd name="connsiteX2" fmla="*/ 207162 w 299751"/>
                <a:gd name="connsiteY2" fmla="*/ 590424 h 920885"/>
                <a:gd name="connsiteX3" fmla="*/ 299237 w 299751"/>
                <a:gd name="connsiteY3" fmla="*/ 920624 h 920885"/>
                <a:gd name="connsiteX4" fmla="*/ 159537 w 299751"/>
                <a:gd name="connsiteY4" fmla="*/ 526924 h 920885"/>
                <a:gd name="connsiteX5" fmla="*/ 86512 w 299751"/>
                <a:gd name="connsiteY5" fmla="*/ 168149 h 920885"/>
                <a:gd name="connsiteX6" fmla="*/ 3962 w 299751"/>
                <a:gd name="connsiteY6" fmla="*/ 31624 h 920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9751" h="920885">
                  <a:moveTo>
                    <a:pt x="3962" y="31624"/>
                  </a:moveTo>
                  <a:cubicBezTo>
                    <a:pt x="25658" y="130049"/>
                    <a:pt x="182820" y="665566"/>
                    <a:pt x="216687" y="758699"/>
                  </a:cubicBezTo>
                  <a:cubicBezTo>
                    <a:pt x="250554" y="851832"/>
                    <a:pt x="193404" y="563437"/>
                    <a:pt x="207162" y="590424"/>
                  </a:cubicBezTo>
                  <a:cubicBezTo>
                    <a:pt x="220920" y="617412"/>
                    <a:pt x="307174" y="931207"/>
                    <a:pt x="299237" y="920624"/>
                  </a:cubicBezTo>
                  <a:cubicBezTo>
                    <a:pt x="291300" y="910041"/>
                    <a:pt x="194991" y="652336"/>
                    <a:pt x="159537" y="526924"/>
                  </a:cubicBezTo>
                  <a:cubicBezTo>
                    <a:pt x="124083" y="401512"/>
                    <a:pt x="117733" y="247524"/>
                    <a:pt x="86512" y="168149"/>
                  </a:cubicBezTo>
                  <a:cubicBezTo>
                    <a:pt x="55291" y="88774"/>
                    <a:pt x="-17734" y="-66801"/>
                    <a:pt x="3962" y="31624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9" name="フリーフォーム 1178">
              <a:extLst>
                <a:ext uri="{FF2B5EF4-FFF2-40B4-BE49-F238E27FC236}">
                  <a16:creationId xmlns:a16="http://schemas.microsoft.com/office/drawing/2014/main" id="{4C2A9E90-747F-A17A-6E2A-4C476A64E7DF}"/>
                </a:ext>
              </a:extLst>
            </p:cNvPr>
            <p:cNvSpPr/>
            <p:nvPr/>
          </p:nvSpPr>
          <p:spPr>
            <a:xfrm>
              <a:off x="3520682" y="8607358"/>
              <a:ext cx="132878" cy="1094454"/>
            </a:xfrm>
            <a:custGeom>
              <a:avLst/>
              <a:gdLst>
                <a:gd name="connsiteX0" fmla="*/ 393 w 132878"/>
                <a:gd name="connsiteY0" fmla="*/ 67 h 1094454"/>
                <a:gd name="connsiteX1" fmla="*/ 76593 w 132878"/>
                <a:gd name="connsiteY1" fmla="*/ 863667 h 1094454"/>
                <a:gd name="connsiteX2" fmla="*/ 130568 w 132878"/>
                <a:gd name="connsiteY2" fmla="*/ 1092267 h 1094454"/>
                <a:gd name="connsiteX3" fmla="*/ 111518 w 132878"/>
                <a:gd name="connsiteY3" fmla="*/ 911292 h 1094454"/>
                <a:gd name="connsiteX4" fmla="*/ 393 w 132878"/>
                <a:gd name="connsiteY4" fmla="*/ 67 h 1094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2878" h="1094454">
                  <a:moveTo>
                    <a:pt x="393" y="67"/>
                  </a:moveTo>
                  <a:cubicBezTo>
                    <a:pt x="-5428" y="-7870"/>
                    <a:pt x="54897" y="681634"/>
                    <a:pt x="76593" y="863667"/>
                  </a:cubicBezTo>
                  <a:cubicBezTo>
                    <a:pt x="98289" y="1045700"/>
                    <a:pt x="124747" y="1084330"/>
                    <a:pt x="130568" y="1092267"/>
                  </a:cubicBezTo>
                  <a:cubicBezTo>
                    <a:pt x="136389" y="1100204"/>
                    <a:pt x="131626" y="1095971"/>
                    <a:pt x="111518" y="911292"/>
                  </a:cubicBezTo>
                  <a:cubicBezTo>
                    <a:pt x="91410" y="726613"/>
                    <a:pt x="6214" y="8004"/>
                    <a:pt x="393" y="6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0" name="フリーフォーム 1179">
              <a:extLst>
                <a:ext uri="{FF2B5EF4-FFF2-40B4-BE49-F238E27FC236}">
                  <a16:creationId xmlns:a16="http://schemas.microsoft.com/office/drawing/2014/main" id="{E6A06E85-833C-2498-7B7F-E131286F5B51}"/>
                </a:ext>
              </a:extLst>
            </p:cNvPr>
            <p:cNvSpPr/>
            <p:nvPr/>
          </p:nvSpPr>
          <p:spPr>
            <a:xfrm>
              <a:off x="3505150" y="8579478"/>
              <a:ext cx="146501" cy="1622128"/>
            </a:xfrm>
            <a:custGeom>
              <a:avLst/>
              <a:gdLst>
                <a:gd name="connsiteX0" fmla="*/ 50 w 146501"/>
                <a:gd name="connsiteY0" fmla="*/ 2547 h 1622128"/>
                <a:gd name="connsiteX1" fmla="*/ 41325 w 146501"/>
                <a:gd name="connsiteY1" fmla="*/ 929647 h 1622128"/>
                <a:gd name="connsiteX2" fmla="*/ 41325 w 146501"/>
                <a:gd name="connsiteY2" fmla="*/ 913772 h 1622128"/>
                <a:gd name="connsiteX3" fmla="*/ 92125 w 146501"/>
                <a:gd name="connsiteY3" fmla="*/ 1374147 h 1622128"/>
                <a:gd name="connsiteX4" fmla="*/ 92125 w 146501"/>
                <a:gd name="connsiteY4" fmla="*/ 1266197 h 1622128"/>
                <a:gd name="connsiteX5" fmla="*/ 139750 w 146501"/>
                <a:gd name="connsiteY5" fmla="*/ 1618622 h 1622128"/>
                <a:gd name="connsiteX6" fmla="*/ 136575 w 146501"/>
                <a:gd name="connsiteY6" fmla="*/ 1399547 h 1622128"/>
                <a:gd name="connsiteX7" fmla="*/ 50850 w 146501"/>
                <a:gd name="connsiteY7" fmla="*/ 678822 h 1622128"/>
                <a:gd name="connsiteX8" fmla="*/ 50 w 146501"/>
                <a:gd name="connsiteY8" fmla="*/ 2547 h 1622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6501" h="1622128">
                  <a:moveTo>
                    <a:pt x="50" y="2547"/>
                  </a:moveTo>
                  <a:cubicBezTo>
                    <a:pt x="-1537" y="44351"/>
                    <a:pt x="34446" y="777776"/>
                    <a:pt x="41325" y="929647"/>
                  </a:cubicBezTo>
                  <a:cubicBezTo>
                    <a:pt x="48204" y="1081518"/>
                    <a:pt x="32858" y="839689"/>
                    <a:pt x="41325" y="913772"/>
                  </a:cubicBezTo>
                  <a:cubicBezTo>
                    <a:pt x="49792" y="987855"/>
                    <a:pt x="83658" y="1315410"/>
                    <a:pt x="92125" y="1374147"/>
                  </a:cubicBezTo>
                  <a:cubicBezTo>
                    <a:pt x="100592" y="1432884"/>
                    <a:pt x="84188" y="1225451"/>
                    <a:pt x="92125" y="1266197"/>
                  </a:cubicBezTo>
                  <a:cubicBezTo>
                    <a:pt x="100062" y="1306943"/>
                    <a:pt x="132342" y="1596397"/>
                    <a:pt x="139750" y="1618622"/>
                  </a:cubicBezTo>
                  <a:cubicBezTo>
                    <a:pt x="147158" y="1640847"/>
                    <a:pt x="151392" y="1556180"/>
                    <a:pt x="136575" y="1399547"/>
                  </a:cubicBezTo>
                  <a:cubicBezTo>
                    <a:pt x="121758" y="1242914"/>
                    <a:pt x="69371" y="913772"/>
                    <a:pt x="50850" y="678822"/>
                  </a:cubicBezTo>
                  <a:cubicBezTo>
                    <a:pt x="32329" y="443872"/>
                    <a:pt x="1637" y="-39257"/>
                    <a:pt x="50" y="254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1" name="フリーフォーム 1180">
              <a:extLst>
                <a:ext uri="{FF2B5EF4-FFF2-40B4-BE49-F238E27FC236}">
                  <a16:creationId xmlns:a16="http://schemas.microsoft.com/office/drawing/2014/main" id="{66A2B684-5A0C-135E-1B5A-F15F7C5053B9}"/>
                </a:ext>
              </a:extLst>
            </p:cNvPr>
            <p:cNvSpPr/>
            <p:nvPr/>
          </p:nvSpPr>
          <p:spPr>
            <a:xfrm>
              <a:off x="3624085" y="9552617"/>
              <a:ext cx="162137" cy="1076882"/>
            </a:xfrm>
            <a:custGeom>
              <a:avLst/>
              <a:gdLst>
                <a:gd name="connsiteX0" fmla="*/ 4940 w 162137"/>
                <a:gd name="connsiteY0" fmla="*/ 7308 h 1076882"/>
                <a:gd name="connsiteX1" fmla="*/ 81140 w 162137"/>
                <a:gd name="connsiteY1" fmla="*/ 823283 h 1076882"/>
                <a:gd name="connsiteX2" fmla="*/ 160515 w 162137"/>
                <a:gd name="connsiteY2" fmla="*/ 1074108 h 1076882"/>
                <a:gd name="connsiteX3" fmla="*/ 125590 w 162137"/>
                <a:gd name="connsiteY3" fmla="*/ 924883 h 1076882"/>
                <a:gd name="connsiteX4" fmla="*/ 20815 w 162137"/>
                <a:gd name="connsiteY4" fmla="*/ 448633 h 1076882"/>
                <a:gd name="connsiteX5" fmla="*/ 4940 w 162137"/>
                <a:gd name="connsiteY5" fmla="*/ 7308 h 1076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2137" h="1076882">
                  <a:moveTo>
                    <a:pt x="4940" y="7308"/>
                  </a:moveTo>
                  <a:cubicBezTo>
                    <a:pt x="14994" y="69750"/>
                    <a:pt x="55211" y="645483"/>
                    <a:pt x="81140" y="823283"/>
                  </a:cubicBezTo>
                  <a:cubicBezTo>
                    <a:pt x="107069" y="1001083"/>
                    <a:pt x="153107" y="1057175"/>
                    <a:pt x="160515" y="1074108"/>
                  </a:cubicBezTo>
                  <a:cubicBezTo>
                    <a:pt x="167923" y="1091041"/>
                    <a:pt x="148873" y="1029129"/>
                    <a:pt x="125590" y="924883"/>
                  </a:cubicBezTo>
                  <a:cubicBezTo>
                    <a:pt x="102307" y="820637"/>
                    <a:pt x="41453" y="598387"/>
                    <a:pt x="20815" y="448633"/>
                  </a:cubicBezTo>
                  <a:cubicBezTo>
                    <a:pt x="177" y="298879"/>
                    <a:pt x="-5114" y="-55134"/>
                    <a:pt x="4940" y="7308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2" name="フリーフォーム 1181">
              <a:extLst>
                <a:ext uri="{FF2B5EF4-FFF2-40B4-BE49-F238E27FC236}">
                  <a16:creationId xmlns:a16="http://schemas.microsoft.com/office/drawing/2014/main" id="{73884A84-C472-0BEF-21FB-410AAF906FC4}"/>
                </a:ext>
              </a:extLst>
            </p:cNvPr>
            <p:cNvSpPr/>
            <p:nvPr/>
          </p:nvSpPr>
          <p:spPr>
            <a:xfrm>
              <a:off x="5175239" y="9492374"/>
              <a:ext cx="261520" cy="1195979"/>
            </a:xfrm>
            <a:custGeom>
              <a:avLst/>
              <a:gdLst>
                <a:gd name="connsiteX0" fmla="*/ 260361 w 261520"/>
                <a:gd name="connsiteY0" fmla="*/ 19926 h 1195979"/>
                <a:gd name="connsiteX1" fmla="*/ 6361 w 261520"/>
                <a:gd name="connsiteY1" fmla="*/ 1188326 h 1195979"/>
                <a:gd name="connsiteX2" fmla="*/ 95261 w 261520"/>
                <a:gd name="connsiteY2" fmla="*/ 502526 h 1195979"/>
                <a:gd name="connsiteX3" fmla="*/ 260361 w 261520"/>
                <a:gd name="connsiteY3" fmla="*/ 19926 h 1195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1520" h="1195979">
                  <a:moveTo>
                    <a:pt x="260361" y="19926"/>
                  </a:moveTo>
                  <a:cubicBezTo>
                    <a:pt x="245544" y="134226"/>
                    <a:pt x="33878" y="1107893"/>
                    <a:pt x="6361" y="1188326"/>
                  </a:cubicBezTo>
                  <a:cubicBezTo>
                    <a:pt x="-21156" y="1268759"/>
                    <a:pt x="46578" y="693026"/>
                    <a:pt x="95261" y="502526"/>
                  </a:cubicBezTo>
                  <a:cubicBezTo>
                    <a:pt x="143944" y="312026"/>
                    <a:pt x="275178" y="-94374"/>
                    <a:pt x="260361" y="19926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3" name="フリーフォーム 1182">
              <a:extLst>
                <a:ext uri="{FF2B5EF4-FFF2-40B4-BE49-F238E27FC236}">
                  <a16:creationId xmlns:a16="http://schemas.microsoft.com/office/drawing/2014/main" id="{43F1B003-D15B-54F5-0E0D-88A7162A9B44}"/>
                </a:ext>
              </a:extLst>
            </p:cNvPr>
            <p:cNvSpPr/>
            <p:nvPr/>
          </p:nvSpPr>
          <p:spPr>
            <a:xfrm>
              <a:off x="4367295" y="8619069"/>
              <a:ext cx="104020" cy="2013414"/>
            </a:xfrm>
            <a:custGeom>
              <a:avLst/>
              <a:gdLst>
                <a:gd name="connsiteX0" fmla="*/ 103105 w 104020"/>
                <a:gd name="connsiteY0" fmla="*/ 4231 h 2013414"/>
                <a:gd name="connsiteX1" fmla="*/ 52305 w 104020"/>
                <a:gd name="connsiteY1" fmla="*/ 1223431 h 2013414"/>
                <a:gd name="connsiteX2" fmla="*/ 65005 w 104020"/>
                <a:gd name="connsiteY2" fmla="*/ 1096431 h 2013414"/>
                <a:gd name="connsiteX3" fmla="*/ 65005 w 104020"/>
                <a:gd name="connsiteY3" fmla="*/ 1998131 h 2013414"/>
                <a:gd name="connsiteX4" fmla="*/ 65005 w 104020"/>
                <a:gd name="connsiteY4" fmla="*/ 1642531 h 2013414"/>
                <a:gd name="connsiteX5" fmla="*/ 1505 w 104020"/>
                <a:gd name="connsiteY5" fmla="*/ 1363131 h 2013414"/>
                <a:gd name="connsiteX6" fmla="*/ 39605 w 104020"/>
                <a:gd name="connsiteY6" fmla="*/ 690031 h 2013414"/>
                <a:gd name="connsiteX7" fmla="*/ 1505 w 104020"/>
                <a:gd name="connsiteY7" fmla="*/ 817031 h 2013414"/>
                <a:gd name="connsiteX8" fmla="*/ 103105 w 104020"/>
                <a:gd name="connsiteY8" fmla="*/ 4231 h 2013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4020" h="2013414">
                  <a:moveTo>
                    <a:pt x="103105" y="4231"/>
                  </a:moveTo>
                  <a:cubicBezTo>
                    <a:pt x="111572" y="71964"/>
                    <a:pt x="58655" y="1041398"/>
                    <a:pt x="52305" y="1223431"/>
                  </a:cubicBezTo>
                  <a:cubicBezTo>
                    <a:pt x="45955" y="1405464"/>
                    <a:pt x="62888" y="967314"/>
                    <a:pt x="65005" y="1096431"/>
                  </a:cubicBezTo>
                  <a:cubicBezTo>
                    <a:pt x="67122" y="1225548"/>
                    <a:pt x="65005" y="1998131"/>
                    <a:pt x="65005" y="1998131"/>
                  </a:cubicBezTo>
                  <a:cubicBezTo>
                    <a:pt x="65005" y="2089148"/>
                    <a:pt x="75588" y="1748364"/>
                    <a:pt x="65005" y="1642531"/>
                  </a:cubicBezTo>
                  <a:cubicBezTo>
                    <a:pt x="54422" y="1536698"/>
                    <a:pt x="5738" y="1521881"/>
                    <a:pt x="1505" y="1363131"/>
                  </a:cubicBezTo>
                  <a:cubicBezTo>
                    <a:pt x="-2728" y="1204381"/>
                    <a:pt x="39605" y="781048"/>
                    <a:pt x="39605" y="690031"/>
                  </a:cubicBezTo>
                  <a:cubicBezTo>
                    <a:pt x="39605" y="599014"/>
                    <a:pt x="-9078" y="931331"/>
                    <a:pt x="1505" y="817031"/>
                  </a:cubicBezTo>
                  <a:cubicBezTo>
                    <a:pt x="12088" y="702731"/>
                    <a:pt x="94638" y="-63502"/>
                    <a:pt x="103105" y="423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4" name="フリーフォーム 1183">
              <a:extLst>
                <a:ext uri="{FF2B5EF4-FFF2-40B4-BE49-F238E27FC236}">
                  <a16:creationId xmlns:a16="http://schemas.microsoft.com/office/drawing/2014/main" id="{B624F34E-C584-CCA6-D1CC-212799543439}"/>
                </a:ext>
              </a:extLst>
            </p:cNvPr>
            <p:cNvSpPr/>
            <p:nvPr/>
          </p:nvSpPr>
          <p:spPr>
            <a:xfrm>
              <a:off x="4476750" y="10092497"/>
              <a:ext cx="170705" cy="182522"/>
            </a:xfrm>
            <a:custGeom>
              <a:avLst/>
              <a:gdLst>
                <a:gd name="connsiteX0" fmla="*/ 0 w 170705"/>
                <a:gd name="connsiteY0" fmla="*/ 19878 h 182522"/>
                <a:gd name="connsiteX1" fmla="*/ 73025 w 170705"/>
                <a:gd name="connsiteY1" fmla="*/ 828 h 182522"/>
                <a:gd name="connsiteX2" fmla="*/ 139700 w 170705"/>
                <a:gd name="connsiteY2" fmla="*/ 51628 h 182522"/>
                <a:gd name="connsiteX3" fmla="*/ 165100 w 170705"/>
                <a:gd name="connsiteY3" fmla="*/ 121478 h 182522"/>
                <a:gd name="connsiteX4" fmla="*/ 73025 w 170705"/>
                <a:gd name="connsiteY4" fmla="*/ 181803 h 182522"/>
                <a:gd name="connsiteX5" fmla="*/ 168275 w 170705"/>
                <a:gd name="connsiteY5" fmla="*/ 146878 h 182522"/>
                <a:gd name="connsiteX6" fmla="*/ 136525 w 170705"/>
                <a:gd name="connsiteY6" fmla="*/ 35753 h 182522"/>
                <a:gd name="connsiteX7" fmla="*/ 73025 w 170705"/>
                <a:gd name="connsiteY7" fmla="*/ 16703 h 182522"/>
                <a:gd name="connsiteX8" fmla="*/ 0 w 170705"/>
                <a:gd name="connsiteY8" fmla="*/ 19878 h 182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0705" h="182522">
                  <a:moveTo>
                    <a:pt x="0" y="19878"/>
                  </a:moveTo>
                  <a:cubicBezTo>
                    <a:pt x="0" y="17232"/>
                    <a:pt x="49742" y="-4464"/>
                    <a:pt x="73025" y="828"/>
                  </a:cubicBezTo>
                  <a:cubicBezTo>
                    <a:pt x="96308" y="6120"/>
                    <a:pt x="124354" y="31520"/>
                    <a:pt x="139700" y="51628"/>
                  </a:cubicBezTo>
                  <a:cubicBezTo>
                    <a:pt x="155046" y="71736"/>
                    <a:pt x="176212" y="99782"/>
                    <a:pt x="165100" y="121478"/>
                  </a:cubicBezTo>
                  <a:cubicBezTo>
                    <a:pt x="153988" y="143174"/>
                    <a:pt x="72496" y="177570"/>
                    <a:pt x="73025" y="181803"/>
                  </a:cubicBezTo>
                  <a:cubicBezTo>
                    <a:pt x="73554" y="186036"/>
                    <a:pt x="157692" y="171220"/>
                    <a:pt x="168275" y="146878"/>
                  </a:cubicBezTo>
                  <a:cubicBezTo>
                    <a:pt x="178858" y="122536"/>
                    <a:pt x="152400" y="57449"/>
                    <a:pt x="136525" y="35753"/>
                  </a:cubicBezTo>
                  <a:cubicBezTo>
                    <a:pt x="120650" y="14057"/>
                    <a:pt x="93663" y="19878"/>
                    <a:pt x="73025" y="16703"/>
                  </a:cubicBezTo>
                  <a:cubicBezTo>
                    <a:pt x="52388" y="13528"/>
                    <a:pt x="0" y="22524"/>
                    <a:pt x="0" y="19878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5" name="フリーフォーム 1184">
              <a:extLst>
                <a:ext uri="{FF2B5EF4-FFF2-40B4-BE49-F238E27FC236}">
                  <a16:creationId xmlns:a16="http://schemas.microsoft.com/office/drawing/2014/main" id="{C2DC55F6-9165-568D-65D1-84299B488142}"/>
                </a:ext>
              </a:extLst>
            </p:cNvPr>
            <p:cNvSpPr/>
            <p:nvPr/>
          </p:nvSpPr>
          <p:spPr>
            <a:xfrm>
              <a:off x="4473460" y="10063032"/>
              <a:ext cx="95435" cy="214519"/>
            </a:xfrm>
            <a:custGeom>
              <a:avLst/>
              <a:gdLst>
                <a:gd name="connsiteX0" fmla="*/ 85840 w 95435"/>
                <a:gd name="connsiteY0" fmla="*/ 1718 h 214519"/>
                <a:gd name="connsiteX1" fmla="*/ 15990 w 95435"/>
                <a:gd name="connsiteY1" fmla="*/ 81093 h 214519"/>
                <a:gd name="connsiteX2" fmla="*/ 38215 w 95435"/>
                <a:gd name="connsiteY2" fmla="*/ 157293 h 214519"/>
                <a:gd name="connsiteX3" fmla="*/ 15990 w 95435"/>
                <a:gd name="connsiteY3" fmla="*/ 150943 h 214519"/>
                <a:gd name="connsiteX4" fmla="*/ 95365 w 95435"/>
                <a:gd name="connsiteY4" fmla="*/ 214443 h 214519"/>
                <a:gd name="connsiteX5" fmla="*/ 115 w 95435"/>
                <a:gd name="connsiteY5" fmla="*/ 160468 h 214519"/>
                <a:gd name="connsiteX6" fmla="*/ 85840 w 95435"/>
                <a:gd name="connsiteY6" fmla="*/ 1718 h 214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435" h="214519">
                  <a:moveTo>
                    <a:pt x="85840" y="1718"/>
                  </a:moveTo>
                  <a:cubicBezTo>
                    <a:pt x="88486" y="-11511"/>
                    <a:pt x="23927" y="55164"/>
                    <a:pt x="15990" y="81093"/>
                  </a:cubicBezTo>
                  <a:cubicBezTo>
                    <a:pt x="8053" y="107022"/>
                    <a:pt x="38215" y="145651"/>
                    <a:pt x="38215" y="157293"/>
                  </a:cubicBezTo>
                  <a:cubicBezTo>
                    <a:pt x="38215" y="168935"/>
                    <a:pt x="6465" y="141418"/>
                    <a:pt x="15990" y="150943"/>
                  </a:cubicBezTo>
                  <a:cubicBezTo>
                    <a:pt x="25515" y="160468"/>
                    <a:pt x="98011" y="212856"/>
                    <a:pt x="95365" y="214443"/>
                  </a:cubicBezTo>
                  <a:cubicBezTo>
                    <a:pt x="92719" y="216031"/>
                    <a:pt x="3819" y="192747"/>
                    <a:pt x="115" y="160468"/>
                  </a:cubicBezTo>
                  <a:cubicBezTo>
                    <a:pt x="-3589" y="128189"/>
                    <a:pt x="83194" y="14947"/>
                    <a:pt x="85840" y="1718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6" name="フリーフォーム 1185">
              <a:extLst>
                <a:ext uri="{FF2B5EF4-FFF2-40B4-BE49-F238E27FC236}">
                  <a16:creationId xmlns:a16="http://schemas.microsoft.com/office/drawing/2014/main" id="{3405F9A9-E579-BCCE-4CD8-9963C4BAB720}"/>
                </a:ext>
              </a:extLst>
            </p:cNvPr>
            <p:cNvSpPr/>
            <p:nvPr/>
          </p:nvSpPr>
          <p:spPr>
            <a:xfrm>
              <a:off x="4590956" y="8927936"/>
              <a:ext cx="76298" cy="168704"/>
            </a:xfrm>
            <a:custGeom>
              <a:avLst/>
              <a:gdLst>
                <a:gd name="connsiteX0" fmla="*/ 94 w 76298"/>
                <a:gd name="connsiteY0" fmla="*/ 164 h 168704"/>
                <a:gd name="connsiteX1" fmla="*/ 60419 w 76298"/>
                <a:gd name="connsiteY1" fmla="*/ 76364 h 168704"/>
                <a:gd name="connsiteX2" fmla="*/ 57244 w 76298"/>
                <a:gd name="connsiteY2" fmla="*/ 120814 h 168704"/>
                <a:gd name="connsiteX3" fmla="*/ 22319 w 76298"/>
                <a:gd name="connsiteY3" fmla="*/ 168439 h 168704"/>
                <a:gd name="connsiteX4" fmla="*/ 76294 w 76298"/>
                <a:gd name="connsiteY4" fmla="*/ 98589 h 168704"/>
                <a:gd name="connsiteX5" fmla="*/ 94 w 76298"/>
                <a:gd name="connsiteY5" fmla="*/ 164 h 168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298" h="168704">
                  <a:moveTo>
                    <a:pt x="94" y="164"/>
                  </a:moveTo>
                  <a:cubicBezTo>
                    <a:pt x="-2552" y="-3540"/>
                    <a:pt x="50894" y="56256"/>
                    <a:pt x="60419" y="76364"/>
                  </a:cubicBezTo>
                  <a:cubicBezTo>
                    <a:pt x="69944" y="96472"/>
                    <a:pt x="63594" y="105468"/>
                    <a:pt x="57244" y="120814"/>
                  </a:cubicBezTo>
                  <a:cubicBezTo>
                    <a:pt x="50894" y="136160"/>
                    <a:pt x="19144" y="172143"/>
                    <a:pt x="22319" y="168439"/>
                  </a:cubicBezTo>
                  <a:cubicBezTo>
                    <a:pt x="25494" y="164735"/>
                    <a:pt x="76823" y="124518"/>
                    <a:pt x="76294" y="98589"/>
                  </a:cubicBezTo>
                  <a:cubicBezTo>
                    <a:pt x="75765" y="72660"/>
                    <a:pt x="2740" y="3868"/>
                    <a:pt x="94" y="164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7" name="フリーフォーム 1186">
              <a:extLst>
                <a:ext uri="{FF2B5EF4-FFF2-40B4-BE49-F238E27FC236}">
                  <a16:creationId xmlns:a16="http://schemas.microsoft.com/office/drawing/2014/main" id="{BA6BA2C5-3220-6955-3F89-F328C471ACC6}"/>
                </a:ext>
              </a:extLst>
            </p:cNvPr>
            <p:cNvSpPr/>
            <p:nvPr/>
          </p:nvSpPr>
          <p:spPr>
            <a:xfrm>
              <a:off x="4527611" y="8899489"/>
              <a:ext cx="92477" cy="219172"/>
            </a:xfrm>
            <a:custGeom>
              <a:avLst/>
              <a:gdLst>
                <a:gd name="connsiteX0" fmla="*/ 92014 w 92477"/>
                <a:gd name="connsiteY0" fmla="*/ 36 h 219172"/>
                <a:gd name="connsiteX1" fmla="*/ 38039 w 92477"/>
                <a:gd name="connsiteY1" fmla="*/ 111161 h 219172"/>
                <a:gd name="connsiteX2" fmla="*/ 38039 w 92477"/>
                <a:gd name="connsiteY2" fmla="*/ 139736 h 219172"/>
                <a:gd name="connsiteX3" fmla="*/ 88839 w 92477"/>
                <a:gd name="connsiteY3" fmla="*/ 219111 h 219172"/>
                <a:gd name="connsiteX4" fmla="*/ 31689 w 92477"/>
                <a:gd name="connsiteY4" fmla="*/ 152436 h 219172"/>
                <a:gd name="connsiteX5" fmla="*/ 3114 w 92477"/>
                <a:gd name="connsiteY5" fmla="*/ 123861 h 219172"/>
                <a:gd name="connsiteX6" fmla="*/ 92014 w 92477"/>
                <a:gd name="connsiteY6" fmla="*/ 36 h 219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2477" h="219172">
                  <a:moveTo>
                    <a:pt x="92014" y="36"/>
                  </a:moveTo>
                  <a:cubicBezTo>
                    <a:pt x="97835" y="-2081"/>
                    <a:pt x="47035" y="87878"/>
                    <a:pt x="38039" y="111161"/>
                  </a:cubicBezTo>
                  <a:cubicBezTo>
                    <a:pt x="29043" y="134444"/>
                    <a:pt x="29572" y="121744"/>
                    <a:pt x="38039" y="139736"/>
                  </a:cubicBezTo>
                  <a:cubicBezTo>
                    <a:pt x="46506" y="157728"/>
                    <a:pt x="89897" y="216994"/>
                    <a:pt x="88839" y="219111"/>
                  </a:cubicBezTo>
                  <a:cubicBezTo>
                    <a:pt x="87781" y="221228"/>
                    <a:pt x="45976" y="168311"/>
                    <a:pt x="31689" y="152436"/>
                  </a:cubicBezTo>
                  <a:cubicBezTo>
                    <a:pt x="17401" y="136561"/>
                    <a:pt x="-9057" y="147144"/>
                    <a:pt x="3114" y="123861"/>
                  </a:cubicBezTo>
                  <a:cubicBezTo>
                    <a:pt x="15285" y="100578"/>
                    <a:pt x="86193" y="2153"/>
                    <a:pt x="92014" y="36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フリーフォーム 1">
              <a:extLst>
                <a:ext uri="{FF2B5EF4-FFF2-40B4-BE49-F238E27FC236}">
                  <a16:creationId xmlns:a16="http://schemas.microsoft.com/office/drawing/2014/main" id="{B154D863-3ECA-7015-F247-2C8136C4C906}"/>
                </a:ext>
              </a:extLst>
            </p:cNvPr>
            <p:cNvSpPr/>
            <p:nvPr/>
          </p:nvSpPr>
          <p:spPr>
            <a:xfrm>
              <a:off x="3816610" y="7586986"/>
              <a:ext cx="392508" cy="378398"/>
            </a:xfrm>
            <a:custGeom>
              <a:avLst/>
              <a:gdLst>
                <a:gd name="connsiteX0" fmla="*/ 1534 w 392508"/>
                <a:gd name="connsiteY0" fmla="*/ 440 h 378398"/>
                <a:gd name="connsiteX1" fmla="*/ 203958 w 392508"/>
                <a:gd name="connsiteY1" fmla="*/ 307567 h 378398"/>
                <a:gd name="connsiteX2" fmla="*/ 210938 w 392508"/>
                <a:gd name="connsiteY2" fmla="*/ 265686 h 378398"/>
                <a:gd name="connsiteX3" fmla="*/ 392422 w 392508"/>
                <a:gd name="connsiteY3" fmla="*/ 377368 h 378398"/>
                <a:gd name="connsiteX4" fmla="*/ 231879 w 392508"/>
                <a:gd name="connsiteY4" fmla="*/ 314547 h 378398"/>
                <a:gd name="connsiteX5" fmla="*/ 29454 w 392508"/>
                <a:gd name="connsiteY5" fmla="*/ 202864 h 378398"/>
                <a:gd name="connsiteX6" fmla="*/ 106236 w 392508"/>
                <a:gd name="connsiteY6" fmla="*/ 237765 h 378398"/>
                <a:gd name="connsiteX7" fmla="*/ 1534 w 392508"/>
                <a:gd name="connsiteY7" fmla="*/ 440 h 378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2508" h="378398">
                  <a:moveTo>
                    <a:pt x="1534" y="440"/>
                  </a:moveTo>
                  <a:cubicBezTo>
                    <a:pt x="17821" y="12074"/>
                    <a:pt x="169057" y="263359"/>
                    <a:pt x="203958" y="307567"/>
                  </a:cubicBezTo>
                  <a:cubicBezTo>
                    <a:pt x="238859" y="351775"/>
                    <a:pt x="179527" y="254053"/>
                    <a:pt x="210938" y="265686"/>
                  </a:cubicBezTo>
                  <a:cubicBezTo>
                    <a:pt x="242349" y="277320"/>
                    <a:pt x="388932" y="369225"/>
                    <a:pt x="392422" y="377368"/>
                  </a:cubicBezTo>
                  <a:cubicBezTo>
                    <a:pt x="395912" y="385511"/>
                    <a:pt x="292374" y="343631"/>
                    <a:pt x="231879" y="314547"/>
                  </a:cubicBezTo>
                  <a:cubicBezTo>
                    <a:pt x="171384" y="285463"/>
                    <a:pt x="50395" y="215661"/>
                    <a:pt x="29454" y="202864"/>
                  </a:cubicBezTo>
                  <a:cubicBezTo>
                    <a:pt x="8514" y="190067"/>
                    <a:pt x="108563" y="264522"/>
                    <a:pt x="106236" y="237765"/>
                  </a:cubicBezTo>
                  <a:cubicBezTo>
                    <a:pt x="103909" y="211008"/>
                    <a:pt x="-14753" y="-11194"/>
                    <a:pt x="1534" y="44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フリーフォーム 2">
              <a:extLst>
                <a:ext uri="{FF2B5EF4-FFF2-40B4-BE49-F238E27FC236}">
                  <a16:creationId xmlns:a16="http://schemas.microsoft.com/office/drawing/2014/main" id="{C9CC4A9E-C57D-DC7D-0AC1-54EDDAED88BB}"/>
                </a:ext>
              </a:extLst>
            </p:cNvPr>
            <p:cNvSpPr/>
            <p:nvPr/>
          </p:nvSpPr>
          <p:spPr>
            <a:xfrm>
              <a:off x="4373238" y="7666888"/>
              <a:ext cx="751168" cy="300249"/>
            </a:xfrm>
            <a:custGeom>
              <a:avLst/>
              <a:gdLst>
                <a:gd name="connsiteX0" fmla="*/ 3318 w 751168"/>
                <a:gd name="connsiteY0" fmla="*/ 297466 h 300249"/>
                <a:gd name="connsiteX1" fmla="*/ 715293 w 751168"/>
                <a:gd name="connsiteY1" fmla="*/ 11280 h 300249"/>
                <a:gd name="connsiteX2" fmla="*/ 652472 w 751168"/>
                <a:gd name="connsiteY2" fmla="*/ 53161 h 300249"/>
                <a:gd name="connsiteX3" fmla="*/ 317425 w 751168"/>
                <a:gd name="connsiteY3" fmla="*/ 297466 h 300249"/>
                <a:gd name="connsiteX4" fmla="*/ 443067 w 751168"/>
                <a:gd name="connsiteY4" fmla="*/ 164843 h 300249"/>
                <a:gd name="connsiteX5" fmla="*/ 3318 w 751168"/>
                <a:gd name="connsiteY5" fmla="*/ 297466 h 300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1168" h="300249">
                  <a:moveTo>
                    <a:pt x="3318" y="297466"/>
                  </a:moveTo>
                  <a:cubicBezTo>
                    <a:pt x="48689" y="271872"/>
                    <a:pt x="607101" y="51997"/>
                    <a:pt x="715293" y="11280"/>
                  </a:cubicBezTo>
                  <a:cubicBezTo>
                    <a:pt x="823485" y="-29437"/>
                    <a:pt x="652472" y="53161"/>
                    <a:pt x="652472" y="53161"/>
                  </a:cubicBezTo>
                  <a:cubicBezTo>
                    <a:pt x="586161" y="100859"/>
                    <a:pt x="352326" y="278852"/>
                    <a:pt x="317425" y="297466"/>
                  </a:cubicBezTo>
                  <a:cubicBezTo>
                    <a:pt x="282524" y="316080"/>
                    <a:pt x="494255" y="166006"/>
                    <a:pt x="443067" y="164843"/>
                  </a:cubicBezTo>
                  <a:cubicBezTo>
                    <a:pt x="391879" y="163680"/>
                    <a:pt x="-42053" y="323060"/>
                    <a:pt x="3318" y="297466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 23">
              <a:extLst>
                <a:ext uri="{FF2B5EF4-FFF2-40B4-BE49-F238E27FC236}">
                  <a16:creationId xmlns:a16="http://schemas.microsoft.com/office/drawing/2014/main" id="{E5F06067-E51D-9A18-276E-EC083FDA9476}"/>
                </a:ext>
              </a:extLst>
            </p:cNvPr>
            <p:cNvSpPr/>
            <p:nvPr/>
          </p:nvSpPr>
          <p:spPr>
            <a:xfrm>
              <a:off x="3992420" y="7534042"/>
              <a:ext cx="314874" cy="109450"/>
            </a:xfrm>
            <a:custGeom>
              <a:avLst/>
              <a:gdLst>
                <a:gd name="connsiteX0" fmla="*/ 227 w 314874"/>
                <a:gd name="connsiteY0" fmla="*/ 109225 h 109450"/>
                <a:gd name="connsiteX1" fmla="*/ 153791 w 314874"/>
                <a:gd name="connsiteY1" fmla="*/ 32443 h 109450"/>
                <a:gd name="connsiteX2" fmla="*/ 314334 w 314874"/>
                <a:gd name="connsiteY2" fmla="*/ 32443 h 109450"/>
                <a:gd name="connsiteX3" fmla="*/ 209632 w 314874"/>
                <a:gd name="connsiteY3" fmla="*/ 25463 h 109450"/>
                <a:gd name="connsiteX4" fmla="*/ 188691 w 314874"/>
                <a:gd name="connsiteY4" fmla="*/ 4523 h 109450"/>
                <a:gd name="connsiteX5" fmla="*/ 227 w 314874"/>
                <a:gd name="connsiteY5" fmla="*/ 109225 h 109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4874" h="109450">
                  <a:moveTo>
                    <a:pt x="227" y="109225"/>
                  </a:moveTo>
                  <a:cubicBezTo>
                    <a:pt x="-5590" y="113878"/>
                    <a:pt x="101440" y="45240"/>
                    <a:pt x="153791" y="32443"/>
                  </a:cubicBezTo>
                  <a:cubicBezTo>
                    <a:pt x="206142" y="19646"/>
                    <a:pt x="305027" y="33606"/>
                    <a:pt x="314334" y="32443"/>
                  </a:cubicBezTo>
                  <a:cubicBezTo>
                    <a:pt x="323641" y="31280"/>
                    <a:pt x="209632" y="25463"/>
                    <a:pt x="209632" y="25463"/>
                  </a:cubicBezTo>
                  <a:cubicBezTo>
                    <a:pt x="188692" y="20810"/>
                    <a:pt x="228245" y="-11764"/>
                    <a:pt x="188691" y="4523"/>
                  </a:cubicBezTo>
                  <a:cubicBezTo>
                    <a:pt x="149137" y="20810"/>
                    <a:pt x="6044" y="104572"/>
                    <a:pt x="227" y="109225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8C0CD5D1-6A53-0194-97F5-B5178A921A7F}"/>
              </a:ext>
            </a:extLst>
          </p:cNvPr>
          <p:cNvSpPr/>
          <p:nvPr/>
        </p:nvSpPr>
        <p:spPr>
          <a:xfrm>
            <a:off x="5283108" y="5994118"/>
            <a:ext cx="423272" cy="1427565"/>
          </a:xfrm>
          <a:custGeom>
            <a:avLst/>
            <a:gdLst>
              <a:gd name="connsiteX0" fmla="*/ 273142 w 423272"/>
              <a:gd name="connsiteY0" fmla="*/ 3457 h 1427565"/>
              <a:gd name="connsiteX1" fmla="*/ 95342 w 423272"/>
              <a:gd name="connsiteY1" fmla="*/ 838482 h 1427565"/>
              <a:gd name="connsiteX2" fmla="*/ 136617 w 423272"/>
              <a:gd name="connsiteY2" fmla="*/ 822607 h 1427565"/>
              <a:gd name="connsiteX3" fmla="*/ 92 w 423272"/>
              <a:gd name="connsiteY3" fmla="*/ 1403632 h 1427565"/>
              <a:gd name="connsiteX4" fmla="*/ 120742 w 423272"/>
              <a:gd name="connsiteY4" fmla="*/ 1267107 h 1427565"/>
              <a:gd name="connsiteX5" fmla="*/ 412842 w 423272"/>
              <a:gd name="connsiteY5" fmla="*/ 816257 h 1427565"/>
              <a:gd name="connsiteX6" fmla="*/ 362042 w 423272"/>
              <a:gd name="connsiteY6" fmla="*/ 889282 h 1427565"/>
              <a:gd name="connsiteX7" fmla="*/ 400142 w 423272"/>
              <a:gd name="connsiteY7" fmla="*/ 200307 h 1427565"/>
              <a:gd name="connsiteX8" fmla="*/ 279492 w 423272"/>
              <a:gd name="connsiteY8" fmla="*/ 527332 h 1427565"/>
              <a:gd name="connsiteX9" fmla="*/ 273142 w 423272"/>
              <a:gd name="connsiteY9" fmla="*/ 3457 h 142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3272" h="1427565">
                <a:moveTo>
                  <a:pt x="273142" y="3457"/>
                </a:moveTo>
                <a:cubicBezTo>
                  <a:pt x="242450" y="55315"/>
                  <a:pt x="118096" y="701957"/>
                  <a:pt x="95342" y="838482"/>
                </a:cubicBezTo>
                <a:cubicBezTo>
                  <a:pt x="72588" y="975007"/>
                  <a:pt x="152492" y="728415"/>
                  <a:pt x="136617" y="822607"/>
                </a:cubicBezTo>
                <a:cubicBezTo>
                  <a:pt x="120742" y="916799"/>
                  <a:pt x="2738" y="1329549"/>
                  <a:pt x="92" y="1403632"/>
                </a:cubicBezTo>
                <a:cubicBezTo>
                  <a:pt x="-2554" y="1477715"/>
                  <a:pt x="51950" y="1365003"/>
                  <a:pt x="120742" y="1267107"/>
                </a:cubicBezTo>
                <a:cubicBezTo>
                  <a:pt x="189534" y="1169211"/>
                  <a:pt x="372625" y="879228"/>
                  <a:pt x="412842" y="816257"/>
                </a:cubicBezTo>
                <a:cubicBezTo>
                  <a:pt x="453059" y="753286"/>
                  <a:pt x="364159" y="991940"/>
                  <a:pt x="362042" y="889282"/>
                </a:cubicBezTo>
                <a:cubicBezTo>
                  <a:pt x="359925" y="786624"/>
                  <a:pt x="413900" y="260632"/>
                  <a:pt x="400142" y="200307"/>
                </a:cubicBezTo>
                <a:cubicBezTo>
                  <a:pt x="386384" y="139982"/>
                  <a:pt x="301188" y="554849"/>
                  <a:pt x="279492" y="527332"/>
                </a:cubicBezTo>
                <a:cubicBezTo>
                  <a:pt x="257796" y="499815"/>
                  <a:pt x="303834" y="-48401"/>
                  <a:pt x="273142" y="345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AA79A19F-BF61-060B-B7F6-5C14638771FC}"/>
              </a:ext>
            </a:extLst>
          </p:cNvPr>
          <p:cNvSpPr/>
          <p:nvPr/>
        </p:nvSpPr>
        <p:spPr>
          <a:xfrm>
            <a:off x="5324296" y="4763731"/>
            <a:ext cx="379353" cy="1470081"/>
          </a:xfrm>
          <a:custGeom>
            <a:avLst/>
            <a:gdLst>
              <a:gd name="connsiteX0" fmla="*/ 15521 w 379353"/>
              <a:gd name="connsiteY0" fmla="*/ 45594 h 1470081"/>
              <a:gd name="connsiteX1" fmla="*/ 238886 w 379353"/>
              <a:gd name="connsiteY1" fmla="*/ 715689 h 1470081"/>
              <a:gd name="connsiteX2" fmla="*/ 203985 w 379353"/>
              <a:gd name="connsiteY2" fmla="*/ 1008855 h 1470081"/>
              <a:gd name="connsiteX3" fmla="*/ 294727 w 379353"/>
              <a:gd name="connsiteY3" fmla="*/ 799451 h 1470081"/>
              <a:gd name="connsiteX4" fmla="*/ 378489 w 379353"/>
              <a:gd name="connsiteY4" fmla="*/ 1469545 h 1470081"/>
              <a:gd name="connsiteX5" fmla="*/ 336608 w 379353"/>
              <a:gd name="connsiteY5" fmla="*/ 904153 h 1470081"/>
              <a:gd name="connsiteX6" fmla="*/ 308687 w 379353"/>
              <a:gd name="connsiteY6" fmla="*/ 450443 h 1470081"/>
              <a:gd name="connsiteX7" fmla="*/ 273786 w 379353"/>
              <a:gd name="connsiteY7" fmla="*/ 548165 h 1470081"/>
              <a:gd name="connsiteX8" fmla="*/ 357548 w 379353"/>
              <a:gd name="connsiteY8" fmla="*/ 289900 h 1470081"/>
              <a:gd name="connsiteX9" fmla="*/ 57402 w 379353"/>
              <a:gd name="connsiteY9" fmla="*/ 87475 h 1470081"/>
              <a:gd name="connsiteX10" fmla="*/ 15521 w 379353"/>
              <a:gd name="connsiteY10" fmla="*/ 45594 h 1470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9353" h="1470081">
                <a:moveTo>
                  <a:pt x="15521" y="45594"/>
                </a:moveTo>
                <a:cubicBezTo>
                  <a:pt x="45768" y="150296"/>
                  <a:pt x="207475" y="555146"/>
                  <a:pt x="238886" y="715689"/>
                </a:cubicBezTo>
                <a:cubicBezTo>
                  <a:pt x="270297" y="876233"/>
                  <a:pt x="194678" y="994895"/>
                  <a:pt x="203985" y="1008855"/>
                </a:cubicBezTo>
                <a:cubicBezTo>
                  <a:pt x="213292" y="1022815"/>
                  <a:pt x="265643" y="722669"/>
                  <a:pt x="294727" y="799451"/>
                </a:cubicBezTo>
                <a:cubicBezTo>
                  <a:pt x="323811" y="876233"/>
                  <a:pt x="371509" y="1452095"/>
                  <a:pt x="378489" y="1469545"/>
                </a:cubicBezTo>
                <a:cubicBezTo>
                  <a:pt x="385469" y="1486995"/>
                  <a:pt x="348242" y="1074003"/>
                  <a:pt x="336608" y="904153"/>
                </a:cubicBezTo>
                <a:cubicBezTo>
                  <a:pt x="324974" y="734303"/>
                  <a:pt x="319157" y="509774"/>
                  <a:pt x="308687" y="450443"/>
                </a:cubicBezTo>
                <a:cubicBezTo>
                  <a:pt x="298217" y="391112"/>
                  <a:pt x="265643" y="574922"/>
                  <a:pt x="273786" y="548165"/>
                </a:cubicBezTo>
                <a:cubicBezTo>
                  <a:pt x="281930" y="521408"/>
                  <a:pt x="393612" y="366682"/>
                  <a:pt x="357548" y="289900"/>
                </a:cubicBezTo>
                <a:cubicBezTo>
                  <a:pt x="321484" y="213118"/>
                  <a:pt x="115570" y="131683"/>
                  <a:pt x="57402" y="87475"/>
                </a:cubicBezTo>
                <a:cubicBezTo>
                  <a:pt x="-766" y="43267"/>
                  <a:pt x="-14726" y="-59108"/>
                  <a:pt x="15521" y="4559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A6F64035-0D02-960D-8E03-1EAA15BDA8CC}"/>
              </a:ext>
            </a:extLst>
          </p:cNvPr>
          <p:cNvSpPr/>
          <p:nvPr/>
        </p:nvSpPr>
        <p:spPr>
          <a:xfrm>
            <a:off x="4195045" y="7276642"/>
            <a:ext cx="754169" cy="283033"/>
          </a:xfrm>
          <a:custGeom>
            <a:avLst/>
            <a:gdLst>
              <a:gd name="connsiteX0" fmla="*/ 15005 w 754169"/>
              <a:gd name="connsiteY0" fmla="*/ 235408 h 283033"/>
              <a:gd name="connsiteX1" fmla="*/ 456330 w 754169"/>
              <a:gd name="connsiteY1" fmla="*/ 146508 h 283033"/>
              <a:gd name="connsiteX2" fmla="*/ 389655 w 754169"/>
              <a:gd name="connsiteY2" fmla="*/ 184608 h 283033"/>
              <a:gd name="connsiteX3" fmla="*/ 564280 w 754169"/>
              <a:gd name="connsiteY3" fmla="*/ 73483 h 283033"/>
              <a:gd name="connsiteX4" fmla="*/ 497605 w 754169"/>
              <a:gd name="connsiteY4" fmla="*/ 171908 h 283033"/>
              <a:gd name="connsiteX5" fmla="*/ 751605 w 754169"/>
              <a:gd name="connsiteY5" fmla="*/ 458 h 283033"/>
              <a:gd name="connsiteX6" fmla="*/ 624605 w 754169"/>
              <a:gd name="connsiteY6" fmla="*/ 124283 h 283033"/>
              <a:gd name="connsiteX7" fmla="*/ 557930 w 754169"/>
              <a:gd name="connsiteY7" fmla="*/ 206833 h 283033"/>
              <a:gd name="connsiteX8" fmla="*/ 202330 w 754169"/>
              <a:gd name="connsiteY8" fmla="*/ 270333 h 283033"/>
              <a:gd name="connsiteX9" fmla="*/ 373780 w 754169"/>
              <a:gd name="connsiteY9" fmla="*/ 244933 h 283033"/>
              <a:gd name="connsiteX10" fmla="*/ 72155 w 754169"/>
              <a:gd name="connsiteY10" fmla="*/ 283033 h 283033"/>
              <a:gd name="connsiteX11" fmla="*/ 265830 w 754169"/>
              <a:gd name="connsiteY11" fmla="*/ 244933 h 283033"/>
              <a:gd name="connsiteX12" fmla="*/ 116605 w 754169"/>
              <a:gd name="connsiteY12" fmla="*/ 232233 h 283033"/>
              <a:gd name="connsiteX13" fmla="*/ 15005 w 754169"/>
              <a:gd name="connsiteY13" fmla="*/ 235408 h 283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54169" h="283033">
                <a:moveTo>
                  <a:pt x="15005" y="235408"/>
                </a:moveTo>
                <a:cubicBezTo>
                  <a:pt x="71626" y="221120"/>
                  <a:pt x="393888" y="154975"/>
                  <a:pt x="456330" y="146508"/>
                </a:cubicBezTo>
                <a:cubicBezTo>
                  <a:pt x="518772" y="138041"/>
                  <a:pt x="371663" y="196779"/>
                  <a:pt x="389655" y="184608"/>
                </a:cubicBezTo>
                <a:cubicBezTo>
                  <a:pt x="407647" y="172437"/>
                  <a:pt x="546288" y="75600"/>
                  <a:pt x="564280" y="73483"/>
                </a:cubicBezTo>
                <a:cubicBezTo>
                  <a:pt x="582272" y="71366"/>
                  <a:pt x="466384" y="184079"/>
                  <a:pt x="497605" y="171908"/>
                </a:cubicBezTo>
                <a:cubicBezTo>
                  <a:pt x="528826" y="159737"/>
                  <a:pt x="730438" y="8395"/>
                  <a:pt x="751605" y="458"/>
                </a:cubicBezTo>
                <a:cubicBezTo>
                  <a:pt x="772772" y="-7480"/>
                  <a:pt x="656884" y="89887"/>
                  <a:pt x="624605" y="124283"/>
                </a:cubicBezTo>
                <a:cubicBezTo>
                  <a:pt x="592326" y="158679"/>
                  <a:pt x="628309" y="182491"/>
                  <a:pt x="557930" y="206833"/>
                </a:cubicBezTo>
                <a:cubicBezTo>
                  <a:pt x="487551" y="231175"/>
                  <a:pt x="233022" y="263983"/>
                  <a:pt x="202330" y="270333"/>
                </a:cubicBezTo>
                <a:cubicBezTo>
                  <a:pt x="171638" y="276683"/>
                  <a:pt x="395476" y="242816"/>
                  <a:pt x="373780" y="244933"/>
                </a:cubicBezTo>
                <a:cubicBezTo>
                  <a:pt x="352084" y="247050"/>
                  <a:pt x="90147" y="283033"/>
                  <a:pt x="72155" y="283033"/>
                </a:cubicBezTo>
                <a:cubicBezTo>
                  <a:pt x="54163" y="283033"/>
                  <a:pt x="258422" y="253400"/>
                  <a:pt x="265830" y="244933"/>
                </a:cubicBezTo>
                <a:cubicBezTo>
                  <a:pt x="273238" y="236466"/>
                  <a:pt x="155763" y="232762"/>
                  <a:pt x="116605" y="232233"/>
                </a:cubicBezTo>
                <a:cubicBezTo>
                  <a:pt x="77447" y="231704"/>
                  <a:pt x="-41616" y="249696"/>
                  <a:pt x="15005" y="23540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44A27DAB-10BE-EE5C-63AD-C52F51696397}"/>
              </a:ext>
            </a:extLst>
          </p:cNvPr>
          <p:cNvSpPr/>
          <p:nvPr/>
        </p:nvSpPr>
        <p:spPr>
          <a:xfrm>
            <a:off x="4449979" y="5416439"/>
            <a:ext cx="547821" cy="443416"/>
          </a:xfrm>
          <a:custGeom>
            <a:avLst/>
            <a:gdLst>
              <a:gd name="connsiteX0" fmla="*/ 59200 w 547821"/>
              <a:gd name="connsiteY0" fmla="*/ 439909 h 443416"/>
              <a:gd name="connsiteX1" fmla="*/ 366326 w 547821"/>
              <a:gd name="connsiteY1" fmla="*/ 83921 h 443416"/>
              <a:gd name="connsiteX2" fmla="*/ 547810 w 547821"/>
              <a:gd name="connsiteY2" fmla="*/ 159 h 443416"/>
              <a:gd name="connsiteX3" fmla="*/ 373306 w 547821"/>
              <a:gd name="connsiteY3" fmla="*/ 62981 h 443416"/>
              <a:gd name="connsiteX4" fmla="*/ 3358 w 547821"/>
              <a:gd name="connsiteY4" fmla="*/ 69961 h 443416"/>
              <a:gd name="connsiteX5" fmla="*/ 184842 w 547821"/>
              <a:gd name="connsiteY5" fmla="*/ 90901 h 443416"/>
              <a:gd name="connsiteX6" fmla="*/ 87120 w 547821"/>
              <a:gd name="connsiteY6" fmla="*/ 223524 h 443416"/>
              <a:gd name="connsiteX7" fmla="*/ 94100 w 547821"/>
              <a:gd name="connsiteY7" fmla="*/ 265405 h 443416"/>
              <a:gd name="connsiteX8" fmla="*/ 59200 w 547821"/>
              <a:gd name="connsiteY8" fmla="*/ 439909 h 443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7821" h="443416">
                <a:moveTo>
                  <a:pt x="59200" y="439909"/>
                </a:moveTo>
                <a:cubicBezTo>
                  <a:pt x="104571" y="409662"/>
                  <a:pt x="284891" y="157213"/>
                  <a:pt x="366326" y="83921"/>
                </a:cubicBezTo>
                <a:cubicBezTo>
                  <a:pt x="447761" y="10629"/>
                  <a:pt x="546647" y="3649"/>
                  <a:pt x="547810" y="159"/>
                </a:cubicBezTo>
                <a:cubicBezTo>
                  <a:pt x="548973" y="-3331"/>
                  <a:pt x="464048" y="51347"/>
                  <a:pt x="373306" y="62981"/>
                </a:cubicBezTo>
                <a:cubicBezTo>
                  <a:pt x="282564" y="74615"/>
                  <a:pt x="34769" y="65308"/>
                  <a:pt x="3358" y="69961"/>
                </a:cubicBezTo>
                <a:cubicBezTo>
                  <a:pt x="-28053" y="74614"/>
                  <a:pt x="170882" y="65307"/>
                  <a:pt x="184842" y="90901"/>
                </a:cubicBezTo>
                <a:cubicBezTo>
                  <a:pt x="198802" y="116495"/>
                  <a:pt x="102244" y="194440"/>
                  <a:pt x="87120" y="223524"/>
                </a:cubicBezTo>
                <a:cubicBezTo>
                  <a:pt x="71996" y="252608"/>
                  <a:pt x="101080" y="235158"/>
                  <a:pt x="94100" y="265405"/>
                </a:cubicBezTo>
                <a:cubicBezTo>
                  <a:pt x="87120" y="295652"/>
                  <a:pt x="13829" y="470156"/>
                  <a:pt x="59200" y="43990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7D43100B-C9E7-6D48-3F1C-FD73D1FC1107}"/>
              </a:ext>
            </a:extLst>
          </p:cNvPr>
          <p:cNvSpPr/>
          <p:nvPr/>
        </p:nvSpPr>
        <p:spPr>
          <a:xfrm>
            <a:off x="4500431" y="5862605"/>
            <a:ext cx="394380" cy="766752"/>
          </a:xfrm>
          <a:custGeom>
            <a:avLst/>
            <a:gdLst>
              <a:gd name="connsiteX0" fmla="*/ 1767 w 394380"/>
              <a:gd name="connsiteY0" fmla="*/ 723 h 766752"/>
              <a:gd name="connsiteX1" fmla="*/ 267013 w 394380"/>
              <a:gd name="connsiteY1" fmla="*/ 545175 h 766752"/>
              <a:gd name="connsiteX2" fmla="*/ 392656 w 394380"/>
              <a:gd name="connsiteY2" fmla="*/ 761560 h 766752"/>
              <a:gd name="connsiteX3" fmla="*/ 322854 w 394380"/>
              <a:gd name="connsiteY3" fmla="*/ 677798 h 766752"/>
              <a:gd name="connsiteX4" fmla="*/ 92509 w 394380"/>
              <a:gd name="connsiteY4" fmla="*/ 440473 h 766752"/>
              <a:gd name="connsiteX5" fmla="*/ 78549 w 394380"/>
              <a:gd name="connsiteY5" fmla="*/ 356711 h 766752"/>
              <a:gd name="connsiteX6" fmla="*/ 148351 w 394380"/>
              <a:gd name="connsiteY6" fmla="*/ 426513 h 766752"/>
              <a:gd name="connsiteX7" fmla="*/ 1767 w 394380"/>
              <a:gd name="connsiteY7" fmla="*/ 723 h 766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4380" h="766752">
                <a:moveTo>
                  <a:pt x="1767" y="723"/>
                </a:moveTo>
                <a:cubicBezTo>
                  <a:pt x="21544" y="20500"/>
                  <a:pt x="201865" y="418369"/>
                  <a:pt x="267013" y="545175"/>
                </a:cubicBezTo>
                <a:cubicBezTo>
                  <a:pt x="332161" y="671981"/>
                  <a:pt x="383349" y="739456"/>
                  <a:pt x="392656" y="761560"/>
                </a:cubicBezTo>
                <a:cubicBezTo>
                  <a:pt x="401963" y="783664"/>
                  <a:pt x="372879" y="731313"/>
                  <a:pt x="322854" y="677798"/>
                </a:cubicBezTo>
                <a:cubicBezTo>
                  <a:pt x="272830" y="624284"/>
                  <a:pt x="133226" y="493987"/>
                  <a:pt x="92509" y="440473"/>
                </a:cubicBezTo>
                <a:cubicBezTo>
                  <a:pt x="51792" y="386959"/>
                  <a:pt x="69242" y="359038"/>
                  <a:pt x="78549" y="356711"/>
                </a:cubicBezTo>
                <a:cubicBezTo>
                  <a:pt x="87856" y="354384"/>
                  <a:pt x="162311" y="480027"/>
                  <a:pt x="148351" y="426513"/>
                </a:cubicBezTo>
                <a:cubicBezTo>
                  <a:pt x="134391" y="372999"/>
                  <a:pt x="-18010" y="-19054"/>
                  <a:pt x="1767" y="72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47664547-79C7-7A51-4DC0-00A815160B1C}"/>
              </a:ext>
            </a:extLst>
          </p:cNvPr>
          <p:cNvSpPr/>
          <p:nvPr/>
        </p:nvSpPr>
        <p:spPr>
          <a:xfrm>
            <a:off x="4097827" y="7213902"/>
            <a:ext cx="1398988" cy="1143623"/>
          </a:xfrm>
          <a:custGeom>
            <a:avLst/>
            <a:gdLst>
              <a:gd name="connsiteX0" fmla="*/ 1394923 w 1398988"/>
              <a:gd name="connsiteY0" fmla="*/ 2873 h 1143623"/>
              <a:gd name="connsiteX1" fmla="*/ 1013923 w 1398988"/>
              <a:gd name="connsiteY1" fmla="*/ 488648 h 1143623"/>
              <a:gd name="connsiteX2" fmla="*/ 759923 w 1398988"/>
              <a:gd name="connsiteY2" fmla="*/ 758523 h 1143623"/>
              <a:gd name="connsiteX3" fmla="*/ 293198 w 1398988"/>
              <a:gd name="connsiteY3" fmla="*/ 831548 h 1143623"/>
              <a:gd name="connsiteX4" fmla="*/ 1098 w 1398988"/>
              <a:gd name="connsiteY4" fmla="*/ 831548 h 1143623"/>
              <a:gd name="connsiteX5" fmla="*/ 394798 w 1398988"/>
              <a:gd name="connsiteY5" fmla="*/ 850598 h 1143623"/>
              <a:gd name="connsiteX6" fmla="*/ 242398 w 1398988"/>
              <a:gd name="connsiteY6" fmla="*/ 875998 h 1143623"/>
              <a:gd name="connsiteX7" fmla="*/ 302723 w 1398988"/>
              <a:gd name="connsiteY7" fmla="*/ 879173 h 1143623"/>
              <a:gd name="connsiteX8" fmla="*/ 290023 w 1398988"/>
              <a:gd name="connsiteY8" fmla="*/ 898223 h 1143623"/>
              <a:gd name="connsiteX9" fmla="*/ 175723 w 1398988"/>
              <a:gd name="connsiteY9" fmla="*/ 901398 h 1143623"/>
              <a:gd name="connsiteX10" fmla="*/ 280498 w 1398988"/>
              <a:gd name="connsiteY10" fmla="*/ 920448 h 1143623"/>
              <a:gd name="connsiteX11" fmla="*/ 204298 w 1398988"/>
              <a:gd name="connsiteY11" fmla="*/ 955373 h 1143623"/>
              <a:gd name="connsiteX12" fmla="*/ 502748 w 1398988"/>
              <a:gd name="connsiteY12" fmla="*/ 980773 h 1143623"/>
              <a:gd name="connsiteX13" fmla="*/ 544023 w 1398988"/>
              <a:gd name="connsiteY13" fmla="*/ 856948 h 1143623"/>
              <a:gd name="connsiteX14" fmla="*/ 712298 w 1398988"/>
              <a:gd name="connsiteY14" fmla="*/ 825198 h 1143623"/>
              <a:gd name="connsiteX15" fmla="*/ 540848 w 1398988"/>
              <a:gd name="connsiteY15" fmla="*/ 1009348 h 1143623"/>
              <a:gd name="connsiteX16" fmla="*/ 486873 w 1398988"/>
              <a:gd name="connsiteY16" fmla="*/ 1142698 h 1143623"/>
              <a:gd name="connsiteX17" fmla="*/ 664673 w 1398988"/>
              <a:gd name="connsiteY17" fmla="*/ 942673 h 1143623"/>
              <a:gd name="connsiteX18" fmla="*/ 1312373 w 1398988"/>
              <a:gd name="connsiteY18" fmla="*/ 329898 h 1143623"/>
              <a:gd name="connsiteX19" fmla="*/ 1055198 w 1398988"/>
              <a:gd name="connsiteY19" fmla="*/ 533098 h 1143623"/>
              <a:gd name="connsiteX20" fmla="*/ 1302848 w 1398988"/>
              <a:gd name="connsiteY20" fmla="*/ 206073 h 1143623"/>
              <a:gd name="connsiteX21" fmla="*/ 1220298 w 1398988"/>
              <a:gd name="connsiteY21" fmla="*/ 282273 h 1143623"/>
              <a:gd name="connsiteX22" fmla="*/ 1394923 w 1398988"/>
              <a:gd name="connsiteY22" fmla="*/ 2873 h 1143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98988" h="1143623">
                <a:moveTo>
                  <a:pt x="1394923" y="2873"/>
                </a:moveTo>
                <a:cubicBezTo>
                  <a:pt x="1360527" y="37269"/>
                  <a:pt x="1119756" y="362706"/>
                  <a:pt x="1013923" y="488648"/>
                </a:cubicBezTo>
                <a:cubicBezTo>
                  <a:pt x="908090" y="614590"/>
                  <a:pt x="880044" y="701373"/>
                  <a:pt x="759923" y="758523"/>
                </a:cubicBezTo>
                <a:cubicBezTo>
                  <a:pt x="639802" y="815673"/>
                  <a:pt x="419669" y="819377"/>
                  <a:pt x="293198" y="831548"/>
                </a:cubicBezTo>
                <a:cubicBezTo>
                  <a:pt x="166727" y="843719"/>
                  <a:pt x="-15835" y="828373"/>
                  <a:pt x="1098" y="831548"/>
                </a:cubicBezTo>
                <a:cubicBezTo>
                  <a:pt x="18031" y="834723"/>
                  <a:pt x="354581" y="843190"/>
                  <a:pt x="394798" y="850598"/>
                </a:cubicBezTo>
                <a:cubicBezTo>
                  <a:pt x="435015" y="858006"/>
                  <a:pt x="257744" y="871235"/>
                  <a:pt x="242398" y="875998"/>
                </a:cubicBezTo>
                <a:cubicBezTo>
                  <a:pt x="227052" y="880761"/>
                  <a:pt x="294786" y="875469"/>
                  <a:pt x="302723" y="879173"/>
                </a:cubicBezTo>
                <a:cubicBezTo>
                  <a:pt x="310660" y="882877"/>
                  <a:pt x="311190" y="894519"/>
                  <a:pt x="290023" y="898223"/>
                </a:cubicBezTo>
                <a:cubicBezTo>
                  <a:pt x="268856" y="901927"/>
                  <a:pt x="177310" y="897694"/>
                  <a:pt x="175723" y="901398"/>
                </a:cubicBezTo>
                <a:cubicBezTo>
                  <a:pt x="174136" y="905102"/>
                  <a:pt x="275736" y="911452"/>
                  <a:pt x="280498" y="920448"/>
                </a:cubicBezTo>
                <a:cubicBezTo>
                  <a:pt x="285260" y="929444"/>
                  <a:pt x="167256" y="945319"/>
                  <a:pt x="204298" y="955373"/>
                </a:cubicBezTo>
                <a:cubicBezTo>
                  <a:pt x="241340" y="965427"/>
                  <a:pt x="446127" y="997177"/>
                  <a:pt x="502748" y="980773"/>
                </a:cubicBezTo>
                <a:cubicBezTo>
                  <a:pt x="559369" y="964369"/>
                  <a:pt x="509098" y="882877"/>
                  <a:pt x="544023" y="856948"/>
                </a:cubicBezTo>
                <a:cubicBezTo>
                  <a:pt x="578948" y="831019"/>
                  <a:pt x="712827" y="799798"/>
                  <a:pt x="712298" y="825198"/>
                </a:cubicBezTo>
                <a:cubicBezTo>
                  <a:pt x="711769" y="850598"/>
                  <a:pt x="578419" y="956431"/>
                  <a:pt x="540848" y="1009348"/>
                </a:cubicBezTo>
                <a:cubicBezTo>
                  <a:pt x="503277" y="1062265"/>
                  <a:pt x="466236" y="1153810"/>
                  <a:pt x="486873" y="1142698"/>
                </a:cubicBezTo>
                <a:cubicBezTo>
                  <a:pt x="507510" y="1131586"/>
                  <a:pt x="527090" y="1078140"/>
                  <a:pt x="664673" y="942673"/>
                </a:cubicBezTo>
                <a:cubicBezTo>
                  <a:pt x="802256" y="807206"/>
                  <a:pt x="1247286" y="398160"/>
                  <a:pt x="1312373" y="329898"/>
                </a:cubicBezTo>
                <a:cubicBezTo>
                  <a:pt x="1377460" y="261636"/>
                  <a:pt x="1056785" y="553735"/>
                  <a:pt x="1055198" y="533098"/>
                </a:cubicBezTo>
                <a:cubicBezTo>
                  <a:pt x="1053611" y="512461"/>
                  <a:pt x="1275331" y="247877"/>
                  <a:pt x="1302848" y="206073"/>
                </a:cubicBezTo>
                <a:cubicBezTo>
                  <a:pt x="1330365" y="164269"/>
                  <a:pt x="1206011" y="310848"/>
                  <a:pt x="1220298" y="282273"/>
                </a:cubicBezTo>
                <a:cubicBezTo>
                  <a:pt x="1234585" y="253698"/>
                  <a:pt x="1429319" y="-31523"/>
                  <a:pt x="1394923" y="287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83FBACF1-C14F-5BD5-580B-C7733F1D7F88}"/>
              </a:ext>
            </a:extLst>
          </p:cNvPr>
          <p:cNvSpPr/>
          <p:nvPr/>
        </p:nvSpPr>
        <p:spPr>
          <a:xfrm>
            <a:off x="4047992" y="6564945"/>
            <a:ext cx="760416" cy="347176"/>
          </a:xfrm>
          <a:custGeom>
            <a:avLst/>
            <a:gdLst>
              <a:gd name="connsiteX0" fmla="*/ 89033 w 760416"/>
              <a:gd name="connsiteY0" fmla="*/ 108905 h 347176"/>
              <a:gd name="connsiteX1" fmla="*/ 228733 w 760416"/>
              <a:gd name="connsiteY1" fmla="*/ 191455 h 347176"/>
              <a:gd name="connsiteX2" fmla="*/ 400183 w 760416"/>
              <a:gd name="connsiteY2" fmla="*/ 223205 h 347176"/>
              <a:gd name="connsiteX3" fmla="*/ 428758 w 760416"/>
              <a:gd name="connsiteY3" fmla="*/ 223205 h 347176"/>
              <a:gd name="connsiteX4" fmla="*/ 489083 w 760416"/>
              <a:gd name="connsiteY4" fmla="*/ 159705 h 347176"/>
              <a:gd name="connsiteX5" fmla="*/ 565283 w 760416"/>
              <a:gd name="connsiteY5" fmla="*/ 105730 h 347176"/>
              <a:gd name="connsiteX6" fmla="*/ 631958 w 760416"/>
              <a:gd name="connsiteY6" fmla="*/ 105730 h 347176"/>
              <a:gd name="connsiteX7" fmla="*/ 609733 w 760416"/>
              <a:gd name="connsiteY7" fmla="*/ 153355 h 347176"/>
              <a:gd name="connsiteX8" fmla="*/ 530358 w 760416"/>
              <a:gd name="connsiteY8" fmla="*/ 204155 h 347176"/>
              <a:gd name="connsiteX9" fmla="*/ 679583 w 760416"/>
              <a:gd name="connsiteY9" fmla="*/ 147005 h 347176"/>
              <a:gd name="connsiteX10" fmla="*/ 720858 w 760416"/>
              <a:gd name="connsiteY10" fmla="*/ 955 h 347176"/>
              <a:gd name="connsiteX11" fmla="*/ 711333 w 760416"/>
              <a:gd name="connsiteY11" fmla="*/ 80330 h 347176"/>
              <a:gd name="connsiteX12" fmla="*/ 749433 w 760416"/>
              <a:gd name="connsiteY12" fmla="*/ 7305 h 347176"/>
              <a:gd name="connsiteX13" fmla="*/ 749433 w 760416"/>
              <a:gd name="connsiteY13" fmla="*/ 140655 h 347176"/>
              <a:gd name="connsiteX14" fmla="*/ 622433 w 760416"/>
              <a:gd name="connsiteY14" fmla="*/ 207330 h 347176"/>
              <a:gd name="connsiteX15" fmla="*/ 358908 w 760416"/>
              <a:gd name="connsiteY15" fmla="*/ 343855 h 347176"/>
              <a:gd name="connsiteX16" fmla="*/ 358908 w 760416"/>
              <a:gd name="connsiteY16" fmla="*/ 299405 h 347176"/>
              <a:gd name="connsiteX17" fmla="*/ 273183 w 760416"/>
              <a:gd name="connsiteY17" fmla="*/ 235905 h 347176"/>
              <a:gd name="connsiteX18" fmla="*/ 79508 w 760416"/>
              <a:gd name="connsiteY18" fmla="*/ 194630 h 347176"/>
              <a:gd name="connsiteX19" fmla="*/ 133 w 760416"/>
              <a:gd name="connsiteY19" fmla="*/ 178755 h 347176"/>
              <a:gd name="connsiteX20" fmla="*/ 89033 w 760416"/>
              <a:gd name="connsiteY20" fmla="*/ 108905 h 347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60416" h="347176">
                <a:moveTo>
                  <a:pt x="89033" y="108905"/>
                </a:moveTo>
                <a:cubicBezTo>
                  <a:pt x="127133" y="111022"/>
                  <a:pt x="176875" y="172405"/>
                  <a:pt x="228733" y="191455"/>
                </a:cubicBezTo>
                <a:cubicBezTo>
                  <a:pt x="280591" y="210505"/>
                  <a:pt x="366846" y="217913"/>
                  <a:pt x="400183" y="223205"/>
                </a:cubicBezTo>
                <a:cubicBezTo>
                  <a:pt x="433520" y="228497"/>
                  <a:pt x="413941" y="233788"/>
                  <a:pt x="428758" y="223205"/>
                </a:cubicBezTo>
                <a:cubicBezTo>
                  <a:pt x="443575" y="212622"/>
                  <a:pt x="466329" y="179284"/>
                  <a:pt x="489083" y="159705"/>
                </a:cubicBezTo>
                <a:cubicBezTo>
                  <a:pt x="511837" y="140126"/>
                  <a:pt x="541471" y="114726"/>
                  <a:pt x="565283" y="105730"/>
                </a:cubicBezTo>
                <a:cubicBezTo>
                  <a:pt x="589095" y="96734"/>
                  <a:pt x="624550" y="97792"/>
                  <a:pt x="631958" y="105730"/>
                </a:cubicBezTo>
                <a:cubicBezTo>
                  <a:pt x="639366" y="113668"/>
                  <a:pt x="626666" y="136951"/>
                  <a:pt x="609733" y="153355"/>
                </a:cubicBezTo>
                <a:cubicBezTo>
                  <a:pt x="592800" y="169759"/>
                  <a:pt x="518716" y="205213"/>
                  <a:pt x="530358" y="204155"/>
                </a:cubicBezTo>
                <a:cubicBezTo>
                  <a:pt x="542000" y="203097"/>
                  <a:pt x="647833" y="180872"/>
                  <a:pt x="679583" y="147005"/>
                </a:cubicBezTo>
                <a:cubicBezTo>
                  <a:pt x="711333" y="113138"/>
                  <a:pt x="715566" y="12067"/>
                  <a:pt x="720858" y="955"/>
                </a:cubicBezTo>
                <a:cubicBezTo>
                  <a:pt x="726150" y="-10158"/>
                  <a:pt x="706571" y="79272"/>
                  <a:pt x="711333" y="80330"/>
                </a:cubicBezTo>
                <a:cubicBezTo>
                  <a:pt x="716095" y="81388"/>
                  <a:pt x="743083" y="-2749"/>
                  <a:pt x="749433" y="7305"/>
                </a:cubicBezTo>
                <a:cubicBezTo>
                  <a:pt x="755783" y="17359"/>
                  <a:pt x="770600" y="107318"/>
                  <a:pt x="749433" y="140655"/>
                </a:cubicBezTo>
                <a:cubicBezTo>
                  <a:pt x="728266" y="173992"/>
                  <a:pt x="622433" y="207330"/>
                  <a:pt x="622433" y="207330"/>
                </a:cubicBezTo>
                <a:cubicBezTo>
                  <a:pt x="557346" y="241197"/>
                  <a:pt x="402829" y="328509"/>
                  <a:pt x="358908" y="343855"/>
                </a:cubicBezTo>
                <a:cubicBezTo>
                  <a:pt x="314987" y="359201"/>
                  <a:pt x="373196" y="317397"/>
                  <a:pt x="358908" y="299405"/>
                </a:cubicBezTo>
                <a:cubicBezTo>
                  <a:pt x="344620" y="281413"/>
                  <a:pt x="319750" y="253368"/>
                  <a:pt x="273183" y="235905"/>
                </a:cubicBezTo>
                <a:cubicBezTo>
                  <a:pt x="226616" y="218442"/>
                  <a:pt x="79508" y="194630"/>
                  <a:pt x="79508" y="194630"/>
                </a:cubicBezTo>
                <a:cubicBezTo>
                  <a:pt x="34000" y="185105"/>
                  <a:pt x="3308" y="186693"/>
                  <a:pt x="133" y="178755"/>
                </a:cubicBezTo>
                <a:cubicBezTo>
                  <a:pt x="-3042" y="170817"/>
                  <a:pt x="50933" y="106788"/>
                  <a:pt x="89033" y="10890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37CE692A-ADAA-7A75-FCB4-78FBC3EFA2AE}"/>
              </a:ext>
            </a:extLst>
          </p:cNvPr>
          <p:cNvSpPr/>
          <p:nvPr/>
        </p:nvSpPr>
        <p:spPr>
          <a:xfrm>
            <a:off x="4346238" y="6892889"/>
            <a:ext cx="160620" cy="209247"/>
          </a:xfrm>
          <a:custGeom>
            <a:avLst/>
            <a:gdLst>
              <a:gd name="connsiteX0" fmla="*/ 47962 w 160620"/>
              <a:gd name="connsiteY0" fmla="*/ 36 h 209247"/>
              <a:gd name="connsiteX1" fmla="*/ 32087 w 160620"/>
              <a:gd name="connsiteY1" fmla="*/ 117511 h 209247"/>
              <a:gd name="connsiteX2" fmla="*/ 98762 w 160620"/>
              <a:gd name="connsiteY2" fmla="*/ 181011 h 209247"/>
              <a:gd name="connsiteX3" fmla="*/ 149562 w 160620"/>
              <a:gd name="connsiteY3" fmla="*/ 38136 h 209247"/>
              <a:gd name="connsiteX4" fmla="*/ 152737 w 160620"/>
              <a:gd name="connsiteY4" fmla="*/ 177836 h 209247"/>
              <a:gd name="connsiteX5" fmla="*/ 60662 w 160620"/>
              <a:gd name="connsiteY5" fmla="*/ 206411 h 209247"/>
              <a:gd name="connsiteX6" fmla="*/ 337 w 160620"/>
              <a:gd name="connsiteY6" fmla="*/ 130211 h 209247"/>
              <a:gd name="connsiteX7" fmla="*/ 47962 w 160620"/>
              <a:gd name="connsiteY7" fmla="*/ 36 h 209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620" h="209247">
                <a:moveTo>
                  <a:pt x="47962" y="36"/>
                </a:moveTo>
                <a:cubicBezTo>
                  <a:pt x="53254" y="-2081"/>
                  <a:pt x="23620" y="87349"/>
                  <a:pt x="32087" y="117511"/>
                </a:cubicBezTo>
                <a:cubicBezTo>
                  <a:pt x="40554" y="147674"/>
                  <a:pt x="79183" y="194240"/>
                  <a:pt x="98762" y="181011"/>
                </a:cubicBezTo>
                <a:cubicBezTo>
                  <a:pt x="118341" y="167782"/>
                  <a:pt x="140566" y="38665"/>
                  <a:pt x="149562" y="38136"/>
                </a:cubicBezTo>
                <a:cubicBezTo>
                  <a:pt x="158558" y="37607"/>
                  <a:pt x="167554" y="149790"/>
                  <a:pt x="152737" y="177836"/>
                </a:cubicBezTo>
                <a:cubicBezTo>
                  <a:pt x="137920" y="205882"/>
                  <a:pt x="86062" y="214348"/>
                  <a:pt x="60662" y="206411"/>
                </a:cubicBezTo>
                <a:cubicBezTo>
                  <a:pt x="35262" y="198474"/>
                  <a:pt x="5099" y="158786"/>
                  <a:pt x="337" y="130211"/>
                </a:cubicBezTo>
                <a:cubicBezTo>
                  <a:pt x="-4425" y="101636"/>
                  <a:pt x="42670" y="2153"/>
                  <a:pt x="47962" y="3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CBFC4D0B-4B01-7427-9693-5083CF9B8AA7}"/>
              </a:ext>
            </a:extLst>
          </p:cNvPr>
          <p:cNvSpPr/>
          <p:nvPr/>
        </p:nvSpPr>
        <p:spPr>
          <a:xfrm>
            <a:off x="4717503" y="5925964"/>
            <a:ext cx="580852" cy="168102"/>
          </a:xfrm>
          <a:custGeom>
            <a:avLst/>
            <a:gdLst>
              <a:gd name="connsiteX0" fmla="*/ 1080 w 580852"/>
              <a:gd name="connsiteY0" fmla="*/ 35086 h 168102"/>
              <a:gd name="connsiteX1" fmla="*/ 273306 w 580852"/>
              <a:gd name="connsiteY1" fmla="*/ 49047 h 168102"/>
              <a:gd name="connsiteX2" fmla="*/ 580433 w 580852"/>
              <a:gd name="connsiteY2" fmla="*/ 186 h 168102"/>
              <a:gd name="connsiteX3" fmla="*/ 336128 w 580852"/>
              <a:gd name="connsiteY3" fmla="*/ 69987 h 168102"/>
              <a:gd name="connsiteX4" fmla="*/ 182564 w 580852"/>
              <a:gd name="connsiteY4" fmla="*/ 167709 h 168102"/>
              <a:gd name="connsiteX5" fmla="*/ 475731 w 580852"/>
              <a:gd name="connsiteY5" fmla="*/ 104888 h 168102"/>
              <a:gd name="connsiteX6" fmla="*/ 189544 w 580852"/>
              <a:gd name="connsiteY6" fmla="*/ 118848 h 168102"/>
              <a:gd name="connsiteX7" fmla="*/ 1080 w 580852"/>
              <a:gd name="connsiteY7" fmla="*/ 35086 h 168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0852" h="168102">
                <a:moveTo>
                  <a:pt x="1080" y="35086"/>
                </a:moveTo>
                <a:cubicBezTo>
                  <a:pt x="15040" y="23452"/>
                  <a:pt x="176747" y="54864"/>
                  <a:pt x="273306" y="49047"/>
                </a:cubicBezTo>
                <a:cubicBezTo>
                  <a:pt x="369865" y="43230"/>
                  <a:pt x="569963" y="-3304"/>
                  <a:pt x="580433" y="186"/>
                </a:cubicBezTo>
                <a:cubicBezTo>
                  <a:pt x="590903" y="3676"/>
                  <a:pt x="402440" y="42066"/>
                  <a:pt x="336128" y="69987"/>
                </a:cubicBezTo>
                <a:cubicBezTo>
                  <a:pt x="269816" y="97908"/>
                  <a:pt x="159297" y="161892"/>
                  <a:pt x="182564" y="167709"/>
                </a:cubicBezTo>
                <a:cubicBezTo>
                  <a:pt x="205831" y="173526"/>
                  <a:pt x="474568" y="113031"/>
                  <a:pt x="475731" y="104888"/>
                </a:cubicBezTo>
                <a:cubicBezTo>
                  <a:pt x="476894" y="96745"/>
                  <a:pt x="267489" y="129318"/>
                  <a:pt x="189544" y="118848"/>
                </a:cubicBezTo>
                <a:cubicBezTo>
                  <a:pt x="111599" y="108378"/>
                  <a:pt x="-12880" y="46720"/>
                  <a:pt x="1080" y="3508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E1CFA6A3-BB04-59F4-244F-7A93B0A5555B}"/>
              </a:ext>
            </a:extLst>
          </p:cNvPr>
          <p:cNvSpPr/>
          <p:nvPr/>
        </p:nvSpPr>
        <p:spPr>
          <a:xfrm>
            <a:off x="3040614" y="5790334"/>
            <a:ext cx="310941" cy="1231602"/>
          </a:xfrm>
          <a:custGeom>
            <a:avLst/>
            <a:gdLst>
              <a:gd name="connsiteX0" fmla="*/ 58186 w 310941"/>
              <a:gd name="connsiteY0" fmla="*/ 4041 h 1231602"/>
              <a:gd name="connsiteX1" fmla="*/ 143911 w 310941"/>
              <a:gd name="connsiteY1" fmla="*/ 673966 h 1231602"/>
              <a:gd name="connsiteX2" fmla="*/ 150261 w 310941"/>
              <a:gd name="connsiteY2" fmla="*/ 648566 h 1231602"/>
              <a:gd name="connsiteX3" fmla="*/ 251861 w 310941"/>
              <a:gd name="connsiteY3" fmla="*/ 804141 h 1231602"/>
              <a:gd name="connsiteX4" fmla="*/ 204236 w 310941"/>
              <a:gd name="connsiteY4" fmla="*/ 778741 h 1231602"/>
              <a:gd name="connsiteX5" fmla="*/ 255036 w 310941"/>
              <a:gd name="connsiteY5" fmla="*/ 1039091 h 1231602"/>
              <a:gd name="connsiteX6" fmla="*/ 309011 w 310941"/>
              <a:gd name="connsiteY6" fmla="*/ 1229591 h 1231602"/>
              <a:gd name="connsiteX7" fmla="*/ 182011 w 310941"/>
              <a:gd name="connsiteY7" fmla="*/ 918441 h 1231602"/>
              <a:gd name="connsiteX8" fmla="*/ 10561 w 310941"/>
              <a:gd name="connsiteY8" fmla="*/ 340591 h 1231602"/>
              <a:gd name="connsiteX9" fmla="*/ 20086 w 310941"/>
              <a:gd name="connsiteY9" fmla="*/ 391391 h 1231602"/>
              <a:gd name="connsiteX10" fmla="*/ 58186 w 310941"/>
              <a:gd name="connsiteY10" fmla="*/ 4041 h 1231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0941" h="1231602">
                <a:moveTo>
                  <a:pt x="58186" y="4041"/>
                </a:moveTo>
                <a:cubicBezTo>
                  <a:pt x="78823" y="51137"/>
                  <a:pt x="128565" y="566545"/>
                  <a:pt x="143911" y="673966"/>
                </a:cubicBezTo>
                <a:cubicBezTo>
                  <a:pt x="159257" y="781387"/>
                  <a:pt x="132269" y="626870"/>
                  <a:pt x="150261" y="648566"/>
                </a:cubicBezTo>
                <a:cubicBezTo>
                  <a:pt x="168253" y="670262"/>
                  <a:pt x="242865" y="782445"/>
                  <a:pt x="251861" y="804141"/>
                </a:cubicBezTo>
                <a:cubicBezTo>
                  <a:pt x="260857" y="825837"/>
                  <a:pt x="203707" y="739583"/>
                  <a:pt x="204236" y="778741"/>
                </a:cubicBezTo>
                <a:cubicBezTo>
                  <a:pt x="204765" y="817899"/>
                  <a:pt x="237574" y="963949"/>
                  <a:pt x="255036" y="1039091"/>
                </a:cubicBezTo>
                <a:cubicBezTo>
                  <a:pt x="272499" y="1114233"/>
                  <a:pt x="321182" y="1249699"/>
                  <a:pt x="309011" y="1229591"/>
                </a:cubicBezTo>
                <a:cubicBezTo>
                  <a:pt x="296840" y="1209483"/>
                  <a:pt x="231753" y="1066607"/>
                  <a:pt x="182011" y="918441"/>
                </a:cubicBezTo>
                <a:cubicBezTo>
                  <a:pt x="132269" y="770275"/>
                  <a:pt x="37548" y="428433"/>
                  <a:pt x="10561" y="340591"/>
                </a:cubicBezTo>
                <a:cubicBezTo>
                  <a:pt x="-16426" y="252749"/>
                  <a:pt x="16382" y="446953"/>
                  <a:pt x="20086" y="391391"/>
                </a:cubicBezTo>
                <a:cubicBezTo>
                  <a:pt x="23790" y="335829"/>
                  <a:pt x="37549" y="-43055"/>
                  <a:pt x="58186" y="404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2880E559-750A-B777-59ED-A29EDA55380E}"/>
              </a:ext>
            </a:extLst>
          </p:cNvPr>
          <p:cNvSpPr/>
          <p:nvPr/>
        </p:nvSpPr>
        <p:spPr>
          <a:xfrm>
            <a:off x="3105231" y="6804945"/>
            <a:ext cx="546180" cy="724006"/>
          </a:xfrm>
          <a:custGeom>
            <a:avLst/>
            <a:gdLst>
              <a:gd name="connsiteX0" fmla="*/ 212644 w 546180"/>
              <a:gd name="connsiteY0" fmla="*/ 40355 h 724006"/>
              <a:gd name="connsiteX1" fmla="*/ 457119 w 546180"/>
              <a:gd name="connsiteY1" fmla="*/ 510255 h 724006"/>
              <a:gd name="connsiteX2" fmla="*/ 546019 w 546180"/>
              <a:gd name="connsiteY2" fmla="*/ 716630 h 724006"/>
              <a:gd name="connsiteX3" fmla="*/ 460294 w 546180"/>
              <a:gd name="connsiteY3" fmla="*/ 611855 h 724006"/>
              <a:gd name="connsiteX4" fmla="*/ 6269 w 546180"/>
              <a:gd name="connsiteY4" fmla="*/ 8605 h 724006"/>
              <a:gd name="connsiteX5" fmla="*/ 196769 w 546180"/>
              <a:gd name="connsiteY5" fmla="*/ 243555 h 724006"/>
              <a:gd name="connsiteX6" fmla="*/ 212644 w 546180"/>
              <a:gd name="connsiteY6" fmla="*/ 40355 h 724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6180" h="724006">
                <a:moveTo>
                  <a:pt x="212644" y="40355"/>
                </a:moveTo>
                <a:cubicBezTo>
                  <a:pt x="256036" y="84805"/>
                  <a:pt x="401557" y="397543"/>
                  <a:pt x="457119" y="510255"/>
                </a:cubicBezTo>
                <a:cubicBezTo>
                  <a:pt x="512681" y="622967"/>
                  <a:pt x="545490" y="699697"/>
                  <a:pt x="546019" y="716630"/>
                </a:cubicBezTo>
                <a:cubicBezTo>
                  <a:pt x="546548" y="733563"/>
                  <a:pt x="550252" y="729859"/>
                  <a:pt x="460294" y="611855"/>
                </a:cubicBezTo>
                <a:cubicBezTo>
                  <a:pt x="370336" y="493851"/>
                  <a:pt x="50190" y="69988"/>
                  <a:pt x="6269" y="8605"/>
                </a:cubicBezTo>
                <a:cubicBezTo>
                  <a:pt x="-37652" y="-52778"/>
                  <a:pt x="162373" y="234030"/>
                  <a:pt x="196769" y="243555"/>
                </a:cubicBezTo>
                <a:cubicBezTo>
                  <a:pt x="231165" y="253080"/>
                  <a:pt x="169252" y="-4095"/>
                  <a:pt x="212644" y="4035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429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東山紀之がジャニーズ事務所の新社長に就任へ！「お前もジャニーさんにやられてこい」性加害への加担発言うやむやでガバナンス改善は絶望的 | The  Audience" hidden="1">
            <a:extLst>
              <a:ext uri="{FF2B5EF4-FFF2-40B4-BE49-F238E27FC236}">
                <a16:creationId xmlns:a16="http://schemas.microsoft.com/office/drawing/2014/main" id="{A5B5DA43-4FDC-C603-E8FD-61E2C0039E1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0" r="19762"/>
          <a:stretch/>
        </p:blipFill>
        <p:spPr bwMode="auto">
          <a:xfrm>
            <a:off x="0" y="2171700"/>
            <a:ext cx="9592304" cy="8386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88" name="グループ化 1187">
            <a:extLst>
              <a:ext uri="{FF2B5EF4-FFF2-40B4-BE49-F238E27FC236}">
                <a16:creationId xmlns:a16="http://schemas.microsoft.com/office/drawing/2014/main" id="{7CB0D9DA-6B96-3488-00F3-FB73925D64B1}"/>
              </a:ext>
            </a:extLst>
          </p:cNvPr>
          <p:cNvGrpSpPr/>
          <p:nvPr/>
        </p:nvGrpSpPr>
        <p:grpSpPr>
          <a:xfrm>
            <a:off x="341486" y="2570317"/>
            <a:ext cx="8879228" cy="8118036"/>
            <a:chOff x="341486" y="2570317"/>
            <a:chExt cx="8879228" cy="8118036"/>
          </a:xfrm>
        </p:grpSpPr>
        <p:sp>
          <p:nvSpPr>
            <p:cNvPr id="4" name="フリーフォーム 3">
              <a:extLst>
                <a:ext uri="{FF2B5EF4-FFF2-40B4-BE49-F238E27FC236}">
                  <a16:creationId xmlns:a16="http://schemas.microsoft.com/office/drawing/2014/main" id="{116FB32D-8242-C1C4-BD62-4C1F8732BD1B}"/>
                </a:ext>
              </a:extLst>
            </p:cNvPr>
            <p:cNvSpPr/>
            <p:nvPr/>
          </p:nvSpPr>
          <p:spPr>
            <a:xfrm>
              <a:off x="4641335" y="5589092"/>
              <a:ext cx="219765" cy="221427"/>
            </a:xfrm>
            <a:custGeom>
              <a:avLst/>
              <a:gdLst>
                <a:gd name="connsiteX0" fmla="*/ 3690 w 219765"/>
                <a:gd name="connsiteY0" fmla="*/ 221158 h 221427"/>
                <a:gd name="connsiteX1" fmla="*/ 149740 w 219765"/>
                <a:gd name="connsiteY1" fmla="*/ 75108 h 221427"/>
                <a:gd name="connsiteX2" fmla="*/ 124340 w 219765"/>
                <a:gd name="connsiteY2" fmla="*/ 103683 h 221427"/>
                <a:gd name="connsiteX3" fmla="*/ 219590 w 219765"/>
                <a:gd name="connsiteY3" fmla="*/ 2083 h 221427"/>
                <a:gd name="connsiteX4" fmla="*/ 146565 w 219765"/>
                <a:gd name="connsiteY4" fmla="*/ 37008 h 221427"/>
                <a:gd name="connsiteX5" fmla="*/ 95765 w 219765"/>
                <a:gd name="connsiteY5" fmla="*/ 59233 h 221427"/>
                <a:gd name="connsiteX6" fmla="*/ 137040 w 219765"/>
                <a:gd name="connsiteY6" fmla="*/ 33833 h 221427"/>
                <a:gd name="connsiteX7" fmla="*/ 51315 w 219765"/>
                <a:gd name="connsiteY7" fmla="*/ 110033 h 221427"/>
                <a:gd name="connsiteX8" fmla="*/ 3690 w 219765"/>
                <a:gd name="connsiteY8" fmla="*/ 221158 h 2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9765" h="221427">
                  <a:moveTo>
                    <a:pt x="3690" y="221158"/>
                  </a:moveTo>
                  <a:cubicBezTo>
                    <a:pt x="20094" y="215337"/>
                    <a:pt x="129632" y="94687"/>
                    <a:pt x="149740" y="75108"/>
                  </a:cubicBezTo>
                  <a:cubicBezTo>
                    <a:pt x="169848" y="55529"/>
                    <a:pt x="112698" y="115854"/>
                    <a:pt x="124340" y="103683"/>
                  </a:cubicBezTo>
                  <a:cubicBezTo>
                    <a:pt x="135982" y="91512"/>
                    <a:pt x="215886" y="13195"/>
                    <a:pt x="219590" y="2083"/>
                  </a:cubicBezTo>
                  <a:cubicBezTo>
                    <a:pt x="223294" y="-9029"/>
                    <a:pt x="167202" y="27483"/>
                    <a:pt x="146565" y="37008"/>
                  </a:cubicBezTo>
                  <a:cubicBezTo>
                    <a:pt x="125928" y="46533"/>
                    <a:pt x="97352" y="59762"/>
                    <a:pt x="95765" y="59233"/>
                  </a:cubicBezTo>
                  <a:cubicBezTo>
                    <a:pt x="94178" y="58704"/>
                    <a:pt x="144448" y="25366"/>
                    <a:pt x="137040" y="33833"/>
                  </a:cubicBezTo>
                  <a:cubicBezTo>
                    <a:pt x="129632" y="42300"/>
                    <a:pt x="73011" y="83046"/>
                    <a:pt x="51315" y="110033"/>
                  </a:cubicBezTo>
                  <a:cubicBezTo>
                    <a:pt x="29619" y="137020"/>
                    <a:pt x="-12714" y="226979"/>
                    <a:pt x="3690" y="2211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リーフォーム 4">
              <a:extLst>
                <a:ext uri="{FF2B5EF4-FFF2-40B4-BE49-F238E27FC236}">
                  <a16:creationId xmlns:a16="http://schemas.microsoft.com/office/drawing/2014/main" id="{CC815019-56D0-BCD1-33AD-AB991109B396}"/>
                </a:ext>
              </a:extLst>
            </p:cNvPr>
            <p:cNvSpPr/>
            <p:nvPr/>
          </p:nvSpPr>
          <p:spPr>
            <a:xfrm>
              <a:off x="4735856" y="5561823"/>
              <a:ext cx="547720" cy="131096"/>
            </a:xfrm>
            <a:custGeom>
              <a:avLst/>
              <a:gdLst>
                <a:gd name="connsiteX0" fmla="*/ 1244 w 547720"/>
                <a:gd name="connsiteY0" fmla="*/ 99202 h 131096"/>
                <a:gd name="connsiteX1" fmla="*/ 74269 w 547720"/>
                <a:gd name="connsiteY1" fmla="*/ 26177 h 131096"/>
                <a:gd name="connsiteX2" fmla="*/ 67919 w 547720"/>
                <a:gd name="connsiteY2" fmla="*/ 61102 h 131096"/>
                <a:gd name="connsiteX3" fmla="*/ 125069 w 547720"/>
                <a:gd name="connsiteY3" fmla="*/ 3952 h 131096"/>
                <a:gd name="connsiteX4" fmla="*/ 134594 w 547720"/>
                <a:gd name="connsiteY4" fmla="*/ 32527 h 131096"/>
                <a:gd name="connsiteX5" fmla="*/ 159994 w 547720"/>
                <a:gd name="connsiteY5" fmla="*/ 777 h 131096"/>
                <a:gd name="connsiteX6" fmla="*/ 261594 w 547720"/>
                <a:gd name="connsiteY6" fmla="*/ 10302 h 131096"/>
                <a:gd name="connsiteX7" fmla="*/ 220319 w 547720"/>
                <a:gd name="connsiteY7" fmla="*/ 16652 h 131096"/>
                <a:gd name="connsiteX8" fmla="*/ 264769 w 547720"/>
                <a:gd name="connsiteY8" fmla="*/ 16652 h 131096"/>
                <a:gd name="connsiteX9" fmla="*/ 391769 w 547720"/>
                <a:gd name="connsiteY9" fmla="*/ 38877 h 131096"/>
                <a:gd name="connsiteX10" fmla="*/ 369544 w 547720"/>
                <a:gd name="connsiteY10" fmla="*/ 38877 h 131096"/>
                <a:gd name="connsiteX11" fmla="*/ 436219 w 547720"/>
                <a:gd name="connsiteY11" fmla="*/ 67452 h 131096"/>
                <a:gd name="connsiteX12" fmla="*/ 521944 w 547720"/>
                <a:gd name="connsiteY12" fmla="*/ 99202 h 131096"/>
                <a:gd name="connsiteX13" fmla="*/ 547344 w 547720"/>
                <a:gd name="connsiteY13" fmla="*/ 115077 h 131096"/>
                <a:gd name="connsiteX14" fmla="*/ 537819 w 547720"/>
                <a:gd name="connsiteY14" fmla="*/ 111902 h 131096"/>
                <a:gd name="connsiteX15" fmla="*/ 455269 w 547720"/>
                <a:gd name="connsiteY15" fmla="*/ 89677 h 131096"/>
                <a:gd name="connsiteX16" fmla="*/ 391769 w 547720"/>
                <a:gd name="connsiteY16" fmla="*/ 130952 h 131096"/>
                <a:gd name="connsiteX17" fmla="*/ 391769 w 547720"/>
                <a:gd name="connsiteY17" fmla="*/ 102377 h 131096"/>
                <a:gd name="connsiteX18" fmla="*/ 321919 w 547720"/>
                <a:gd name="connsiteY18" fmla="*/ 76977 h 131096"/>
                <a:gd name="connsiteX19" fmla="*/ 283819 w 547720"/>
                <a:gd name="connsiteY19" fmla="*/ 61102 h 131096"/>
                <a:gd name="connsiteX20" fmla="*/ 267944 w 547720"/>
                <a:gd name="connsiteY20" fmla="*/ 48402 h 131096"/>
                <a:gd name="connsiteX21" fmla="*/ 144119 w 547720"/>
                <a:gd name="connsiteY21" fmla="*/ 48402 h 131096"/>
                <a:gd name="connsiteX22" fmla="*/ 1244 w 547720"/>
                <a:gd name="connsiteY22" fmla="*/ 99202 h 13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47720" h="131096">
                  <a:moveTo>
                    <a:pt x="1244" y="99202"/>
                  </a:moveTo>
                  <a:cubicBezTo>
                    <a:pt x="-10398" y="95498"/>
                    <a:pt x="63157" y="32527"/>
                    <a:pt x="74269" y="26177"/>
                  </a:cubicBezTo>
                  <a:cubicBezTo>
                    <a:pt x="85381" y="19827"/>
                    <a:pt x="59452" y="64806"/>
                    <a:pt x="67919" y="61102"/>
                  </a:cubicBezTo>
                  <a:cubicBezTo>
                    <a:pt x="76386" y="57398"/>
                    <a:pt x="113957" y="8714"/>
                    <a:pt x="125069" y="3952"/>
                  </a:cubicBezTo>
                  <a:cubicBezTo>
                    <a:pt x="136181" y="-810"/>
                    <a:pt x="128773" y="33056"/>
                    <a:pt x="134594" y="32527"/>
                  </a:cubicBezTo>
                  <a:cubicBezTo>
                    <a:pt x="140415" y="31998"/>
                    <a:pt x="138827" y="4481"/>
                    <a:pt x="159994" y="777"/>
                  </a:cubicBezTo>
                  <a:cubicBezTo>
                    <a:pt x="181161" y="-2927"/>
                    <a:pt x="251540" y="7656"/>
                    <a:pt x="261594" y="10302"/>
                  </a:cubicBezTo>
                  <a:cubicBezTo>
                    <a:pt x="271648" y="12948"/>
                    <a:pt x="219790" y="15594"/>
                    <a:pt x="220319" y="16652"/>
                  </a:cubicBezTo>
                  <a:cubicBezTo>
                    <a:pt x="220848" y="17710"/>
                    <a:pt x="236194" y="12948"/>
                    <a:pt x="264769" y="16652"/>
                  </a:cubicBezTo>
                  <a:cubicBezTo>
                    <a:pt x="293344" y="20356"/>
                    <a:pt x="374307" y="35173"/>
                    <a:pt x="391769" y="38877"/>
                  </a:cubicBezTo>
                  <a:cubicBezTo>
                    <a:pt x="409231" y="42581"/>
                    <a:pt x="362136" y="34114"/>
                    <a:pt x="369544" y="38877"/>
                  </a:cubicBezTo>
                  <a:cubicBezTo>
                    <a:pt x="376952" y="43639"/>
                    <a:pt x="410819" y="57398"/>
                    <a:pt x="436219" y="67452"/>
                  </a:cubicBezTo>
                  <a:cubicBezTo>
                    <a:pt x="461619" y="77506"/>
                    <a:pt x="503423" y="91265"/>
                    <a:pt x="521944" y="99202"/>
                  </a:cubicBezTo>
                  <a:cubicBezTo>
                    <a:pt x="540465" y="107139"/>
                    <a:pt x="547344" y="115077"/>
                    <a:pt x="547344" y="115077"/>
                  </a:cubicBezTo>
                  <a:cubicBezTo>
                    <a:pt x="549990" y="117194"/>
                    <a:pt x="537819" y="111902"/>
                    <a:pt x="537819" y="111902"/>
                  </a:cubicBezTo>
                  <a:cubicBezTo>
                    <a:pt x="522473" y="107669"/>
                    <a:pt x="479611" y="86502"/>
                    <a:pt x="455269" y="89677"/>
                  </a:cubicBezTo>
                  <a:cubicBezTo>
                    <a:pt x="430927" y="92852"/>
                    <a:pt x="402352" y="128835"/>
                    <a:pt x="391769" y="130952"/>
                  </a:cubicBezTo>
                  <a:cubicBezTo>
                    <a:pt x="381186" y="133069"/>
                    <a:pt x="403411" y="111373"/>
                    <a:pt x="391769" y="102377"/>
                  </a:cubicBezTo>
                  <a:cubicBezTo>
                    <a:pt x="380127" y="93381"/>
                    <a:pt x="339911" y="83856"/>
                    <a:pt x="321919" y="76977"/>
                  </a:cubicBezTo>
                  <a:cubicBezTo>
                    <a:pt x="303927" y="70098"/>
                    <a:pt x="283819" y="61102"/>
                    <a:pt x="283819" y="61102"/>
                  </a:cubicBezTo>
                  <a:cubicBezTo>
                    <a:pt x="274823" y="56340"/>
                    <a:pt x="291227" y="50519"/>
                    <a:pt x="267944" y="48402"/>
                  </a:cubicBezTo>
                  <a:cubicBezTo>
                    <a:pt x="244661" y="46285"/>
                    <a:pt x="185394" y="39935"/>
                    <a:pt x="144119" y="48402"/>
                  </a:cubicBezTo>
                  <a:cubicBezTo>
                    <a:pt x="102844" y="56869"/>
                    <a:pt x="12886" y="102906"/>
                    <a:pt x="1244" y="992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 5">
              <a:extLst>
                <a:ext uri="{FF2B5EF4-FFF2-40B4-BE49-F238E27FC236}">
                  <a16:creationId xmlns:a16="http://schemas.microsoft.com/office/drawing/2014/main" id="{8FDD3B52-5E50-924E-0608-53B92C8F86B2}"/>
                </a:ext>
              </a:extLst>
            </p:cNvPr>
            <p:cNvSpPr/>
            <p:nvPr/>
          </p:nvSpPr>
          <p:spPr>
            <a:xfrm>
              <a:off x="4721225" y="5600618"/>
              <a:ext cx="314701" cy="140481"/>
            </a:xfrm>
            <a:custGeom>
              <a:avLst/>
              <a:gdLst>
                <a:gd name="connsiteX0" fmla="*/ 0 w 314701"/>
                <a:gd name="connsiteY0" fmla="*/ 139782 h 140481"/>
                <a:gd name="connsiteX1" fmla="*/ 120650 w 314701"/>
                <a:gd name="connsiteY1" fmla="*/ 60407 h 140481"/>
                <a:gd name="connsiteX2" fmla="*/ 139700 w 314701"/>
                <a:gd name="connsiteY2" fmla="*/ 38182 h 140481"/>
                <a:gd name="connsiteX3" fmla="*/ 250825 w 314701"/>
                <a:gd name="connsiteY3" fmla="*/ 28657 h 140481"/>
                <a:gd name="connsiteX4" fmla="*/ 209550 w 314701"/>
                <a:gd name="connsiteY4" fmla="*/ 25482 h 140481"/>
                <a:gd name="connsiteX5" fmla="*/ 314325 w 314701"/>
                <a:gd name="connsiteY5" fmla="*/ 6432 h 140481"/>
                <a:gd name="connsiteX6" fmla="*/ 241300 w 314701"/>
                <a:gd name="connsiteY6" fmla="*/ 82 h 140481"/>
                <a:gd name="connsiteX7" fmla="*/ 155575 w 314701"/>
                <a:gd name="connsiteY7" fmla="*/ 3257 h 140481"/>
                <a:gd name="connsiteX8" fmla="*/ 120650 w 314701"/>
                <a:gd name="connsiteY8" fmla="*/ 9607 h 140481"/>
                <a:gd name="connsiteX9" fmla="*/ 0 w 314701"/>
                <a:gd name="connsiteY9" fmla="*/ 139782 h 14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4701" h="140481">
                  <a:moveTo>
                    <a:pt x="0" y="139782"/>
                  </a:moveTo>
                  <a:cubicBezTo>
                    <a:pt x="0" y="148249"/>
                    <a:pt x="97367" y="77340"/>
                    <a:pt x="120650" y="60407"/>
                  </a:cubicBezTo>
                  <a:cubicBezTo>
                    <a:pt x="143933" y="43474"/>
                    <a:pt x="118004" y="43474"/>
                    <a:pt x="139700" y="38182"/>
                  </a:cubicBezTo>
                  <a:cubicBezTo>
                    <a:pt x="161396" y="32890"/>
                    <a:pt x="239183" y="30774"/>
                    <a:pt x="250825" y="28657"/>
                  </a:cubicBezTo>
                  <a:cubicBezTo>
                    <a:pt x="262467" y="26540"/>
                    <a:pt x="198967" y="29186"/>
                    <a:pt x="209550" y="25482"/>
                  </a:cubicBezTo>
                  <a:cubicBezTo>
                    <a:pt x="220133" y="21778"/>
                    <a:pt x="309033" y="10665"/>
                    <a:pt x="314325" y="6432"/>
                  </a:cubicBezTo>
                  <a:cubicBezTo>
                    <a:pt x="319617" y="2199"/>
                    <a:pt x="267758" y="611"/>
                    <a:pt x="241300" y="82"/>
                  </a:cubicBezTo>
                  <a:cubicBezTo>
                    <a:pt x="214842" y="-447"/>
                    <a:pt x="175683" y="1669"/>
                    <a:pt x="155575" y="3257"/>
                  </a:cubicBezTo>
                  <a:cubicBezTo>
                    <a:pt x="135467" y="4844"/>
                    <a:pt x="141817" y="-6797"/>
                    <a:pt x="120650" y="9607"/>
                  </a:cubicBezTo>
                  <a:cubicBezTo>
                    <a:pt x="99483" y="26011"/>
                    <a:pt x="0" y="131315"/>
                    <a:pt x="0" y="1397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 6">
              <a:extLst>
                <a:ext uri="{FF2B5EF4-FFF2-40B4-BE49-F238E27FC236}">
                  <a16:creationId xmlns:a16="http://schemas.microsoft.com/office/drawing/2014/main" id="{8097C61E-29CA-2B6B-9576-8E071D8DFAA6}"/>
                </a:ext>
              </a:extLst>
            </p:cNvPr>
            <p:cNvSpPr/>
            <p:nvPr/>
          </p:nvSpPr>
          <p:spPr>
            <a:xfrm>
              <a:off x="4806608" y="5592839"/>
              <a:ext cx="222649" cy="190019"/>
            </a:xfrm>
            <a:custGeom>
              <a:avLst/>
              <a:gdLst>
                <a:gd name="connsiteX0" fmla="*/ 159092 w 222649"/>
                <a:gd name="connsiteY0" fmla="*/ 1511 h 190019"/>
                <a:gd name="connsiteX1" fmla="*/ 213067 w 222649"/>
                <a:gd name="connsiteY1" fmla="*/ 39611 h 190019"/>
                <a:gd name="connsiteX2" fmla="*/ 222592 w 222649"/>
                <a:gd name="connsiteY2" fmla="*/ 80886 h 190019"/>
                <a:gd name="connsiteX3" fmla="*/ 216242 w 222649"/>
                <a:gd name="connsiteY3" fmla="*/ 128511 h 190019"/>
                <a:gd name="connsiteX4" fmla="*/ 200367 w 222649"/>
                <a:gd name="connsiteY4" fmla="*/ 160261 h 190019"/>
                <a:gd name="connsiteX5" fmla="*/ 159092 w 222649"/>
                <a:gd name="connsiteY5" fmla="*/ 185661 h 190019"/>
                <a:gd name="connsiteX6" fmla="*/ 89242 w 222649"/>
                <a:gd name="connsiteY6" fmla="*/ 188836 h 190019"/>
                <a:gd name="connsiteX7" fmla="*/ 51142 w 222649"/>
                <a:gd name="connsiteY7" fmla="*/ 172961 h 190019"/>
                <a:gd name="connsiteX8" fmla="*/ 22567 w 222649"/>
                <a:gd name="connsiteY8" fmla="*/ 150736 h 190019"/>
                <a:gd name="connsiteX9" fmla="*/ 6692 w 222649"/>
                <a:gd name="connsiteY9" fmla="*/ 115811 h 190019"/>
                <a:gd name="connsiteX10" fmla="*/ 342 w 222649"/>
                <a:gd name="connsiteY10" fmla="*/ 87236 h 190019"/>
                <a:gd name="connsiteX11" fmla="*/ 16217 w 222649"/>
                <a:gd name="connsiteY11" fmla="*/ 49136 h 190019"/>
                <a:gd name="connsiteX12" fmla="*/ 67017 w 222649"/>
                <a:gd name="connsiteY12" fmla="*/ 11036 h 190019"/>
                <a:gd name="connsiteX13" fmla="*/ 159092 w 222649"/>
                <a:gd name="connsiteY13" fmla="*/ 1511 h 190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2649" h="190019">
                  <a:moveTo>
                    <a:pt x="159092" y="1511"/>
                  </a:moveTo>
                  <a:cubicBezTo>
                    <a:pt x="183434" y="6273"/>
                    <a:pt x="202484" y="26382"/>
                    <a:pt x="213067" y="39611"/>
                  </a:cubicBezTo>
                  <a:cubicBezTo>
                    <a:pt x="223650" y="52840"/>
                    <a:pt x="222063" y="66069"/>
                    <a:pt x="222592" y="80886"/>
                  </a:cubicBezTo>
                  <a:cubicBezTo>
                    <a:pt x="223121" y="95703"/>
                    <a:pt x="219946" y="115282"/>
                    <a:pt x="216242" y="128511"/>
                  </a:cubicBezTo>
                  <a:cubicBezTo>
                    <a:pt x="212538" y="141740"/>
                    <a:pt x="209892" y="150736"/>
                    <a:pt x="200367" y="160261"/>
                  </a:cubicBezTo>
                  <a:cubicBezTo>
                    <a:pt x="190842" y="169786"/>
                    <a:pt x="177613" y="180898"/>
                    <a:pt x="159092" y="185661"/>
                  </a:cubicBezTo>
                  <a:cubicBezTo>
                    <a:pt x="140571" y="190424"/>
                    <a:pt x="107234" y="190953"/>
                    <a:pt x="89242" y="188836"/>
                  </a:cubicBezTo>
                  <a:cubicBezTo>
                    <a:pt x="71250" y="186719"/>
                    <a:pt x="62254" y="179311"/>
                    <a:pt x="51142" y="172961"/>
                  </a:cubicBezTo>
                  <a:cubicBezTo>
                    <a:pt x="40030" y="166611"/>
                    <a:pt x="29975" y="160261"/>
                    <a:pt x="22567" y="150736"/>
                  </a:cubicBezTo>
                  <a:cubicBezTo>
                    <a:pt x="15159" y="141211"/>
                    <a:pt x="10396" y="126394"/>
                    <a:pt x="6692" y="115811"/>
                  </a:cubicBezTo>
                  <a:cubicBezTo>
                    <a:pt x="2988" y="105228"/>
                    <a:pt x="-1245" y="98348"/>
                    <a:pt x="342" y="87236"/>
                  </a:cubicBezTo>
                  <a:cubicBezTo>
                    <a:pt x="1929" y="76124"/>
                    <a:pt x="5105" y="61836"/>
                    <a:pt x="16217" y="49136"/>
                  </a:cubicBezTo>
                  <a:cubicBezTo>
                    <a:pt x="27329" y="36436"/>
                    <a:pt x="47438" y="17915"/>
                    <a:pt x="67017" y="11036"/>
                  </a:cubicBezTo>
                  <a:cubicBezTo>
                    <a:pt x="86596" y="4157"/>
                    <a:pt x="134750" y="-3251"/>
                    <a:pt x="159092" y="15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円/楕円 7">
              <a:extLst>
                <a:ext uri="{FF2B5EF4-FFF2-40B4-BE49-F238E27FC236}">
                  <a16:creationId xmlns:a16="http://schemas.microsoft.com/office/drawing/2014/main" id="{F838DBD0-7FB2-216D-62A5-428502A3F308}"/>
                </a:ext>
              </a:extLst>
            </p:cNvPr>
            <p:cNvSpPr/>
            <p:nvPr/>
          </p:nvSpPr>
          <p:spPr>
            <a:xfrm>
              <a:off x="4880490" y="5627371"/>
              <a:ext cx="60500" cy="605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 8">
              <a:extLst>
                <a:ext uri="{FF2B5EF4-FFF2-40B4-BE49-F238E27FC236}">
                  <a16:creationId xmlns:a16="http://schemas.microsoft.com/office/drawing/2014/main" id="{81967260-0D1F-FF2D-9B26-351646740869}"/>
                </a:ext>
              </a:extLst>
            </p:cNvPr>
            <p:cNvSpPr/>
            <p:nvPr/>
          </p:nvSpPr>
          <p:spPr>
            <a:xfrm>
              <a:off x="5083166" y="5619448"/>
              <a:ext cx="29260" cy="115172"/>
            </a:xfrm>
            <a:custGeom>
              <a:avLst/>
              <a:gdLst>
                <a:gd name="connsiteX0" fmla="*/ 9 w 29260"/>
                <a:gd name="connsiteY0" fmla="*/ 302 h 115172"/>
                <a:gd name="connsiteX1" fmla="*/ 25409 w 29260"/>
                <a:gd name="connsiteY1" fmla="*/ 79677 h 115172"/>
                <a:gd name="connsiteX2" fmla="*/ 22234 w 29260"/>
                <a:gd name="connsiteY2" fmla="*/ 114602 h 115172"/>
                <a:gd name="connsiteX3" fmla="*/ 28584 w 29260"/>
                <a:gd name="connsiteY3" fmla="*/ 54277 h 115172"/>
                <a:gd name="connsiteX4" fmla="*/ 9 w 29260"/>
                <a:gd name="connsiteY4" fmla="*/ 302 h 115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260" h="115172">
                  <a:moveTo>
                    <a:pt x="9" y="302"/>
                  </a:moveTo>
                  <a:cubicBezTo>
                    <a:pt x="-520" y="4535"/>
                    <a:pt x="21705" y="60627"/>
                    <a:pt x="25409" y="79677"/>
                  </a:cubicBezTo>
                  <a:cubicBezTo>
                    <a:pt x="29113" y="98727"/>
                    <a:pt x="21705" y="118835"/>
                    <a:pt x="22234" y="114602"/>
                  </a:cubicBezTo>
                  <a:cubicBezTo>
                    <a:pt x="22763" y="110369"/>
                    <a:pt x="31759" y="71210"/>
                    <a:pt x="28584" y="54277"/>
                  </a:cubicBezTo>
                  <a:cubicBezTo>
                    <a:pt x="25409" y="37344"/>
                    <a:pt x="538" y="-3931"/>
                    <a:pt x="9" y="3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 9">
              <a:extLst>
                <a:ext uri="{FF2B5EF4-FFF2-40B4-BE49-F238E27FC236}">
                  <a16:creationId xmlns:a16="http://schemas.microsoft.com/office/drawing/2014/main" id="{0E995C2C-82F0-ED1F-466F-27DC78116F05}"/>
                </a:ext>
              </a:extLst>
            </p:cNvPr>
            <p:cNvSpPr/>
            <p:nvPr/>
          </p:nvSpPr>
          <p:spPr>
            <a:xfrm>
              <a:off x="4724119" y="5714834"/>
              <a:ext cx="86558" cy="92328"/>
            </a:xfrm>
            <a:custGeom>
              <a:avLst/>
              <a:gdLst>
                <a:gd name="connsiteX0" fmla="*/ 281 w 86558"/>
                <a:gd name="connsiteY0" fmla="*/ 166 h 92328"/>
                <a:gd name="connsiteX1" fmla="*/ 44731 w 86558"/>
                <a:gd name="connsiteY1" fmla="*/ 31916 h 92328"/>
                <a:gd name="connsiteX2" fmla="*/ 86006 w 86558"/>
                <a:gd name="connsiteY2" fmla="*/ 92241 h 92328"/>
                <a:gd name="connsiteX3" fmla="*/ 66956 w 86558"/>
                <a:gd name="connsiteY3" fmla="*/ 44616 h 92328"/>
                <a:gd name="connsiteX4" fmla="*/ 281 w 86558"/>
                <a:gd name="connsiteY4" fmla="*/ 166 h 92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58" h="92328">
                  <a:moveTo>
                    <a:pt x="281" y="166"/>
                  </a:moveTo>
                  <a:cubicBezTo>
                    <a:pt x="-3423" y="-1951"/>
                    <a:pt x="30444" y="16570"/>
                    <a:pt x="44731" y="31916"/>
                  </a:cubicBezTo>
                  <a:cubicBezTo>
                    <a:pt x="59019" y="47262"/>
                    <a:pt x="82302" y="90124"/>
                    <a:pt x="86006" y="92241"/>
                  </a:cubicBezTo>
                  <a:cubicBezTo>
                    <a:pt x="89710" y="94358"/>
                    <a:pt x="73835" y="57316"/>
                    <a:pt x="66956" y="44616"/>
                  </a:cubicBezTo>
                  <a:cubicBezTo>
                    <a:pt x="60077" y="31916"/>
                    <a:pt x="3985" y="2283"/>
                    <a:pt x="281" y="1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 10">
              <a:extLst>
                <a:ext uri="{FF2B5EF4-FFF2-40B4-BE49-F238E27FC236}">
                  <a16:creationId xmlns:a16="http://schemas.microsoft.com/office/drawing/2014/main" id="{1A7AFAA6-EBBF-9BE3-B7EC-6C35A2299630}"/>
                </a:ext>
              </a:extLst>
            </p:cNvPr>
            <p:cNvSpPr/>
            <p:nvPr/>
          </p:nvSpPr>
          <p:spPr>
            <a:xfrm>
              <a:off x="4644188" y="5791200"/>
              <a:ext cx="328447" cy="34944"/>
            </a:xfrm>
            <a:custGeom>
              <a:avLst/>
              <a:gdLst>
                <a:gd name="connsiteX0" fmla="*/ 837 w 328447"/>
                <a:gd name="connsiteY0" fmla="*/ 0 h 34944"/>
                <a:gd name="connsiteX1" fmla="*/ 115137 w 328447"/>
                <a:gd name="connsiteY1" fmla="*/ 3175 h 34944"/>
                <a:gd name="connsiteX2" fmla="*/ 194512 w 328447"/>
                <a:gd name="connsiteY2" fmla="*/ 15875 h 34944"/>
                <a:gd name="connsiteX3" fmla="*/ 172287 w 328447"/>
                <a:gd name="connsiteY3" fmla="*/ 19050 h 34944"/>
                <a:gd name="connsiteX4" fmla="*/ 248487 w 328447"/>
                <a:gd name="connsiteY4" fmla="*/ 22225 h 34944"/>
                <a:gd name="connsiteX5" fmla="*/ 327862 w 328447"/>
                <a:gd name="connsiteY5" fmla="*/ 34925 h 34944"/>
                <a:gd name="connsiteX6" fmla="*/ 280237 w 328447"/>
                <a:gd name="connsiteY6" fmla="*/ 19050 h 34944"/>
                <a:gd name="connsiteX7" fmla="*/ 200862 w 328447"/>
                <a:gd name="connsiteY7" fmla="*/ 6350 h 34944"/>
                <a:gd name="connsiteX8" fmla="*/ 178637 w 328447"/>
                <a:gd name="connsiteY8" fmla="*/ 3175 h 34944"/>
                <a:gd name="connsiteX9" fmla="*/ 837 w 328447"/>
                <a:gd name="connsiteY9" fmla="*/ 0 h 34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8447" h="34944">
                  <a:moveTo>
                    <a:pt x="837" y="0"/>
                  </a:moveTo>
                  <a:cubicBezTo>
                    <a:pt x="-9746" y="0"/>
                    <a:pt x="82858" y="529"/>
                    <a:pt x="115137" y="3175"/>
                  </a:cubicBezTo>
                  <a:cubicBezTo>
                    <a:pt x="147416" y="5821"/>
                    <a:pt x="184987" y="13229"/>
                    <a:pt x="194512" y="15875"/>
                  </a:cubicBezTo>
                  <a:cubicBezTo>
                    <a:pt x="204037" y="18521"/>
                    <a:pt x="163291" y="17992"/>
                    <a:pt x="172287" y="19050"/>
                  </a:cubicBezTo>
                  <a:cubicBezTo>
                    <a:pt x="181283" y="20108"/>
                    <a:pt x="222558" y="19579"/>
                    <a:pt x="248487" y="22225"/>
                  </a:cubicBezTo>
                  <a:cubicBezTo>
                    <a:pt x="274416" y="24871"/>
                    <a:pt x="322570" y="35454"/>
                    <a:pt x="327862" y="34925"/>
                  </a:cubicBezTo>
                  <a:cubicBezTo>
                    <a:pt x="333154" y="34396"/>
                    <a:pt x="301404" y="23812"/>
                    <a:pt x="280237" y="19050"/>
                  </a:cubicBezTo>
                  <a:cubicBezTo>
                    <a:pt x="259070" y="14288"/>
                    <a:pt x="217795" y="8996"/>
                    <a:pt x="200862" y="6350"/>
                  </a:cubicBezTo>
                  <a:cubicBezTo>
                    <a:pt x="183929" y="3704"/>
                    <a:pt x="207212" y="4763"/>
                    <a:pt x="178637" y="3175"/>
                  </a:cubicBezTo>
                  <a:cubicBezTo>
                    <a:pt x="150062" y="1588"/>
                    <a:pt x="11420" y="0"/>
                    <a:pt x="837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 11">
              <a:extLst>
                <a:ext uri="{FF2B5EF4-FFF2-40B4-BE49-F238E27FC236}">
                  <a16:creationId xmlns:a16="http://schemas.microsoft.com/office/drawing/2014/main" id="{FF73091A-C0A8-CE55-F8EC-C5E6E7BA5D15}"/>
                </a:ext>
              </a:extLst>
            </p:cNvPr>
            <p:cNvSpPr/>
            <p:nvPr/>
          </p:nvSpPr>
          <p:spPr>
            <a:xfrm>
              <a:off x="4666713" y="5784757"/>
              <a:ext cx="140910" cy="19298"/>
            </a:xfrm>
            <a:custGeom>
              <a:avLst/>
              <a:gdLst>
                <a:gd name="connsiteX0" fmla="*/ 537 w 140910"/>
                <a:gd name="connsiteY0" fmla="*/ 19143 h 19298"/>
                <a:gd name="connsiteX1" fmla="*/ 60862 w 140910"/>
                <a:gd name="connsiteY1" fmla="*/ 9618 h 19298"/>
                <a:gd name="connsiteX2" fmla="*/ 140237 w 140910"/>
                <a:gd name="connsiteY2" fmla="*/ 19143 h 19298"/>
                <a:gd name="connsiteX3" fmla="*/ 95787 w 140910"/>
                <a:gd name="connsiteY3" fmla="*/ 93 h 19298"/>
                <a:gd name="connsiteX4" fmla="*/ 537 w 140910"/>
                <a:gd name="connsiteY4" fmla="*/ 19143 h 19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10" h="19298">
                  <a:moveTo>
                    <a:pt x="537" y="19143"/>
                  </a:moveTo>
                  <a:cubicBezTo>
                    <a:pt x="-5284" y="20731"/>
                    <a:pt x="37579" y="9618"/>
                    <a:pt x="60862" y="9618"/>
                  </a:cubicBezTo>
                  <a:cubicBezTo>
                    <a:pt x="84145" y="9618"/>
                    <a:pt x="134416" y="20731"/>
                    <a:pt x="140237" y="19143"/>
                  </a:cubicBezTo>
                  <a:cubicBezTo>
                    <a:pt x="146058" y="17555"/>
                    <a:pt x="112720" y="1680"/>
                    <a:pt x="95787" y="93"/>
                  </a:cubicBezTo>
                  <a:cubicBezTo>
                    <a:pt x="78854" y="-1495"/>
                    <a:pt x="6358" y="17555"/>
                    <a:pt x="537" y="191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 12">
              <a:extLst>
                <a:ext uri="{FF2B5EF4-FFF2-40B4-BE49-F238E27FC236}">
                  <a16:creationId xmlns:a16="http://schemas.microsoft.com/office/drawing/2014/main" id="{2BB1AB44-F600-5F76-1840-C636CE86C7D2}"/>
                </a:ext>
              </a:extLst>
            </p:cNvPr>
            <p:cNvSpPr/>
            <p:nvPr/>
          </p:nvSpPr>
          <p:spPr>
            <a:xfrm>
              <a:off x="5080000" y="5670427"/>
              <a:ext cx="95250" cy="171969"/>
            </a:xfrm>
            <a:custGeom>
              <a:avLst/>
              <a:gdLst>
                <a:gd name="connsiteX0" fmla="*/ 95250 w 95250"/>
                <a:gd name="connsiteY0" fmla="*/ 123 h 171969"/>
                <a:gd name="connsiteX1" fmla="*/ 44450 w 95250"/>
                <a:gd name="connsiteY1" fmla="*/ 123948 h 171969"/>
                <a:gd name="connsiteX2" fmla="*/ 0 w 95250"/>
                <a:gd name="connsiteY2" fmla="*/ 171573 h 171969"/>
                <a:gd name="connsiteX3" fmla="*/ 44450 w 95250"/>
                <a:gd name="connsiteY3" fmla="*/ 101723 h 171969"/>
                <a:gd name="connsiteX4" fmla="*/ 95250 w 95250"/>
                <a:gd name="connsiteY4" fmla="*/ 123 h 171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171969">
                  <a:moveTo>
                    <a:pt x="95250" y="123"/>
                  </a:moveTo>
                  <a:cubicBezTo>
                    <a:pt x="95250" y="3827"/>
                    <a:pt x="60325" y="95373"/>
                    <a:pt x="44450" y="123948"/>
                  </a:cubicBezTo>
                  <a:cubicBezTo>
                    <a:pt x="28575" y="152523"/>
                    <a:pt x="0" y="175277"/>
                    <a:pt x="0" y="171573"/>
                  </a:cubicBezTo>
                  <a:cubicBezTo>
                    <a:pt x="0" y="167869"/>
                    <a:pt x="29104" y="126065"/>
                    <a:pt x="44450" y="101723"/>
                  </a:cubicBezTo>
                  <a:cubicBezTo>
                    <a:pt x="59796" y="77381"/>
                    <a:pt x="95250" y="-3581"/>
                    <a:pt x="95250" y="1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 13">
              <a:extLst>
                <a:ext uri="{FF2B5EF4-FFF2-40B4-BE49-F238E27FC236}">
                  <a16:creationId xmlns:a16="http://schemas.microsoft.com/office/drawing/2014/main" id="{34769202-1424-5D6A-1DF8-2EC763BC6B7F}"/>
                </a:ext>
              </a:extLst>
            </p:cNvPr>
            <p:cNvSpPr/>
            <p:nvPr/>
          </p:nvSpPr>
          <p:spPr>
            <a:xfrm>
              <a:off x="5026008" y="5676797"/>
              <a:ext cx="114347" cy="124099"/>
            </a:xfrm>
            <a:custGeom>
              <a:avLst/>
              <a:gdLst>
                <a:gd name="connsiteX0" fmla="*/ 114317 w 114347"/>
                <a:gd name="connsiteY0" fmla="*/ 103 h 124099"/>
                <a:gd name="connsiteX1" fmla="*/ 69867 w 114347"/>
                <a:gd name="connsiteY1" fmla="*/ 66778 h 124099"/>
                <a:gd name="connsiteX2" fmla="*/ 17 w 114347"/>
                <a:gd name="connsiteY2" fmla="*/ 123928 h 124099"/>
                <a:gd name="connsiteX3" fmla="*/ 63517 w 114347"/>
                <a:gd name="connsiteY3" fmla="*/ 82653 h 124099"/>
                <a:gd name="connsiteX4" fmla="*/ 114317 w 114347"/>
                <a:gd name="connsiteY4" fmla="*/ 103 h 12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47" h="124099">
                  <a:moveTo>
                    <a:pt x="114317" y="103"/>
                  </a:moveTo>
                  <a:cubicBezTo>
                    <a:pt x="115375" y="-2543"/>
                    <a:pt x="88917" y="46141"/>
                    <a:pt x="69867" y="66778"/>
                  </a:cubicBezTo>
                  <a:cubicBezTo>
                    <a:pt x="50817" y="87415"/>
                    <a:pt x="1075" y="121282"/>
                    <a:pt x="17" y="123928"/>
                  </a:cubicBezTo>
                  <a:cubicBezTo>
                    <a:pt x="-1041" y="126574"/>
                    <a:pt x="45525" y="97999"/>
                    <a:pt x="63517" y="82653"/>
                  </a:cubicBezTo>
                  <a:cubicBezTo>
                    <a:pt x="81509" y="67307"/>
                    <a:pt x="113259" y="2749"/>
                    <a:pt x="114317" y="1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 14">
              <a:extLst>
                <a:ext uri="{FF2B5EF4-FFF2-40B4-BE49-F238E27FC236}">
                  <a16:creationId xmlns:a16="http://schemas.microsoft.com/office/drawing/2014/main" id="{01F3FAC4-1637-EE33-C2F1-2476BF7FE5E4}"/>
                </a:ext>
              </a:extLst>
            </p:cNvPr>
            <p:cNvSpPr/>
            <p:nvPr/>
          </p:nvSpPr>
          <p:spPr>
            <a:xfrm>
              <a:off x="4762500" y="5815387"/>
              <a:ext cx="255471" cy="52176"/>
            </a:xfrm>
            <a:custGeom>
              <a:avLst/>
              <a:gdLst>
                <a:gd name="connsiteX0" fmla="*/ 0 w 255471"/>
                <a:gd name="connsiteY0" fmla="*/ 52013 h 52176"/>
                <a:gd name="connsiteX1" fmla="*/ 104775 w 255471"/>
                <a:gd name="connsiteY1" fmla="*/ 17088 h 52176"/>
                <a:gd name="connsiteX2" fmla="*/ 50800 w 255471"/>
                <a:gd name="connsiteY2" fmla="*/ 7563 h 52176"/>
                <a:gd name="connsiteX3" fmla="*/ 149225 w 255471"/>
                <a:gd name="connsiteY3" fmla="*/ 10738 h 52176"/>
                <a:gd name="connsiteX4" fmla="*/ 254000 w 255471"/>
                <a:gd name="connsiteY4" fmla="*/ 20263 h 52176"/>
                <a:gd name="connsiteX5" fmla="*/ 206375 w 255471"/>
                <a:gd name="connsiteY5" fmla="*/ 10738 h 52176"/>
                <a:gd name="connsiteX6" fmla="*/ 146050 w 255471"/>
                <a:gd name="connsiteY6" fmla="*/ 13913 h 52176"/>
                <a:gd name="connsiteX7" fmla="*/ 104775 w 255471"/>
                <a:gd name="connsiteY7" fmla="*/ 1213 h 52176"/>
                <a:gd name="connsiteX8" fmla="*/ 0 w 255471"/>
                <a:gd name="connsiteY8" fmla="*/ 52013 h 52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5471" h="52176">
                  <a:moveTo>
                    <a:pt x="0" y="52013"/>
                  </a:moveTo>
                  <a:cubicBezTo>
                    <a:pt x="0" y="54659"/>
                    <a:pt x="96308" y="24496"/>
                    <a:pt x="104775" y="17088"/>
                  </a:cubicBezTo>
                  <a:cubicBezTo>
                    <a:pt x="113242" y="9680"/>
                    <a:pt x="43392" y="8621"/>
                    <a:pt x="50800" y="7563"/>
                  </a:cubicBezTo>
                  <a:cubicBezTo>
                    <a:pt x="58208" y="6505"/>
                    <a:pt x="115358" y="8621"/>
                    <a:pt x="149225" y="10738"/>
                  </a:cubicBezTo>
                  <a:cubicBezTo>
                    <a:pt x="183092" y="12855"/>
                    <a:pt x="244475" y="20263"/>
                    <a:pt x="254000" y="20263"/>
                  </a:cubicBezTo>
                  <a:cubicBezTo>
                    <a:pt x="263525" y="20263"/>
                    <a:pt x="224366" y="11796"/>
                    <a:pt x="206375" y="10738"/>
                  </a:cubicBezTo>
                  <a:cubicBezTo>
                    <a:pt x="188384" y="9680"/>
                    <a:pt x="162983" y="15500"/>
                    <a:pt x="146050" y="13913"/>
                  </a:cubicBezTo>
                  <a:cubicBezTo>
                    <a:pt x="129117" y="12325"/>
                    <a:pt x="132292" y="-4608"/>
                    <a:pt x="104775" y="1213"/>
                  </a:cubicBezTo>
                  <a:cubicBezTo>
                    <a:pt x="77258" y="7034"/>
                    <a:pt x="0" y="49367"/>
                    <a:pt x="0" y="520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 15">
              <a:extLst>
                <a:ext uri="{FF2B5EF4-FFF2-40B4-BE49-F238E27FC236}">
                  <a16:creationId xmlns:a16="http://schemas.microsoft.com/office/drawing/2014/main" id="{C938D4A9-6DDA-E2AB-7676-762207267F97}"/>
                </a:ext>
              </a:extLst>
            </p:cNvPr>
            <p:cNvSpPr/>
            <p:nvPr/>
          </p:nvSpPr>
          <p:spPr>
            <a:xfrm>
              <a:off x="4968681" y="5781625"/>
              <a:ext cx="149422" cy="69903"/>
            </a:xfrm>
            <a:custGeom>
              <a:avLst/>
              <a:gdLst>
                <a:gd name="connsiteX0" fmla="*/ 194 w 149422"/>
                <a:gd name="connsiteY0" fmla="*/ 69900 h 69903"/>
                <a:gd name="connsiteX1" fmla="*/ 117669 w 149422"/>
                <a:gd name="connsiteY1" fmla="*/ 3225 h 69903"/>
                <a:gd name="connsiteX2" fmla="*/ 79569 w 149422"/>
                <a:gd name="connsiteY2" fmla="*/ 34975 h 69903"/>
                <a:gd name="connsiteX3" fmla="*/ 149419 w 149422"/>
                <a:gd name="connsiteY3" fmla="*/ 50 h 69903"/>
                <a:gd name="connsiteX4" fmla="*/ 82744 w 149422"/>
                <a:gd name="connsiteY4" fmla="*/ 44500 h 69903"/>
                <a:gd name="connsiteX5" fmla="*/ 89094 w 149422"/>
                <a:gd name="connsiteY5" fmla="*/ 6400 h 69903"/>
                <a:gd name="connsiteX6" fmla="*/ 194 w 149422"/>
                <a:gd name="connsiteY6" fmla="*/ 69900 h 69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9422" h="69903">
                  <a:moveTo>
                    <a:pt x="194" y="69900"/>
                  </a:moveTo>
                  <a:cubicBezTo>
                    <a:pt x="4957" y="69371"/>
                    <a:pt x="104440" y="9046"/>
                    <a:pt x="117669" y="3225"/>
                  </a:cubicBezTo>
                  <a:cubicBezTo>
                    <a:pt x="130898" y="-2596"/>
                    <a:pt x="74277" y="35504"/>
                    <a:pt x="79569" y="34975"/>
                  </a:cubicBezTo>
                  <a:cubicBezTo>
                    <a:pt x="84861" y="34446"/>
                    <a:pt x="148890" y="-1537"/>
                    <a:pt x="149419" y="50"/>
                  </a:cubicBezTo>
                  <a:cubicBezTo>
                    <a:pt x="149948" y="1637"/>
                    <a:pt x="92798" y="43442"/>
                    <a:pt x="82744" y="44500"/>
                  </a:cubicBezTo>
                  <a:cubicBezTo>
                    <a:pt x="72690" y="45558"/>
                    <a:pt x="98619" y="8517"/>
                    <a:pt x="89094" y="6400"/>
                  </a:cubicBezTo>
                  <a:cubicBezTo>
                    <a:pt x="79569" y="4283"/>
                    <a:pt x="-4569" y="70429"/>
                    <a:pt x="194" y="699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 16">
              <a:extLst>
                <a:ext uri="{FF2B5EF4-FFF2-40B4-BE49-F238E27FC236}">
                  <a16:creationId xmlns:a16="http://schemas.microsoft.com/office/drawing/2014/main" id="{2299CAD8-DF86-4306-4CB9-DE76FAD7CA40}"/>
                </a:ext>
              </a:extLst>
            </p:cNvPr>
            <p:cNvSpPr/>
            <p:nvPr/>
          </p:nvSpPr>
          <p:spPr>
            <a:xfrm>
              <a:off x="4803677" y="5803628"/>
              <a:ext cx="167430" cy="57946"/>
            </a:xfrm>
            <a:custGeom>
              <a:avLst/>
              <a:gdLst>
                <a:gd name="connsiteX0" fmla="*/ 98 w 167430"/>
                <a:gd name="connsiteY0" fmla="*/ 57422 h 57946"/>
                <a:gd name="connsiteX1" fmla="*/ 76298 w 167430"/>
                <a:gd name="connsiteY1" fmla="*/ 28847 h 57946"/>
                <a:gd name="connsiteX2" fmla="*/ 165198 w 167430"/>
                <a:gd name="connsiteY2" fmla="*/ 32022 h 57946"/>
                <a:gd name="connsiteX3" fmla="*/ 136623 w 167430"/>
                <a:gd name="connsiteY3" fmla="*/ 38372 h 57946"/>
                <a:gd name="connsiteX4" fmla="*/ 92173 w 167430"/>
                <a:gd name="connsiteY4" fmla="*/ 57422 h 57946"/>
                <a:gd name="connsiteX5" fmla="*/ 120748 w 167430"/>
                <a:gd name="connsiteY5" fmla="*/ 32022 h 57946"/>
                <a:gd name="connsiteX6" fmla="*/ 92173 w 167430"/>
                <a:gd name="connsiteY6" fmla="*/ 272 h 57946"/>
                <a:gd name="connsiteX7" fmla="*/ 98 w 167430"/>
                <a:gd name="connsiteY7" fmla="*/ 57422 h 57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7430" h="57946">
                  <a:moveTo>
                    <a:pt x="98" y="57422"/>
                  </a:moveTo>
                  <a:cubicBezTo>
                    <a:pt x="-2548" y="62184"/>
                    <a:pt x="48781" y="33080"/>
                    <a:pt x="76298" y="28847"/>
                  </a:cubicBezTo>
                  <a:cubicBezTo>
                    <a:pt x="103815" y="24614"/>
                    <a:pt x="155144" y="30435"/>
                    <a:pt x="165198" y="32022"/>
                  </a:cubicBezTo>
                  <a:cubicBezTo>
                    <a:pt x="175252" y="33609"/>
                    <a:pt x="148794" y="34139"/>
                    <a:pt x="136623" y="38372"/>
                  </a:cubicBezTo>
                  <a:cubicBezTo>
                    <a:pt x="124452" y="42605"/>
                    <a:pt x="94819" y="58480"/>
                    <a:pt x="92173" y="57422"/>
                  </a:cubicBezTo>
                  <a:cubicBezTo>
                    <a:pt x="89527" y="56364"/>
                    <a:pt x="120748" y="41547"/>
                    <a:pt x="120748" y="32022"/>
                  </a:cubicBezTo>
                  <a:cubicBezTo>
                    <a:pt x="120748" y="22497"/>
                    <a:pt x="107519" y="-2903"/>
                    <a:pt x="92173" y="272"/>
                  </a:cubicBezTo>
                  <a:cubicBezTo>
                    <a:pt x="76827" y="3447"/>
                    <a:pt x="2744" y="52660"/>
                    <a:pt x="98" y="574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 17">
              <a:extLst>
                <a:ext uri="{FF2B5EF4-FFF2-40B4-BE49-F238E27FC236}">
                  <a16:creationId xmlns:a16="http://schemas.microsoft.com/office/drawing/2014/main" id="{D77DB265-CEFF-51C4-FBCD-E2365E8EC8E2}"/>
                </a:ext>
              </a:extLst>
            </p:cNvPr>
            <p:cNvSpPr/>
            <p:nvPr/>
          </p:nvSpPr>
          <p:spPr>
            <a:xfrm>
              <a:off x="4660875" y="5794279"/>
              <a:ext cx="168304" cy="23114"/>
            </a:xfrm>
            <a:custGeom>
              <a:avLst/>
              <a:gdLst>
                <a:gd name="connsiteX0" fmla="*/ 25 w 168304"/>
                <a:gd name="connsiteY0" fmla="*/ 22321 h 23114"/>
                <a:gd name="connsiteX1" fmla="*/ 95275 w 168304"/>
                <a:gd name="connsiteY1" fmla="*/ 22321 h 23114"/>
                <a:gd name="connsiteX2" fmla="*/ 168300 w 168304"/>
                <a:gd name="connsiteY2" fmla="*/ 15971 h 23114"/>
                <a:gd name="connsiteX3" fmla="*/ 92100 w 168304"/>
                <a:gd name="connsiteY3" fmla="*/ 96 h 23114"/>
                <a:gd name="connsiteX4" fmla="*/ 123850 w 168304"/>
                <a:gd name="connsiteY4" fmla="*/ 9621 h 23114"/>
                <a:gd name="connsiteX5" fmla="*/ 85750 w 168304"/>
                <a:gd name="connsiteY5" fmla="*/ 15971 h 23114"/>
                <a:gd name="connsiteX6" fmla="*/ 25 w 168304"/>
                <a:gd name="connsiteY6" fmla="*/ 22321 h 23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8304" h="23114">
                  <a:moveTo>
                    <a:pt x="25" y="22321"/>
                  </a:moveTo>
                  <a:cubicBezTo>
                    <a:pt x="1613" y="23379"/>
                    <a:pt x="67229" y="23379"/>
                    <a:pt x="95275" y="22321"/>
                  </a:cubicBezTo>
                  <a:cubicBezTo>
                    <a:pt x="123321" y="21263"/>
                    <a:pt x="168829" y="19675"/>
                    <a:pt x="168300" y="15971"/>
                  </a:cubicBezTo>
                  <a:cubicBezTo>
                    <a:pt x="167771" y="12267"/>
                    <a:pt x="99508" y="1154"/>
                    <a:pt x="92100" y="96"/>
                  </a:cubicBezTo>
                  <a:cubicBezTo>
                    <a:pt x="84692" y="-962"/>
                    <a:pt x="124908" y="6975"/>
                    <a:pt x="123850" y="9621"/>
                  </a:cubicBezTo>
                  <a:cubicBezTo>
                    <a:pt x="122792" y="12267"/>
                    <a:pt x="100037" y="14913"/>
                    <a:pt x="85750" y="15971"/>
                  </a:cubicBezTo>
                  <a:cubicBezTo>
                    <a:pt x="71463" y="17029"/>
                    <a:pt x="-1563" y="21263"/>
                    <a:pt x="25" y="223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 18">
              <a:extLst>
                <a:ext uri="{FF2B5EF4-FFF2-40B4-BE49-F238E27FC236}">
                  <a16:creationId xmlns:a16="http://schemas.microsoft.com/office/drawing/2014/main" id="{7F0A02E7-13CB-06F9-960E-7483AE520895}"/>
                </a:ext>
              </a:extLst>
            </p:cNvPr>
            <p:cNvSpPr/>
            <p:nvPr/>
          </p:nvSpPr>
          <p:spPr>
            <a:xfrm>
              <a:off x="4635291" y="5638797"/>
              <a:ext cx="130454" cy="184153"/>
            </a:xfrm>
            <a:custGeom>
              <a:avLst/>
              <a:gdLst>
                <a:gd name="connsiteX0" fmla="*/ 130384 w 130454"/>
                <a:gd name="connsiteY0" fmla="*/ 3 h 184153"/>
                <a:gd name="connsiteX1" fmla="*/ 41484 w 130454"/>
                <a:gd name="connsiteY1" fmla="*/ 73028 h 184153"/>
                <a:gd name="connsiteX2" fmla="*/ 16084 w 130454"/>
                <a:gd name="connsiteY2" fmla="*/ 114303 h 184153"/>
                <a:gd name="connsiteX3" fmla="*/ 209 w 130454"/>
                <a:gd name="connsiteY3" fmla="*/ 184153 h 184153"/>
                <a:gd name="connsiteX4" fmla="*/ 6559 w 130454"/>
                <a:gd name="connsiteY4" fmla="*/ 114303 h 184153"/>
                <a:gd name="connsiteX5" fmla="*/ 3384 w 130454"/>
                <a:gd name="connsiteY5" fmla="*/ 95253 h 184153"/>
                <a:gd name="connsiteX6" fmla="*/ 51009 w 130454"/>
                <a:gd name="connsiteY6" fmla="*/ 50803 h 184153"/>
                <a:gd name="connsiteX7" fmla="*/ 25609 w 130454"/>
                <a:gd name="connsiteY7" fmla="*/ 69853 h 184153"/>
                <a:gd name="connsiteX8" fmla="*/ 130384 w 130454"/>
                <a:gd name="connsiteY8" fmla="*/ 3 h 184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0454" h="184153">
                  <a:moveTo>
                    <a:pt x="130384" y="3"/>
                  </a:moveTo>
                  <a:cubicBezTo>
                    <a:pt x="133030" y="532"/>
                    <a:pt x="60534" y="53978"/>
                    <a:pt x="41484" y="73028"/>
                  </a:cubicBezTo>
                  <a:cubicBezTo>
                    <a:pt x="22434" y="92078"/>
                    <a:pt x="22963" y="95782"/>
                    <a:pt x="16084" y="114303"/>
                  </a:cubicBezTo>
                  <a:cubicBezTo>
                    <a:pt x="9205" y="132824"/>
                    <a:pt x="1796" y="184153"/>
                    <a:pt x="209" y="184153"/>
                  </a:cubicBezTo>
                  <a:cubicBezTo>
                    <a:pt x="-1378" y="184153"/>
                    <a:pt x="6559" y="114303"/>
                    <a:pt x="6559" y="114303"/>
                  </a:cubicBezTo>
                  <a:cubicBezTo>
                    <a:pt x="7088" y="99486"/>
                    <a:pt x="-4024" y="105836"/>
                    <a:pt x="3384" y="95253"/>
                  </a:cubicBezTo>
                  <a:cubicBezTo>
                    <a:pt x="10792" y="84670"/>
                    <a:pt x="47305" y="55036"/>
                    <a:pt x="51009" y="50803"/>
                  </a:cubicBezTo>
                  <a:cubicBezTo>
                    <a:pt x="54713" y="46570"/>
                    <a:pt x="17142" y="75145"/>
                    <a:pt x="25609" y="69853"/>
                  </a:cubicBezTo>
                  <a:cubicBezTo>
                    <a:pt x="34076" y="64561"/>
                    <a:pt x="127738" y="-526"/>
                    <a:pt x="130384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 19">
              <a:extLst>
                <a:ext uri="{FF2B5EF4-FFF2-40B4-BE49-F238E27FC236}">
                  <a16:creationId xmlns:a16="http://schemas.microsoft.com/office/drawing/2014/main" id="{F2DF3F5C-D42B-50F6-1EF5-F31462F43063}"/>
                </a:ext>
              </a:extLst>
            </p:cNvPr>
            <p:cNvSpPr/>
            <p:nvPr/>
          </p:nvSpPr>
          <p:spPr>
            <a:xfrm>
              <a:off x="4841793" y="5771437"/>
              <a:ext cx="391809" cy="115020"/>
            </a:xfrm>
            <a:custGeom>
              <a:avLst/>
              <a:gdLst>
                <a:gd name="connsiteX0" fmla="*/ 82 w 391809"/>
                <a:gd name="connsiteY0" fmla="*/ 115013 h 115020"/>
                <a:gd name="connsiteX1" fmla="*/ 235032 w 391809"/>
                <a:gd name="connsiteY1" fmla="*/ 70563 h 115020"/>
                <a:gd name="connsiteX2" fmla="*/ 390607 w 391809"/>
                <a:gd name="connsiteY2" fmla="*/ 713 h 115020"/>
                <a:gd name="connsiteX3" fmla="*/ 311232 w 391809"/>
                <a:gd name="connsiteY3" fmla="*/ 32463 h 115020"/>
                <a:gd name="connsiteX4" fmla="*/ 209632 w 391809"/>
                <a:gd name="connsiteY4" fmla="*/ 73738 h 115020"/>
                <a:gd name="connsiteX5" fmla="*/ 82 w 391809"/>
                <a:gd name="connsiteY5" fmla="*/ 115013 h 115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1809" h="115020">
                  <a:moveTo>
                    <a:pt x="82" y="115013"/>
                  </a:moveTo>
                  <a:cubicBezTo>
                    <a:pt x="4315" y="114484"/>
                    <a:pt x="169944" y="89613"/>
                    <a:pt x="235032" y="70563"/>
                  </a:cubicBezTo>
                  <a:cubicBezTo>
                    <a:pt x="300120" y="51513"/>
                    <a:pt x="377907" y="7063"/>
                    <a:pt x="390607" y="713"/>
                  </a:cubicBezTo>
                  <a:cubicBezTo>
                    <a:pt x="403307" y="-5637"/>
                    <a:pt x="311232" y="32463"/>
                    <a:pt x="311232" y="32463"/>
                  </a:cubicBezTo>
                  <a:cubicBezTo>
                    <a:pt x="281070" y="44634"/>
                    <a:pt x="264136" y="59980"/>
                    <a:pt x="209632" y="73738"/>
                  </a:cubicBezTo>
                  <a:cubicBezTo>
                    <a:pt x="155128" y="87496"/>
                    <a:pt x="-4151" y="115542"/>
                    <a:pt x="82" y="1150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 20">
              <a:extLst>
                <a:ext uri="{FF2B5EF4-FFF2-40B4-BE49-F238E27FC236}">
                  <a16:creationId xmlns:a16="http://schemas.microsoft.com/office/drawing/2014/main" id="{BB74EE77-E32F-C812-AC04-F11705726B92}"/>
                </a:ext>
              </a:extLst>
            </p:cNvPr>
            <p:cNvSpPr/>
            <p:nvPr/>
          </p:nvSpPr>
          <p:spPr>
            <a:xfrm>
              <a:off x="5003627" y="5565423"/>
              <a:ext cx="391111" cy="162278"/>
            </a:xfrm>
            <a:custGeom>
              <a:avLst/>
              <a:gdLst>
                <a:gd name="connsiteX0" fmla="*/ 173 w 391111"/>
                <a:gd name="connsiteY0" fmla="*/ 352 h 162278"/>
                <a:gd name="connsiteX1" fmla="*/ 152573 w 391111"/>
                <a:gd name="connsiteY1" fmla="*/ 47977 h 162278"/>
                <a:gd name="connsiteX2" fmla="*/ 244648 w 391111"/>
                <a:gd name="connsiteY2" fmla="*/ 101952 h 162278"/>
                <a:gd name="connsiteX3" fmla="*/ 289098 w 391111"/>
                <a:gd name="connsiteY3" fmla="*/ 101952 h 162278"/>
                <a:gd name="connsiteX4" fmla="*/ 276398 w 391111"/>
                <a:gd name="connsiteY4" fmla="*/ 63852 h 162278"/>
                <a:gd name="connsiteX5" fmla="*/ 324023 w 391111"/>
                <a:gd name="connsiteY5" fmla="*/ 146402 h 162278"/>
                <a:gd name="connsiteX6" fmla="*/ 390698 w 391111"/>
                <a:gd name="connsiteY6" fmla="*/ 162277 h 162278"/>
                <a:gd name="connsiteX7" fmla="*/ 346248 w 391111"/>
                <a:gd name="connsiteY7" fmla="*/ 146402 h 162278"/>
                <a:gd name="connsiteX8" fmla="*/ 231948 w 391111"/>
                <a:gd name="connsiteY8" fmla="*/ 136877 h 162278"/>
                <a:gd name="connsiteX9" fmla="*/ 266873 w 391111"/>
                <a:gd name="connsiteY9" fmla="*/ 127352 h 162278"/>
                <a:gd name="connsiteX10" fmla="*/ 216073 w 391111"/>
                <a:gd name="connsiteY10" fmla="*/ 105127 h 162278"/>
                <a:gd name="connsiteX11" fmla="*/ 184323 w 391111"/>
                <a:gd name="connsiteY11" fmla="*/ 73377 h 162278"/>
                <a:gd name="connsiteX12" fmla="*/ 173 w 391111"/>
                <a:gd name="connsiteY12" fmla="*/ 352 h 162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1111" h="162278">
                  <a:moveTo>
                    <a:pt x="173" y="352"/>
                  </a:moveTo>
                  <a:cubicBezTo>
                    <a:pt x="-5119" y="-3881"/>
                    <a:pt x="111827" y="31044"/>
                    <a:pt x="152573" y="47977"/>
                  </a:cubicBezTo>
                  <a:cubicBezTo>
                    <a:pt x="193319" y="64910"/>
                    <a:pt x="221894" y="92956"/>
                    <a:pt x="244648" y="101952"/>
                  </a:cubicBezTo>
                  <a:cubicBezTo>
                    <a:pt x="267402" y="110948"/>
                    <a:pt x="283806" y="108302"/>
                    <a:pt x="289098" y="101952"/>
                  </a:cubicBezTo>
                  <a:cubicBezTo>
                    <a:pt x="294390" y="95602"/>
                    <a:pt x="270577" y="56444"/>
                    <a:pt x="276398" y="63852"/>
                  </a:cubicBezTo>
                  <a:cubicBezTo>
                    <a:pt x="282219" y="71260"/>
                    <a:pt x="304973" y="129998"/>
                    <a:pt x="324023" y="146402"/>
                  </a:cubicBezTo>
                  <a:cubicBezTo>
                    <a:pt x="343073" y="162806"/>
                    <a:pt x="386994" y="162277"/>
                    <a:pt x="390698" y="162277"/>
                  </a:cubicBezTo>
                  <a:cubicBezTo>
                    <a:pt x="394402" y="162277"/>
                    <a:pt x="372706" y="150635"/>
                    <a:pt x="346248" y="146402"/>
                  </a:cubicBezTo>
                  <a:cubicBezTo>
                    <a:pt x="319790" y="142169"/>
                    <a:pt x="245177" y="140052"/>
                    <a:pt x="231948" y="136877"/>
                  </a:cubicBezTo>
                  <a:cubicBezTo>
                    <a:pt x="218719" y="133702"/>
                    <a:pt x="269519" y="132644"/>
                    <a:pt x="266873" y="127352"/>
                  </a:cubicBezTo>
                  <a:cubicBezTo>
                    <a:pt x="264227" y="122060"/>
                    <a:pt x="229831" y="114123"/>
                    <a:pt x="216073" y="105127"/>
                  </a:cubicBezTo>
                  <a:cubicBezTo>
                    <a:pt x="202315" y="96131"/>
                    <a:pt x="216602" y="87665"/>
                    <a:pt x="184323" y="73377"/>
                  </a:cubicBezTo>
                  <a:cubicBezTo>
                    <a:pt x="152044" y="59090"/>
                    <a:pt x="5465" y="4585"/>
                    <a:pt x="173" y="3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 21">
              <a:extLst>
                <a:ext uri="{FF2B5EF4-FFF2-40B4-BE49-F238E27FC236}">
                  <a16:creationId xmlns:a16="http://schemas.microsoft.com/office/drawing/2014/main" id="{7E745BB7-848B-6587-70BF-D511B371A1D7}"/>
                </a:ext>
              </a:extLst>
            </p:cNvPr>
            <p:cNvSpPr/>
            <p:nvPr/>
          </p:nvSpPr>
          <p:spPr>
            <a:xfrm>
              <a:off x="5197415" y="5632310"/>
              <a:ext cx="73085" cy="160253"/>
            </a:xfrm>
            <a:custGeom>
              <a:avLst/>
              <a:gdLst>
                <a:gd name="connsiteX0" fmla="*/ 60 w 73085"/>
                <a:gd name="connsiteY0" fmla="*/ 140 h 160253"/>
                <a:gd name="connsiteX1" fmla="*/ 60385 w 73085"/>
                <a:gd name="connsiteY1" fmla="*/ 69990 h 160253"/>
                <a:gd name="connsiteX2" fmla="*/ 50860 w 73085"/>
                <a:gd name="connsiteY2" fmla="*/ 130315 h 160253"/>
                <a:gd name="connsiteX3" fmla="*/ 31810 w 73085"/>
                <a:gd name="connsiteY3" fmla="*/ 158890 h 160253"/>
                <a:gd name="connsiteX4" fmla="*/ 73085 w 73085"/>
                <a:gd name="connsiteY4" fmla="*/ 89040 h 160253"/>
                <a:gd name="connsiteX5" fmla="*/ 60 w 73085"/>
                <a:gd name="connsiteY5" fmla="*/ 140 h 160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085" h="160253">
                  <a:moveTo>
                    <a:pt x="60" y="140"/>
                  </a:moveTo>
                  <a:cubicBezTo>
                    <a:pt x="-2057" y="-3035"/>
                    <a:pt x="51918" y="48294"/>
                    <a:pt x="60385" y="69990"/>
                  </a:cubicBezTo>
                  <a:cubicBezTo>
                    <a:pt x="68852" y="91686"/>
                    <a:pt x="55623" y="115498"/>
                    <a:pt x="50860" y="130315"/>
                  </a:cubicBezTo>
                  <a:cubicBezTo>
                    <a:pt x="46097" y="145132"/>
                    <a:pt x="28106" y="165769"/>
                    <a:pt x="31810" y="158890"/>
                  </a:cubicBezTo>
                  <a:cubicBezTo>
                    <a:pt x="35514" y="152011"/>
                    <a:pt x="73085" y="111265"/>
                    <a:pt x="73085" y="89040"/>
                  </a:cubicBezTo>
                  <a:cubicBezTo>
                    <a:pt x="73085" y="66815"/>
                    <a:pt x="2177" y="3315"/>
                    <a:pt x="60" y="1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 22">
              <a:extLst>
                <a:ext uri="{FF2B5EF4-FFF2-40B4-BE49-F238E27FC236}">
                  <a16:creationId xmlns:a16="http://schemas.microsoft.com/office/drawing/2014/main" id="{A1F397FA-ADAE-D2C5-50DC-4E02D8E89FB2}"/>
                </a:ext>
              </a:extLst>
            </p:cNvPr>
            <p:cNvSpPr/>
            <p:nvPr/>
          </p:nvSpPr>
          <p:spPr>
            <a:xfrm>
              <a:off x="4789568" y="5774819"/>
              <a:ext cx="538657" cy="152919"/>
            </a:xfrm>
            <a:custGeom>
              <a:avLst/>
              <a:gdLst>
                <a:gd name="connsiteX0" fmla="*/ 1507 w 538657"/>
                <a:gd name="connsiteY0" fmla="*/ 143381 h 152919"/>
                <a:gd name="connsiteX1" fmla="*/ 312657 w 538657"/>
                <a:gd name="connsiteY1" fmla="*/ 143381 h 152919"/>
                <a:gd name="connsiteX2" fmla="*/ 265032 w 538657"/>
                <a:gd name="connsiteY2" fmla="*/ 149731 h 152919"/>
                <a:gd name="connsiteX3" fmla="*/ 382507 w 538657"/>
                <a:gd name="connsiteY3" fmla="*/ 108456 h 152919"/>
                <a:gd name="connsiteX4" fmla="*/ 538082 w 538657"/>
                <a:gd name="connsiteY4" fmla="*/ 506 h 152919"/>
                <a:gd name="connsiteX5" fmla="*/ 433307 w 538657"/>
                <a:gd name="connsiteY5" fmla="*/ 70356 h 152919"/>
                <a:gd name="connsiteX6" fmla="*/ 382507 w 538657"/>
                <a:gd name="connsiteY6" fmla="*/ 127506 h 152919"/>
                <a:gd name="connsiteX7" fmla="*/ 388857 w 538657"/>
                <a:gd name="connsiteY7" fmla="*/ 102106 h 152919"/>
                <a:gd name="connsiteX8" fmla="*/ 312657 w 538657"/>
                <a:gd name="connsiteY8" fmla="*/ 124331 h 152919"/>
                <a:gd name="connsiteX9" fmla="*/ 325357 w 538657"/>
                <a:gd name="connsiteY9" fmla="*/ 111631 h 152919"/>
                <a:gd name="connsiteX10" fmla="*/ 249157 w 538657"/>
                <a:gd name="connsiteY10" fmla="*/ 133856 h 152919"/>
                <a:gd name="connsiteX11" fmla="*/ 163432 w 538657"/>
                <a:gd name="connsiteY11" fmla="*/ 152906 h 152919"/>
                <a:gd name="connsiteX12" fmla="*/ 192007 w 538657"/>
                <a:gd name="connsiteY12" fmla="*/ 137031 h 152919"/>
                <a:gd name="connsiteX13" fmla="*/ 1507 w 538657"/>
                <a:gd name="connsiteY13" fmla="*/ 143381 h 152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38657" h="152919">
                  <a:moveTo>
                    <a:pt x="1507" y="143381"/>
                  </a:moveTo>
                  <a:cubicBezTo>
                    <a:pt x="21615" y="144439"/>
                    <a:pt x="268736" y="142323"/>
                    <a:pt x="312657" y="143381"/>
                  </a:cubicBezTo>
                  <a:cubicBezTo>
                    <a:pt x="356578" y="144439"/>
                    <a:pt x="253390" y="155552"/>
                    <a:pt x="265032" y="149731"/>
                  </a:cubicBezTo>
                  <a:cubicBezTo>
                    <a:pt x="276674" y="143910"/>
                    <a:pt x="336999" y="133327"/>
                    <a:pt x="382507" y="108456"/>
                  </a:cubicBezTo>
                  <a:cubicBezTo>
                    <a:pt x="428015" y="83585"/>
                    <a:pt x="529615" y="6856"/>
                    <a:pt x="538082" y="506"/>
                  </a:cubicBezTo>
                  <a:cubicBezTo>
                    <a:pt x="546549" y="-5844"/>
                    <a:pt x="459236" y="49189"/>
                    <a:pt x="433307" y="70356"/>
                  </a:cubicBezTo>
                  <a:cubicBezTo>
                    <a:pt x="407378" y="91523"/>
                    <a:pt x="389915" y="122214"/>
                    <a:pt x="382507" y="127506"/>
                  </a:cubicBezTo>
                  <a:cubicBezTo>
                    <a:pt x="375099" y="132798"/>
                    <a:pt x="400499" y="102635"/>
                    <a:pt x="388857" y="102106"/>
                  </a:cubicBezTo>
                  <a:cubicBezTo>
                    <a:pt x="377215" y="101577"/>
                    <a:pt x="323240" y="122743"/>
                    <a:pt x="312657" y="124331"/>
                  </a:cubicBezTo>
                  <a:cubicBezTo>
                    <a:pt x="302074" y="125918"/>
                    <a:pt x="335940" y="110043"/>
                    <a:pt x="325357" y="111631"/>
                  </a:cubicBezTo>
                  <a:cubicBezTo>
                    <a:pt x="314774" y="113218"/>
                    <a:pt x="276144" y="126977"/>
                    <a:pt x="249157" y="133856"/>
                  </a:cubicBezTo>
                  <a:cubicBezTo>
                    <a:pt x="222170" y="140735"/>
                    <a:pt x="172957" y="152377"/>
                    <a:pt x="163432" y="152906"/>
                  </a:cubicBezTo>
                  <a:cubicBezTo>
                    <a:pt x="153907" y="153435"/>
                    <a:pt x="215290" y="138618"/>
                    <a:pt x="192007" y="137031"/>
                  </a:cubicBezTo>
                  <a:cubicBezTo>
                    <a:pt x="168724" y="135443"/>
                    <a:pt x="-18601" y="142323"/>
                    <a:pt x="1507" y="1433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 24">
              <a:extLst>
                <a:ext uri="{FF2B5EF4-FFF2-40B4-BE49-F238E27FC236}">
                  <a16:creationId xmlns:a16="http://schemas.microsoft.com/office/drawing/2014/main" id="{A26476AD-B6BE-662C-94AC-2FB19BF740B0}"/>
                </a:ext>
              </a:extLst>
            </p:cNvPr>
            <p:cNvSpPr/>
            <p:nvPr/>
          </p:nvSpPr>
          <p:spPr>
            <a:xfrm>
              <a:off x="4907833" y="5133027"/>
              <a:ext cx="182891" cy="84446"/>
            </a:xfrm>
            <a:custGeom>
              <a:avLst/>
              <a:gdLst>
                <a:gd name="connsiteX0" fmla="*/ 717 w 182891"/>
                <a:gd name="connsiteY0" fmla="*/ 83498 h 84446"/>
                <a:gd name="connsiteX1" fmla="*/ 178517 w 182891"/>
                <a:gd name="connsiteY1" fmla="*/ 948 h 84446"/>
                <a:gd name="connsiteX2" fmla="*/ 118192 w 182891"/>
                <a:gd name="connsiteY2" fmla="*/ 42223 h 84446"/>
                <a:gd name="connsiteX3" fmla="*/ 717 w 182891"/>
                <a:gd name="connsiteY3" fmla="*/ 83498 h 84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91" h="84446">
                  <a:moveTo>
                    <a:pt x="717" y="83498"/>
                  </a:moveTo>
                  <a:cubicBezTo>
                    <a:pt x="10771" y="76619"/>
                    <a:pt x="158938" y="7827"/>
                    <a:pt x="178517" y="948"/>
                  </a:cubicBezTo>
                  <a:cubicBezTo>
                    <a:pt x="198096" y="-5931"/>
                    <a:pt x="147296" y="26348"/>
                    <a:pt x="118192" y="42223"/>
                  </a:cubicBezTo>
                  <a:cubicBezTo>
                    <a:pt x="89088" y="58098"/>
                    <a:pt x="-9337" y="90377"/>
                    <a:pt x="717" y="834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 25">
              <a:extLst>
                <a:ext uri="{FF2B5EF4-FFF2-40B4-BE49-F238E27FC236}">
                  <a16:creationId xmlns:a16="http://schemas.microsoft.com/office/drawing/2014/main" id="{246FE6F8-7824-2277-74B8-EE022940B646}"/>
                </a:ext>
              </a:extLst>
            </p:cNvPr>
            <p:cNvSpPr/>
            <p:nvPr/>
          </p:nvSpPr>
          <p:spPr>
            <a:xfrm>
              <a:off x="4959249" y="5143021"/>
              <a:ext cx="376634" cy="124748"/>
            </a:xfrm>
            <a:custGeom>
              <a:avLst/>
              <a:gdLst>
                <a:gd name="connsiteX0" fmla="*/ 101 w 376634"/>
                <a:gd name="connsiteY0" fmla="*/ 83029 h 124748"/>
                <a:gd name="connsiteX1" fmla="*/ 146151 w 376634"/>
                <a:gd name="connsiteY1" fmla="*/ 29054 h 124748"/>
                <a:gd name="connsiteX2" fmla="*/ 127101 w 376634"/>
                <a:gd name="connsiteY2" fmla="*/ 479 h 124748"/>
                <a:gd name="connsiteX3" fmla="*/ 222351 w 376634"/>
                <a:gd name="connsiteY3" fmla="*/ 51279 h 124748"/>
                <a:gd name="connsiteX4" fmla="*/ 222351 w 376634"/>
                <a:gd name="connsiteY4" fmla="*/ 41754 h 124748"/>
                <a:gd name="connsiteX5" fmla="*/ 276326 w 376634"/>
                <a:gd name="connsiteY5" fmla="*/ 89379 h 124748"/>
                <a:gd name="connsiteX6" fmla="*/ 374751 w 376634"/>
                <a:gd name="connsiteY6" fmla="*/ 124304 h 124748"/>
                <a:gd name="connsiteX7" fmla="*/ 333476 w 376634"/>
                <a:gd name="connsiteY7" fmla="*/ 105254 h 124748"/>
                <a:gd name="connsiteX8" fmla="*/ 241401 w 376634"/>
                <a:gd name="connsiteY8" fmla="*/ 51279 h 124748"/>
                <a:gd name="connsiteX9" fmla="*/ 171551 w 376634"/>
                <a:gd name="connsiteY9" fmla="*/ 16354 h 124748"/>
                <a:gd name="connsiteX10" fmla="*/ 101 w 376634"/>
                <a:gd name="connsiteY10" fmla="*/ 83029 h 124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6634" h="124748">
                  <a:moveTo>
                    <a:pt x="101" y="83029"/>
                  </a:moveTo>
                  <a:cubicBezTo>
                    <a:pt x="-4132" y="85146"/>
                    <a:pt x="124984" y="42812"/>
                    <a:pt x="146151" y="29054"/>
                  </a:cubicBezTo>
                  <a:cubicBezTo>
                    <a:pt x="167318" y="15296"/>
                    <a:pt x="114401" y="-3225"/>
                    <a:pt x="127101" y="479"/>
                  </a:cubicBezTo>
                  <a:cubicBezTo>
                    <a:pt x="139801" y="4183"/>
                    <a:pt x="222351" y="51279"/>
                    <a:pt x="222351" y="51279"/>
                  </a:cubicBezTo>
                  <a:cubicBezTo>
                    <a:pt x="238226" y="58158"/>
                    <a:pt x="213355" y="35404"/>
                    <a:pt x="222351" y="41754"/>
                  </a:cubicBezTo>
                  <a:cubicBezTo>
                    <a:pt x="231347" y="48104"/>
                    <a:pt x="250926" y="75621"/>
                    <a:pt x="276326" y="89379"/>
                  </a:cubicBezTo>
                  <a:cubicBezTo>
                    <a:pt x="301726" y="103137"/>
                    <a:pt x="365226" y="121658"/>
                    <a:pt x="374751" y="124304"/>
                  </a:cubicBezTo>
                  <a:cubicBezTo>
                    <a:pt x="384276" y="126950"/>
                    <a:pt x="355701" y="117425"/>
                    <a:pt x="333476" y="105254"/>
                  </a:cubicBezTo>
                  <a:cubicBezTo>
                    <a:pt x="311251" y="93083"/>
                    <a:pt x="268389" y="66096"/>
                    <a:pt x="241401" y="51279"/>
                  </a:cubicBezTo>
                  <a:cubicBezTo>
                    <a:pt x="214413" y="36462"/>
                    <a:pt x="205947" y="14237"/>
                    <a:pt x="171551" y="16354"/>
                  </a:cubicBezTo>
                  <a:cubicBezTo>
                    <a:pt x="137155" y="18471"/>
                    <a:pt x="4334" y="80912"/>
                    <a:pt x="101" y="830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 26">
              <a:extLst>
                <a:ext uri="{FF2B5EF4-FFF2-40B4-BE49-F238E27FC236}">
                  <a16:creationId xmlns:a16="http://schemas.microsoft.com/office/drawing/2014/main" id="{0328A33F-5088-C335-110C-EB5A880B792D}"/>
                </a:ext>
              </a:extLst>
            </p:cNvPr>
            <p:cNvSpPr/>
            <p:nvPr/>
          </p:nvSpPr>
          <p:spPr>
            <a:xfrm>
              <a:off x="4918052" y="5219617"/>
              <a:ext cx="454251" cy="108437"/>
            </a:xfrm>
            <a:custGeom>
              <a:avLst/>
              <a:gdLst>
                <a:gd name="connsiteX0" fmla="*/ 23 w 454251"/>
                <a:gd name="connsiteY0" fmla="*/ 108033 h 108437"/>
                <a:gd name="connsiteX1" fmla="*/ 155598 w 454251"/>
                <a:gd name="connsiteY1" fmla="*/ 73108 h 108437"/>
                <a:gd name="connsiteX2" fmla="*/ 107973 w 454251"/>
                <a:gd name="connsiteY2" fmla="*/ 54058 h 108437"/>
                <a:gd name="connsiteX3" fmla="*/ 260373 w 454251"/>
                <a:gd name="connsiteY3" fmla="*/ 66758 h 108437"/>
                <a:gd name="connsiteX4" fmla="*/ 184173 w 454251"/>
                <a:gd name="connsiteY4" fmla="*/ 95333 h 108437"/>
                <a:gd name="connsiteX5" fmla="*/ 307998 w 454251"/>
                <a:gd name="connsiteY5" fmla="*/ 63583 h 108437"/>
                <a:gd name="connsiteX6" fmla="*/ 349273 w 454251"/>
                <a:gd name="connsiteY6" fmla="*/ 57233 h 108437"/>
                <a:gd name="connsiteX7" fmla="*/ 454048 w 454251"/>
                <a:gd name="connsiteY7" fmla="*/ 79458 h 108437"/>
                <a:gd name="connsiteX8" fmla="*/ 371498 w 454251"/>
                <a:gd name="connsiteY8" fmla="*/ 57233 h 108437"/>
                <a:gd name="connsiteX9" fmla="*/ 222273 w 454251"/>
                <a:gd name="connsiteY9" fmla="*/ 83 h 108437"/>
                <a:gd name="connsiteX10" fmla="*/ 301648 w 454251"/>
                <a:gd name="connsiteY10" fmla="*/ 44533 h 108437"/>
                <a:gd name="connsiteX11" fmla="*/ 212748 w 454251"/>
                <a:gd name="connsiteY11" fmla="*/ 47708 h 108437"/>
                <a:gd name="connsiteX12" fmla="*/ 168298 w 454251"/>
                <a:gd name="connsiteY12" fmla="*/ 47708 h 108437"/>
                <a:gd name="connsiteX13" fmla="*/ 23 w 454251"/>
                <a:gd name="connsiteY13" fmla="*/ 108033 h 108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54251" h="108437">
                  <a:moveTo>
                    <a:pt x="23" y="108033"/>
                  </a:moveTo>
                  <a:cubicBezTo>
                    <a:pt x="-2094" y="112266"/>
                    <a:pt x="137606" y="82104"/>
                    <a:pt x="155598" y="73108"/>
                  </a:cubicBezTo>
                  <a:cubicBezTo>
                    <a:pt x="173590" y="64112"/>
                    <a:pt x="90511" y="55116"/>
                    <a:pt x="107973" y="54058"/>
                  </a:cubicBezTo>
                  <a:cubicBezTo>
                    <a:pt x="125435" y="53000"/>
                    <a:pt x="247673" y="59879"/>
                    <a:pt x="260373" y="66758"/>
                  </a:cubicBezTo>
                  <a:cubicBezTo>
                    <a:pt x="273073" y="73637"/>
                    <a:pt x="176236" y="95862"/>
                    <a:pt x="184173" y="95333"/>
                  </a:cubicBezTo>
                  <a:cubicBezTo>
                    <a:pt x="192111" y="94804"/>
                    <a:pt x="280481" y="69933"/>
                    <a:pt x="307998" y="63583"/>
                  </a:cubicBezTo>
                  <a:cubicBezTo>
                    <a:pt x="335515" y="57233"/>
                    <a:pt x="324931" y="54587"/>
                    <a:pt x="349273" y="57233"/>
                  </a:cubicBezTo>
                  <a:cubicBezTo>
                    <a:pt x="373615" y="59879"/>
                    <a:pt x="450344" y="79458"/>
                    <a:pt x="454048" y="79458"/>
                  </a:cubicBezTo>
                  <a:cubicBezTo>
                    <a:pt x="457752" y="79458"/>
                    <a:pt x="410127" y="70462"/>
                    <a:pt x="371498" y="57233"/>
                  </a:cubicBezTo>
                  <a:cubicBezTo>
                    <a:pt x="332869" y="44004"/>
                    <a:pt x="233915" y="2200"/>
                    <a:pt x="222273" y="83"/>
                  </a:cubicBezTo>
                  <a:cubicBezTo>
                    <a:pt x="210631" y="-2034"/>
                    <a:pt x="303236" y="36595"/>
                    <a:pt x="301648" y="44533"/>
                  </a:cubicBezTo>
                  <a:cubicBezTo>
                    <a:pt x="300060" y="52471"/>
                    <a:pt x="234973" y="47179"/>
                    <a:pt x="212748" y="47708"/>
                  </a:cubicBezTo>
                  <a:cubicBezTo>
                    <a:pt x="190523" y="48237"/>
                    <a:pt x="198460" y="38183"/>
                    <a:pt x="168298" y="47708"/>
                  </a:cubicBezTo>
                  <a:cubicBezTo>
                    <a:pt x="138136" y="57233"/>
                    <a:pt x="2140" y="103800"/>
                    <a:pt x="23" y="1080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 27">
              <a:extLst>
                <a:ext uri="{FF2B5EF4-FFF2-40B4-BE49-F238E27FC236}">
                  <a16:creationId xmlns:a16="http://schemas.microsoft.com/office/drawing/2014/main" id="{A7352D74-BB0F-5BE4-8E55-98D1AE5773EB}"/>
                </a:ext>
              </a:extLst>
            </p:cNvPr>
            <p:cNvSpPr/>
            <p:nvPr/>
          </p:nvSpPr>
          <p:spPr>
            <a:xfrm>
              <a:off x="4562475" y="5280070"/>
              <a:ext cx="476294" cy="193630"/>
            </a:xfrm>
            <a:custGeom>
              <a:avLst/>
              <a:gdLst>
                <a:gd name="connsiteX0" fmla="*/ 0 w 476294"/>
                <a:gd name="connsiteY0" fmla="*/ 193630 h 193630"/>
                <a:gd name="connsiteX1" fmla="*/ 428625 w 476294"/>
                <a:gd name="connsiteY1" fmla="*/ 3130 h 193630"/>
                <a:gd name="connsiteX2" fmla="*/ 304800 w 476294"/>
                <a:gd name="connsiteY2" fmla="*/ 72980 h 193630"/>
                <a:gd name="connsiteX3" fmla="*/ 476250 w 476294"/>
                <a:gd name="connsiteY3" fmla="*/ 44405 h 193630"/>
                <a:gd name="connsiteX4" fmla="*/ 320675 w 476294"/>
                <a:gd name="connsiteY4" fmla="*/ 66630 h 193630"/>
                <a:gd name="connsiteX5" fmla="*/ 225425 w 476294"/>
                <a:gd name="connsiteY5" fmla="*/ 92030 h 193630"/>
                <a:gd name="connsiteX6" fmla="*/ 0 w 476294"/>
                <a:gd name="connsiteY6" fmla="*/ 193630 h 193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6294" h="193630">
                  <a:moveTo>
                    <a:pt x="0" y="193630"/>
                  </a:moveTo>
                  <a:lnTo>
                    <a:pt x="428625" y="3130"/>
                  </a:lnTo>
                  <a:cubicBezTo>
                    <a:pt x="479425" y="-16978"/>
                    <a:pt x="296862" y="66101"/>
                    <a:pt x="304800" y="72980"/>
                  </a:cubicBezTo>
                  <a:cubicBezTo>
                    <a:pt x="312738" y="79859"/>
                    <a:pt x="473604" y="45463"/>
                    <a:pt x="476250" y="44405"/>
                  </a:cubicBezTo>
                  <a:cubicBezTo>
                    <a:pt x="478896" y="43347"/>
                    <a:pt x="362479" y="58693"/>
                    <a:pt x="320675" y="66630"/>
                  </a:cubicBezTo>
                  <a:cubicBezTo>
                    <a:pt x="278871" y="74567"/>
                    <a:pt x="272521" y="70334"/>
                    <a:pt x="225425" y="92030"/>
                  </a:cubicBezTo>
                  <a:lnTo>
                    <a:pt x="0" y="19363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 28">
              <a:extLst>
                <a:ext uri="{FF2B5EF4-FFF2-40B4-BE49-F238E27FC236}">
                  <a16:creationId xmlns:a16="http://schemas.microsoft.com/office/drawing/2014/main" id="{02ADEE21-5B22-F922-9625-88F15B41626D}"/>
                </a:ext>
              </a:extLst>
            </p:cNvPr>
            <p:cNvSpPr/>
            <p:nvPr/>
          </p:nvSpPr>
          <p:spPr>
            <a:xfrm>
              <a:off x="4584163" y="5187584"/>
              <a:ext cx="357231" cy="205391"/>
            </a:xfrm>
            <a:custGeom>
              <a:avLst/>
              <a:gdLst>
                <a:gd name="connsiteX0" fmla="*/ 3712 w 357231"/>
                <a:gd name="connsiteY0" fmla="*/ 203566 h 205391"/>
                <a:gd name="connsiteX1" fmla="*/ 298987 w 357231"/>
                <a:gd name="connsiteY1" fmla="*/ 38466 h 205391"/>
                <a:gd name="connsiteX2" fmla="*/ 146587 w 357231"/>
                <a:gd name="connsiteY2" fmla="*/ 101966 h 205391"/>
                <a:gd name="connsiteX3" fmla="*/ 356137 w 357231"/>
                <a:gd name="connsiteY3" fmla="*/ 366 h 205391"/>
                <a:gd name="connsiteX4" fmla="*/ 222787 w 357231"/>
                <a:gd name="connsiteY4" fmla="*/ 70216 h 205391"/>
                <a:gd name="connsiteX5" fmla="*/ 86262 w 357231"/>
                <a:gd name="connsiteY5" fmla="*/ 130541 h 205391"/>
                <a:gd name="connsiteX6" fmla="*/ 127537 w 357231"/>
                <a:gd name="connsiteY6" fmla="*/ 127366 h 205391"/>
                <a:gd name="connsiteX7" fmla="*/ 3712 w 357231"/>
                <a:gd name="connsiteY7" fmla="*/ 203566 h 205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7231" h="205391">
                  <a:moveTo>
                    <a:pt x="3712" y="203566"/>
                  </a:moveTo>
                  <a:cubicBezTo>
                    <a:pt x="32287" y="188749"/>
                    <a:pt x="275175" y="55399"/>
                    <a:pt x="298987" y="38466"/>
                  </a:cubicBezTo>
                  <a:cubicBezTo>
                    <a:pt x="322800" y="21533"/>
                    <a:pt x="137062" y="108316"/>
                    <a:pt x="146587" y="101966"/>
                  </a:cubicBezTo>
                  <a:cubicBezTo>
                    <a:pt x="156112" y="95616"/>
                    <a:pt x="343437" y="5658"/>
                    <a:pt x="356137" y="366"/>
                  </a:cubicBezTo>
                  <a:cubicBezTo>
                    <a:pt x="368837" y="-4926"/>
                    <a:pt x="267766" y="48520"/>
                    <a:pt x="222787" y="70216"/>
                  </a:cubicBezTo>
                  <a:cubicBezTo>
                    <a:pt x="177808" y="91912"/>
                    <a:pt x="102137" y="121016"/>
                    <a:pt x="86262" y="130541"/>
                  </a:cubicBezTo>
                  <a:cubicBezTo>
                    <a:pt x="70387" y="140066"/>
                    <a:pt x="134416" y="116254"/>
                    <a:pt x="127537" y="127366"/>
                  </a:cubicBezTo>
                  <a:cubicBezTo>
                    <a:pt x="120658" y="138478"/>
                    <a:pt x="-24863" y="218383"/>
                    <a:pt x="3712" y="2035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 29">
              <a:extLst>
                <a:ext uri="{FF2B5EF4-FFF2-40B4-BE49-F238E27FC236}">
                  <a16:creationId xmlns:a16="http://schemas.microsoft.com/office/drawing/2014/main" id="{76CC1F6D-9B7B-9739-92A3-A7E5FBF51286}"/>
                </a:ext>
              </a:extLst>
            </p:cNvPr>
            <p:cNvSpPr/>
            <p:nvPr/>
          </p:nvSpPr>
          <p:spPr>
            <a:xfrm>
              <a:off x="4529119" y="5348520"/>
              <a:ext cx="322986" cy="116077"/>
            </a:xfrm>
            <a:custGeom>
              <a:avLst/>
              <a:gdLst>
                <a:gd name="connsiteX0" fmla="*/ 1606 w 322986"/>
                <a:gd name="connsiteY0" fmla="*/ 115655 h 116077"/>
                <a:gd name="connsiteX1" fmla="*/ 312756 w 322986"/>
                <a:gd name="connsiteY1" fmla="*/ 4530 h 116077"/>
                <a:gd name="connsiteX2" fmla="*/ 242906 w 322986"/>
                <a:gd name="connsiteY2" fmla="*/ 23580 h 116077"/>
                <a:gd name="connsiteX3" fmla="*/ 192106 w 322986"/>
                <a:gd name="connsiteY3" fmla="*/ 42630 h 116077"/>
                <a:gd name="connsiteX4" fmla="*/ 1606 w 322986"/>
                <a:gd name="connsiteY4" fmla="*/ 115655 h 116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2986" h="116077">
                  <a:moveTo>
                    <a:pt x="1606" y="115655"/>
                  </a:moveTo>
                  <a:cubicBezTo>
                    <a:pt x="21714" y="109305"/>
                    <a:pt x="272539" y="19876"/>
                    <a:pt x="312756" y="4530"/>
                  </a:cubicBezTo>
                  <a:cubicBezTo>
                    <a:pt x="352973" y="-10816"/>
                    <a:pt x="263014" y="17230"/>
                    <a:pt x="242906" y="23580"/>
                  </a:cubicBezTo>
                  <a:cubicBezTo>
                    <a:pt x="222798" y="29930"/>
                    <a:pt x="228089" y="30459"/>
                    <a:pt x="192106" y="42630"/>
                  </a:cubicBezTo>
                  <a:cubicBezTo>
                    <a:pt x="156123" y="54801"/>
                    <a:pt x="-18502" y="122005"/>
                    <a:pt x="1606" y="1156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 30">
              <a:extLst>
                <a:ext uri="{FF2B5EF4-FFF2-40B4-BE49-F238E27FC236}">
                  <a16:creationId xmlns:a16="http://schemas.microsoft.com/office/drawing/2014/main" id="{C4149817-D8BE-763F-E2B3-FC8B5FD7F7DC}"/>
                </a:ext>
              </a:extLst>
            </p:cNvPr>
            <p:cNvSpPr/>
            <p:nvPr/>
          </p:nvSpPr>
          <p:spPr>
            <a:xfrm>
              <a:off x="4777191" y="5454261"/>
              <a:ext cx="480628" cy="90045"/>
            </a:xfrm>
            <a:custGeom>
              <a:avLst/>
              <a:gdLst>
                <a:gd name="connsiteX0" fmla="*/ 4359 w 480628"/>
                <a:gd name="connsiteY0" fmla="*/ 89289 h 90045"/>
                <a:gd name="connsiteX1" fmla="*/ 188509 w 480628"/>
                <a:gd name="connsiteY1" fmla="*/ 13089 h 90045"/>
                <a:gd name="connsiteX2" fmla="*/ 220259 w 480628"/>
                <a:gd name="connsiteY2" fmla="*/ 35314 h 90045"/>
                <a:gd name="connsiteX3" fmla="*/ 277409 w 480628"/>
                <a:gd name="connsiteY3" fmla="*/ 25789 h 90045"/>
                <a:gd name="connsiteX4" fmla="*/ 410759 w 480628"/>
                <a:gd name="connsiteY4" fmla="*/ 63889 h 90045"/>
                <a:gd name="connsiteX5" fmla="*/ 391709 w 480628"/>
                <a:gd name="connsiteY5" fmla="*/ 35314 h 90045"/>
                <a:gd name="connsiteX6" fmla="*/ 480609 w 480628"/>
                <a:gd name="connsiteY6" fmla="*/ 86114 h 90045"/>
                <a:gd name="connsiteX7" fmla="*/ 398059 w 480628"/>
                <a:gd name="connsiteY7" fmla="*/ 48014 h 90045"/>
                <a:gd name="connsiteX8" fmla="*/ 232959 w 480628"/>
                <a:gd name="connsiteY8" fmla="*/ 389 h 90045"/>
                <a:gd name="connsiteX9" fmla="*/ 112309 w 480628"/>
                <a:gd name="connsiteY9" fmla="*/ 25789 h 90045"/>
                <a:gd name="connsiteX10" fmla="*/ 64684 w 480628"/>
                <a:gd name="connsiteY10" fmla="*/ 32139 h 90045"/>
                <a:gd name="connsiteX11" fmla="*/ 99609 w 480628"/>
                <a:gd name="connsiteY11" fmla="*/ 41664 h 90045"/>
                <a:gd name="connsiteX12" fmla="*/ 61509 w 480628"/>
                <a:gd name="connsiteY12" fmla="*/ 51189 h 90045"/>
                <a:gd name="connsiteX13" fmla="*/ 4359 w 480628"/>
                <a:gd name="connsiteY13" fmla="*/ 89289 h 90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0628" h="90045">
                  <a:moveTo>
                    <a:pt x="4359" y="89289"/>
                  </a:moveTo>
                  <a:cubicBezTo>
                    <a:pt x="25526" y="82939"/>
                    <a:pt x="152526" y="22085"/>
                    <a:pt x="188509" y="13089"/>
                  </a:cubicBezTo>
                  <a:cubicBezTo>
                    <a:pt x="224492" y="4093"/>
                    <a:pt x="205442" y="33197"/>
                    <a:pt x="220259" y="35314"/>
                  </a:cubicBezTo>
                  <a:cubicBezTo>
                    <a:pt x="235076" y="37431"/>
                    <a:pt x="245659" y="21027"/>
                    <a:pt x="277409" y="25789"/>
                  </a:cubicBezTo>
                  <a:cubicBezTo>
                    <a:pt x="309159" y="30551"/>
                    <a:pt x="391709" y="62302"/>
                    <a:pt x="410759" y="63889"/>
                  </a:cubicBezTo>
                  <a:cubicBezTo>
                    <a:pt x="429809" y="65476"/>
                    <a:pt x="380067" y="31610"/>
                    <a:pt x="391709" y="35314"/>
                  </a:cubicBezTo>
                  <a:cubicBezTo>
                    <a:pt x="403351" y="39018"/>
                    <a:pt x="479551" y="83997"/>
                    <a:pt x="480609" y="86114"/>
                  </a:cubicBezTo>
                  <a:cubicBezTo>
                    <a:pt x="481667" y="88231"/>
                    <a:pt x="439334" y="62301"/>
                    <a:pt x="398059" y="48014"/>
                  </a:cubicBezTo>
                  <a:cubicBezTo>
                    <a:pt x="356784" y="33726"/>
                    <a:pt x="280584" y="4093"/>
                    <a:pt x="232959" y="389"/>
                  </a:cubicBezTo>
                  <a:cubicBezTo>
                    <a:pt x="185334" y="-3315"/>
                    <a:pt x="140355" y="20497"/>
                    <a:pt x="112309" y="25789"/>
                  </a:cubicBezTo>
                  <a:cubicBezTo>
                    <a:pt x="84263" y="31081"/>
                    <a:pt x="66801" y="29493"/>
                    <a:pt x="64684" y="32139"/>
                  </a:cubicBezTo>
                  <a:cubicBezTo>
                    <a:pt x="62567" y="34785"/>
                    <a:pt x="100138" y="38489"/>
                    <a:pt x="99609" y="41664"/>
                  </a:cubicBezTo>
                  <a:cubicBezTo>
                    <a:pt x="99080" y="44839"/>
                    <a:pt x="77913" y="42193"/>
                    <a:pt x="61509" y="51189"/>
                  </a:cubicBezTo>
                  <a:cubicBezTo>
                    <a:pt x="45105" y="60185"/>
                    <a:pt x="-16808" y="95639"/>
                    <a:pt x="4359" y="892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 31">
              <a:extLst>
                <a:ext uri="{FF2B5EF4-FFF2-40B4-BE49-F238E27FC236}">
                  <a16:creationId xmlns:a16="http://schemas.microsoft.com/office/drawing/2014/main" id="{D8B51A51-F9D0-877C-7A32-1D5185813106}"/>
                </a:ext>
              </a:extLst>
            </p:cNvPr>
            <p:cNvSpPr/>
            <p:nvPr/>
          </p:nvSpPr>
          <p:spPr>
            <a:xfrm>
              <a:off x="4984540" y="5524296"/>
              <a:ext cx="247520" cy="82199"/>
            </a:xfrm>
            <a:custGeom>
              <a:avLst/>
              <a:gdLst>
                <a:gd name="connsiteX0" fmla="*/ 210 w 247520"/>
                <a:gd name="connsiteY0" fmla="*/ 204 h 82199"/>
                <a:gd name="connsiteX1" fmla="*/ 235160 w 247520"/>
                <a:gd name="connsiteY1" fmla="*/ 79579 h 82199"/>
                <a:gd name="connsiteX2" fmla="*/ 193885 w 247520"/>
                <a:gd name="connsiteY2" fmla="*/ 57354 h 82199"/>
                <a:gd name="connsiteX3" fmla="*/ 210 w 247520"/>
                <a:gd name="connsiteY3" fmla="*/ 204 h 82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520" h="82199">
                  <a:moveTo>
                    <a:pt x="210" y="204"/>
                  </a:moveTo>
                  <a:cubicBezTo>
                    <a:pt x="7089" y="3908"/>
                    <a:pt x="202881" y="70054"/>
                    <a:pt x="235160" y="79579"/>
                  </a:cubicBezTo>
                  <a:cubicBezTo>
                    <a:pt x="267439" y="89104"/>
                    <a:pt x="230398" y="70583"/>
                    <a:pt x="193885" y="57354"/>
                  </a:cubicBezTo>
                  <a:cubicBezTo>
                    <a:pt x="157373" y="44125"/>
                    <a:pt x="-6669" y="-3500"/>
                    <a:pt x="210" y="2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 32">
              <a:extLst>
                <a:ext uri="{FF2B5EF4-FFF2-40B4-BE49-F238E27FC236}">
                  <a16:creationId xmlns:a16="http://schemas.microsoft.com/office/drawing/2014/main" id="{7433A7F4-2684-689E-4D2B-BA232ECCA775}"/>
                </a:ext>
              </a:extLst>
            </p:cNvPr>
            <p:cNvSpPr/>
            <p:nvPr/>
          </p:nvSpPr>
          <p:spPr>
            <a:xfrm>
              <a:off x="5152998" y="5524495"/>
              <a:ext cx="171239" cy="162805"/>
            </a:xfrm>
            <a:custGeom>
              <a:avLst/>
              <a:gdLst>
                <a:gd name="connsiteX0" fmla="*/ 27 w 171239"/>
                <a:gd name="connsiteY0" fmla="*/ 5 h 162805"/>
                <a:gd name="connsiteX1" fmla="*/ 95277 w 171239"/>
                <a:gd name="connsiteY1" fmla="*/ 57155 h 162805"/>
                <a:gd name="connsiteX2" fmla="*/ 168302 w 171239"/>
                <a:gd name="connsiteY2" fmla="*/ 161930 h 162805"/>
                <a:gd name="connsiteX3" fmla="*/ 152427 w 171239"/>
                <a:gd name="connsiteY3" fmla="*/ 101605 h 162805"/>
                <a:gd name="connsiteX4" fmla="*/ 111152 w 171239"/>
                <a:gd name="connsiteY4" fmla="*/ 3180 h 162805"/>
                <a:gd name="connsiteX5" fmla="*/ 149252 w 171239"/>
                <a:gd name="connsiteY5" fmla="*/ 111130 h 162805"/>
                <a:gd name="connsiteX6" fmla="*/ 104802 w 171239"/>
                <a:gd name="connsiteY6" fmla="*/ 53980 h 162805"/>
                <a:gd name="connsiteX7" fmla="*/ 27 w 171239"/>
                <a:gd name="connsiteY7" fmla="*/ 5 h 162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1239" h="162805">
                  <a:moveTo>
                    <a:pt x="27" y="5"/>
                  </a:moveTo>
                  <a:cubicBezTo>
                    <a:pt x="-1560" y="534"/>
                    <a:pt x="67231" y="30168"/>
                    <a:pt x="95277" y="57155"/>
                  </a:cubicBezTo>
                  <a:cubicBezTo>
                    <a:pt x="123323" y="84142"/>
                    <a:pt x="158777" y="154522"/>
                    <a:pt x="168302" y="161930"/>
                  </a:cubicBezTo>
                  <a:cubicBezTo>
                    <a:pt x="177827" y="169338"/>
                    <a:pt x="161952" y="128063"/>
                    <a:pt x="152427" y="101605"/>
                  </a:cubicBezTo>
                  <a:cubicBezTo>
                    <a:pt x="142902" y="75147"/>
                    <a:pt x="111681" y="1593"/>
                    <a:pt x="111152" y="3180"/>
                  </a:cubicBezTo>
                  <a:cubicBezTo>
                    <a:pt x="110623" y="4767"/>
                    <a:pt x="150310" y="102663"/>
                    <a:pt x="149252" y="111130"/>
                  </a:cubicBezTo>
                  <a:cubicBezTo>
                    <a:pt x="148194" y="119597"/>
                    <a:pt x="124381" y="72501"/>
                    <a:pt x="104802" y="53980"/>
                  </a:cubicBezTo>
                  <a:cubicBezTo>
                    <a:pt x="85223" y="35459"/>
                    <a:pt x="1614" y="-524"/>
                    <a:pt x="27" y="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 33">
              <a:extLst>
                <a:ext uri="{FF2B5EF4-FFF2-40B4-BE49-F238E27FC236}">
                  <a16:creationId xmlns:a16="http://schemas.microsoft.com/office/drawing/2014/main" id="{EE896D0C-427B-7363-03FD-7F81E876D743}"/>
                </a:ext>
              </a:extLst>
            </p:cNvPr>
            <p:cNvSpPr/>
            <p:nvPr/>
          </p:nvSpPr>
          <p:spPr>
            <a:xfrm>
              <a:off x="4583544" y="5663813"/>
              <a:ext cx="74407" cy="238921"/>
            </a:xfrm>
            <a:custGeom>
              <a:avLst/>
              <a:gdLst>
                <a:gd name="connsiteX0" fmla="*/ 74181 w 74407"/>
                <a:gd name="connsiteY0" fmla="*/ 387 h 238921"/>
                <a:gd name="connsiteX1" fmla="*/ 26556 w 74407"/>
                <a:gd name="connsiteY1" fmla="*/ 89287 h 238921"/>
                <a:gd name="connsiteX2" fmla="*/ 23381 w 74407"/>
                <a:gd name="connsiteY2" fmla="*/ 130562 h 238921"/>
                <a:gd name="connsiteX3" fmla="*/ 32906 w 74407"/>
                <a:gd name="connsiteY3" fmla="*/ 171837 h 238921"/>
                <a:gd name="connsiteX4" fmla="*/ 55131 w 74407"/>
                <a:gd name="connsiteY4" fmla="*/ 238512 h 238921"/>
                <a:gd name="connsiteX5" fmla="*/ 42431 w 74407"/>
                <a:gd name="connsiteY5" fmla="*/ 197237 h 238921"/>
                <a:gd name="connsiteX6" fmla="*/ 13856 w 74407"/>
                <a:gd name="connsiteY6" fmla="*/ 143262 h 238921"/>
                <a:gd name="connsiteX7" fmla="*/ 4331 w 74407"/>
                <a:gd name="connsiteY7" fmla="*/ 127387 h 238921"/>
                <a:gd name="connsiteX8" fmla="*/ 74181 w 74407"/>
                <a:gd name="connsiteY8" fmla="*/ 387 h 238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4407" h="238921">
                  <a:moveTo>
                    <a:pt x="74181" y="387"/>
                  </a:moveTo>
                  <a:cubicBezTo>
                    <a:pt x="77885" y="-5963"/>
                    <a:pt x="35023" y="67591"/>
                    <a:pt x="26556" y="89287"/>
                  </a:cubicBezTo>
                  <a:cubicBezTo>
                    <a:pt x="18089" y="110983"/>
                    <a:pt x="22323" y="116804"/>
                    <a:pt x="23381" y="130562"/>
                  </a:cubicBezTo>
                  <a:cubicBezTo>
                    <a:pt x="24439" y="144320"/>
                    <a:pt x="27614" y="153845"/>
                    <a:pt x="32906" y="171837"/>
                  </a:cubicBezTo>
                  <a:cubicBezTo>
                    <a:pt x="38198" y="189829"/>
                    <a:pt x="53544" y="234279"/>
                    <a:pt x="55131" y="238512"/>
                  </a:cubicBezTo>
                  <a:cubicBezTo>
                    <a:pt x="56718" y="242745"/>
                    <a:pt x="49310" y="213112"/>
                    <a:pt x="42431" y="197237"/>
                  </a:cubicBezTo>
                  <a:cubicBezTo>
                    <a:pt x="35552" y="181362"/>
                    <a:pt x="13856" y="143262"/>
                    <a:pt x="13856" y="143262"/>
                  </a:cubicBezTo>
                  <a:cubicBezTo>
                    <a:pt x="7506" y="131620"/>
                    <a:pt x="-7311" y="149083"/>
                    <a:pt x="4331" y="127387"/>
                  </a:cubicBezTo>
                  <a:cubicBezTo>
                    <a:pt x="15973" y="105691"/>
                    <a:pt x="70477" y="6737"/>
                    <a:pt x="74181" y="3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 34">
              <a:extLst>
                <a:ext uri="{FF2B5EF4-FFF2-40B4-BE49-F238E27FC236}">
                  <a16:creationId xmlns:a16="http://schemas.microsoft.com/office/drawing/2014/main" id="{60B2CD33-0FA6-86A6-4F60-B6ECB29E42E6}"/>
                </a:ext>
              </a:extLst>
            </p:cNvPr>
            <p:cNvSpPr/>
            <p:nvPr/>
          </p:nvSpPr>
          <p:spPr>
            <a:xfrm>
              <a:off x="4376266" y="5695733"/>
              <a:ext cx="91053" cy="847942"/>
            </a:xfrm>
            <a:custGeom>
              <a:avLst/>
              <a:gdLst>
                <a:gd name="connsiteX0" fmla="*/ 27459 w 91053"/>
                <a:gd name="connsiteY0" fmla="*/ 6567 h 847942"/>
                <a:gd name="connsiteX1" fmla="*/ 2059 w 91053"/>
                <a:gd name="connsiteY1" fmla="*/ 546317 h 847942"/>
                <a:gd name="connsiteX2" fmla="*/ 11584 w 91053"/>
                <a:gd name="connsiteY2" fmla="*/ 473292 h 847942"/>
                <a:gd name="connsiteX3" fmla="*/ 90959 w 91053"/>
                <a:gd name="connsiteY3" fmla="*/ 847942 h 847942"/>
                <a:gd name="connsiteX4" fmla="*/ 27459 w 91053"/>
                <a:gd name="connsiteY4" fmla="*/ 473292 h 847942"/>
                <a:gd name="connsiteX5" fmla="*/ 14759 w 91053"/>
                <a:gd name="connsiteY5" fmla="*/ 346292 h 847942"/>
                <a:gd name="connsiteX6" fmla="*/ 5234 w 91053"/>
                <a:gd name="connsiteY6" fmla="*/ 251042 h 847942"/>
                <a:gd name="connsiteX7" fmla="*/ 27459 w 91053"/>
                <a:gd name="connsiteY7" fmla="*/ 6567 h 847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053" h="847942">
                  <a:moveTo>
                    <a:pt x="27459" y="6567"/>
                  </a:moveTo>
                  <a:cubicBezTo>
                    <a:pt x="26930" y="55779"/>
                    <a:pt x="4705" y="468530"/>
                    <a:pt x="2059" y="546317"/>
                  </a:cubicBezTo>
                  <a:cubicBezTo>
                    <a:pt x="-587" y="624104"/>
                    <a:pt x="-3233" y="423021"/>
                    <a:pt x="11584" y="473292"/>
                  </a:cubicBezTo>
                  <a:cubicBezTo>
                    <a:pt x="26401" y="523563"/>
                    <a:pt x="88313" y="847942"/>
                    <a:pt x="90959" y="847942"/>
                  </a:cubicBezTo>
                  <a:cubicBezTo>
                    <a:pt x="93605" y="847942"/>
                    <a:pt x="40159" y="556900"/>
                    <a:pt x="27459" y="473292"/>
                  </a:cubicBezTo>
                  <a:cubicBezTo>
                    <a:pt x="14759" y="389684"/>
                    <a:pt x="14759" y="346292"/>
                    <a:pt x="14759" y="346292"/>
                  </a:cubicBezTo>
                  <a:cubicBezTo>
                    <a:pt x="11055" y="309250"/>
                    <a:pt x="1530" y="302900"/>
                    <a:pt x="5234" y="251042"/>
                  </a:cubicBezTo>
                  <a:cubicBezTo>
                    <a:pt x="8938" y="199184"/>
                    <a:pt x="27988" y="-42645"/>
                    <a:pt x="27459" y="65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 35">
              <a:extLst>
                <a:ext uri="{FF2B5EF4-FFF2-40B4-BE49-F238E27FC236}">
                  <a16:creationId xmlns:a16="http://schemas.microsoft.com/office/drawing/2014/main" id="{7265C869-9437-B422-2BD3-6B8B253E5976}"/>
                </a:ext>
              </a:extLst>
            </p:cNvPr>
            <p:cNvSpPr/>
            <p:nvPr/>
          </p:nvSpPr>
          <p:spPr>
            <a:xfrm>
              <a:off x="4434675" y="5825854"/>
              <a:ext cx="121499" cy="696277"/>
            </a:xfrm>
            <a:custGeom>
              <a:avLst/>
              <a:gdLst>
                <a:gd name="connsiteX0" fmla="*/ 3975 w 121499"/>
                <a:gd name="connsiteY0" fmla="*/ 271 h 696277"/>
                <a:gd name="connsiteX1" fmla="*/ 29375 w 121499"/>
                <a:gd name="connsiteY1" fmla="*/ 378096 h 696277"/>
                <a:gd name="connsiteX2" fmla="*/ 70650 w 121499"/>
                <a:gd name="connsiteY2" fmla="*/ 587646 h 696277"/>
                <a:gd name="connsiteX3" fmla="*/ 121450 w 121499"/>
                <a:gd name="connsiteY3" fmla="*/ 695596 h 696277"/>
                <a:gd name="connsiteX4" fmla="*/ 61125 w 121499"/>
                <a:gd name="connsiteY4" fmla="*/ 540021 h 696277"/>
                <a:gd name="connsiteX5" fmla="*/ 7150 w 121499"/>
                <a:gd name="connsiteY5" fmla="*/ 320946 h 696277"/>
                <a:gd name="connsiteX6" fmla="*/ 3975 w 121499"/>
                <a:gd name="connsiteY6" fmla="*/ 271 h 696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499" h="696277">
                  <a:moveTo>
                    <a:pt x="3975" y="271"/>
                  </a:moveTo>
                  <a:cubicBezTo>
                    <a:pt x="7679" y="9796"/>
                    <a:pt x="18263" y="280200"/>
                    <a:pt x="29375" y="378096"/>
                  </a:cubicBezTo>
                  <a:cubicBezTo>
                    <a:pt x="40488" y="475992"/>
                    <a:pt x="55304" y="534729"/>
                    <a:pt x="70650" y="587646"/>
                  </a:cubicBezTo>
                  <a:cubicBezTo>
                    <a:pt x="85996" y="640563"/>
                    <a:pt x="123038" y="703534"/>
                    <a:pt x="121450" y="695596"/>
                  </a:cubicBezTo>
                  <a:cubicBezTo>
                    <a:pt x="119862" y="687658"/>
                    <a:pt x="80175" y="602463"/>
                    <a:pt x="61125" y="540021"/>
                  </a:cubicBezTo>
                  <a:cubicBezTo>
                    <a:pt x="42075" y="477579"/>
                    <a:pt x="18263" y="407729"/>
                    <a:pt x="7150" y="320946"/>
                  </a:cubicBezTo>
                  <a:cubicBezTo>
                    <a:pt x="-3963" y="234163"/>
                    <a:pt x="271" y="-9254"/>
                    <a:pt x="3975" y="2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 36">
              <a:extLst>
                <a:ext uri="{FF2B5EF4-FFF2-40B4-BE49-F238E27FC236}">
                  <a16:creationId xmlns:a16="http://schemas.microsoft.com/office/drawing/2014/main" id="{6FE496B3-4780-0D67-3BC7-D112E33527F8}"/>
                </a:ext>
              </a:extLst>
            </p:cNvPr>
            <p:cNvSpPr/>
            <p:nvPr/>
          </p:nvSpPr>
          <p:spPr>
            <a:xfrm>
              <a:off x="4279874" y="5716473"/>
              <a:ext cx="34967" cy="449953"/>
            </a:xfrm>
            <a:custGeom>
              <a:avLst/>
              <a:gdLst>
                <a:gd name="connsiteX0" fmla="*/ 26 w 34967"/>
                <a:gd name="connsiteY0" fmla="*/ 1702 h 449953"/>
                <a:gd name="connsiteX1" fmla="*/ 12726 w 34967"/>
                <a:gd name="connsiteY1" fmla="*/ 449377 h 449953"/>
                <a:gd name="connsiteX2" fmla="*/ 34951 w 34967"/>
                <a:gd name="connsiteY2" fmla="*/ 100127 h 449953"/>
                <a:gd name="connsiteX3" fmla="*/ 15901 w 34967"/>
                <a:gd name="connsiteY3" fmla="*/ 287452 h 449953"/>
                <a:gd name="connsiteX4" fmla="*/ 26 w 34967"/>
                <a:gd name="connsiteY4" fmla="*/ 1702 h 449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967" h="449953">
                  <a:moveTo>
                    <a:pt x="26" y="1702"/>
                  </a:moveTo>
                  <a:cubicBezTo>
                    <a:pt x="-503" y="28689"/>
                    <a:pt x="6905" y="432973"/>
                    <a:pt x="12726" y="449377"/>
                  </a:cubicBezTo>
                  <a:cubicBezTo>
                    <a:pt x="18547" y="465781"/>
                    <a:pt x="34422" y="127114"/>
                    <a:pt x="34951" y="100127"/>
                  </a:cubicBezTo>
                  <a:cubicBezTo>
                    <a:pt x="35480" y="73140"/>
                    <a:pt x="22780" y="297506"/>
                    <a:pt x="15901" y="287452"/>
                  </a:cubicBezTo>
                  <a:cubicBezTo>
                    <a:pt x="9022" y="277398"/>
                    <a:pt x="555" y="-25285"/>
                    <a:pt x="26" y="17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 37">
              <a:extLst>
                <a:ext uri="{FF2B5EF4-FFF2-40B4-BE49-F238E27FC236}">
                  <a16:creationId xmlns:a16="http://schemas.microsoft.com/office/drawing/2014/main" id="{EF444ED2-1983-47D5-AA42-5E1DE3B01964}"/>
                </a:ext>
              </a:extLst>
            </p:cNvPr>
            <p:cNvSpPr/>
            <p:nvPr/>
          </p:nvSpPr>
          <p:spPr>
            <a:xfrm>
              <a:off x="4340185" y="6267437"/>
              <a:ext cx="61161" cy="327063"/>
            </a:xfrm>
            <a:custGeom>
              <a:avLst/>
              <a:gdLst>
                <a:gd name="connsiteX0" fmla="*/ 40 w 61161"/>
                <a:gd name="connsiteY0" fmla="*/ 13 h 327063"/>
                <a:gd name="connsiteX1" fmla="*/ 50840 w 61161"/>
                <a:gd name="connsiteY1" fmla="*/ 200038 h 327063"/>
                <a:gd name="connsiteX2" fmla="*/ 41315 w 61161"/>
                <a:gd name="connsiteY2" fmla="*/ 327038 h 327063"/>
                <a:gd name="connsiteX3" fmla="*/ 60365 w 61161"/>
                <a:gd name="connsiteY3" fmla="*/ 190513 h 327063"/>
                <a:gd name="connsiteX4" fmla="*/ 40 w 61161"/>
                <a:gd name="connsiteY4" fmla="*/ 13 h 327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161" h="327063">
                  <a:moveTo>
                    <a:pt x="40" y="13"/>
                  </a:moveTo>
                  <a:cubicBezTo>
                    <a:pt x="-1547" y="1600"/>
                    <a:pt x="43961" y="145534"/>
                    <a:pt x="50840" y="200038"/>
                  </a:cubicBezTo>
                  <a:cubicBezTo>
                    <a:pt x="57719" y="254542"/>
                    <a:pt x="39728" y="328625"/>
                    <a:pt x="41315" y="327038"/>
                  </a:cubicBezTo>
                  <a:cubicBezTo>
                    <a:pt x="42902" y="325451"/>
                    <a:pt x="65657" y="243430"/>
                    <a:pt x="60365" y="190513"/>
                  </a:cubicBezTo>
                  <a:cubicBezTo>
                    <a:pt x="55073" y="137596"/>
                    <a:pt x="1627" y="-1574"/>
                    <a:pt x="40" y="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 38">
              <a:extLst>
                <a:ext uri="{FF2B5EF4-FFF2-40B4-BE49-F238E27FC236}">
                  <a16:creationId xmlns:a16="http://schemas.microsoft.com/office/drawing/2014/main" id="{CD58D87E-266C-448B-2891-37AFA65D790E}"/>
                </a:ext>
              </a:extLst>
            </p:cNvPr>
            <p:cNvSpPr/>
            <p:nvPr/>
          </p:nvSpPr>
          <p:spPr>
            <a:xfrm>
              <a:off x="4237097" y="5708437"/>
              <a:ext cx="23766" cy="522261"/>
            </a:xfrm>
            <a:custGeom>
              <a:avLst/>
              <a:gdLst>
                <a:gd name="connsiteX0" fmla="*/ 1528 w 23766"/>
                <a:gd name="connsiteY0" fmla="*/ 6563 h 522261"/>
                <a:gd name="connsiteX1" fmla="*/ 23753 w 23766"/>
                <a:gd name="connsiteY1" fmla="*/ 517738 h 522261"/>
                <a:gd name="connsiteX2" fmla="*/ 4703 w 23766"/>
                <a:gd name="connsiteY2" fmla="*/ 244688 h 522261"/>
                <a:gd name="connsiteX3" fmla="*/ 1528 w 23766"/>
                <a:gd name="connsiteY3" fmla="*/ 6563 h 522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766" h="522261">
                  <a:moveTo>
                    <a:pt x="1528" y="6563"/>
                  </a:moveTo>
                  <a:cubicBezTo>
                    <a:pt x="4703" y="52071"/>
                    <a:pt x="23224" y="478051"/>
                    <a:pt x="23753" y="517738"/>
                  </a:cubicBezTo>
                  <a:cubicBezTo>
                    <a:pt x="24282" y="557425"/>
                    <a:pt x="8936" y="325121"/>
                    <a:pt x="4703" y="244688"/>
                  </a:cubicBezTo>
                  <a:cubicBezTo>
                    <a:pt x="470" y="164255"/>
                    <a:pt x="-1647" y="-38945"/>
                    <a:pt x="1528" y="65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 39">
              <a:extLst>
                <a:ext uri="{FF2B5EF4-FFF2-40B4-BE49-F238E27FC236}">
                  <a16:creationId xmlns:a16="http://schemas.microsoft.com/office/drawing/2014/main" id="{ADF781FC-F7D7-02E5-507A-135820D55A2B}"/>
                </a:ext>
              </a:extLst>
            </p:cNvPr>
            <p:cNvSpPr/>
            <p:nvPr/>
          </p:nvSpPr>
          <p:spPr>
            <a:xfrm>
              <a:off x="4267010" y="6292817"/>
              <a:ext cx="121534" cy="336803"/>
            </a:xfrm>
            <a:custGeom>
              <a:avLst/>
              <a:gdLst>
                <a:gd name="connsiteX0" fmla="*/ 60515 w 121534"/>
                <a:gd name="connsiteY0" fmla="*/ 33 h 336803"/>
                <a:gd name="connsiteX1" fmla="*/ 31940 w 121534"/>
                <a:gd name="connsiteY1" fmla="*/ 187358 h 336803"/>
                <a:gd name="connsiteX2" fmla="*/ 31940 w 121534"/>
                <a:gd name="connsiteY2" fmla="*/ 285783 h 336803"/>
                <a:gd name="connsiteX3" fmla="*/ 3365 w 121534"/>
                <a:gd name="connsiteY3" fmla="*/ 260383 h 336803"/>
                <a:gd name="connsiteX4" fmla="*/ 120840 w 121534"/>
                <a:gd name="connsiteY4" fmla="*/ 336583 h 336803"/>
                <a:gd name="connsiteX5" fmla="*/ 50990 w 121534"/>
                <a:gd name="connsiteY5" fmla="*/ 282608 h 336803"/>
                <a:gd name="connsiteX6" fmla="*/ 28765 w 121534"/>
                <a:gd name="connsiteY6" fmla="*/ 254033 h 336803"/>
                <a:gd name="connsiteX7" fmla="*/ 22415 w 121534"/>
                <a:gd name="connsiteY7" fmla="*/ 130208 h 336803"/>
                <a:gd name="connsiteX8" fmla="*/ 16065 w 121534"/>
                <a:gd name="connsiteY8" fmla="*/ 171483 h 336803"/>
                <a:gd name="connsiteX9" fmla="*/ 60515 w 121534"/>
                <a:gd name="connsiteY9" fmla="*/ 33 h 336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1534" h="336803">
                  <a:moveTo>
                    <a:pt x="60515" y="33"/>
                  </a:moveTo>
                  <a:cubicBezTo>
                    <a:pt x="63161" y="2679"/>
                    <a:pt x="36702" y="139733"/>
                    <a:pt x="31940" y="187358"/>
                  </a:cubicBezTo>
                  <a:cubicBezTo>
                    <a:pt x="27178" y="234983"/>
                    <a:pt x="36702" y="273612"/>
                    <a:pt x="31940" y="285783"/>
                  </a:cubicBezTo>
                  <a:cubicBezTo>
                    <a:pt x="27178" y="297954"/>
                    <a:pt x="-11452" y="251916"/>
                    <a:pt x="3365" y="260383"/>
                  </a:cubicBezTo>
                  <a:cubicBezTo>
                    <a:pt x="18182" y="268850"/>
                    <a:pt x="112903" y="332879"/>
                    <a:pt x="120840" y="336583"/>
                  </a:cubicBezTo>
                  <a:cubicBezTo>
                    <a:pt x="128777" y="340287"/>
                    <a:pt x="66336" y="296366"/>
                    <a:pt x="50990" y="282608"/>
                  </a:cubicBezTo>
                  <a:cubicBezTo>
                    <a:pt x="35644" y="268850"/>
                    <a:pt x="33527" y="279433"/>
                    <a:pt x="28765" y="254033"/>
                  </a:cubicBezTo>
                  <a:cubicBezTo>
                    <a:pt x="24003" y="228633"/>
                    <a:pt x="24532" y="143966"/>
                    <a:pt x="22415" y="130208"/>
                  </a:cubicBezTo>
                  <a:cubicBezTo>
                    <a:pt x="20298" y="116450"/>
                    <a:pt x="8657" y="188416"/>
                    <a:pt x="16065" y="171483"/>
                  </a:cubicBezTo>
                  <a:cubicBezTo>
                    <a:pt x="23473" y="154550"/>
                    <a:pt x="57869" y="-2613"/>
                    <a:pt x="60515" y="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 40">
              <a:extLst>
                <a:ext uri="{FF2B5EF4-FFF2-40B4-BE49-F238E27FC236}">
                  <a16:creationId xmlns:a16="http://schemas.microsoft.com/office/drawing/2014/main" id="{71E66AA4-0FF1-5A25-08BC-0B028F72D979}"/>
                </a:ext>
              </a:extLst>
            </p:cNvPr>
            <p:cNvSpPr/>
            <p:nvPr/>
          </p:nvSpPr>
          <p:spPr>
            <a:xfrm>
              <a:off x="4174951" y="5743574"/>
              <a:ext cx="70450" cy="559827"/>
            </a:xfrm>
            <a:custGeom>
              <a:avLst/>
              <a:gdLst>
                <a:gd name="connsiteX0" fmla="*/ 174 w 70450"/>
                <a:gd name="connsiteY0" fmla="*/ 1 h 559827"/>
                <a:gd name="connsiteX1" fmla="*/ 25574 w 70450"/>
                <a:gd name="connsiteY1" fmla="*/ 231776 h 559827"/>
                <a:gd name="connsiteX2" fmla="*/ 44624 w 70450"/>
                <a:gd name="connsiteY2" fmla="*/ 365126 h 559827"/>
                <a:gd name="connsiteX3" fmla="*/ 41449 w 70450"/>
                <a:gd name="connsiteY3" fmla="*/ 333376 h 559827"/>
                <a:gd name="connsiteX4" fmla="*/ 70024 w 70450"/>
                <a:gd name="connsiteY4" fmla="*/ 558801 h 559827"/>
                <a:gd name="connsiteX5" fmla="*/ 16049 w 70450"/>
                <a:gd name="connsiteY5" fmla="*/ 228601 h 559827"/>
                <a:gd name="connsiteX6" fmla="*/ 174 w 70450"/>
                <a:gd name="connsiteY6" fmla="*/ 1 h 559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450" h="559827">
                  <a:moveTo>
                    <a:pt x="174" y="1"/>
                  </a:moveTo>
                  <a:cubicBezTo>
                    <a:pt x="1761" y="530"/>
                    <a:pt x="18166" y="170922"/>
                    <a:pt x="25574" y="231776"/>
                  </a:cubicBezTo>
                  <a:cubicBezTo>
                    <a:pt x="32982" y="292630"/>
                    <a:pt x="41978" y="348193"/>
                    <a:pt x="44624" y="365126"/>
                  </a:cubicBezTo>
                  <a:cubicBezTo>
                    <a:pt x="47270" y="382059"/>
                    <a:pt x="37216" y="301097"/>
                    <a:pt x="41449" y="333376"/>
                  </a:cubicBezTo>
                  <a:cubicBezTo>
                    <a:pt x="45682" y="365655"/>
                    <a:pt x="74257" y="576263"/>
                    <a:pt x="70024" y="558801"/>
                  </a:cubicBezTo>
                  <a:cubicBezTo>
                    <a:pt x="65791" y="541339"/>
                    <a:pt x="23986" y="321734"/>
                    <a:pt x="16049" y="228601"/>
                  </a:cubicBezTo>
                  <a:cubicBezTo>
                    <a:pt x="8112" y="135468"/>
                    <a:pt x="-1413" y="-528"/>
                    <a:pt x="174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 41">
              <a:extLst>
                <a:ext uri="{FF2B5EF4-FFF2-40B4-BE49-F238E27FC236}">
                  <a16:creationId xmlns:a16="http://schemas.microsoft.com/office/drawing/2014/main" id="{181946C4-A718-7E94-D3FD-8EB7E262A01E}"/>
                </a:ext>
              </a:extLst>
            </p:cNvPr>
            <p:cNvSpPr/>
            <p:nvPr/>
          </p:nvSpPr>
          <p:spPr>
            <a:xfrm>
              <a:off x="4222330" y="6556185"/>
              <a:ext cx="275250" cy="188360"/>
            </a:xfrm>
            <a:custGeom>
              <a:avLst/>
              <a:gdLst>
                <a:gd name="connsiteX0" fmla="*/ 420 w 275250"/>
                <a:gd name="connsiteY0" fmla="*/ 73215 h 188360"/>
                <a:gd name="connsiteX1" fmla="*/ 114720 w 275250"/>
                <a:gd name="connsiteY1" fmla="*/ 146240 h 188360"/>
                <a:gd name="connsiteX2" fmla="*/ 175045 w 275250"/>
                <a:gd name="connsiteY2" fmla="*/ 187515 h 188360"/>
                <a:gd name="connsiteX3" fmla="*/ 267120 w 275250"/>
                <a:gd name="connsiteY3" fmla="*/ 158940 h 188360"/>
                <a:gd name="connsiteX4" fmla="*/ 270295 w 275250"/>
                <a:gd name="connsiteY4" fmla="*/ 190 h 188360"/>
                <a:gd name="connsiteX5" fmla="*/ 263945 w 275250"/>
                <a:gd name="connsiteY5" fmla="*/ 127190 h 188360"/>
                <a:gd name="connsiteX6" fmla="*/ 241720 w 275250"/>
                <a:gd name="connsiteY6" fmla="*/ 155765 h 188360"/>
                <a:gd name="connsiteX7" fmla="*/ 194095 w 275250"/>
                <a:gd name="connsiteY7" fmla="*/ 158940 h 188360"/>
                <a:gd name="connsiteX8" fmla="*/ 140120 w 275250"/>
                <a:gd name="connsiteY8" fmla="*/ 143065 h 188360"/>
                <a:gd name="connsiteX9" fmla="*/ 203620 w 275250"/>
                <a:gd name="connsiteY9" fmla="*/ 174815 h 188360"/>
                <a:gd name="connsiteX10" fmla="*/ 159170 w 275250"/>
                <a:gd name="connsiteY10" fmla="*/ 149415 h 188360"/>
                <a:gd name="connsiteX11" fmla="*/ 420 w 275250"/>
                <a:gd name="connsiteY11" fmla="*/ 73215 h 18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5250" h="188360">
                  <a:moveTo>
                    <a:pt x="420" y="73215"/>
                  </a:moveTo>
                  <a:cubicBezTo>
                    <a:pt x="-6988" y="72686"/>
                    <a:pt x="85616" y="127190"/>
                    <a:pt x="114720" y="146240"/>
                  </a:cubicBezTo>
                  <a:cubicBezTo>
                    <a:pt x="143824" y="165290"/>
                    <a:pt x="149645" y="185398"/>
                    <a:pt x="175045" y="187515"/>
                  </a:cubicBezTo>
                  <a:cubicBezTo>
                    <a:pt x="200445" y="189632"/>
                    <a:pt x="251245" y="190161"/>
                    <a:pt x="267120" y="158940"/>
                  </a:cubicBezTo>
                  <a:cubicBezTo>
                    <a:pt x="282995" y="127719"/>
                    <a:pt x="270824" y="5482"/>
                    <a:pt x="270295" y="190"/>
                  </a:cubicBezTo>
                  <a:cubicBezTo>
                    <a:pt x="269766" y="-5102"/>
                    <a:pt x="268707" y="101261"/>
                    <a:pt x="263945" y="127190"/>
                  </a:cubicBezTo>
                  <a:cubicBezTo>
                    <a:pt x="259183" y="153119"/>
                    <a:pt x="253362" y="150473"/>
                    <a:pt x="241720" y="155765"/>
                  </a:cubicBezTo>
                  <a:cubicBezTo>
                    <a:pt x="230078" y="161057"/>
                    <a:pt x="211028" y="161057"/>
                    <a:pt x="194095" y="158940"/>
                  </a:cubicBezTo>
                  <a:cubicBezTo>
                    <a:pt x="177162" y="156823"/>
                    <a:pt x="138533" y="140419"/>
                    <a:pt x="140120" y="143065"/>
                  </a:cubicBezTo>
                  <a:cubicBezTo>
                    <a:pt x="141708" y="145711"/>
                    <a:pt x="200445" y="173757"/>
                    <a:pt x="203620" y="174815"/>
                  </a:cubicBezTo>
                  <a:cubicBezTo>
                    <a:pt x="206795" y="175873"/>
                    <a:pt x="188803" y="165290"/>
                    <a:pt x="159170" y="149415"/>
                  </a:cubicBezTo>
                  <a:cubicBezTo>
                    <a:pt x="129537" y="133540"/>
                    <a:pt x="7828" y="73744"/>
                    <a:pt x="420" y="732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 42">
              <a:extLst>
                <a:ext uri="{FF2B5EF4-FFF2-40B4-BE49-F238E27FC236}">
                  <a16:creationId xmlns:a16="http://schemas.microsoft.com/office/drawing/2014/main" id="{4054CDEF-0AD3-4CD5-0217-7D3B75B3FF57}"/>
                </a:ext>
              </a:extLst>
            </p:cNvPr>
            <p:cNvSpPr/>
            <p:nvPr/>
          </p:nvSpPr>
          <p:spPr>
            <a:xfrm>
              <a:off x="4015678" y="6438809"/>
              <a:ext cx="52395" cy="302440"/>
            </a:xfrm>
            <a:custGeom>
              <a:avLst/>
              <a:gdLst>
                <a:gd name="connsiteX0" fmla="*/ 51497 w 52395"/>
                <a:gd name="connsiteY0" fmla="*/ 91 h 302440"/>
                <a:gd name="connsiteX1" fmla="*/ 19747 w 52395"/>
                <a:gd name="connsiteY1" fmla="*/ 142966 h 302440"/>
                <a:gd name="connsiteX2" fmla="*/ 35622 w 52395"/>
                <a:gd name="connsiteY2" fmla="*/ 222341 h 302440"/>
                <a:gd name="connsiteX3" fmla="*/ 10222 w 52395"/>
                <a:gd name="connsiteY3" fmla="*/ 190591 h 302440"/>
                <a:gd name="connsiteX4" fmla="*/ 51497 w 52395"/>
                <a:gd name="connsiteY4" fmla="*/ 301716 h 302440"/>
                <a:gd name="connsiteX5" fmla="*/ 35622 w 52395"/>
                <a:gd name="connsiteY5" fmla="*/ 235041 h 302440"/>
                <a:gd name="connsiteX6" fmla="*/ 697 w 52395"/>
                <a:gd name="connsiteY6" fmla="*/ 165191 h 302440"/>
                <a:gd name="connsiteX7" fmla="*/ 51497 w 52395"/>
                <a:gd name="connsiteY7" fmla="*/ 91 h 302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395" h="302440">
                  <a:moveTo>
                    <a:pt x="51497" y="91"/>
                  </a:moveTo>
                  <a:cubicBezTo>
                    <a:pt x="54672" y="-3613"/>
                    <a:pt x="22393" y="105924"/>
                    <a:pt x="19747" y="142966"/>
                  </a:cubicBezTo>
                  <a:cubicBezTo>
                    <a:pt x="17101" y="180008"/>
                    <a:pt x="37210" y="214403"/>
                    <a:pt x="35622" y="222341"/>
                  </a:cubicBezTo>
                  <a:cubicBezTo>
                    <a:pt x="34034" y="230279"/>
                    <a:pt x="7576" y="177362"/>
                    <a:pt x="10222" y="190591"/>
                  </a:cubicBezTo>
                  <a:cubicBezTo>
                    <a:pt x="12868" y="203820"/>
                    <a:pt x="47264" y="294308"/>
                    <a:pt x="51497" y="301716"/>
                  </a:cubicBezTo>
                  <a:cubicBezTo>
                    <a:pt x="55730" y="309124"/>
                    <a:pt x="44089" y="257795"/>
                    <a:pt x="35622" y="235041"/>
                  </a:cubicBezTo>
                  <a:cubicBezTo>
                    <a:pt x="27155" y="212287"/>
                    <a:pt x="-5124" y="201703"/>
                    <a:pt x="697" y="165191"/>
                  </a:cubicBezTo>
                  <a:cubicBezTo>
                    <a:pt x="6518" y="128679"/>
                    <a:pt x="48322" y="3795"/>
                    <a:pt x="51497" y="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 43">
              <a:extLst>
                <a:ext uri="{FF2B5EF4-FFF2-40B4-BE49-F238E27FC236}">
                  <a16:creationId xmlns:a16="http://schemas.microsoft.com/office/drawing/2014/main" id="{6957E2FC-58CF-18A5-1580-0A73A72FC733}"/>
                </a:ext>
              </a:extLst>
            </p:cNvPr>
            <p:cNvSpPr/>
            <p:nvPr/>
          </p:nvSpPr>
          <p:spPr>
            <a:xfrm>
              <a:off x="4657516" y="6410237"/>
              <a:ext cx="119019" cy="212817"/>
            </a:xfrm>
            <a:custGeom>
              <a:avLst/>
              <a:gdLst>
                <a:gd name="connsiteX0" fmla="*/ 209 w 119019"/>
                <a:gd name="connsiteY0" fmla="*/ 88 h 212817"/>
                <a:gd name="connsiteX1" fmla="*/ 89109 w 119019"/>
                <a:gd name="connsiteY1" fmla="*/ 114388 h 212817"/>
                <a:gd name="connsiteX2" fmla="*/ 95459 w 119019"/>
                <a:gd name="connsiteY2" fmla="*/ 206463 h 212817"/>
                <a:gd name="connsiteX3" fmla="*/ 95459 w 119019"/>
                <a:gd name="connsiteY3" fmla="*/ 136613 h 212817"/>
                <a:gd name="connsiteX4" fmla="*/ 73234 w 119019"/>
                <a:gd name="connsiteY4" fmla="*/ 108038 h 212817"/>
                <a:gd name="connsiteX5" fmla="*/ 98634 w 119019"/>
                <a:gd name="connsiteY5" fmla="*/ 130263 h 212817"/>
                <a:gd name="connsiteX6" fmla="*/ 79584 w 119019"/>
                <a:gd name="connsiteY6" fmla="*/ 212813 h 212817"/>
                <a:gd name="connsiteX7" fmla="*/ 117684 w 119019"/>
                <a:gd name="connsiteY7" fmla="*/ 133438 h 212817"/>
                <a:gd name="connsiteX8" fmla="*/ 209 w 119019"/>
                <a:gd name="connsiteY8" fmla="*/ 88 h 212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9019" h="212817">
                  <a:moveTo>
                    <a:pt x="209" y="88"/>
                  </a:moveTo>
                  <a:cubicBezTo>
                    <a:pt x="-4553" y="-3087"/>
                    <a:pt x="73234" y="79992"/>
                    <a:pt x="89109" y="114388"/>
                  </a:cubicBezTo>
                  <a:cubicBezTo>
                    <a:pt x="104984" y="148784"/>
                    <a:pt x="94401" y="202759"/>
                    <a:pt x="95459" y="206463"/>
                  </a:cubicBezTo>
                  <a:cubicBezTo>
                    <a:pt x="96517" y="210167"/>
                    <a:pt x="99163" y="153017"/>
                    <a:pt x="95459" y="136613"/>
                  </a:cubicBezTo>
                  <a:cubicBezTo>
                    <a:pt x="91755" y="120209"/>
                    <a:pt x="72705" y="109096"/>
                    <a:pt x="73234" y="108038"/>
                  </a:cubicBezTo>
                  <a:cubicBezTo>
                    <a:pt x="73763" y="106980"/>
                    <a:pt x="97576" y="112801"/>
                    <a:pt x="98634" y="130263"/>
                  </a:cubicBezTo>
                  <a:cubicBezTo>
                    <a:pt x="99692" y="147725"/>
                    <a:pt x="76409" y="212284"/>
                    <a:pt x="79584" y="212813"/>
                  </a:cubicBezTo>
                  <a:cubicBezTo>
                    <a:pt x="82759" y="213342"/>
                    <a:pt x="127209" y="164659"/>
                    <a:pt x="117684" y="133438"/>
                  </a:cubicBezTo>
                  <a:cubicBezTo>
                    <a:pt x="108159" y="102217"/>
                    <a:pt x="4971" y="3263"/>
                    <a:pt x="209" y="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 44">
              <a:extLst>
                <a:ext uri="{FF2B5EF4-FFF2-40B4-BE49-F238E27FC236}">
                  <a16:creationId xmlns:a16="http://schemas.microsoft.com/office/drawing/2014/main" id="{F689D988-E731-E7F0-0765-AE8A4C17CC24}"/>
                </a:ext>
              </a:extLst>
            </p:cNvPr>
            <p:cNvSpPr/>
            <p:nvPr/>
          </p:nvSpPr>
          <p:spPr>
            <a:xfrm>
              <a:off x="4574045" y="6473816"/>
              <a:ext cx="87540" cy="203211"/>
            </a:xfrm>
            <a:custGeom>
              <a:avLst/>
              <a:gdLst>
                <a:gd name="connsiteX0" fmla="*/ 10655 w 87540"/>
                <a:gd name="connsiteY0" fmla="*/ 9 h 203211"/>
                <a:gd name="connsiteX1" fmla="*/ 36055 w 87540"/>
                <a:gd name="connsiteY1" fmla="*/ 117484 h 203211"/>
                <a:gd name="connsiteX2" fmla="*/ 1130 w 87540"/>
                <a:gd name="connsiteY2" fmla="*/ 203209 h 203211"/>
                <a:gd name="connsiteX3" fmla="*/ 86855 w 87540"/>
                <a:gd name="connsiteY3" fmla="*/ 120659 h 203211"/>
                <a:gd name="connsiteX4" fmla="*/ 42405 w 87540"/>
                <a:gd name="connsiteY4" fmla="*/ 152409 h 203211"/>
                <a:gd name="connsiteX5" fmla="*/ 61455 w 87540"/>
                <a:gd name="connsiteY5" fmla="*/ 111134 h 203211"/>
                <a:gd name="connsiteX6" fmla="*/ 10655 w 87540"/>
                <a:gd name="connsiteY6" fmla="*/ 9 h 203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540" h="203211">
                  <a:moveTo>
                    <a:pt x="10655" y="9"/>
                  </a:moveTo>
                  <a:cubicBezTo>
                    <a:pt x="6422" y="1067"/>
                    <a:pt x="37642" y="83617"/>
                    <a:pt x="36055" y="117484"/>
                  </a:cubicBezTo>
                  <a:cubicBezTo>
                    <a:pt x="34468" y="151351"/>
                    <a:pt x="-7337" y="202680"/>
                    <a:pt x="1130" y="203209"/>
                  </a:cubicBezTo>
                  <a:cubicBezTo>
                    <a:pt x="9597" y="203738"/>
                    <a:pt x="79976" y="129126"/>
                    <a:pt x="86855" y="120659"/>
                  </a:cubicBezTo>
                  <a:cubicBezTo>
                    <a:pt x="93734" y="112192"/>
                    <a:pt x="46638" y="153996"/>
                    <a:pt x="42405" y="152409"/>
                  </a:cubicBezTo>
                  <a:cubicBezTo>
                    <a:pt x="38172" y="150822"/>
                    <a:pt x="68334" y="132300"/>
                    <a:pt x="61455" y="111134"/>
                  </a:cubicBezTo>
                  <a:cubicBezTo>
                    <a:pt x="54576" y="89968"/>
                    <a:pt x="14888" y="-1049"/>
                    <a:pt x="10655" y="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 45">
              <a:extLst>
                <a:ext uri="{FF2B5EF4-FFF2-40B4-BE49-F238E27FC236}">
                  <a16:creationId xmlns:a16="http://schemas.microsoft.com/office/drawing/2014/main" id="{58F71723-BCFB-1C1E-5E8C-58DFC1BCA135}"/>
                </a:ext>
              </a:extLst>
            </p:cNvPr>
            <p:cNvSpPr/>
            <p:nvPr/>
          </p:nvSpPr>
          <p:spPr>
            <a:xfrm>
              <a:off x="4543158" y="6502347"/>
              <a:ext cx="204168" cy="215967"/>
            </a:xfrm>
            <a:custGeom>
              <a:avLst/>
              <a:gdLst>
                <a:gd name="connsiteX0" fmla="*/ 267 w 204168"/>
                <a:gd name="connsiteY0" fmla="*/ 215953 h 215967"/>
                <a:gd name="connsiteX1" fmla="*/ 124092 w 204168"/>
                <a:gd name="connsiteY1" fmla="*/ 133403 h 215967"/>
                <a:gd name="connsiteX2" fmla="*/ 203467 w 204168"/>
                <a:gd name="connsiteY2" fmla="*/ 139753 h 215967"/>
                <a:gd name="connsiteX3" fmla="*/ 162192 w 204168"/>
                <a:gd name="connsiteY3" fmla="*/ 82603 h 215967"/>
                <a:gd name="connsiteX4" fmla="*/ 149492 w 204168"/>
                <a:gd name="connsiteY4" fmla="*/ 53 h 215967"/>
                <a:gd name="connsiteX5" fmla="*/ 159017 w 204168"/>
                <a:gd name="connsiteY5" fmla="*/ 95303 h 215967"/>
                <a:gd name="connsiteX6" fmla="*/ 92342 w 204168"/>
                <a:gd name="connsiteY6" fmla="*/ 139753 h 215967"/>
                <a:gd name="connsiteX7" fmla="*/ 267 w 204168"/>
                <a:gd name="connsiteY7" fmla="*/ 215953 h 215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4168" h="215967">
                  <a:moveTo>
                    <a:pt x="267" y="215953"/>
                  </a:moveTo>
                  <a:cubicBezTo>
                    <a:pt x="5558" y="214895"/>
                    <a:pt x="90225" y="146103"/>
                    <a:pt x="124092" y="133403"/>
                  </a:cubicBezTo>
                  <a:cubicBezTo>
                    <a:pt x="157959" y="120703"/>
                    <a:pt x="197117" y="148220"/>
                    <a:pt x="203467" y="139753"/>
                  </a:cubicBezTo>
                  <a:cubicBezTo>
                    <a:pt x="209817" y="131286"/>
                    <a:pt x="171188" y="105886"/>
                    <a:pt x="162192" y="82603"/>
                  </a:cubicBezTo>
                  <a:cubicBezTo>
                    <a:pt x="153196" y="59320"/>
                    <a:pt x="150021" y="-2064"/>
                    <a:pt x="149492" y="53"/>
                  </a:cubicBezTo>
                  <a:cubicBezTo>
                    <a:pt x="148963" y="2170"/>
                    <a:pt x="168542" y="72020"/>
                    <a:pt x="159017" y="95303"/>
                  </a:cubicBezTo>
                  <a:cubicBezTo>
                    <a:pt x="149492" y="118586"/>
                    <a:pt x="115096" y="120174"/>
                    <a:pt x="92342" y="139753"/>
                  </a:cubicBezTo>
                  <a:cubicBezTo>
                    <a:pt x="69588" y="159332"/>
                    <a:pt x="-5024" y="217011"/>
                    <a:pt x="267" y="2159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 46">
              <a:extLst>
                <a:ext uri="{FF2B5EF4-FFF2-40B4-BE49-F238E27FC236}">
                  <a16:creationId xmlns:a16="http://schemas.microsoft.com/office/drawing/2014/main" id="{E80D8AD0-8A35-EEA8-DD2E-576A482D089E}"/>
                </a:ext>
              </a:extLst>
            </p:cNvPr>
            <p:cNvSpPr/>
            <p:nvPr/>
          </p:nvSpPr>
          <p:spPr>
            <a:xfrm>
              <a:off x="4086086" y="5609463"/>
              <a:ext cx="98564" cy="500908"/>
            </a:xfrm>
            <a:custGeom>
              <a:avLst/>
              <a:gdLst>
                <a:gd name="connsiteX0" fmla="*/ 139 w 98564"/>
                <a:gd name="connsiteY0" fmla="*/ 762 h 500908"/>
                <a:gd name="connsiteX1" fmla="*/ 57289 w 98564"/>
                <a:gd name="connsiteY1" fmla="*/ 118237 h 500908"/>
                <a:gd name="connsiteX2" fmla="*/ 50939 w 98564"/>
                <a:gd name="connsiteY2" fmla="*/ 324612 h 500908"/>
                <a:gd name="connsiteX3" fmla="*/ 57289 w 98564"/>
                <a:gd name="connsiteY3" fmla="*/ 283337 h 500908"/>
                <a:gd name="connsiteX4" fmla="*/ 44589 w 98564"/>
                <a:gd name="connsiteY4" fmla="*/ 372237 h 500908"/>
                <a:gd name="connsiteX5" fmla="*/ 50939 w 98564"/>
                <a:gd name="connsiteY5" fmla="*/ 356362 h 500908"/>
                <a:gd name="connsiteX6" fmla="*/ 79514 w 98564"/>
                <a:gd name="connsiteY6" fmla="*/ 419862 h 500908"/>
                <a:gd name="connsiteX7" fmla="*/ 98564 w 98564"/>
                <a:gd name="connsiteY7" fmla="*/ 496062 h 500908"/>
                <a:gd name="connsiteX8" fmla="*/ 79514 w 98564"/>
                <a:gd name="connsiteY8" fmla="*/ 270637 h 500908"/>
                <a:gd name="connsiteX9" fmla="*/ 73164 w 98564"/>
                <a:gd name="connsiteY9" fmla="*/ 346837 h 500908"/>
                <a:gd name="connsiteX10" fmla="*/ 54114 w 98564"/>
                <a:gd name="connsiteY10" fmla="*/ 254762 h 500908"/>
                <a:gd name="connsiteX11" fmla="*/ 76339 w 98564"/>
                <a:gd name="connsiteY11" fmla="*/ 172212 h 500908"/>
                <a:gd name="connsiteX12" fmla="*/ 139 w 98564"/>
                <a:gd name="connsiteY12" fmla="*/ 762 h 500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8564" h="500908">
                  <a:moveTo>
                    <a:pt x="139" y="762"/>
                  </a:moveTo>
                  <a:cubicBezTo>
                    <a:pt x="-3036" y="-8234"/>
                    <a:pt x="48822" y="64262"/>
                    <a:pt x="57289" y="118237"/>
                  </a:cubicBezTo>
                  <a:cubicBezTo>
                    <a:pt x="65756" y="172212"/>
                    <a:pt x="50939" y="297095"/>
                    <a:pt x="50939" y="324612"/>
                  </a:cubicBezTo>
                  <a:cubicBezTo>
                    <a:pt x="50939" y="352129"/>
                    <a:pt x="58347" y="275400"/>
                    <a:pt x="57289" y="283337"/>
                  </a:cubicBezTo>
                  <a:cubicBezTo>
                    <a:pt x="56231" y="291274"/>
                    <a:pt x="45647" y="360066"/>
                    <a:pt x="44589" y="372237"/>
                  </a:cubicBezTo>
                  <a:cubicBezTo>
                    <a:pt x="43531" y="384408"/>
                    <a:pt x="45118" y="348425"/>
                    <a:pt x="50939" y="356362"/>
                  </a:cubicBezTo>
                  <a:cubicBezTo>
                    <a:pt x="56760" y="364299"/>
                    <a:pt x="71577" y="396579"/>
                    <a:pt x="79514" y="419862"/>
                  </a:cubicBezTo>
                  <a:cubicBezTo>
                    <a:pt x="87452" y="443145"/>
                    <a:pt x="98564" y="520933"/>
                    <a:pt x="98564" y="496062"/>
                  </a:cubicBezTo>
                  <a:cubicBezTo>
                    <a:pt x="98564" y="471191"/>
                    <a:pt x="83747" y="295508"/>
                    <a:pt x="79514" y="270637"/>
                  </a:cubicBezTo>
                  <a:cubicBezTo>
                    <a:pt x="75281" y="245766"/>
                    <a:pt x="77397" y="349483"/>
                    <a:pt x="73164" y="346837"/>
                  </a:cubicBezTo>
                  <a:cubicBezTo>
                    <a:pt x="68931" y="344191"/>
                    <a:pt x="53585" y="283866"/>
                    <a:pt x="54114" y="254762"/>
                  </a:cubicBezTo>
                  <a:cubicBezTo>
                    <a:pt x="54643" y="225658"/>
                    <a:pt x="80572" y="211900"/>
                    <a:pt x="76339" y="172212"/>
                  </a:cubicBezTo>
                  <a:cubicBezTo>
                    <a:pt x="72106" y="132524"/>
                    <a:pt x="3314" y="9758"/>
                    <a:pt x="139" y="7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 47">
              <a:extLst>
                <a:ext uri="{FF2B5EF4-FFF2-40B4-BE49-F238E27FC236}">
                  <a16:creationId xmlns:a16="http://schemas.microsoft.com/office/drawing/2014/main" id="{CA2F5499-EC8F-249C-1CE4-FD9B92F76AAC}"/>
                </a:ext>
              </a:extLst>
            </p:cNvPr>
            <p:cNvSpPr/>
            <p:nvPr/>
          </p:nvSpPr>
          <p:spPr>
            <a:xfrm>
              <a:off x="4181447" y="6165849"/>
              <a:ext cx="101642" cy="472947"/>
            </a:xfrm>
            <a:custGeom>
              <a:avLst/>
              <a:gdLst>
                <a:gd name="connsiteX0" fmla="*/ 28 w 101642"/>
                <a:gd name="connsiteY0" fmla="*/ 1 h 472947"/>
                <a:gd name="connsiteX1" fmla="*/ 31778 w 101642"/>
                <a:gd name="connsiteY1" fmla="*/ 200026 h 472947"/>
                <a:gd name="connsiteX2" fmla="*/ 22253 w 101642"/>
                <a:gd name="connsiteY2" fmla="*/ 339726 h 472947"/>
                <a:gd name="connsiteX3" fmla="*/ 28603 w 101642"/>
                <a:gd name="connsiteY3" fmla="*/ 282576 h 472947"/>
                <a:gd name="connsiteX4" fmla="*/ 25428 w 101642"/>
                <a:gd name="connsiteY4" fmla="*/ 466726 h 472947"/>
                <a:gd name="connsiteX5" fmla="*/ 28603 w 101642"/>
                <a:gd name="connsiteY5" fmla="*/ 422276 h 472947"/>
                <a:gd name="connsiteX6" fmla="*/ 76228 w 101642"/>
                <a:gd name="connsiteY6" fmla="*/ 349251 h 472947"/>
                <a:gd name="connsiteX7" fmla="*/ 101628 w 101642"/>
                <a:gd name="connsiteY7" fmla="*/ 104776 h 472947"/>
                <a:gd name="connsiteX8" fmla="*/ 79403 w 101642"/>
                <a:gd name="connsiteY8" fmla="*/ 323851 h 472947"/>
                <a:gd name="connsiteX9" fmla="*/ 47653 w 101642"/>
                <a:gd name="connsiteY9" fmla="*/ 396876 h 472947"/>
                <a:gd name="connsiteX10" fmla="*/ 44478 w 101642"/>
                <a:gd name="connsiteY10" fmla="*/ 323851 h 472947"/>
                <a:gd name="connsiteX11" fmla="*/ 63528 w 101642"/>
                <a:gd name="connsiteY11" fmla="*/ 215901 h 472947"/>
                <a:gd name="connsiteX12" fmla="*/ 47653 w 101642"/>
                <a:gd name="connsiteY12" fmla="*/ 273051 h 472947"/>
                <a:gd name="connsiteX13" fmla="*/ 38128 w 101642"/>
                <a:gd name="connsiteY13" fmla="*/ 203201 h 472947"/>
                <a:gd name="connsiteX14" fmla="*/ 28 w 101642"/>
                <a:gd name="connsiteY14" fmla="*/ 1 h 47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1642" h="472947">
                  <a:moveTo>
                    <a:pt x="28" y="1"/>
                  </a:moveTo>
                  <a:cubicBezTo>
                    <a:pt x="-1030" y="-528"/>
                    <a:pt x="28074" y="143405"/>
                    <a:pt x="31778" y="200026"/>
                  </a:cubicBezTo>
                  <a:cubicBezTo>
                    <a:pt x="35482" y="256647"/>
                    <a:pt x="22782" y="325968"/>
                    <a:pt x="22253" y="339726"/>
                  </a:cubicBezTo>
                  <a:cubicBezTo>
                    <a:pt x="21724" y="353484"/>
                    <a:pt x="28074" y="261409"/>
                    <a:pt x="28603" y="282576"/>
                  </a:cubicBezTo>
                  <a:cubicBezTo>
                    <a:pt x="29132" y="303743"/>
                    <a:pt x="25428" y="443443"/>
                    <a:pt x="25428" y="466726"/>
                  </a:cubicBezTo>
                  <a:cubicBezTo>
                    <a:pt x="25428" y="490009"/>
                    <a:pt x="20136" y="441855"/>
                    <a:pt x="28603" y="422276"/>
                  </a:cubicBezTo>
                  <a:cubicBezTo>
                    <a:pt x="37070" y="402697"/>
                    <a:pt x="64057" y="402168"/>
                    <a:pt x="76228" y="349251"/>
                  </a:cubicBezTo>
                  <a:cubicBezTo>
                    <a:pt x="88399" y="296334"/>
                    <a:pt x="101099" y="109009"/>
                    <a:pt x="101628" y="104776"/>
                  </a:cubicBezTo>
                  <a:cubicBezTo>
                    <a:pt x="102157" y="100543"/>
                    <a:pt x="88399" y="275168"/>
                    <a:pt x="79403" y="323851"/>
                  </a:cubicBezTo>
                  <a:cubicBezTo>
                    <a:pt x="70407" y="372534"/>
                    <a:pt x="53474" y="396876"/>
                    <a:pt x="47653" y="396876"/>
                  </a:cubicBezTo>
                  <a:cubicBezTo>
                    <a:pt x="41832" y="396876"/>
                    <a:pt x="41832" y="354013"/>
                    <a:pt x="44478" y="323851"/>
                  </a:cubicBezTo>
                  <a:cubicBezTo>
                    <a:pt x="47124" y="293689"/>
                    <a:pt x="62999" y="224368"/>
                    <a:pt x="63528" y="215901"/>
                  </a:cubicBezTo>
                  <a:cubicBezTo>
                    <a:pt x="64057" y="207434"/>
                    <a:pt x="51886" y="275168"/>
                    <a:pt x="47653" y="273051"/>
                  </a:cubicBezTo>
                  <a:cubicBezTo>
                    <a:pt x="43420" y="270934"/>
                    <a:pt x="41303" y="246593"/>
                    <a:pt x="38128" y="203201"/>
                  </a:cubicBezTo>
                  <a:cubicBezTo>
                    <a:pt x="34953" y="159809"/>
                    <a:pt x="1086" y="530"/>
                    <a:pt x="28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 48">
              <a:extLst>
                <a:ext uri="{FF2B5EF4-FFF2-40B4-BE49-F238E27FC236}">
                  <a16:creationId xmlns:a16="http://schemas.microsoft.com/office/drawing/2014/main" id="{C1CE84BD-181B-D812-911C-5A7991D4A85A}"/>
                </a:ext>
              </a:extLst>
            </p:cNvPr>
            <p:cNvSpPr/>
            <p:nvPr/>
          </p:nvSpPr>
          <p:spPr>
            <a:xfrm>
              <a:off x="4140190" y="6368123"/>
              <a:ext cx="209622" cy="385147"/>
            </a:xfrm>
            <a:custGeom>
              <a:avLst/>
              <a:gdLst>
                <a:gd name="connsiteX0" fmla="*/ 50810 w 209622"/>
                <a:gd name="connsiteY0" fmla="*/ 927 h 385147"/>
                <a:gd name="connsiteX1" fmla="*/ 31760 w 209622"/>
                <a:gd name="connsiteY1" fmla="*/ 127927 h 385147"/>
                <a:gd name="connsiteX2" fmla="*/ 41285 w 209622"/>
                <a:gd name="connsiteY2" fmla="*/ 226352 h 385147"/>
                <a:gd name="connsiteX3" fmla="*/ 25410 w 209622"/>
                <a:gd name="connsiteY3" fmla="*/ 248577 h 385147"/>
                <a:gd name="connsiteX4" fmla="*/ 63510 w 209622"/>
                <a:gd name="connsiteY4" fmla="*/ 286677 h 385147"/>
                <a:gd name="connsiteX5" fmla="*/ 34935 w 209622"/>
                <a:gd name="connsiteY5" fmla="*/ 277152 h 385147"/>
                <a:gd name="connsiteX6" fmla="*/ 130185 w 209622"/>
                <a:gd name="connsiteY6" fmla="*/ 327952 h 385147"/>
                <a:gd name="connsiteX7" fmla="*/ 209560 w 209622"/>
                <a:gd name="connsiteY7" fmla="*/ 385102 h 385147"/>
                <a:gd name="connsiteX8" fmla="*/ 117485 w 209622"/>
                <a:gd name="connsiteY8" fmla="*/ 318427 h 385147"/>
                <a:gd name="connsiteX9" fmla="*/ 28585 w 209622"/>
                <a:gd name="connsiteY9" fmla="*/ 283502 h 385147"/>
                <a:gd name="connsiteX10" fmla="*/ 10 w 209622"/>
                <a:gd name="connsiteY10" fmla="*/ 115227 h 385147"/>
                <a:gd name="connsiteX11" fmla="*/ 25410 w 209622"/>
                <a:gd name="connsiteY11" fmla="*/ 197777 h 385147"/>
                <a:gd name="connsiteX12" fmla="*/ 50810 w 209622"/>
                <a:gd name="connsiteY12" fmla="*/ 927 h 385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622" h="385147">
                  <a:moveTo>
                    <a:pt x="50810" y="927"/>
                  </a:moveTo>
                  <a:cubicBezTo>
                    <a:pt x="51868" y="-10715"/>
                    <a:pt x="33347" y="90356"/>
                    <a:pt x="31760" y="127927"/>
                  </a:cubicBezTo>
                  <a:cubicBezTo>
                    <a:pt x="30173" y="165498"/>
                    <a:pt x="41285" y="226352"/>
                    <a:pt x="41285" y="226352"/>
                  </a:cubicBezTo>
                  <a:cubicBezTo>
                    <a:pt x="40227" y="246460"/>
                    <a:pt x="21706" y="238523"/>
                    <a:pt x="25410" y="248577"/>
                  </a:cubicBezTo>
                  <a:cubicBezTo>
                    <a:pt x="29114" y="258631"/>
                    <a:pt x="61923" y="281915"/>
                    <a:pt x="63510" y="286677"/>
                  </a:cubicBezTo>
                  <a:cubicBezTo>
                    <a:pt x="65097" y="291439"/>
                    <a:pt x="23823" y="270273"/>
                    <a:pt x="34935" y="277152"/>
                  </a:cubicBezTo>
                  <a:cubicBezTo>
                    <a:pt x="46047" y="284031"/>
                    <a:pt x="101081" y="309960"/>
                    <a:pt x="130185" y="327952"/>
                  </a:cubicBezTo>
                  <a:cubicBezTo>
                    <a:pt x="159289" y="345944"/>
                    <a:pt x="211677" y="386690"/>
                    <a:pt x="209560" y="385102"/>
                  </a:cubicBezTo>
                  <a:cubicBezTo>
                    <a:pt x="207443" y="383514"/>
                    <a:pt x="147647" y="335360"/>
                    <a:pt x="117485" y="318427"/>
                  </a:cubicBezTo>
                  <a:cubicBezTo>
                    <a:pt x="87323" y="301494"/>
                    <a:pt x="48164" y="317369"/>
                    <a:pt x="28585" y="283502"/>
                  </a:cubicBezTo>
                  <a:cubicBezTo>
                    <a:pt x="9006" y="249635"/>
                    <a:pt x="539" y="129515"/>
                    <a:pt x="10" y="115227"/>
                  </a:cubicBezTo>
                  <a:cubicBezTo>
                    <a:pt x="-519" y="100940"/>
                    <a:pt x="18531" y="213652"/>
                    <a:pt x="25410" y="197777"/>
                  </a:cubicBezTo>
                  <a:cubicBezTo>
                    <a:pt x="32289" y="181902"/>
                    <a:pt x="49752" y="12569"/>
                    <a:pt x="50810" y="9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 49">
              <a:extLst>
                <a:ext uri="{FF2B5EF4-FFF2-40B4-BE49-F238E27FC236}">
                  <a16:creationId xmlns:a16="http://schemas.microsoft.com/office/drawing/2014/main" id="{9CDA1785-E5E9-430E-5DA8-A7D553C81AAB}"/>
                </a:ext>
              </a:extLst>
            </p:cNvPr>
            <p:cNvSpPr/>
            <p:nvPr/>
          </p:nvSpPr>
          <p:spPr>
            <a:xfrm>
              <a:off x="4478809" y="5976855"/>
              <a:ext cx="87268" cy="410800"/>
            </a:xfrm>
            <a:custGeom>
              <a:avLst/>
              <a:gdLst>
                <a:gd name="connsiteX0" fmla="*/ 42391 w 87268"/>
                <a:gd name="connsiteY0" fmla="*/ 1670 h 410800"/>
                <a:gd name="connsiteX1" fmla="*/ 32866 w 87268"/>
                <a:gd name="connsiteY1" fmla="*/ 249320 h 410800"/>
                <a:gd name="connsiteX2" fmla="*/ 86841 w 87268"/>
                <a:gd name="connsiteY2" fmla="*/ 408070 h 410800"/>
                <a:gd name="connsiteX3" fmla="*/ 55091 w 87268"/>
                <a:gd name="connsiteY3" fmla="*/ 331870 h 410800"/>
                <a:gd name="connsiteX4" fmla="*/ 1116 w 87268"/>
                <a:gd name="connsiteY4" fmla="*/ 109620 h 410800"/>
                <a:gd name="connsiteX5" fmla="*/ 20166 w 87268"/>
                <a:gd name="connsiteY5" fmla="*/ 138195 h 410800"/>
                <a:gd name="connsiteX6" fmla="*/ 42391 w 87268"/>
                <a:gd name="connsiteY6" fmla="*/ 1670 h 41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268" h="410800">
                  <a:moveTo>
                    <a:pt x="42391" y="1670"/>
                  </a:moveTo>
                  <a:cubicBezTo>
                    <a:pt x="44508" y="20191"/>
                    <a:pt x="25458" y="181587"/>
                    <a:pt x="32866" y="249320"/>
                  </a:cubicBezTo>
                  <a:cubicBezTo>
                    <a:pt x="40274" y="317053"/>
                    <a:pt x="83137" y="394312"/>
                    <a:pt x="86841" y="408070"/>
                  </a:cubicBezTo>
                  <a:cubicBezTo>
                    <a:pt x="90545" y="421828"/>
                    <a:pt x="69379" y="381612"/>
                    <a:pt x="55091" y="331870"/>
                  </a:cubicBezTo>
                  <a:cubicBezTo>
                    <a:pt x="40803" y="282128"/>
                    <a:pt x="6937" y="141899"/>
                    <a:pt x="1116" y="109620"/>
                  </a:cubicBezTo>
                  <a:cubicBezTo>
                    <a:pt x="-4705" y="77341"/>
                    <a:pt x="13816" y="151953"/>
                    <a:pt x="20166" y="138195"/>
                  </a:cubicBezTo>
                  <a:cubicBezTo>
                    <a:pt x="26516" y="124437"/>
                    <a:pt x="40274" y="-16851"/>
                    <a:pt x="42391" y="16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 50">
              <a:extLst>
                <a:ext uri="{FF2B5EF4-FFF2-40B4-BE49-F238E27FC236}">
                  <a16:creationId xmlns:a16="http://schemas.microsoft.com/office/drawing/2014/main" id="{ACA8E758-33A9-CA6F-F985-7C85818CBB0F}"/>
                </a:ext>
              </a:extLst>
            </p:cNvPr>
            <p:cNvSpPr/>
            <p:nvPr/>
          </p:nvSpPr>
          <p:spPr>
            <a:xfrm>
              <a:off x="4097398" y="6378361"/>
              <a:ext cx="128612" cy="320900"/>
            </a:xfrm>
            <a:custGeom>
              <a:avLst/>
              <a:gdLst>
                <a:gd name="connsiteX0" fmla="*/ 17402 w 128612"/>
                <a:gd name="connsiteY0" fmla="*/ 214 h 320900"/>
                <a:gd name="connsiteX1" fmla="*/ 7877 w 128612"/>
                <a:gd name="connsiteY1" fmla="*/ 162139 h 320900"/>
                <a:gd name="connsiteX2" fmla="*/ 14227 w 128612"/>
                <a:gd name="connsiteY2" fmla="*/ 241514 h 320900"/>
                <a:gd name="connsiteX3" fmla="*/ 1527 w 128612"/>
                <a:gd name="connsiteY3" fmla="*/ 251039 h 320900"/>
                <a:gd name="connsiteX4" fmla="*/ 55502 w 128612"/>
                <a:gd name="connsiteY4" fmla="*/ 292314 h 320900"/>
                <a:gd name="connsiteX5" fmla="*/ 128527 w 128612"/>
                <a:gd name="connsiteY5" fmla="*/ 320889 h 320900"/>
                <a:gd name="connsiteX6" fmla="*/ 71377 w 128612"/>
                <a:gd name="connsiteY6" fmla="*/ 289139 h 320900"/>
                <a:gd name="connsiteX7" fmla="*/ 7877 w 128612"/>
                <a:gd name="connsiteY7" fmla="*/ 254214 h 320900"/>
                <a:gd name="connsiteX8" fmla="*/ 4702 w 128612"/>
                <a:gd name="connsiteY8" fmla="*/ 130389 h 320900"/>
                <a:gd name="connsiteX9" fmla="*/ 17402 w 128612"/>
                <a:gd name="connsiteY9" fmla="*/ 214 h 32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8612" h="320900">
                  <a:moveTo>
                    <a:pt x="17402" y="214"/>
                  </a:moveTo>
                  <a:cubicBezTo>
                    <a:pt x="17931" y="5506"/>
                    <a:pt x="8406" y="121922"/>
                    <a:pt x="7877" y="162139"/>
                  </a:cubicBezTo>
                  <a:cubicBezTo>
                    <a:pt x="7348" y="202356"/>
                    <a:pt x="14227" y="241514"/>
                    <a:pt x="14227" y="241514"/>
                  </a:cubicBezTo>
                  <a:cubicBezTo>
                    <a:pt x="13169" y="256331"/>
                    <a:pt x="-5352" y="242572"/>
                    <a:pt x="1527" y="251039"/>
                  </a:cubicBezTo>
                  <a:cubicBezTo>
                    <a:pt x="8406" y="259506"/>
                    <a:pt x="34335" y="280672"/>
                    <a:pt x="55502" y="292314"/>
                  </a:cubicBezTo>
                  <a:cubicBezTo>
                    <a:pt x="76669" y="303956"/>
                    <a:pt x="125881" y="321418"/>
                    <a:pt x="128527" y="320889"/>
                  </a:cubicBezTo>
                  <a:cubicBezTo>
                    <a:pt x="131173" y="320360"/>
                    <a:pt x="71377" y="289139"/>
                    <a:pt x="71377" y="289139"/>
                  </a:cubicBezTo>
                  <a:cubicBezTo>
                    <a:pt x="51269" y="278027"/>
                    <a:pt x="18990" y="280672"/>
                    <a:pt x="7877" y="254214"/>
                  </a:cubicBezTo>
                  <a:cubicBezTo>
                    <a:pt x="-3236" y="227756"/>
                    <a:pt x="3115" y="171664"/>
                    <a:pt x="4702" y="130389"/>
                  </a:cubicBezTo>
                  <a:cubicBezTo>
                    <a:pt x="6289" y="89114"/>
                    <a:pt x="16873" y="-5078"/>
                    <a:pt x="17402" y="2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 51">
              <a:extLst>
                <a:ext uri="{FF2B5EF4-FFF2-40B4-BE49-F238E27FC236}">
                  <a16:creationId xmlns:a16="http://schemas.microsoft.com/office/drawing/2014/main" id="{33B18FC7-2E03-E1A4-C0FE-BFE916713DC9}"/>
                </a:ext>
              </a:extLst>
            </p:cNvPr>
            <p:cNvSpPr/>
            <p:nvPr/>
          </p:nvSpPr>
          <p:spPr>
            <a:xfrm>
              <a:off x="3270091" y="5682945"/>
              <a:ext cx="360435" cy="195648"/>
            </a:xfrm>
            <a:custGeom>
              <a:avLst/>
              <a:gdLst>
                <a:gd name="connsiteX0" fmla="*/ 79534 w 360435"/>
                <a:gd name="connsiteY0" fmla="*/ 193980 h 195648"/>
                <a:gd name="connsiteX1" fmla="*/ 289084 w 360435"/>
                <a:gd name="connsiteY1" fmla="*/ 60630 h 195648"/>
                <a:gd name="connsiteX2" fmla="*/ 238284 w 360435"/>
                <a:gd name="connsiteY2" fmla="*/ 79680 h 195648"/>
                <a:gd name="connsiteX3" fmla="*/ 358934 w 360435"/>
                <a:gd name="connsiteY3" fmla="*/ 19355 h 195648"/>
                <a:gd name="connsiteX4" fmla="*/ 301784 w 360435"/>
                <a:gd name="connsiteY4" fmla="*/ 16180 h 195648"/>
                <a:gd name="connsiteX5" fmla="*/ 241459 w 360435"/>
                <a:gd name="connsiteY5" fmla="*/ 305 h 195648"/>
                <a:gd name="connsiteX6" fmla="*/ 263684 w 360435"/>
                <a:gd name="connsiteY6" fmla="*/ 32055 h 195648"/>
                <a:gd name="connsiteX7" fmla="*/ 190659 w 360435"/>
                <a:gd name="connsiteY7" fmla="*/ 38405 h 195648"/>
                <a:gd name="connsiteX8" fmla="*/ 209709 w 360435"/>
                <a:gd name="connsiteY8" fmla="*/ 51105 h 195648"/>
                <a:gd name="connsiteX9" fmla="*/ 155734 w 360435"/>
                <a:gd name="connsiteY9" fmla="*/ 76505 h 195648"/>
                <a:gd name="connsiteX10" fmla="*/ 76359 w 360435"/>
                <a:gd name="connsiteY10" fmla="*/ 108255 h 195648"/>
                <a:gd name="connsiteX11" fmla="*/ 127159 w 360435"/>
                <a:gd name="connsiteY11" fmla="*/ 98730 h 195648"/>
                <a:gd name="connsiteX12" fmla="*/ 98584 w 360435"/>
                <a:gd name="connsiteY12" fmla="*/ 130480 h 195648"/>
                <a:gd name="connsiteX13" fmla="*/ 159 w 360435"/>
                <a:gd name="connsiteY13" fmla="*/ 190805 h 195648"/>
                <a:gd name="connsiteX14" fmla="*/ 123984 w 360435"/>
                <a:gd name="connsiteY14" fmla="*/ 140005 h 195648"/>
                <a:gd name="connsiteX15" fmla="*/ 79534 w 360435"/>
                <a:gd name="connsiteY15" fmla="*/ 193980 h 19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60435" h="195648">
                  <a:moveTo>
                    <a:pt x="79534" y="193980"/>
                  </a:moveTo>
                  <a:cubicBezTo>
                    <a:pt x="107051" y="180751"/>
                    <a:pt x="262626" y="79680"/>
                    <a:pt x="289084" y="60630"/>
                  </a:cubicBezTo>
                  <a:cubicBezTo>
                    <a:pt x="315542" y="41580"/>
                    <a:pt x="226642" y="86559"/>
                    <a:pt x="238284" y="79680"/>
                  </a:cubicBezTo>
                  <a:cubicBezTo>
                    <a:pt x="249926" y="72801"/>
                    <a:pt x="348351" y="29938"/>
                    <a:pt x="358934" y="19355"/>
                  </a:cubicBezTo>
                  <a:cubicBezTo>
                    <a:pt x="369517" y="8772"/>
                    <a:pt x="321363" y="19355"/>
                    <a:pt x="301784" y="16180"/>
                  </a:cubicBezTo>
                  <a:cubicBezTo>
                    <a:pt x="282205" y="13005"/>
                    <a:pt x="247809" y="-2341"/>
                    <a:pt x="241459" y="305"/>
                  </a:cubicBezTo>
                  <a:cubicBezTo>
                    <a:pt x="235109" y="2951"/>
                    <a:pt x="272151" y="25705"/>
                    <a:pt x="263684" y="32055"/>
                  </a:cubicBezTo>
                  <a:cubicBezTo>
                    <a:pt x="255217" y="38405"/>
                    <a:pt x="199655" y="35230"/>
                    <a:pt x="190659" y="38405"/>
                  </a:cubicBezTo>
                  <a:cubicBezTo>
                    <a:pt x="181663" y="41580"/>
                    <a:pt x="215530" y="44755"/>
                    <a:pt x="209709" y="51105"/>
                  </a:cubicBezTo>
                  <a:cubicBezTo>
                    <a:pt x="203888" y="57455"/>
                    <a:pt x="177959" y="66980"/>
                    <a:pt x="155734" y="76505"/>
                  </a:cubicBezTo>
                  <a:cubicBezTo>
                    <a:pt x="133509" y="86030"/>
                    <a:pt x="81121" y="104551"/>
                    <a:pt x="76359" y="108255"/>
                  </a:cubicBezTo>
                  <a:cubicBezTo>
                    <a:pt x="71597" y="111959"/>
                    <a:pt x="123455" y="95026"/>
                    <a:pt x="127159" y="98730"/>
                  </a:cubicBezTo>
                  <a:cubicBezTo>
                    <a:pt x="130863" y="102434"/>
                    <a:pt x="119751" y="115134"/>
                    <a:pt x="98584" y="130480"/>
                  </a:cubicBezTo>
                  <a:cubicBezTo>
                    <a:pt x="77417" y="145826"/>
                    <a:pt x="-4074" y="189218"/>
                    <a:pt x="159" y="190805"/>
                  </a:cubicBezTo>
                  <a:cubicBezTo>
                    <a:pt x="4392" y="192392"/>
                    <a:pt x="109167" y="142651"/>
                    <a:pt x="123984" y="140005"/>
                  </a:cubicBezTo>
                  <a:cubicBezTo>
                    <a:pt x="138801" y="137359"/>
                    <a:pt x="52017" y="207209"/>
                    <a:pt x="79534" y="1939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 52">
              <a:extLst>
                <a:ext uri="{FF2B5EF4-FFF2-40B4-BE49-F238E27FC236}">
                  <a16:creationId xmlns:a16="http://schemas.microsoft.com/office/drawing/2014/main" id="{A7CE3090-FC5D-4BB0-C656-83A721B54E2F}"/>
                </a:ext>
              </a:extLst>
            </p:cNvPr>
            <p:cNvSpPr/>
            <p:nvPr/>
          </p:nvSpPr>
          <p:spPr>
            <a:xfrm>
              <a:off x="3594064" y="5704371"/>
              <a:ext cx="356013" cy="128184"/>
            </a:xfrm>
            <a:custGeom>
              <a:avLst/>
              <a:gdLst>
                <a:gd name="connsiteX0" fmla="*/ 36 w 356013"/>
                <a:gd name="connsiteY0" fmla="*/ 1104 h 128184"/>
                <a:gd name="connsiteX1" fmla="*/ 165136 w 356013"/>
                <a:gd name="connsiteY1" fmla="*/ 45554 h 128184"/>
                <a:gd name="connsiteX2" fmla="*/ 149261 w 356013"/>
                <a:gd name="connsiteY2" fmla="*/ 20154 h 128184"/>
                <a:gd name="connsiteX3" fmla="*/ 238161 w 356013"/>
                <a:gd name="connsiteY3" fmla="*/ 90004 h 128184"/>
                <a:gd name="connsiteX4" fmla="*/ 288961 w 356013"/>
                <a:gd name="connsiteY4" fmla="*/ 109054 h 128184"/>
                <a:gd name="connsiteX5" fmla="*/ 279436 w 356013"/>
                <a:gd name="connsiteY5" fmla="*/ 86829 h 128184"/>
                <a:gd name="connsiteX6" fmla="*/ 355636 w 356013"/>
                <a:gd name="connsiteY6" fmla="*/ 128104 h 128184"/>
                <a:gd name="connsiteX7" fmla="*/ 304836 w 356013"/>
                <a:gd name="connsiteY7" fmla="*/ 96354 h 128184"/>
                <a:gd name="connsiteX8" fmla="*/ 219111 w 356013"/>
                <a:gd name="connsiteY8" fmla="*/ 61429 h 128184"/>
                <a:gd name="connsiteX9" fmla="*/ 181011 w 356013"/>
                <a:gd name="connsiteY9" fmla="*/ 16979 h 128184"/>
                <a:gd name="connsiteX10" fmla="*/ 36 w 356013"/>
                <a:gd name="connsiteY10" fmla="*/ 1104 h 128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56013" h="128184">
                  <a:moveTo>
                    <a:pt x="36" y="1104"/>
                  </a:moveTo>
                  <a:cubicBezTo>
                    <a:pt x="-2610" y="5866"/>
                    <a:pt x="140265" y="42379"/>
                    <a:pt x="165136" y="45554"/>
                  </a:cubicBezTo>
                  <a:cubicBezTo>
                    <a:pt x="190007" y="48729"/>
                    <a:pt x="137090" y="12746"/>
                    <a:pt x="149261" y="20154"/>
                  </a:cubicBezTo>
                  <a:cubicBezTo>
                    <a:pt x="161432" y="27562"/>
                    <a:pt x="214878" y="75187"/>
                    <a:pt x="238161" y="90004"/>
                  </a:cubicBezTo>
                  <a:cubicBezTo>
                    <a:pt x="261444" y="104821"/>
                    <a:pt x="282082" y="109583"/>
                    <a:pt x="288961" y="109054"/>
                  </a:cubicBezTo>
                  <a:cubicBezTo>
                    <a:pt x="295840" y="108525"/>
                    <a:pt x="268323" y="83654"/>
                    <a:pt x="279436" y="86829"/>
                  </a:cubicBezTo>
                  <a:cubicBezTo>
                    <a:pt x="290549" y="90004"/>
                    <a:pt x="351403" y="126517"/>
                    <a:pt x="355636" y="128104"/>
                  </a:cubicBezTo>
                  <a:cubicBezTo>
                    <a:pt x="359869" y="129691"/>
                    <a:pt x="327590" y="107466"/>
                    <a:pt x="304836" y="96354"/>
                  </a:cubicBezTo>
                  <a:cubicBezTo>
                    <a:pt x="282082" y="85242"/>
                    <a:pt x="239749" y="74658"/>
                    <a:pt x="219111" y="61429"/>
                  </a:cubicBezTo>
                  <a:cubicBezTo>
                    <a:pt x="198473" y="48200"/>
                    <a:pt x="212232" y="25975"/>
                    <a:pt x="181011" y="16979"/>
                  </a:cubicBezTo>
                  <a:cubicBezTo>
                    <a:pt x="149790" y="7983"/>
                    <a:pt x="2682" y="-3658"/>
                    <a:pt x="36" y="11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 53">
              <a:extLst>
                <a:ext uri="{FF2B5EF4-FFF2-40B4-BE49-F238E27FC236}">
                  <a16:creationId xmlns:a16="http://schemas.microsoft.com/office/drawing/2014/main" id="{0D86CEF4-CA81-1B61-A028-395EE587FF35}"/>
                </a:ext>
              </a:extLst>
            </p:cNvPr>
            <p:cNvSpPr/>
            <p:nvPr/>
          </p:nvSpPr>
          <p:spPr>
            <a:xfrm>
              <a:off x="3482975" y="5656439"/>
              <a:ext cx="473791" cy="180451"/>
            </a:xfrm>
            <a:custGeom>
              <a:avLst/>
              <a:gdLst>
                <a:gd name="connsiteX0" fmla="*/ 0 w 473791"/>
                <a:gd name="connsiteY0" fmla="*/ 45861 h 180451"/>
                <a:gd name="connsiteX1" fmla="*/ 212725 w 473791"/>
                <a:gd name="connsiteY1" fmla="*/ 17286 h 180451"/>
                <a:gd name="connsiteX2" fmla="*/ 307975 w 473791"/>
                <a:gd name="connsiteY2" fmla="*/ 58561 h 180451"/>
                <a:gd name="connsiteX3" fmla="*/ 298450 w 473791"/>
                <a:gd name="connsiteY3" fmla="*/ 55386 h 180451"/>
                <a:gd name="connsiteX4" fmla="*/ 390525 w 473791"/>
                <a:gd name="connsiteY4" fmla="*/ 106186 h 180451"/>
                <a:gd name="connsiteX5" fmla="*/ 466725 w 473791"/>
                <a:gd name="connsiteY5" fmla="*/ 179211 h 180451"/>
                <a:gd name="connsiteX6" fmla="*/ 460375 w 473791"/>
                <a:gd name="connsiteY6" fmla="*/ 147461 h 180451"/>
                <a:gd name="connsiteX7" fmla="*/ 377825 w 473791"/>
                <a:gd name="connsiteY7" fmla="*/ 87136 h 180451"/>
                <a:gd name="connsiteX8" fmla="*/ 304800 w 473791"/>
                <a:gd name="connsiteY8" fmla="*/ 29986 h 180451"/>
                <a:gd name="connsiteX9" fmla="*/ 257175 w 473791"/>
                <a:gd name="connsiteY9" fmla="*/ 20461 h 180451"/>
                <a:gd name="connsiteX10" fmla="*/ 209550 w 473791"/>
                <a:gd name="connsiteY10" fmla="*/ 1411 h 180451"/>
                <a:gd name="connsiteX11" fmla="*/ 219075 w 473791"/>
                <a:gd name="connsiteY11" fmla="*/ 1411 h 180451"/>
                <a:gd name="connsiteX12" fmla="*/ 0 w 473791"/>
                <a:gd name="connsiteY12" fmla="*/ 45861 h 180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73791" h="180451">
                  <a:moveTo>
                    <a:pt x="0" y="45861"/>
                  </a:moveTo>
                  <a:cubicBezTo>
                    <a:pt x="80698" y="30515"/>
                    <a:pt x="161396" y="15169"/>
                    <a:pt x="212725" y="17286"/>
                  </a:cubicBezTo>
                  <a:cubicBezTo>
                    <a:pt x="264054" y="19403"/>
                    <a:pt x="293687" y="52211"/>
                    <a:pt x="307975" y="58561"/>
                  </a:cubicBezTo>
                  <a:cubicBezTo>
                    <a:pt x="322263" y="64911"/>
                    <a:pt x="284692" y="47449"/>
                    <a:pt x="298450" y="55386"/>
                  </a:cubicBezTo>
                  <a:cubicBezTo>
                    <a:pt x="312208" y="63324"/>
                    <a:pt x="362479" y="85549"/>
                    <a:pt x="390525" y="106186"/>
                  </a:cubicBezTo>
                  <a:cubicBezTo>
                    <a:pt x="418571" y="126824"/>
                    <a:pt x="455083" y="172332"/>
                    <a:pt x="466725" y="179211"/>
                  </a:cubicBezTo>
                  <a:cubicBezTo>
                    <a:pt x="478367" y="186090"/>
                    <a:pt x="475192" y="162807"/>
                    <a:pt x="460375" y="147461"/>
                  </a:cubicBezTo>
                  <a:cubicBezTo>
                    <a:pt x="445558" y="132115"/>
                    <a:pt x="403754" y="106715"/>
                    <a:pt x="377825" y="87136"/>
                  </a:cubicBezTo>
                  <a:cubicBezTo>
                    <a:pt x="351896" y="67557"/>
                    <a:pt x="324908" y="41098"/>
                    <a:pt x="304800" y="29986"/>
                  </a:cubicBezTo>
                  <a:cubicBezTo>
                    <a:pt x="284692" y="18874"/>
                    <a:pt x="273050" y="25223"/>
                    <a:pt x="257175" y="20461"/>
                  </a:cubicBezTo>
                  <a:cubicBezTo>
                    <a:pt x="241300" y="15699"/>
                    <a:pt x="215900" y="4586"/>
                    <a:pt x="209550" y="1411"/>
                  </a:cubicBezTo>
                  <a:cubicBezTo>
                    <a:pt x="203200" y="-1764"/>
                    <a:pt x="219075" y="1411"/>
                    <a:pt x="219075" y="1411"/>
                  </a:cubicBezTo>
                  <a:lnTo>
                    <a:pt x="0" y="45861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 54">
              <a:extLst>
                <a:ext uri="{FF2B5EF4-FFF2-40B4-BE49-F238E27FC236}">
                  <a16:creationId xmlns:a16="http://schemas.microsoft.com/office/drawing/2014/main" id="{40F40B3D-0DC0-302B-F44B-07A0A723272A}"/>
                </a:ext>
              </a:extLst>
            </p:cNvPr>
            <p:cNvSpPr/>
            <p:nvPr/>
          </p:nvSpPr>
          <p:spPr>
            <a:xfrm>
              <a:off x="3797297" y="5829296"/>
              <a:ext cx="197317" cy="69940"/>
            </a:xfrm>
            <a:custGeom>
              <a:avLst/>
              <a:gdLst>
                <a:gd name="connsiteX0" fmla="*/ 196853 w 197317"/>
                <a:gd name="connsiteY0" fmla="*/ 4 h 69940"/>
                <a:gd name="connsiteX1" fmla="*/ 142878 w 197317"/>
                <a:gd name="connsiteY1" fmla="*/ 53979 h 69940"/>
                <a:gd name="connsiteX2" fmla="*/ 88903 w 197317"/>
                <a:gd name="connsiteY2" fmla="*/ 69854 h 69940"/>
                <a:gd name="connsiteX3" fmla="*/ 3 w 197317"/>
                <a:gd name="connsiteY3" fmla="*/ 60329 h 69940"/>
                <a:gd name="connsiteX4" fmla="*/ 85728 w 197317"/>
                <a:gd name="connsiteY4" fmla="*/ 60329 h 69940"/>
                <a:gd name="connsiteX5" fmla="*/ 111128 w 197317"/>
                <a:gd name="connsiteY5" fmla="*/ 57154 h 69940"/>
                <a:gd name="connsiteX6" fmla="*/ 196853 w 197317"/>
                <a:gd name="connsiteY6" fmla="*/ 4 h 6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7317" h="69940">
                  <a:moveTo>
                    <a:pt x="196853" y="4"/>
                  </a:moveTo>
                  <a:cubicBezTo>
                    <a:pt x="202145" y="-525"/>
                    <a:pt x="160870" y="42337"/>
                    <a:pt x="142878" y="53979"/>
                  </a:cubicBezTo>
                  <a:cubicBezTo>
                    <a:pt x="124886" y="65621"/>
                    <a:pt x="112715" y="68796"/>
                    <a:pt x="88903" y="69854"/>
                  </a:cubicBezTo>
                  <a:cubicBezTo>
                    <a:pt x="65091" y="70912"/>
                    <a:pt x="532" y="61916"/>
                    <a:pt x="3" y="60329"/>
                  </a:cubicBezTo>
                  <a:cubicBezTo>
                    <a:pt x="-526" y="58742"/>
                    <a:pt x="67207" y="60858"/>
                    <a:pt x="85728" y="60329"/>
                  </a:cubicBezTo>
                  <a:cubicBezTo>
                    <a:pt x="104249" y="59800"/>
                    <a:pt x="97370" y="65092"/>
                    <a:pt x="111128" y="57154"/>
                  </a:cubicBezTo>
                  <a:cubicBezTo>
                    <a:pt x="124886" y="49217"/>
                    <a:pt x="191561" y="533"/>
                    <a:pt x="196853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 55">
              <a:extLst>
                <a:ext uri="{FF2B5EF4-FFF2-40B4-BE49-F238E27FC236}">
                  <a16:creationId xmlns:a16="http://schemas.microsoft.com/office/drawing/2014/main" id="{F6D7D4F3-52A6-155E-1631-F28B513476FB}"/>
                </a:ext>
              </a:extLst>
            </p:cNvPr>
            <p:cNvSpPr/>
            <p:nvPr/>
          </p:nvSpPr>
          <p:spPr>
            <a:xfrm>
              <a:off x="3787407" y="5781595"/>
              <a:ext cx="165581" cy="63589"/>
            </a:xfrm>
            <a:custGeom>
              <a:avLst/>
              <a:gdLst>
                <a:gd name="connsiteX0" fmla="*/ 165468 w 165581"/>
                <a:gd name="connsiteY0" fmla="*/ 63580 h 63589"/>
                <a:gd name="connsiteX1" fmla="*/ 111493 w 165581"/>
                <a:gd name="connsiteY1" fmla="*/ 38180 h 63589"/>
                <a:gd name="connsiteX2" fmla="*/ 73393 w 165581"/>
                <a:gd name="connsiteY2" fmla="*/ 41355 h 63589"/>
                <a:gd name="connsiteX3" fmla="*/ 41643 w 165581"/>
                <a:gd name="connsiteY3" fmla="*/ 50880 h 63589"/>
                <a:gd name="connsiteX4" fmla="*/ 368 w 165581"/>
                <a:gd name="connsiteY4" fmla="*/ 80 h 63589"/>
                <a:gd name="connsiteX5" fmla="*/ 67043 w 165581"/>
                <a:gd name="connsiteY5" fmla="*/ 38180 h 63589"/>
                <a:gd name="connsiteX6" fmla="*/ 70218 w 165581"/>
                <a:gd name="connsiteY6" fmla="*/ 25480 h 63589"/>
                <a:gd name="connsiteX7" fmla="*/ 124193 w 165581"/>
                <a:gd name="connsiteY7" fmla="*/ 35005 h 63589"/>
                <a:gd name="connsiteX8" fmla="*/ 165468 w 165581"/>
                <a:gd name="connsiteY8" fmla="*/ 63580 h 63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5581" h="63589">
                  <a:moveTo>
                    <a:pt x="165468" y="63580"/>
                  </a:moveTo>
                  <a:cubicBezTo>
                    <a:pt x="163351" y="64109"/>
                    <a:pt x="126839" y="41884"/>
                    <a:pt x="111493" y="38180"/>
                  </a:cubicBezTo>
                  <a:cubicBezTo>
                    <a:pt x="96147" y="34476"/>
                    <a:pt x="85035" y="39238"/>
                    <a:pt x="73393" y="41355"/>
                  </a:cubicBezTo>
                  <a:cubicBezTo>
                    <a:pt x="61751" y="43472"/>
                    <a:pt x="53814" y="57759"/>
                    <a:pt x="41643" y="50880"/>
                  </a:cubicBezTo>
                  <a:cubicBezTo>
                    <a:pt x="29472" y="44001"/>
                    <a:pt x="-3865" y="2197"/>
                    <a:pt x="368" y="80"/>
                  </a:cubicBezTo>
                  <a:cubicBezTo>
                    <a:pt x="4601" y="-2037"/>
                    <a:pt x="67043" y="38180"/>
                    <a:pt x="67043" y="38180"/>
                  </a:cubicBezTo>
                  <a:cubicBezTo>
                    <a:pt x="78685" y="42413"/>
                    <a:pt x="60693" y="26009"/>
                    <a:pt x="70218" y="25480"/>
                  </a:cubicBezTo>
                  <a:cubicBezTo>
                    <a:pt x="79743" y="24951"/>
                    <a:pt x="108847" y="27068"/>
                    <a:pt x="124193" y="35005"/>
                  </a:cubicBezTo>
                  <a:cubicBezTo>
                    <a:pt x="139539" y="42942"/>
                    <a:pt x="167585" y="63051"/>
                    <a:pt x="165468" y="635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 56">
              <a:extLst>
                <a:ext uri="{FF2B5EF4-FFF2-40B4-BE49-F238E27FC236}">
                  <a16:creationId xmlns:a16="http://schemas.microsoft.com/office/drawing/2014/main" id="{9D799D5C-7A59-98EB-0545-7A403660CD8D}"/>
                </a:ext>
              </a:extLst>
            </p:cNvPr>
            <p:cNvSpPr/>
            <p:nvPr/>
          </p:nvSpPr>
          <p:spPr>
            <a:xfrm>
              <a:off x="3568688" y="5866931"/>
              <a:ext cx="263537" cy="109081"/>
            </a:xfrm>
            <a:custGeom>
              <a:avLst/>
              <a:gdLst>
                <a:gd name="connsiteX0" fmla="*/ 263537 w 263537"/>
                <a:gd name="connsiteY0" fmla="*/ 469 h 109081"/>
                <a:gd name="connsiteX1" fmla="*/ 206387 w 263537"/>
                <a:gd name="connsiteY1" fmla="*/ 67144 h 109081"/>
                <a:gd name="connsiteX2" fmla="*/ 231787 w 263537"/>
                <a:gd name="connsiteY2" fmla="*/ 89369 h 109081"/>
                <a:gd name="connsiteX3" fmla="*/ 152412 w 263537"/>
                <a:gd name="connsiteY3" fmla="*/ 79844 h 109081"/>
                <a:gd name="connsiteX4" fmla="*/ 107962 w 263537"/>
                <a:gd name="connsiteY4" fmla="*/ 51269 h 109081"/>
                <a:gd name="connsiteX5" fmla="*/ 168287 w 263537"/>
                <a:gd name="connsiteY5" fmla="*/ 108419 h 109081"/>
                <a:gd name="connsiteX6" fmla="*/ 117487 w 263537"/>
                <a:gd name="connsiteY6" fmla="*/ 83019 h 109081"/>
                <a:gd name="connsiteX7" fmla="*/ 82562 w 263537"/>
                <a:gd name="connsiteY7" fmla="*/ 92544 h 109081"/>
                <a:gd name="connsiteX8" fmla="*/ 12 w 263537"/>
                <a:gd name="connsiteY8" fmla="*/ 60794 h 109081"/>
                <a:gd name="connsiteX9" fmla="*/ 76212 w 263537"/>
                <a:gd name="connsiteY9" fmla="*/ 89369 h 109081"/>
                <a:gd name="connsiteX10" fmla="*/ 76212 w 263537"/>
                <a:gd name="connsiteY10" fmla="*/ 63969 h 109081"/>
                <a:gd name="connsiteX11" fmla="*/ 171462 w 263537"/>
                <a:gd name="connsiteY11" fmla="*/ 89369 h 109081"/>
                <a:gd name="connsiteX12" fmla="*/ 155587 w 263537"/>
                <a:gd name="connsiteY12" fmla="*/ 73494 h 109081"/>
                <a:gd name="connsiteX13" fmla="*/ 203212 w 263537"/>
                <a:gd name="connsiteY13" fmla="*/ 67144 h 109081"/>
                <a:gd name="connsiteX14" fmla="*/ 206387 w 263537"/>
                <a:gd name="connsiteY14" fmla="*/ 38569 h 109081"/>
                <a:gd name="connsiteX15" fmla="*/ 263537 w 263537"/>
                <a:gd name="connsiteY15" fmla="*/ 469 h 10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63537" h="109081">
                  <a:moveTo>
                    <a:pt x="263537" y="469"/>
                  </a:moveTo>
                  <a:cubicBezTo>
                    <a:pt x="263537" y="5231"/>
                    <a:pt x="211679" y="52327"/>
                    <a:pt x="206387" y="67144"/>
                  </a:cubicBezTo>
                  <a:cubicBezTo>
                    <a:pt x="201095" y="81961"/>
                    <a:pt x="240783" y="87252"/>
                    <a:pt x="231787" y="89369"/>
                  </a:cubicBezTo>
                  <a:cubicBezTo>
                    <a:pt x="222791" y="91486"/>
                    <a:pt x="173049" y="86194"/>
                    <a:pt x="152412" y="79844"/>
                  </a:cubicBezTo>
                  <a:cubicBezTo>
                    <a:pt x="131775" y="73494"/>
                    <a:pt x="105316" y="46507"/>
                    <a:pt x="107962" y="51269"/>
                  </a:cubicBezTo>
                  <a:cubicBezTo>
                    <a:pt x="110608" y="56031"/>
                    <a:pt x="166700" y="103127"/>
                    <a:pt x="168287" y="108419"/>
                  </a:cubicBezTo>
                  <a:cubicBezTo>
                    <a:pt x="169874" y="113711"/>
                    <a:pt x="131774" y="85665"/>
                    <a:pt x="117487" y="83019"/>
                  </a:cubicBezTo>
                  <a:cubicBezTo>
                    <a:pt x="103200" y="80373"/>
                    <a:pt x="102141" y="96248"/>
                    <a:pt x="82562" y="92544"/>
                  </a:cubicBezTo>
                  <a:cubicBezTo>
                    <a:pt x="62983" y="88840"/>
                    <a:pt x="1070" y="61323"/>
                    <a:pt x="12" y="60794"/>
                  </a:cubicBezTo>
                  <a:cubicBezTo>
                    <a:pt x="-1046" y="60265"/>
                    <a:pt x="63512" y="88840"/>
                    <a:pt x="76212" y="89369"/>
                  </a:cubicBezTo>
                  <a:cubicBezTo>
                    <a:pt x="88912" y="89898"/>
                    <a:pt x="60337" y="63969"/>
                    <a:pt x="76212" y="63969"/>
                  </a:cubicBezTo>
                  <a:cubicBezTo>
                    <a:pt x="92087" y="63969"/>
                    <a:pt x="158233" y="87782"/>
                    <a:pt x="171462" y="89369"/>
                  </a:cubicBezTo>
                  <a:cubicBezTo>
                    <a:pt x="184691" y="90956"/>
                    <a:pt x="150295" y="77198"/>
                    <a:pt x="155587" y="73494"/>
                  </a:cubicBezTo>
                  <a:cubicBezTo>
                    <a:pt x="160879" y="69790"/>
                    <a:pt x="194745" y="72965"/>
                    <a:pt x="203212" y="67144"/>
                  </a:cubicBezTo>
                  <a:cubicBezTo>
                    <a:pt x="211679" y="61323"/>
                    <a:pt x="198979" y="48623"/>
                    <a:pt x="206387" y="38569"/>
                  </a:cubicBezTo>
                  <a:cubicBezTo>
                    <a:pt x="213795" y="28515"/>
                    <a:pt x="263537" y="-4293"/>
                    <a:pt x="263537" y="4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 57">
              <a:extLst>
                <a:ext uri="{FF2B5EF4-FFF2-40B4-BE49-F238E27FC236}">
                  <a16:creationId xmlns:a16="http://schemas.microsoft.com/office/drawing/2014/main" id="{EE8B4D4D-F7F6-F482-DBD9-4643CF90DCD9}"/>
                </a:ext>
              </a:extLst>
            </p:cNvPr>
            <p:cNvSpPr/>
            <p:nvPr/>
          </p:nvSpPr>
          <p:spPr>
            <a:xfrm>
              <a:off x="3510280" y="5889625"/>
              <a:ext cx="291492" cy="53975"/>
            </a:xfrm>
            <a:custGeom>
              <a:avLst/>
              <a:gdLst>
                <a:gd name="connsiteX0" fmla="*/ 1270 w 291492"/>
                <a:gd name="connsiteY0" fmla="*/ 0 h 53975"/>
                <a:gd name="connsiteX1" fmla="*/ 188595 w 291492"/>
                <a:gd name="connsiteY1" fmla="*/ 34925 h 53975"/>
                <a:gd name="connsiteX2" fmla="*/ 226695 w 291492"/>
                <a:gd name="connsiteY2" fmla="*/ 31750 h 53975"/>
                <a:gd name="connsiteX3" fmla="*/ 290195 w 291492"/>
                <a:gd name="connsiteY3" fmla="*/ 9525 h 53975"/>
                <a:gd name="connsiteX4" fmla="*/ 163195 w 291492"/>
                <a:gd name="connsiteY4" fmla="*/ 34925 h 53975"/>
                <a:gd name="connsiteX5" fmla="*/ 125095 w 291492"/>
                <a:gd name="connsiteY5" fmla="*/ 53975 h 53975"/>
                <a:gd name="connsiteX6" fmla="*/ 106045 w 291492"/>
                <a:gd name="connsiteY6" fmla="*/ 34925 h 53975"/>
                <a:gd name="connsiteX7" fmla="*/ 1270 w 291492"/>
                <a:gd name="connsiteY7" fmla="*/ 0 h 53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1492" h="53975">
                  <a:moveTo>
                    <a:pt x="1270" y="0"/>
                  </a:moveTo>
                  <a:cubicBezTo>
                    <a:pt x="15028" y="0"/>
                    <a:pt x="151024" y="29633"/>
                    <a:pt x="188595" y="34925"/>
                  </a:cubicBezTo>
                  <a:cubicBezTo>
                    <a:pt x="226166" y="40217"/>
                    <a:pt x="209762" y="35983"/>
                    <a:pt x="226695" y="31750"/>
                  </a:cubicBezTo>
                  <a:cubicBezTo>
                    <a:pt x="243628" y="27517"/>
                    <a:pt x="300778" y="8996"/>
                    <a:pt x="290195" y="9525"/>
                  </a:cubicBezTo>
                  <a:cubicBezTo>
                    <a:pt x="279612" y="10054"/>
                    <a:pt x="190712" y="27517"/>
                    <a:pt x="163195" y="34925"/>
                  </a:cubicBezTo>
                  <a:cubicBezTo>
                    <a:pt x="135678" y="42333"/>
                    <a:pt x="125095" y="53975"/>
                    <a:pt x="125095" y="53975"/>
                  </a:cubicBezTo>
                  <a:cubicBezTo>
                    <a:pt x="115570" y="53975"/>
                    <a:pt x="122449" y="41804"/>
                    <a:pt x="106045" y="34925"/>
                  </a:cubicBezTo>
                  <a:cubicBezTo>
                    <a:pt x="89641" y="28046"/>
                    <a:pt x="-12488" y="0"/>
                    <a:pt x="127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 58">
              <a:extLst>
                <a:ext uri="{FF2B5EF4-FFF2-40B4-BE49-F238E27FC236}">
                  <a16:creationId xmlns:a16="http://schemas.microsoft.com/office/drawing/2014/main" id="{C20BF615-C4B5-A4DC-859E-A6CF2748F41A}"/>
                </a:ext>
              </a:extLst>
            </p:cNvPr>
            <p:cNvSpPr/>
            <p:nvPr/>
          </p:nvSpPr>
          <p:spPr>
            <a:xfrm>
              <a:off x="3413040" y="5803764"/>
              <a:ext cx="181867" cy="135685"/>
            </a:xfrm>
            <a:custGeom>
              <a:avLst/>
              <a:gdLst>
                <a:gd name="connsiteX0" fmla="*/ 85 w 181867"/>
                <a:gd name="connsiteY0" fmla="*/ 136 h 135685"/>
                <a:gd name="connsiteX1" fmla="*/ 85810 w 181867"/>
                <a:gd name="connsiteY1" fmla="*/ 47761 h 135685"/>
                <a:gd name="connsiteX2" fmla="*/ 79460 w 181867"/>
                <a:gd name="connsiteY2" fmla="*/ 82686 h 135685"/>
                <a:gd name="connsiteX3" fmla="*/ 181060 w 181867"/>
                <a:gd name="connsiteY3" fmla="*/ 130311 h 135685"/>
                <a:gd name="connsiteX4" fmla="*/ 123910 w 181867"/>
                <a:gd name="connsiteY4" fmla="*/ 130311 h 135685"/>
                <a:gd name="connsiteX5" fmla="*/ 66760 w 181867"/>
                <a:gd name="connsiteY5" fmla="*/ 92211 h 135685"/>
                <a:gd name="connsiteX6" fmla="*/ 92160 w 181867"/>
                <a:gd name="connsiteY6" fmla="*/ 98561 h 135685"/>
                <a:gd name="connsiteX7" fmla="*/ 69935 w 181867"/>
                <a:gd name="connsiteY7" fmla="*/ 63636 h 135685"/>
                <a:gd name="connsiteX8" fmla="*/ 85 w 181867"/>
                <a:gd name="connsiteY8" fmla="*/ 136 h 135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1867" h="135685">
                  <a:moveTo>
                    <a:pt x="85" y="136"/>
                  </a:moveTo>
                  <a:cubicBezTo>
                    <a:pt x="2731" y="-2510"/>
                    <a:pt x="72581" y="34003"/>
                    <a:pt x="85810" y="47761"/>
                  </a:cubicBezTo>
                  <a:cubicBezTo>
                    <a:pt x="99039" y="61519"/>
                    <a:pt x="63585" y="68928"/>
                    <a:pt x="79460" y="82686"/>
                  </a:cubicBezTo>
                  <a:cubicBezTo>
                    <a:pt x="95335" y="96444"/>
                    <a:pt x="173652" y="122374"/>
                    <a:pt x="181060" y="130311"/>
                  </a:cubicBezTo>
                  <a:cubicBezTo>
                    <a:pt x="188468" y="138249"/>
                    <a:pt x="142960" y="136661"/>
                    <a:pt x="123910" y="130311"/>
                  </a:cubicBezTo>
                  <a:cubicBezTo>
                    <a:pt x="104860" y="123961"/>
                    <a:pt x="72052" y="97503"/>
                    <a:pt x="66760" y="92211"/>
                  </a:cubicBezTo>
                  <a:cubicBezTo>
                    <a:pt x="61468" y="86919"/>
                    <a:pt x="91631" y="103324"/>
                    <a:pt x="92160" y="98561"/>
                  </a:cubicBezTo>
                  <a:cubicBezTo>
                    <a:pt x="92689" y="93799"/>
                    <a:pt x="82635" y="78453"/>
                    <a:pt x="69935" y="63636"/>
                  </a:cubicBezTo>
                  <a:cubicBezTo>
                    <a:pt x="57235" y="48819"/>
                    <a:pt x="-2561" y="2782"/>
                    <a:pt x="85" y="1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 59">
              <a:extLst>
                <a:ext uri="{FF2B5EF4-FFF2-40B4-BE49-F238E27FC236}">
                  <a16:creationId xmlns:a16="http://schemas.microsoft.com/office/drawing/2014/main" id="{6E9F1546-8412-D1D7-EB09-37A9AFF2BE02}"/>
                </a:ext>
              </a:extLst>
            </p:cNvPr>
            <p:cNvSpPr/>
            <p:nvPr/>
          </p:nvSpPr>
          <p:spPr>
            <a:xfrm>
              <a:off x="3533614" y="5711565"/>
              <a:ext cx="258635" cy="187651"/>
            </a:xfrm>
            <a:custGeom>
              <a:avLst/>
              <a:gdLst>
                <a:gd name="connsiteX0" fmla="*/ 3336 w 258635"/>
                <a:gd name="connsiteY0" fmla="*/ 16135 h 187651"/>
                <a:gd name="connsiteX1" fmla="*/ 16036 w 258635"/>
                <a:gd name="connsiteY1" fmla="*/ 92335 h 187651"/>
                <a:gd name="connsiteX2" fmla="*/ 38261 w 258635"/>
                <a:gd name="connsiteY2" fmla="*/ 155835 h 187651"/>
                <a:gd name="connsiteX3" fmla="*/ 123986 w 258635"/>
                <a:gd name="connsiteY3" fmla="*/ 187585 h 187651"/>
                <a:gd name="connsiteX4" fmla="*/ 203361 w 258635"/>
                <a:gd name="connsiteY4" fmla="*/ 162185 h 187651"/>
                <a:gd name="connsiteX5" fmla="*/ 250986 w 258635"/>
                <a:gd name="connsiteY5" fmla="*/ 98685 h 187651"/>
                <a:gd name="connsiteX6" fmla="*/ 257336 w 258635"/>
                <a:gd name="connsiteY6" fmla="*/ 51060 h 187651"/>
                <a:gd name="connsiteX7" fmla="*/ 238286 w 258635"/>
                <a:gd name="connsiteY7" fmla="*/ 28835 h 187651"/>
                <a:gd name="connsiteX8" fmla="*/ 130336 w 258635"/>
                <a:gd name="connsiteY8" fmla="*/ 9785 h 187651"/>
                <a:gd name="connsiteX9" fmla="*/ 79536 w 258635"/>
                <a:gd name="connsiteY9" fmla="*/ 260 h 187651"/>
                <a:gd name="connsiteX10" fmla="*/ 3336 w 258635"/>
                <a:gd name="connsiteY10" fmla="*/ 16135 h 187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8635" h="187651">
                  <a:moveTo>
                    <a:pt x="3336" y="16135"/>
                  </a:moveTo>
                  <a:cubicBezTo>
                    <a:pt x="-7247" y="31481"/>
                    <a:pt x="10215" y="69052"/>
                    <a:pt x="16036" y="92335"/>
                  </a:cubicBezTo>
                  <a:cubicBezTo>
                    <a:pt x="21857" y="115618"/>
                    <a:pt x="20269" y="139960"/>
                    <a:pt x="38261" y="155835"/>
                  </a:cubicBezTo>
                  <a:cubicBezTo>
                    <a:pt x="56253" y="171710"/>
                    <a:pt x="96469" y="186527"/>
                    <a:pt x="123986" y="187585"/>
                  </a:cubicBezTo>
                  <a:cubicBezTo>
                    <a:pt x="151503" y="188643"/>
                    <a:pt x="182194" y="177002"/>
                    <a:pt x="203361" y="162185"/>
                  </a:cubicBezTo>
                  <a:cubicBezTo>
                    <a:pt x="224528" y="147368"/>
                    <a:pt x="241990" y="117206"/>
                    <a:pt x="250986" y="98685"/>
                  </a:cubicBezTo>
                  <a:cubicBezTo>
                    <a:pt x="259982" y="80164"/>
                    <a:pt x="259453" y="62702"/>
                    <a:pt x="257336" y="51060"/>
                  </a:cubicBezTo>
                  <a:cubicBezTo>
                    <a:pt x="255219" y="39418"/>
                    <a:pt x="259452" y="35714"/>
                    <a:pt x="238286" y="28835"/>
                  </a:cubicBezTo>
                  <a:cubicBezTo>
                    <a:pt x="217120" y="21956"/>
                    <a:pt x="130336" y="9785"/>
                    <a:pt x="130336" y="9785"/>
                  </a:cubicBezTo>
                  <a:cubicBezTo>
                    <a:pt x="103878" y="5023"/>
                    <a:pt x="99644" y="1318"/>
                    <a:pt x="79536" y="260"/>
                  </a:cubicBezTo>
                  <a:cubicBezTo>
                    <a:pt x="59428" y="-798"/>
                    <a:pt x="13919" y="789"/>
                    <a:pt x="3336" y="1613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円/楕円 60">
              <a:extLst>
                <a:ext uri="{FF2B5EF4-FFF2-40B4-BE49-F238E27FC236}">
                  <a16:creationId xmlns:a16="http://schemas.microsoft.com/office/drawing/2014/main" id="{14A8E722-1FA2-72E0-B838-BE49D9A71CC1}"/>
                </a:ext>
              </a:extLst>
            </p:cNvPr>
            <p:cNvSpPr/>
            <p:nvPr/>
          </p:nvSpPr>
          <p:spPr>
            <a:xfrm>
              <a:off x="3632145" y="5744569"/>
              <a:ext cx="60500" cy="605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 61">
              <a:extLst>
                <a:ext uri="{FF2B5EF4-FFF2-40B4-BE49-F238E27FC236}">
                  <a16:creationId xmlns:a16="http://schemas.microsoft.com/office/drawing/2014/main" id="{2E3046F1-6F07-E758-BAD0-3C41F77AB957}"/>
                </a:ext>
              </a:extLst>
            </p:cNvPr>
            <p:cNvSpPr/>
            <p:nvPr/>
          </p:nvSpPr>
          <p:spPr>
            <a:xfrm>
              <a:off x="3408636" y="5794223"/>
              <a:ext cx="303059" cy="171602"/>
            </a:xfrm>
            <a:custGeom>
              <a:avLst/>
              <a:gdLst>
                <a:gd name="connsiteX0" fmla="*/ 17189 w 303059"/>
                <a:gd name="connsiteY0" fmla="*/ 152 h 171602"/>
                <a:gd name="connsiteX1" fmla="*/ 20364 w 303059"/>
                <a:gd name="connsiteY1" fmla="*/ 85877 h 171602"/>
                <a:gd name="connsiteX2" fmla="*/ 80689 w 303059"/>
                <a:gd name="connsiteY2" fmla="*/ 149377 h 171602"/>
                <a:gd name="connsiteX3" fmla="*/ 48939 w 303059"/>
                <a:gd name="connsiteY3" fmla="*/ 143027 h 171602"/>
                <a:gd name="connsiteX4" fmla="*/ 169589 w 303059"/>
                <a:gd name="connsiteY4" fmla="*/ 155727 h 171602"/>
                <a:gd name="connsiteX5" fmla="*/ 172764 w 303059"/>
                <a:gd name="connsiteY5" fmla="*/ 171602 h 171602"/>
                <a:gd name="connsiteX6" fmla="*/ 302939 w 303059"/>
                <a:gd name="connsiteY6" fmla="*/ 155727 h 171602"/>
                <a:gd name="connsiteX7" fmla="*/ 198164 w 303059"/>
                <a:gd name="connsiteY7" fmla="*/ 158902 h 171602"/>
                <a:gd name="connsiteX8" fmla="*/ 80689 w 303059"/>
                <a:gd name="connsiteY8" fmla="*/ 162077 h 171602"/>
                <a:gd name="connsiteX9" fmla="*/ 55289 w 303059"/>
                <a:gd name="connsiteY9" fmla="*/ 130327 h 171602"/>
                <a:gd name="connsiteX10" fmla="*/ 1314 w 303059"/>
                <a:gd name="connsiteY10" fmla="*/ 95402 h 171602"/>
                <a:gd name="connsiteX11" fmla="*/ 17189 w 303059"/>
                <a:gd name="connsiteY11" fmla="*/ 108102 h 171602"/>
                <a:gd name="connsiteX12" fmla="*/ 17189 w 303059"/>
                <a:gd name="connsiteY12" fmla="*/ 152 h 171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3059" h="171602">
                  <a:moveTo>
                    <a:pt x="17189" y="152"/>
                  </a:moveTo>
                  <a:cubicBezTo>
                    <a:pt x="17718" y="-3552"/>
                    <a:pt x="9781" y="61006"/>
                    <a:pt x="20364" y="85877"/>
                  </a:cubicBezTo>
                  <a:cubicBezTo>
                    <a:pt x="30947" y="110748"/>
                    <a:pt x="75926" y="139852"/>
                    <a:pt x="80689" y="149377"/>
                  </a:cubicBezTo>
                  <a:cubicBezTo>
                    <a:pt x="85452" y="158902"/>
                    <a:pt x="34122" y="141969"/>
                    <a:pt x="48939" y="143027"/>
                  </a:cubicBezTo>
                  <a:cubicBezTo>
                    <a:pt x="63756" y="144085"/>
                    <a:pt x="169589" y="155727"/>
                    <a:pt x="169589" y="155727"/>
                  </a:cubicBezTo>
                  <a:cubicBezTo>
                    <a:pt x="190226" y="160489"/>
                    <a:pt x="150539" y="171602"/>
                    <a:pt x="172764" y="171602"/>
                  </a:cubicBezTo>
                  <a:cubicBezTo>
                    <a:pt x="194989" y="171602"/>
                    <a:pt x="298706" y="157844"/>
                    <a:pt x="302939" y="155727"/>
                  </a:cubicBezTo>
                  <a:cubicBezTo>
                    <a:pt x="307172" y="153610"/>
                    <a:pt x="198164" y="158902"/>
                    <a:pt x="198164" y="158902"/>
                  </a:cubicBezTo>
                  <a:cubicBezTo>
                    <a:pt x="161122" y="159960"/>
                    <a:pt x="104501" y="166839"/>
                    <a:pt x="80689" y="162077"/>
                  </a:cubicBezTo>
                  <a:cubicBezTo>
                    <a:pt x="56877" y="157315"/>
                    <a:pt x="68518" y="141439"/>
                    <a:pt x="55289" y="130327"/>
                  </a:cubicBezTo>
                  <a:cubicBezTo>
                    <a:pt x="42060" y="119215"/>
                    <a:pt x="1314" y="95402"/>
                    <a:pt x="1314" y="95402"/>
                  </a:cubicBezTo>
                  <a:cubicBezTo>
                    <a:pt x="-5036" y="91698"/>
                    <a:pt x="13485" y="118685"/>
                    <a:pt x="17189" y="108102"/>
                  </a:cubicBezTo>
                  <a:cubicBezTo>
                    <a:pt x="20893" y="97519"/>
                    <a:pt x="16660" y="3856"/>
                    <a:pt x="17189" y="1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 62">
              <a:extLst>
                <a:ext uri="{FF2B5EF4-FFF2-40B4-BE49-F238E27FC236}">
                  <a16:creationId xmlns:a16="http://schemas.microsoft.com/office/drawing/2014/main" id="{DE5CC5F8-3D4F-5F9B-E222-69F76604E4C9}"/>
                </a:ext>
              </a:extLst>
            </p:cNvPr>
            <p:cNvSpPr/>
            <p:nvPr/>
          </p:nvSpPr>
          <p:spPr>
            <a:xfrm>
              <a:off x="3959216" y="5689518"/>
              <a:ext cx="132539" cy="211828"/>
            </a:xfrm>
            <a:custGeom>
              <a:avLst/>
              <a:gdLst>
                <a:gd name="connsiteX0" fmla="*/ 9 w 132539"/>
                <a:gd name="connsiteY0" fmla="*/ 82 h 211828"/>
                <a:gd name="connsiteX1" fmla="*/ 101609 w 132539"/>
                <a:gd name="connsiteY1" fmla="*/ 95332 h 211828"/>
                <a:gd name="connsiteX2" fmla="*/ 95259 w 132539"/>
                <a:gd name="connsiteY2" fmla="*/ 57232 h 211828"/>
                <a:gd name="connsiteX3" fmla="*/ 130184 w 132539"/>
                <a:gd name="connsiteY3" fmla="*/ 209632 h 211828"/>
                <a:gd name="connsiteX4" fmla="*/ 127009 w 132539"/>
                <a:gd name="connsiteY4" fmla="*/ 142957 h 211828"/>
                <a:gd name="connsiteX5" fmla="*/ 107959 w 132539"/>
                <a:gd name="connsiteY5" fmla="*/ 79457 h 211828"/>
                <a:gd name="connsiteX6" fmla="*/ 9 w 132539"/>
                <a:gd name="connsiteY6" fmla="*/ 82 h 211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2539" h="211828">
                  <a:moveTo>
                    <a:pt x="9" y="82"/>
                  </a:moveTo>
                  <a:cubicBezTo>
                    <a:pt x="-1049" y="2728"/>
                    <a:pt x="85734" y="85807"/>
                    <a:pt x="101609" y="95332"/>
                  </a:cubicBezTo>
                  <a:cubicBezTo>
                    <a:pt x="117484" y="104857"/>
                    <a:pt x="90497" y="38182"/>
                    <a:pt x="95259" y="57232"/>
                  </a:cubicBezTo>
                  <a:cubicBezTo>
                    <a:pt x="100021" y="76282"/>
                    <a:pt x="124892" y="195345"/>
                    <a:pt x="130184" y="209632"/>
                  </a:cubicBezTo>
                  <a:cubicBezTo>
                    <a:pt x="135476" y="223919"/>
                    <a:pt x="130713" y="164653"/>
                    <a:pt x="127009" y="142957"/>
                  </a:cubicBezTo>
                  <a:cubicBezTo>
                    <a:pt x="123305" y="121261"/>
                    <a:pt x="125951" y="100095"/>
                    <a:pt x="107959" y="79457"/>
                  </a:cubicBezTo>
                  <a:cubicBezTo>
                    <a:pt x="89967" y="58820"/>
                    <a:pt x="1067" y="-2564"/>
                    <a:pt x="9" y="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4" name="フリーフォーム 1023">
              <a:extLst>
                <a:ext uri="{FF2B5EF4-FFF2-40B4-BE49-F238E27FC236}">
                  <a16:creationId xmlns:a16="http://schemas.microsoft.com/office/drawing/2014/main" id="{4B4EA019-F51F-2D8F-C952-BAE04DD9AC73}"/>
                </a:ext>
              </a:extLst>
            </p:cNvPr>
            <p:cNvSpPr/>
            <p:nvPr/>
          </p:nvSpPr>
          <p:spPr>
            <a:xfrm>
              <a:off x="4016375" y="5536499"/>
              <a:ext cx="109601" cy="305573"/>
            </a:xfrm>
            <a:custGeom>
              <a:avLst/>
              <a:gdLst>
                <a:gd name="connsiteX0" fmla="*/ 0 w 109601"/>
                <a:gd name="connsiteY0" fmla="*/ 701 h 305573"/>
                <a:gd name="connsiteX1" fmla="*/ 73025 w 109601"/>
                <a:gd name="connsiteY1" fmla="*/ 130876 h 305573"/>
                <a:gd name="connsiteX2" fmla="*/ 85725 w 109601"/>
                <a:gd name="connsiteY2" fmla="*/ 194376 h 305573"/>
                <a:gd name="connsiteX3" fmla="*/ 104775 w 109601"/>
                <a:gd name="connsiteY3" fmla="*/ 305501 h 305573"/>
                <a:gd name="connsiteX4" fmla="*/ 107950 w 109601"/>
                <a:gd name="connsiteY4" fmla="*/ 210251 h 305573"/>
                <a:gd name="connsiteX5" fmla="*/ 82550 w 109601"/>
                <a:gd name="connsiteY5" fmla="*/ 140401 h 305573"/>
                <a:gd name="connsiteX6" fmla="*/ 85725 w 109601"/>
                <a:gd name="connsiteY6" fmla="*/ 207076 h 305573"/>
                <a:gd name="connsiteX7" fmla="*/ 73025 w 109601"/>
                <a:gd name="connsiteY7" fmla="*/ 83251 h 305573"/>
                <a:gd name="connsiteX8" fmla="*/ 0 w 109601"/>
                <a:gd name="connsiteY8" fmla="*/ 701 h 30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9601" h="305573">
                  <a:moveTo>
                    <a:pt x="0" y="701"/>
                  </a:moveTo>
                  <a:cubicBezTo>
                    <a:pt x="0" y="8638"/>
                    <a:pt x="58738" y="98597"/>
                    <a:pt x="73025" y="130876"/>
                  </a:cubicBezTo>
                  <a:cubicBezTo>
                    <a:pt x="87313" y="163155"/>
                    <a:pt x="80433" y="165272"/>
                    <a:pt x="85725" y="194376"/>
                  </a:cubicBezTo>
                  <a:cubicBezTo>
                    <a:pt x="91017" y="223480"/>
                    <a:pt x="101071" y="302855"/>
                    <a:pt x="104775" y="305501"/>
                  </a:cubicBezTo>
                  <a:cubicBezTo>
                    <a:pt x="108479" y="308147"/>
                    <a:pt x="111654" y="237768"/>
                    <a:pt x="107950" y="210251"/>
                  </a:cubicBezTo>
                  <a:cubicBezTo>
                    <a:pt x="104246" y="182734"/>
                    <a:pt x="86254" y="140930"/>
                    <a:pt x="82550" y="140401"/>
                  </a:cubicBezTo>
                  <a:cubicBezTo>
                    <a:pt x="78846" y="139872"/>
                    <a:pt x="87313" y="216601"/>
                    <a:pt x="85725" y="207076"/>
                  </a:cubicBezTo>
                  <a:cubicBezTo>
                    <a:pt x="84138" y="197551"/>
                    <a:pt x="83079" y="112355"/>
                    <a:pt x="73025" y="83251"/>
                  </a:cubicBezTo>
                  <a:cubicBezTo>
                    <a:pt x="62971" y="54147"/>
                    <a:pt x="0" y="-7236"/>
                    <a:pt x="0" y="7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5" name="フリーフォーム 1024">
              <a:extLst>
                <a:ext uri="{FF2B5EF4-FFF2-40B4-BE49-F238E27FC236}">
                  <a16:creationId xmlns:a16="http://schemas.microsoft.com/office/drawing/2014/main" id="{79890A30-0008-2FED-6B14-1ECB2742269F}"/>
                </a:ext>
              </a:extLst>
            </p:cNvPr>
            <p:cNvSpPr/>
            <p:nvPr/>
          </p:nvSpPr>
          <p:spPr>
            <a:xfrm>
              <a:off x="4216254" y="5543550"/>
              <a:ext cx="212874" cy="285633"/>
            </a:xfrm>
            <a:custGeom>
              <a:avLst/>
              <a:gdLst>
                <a:gd name="connsiteX0" fmla="*/ 146 w 212874"/>
                <a:gd name="connsiteY0" fmla="*/ 0 h 285633"/>
                <a:gd name="connsiteX1" fmla="*/ 66821 w 212874"/>
                <a:gd name="connsiteY1" fmla="*/ 139700 h 285633"/>
                <a:gd name="connsiteX2" fmla="*/ 123971 w 212874"/>
                <a:gd name="connsiteY2" fmla="*/ 276225 h 285633"/>
                <a:gd name="connsiteX3" fmla="*/ 120796 w 212874"/>
                <a:gd name="connsiteY3" fmla="*/ 260350 h 285633"/>
                <a:gd name="connsiteX4" fmla="*/ 139846 w 212874"/>
                <a:gd name="connsiteY4" fmla="*/ 152400 h 285633"/>
                <a:gd name="connsiteX5" fmla="*/ 212871 w 212874"/>
                <a:gd name="connsiteY5" fmla="*/ 22225 h 285633"/>
                <a:gd name="connsiteX6" fmla="*/ 136671 w 212874"/>
                <a:gd name="connsiteY6" fmla="*/ 139700 h 285633"/>
                <a:gd name="connsiteX7" fmla="*/ 120796 w 212874"/>
                <a:gd name="connsiteY7" fmla="*/ 196850 h 285633"/>
                <a:gd name="connsiteX8" fmla="*/ 85871 w 212874"/>
                <a:gd name="connsiteY8" fmla="*/ 139700 h 285633"/>
                <a:gd name="connsiteX9" fmla="*/ 146 w 212874"/>
                <a:gd name="connsiteY9" fmla="*/ 0 h 285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2874" h="285633">
                  <a:moveTo>
                    <a:pt x="146" y="0"/>
                  </a:moveTo>
                  <a:cubicBezTo>
                    <a:pt x="-3029" y="0"/>
                    <a:pt x="46184" y="93663"/>
                    <a:pt x="66821" y="139700"/>
                  </a:cubicBezTo>
                  <a:cubicBezTo>
                    <a:pt x="87459" y="185738"/>
                    <a:pt x="114975" y="256117"/>
                    <a:pt x="123971" y="276225"/>
                  </a:cubicBezTo>
                  <a:cubicBezTo>
                    <a:pt x="132967" y="296333"/>
                    <a:pt x="118150" y="280987"/>
                    <a:pt x="120796" y="260350"/>
                  </a:cubicBezTo>
                  <a:cubicBezTo>
                    <a:pt x="123442" y="239713"/>
                    <a:pt x="124500" y="192087"/>
                    <a:pt x="139846" y="152400"/>
                  </a:cubicBezTo>
                  <a:cubicBezTo>
                    <a:pt x="155192" y="112713"/>
                    <a:pt x="213400" y="24342"/>
                    <a:pt x="212871" y="22225"/>
                  </a:cubicBezTo>
                  <a:cubicBezTo>
                    <a:pt x="212342" y="20108"/>
                    <a:pt x="152017" y="110596"/>
                    <a:pt x="136671" y="139700"/>
                  </a:cubicBezTo>
                  <a:cubicBezTo>
                    <a:pt x="121325" y="168804"/>
                    <a:pt x="129263" y="196850"/>
                    <a:pt x="120796" y="196850"/>
                  </a:cubicBezTo>
                  <a:cubicBezTo>
                    <a:pt x="112329" y="196850"/>
                    <a:pt x="103863" y="167746"/>
                    <a:pt x="85871" y="139700"/>
                  </a:cubicBezTo>
                  <a:cubicBezTo>
                    <a:pt x="67879" y="111654"/>
                    <a:pt x="3321" y="0"/>
                    <a:pt x="146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7" name="フリーフォーム 1026">
              <a:extLst>
                <a:ext uri="{FF2B5EF4-FFF2-40B4-BE49-F238E27FC236}">
                  <a16:creationId xmlns:a16="http://schemas.microsoft.com/office/drawing/2014/main" id="{A5920BAF-6DFD-90E0-ADDF-C6208D0EA4A0}"/>
                </a:ext>
              </a:extLst>
            </p:cNvPr>
            <p:cNvSpPr/>
            <p:nvPr/>
          </p:nvSpPr>
          <p:spPr>
            <a:xfrm>
              <a:off x="4113651" y="5921368"/>
              <a:ext cx="82200" cy="462496"/>
            </a:xfrm>
            <a:custGeom>
              <a:avLst/>
              <a:gdLst>
                <a:gd name="connsiteX0" fmla="*/ 17024 w 82200"/>
                <a:gd name="connsiteY0" fmla="*/ 7 h 462496"/>
                <a:gd name="connsiteX1" fmla="*/ 23374 w 82200"/>
                <a:gd name="connsiteY1" fmla="*/ 187332 h 462496"/>
                <a:gd name="connsiteX2" fmla="*/ 77349 w 82200"/>
                <a:gd name="connsiteY2" fmla="*/ 450857 h 462496"/>
                <a:gd name="connsiteX3" fmla="*/ 70999 w 82200"/>
                <a:gd name="connsiteY3" fmla="*/ 393707 h 462496"/>
                <a:gd name="connsiteX4" fmla="*/ 1149 w 82200"/>
                <a:gd name="connsiteY4" fmla="*/ 193682 h 462496"/>
                <a:gd name="connsiteX5" fmla="*/ 17024 w 82200"/>
                <a:gd name="connsiteY5" fmla="*/ 7 h 462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200" h="462496">
                  <a:moveTo>
                    <a:pt x="17024" y="7"/>
                  </a:moveTo>
                  <a:cubicBezTo>
                    <a:pt x="20728" y="-1051"/>
                    <a:pt x="13320" y="112190"/>
                    <a:pt x="23374" y="187332"/>
                  </a:cubicBezTo>
                  <a:cubicBezTo>
                    <a:pt x="33428" y="262474"/>
                    <a:pt x="69412" y="416461"/>
                    <a:pt x="77349" y="450857"/>
                  </a:cubicBezTo>
                  <a:cubicBezTo>
                    <a:pt x="85286" y="485253"/>
                    <a:pt x="83699" y="436570"/>
                    <a:pt x="70999" y="393707"/>
                  </a:cubicBezTo>
                  <a:cubicBezTo>
                    <a:pt x="58299" y="350845"/>
                    <a:pt x="6970" y="258240"/>
                    <a:pt x="1149" y="193682"/>
                  </a:cubicBezTo>
                  <a:cubicBezTo>
                    <a:pt x="-4672" y="129124"/>
                    <a:pt x="13320" y="1065"/>
                    <a:pt x="17024" y="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8" name="フリーフォーム 1027">
              <a:extLst>
                <a:ext uri="{FF2B5EF4-FFF2-40B4-BE49-F238E27FC236}">
                  <a16:creationId xmlns:a16="http://schemas.microsoft.com/office/drawing/2014/main" id="{CE5F1AF5-4BA6-0A1D-0D50-AD7183347BD7}"/>
                </a:ext>
              </a:extLst>
            </p:cNvPr>
            <p:cNvSpPr/>
            <p:nvPr/>
          </p:nvSpPr>
          <p:spPr>
            <a:xfrm>
              <a:off x="4088068" y="6038415"/>
              <a:ext cx="52132" cy="368992"/>
            </a:xfrm>
            <a:custGeom>
              <a:avLst/>
              <a:gdLst>
                <a:gd name="connsiteX0" fmla="*/ 14032 w 52132"/>
                <a:gd name="connsiteY0" fmla="*/ 435 h 368992"/>
                <a:gd name="connsiteX1" fmla="*/ 33082 w 52132"/>
                <a:gd name="connsiteY1" fmla="*/ 254435 h 368992"/>
                <a:gd name="connsiteX2" fmla="*/ 52132 w 52132"/>
                <a:gd name="connsiteY2" fmla="*/ 368735 h 368992"/>
                <a:gd name="connsiteX3" fmla="*/ 33082 w 52132"/>
                <a:gd name="connsiteY3" fmla="*/ 279835 h 368992"/>
                <a:gd name="connsiteX4" fmla="*/ 1332 w 52132"/>
                <a:gd name="connsiteY4" fmla="*/ 102035 h 368992"/>
                <a:gd name="connsiteX5" fmla="*/ 7682 w 52132"/>
                <a:gd name="connsiteY5" fmla="*/ 190935 h 368992"/>
                <a:gd name="connsiteX6" fmla="*/ 14032 w 52132"/>
                <a:gd name="connsiteY6" fmla="*/ 435 h 368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132" h="368992">
                  <a:moveTo>
                    <a:pt x="14032" y="435"/>
                  </a:moveTo>
                  <a:cubicBezTo>
                    <a:pt x="18265" y="11018"/>
                    <a:pt x="26732" y="193052"/>
                    <a:pt x="33082" y="254435"/>
                  </a:cubicBezTo>
                  <a:cubicBezTo>
                    <a:pt x="39432" y="315818"/>
                    <a:pt x="52132" y="364502"/>
                    <a:pt x="52132" y="368735"/>
                  </a:cubicBezTo>
                  <a:cubicBezTo>
                    <a:pt x="52132" y="372968"/>
                    <a:pt x="41549" y="324285"/>
                    <a:pt x="33082" y="279835"/>
                  </a:cubicBezTo>
                  <a:cubicBezTo>
                    <a:pt x="24615" y="235385"/>
                    <a:pt x="5565" y="116852"/>
                    <a:pt x="1332" y="102035"/>
                  </a:cubicBezTo>
                  <a:cubicBezTo>
                    <a:pt x="-2901" y="87218"/>
                    <a:pt x="3978" y="206281"/>
                    <a:pt x="7682" y="190935"/>
                  </a:cubicBezTo>
                  <a:cubicBezTo>
                    <a:pt x="11386" y="175589"/>
                    <a:pt x="9799" y="-10148"/>
                    <a:pt x="14032" y="4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9" name="フリーフォーム 1028">
              <a:extLst>
                <a:ext uri="{FF2B5EF4-FFF2-40B4-BE49-F238E27FC236}">
                  <a16:creationId xmlns:a16="http://schemas.microsoft.com/office/drawing/2014/main" id="{7D9AA847-C13D-A277-3111-43D3735EA9CD}"/>
                </a:ext>
              </a:extLst>
            </p:cNvPr>
            <p:cNvSpPr/>
            <p:nvPr/>
          </p:nvSpPr>
          <p:spPr>
            <a:xfrm>
              <a:off x="3965539" y="5743447"/>
              <a:ext cx="71563" cy="190672"/>
            </a:xfrm>
            <a:custGeom>
              <a:avLst/>
              <a:gdLst>
                <a:gd name="connsiteX0" fmla="*/ 36 w 71563"/>
                <a:gd name="connsiteY0" fmla="*/ 128 h 190672"/>
                <a:gd name="connsiteX1" fmla="*/ 60361 w 71563"/>
                <a:gd name="connsiteY1" fmla="*/ 85853 h 190672"/>
                <a:gd name="connsiteX2" fmla="*/ 63536 w 71563"/>
                <a:gd name="connsiteY2" fmla="*/ 190628 h 190672"/>
                <a:gd name="connsiteX3" fmla="*/ 63536 w 71563"/>
                <a:gd name="connsiteY3" fmla="*/ 98553 h 190672"/>
                <a:gd name="connsiteX4" fmla="*/ 69886 w 71563"/>
                <a:gd name="connsiteY4" fmla="*/ 66803 h 190672"/>
                <a:gd name="connsiteX5" fmla="*/ 36 w 71563"/>
                <a:gd name="connsiteY5" fmla="*/ 128 h 190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563" h="190672">
                  <a:moveTo>
                    <a:pt x="36" y="128"/>
                  </a:moveTo>
                  <a:cubicBezTo>
                    <a:pt x="-1551" y="3303"/>
                    <a:pt x="49778" y="54103"/>
                    <a:pt x="60361" y="85853"/>
                  </a:cubicBezTo>
                  <a:cubicBezTo>
                    <a:pt x="70944" y="117603"/>
                    <a:pt x="63007" y="188511"/>
                    <a:pt x="63536" y="190628"/>
                  </a:cubicBezTo>
                  <a:cubicBezTo>
                    <a:pt x="64065" y="192745"/>
                    <a:pt x="62478" y="119190"/>
                    <a:pt x="63536" y="98553"/>
                  </a:cubicBezTo>
                  <a:cubicBezTo>
                    <a:pt x="64594" y="77916"/>
                    <a:pt x="75707" y="80032"/>
                    <a:pt x="69886" y="66803"/>
                  </a:cubicBezTo>
                  <a:cubicBezTo>
                    <a:pt x="64065" y="53574"/>
                    <a:pt x="1623" y="-3047"/>
                    <a:pt x="36" y="1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0" name="フリーフォーム 1029">
              <a:extLst>
                <a:ext uri="{FF2B5EF4-FFF2-40B4-BE49-F238E27FC236}">
                  <a16:creationId xmlns:a16="http://schemas.microsoft.com/office/drawing/2014/main" id="{265C1807-7D97-830D-CD3E-2BE086607985}"/>
                </a:ext>
              </a:extLst>
            </p:cNvPr>
            <p:cNvSpPr/>
            <p:nvPr/>
          </p:nvSpPr>
          <p:spPr>
            <a:xfrm>
              <a:off x="3456264" y="5892886"/>
              <a:ext cx="529403" cy="173271"/>
            </a:xfrm>
            <a:custGeom>
              <a:avLst/>
              <a:gdLst>
                <a:gd name="connsiteX0" fmla="*/ 515661 w 529403"/>
                <a:gd name="connsiteY0" fmla="*/ 6264 h 173271"/>
                <a:gd name="connsiteX1" fmla="*/ 223561 w 529403"/>
                <a:gd name="connsiteY1" fmla="*/ 161839 h 173271"/>
                <a:gd name="connsiteX2" fmla="*/ 337861 w 529403"/>
                <a:gd name="connsiteY2" fmla="*/ 123739 h 173271"/>
                <a:gd name="connsiteX3" fmla="*/ 166411 w 529403"/>
                <a:gd name="connsiteY3" fmla="*/ 165014 h 173271"/>
                <a:gd name="connsiteX4" fmla="*/ 14011 w 529403"/>
                <a:gd name="connsiteY4" fmla="*/ 171364 h 173271"/>
                <a:gd name="connsiteX5" fmla="*/ 112436 w 529403"/>
                <a:gd name="connsiteY5" fmla="*/ 171364 h 173271"/>
                <a:gd name="connsiteX6" fmla="*/ 1311 w 529403"/>
                <a:gd name="connsiteY6" fmla="*/ 149139 h 173271"/>
                <a:gd name="connsiteX7" fmla="*/ 204511 w 529403"/>
                <a:gd name="connsiteY7" fmla="*/ 139614 h 173271"/>
                <a:gd name="connsiteX8" fmla="*/ 321986 w 529403"/>
                <a:gd name="connsiteY8" fmla="*/ 114214 h 173271"/>
                <a:gd name="connsiteX9" fmla="*/ 233086 w 529403"/>
                <a:gd name="connsiteY9" fmla="*/ 130089 h 173271"/>
                <a:gd name="connsiteX10" fmla="*/ 452161 w 529403"/>
                <a:gd name="connsiteY10" fmla="*/ 41189 h 173271"/>
                <a:gd name="connsiteX11" fmla="*/ 515661 w 529403"/>
                <a:gd name="connsiteY11" fmla="*/ 6264 h 173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29403" h="173271">
                  <a:moveTo>
                    <a:pt x="515661" y="6264"/>
                  </a:moveTo>
                  <a:cubicBezTo>
                    <a:pt x="477561" y="26372"/>
                    <a:pt x="253194" y="142260"/>
                    <a:pt x="223561" y="161839"/>
                  </a:cubicBezTo>
                  <a:cubicBezTo>
                    <a:pt x="193928" y="181418"/>
                    <a:pt x="347386" y="123210"/>
                    <a:pt x="337861" y="123739"/>
                  </a:cubicBezTo>
                  <a:cubicBezTo>
                    <a:pt x="328336" y="124268"/>
                    <a:pt x="220386" y="157077"/>
                    <a:pt x="166411" y="165014"/>
                  </a:cubicBezTo>
                  <a:cubicBezTo>
                    <a:pt x="112436" y="172951"/>
                    <a:pt x="23007" y="170306"/>
                    <a:pt x="14011" y="171364"/>
                  </a:cubicBezTo>
                  <a:cubicBezTo>
                    <a:pt x="5015" y="172422"/>
                    <a:pt x="114553" y="175068"/>
                    <a:pt x="112436" y="171364"/>
                  </a:cubicBezTo>
                  <a:cubicBezTo>
                    <a:pt x="110319" y="167660"/>
                    <a:pt x="-14035" y="154431"/>
                    <a:pt x="1311" y="149139"/>
                  </a:cubicBezTo>
                  <a:cubicBezTo>
                    <a:pt x="16657" y="143847"/>
                    <a:pt x="151065" y="145435"/>
                    <a:pt x="204511" y="139614"/>
                  </a:cubicBezTo>
                  <a:cubicBezTo>
                    <a:pt x="257957" y="133793"/>
                    <a:pt x="317224" y="115801"/>
                    <a:pt x="321986" y="114214"/>
                  </a:cubicBezTo>
                  <a:cubicBezTo>
                    <a:pt x="326748" y="112627"/>
                    <a:pt x="211390" y="142260"/>
                    <a:pt x="233086" y="130089"/>
                  </a:cubicBezTo>
                  <a:cubicBezTo>
                    <a:pt x="254782" y="117918"/>
                    <a:pt x="398186" y="63414"/>
                    <a:pt x="452161" y="41189"/>
                  </a:cubicBezTo>
                  <a:cubicBezTo>
                    <a:pt x="506136" y="18964"/>
                    <a:pt x="553761" y="-13844"/>
                    <a:pt x="515661" y="62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1" name="フリーフォーム 1030">
              <a:extLst>
                <a:ext uri="{FF2B5EF4-FFF2-40B4-BE49-F238E27FC236}">
                  <a16:creationId xmlns:a16="http://schemas.microsoft.com/office/drawing/2014/main" id="{725EE65D-3FF1-E586-9749-E15BC2312317}"/>
                </a:ext>
              </a:extLst>
            </p:cNvPr>
            <p:cNvSpPr/>
            <p:nvPr/>
          </p:nvSpPr>
          <p:spPr>
            <a:xfrm>
              <a:off x="4310914" y="6883385"/>
              <a:ext cx="97266" cy="233123"/>
            </a:xfrm>
            <a:custGeom>
              <a:avLst/>
              <a:gdLst>
                <a:gd name="connsiteX0" fmla="*/ 22961 w 97266"/>
                <a:gd name="connsiteY0" fmla="*/ 15 h 233123"/>
                <a:gd name="connsiteX1" fmla="*/ 16611 w 97266"/>
                <a:gd name="connsiteY1" fmla="*/ 158765 h 233123"/>
                <a:gd name="connsiteX2" fmla="*/ 95986 w 97266"/>
                <a:gd name="connsiteY2" fmla="*/ 231790 h 233123"/>
                <a:gd name="connsiteX3" fmla="*/ 61061 w 97266"/>
                <a:gd name="connsiteY3" fmla="*/ 203215 h 233123"/>
                <a:gd name="connsiteX4" fmla="*/ 736 w 97266"/>
                <a:gd name="connsiteY4" fmla="*/ 168290 h 233123"/>
                <a:gd name="connsiteX5" fmla="*/ 22961 w 97266"/>
                <a:gd name="connsiteY5" fmla="*/ 15 h 233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266" h="233123">
                  <a:moveTo>
                    <a:pt x="22961" y="15"/>
                  </a:moveTo>
                  <a:cubicBezTo>
                    <a:pt x="25607" y="-1573"/>
                    <a:pt x="4440" y="120136"/>
                    <a:pt x="16611" y="158765"/>
                  </a:cubicBezTo>
                  <a:cubicBezTo>
                    <a:pt x="28782" y="197394"/>
                    <a:pt x="88578" y="224382"/>
                    <a:pt x="95986" y="231790"/>
                  </a:cubicBezTo>
                  <a:cubicBezTo>
                    <a:pt x="103394" y="239198"/>
                    <a:pt x="76936" y="213798"/>
                    <a:pt x="61061" y="203215"/>
                  </a:cubicBezTo>
                  <a:cubicBezTo>
                    <a:pt x="45186" y="192632"/>
                    <a:pt x="6028" y="202157"/>
                    <a:pt x="736" y="168290"/>
                  </a:cubicBezTo>
                  <a:cubicBezTo>
                    <a:pt x="-4556" y="134423"/>
                    <a:pt x="20315" y="1603"/>
                    <a:pt x="22961" y="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2" name="フリーフォーム 1031">
              <a:extLst>
                <a:ext uri="{FF2B5EF4-FFF2-40B4-BE49-F238E27FC236}">
                  <a16:creationId xmlns:a16="http://schemas.microsoft.com/office/drawing/2014/main" id="{CFF34FE8-A4F6-0189-82C5-F763948FC14E}"/>
                </a:ext>
              </a:extLst>
            </p:cNvPr>
            <p:cNvSpPr/>
            <p:nvPr/>
          </p:nvSpPr>
          <p:spPr>
            <a:xfrm>
              <a:off x="4476746" y="6867463"/>
              <a:ext cx="59413" cy="228929"/>
            </a:xfrm>
            <a:custGeom>
              <a:avLst/>
              <a:gdLst>
                <a:gd name="connsiteX0" fmla="*/ 4 w 59413"/>
                <a:gd name="connsiteY0" fmla="*/ 62 h 228929"/>
                <a:gd name="connsiteX1" fmla="*/ 53979 w 59413"/>
                <a:gd name="connsiteY1" fmla="*/ 168337 h 228929"/>
                <a:gd name="connsiteX2" fmla="*/ 53979 w 59413"/>
                <a:gd name="connsiteY2" fmla="*/ 228662 h 228929"/>
                <a:gd name="connsiteX3" fmla="*/ 57154 w 59413"/>
                <a:gd name="connsiteY3" fmla="*/ 149287 h 228929"/>
                <a:gd name="connsiteX4" fmla="*/ 4 w 59413"/>
                <a:gd name="connsiteY4" fmla="*/ 62 h 228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413" h="228929">
                  <a:moveTo>
                    <a:pt x="4" y="62"/>
                  </a:moveTo>
                  <a:cubicBezTo>
                    <a:pt x="-525" y="3237"/>
                    <a:pt x="44983" y="130237"/>
                    <a:pt x="53979" y="168337"/>
                  </a:cubicBezTo>
                  <a:cubicBezTo>
                    <a:pt x="62975" y="206437"/>
                    <a:pt x="53450" y="231837"/>
                    <a:pt x="53979" y="228662"/>
                  </a:cubicBezTo>
                  <a:cubicBezTo>
                    <a:pt x="54508" y="225487"/>
                    <a:pt x="63504" y="183683"/>
                    <a:pt x="57154" y="149287"/>
                  </a:cubicBezTo>
                  <a:cubicBezTo>
                    <a:pt x="50804" y="114891"/>
                    <a:pt x="533" y="-3113"/>
                    <a:pt x="4" y="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3" name="フリーフォーム 1032">
              <a:extLst>
                <a:ext uri="{FF2B5EF4-FFF2-40B4-BE49-F238E27FC236}">
                  <a16:creationId xmlns:a16="http://schemas.microsoft.com/office/drawing/2014/main" id="{F63DB155-CEC8-3924-2C68-E70694AEA1C8}"/>
                </a:ext>
              </a:extLst>
            </p:cNvPr>
            <p:cNvSpPr/>
            <p:nvPr/>
          </p:nvSpPr>
          <p:spPr>
            <a:xfrm>
              <a:off x="4273476" y="6829372"/>
              <a:ext cx="76495" cy="298627"/>
            </a:xfrm>
            <a:custGeom>
              <a:avLst/>
              <a:gdLst>
                <a:gd name="connsiteX0" fmla="*/ 12774 w 76495"/>
                <a:gd name="connsiteY0" fmla="*/ 53 h 298627"/>
                <a:gd name="connsiteX1" fmla="*/ 12774 w 76495"/>
                <a:gd name="connsiteY1" fmla="*/ 228653 h 298627"/>
                <a:gd name="connsiteX2" fmla="*/ 25474 w 76495"/>
                <a:gd name="connsiteY2" fmla="*/ 263578 h 298627"/>
                <a:gd name="connsiteX3" fmla="*/ 76274 w 76495"/>
                <a:gd name="connsiteY3" fmla="*/ 298503 h 298627"/>
                <a:gd name="connsiteX4" fmla="*/ 3249 w 76495"/>
                <a:gd name="connsiteY4" fmla="*/ 250878 h 298627"/>
                <a:gd name="connsiteX5" fmla="*/ 12774 w 76495"/>
                <a:gd name="connsiteY5" fmla="*/ 53 h 298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495" h="298627">
                  <a:moveTo>
                    <a:pt x="12774" y="53"/>
                  </a:moveTo>
                  <a:cubicBezTo>
                    <a:pt x="14361" y="-3651"/>
                    <a:pt x="10657" y="184732"/>
                    <a:pt x="12774" y="228653"/>
                  </a:cubicBezTo>
                  <a:cubicBezTo>
                    <a:pt x="14891" y="272574"/>
                    <a:pt x="14891" y="251936"/>
                    <a:pt x="25474" y="263578"/>
                  </a:cubicBezTo>
                  <a:cubicBezTo>
                    <a:pt x="36057" y="275220"/>
                    <a:pt x="79978" y="300620"/>
                    <a:pt x="76274" y="298503"/>
                  </a:cubicBezTo>
                  <a:cubicBezTo>
                    <a:pt x="72570" y="296386"/>
                    <a:pt x="13832" y="296386"/>
                    <a:pt x="3249" y="250878"/>
                  </a:cubicBezTo>
                  <a:cubicBezTo>
                    <a:pt x="-7334" y="205370"/>
                    <a:pt x="11187" y="3757"/>
                    <a:pt x="12774" y="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4" name="フリーフォーム 1033">
              <a:extLst>
                <a:ext uri="{FF2B5EF4-FFF2-40B4-BE49-F238E27FC236}">
                  <a16:creationId xmlns:a16="http://schemas.microsoft.com/office/drawing/2014/main" id="{4CE51FEB-4BB3-52D4-58B8-7340D9ADBFE2}"/>
                </a:ext>
              </a:extLst>
            </p:cNvPr>
            <p:cNvSpPr/>
            <p:nvPr/>
          </p:nvSpPr>
          <p:spPr>
            <a:xfrm>
              <a:off x="4539788" y="6842110"/>
              <a:ext cx="79837" cy="263691"/>
            </a:xfrm>
            <a:custGeom>
              <a:avLst/>
              <a:gdLst>
                <a:gd name="connsiteX0" fmla="*/ 462 w 79837"/>
                <a:gd name="connsiteY0" fmla="*/ 15 h 263691"/>
                <a:gd name="connsiteX1" fmla="*/ 22687 w 79837"/>
                <a:gd name="connsiteY1" fmla="*/ 149240 h 263691"/>
                <a:gd name="connsiteX2" fmla="*/ 38562 w 79837"/>
                <a:gd name="connsiteY2" fmla="*/ 200040 h 263691"/>
                <a:gd name="connsiteX3" fmla="*/ 19512 w 79837"/>
                <a:gd name="connsiteY3" fmla="*/ 263540 h 263691"/>
                <a:gd name="connsiteX4" fmla="*/ 44912 w 79837"/>
                <a:gd name="connsiteY4" fmla="*/ 180990 h 263691"/>
                <a:gd name="connsiteX5" fmla="*/ 79837 w 79837"/>
                <a:gd name="connsiteY5" fmla="*/ 120665 h 263691"/>
                <a:gd name="connsiteX6" fmla="*/ 44912 w 79837"/>
                <a:gd name="connsiteY6" fmla="*/ 158765 h 263691"/>
                <a:gd name="connsiteX7" fmla="*/ 462 w 79837"/>
                <a:gd name="connsiteY7" fmla="*/ 15 h 263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837" h="263691">
                  <a:moveTo>
                    <a:pt x="462" y="15"/>
                  </a:moveTo>
                  <a:cubicBezTo>
                    <a:pt x="-3242" y="-1572"/>
                    <a:pt x="16337" y="115903"/>
                    <a:pt x="22687" y="149240"/>
                  </a:cubicBezTo>
                  <a:cubicBezTo>
                    <a:pt x="29037" y="182578"/>
                    <a:pt x="39091" y="180990"/>
                    <a:pt x="38562" y="200040"/>
                  </a:cubicBezTo>
                  <a:cubicBezTo>
                    <a:pt x="38033" y="219090"/>
                    <a:pt x="18454" y="266715"/>
                    <a:pt x="19512" y="263540"/>
                  </a:cubicBezTo>
                  <a:cubicBezTo>
                    <a:pt x="20570" y="260365"/>
                    <a:pt x="34858" y="204802"/>
                    <a:pt x="44912" y="180990"/>
                  </a:cubicBezTo>
                  <a:cubicBezTo>
                    <a:pt x="54966" y="157178"/>
                    <a:pt x="79837" y="124369"/>
                    <a:pt x="79837" y="120665"/>
                  </a:cubicBezTo>
                  <a:cubicBezTo>
                    <a:pt x="79837" y="116961"/>
                    <a:pt x="53908" y="174640"/>
                    <a:pt x="44912" y="158765"/>
                  </a:cubicBezTo>
                  <a:cubicBezTo>
                    <a:pt x="35916" y="142890"/>
                    <a:pt x="4166" y="1602"/>
                    <a:pt x="462" y="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5" name="フリーフォーム 1034">
              <a:extLst>
                <a:ext uri="{FF2B5EF4-FFF2-40B4-BE49-F238E27FC236}">
                  <a16:creationId xmlns:a16="http://schemas.microsoft.com/office/drawing/2014/main" id="{C39A84C4-A819-39B4-EBB9-AA0C53AD57DF}"/>
                </a:ext>
              </a:extLst>
            </p:cNvPr>
            <p:cNvSpPr/>
            <p:nvPr/>
          </p:nvSpPr>
          <p:spPr>
            <a:xfrm>
              <a:off x="3984612" y="7130925"/>
              <a:ext cx="505489" cy="139896"/>
            </a:xfrm>
            <a:custGeom>
              <a:avLst/>
              <a:gdLst>
                <a:gd name="connsiteX0" fmla="*/ 13 w 505489"/>
                <a:gd name="connsiteY0" fmla="*/ 139825 h 139896"/>
                <a:gd name="connsiteX1" fmla="*/ 292113 w 505489"/>
                <a:gd name="connsiteY1" fmla="*/ 57275 h 139896"/>
                <a:gd name="connsiteX2" fmla="*/ 384188 w 505489"/>
                <a:gd name="connsiteY2" fmla="*/ 57275 h 139896"/>
                <a:gd name="connsiteX3" fmla="*/ 311163 w 505489"/>
                <a:gd name="connsiteY3" fmla="*/ 19175 h 139896"/>
                <a:gd name="connsiteX4" fmla="*/ 501663 w 505489"/>
                <a:gd name="connsiteY4" fmla="*/ 63625 h 139896"/>
                <a:gd name="connsiteX5" fmla="*/ 428638 w 505489"/>
                <a:gd name="connsiteY5" fmla="*/ 41400 h 139896"/>
                <a:gd name="connsiteX6" fmla="*/ 307988 w 505489"/>
                <a:gd name="connsiteY6" fmla="*/ 125 h 139896"/>
                <a:gd name="connsiteX7" fmla="*/ 327038 w 505489"/>
                <a:gd name="connsiteY7" fmla="*/ 28700 h 139896"/>
                <a:gd name="connsiteX8" fmla="*/ 260363 w 505489"/>
                <a:gd name="connsiteY8" fmla="*/ 31875 h 139896"/>
                <a:gd name="connsiteX9" fmla="*/ 279413 w 505489"/>
                <a:gd name="connsiteY9" fmla="*/ 41400 h 139896"/>
                <a:gd name="connsiteX10" fmla="*/ 13 w 505489"/>
                <a:gd name="connsiteY10" fmla="*/ 139825 h 139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05489" h="139896">
                  <a:moveTo>
                    <a:pt x="13" y="139825"/>
                  </a:moveTo>
                  <a:cubicBezTo>
                    <a:pt x="2130" y="142471"/>
                    <a:pt x="228084" y="71033"/>
                    <a:pt x="292113" y="57275"/>
                  </a:cubicBezTo>
                  <a:cubicBezTo>
                    <a:pt x="356142" y="43517"/>
                    <a:pt x="381013" y="63625"/>
                    <a:pt x="384188" y="57275"/>
                  </a:cubicBezTo>
                  <a:cubicBezTo>
                    <a:pt x="387363" y="50925"/>
                    <a:pt x="291584" y="18117"/>
                    <a:pt x="311163" y="19175"/>
                  </a:cubicBezTo>
                  <a:cubicBezTo>
                    <a:pt x="330742" y="20233"/>
                    <a:pt x="482084" y="59921"/>
                    <a:pt x="501663" y="63625"/>
                  </a:cubicBezTo>
                  <a:cubicBezTo>
                    <a:pt x="521242" y="67329"/>
                    <a:pt x="460917" y="51983"/>
                    <a:pt x="428638" y="41400"/>
                  </a:cubicBezTo>
                  <a:cubicBezTo>
                    <a:pt x="396359" y="30817"/>
                    <a:pt x="324921" y="2242"/>
                    <a:pt x="307988" y="125"/>
                  </a:cubicBezTo>
                  <a:cubicBezTo>
                    <a:pt x="291055" y="-1992"/>
                    <a:pt x="334975" y="23408"/>
                    <a:pt x="327038" y="28700"/>
                  </a:cubicBezTo>
                  <a:cubicBezTo>
                    <a:pt x="319101" y="33992"/>
                    <a:pt x="260363" y="31875"/>
                    <a:pt x="260363" y="31875"/>
                  </a:cubicBezTo>
                  <a:cubicBezTo>
                    <a:pt x="252426" y="33992"/>
                    <a:pt x="318571" y="24467"/>
                    <a:pt x="279413" y="41400"/>
                  </a:cubicBezTo>
                  <a:cubicBezTo>
                    <a:pt x="240255" y="58333"/>
                    <a:pt x="-2104" y="137179"/>
                    <a:pt x="13" y="1398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6" name="フリーフォーム 1035">
              <a:extLst>
                <a:ext uri="{FF2B5EF4-FFF2-40B4-BE49-F238E27FC236}">
                  <a16:creationId xmlns:a16="http://schemas.microsoft.com/office/drawing/2014/main" id="{1C0F99F9-4988-D7A2-2F75-F22D078114CE}"/>
                </a:ext>
              </a:extLst>
            </p:cNvPr>
            <p:cNvSpPr/>
            <p:nvPr/>
          </p:nvSpPr>
          <p:spPr>
            <a:xfrm>
              <a:off x="4418119" y="7111007"/>
              <a:ext cx="522335" cy="100718"/>
            </a:xfrm>
            <a:custGeom>
              <a:avLst/>
              <a:gdLst>
                <a:gd name="connsiteX0" fmla="*/ 1481 w 522335"/>
                <a:gd name="connsiteY0" fmla="*/ 99418 h 100718"/>
                <a:gd name="connsiteX1" fmla="*/ 99906 w 522335"/>
                <a:gd name="connsiteY1" fmla="*/ 64493 h 100718"/>
                <a:gd name="connsiteX2" fmla="*/ 198331 w 522335"/>
                <a:gd name="connsiteY2" fmla="*/ 993 h 100718"/>
                <a:gd name="connsiteX3" fmla="*/ 195156 w 522335"/>
                <a:gd name="connsiteY3" fmla="*/ 26393 h 100718"/>
                <a:gd name="connsiteX4" fmla="*/ 385656 w 522335"/>
                <a:gd name="connsiteY4" fmla="*/ 35918 h 100718"/>
                <a:gd name="connsiteX5" fmla="*/ 334856 w 522335"/>
                <a:gd name="connsiteY5" fmla="*/ 54968 h 100718"/>
                <a:gd name="connsiteX6" fmla="*/ 522181 w 522335"/>
                <a:gd name="connsiteY6" fmla="*/ 54968 h 100718"/>
                <a:gd name="connsiteX7" fmla="*/ 363431 w 522335"/>
                <a:gd name="connsiteY7" fmla="*/ 48618 h 100718"/>
                <a:gd name="connsiteX8" fmla="*/ 179281 w 522335"/>
                <a:gd name="connsiteY8" fmla="*/ 20043 h 100718"/>
                <a:gd name="connsiteX9" fmla="*/ 1481 w 522335"/>
                <a:gd name="connsiteY9" fmla="*/ 99418 h 100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2335" h="100718">
                  <a:moveTo>
                    <a:pt x="1481" y="99418"/>
                  </a:moveTo>
                  <a:cubicBezTo>
                    <a:pt x="-11748" y="106826"/>
                    <a:pt x="67098" y="80897"/>
                    <a:pt x="99906" y="64493"/>
                  </a:cubicBezTo>
                  <a:cubicBezTo>
                    <a:pt x="132714" y="48089"/>
                    <a:pt x="182456" y="7343"/>
                    <a:pt x="198331" y="993"/>
                  </a:cubicBezTo>
                  <a:cubicBezTo>
                    <a:pt x="214206" y="-5357"/>
                    <a:pt x="163935" y="20572"/>
                    <a:pt x="195156" y="26393"/>
                  </a:cubicBezTo>
                  <a:cubicBezTo>
                    <a:pt x="226377" y="32214"/>
                    <a:pt x="362373" y="31155"/>
                    <a:pt x="385656" y="35918"/>
                  </a:cubicBezTo>
                  <a:cubicBezTo>
                    <a:pt x="408939" y="40680"/>
                    <a:pt x="312102" y="51793"/>
                    <a:pt x="334856" y="54968"/>
                  </a:cubicBezTo>
                  <a:cubicBezTo>
                    <a:pt x="357610" y="58143"/>
                    <a:pt x="517419" y="56026"/>
                    <a:pt x="522181" y="54968"/>
                  </a:cubicBezTo>
                  <a:cubicBezTo>
                    <a:pt x="526943" y="53910"/>
                    <a:pt x="420581" y="54439"/>
                    <a:pt x="363431" y="48618"/>
                  </a:cubicBezTo>
                  <a:cubicBezTo>
                    <a:pt x="306281" y="42797"/>
                    <a:pt x="236431" y="15280"/>
                    <a:pt x="179281" y="20043"/>
                  </a:cubicBezTo>
                  <a:cubicBezTo>
                    <a:pt x="122131" y="24805"/>
                    <a:pt x="14710" y="92010"/>
                    <a:pt x="1481" y="994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7" name="フリーフォーム 1036">
              <a:extLst>
                <a:ext uri="{FF2B5EF4-FFF2-40B4-BE49-F238E27FC236}">
                  <a16:creationId xmlns:a16="http://schemas.microsoft.com/office/drawing/2014/main" id="{86A2192A-B36C-79D0-0C34-C90152E38F29}"/>
                </a:ext>
              </a:extLst>
            </p:cNvPr>
            <p:cNvSpPr/>
            <p:nvPr/>
          </p:nvSpPr>
          <p:spPr>
            <a:xfrm>
              <a:off x="3997187" y="7232467"/>
              <a:ext cx="454221" cy="22424"/>
            </a:xfrm>
            <a:custGeom>
              <a:avLst/>
              <a:gdLst>
                <a:gd name="connsiteX0" fmla="*/ 138 w 454221"/>
                <a:gd name="connsiteY0" fmla="*/ 19233 h 22424"/>
                <a:gd name="connsiteX1" fmla="*/ 320813 w 454221"/>
                <a:gd name="connsiteY1" fmla="*/ 22408 h 22424"/>
                <a:gd name="connsiteX2" fmla="*/ 317638 w 454221"/>
                <a:gd name="connsiteY2" fmla="*/ 3358 h 22424"/>
                <a:gd name="connsiteX3" fmla="*/ 454163 w 454221"/>
                <a:gd name="connsiteY3" fmla="*/ 22408 h 22424"/>
                <a:gd name="connsiteX4" fmla="*/ 333513 w 454221"/>
                <a:gd name="connsiteY4" fmla="*/ 6533 h 22424"/>
                <a:gd name="connsiteX5" fmla="*/ 241438 w 454221"/>
                <a:gd name="connsiteY5" fmla="*/ 183 h 22424"/>
                <a:gd name="connsiteX6" fmla="*/ 279538 w 454221"/>
                <a:gd name="connsiteY6" fmla="*/ 12883 h 22424"/>
                <a:gd name="connsiteX7" fmla="*/ 138 w 454221"/>
                <a:gd name="connsiteY7" fmla="*/ 19233 h 22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4221" h="22424">
                  <a:moveTo>
                    <a:pt x="138" y="19233"/>
                  </a:moveTo>
                  <a:cubicBezTo>
                    <a:pt x="7017" y="20820"/>
                    <a:pt x="320813" y="22408"/>
                    <a:pt x="320813" y="22408"/>
                  </a:cubicBezTo>
                  <a:cubicBezTo>
                    <a:pt x="373729" y="19762"/>
                    <a:pt x="295413" y="3358"/>
                    <a:pt x="317638" y="3358"/>
                  </a:cubicBezTo>
                  <a:cubicBezTo>
                    <a:pt x="339863" y="3358"/>
                    <a:pt x="451517" y="21879"/>
                    <a:pt x="454163" y="22408"/>
                  </a:cubicBezTo>
                  <a:cubicBezTo>
                    <a:pt x="456809" y="22937"/>
                    <a:pt x="368967" y="10237"/>
                    <a:pt x="333513" y="6533"/>
                  </a:cubicBezTo>
                  <a:cubicBezTo>
                    <a:pt x="298059" y="2829"/>
                    <a:pt x="250434" y="-875"/>
                    <a:pt x="241438" y="183"/>
                  </a:cubicBezTo>
                  <a:cubicBezTo>
                    <a:pt x="232442" y="1241"/>
                    <a:pt x="314463" y="9708"/>
                    <a:pt x="279538" y="12883"/>
                  </a:cubicBezTo>
                  <a:cubicBezTo>
                    <a:pt x="244613" y="16058"/>
                    <a:pt x="-6741" y="17646"/>
                    <a:pt x="138" y="192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8" name="フリーフォーム 1037">
              <a:extLst>
                <a:ext uri="{FF2B5EF4-FFF2-40B4-BE49-F238E27FC236}">
                  <a16:creationId xmlns:a16="http://schemas.microsoft.com/office/drawing/2014/main" id="{34264C09-2226-7AEB-5E4C-E3A892C850AA}"/>
                </a:ext>
              </a:extLst>
            </p:cNvPr>
            <p:cNvSpPr/>
            <p:nvPr/>
          </p:nvSpPr>
          <p:spPr>
            <a:xfrm>
              <a:off x="4339891" y="7150082"/>
              <a:ext cx="635569" cy="107995"/>
            </a:xfrm>
            <a:custGeom>
              <a:avLst/>
              <a:gdLst>
                <a:gd name="connsiteX0" fmla="*/ 334 w 635569"/>
                <a:gd name="connsiteY0" fmla="*/ 79393 h 107995"/>
                <a:gd name="connsiteX1" fmla="*/ 120984 w 635569"/>
                <a:gd name="connsiteY1" fmla="*/ 88918 h 107995"/>
                <a:gd name="connsiteX2" fmla="*/ 247984 w 635569"/>
                <a:gd name="connsiteY2" fmla="*/ 76218 h 107995"/>
                <a:gd name="connsiteX3" fmla="*/ 120984 w 635569"/>
                <a:gd name="connsiteY3" fmla="*/ 107968 h 107995"/>
                <a:gd name="connsiteX4" fmla="*/ 355934 w 635569"/>
                <a:gd name="connsiteY4" fmla="*/ 69868 h 107995"/>
                <a:gd name="connsiteX5" fmla="*/ 460709 w 635569"/>
                <a:gd name="connsiteY5" fmla="*/ 47643 h 107995"/>
                <a:gd name="connsiteX6" fmla="*/ 359109 w 635569"/>
                <a:gd name="connsiteY6" fmla="*/ 57168 h 107995"/>
                <a:gd name="connsiteX7" fmla="*/ 635334 w 635569"/>
                <a:gd name="connsiteY7" fmla="*/ 18 h 107995"/>
                <a:gd name="connsiteX8" fmla="*/ 403559 w 635569"/>
                <a:gd name="connsiteY8" fmla="*/ 50818 h 107995"/>
                <a:gd name="connsiteX9" fmla="*/ 216234 w 635569"/>
                <a:gd name="connsiteY9" fmla="*/ 44468 h 107995"/>
                <a:gd name="connsiteX10" fmla="*/ 289259 w 635569"/>
                <a:gd name="connsiteY10" fmla="*/ 63518 h 107995"/>
                <a:gd name="connsiteX11" fmla="*/ 159084 w 635569"/>
                <a:gd name="connsiteY11" fmla="*/ 82568 h 107995"/>
                <a:gd name="connsiteX12" fmla="*/ 334 w 635569"/>
                <a:gd name="connsiteY12" fmla="*/ 79393 h 10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35569" h="107995">
                  <a:moveTo>
                    <a:pt x="334" y="79393"/>
                  </a:moveTo>
                  <a:cubicBezTo>
                    <a:pt x="-6016" y="80451"/>
                    <a:pt x="79709" y="89447"/>
                    <a:pt x="120984" y="88918"/>
                  </a:cubicBezTo>
                  <a:cubicBezTo>
                    <a:pt x="162259" y="88389"/>
                    <a:pt x="247984" y="73043"/>
                    <a:pt x="247984" y="76218"/>
                  </a:cubicBezTo>
                  <a:cubicBezTo>
                    <a:pt x="247984" y="79393"/>
                    <a:pt x="102993" y="109026"/>
                    <a:pt x="120984" y="107968"/>
                  </a:cubicBezTo>
                  <a:cubicBezTo>
                    <a:pt x="138975" y="106910"/>
                    <a:pt x="299313" y="79922"/>
                    <a:pt x="355934" y="69868"/>
                  </a:cubicBezTo>
                  <a:cubicBezTo>
                    <a:pt x="412555" y="59814"/>
                    <a:pt x="460180" y="49760"/>
                    <a:pt x="460709" y="47643"/>
                  </a:cubicBezTo>
                  <a:cubicBezTo>
                    <a:pt x="461238" y="45526"/>
                    <a:pt x="330005" y="65105"/>
                    <a:pt x="359109" y="57168"/>
                  </a:cubicBezTo>
                  <a:cubicBezTo>
                    <a:pt x="388213" y="49231"/>
                    <a:pt x="627926" y="1076"/>
                    <a:pt x="635334" y="18"/>
                  </a:cubicBezTo>
                  <a:cubicBezTo>
                    <a:pt x="642742" y="-1040"/>
                    <a:pt x="473409" y="43410"/>
                    <a:pt x="403559" y="50818"/>
                  </a:cubicBezTo>
                  <a:cubicBezTo>
                    <a:pt x="333709" y="58226"/>
                    <a:pt x="235284" y="42351"/>
                    <a:pt x="216234" y="44468"/>
                  </a:cubicBezTo>
                  <a:cubicBezTo>
                    <a:pt x="197184" y="46585"/>
                    <a:pt x="298784" y="57168"/>
                    <a:pt x="289259" y="63518"/>
                  </a:cubicBezTo>
                  <a:cubicBezTo>
                    <a:pt x="279734" y="69868"/>
                    <a:pt x="207238" y="79393"/>
                    <a:pt x="159084" y="82568"/>
                  </a:cubicBezTo>
                  <a:cubicBezTo>
                    <a:pt x="110930" y="85743"/>
                    <a:pt x="6684" y="78335"/>
                    <a:pt x="334" y="793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9" name="フリーフォーム 1038">
              <a:extLst>
                <a:ext uri="{FF2B5EF4-FFF2-40B4-BE49-F238E27FC236}">
                  <a16:creationId xmlns:a16="http://schemas.microsoft.com/office/drawing/2014/main" id="{86508227-0064-BAA1-8EE8-5EDBBD00FC28}"/>
                </a:ext>
              </a:extLst>
            </p:cNvPr>
            <p:cNvSpPr/>
            <p:nvPr/>
          </p:nvSpPr>
          <p:spPr>
            <a:xfrm>
              <a:off x="4057650" y="7289787"/>
              <a:ext cx="461453" cy="114948"/>
            </a:xfrm>
            <a:custGeom>
              <a:avLst/>
              <a:gdLst>
                <a:gd name="connsiteX0" fmla="*/ 0 w 461453"/>
                <a:gd name="connsiteY0" fmla="*/ 28588 h 114948"/>
                <a:gd name="connsiteX1" fmla="*/ 193675 w 461453"/>
                <a:gd name="connsiteY1" fmla="*/ 22238 h 114948"/>
                <a:gd name="connsiteX2" fmla="*/ 342900 w 461453"/>
                <a:gd name="connsiteY2" fmla="*/ 38113 h 114948"/>
                <a:gd name="connsiteX3" fmla="*/ 327025 w 461453"/>
                <a:gd name="connsiteY3" fmla="*/ 15888 h 114948"/>
                <a:gd name="connsiteX4" fmla="*/ 412750 w 461453"/>
                <a:gd name="connsiteY4" fmla="*/ 25413 h 114948"/>
                <a:gd name="connsiteX5" fmla="*/ 428625 w 461453"/>
                <a:gd name="connsiteY5" fmla="*/ 44463 h 114948"/>
                <a:gd name="connsiteX6" fmla="*/ 460375 w 461453"/>
                <a:gd name="connsiteY6" fmla="*/ 114313 h 114948"/>
                <a:gd name="connsiteX7" fmla="*/ 454025 w 461453"/>
                <a:gd name="connsiteY7" fmla="*/ 76213 h 114948"/>
                <a:gd name="connsiteX8" fmla="*/ 454025 w 461453"/>
                <a:gd name="connsiteY8" fmla="*/ 28588 h 114948"/>
                <a:gd name="connsiteX9" fmla="*/ 374650 w 461453"/>
                <a:gd name="connsiteY9" fmla="*/ 19063 h 114948"/>
                <a:gd name="connsiteX10" fmla="*/ 219075 w 461453"/>
                <a:gd name="connsiteY10" fmla="*/ 13 h 114948"/>
                <a:gd name="connsiteX11" fmla="*/ 263525 w 461453"/>
                <a:gd name="connsiteY11" fmla="*/ 22238 h 114948"/>
                <a:gd name="connsiteX12" fmla="*/ 111125 w 461453"/>
                <a:gd name="connsiteY12" fmla="*/ 22238 h 114948"/>
                <a:gd name="connsiteX13" fmla="*/ 0 w 461453"/>
                <a:gd name="connsiteY13" fmla="*/ 28588 h 114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61453" h="114948">
                  <a:moveTo>
                    <a:pt x="0" y="28588"/>
                  </a:moveTo>
                  <a:cubicBezTo>
                    <a:pt x="68262" y="24619"/>
                    <a:pt x="136525" y="20650"/>
                    <a:pt x="193675" y="22238"/>
                  </a:cubicBezTo>
                  <a:cubicBezTo>
                    <a:pt x="250825" y="23825"/>
                    <a:pt x="320675" y="39171"/>
                    <a:pt x="342900" y="38113"/>
                  </a:cubicBezTo>
                  <a:cubicBezTo>
                    <a:pt x="365125" y="37055"/>
                    <a:pt x="315383" y="18005"/>
                    <a:pt x="327025" y="15888"/>
                  </a:cubicBezTo>
                  <a:cubicBezTo>
                    <a:pt x="338667" y="13771"/>
                    <a:pt x="412750" y="25413"/>
                    <a:pt x="412750" y="25413"/>
                  </a:cubicBezTo>
                  <a:cubicBezTo>
                    <a:pt x="429683" y="30175"/>
                    <a:pt x="420688" y="29646"/>
                    <a:pt x="428625" y="44463"/>
                  </a:cubicBezTo>
                  <a:cubicBezTo>
                    <a:pt x="436563" y="59280"/>
                    <a:pt x="456142" y="109021"/>
                    <a:pt x="460375" y="114313"/>
                  </a:cubicBezTo>
                  <a:cubicBezTo>
                    <a:pt x="464608" y="119605"/>
                    <a:pt x="455083" y="90500"/>
                    <a:pt x="454025" y="76213"/>
                  </a:cubicBezTo>
                  <a:cubicBezTo>
                    <a:pt x="452967" y="61926"/>
                    <a:pt x="467254" y="38113"/>
                    <a:pt x="454025" y="28588"/>
                  </a:cubicBezTo>
                  <a:cubicBezTo>
                    <a:pt x="440796" y="19063"/>
                    <a:pt x="374650" y="19063"/>
                    <a:pt x="374650" y="19063"/>
                  </a:cubicBezTo>
                  <a:cubicBezTo>
                    <a:pt x="335492" y="14300"/>
                    <a:pt x="237596" y="-516"/>
                    <a:pt x="219075" y="13"/>
                  </a:cubicBezTo>
                  <a:cubicBezTo>
                    <a:pt x="200554" y="542"/>
                    <a:pt x="281517" y="18534"/>
                    <a:pt x="263525" y="22238"/>
                  </a:cubicBezTo>
                  <a:cubicBezTo>
                    <a:pt x="245533" y="25942"/>
                    <a:pt x="111125" y="22238"/>
                    <a:pt x="111125" y="22238"/>
                  </a:cubicBezTo>
                  <a:lnTo>
                    <a:pt x="0" y="28588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0" name="フリーフォーム 1039">
              <a:extLst>
                <a:ext uri="{FF2B5EF4-FFF2-40B4-BE49-F238E27FC236}">
                  <a16:creationId xmlns:a16="http://schemas.microsoft.com/office/drawing/2014/main" id="{25A74C6C-4E75-4148-F289-377D9AAB5696}"/>
                </a:ext>
              </a:extLst>
            </p:cNvPr>
            <p:cNvSpPr/>
            <p:nvPr/>
          </p:nvSpPr>
          <p:spPr>
            <a:xfrm>
              <a:off x="4076313" y="7292495"/>
              <a:ext cx="298865" cy="25982"/>
            </a:xfrm>
            <a:custGeom>
              <a:avLst/>
              <a:gdLst>
                <a:gd name="connsiteX0" fmla="*/ 387 w 298865"/>
                <a:gd name="connsiteY0" fmla="*/ 25880 h 25982"/>
                <a:gd name="connsiteX1" fmla="*/ 105162 w 298865"/>
                <a:gd name="connsiteY1" fmla="*/ 10005 h 25982"/>
                <a:gd name="connsiteX2" fmla="*/ 298837 w 298865"/>
                <a:gd name="connsiteY2" fmla="*/ 25880 h 25982"/>
                <a:gd name="connsiteX3" fmla="*/ 121037 w 298865"/>
                <a:gd name="connsiteY3" fmla="*/ 480 h 25982"/>
                <a:gd name="connsiteX4" fmla="*/ 140087 w 298865"/>
                <a:gd name="connsiteY4" fmla="*/ 10005 h 25982"/>
                <a:gd name="connsiteX5" fmla="*/ 387 w 298865"/>
                <a:gd name="connsiteY5" fmla="*/ 25880 h 25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8865" h="25982">
                  <a:moveTo>
                    <a:pt x="387" y="25880"/>
                  </a:moveTo>
                  <a:cubicBezTo>
                    <a:pt x="-5434" y="25880"/>
                    <a:pt x="55420" y="10005"/>
                    <a:pt x="105162" y="10005"/>
                  </a:cubicBezTo>
                  <a:cubicBezTo>
                    <a:pt x="154904" y="10005"/>
                    <a:pt x="296191" y="27468"/>
                    <a:pt x="298837" y="25880"/>
                  </a:cubicBezTo>
                  <a:cubicBezTo>
                    <a:pt x="301483" y="24292"/>
                    <a:pt x="121037" y="480"/>
                    <a:pt x="121037" y="480"/>
                  </a:cubicBezTo>
                  <a:cubicBezTo>
                    <a:pt x="94579" y="-2166"/>
                    <a:pt x="153845" y="6830"/>
                    <a:pt x="140087" y="10005"/>
                  </a:cubicBezTo>
                  <a:cubicBezTo>
                    <a:pt x="126329" y="13180"/>
                    <a:pt x="6208" y="25880"/>
                    <a:pt x="387" y="258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1" name="フリーフォーム 1040">
              <a:extLst>
                <a:ext uri="{FF2B5EF4-FFF2-40B4-BE49-F238E27FC236}">
                  <a16:creationId xmlns:a16="http://schemas.microsoft.com/office/drawing/2014/main" id="{BD8D89F6-88C1-BE48-815C-CDCB003A9D5A}"/>
                </a:ext>
              </a:extLst>
            </p:cNvPr>
            <p:cNvSpPr/>
            <p:nvPr/>
          </p:nvSpPr>
          <p:spPr>
            <a:xfrm>
              <a:off x="4485775" y="7204471"/>
              <a:ext cx="450834" cy="129834"/>
            </a:xfrm>
            <a:custGeom>
              <a:avLst/>
              <a:gdLst>
                <a:gd name="connsiteX0" fmla="*/ 500 w 450834"/>
                <a:gd name="connsiteY0" fmla="*/ 129779 h 129834"/>
                <a:gd name="connsiteX1" fmla="*/ 216400 w 450834"/>
                <a:gd name="connsiteY1" fmla="*/ 75804 h 129834"/>
                <a:gd name="connsiteX2" fmla="*/ 403725 w 450834"/>
                <a:gd name="connsiteY2" fmla="*/ 5954 h 129834"/>
                <a:gd name="connsiteX3" fmla="*/ 445000 w 450834"/>
                <a:gd name="connsiteY3" fmla="*/ 5954 h 129834"/>
                <a:gd name="connsiteX4" fmla="*/ 305300 w 450834"/>
                <a:gd name="connsiteY4" fmla="*/ 25004 h 129834"/>
                <a:gd name="connsiteX5" fmla="*/ 168775 w 450834"/>
                <a:gd name="connsiteY5" fmla="*/ 44054 h 129834"/>
                <a:gd name="connsiteX6" fmla="*/ 244975 w 450834"/>
                <a:gd name="connsiteY6" fmla="*/ 44054 h 129834"/>
                <a:gd name="connsiteX7" fmla="*/ 159250 w 450834"/>
                <a:gd name="connsiteY7" fmla="*/ 85329 h 129834"/>
                <a:gd name="connsiteX8" fmla="*/ 500 w 450834"/>
                <a:gd name="connsiteY8" fmla="*/ 129779 h 129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0834" h="129834">
                  <a:moveTo>
                    <a:pt x="500" y="129779"/>
                  </a:moveTo>
                  <a:cubicBezTo>
                    <a:pt x="10025" y="128191"/>
                    <a:pt x="149196" y="96441"/>
                    <a:pt x="216400" y="75804"/>
                  </a:cubicBezTo>
                  <a:cubicBezTo>
                    <a:pt x="283604" y="55166"/>
                    <a:pt x="365625" y="17596"/>
                    <a:pt x="403725" y="5954"/>
                  </a:cubicBezTo>
                  <a:cubicBezTo>
                    <a:pt x="441825" y="-5688"/>
                    <a:pt x="461404" y="2779"/>
                    <a:pt x="445000" y="5954"/>
                  </a:cubicBezTo>
                  <a:cubicBezTo>
                    <a:pt x="428596" y="9129"/>
                    <a:pt x="305300" y="25004"/>
                    <a:pt x="305300" y="25004"/>
                  </a:cubicBezTo>
                  <a:cubicBezTo>
                    <a:pt x="259262" y="31354"/>
                    <a:pt x="178829" y="40879"/>
                    <a:pt x="168775" y="44054"/>
                  </a:cubicBezTo>
                  <a:cubicBezTo>
                    <a:pt x="158721" y="47229"/>
                    <a:pt x="246562" y="37175"/>
                    <a:pt x="244975" y="44054"/>
                  </a:cubicBezTo>
                  <a:cubicBezTo>
                    <a:pt x="243388" y="50933"/>
                    <a:pt x="198408" y="72100"/>
                    <a:pt x="159250" y="85329"/>
                  </a:cubicBezTo>
                  <a:cubicBezTo>
                    <a:pt x="120092" y="98558"/>
                    <a:pt x="-9025" y="131367"/>
                    <a:pt x="500" y="1297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2" name="フリーフォーム 1041">
              <a:extLst>
                <a:ext uri="{FF2B5EF4-FFF2-40B4-BE49-F238E27FC236}">
                  <a16:creationId xmlns:a16="http://schemas.microsoft.com/office/drawing/2014/main" id="{3A2FE475-F80A-625A-CA76-057BFC448889}"/>
                </a:ext>
              </a:extLst>
            </p:cNvPr>
            <p:cNvSpPr/>
            <p:nvPr/>
          </p:nvSpPr>
          <p:spPr>
            <a:xfrm>
              <a:off x="4086225" y="7318375"/>
              <a:ext cx="376634" cy="123842"/>
            </a:xfrm>
            <a:custGeom>
              <a:avLst/>
              <a:gdLst>
                <a:gd name="connsiteX0" fmla="*/ 0 w 376634"/>
                <a:gd name="connsiteY0" fmla="*/ 0 h 123842"/>
                <a:gd name="connsiteX1" fmla="*/ 234950 w 376634"/>
                <a:gd name="connsiteY1" fmla="*/ 85725 h 123842"/>
                <a:gd name="connsiteX2" fmla="*/ 206375 w 376634"/>
                <a:gd name="connsiteY2" fmla="*/ 57150 h 123842"/>
                <a:gd name="connsiteX3" fmla="*/ 311150 w 376634"/>
                <a:gd name="connsiteY3" fmla="*/ 101600 h 123842"/>
                <a:gd name="connsiteX4" fmla="*/ 374650 w 376634"/>
                <a:gd name="connsiteY4" fmla="*/ 123825 h 123842"/>
                <a:gd name="connsiteX5" fmla="*/ 349250 w 376634"/>
                <a:gd name="connsiteY5" fmla="*/ 98425 h 123842"/>
                <a:gd name="connsiteX6" fmla="*/ 238125 w 376634"/>
                <a:gd name="connsiteY6" fmla="*/ 66675 h 123842"/>
                <a:gd name="connsiteX7" fmla="*/ 187325 w 376634"/>
                <a:gd name="connsiteY7" fmla="*/ 53975 h 123842"/>
                <a:gd name="connsiteX8" fmla="*/ 0 w 376634"/>
                <a:gd name="connsiteY8" fmla="*/ 0 h 123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6634" h="123842">
                  <a:moveTo>
                    <a:pt x="0" y="0"/>
                  </a:moveTo>
                  <a:cubicBezTo>
                    <a:pt x="100277" y="38100"/>
                    <a:pt x="200554" y="76200"/>
                    <a:pt x="234950" y="85725"/>
                  </a:cubicBezTo>
                  <a:cubicBezTo>
                    <a:pt x="269346" y="95250"/>
                    <a:pt x="193675" y="54504"/>
                    <a:pt x="206375" y="57150"/>
                  </a:cubicBezTo>
                  <a:cubicBezTo>
                    <a:pt x="219075" y="59796"/>
                    <a:pt x="283104" y="90488"/>
                    <a:pt x="311150" y="101600"/>
                  </a:cubicBezTo>
                  <a:cubicBezTo>
                    <a:pt x="339196" y="112713"/>
                    <a:pt x="368300" y="124354"/>
                    <a:pt x="374650" y="123825"/>
                  </a:cubicBezTo>
                  <a:cubicBezTo>
                    <a:pt x="381000" y="123296"/>
                    <a:pt x="372004" y="107950"/>
                    <a:pt x="349250" y="98425"/>
                  </a:cubicBezTo>
                  <a:cubicBezTo>
                    <a:pt x="326496" y="88900"/>
                    <a:pt x="265112" y="74083"/>
                    <a:pt x="238125" y="66675"/>
                  </a:cubicBezTo>
                  <a:cubicBezTo>
                    <a:pt x="211138" y="59267"/>
                    <a:pt x="187325" y="53975"/>
                    <a:pt x="187325" y="53975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3" name="フリーフォーム 1042">
              <a:extLst>
                <a:ext uri="{FF2B5EF4-FFF2-40B4-BE49-F238E27FC236}">
                  <a16:creationId xmlns:a16="http://schemas.microsoft.com/office/drawing/2014/main" id="{A8558048-BE32-B0AE-2B82-1454790BB46E}"/>
                </a:ext>
              </a:extLst>
            </p:cNvPr>
            <p:cNvSpPr/>
            <p:nvPr/>
          </p:nvSpPr>
          <p:spPr>
            <a:xfrm>
              <a:off x="4410035" y="7204469"/>
              <a:ext cx="546153" cy="207739"/>
            </a:xfrm>
            <a:custGeom>
              <a:avLst/>
              <a:gdLst>
                <a:gd name="connsiteX0" fmla="*/ 40 w 546153"/>
                <a:gd name="connsiteY0" fmla="*/ 148831 h 207739"/>
                <a:gd name="connsiteX1" fmla="*/ 196890 w 546153"/>
                <a:gd name="connsiteY1" fmla="*/ 177406 h 207739"/>
                <a:gd name="connsiteX2" fmla="*/ 425490 w 546153"/>
                <a:gd name="connsiteY2" fmla="*/ 18656 h 207739"/>
                <a:gd name="connsiteX3" fmla="*/ 546140 w 546153"/>
                <a:gd name="connsiteY3" fmla="*/ 5956 h 207739"/>
                <a:gd name="connsiteX4" fmla="*/ 419140 w 546153"/>
                <a:gd name="connsiteY4" fmla="*/ 44056 h 207739"/>
                <a:gd name="connsiteX5" fmla="*/ 346115 w 546153"/>
                <a:gd name="connsiteY5" fmla="*/ 85331 h 207739"/>
                <a:gd name="connsiteX6" fmla="*/ 181015 w 546153"/>
                <a:gd name="connsiteY6" fmla="*/ 205981 h 207739"/>
                <a:gd name="connsiteX7" fmla="*/ 40 w 546153"/>
                <a:gd name="connsiteY7" fmla="*/ 148831 h 207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6153" h="207739">
                  <a:moveTo>
                    <a:pt x="40" y="148831"/>
                  </a:moveTo>
                  <a:cubicBezTo>
                    <a:pt x="2686" y="144069"/>
                    <a:pt x="125982" y="199102"/>
                    <a:pt x="196890" y="177406"/>
                  </a:cubicBezTo>
                  <a:cubicBezTo>
                    <a:pt x="267798" y="155710"/>
                    <a:pt x="367282" y="47231"/>
                    <a:pt x="425490" y="18656"/>
                  </a:cubicBezTo>
                  <a:cubicBezTo>
                    <a:pt x="483698" y="-9919"/>
                    <a:pt x="547198" y="1723"/>
                    <a:pt x="546140" y="5956"/>
                  </a:cubicBezTo>
                  <a:cubicBezTo>
                    <a:pt x="545082" y="10189"/>
                    <a:pt x="452477" y="30827"/>
                    <a:pt x="419140" y="44056"/>
                  </a:cubicBezTo>
                  <a:cubicBezTo>
                    <a:pt x="385803" y="57285"/>
                    <a:pt x="385803" y="58343"/>
                    <a:pt x="346115" y="85331"/>
                  </a:cubicBezTo>
                  <a:cubicBezTo>
                    <a:pt x="306428" y="112318"/>
                    <a:pt x="236048" y="192752"/>
                    <a:pt x="181015" y="205981"/>
                  </a:cubicBezTo>
                  <a:cubicBezTo>
                    <a:pt x="125982" y="219210"/>
                    <a:pt x="-2606" y="153593"/>
                    <a:pt x="40" y="1488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4" name="フリーフォーム 1043">
              <a:extLst>
                <a:ext uri="{FF2B5EF4-FFF2-40B4-BE49-F238E27FC236}">
                  <a16:creationId xmlns:a16="http://schemas.microsoft.com/office/drawing/2014/main" id="{C859CDA2-CB7C-DEEB-638B-972349EAF76C}"/>
                </a:ext>
              </a:extLst>
            </p:cNvPr>
            <p:cNvSpPr/>
            <p:nvPr/>
          </p:nvSpPr>
          <p:spPr>
            <a:xfrm>
              <a:off x="4413142" y="5491276"/>
              <a:ext cx="169699" cy="396207"/>
            </a:xfrm>
            <a:custGeom>
              <a:avLst/>
              <a:gdLst>
                <a:gd name="connsiteX0" fmla="*/ 108 w 169699"/>
                <a:gd name="connsiteY0" fmla="*/ 1474 h 396207"/>
                <a:gd name="connsiteX1" fmla="*/ 15983 w 169699"/>
                <a:gd name="connsiteY1" fmla="*/ 176099 h 396207"/>
                <a:gd name="connsiteX2" fmla="*/ 6458 w 169699"/>
                <a:gd name="connsiteY2" fmla="*/ 350724 h 396207"/>
                <a:gd name="connsiteX3" fmla="*/ 35033 w 169699"/>
                <a:gd name="connsiteY3" fmla="*/ 220549 h 396207"/>
                <a:gd name="connsiteX4" fmla="*/ 168383 w 169699"/>
                <a:gd name="connsiteY4" fmla="*/ 84024 h 396207"/>
                <a:gd name="connsiteX5" fmla="*/ 101708 w 169699"/>
                <a:gd name="connsiteY5" fmla="*/ 141174 h 396207"/>
                <a:gd name="connsiteX6" fmla="*/ 76308 w 169699"/>
                <a:gd name="connsiteY6" fmla="*/ 191974 h 396207"/>
                <a:gd name="connsiteX7" fmla="*/ 60433 w 169699"/>
                <a:gd name="connsiteY7" fmla="*/ 395174 h 396207"/>
                <a:gd name="connsiteX8" fmla="*/ 63608 w 169699"/>
                <a:gd name="connsiteY8" fmla="*/ 268174 h 396207"/>
                <a:gd name="connsiteX9" fmla="*/ 57258 w 169699"/>
                <a:gd name="connsiteY9" fmla="*/ 204674 h 396207"/>
                <a:gd name="connsiteX10" fmla="*/ 41383 w 169699"/>
                <a:gd name="connsiteY10" fmla="*/ 245949 h 396207"/>
                <a:gd name="connsiteX11" fmla="*/ 47733 w 169699"/>
                <a:gd name="connsiteY11" fmla="*/ 172924 h 396207"/>
                <a:gd name="connsiteX12" fmla="*/ 25508 w 169699"/>
                <a:gd name="connsiteY12" fmla="*/ 207849 h 396207"/>
                <a:gd name="connsiteX13" fmla="*/ 25508 w 169699"/>
                <a:gd name="connsiteY13" fmla="*/ 96724 h 396207"/>
                <a:gd name="connsiteX14" fmla="*/ 108 w 169699"/>
                <a:gd name="connsiteY14" fmla="*/ 1474 h 396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9699" h="396207">
                  <a:moveTo>
                    <a:pt x="108" y="1474"/>
                  </a:moveTo>
                  <a:cubicBezTo>
                    <a:pt x="-1479" y="14703"/>
                    <a:pt x="14925" y="117891"/>
                    <a:pt x="15983" y="176099"/>
                  </a:cubicBezTo>
                  <a:cubicBezTo>
                    <a:pt x="17041" y="234307"/>
                    <a:pt x="3283" y="343316"/>
                    <a:pt x="6458" y="350724"/>
                  </a:cubicBezTo>
                  <a:cubicBezTo>
                    <a:pt x="9633" y="358132"/>
                    <a:pt x="8045" y="264999"/>
                    <a:pt x="35033" y="220549"/>
                  </a:cubicBezTo>
                  <a:cubicBezTo>
                    <a:pt x="62021" y="176099"/>
                    <a:pt x="157271" y="97253"/>
                    <a:pt x="168383" y="84024"/>
                  </a:cubicBezTo>
                  <a:cubicBezTo>
                    <a:pt x="179495" y="70795"/>
                    <a:pt x="117054" y="123182"/>
                    <a:pt x="101708" y="141174"/>
                  </a:cubicBezTo>
                  <a:cubicBezTo>
                    <a:pt x="86362" y="159166"/>
                    <a:pt x="83187" y="149641"/>
                    <a:pt x="76308" y="191974"/>
                  </a:cubicBezTo>
                  <a:cubicBezTo>
                    <a:pt x="69429" y="234307"/>
                    <a:pt x="62550" y="382474"/>
                    <a:pt x="60433" y="395174"/>
                  </a:cubicBezTo>
                  <a:cubicBezTo>
                    <a:pt x="58316" y="407874"/>
                    <a:pt x="64137" y="299924"/>
                    <a:pt x="63608" y="268174"/>
                  </a:cubicBezTo>
                  <a:cubicBezTo>
                    <a:pt x="63079" y="236424"/>
                    <a:pt x="60962" y="208378"/>
                    <a:pt x="57258" y="204674"/>
                  </a:cubicBezTo>
                  <a:cubicBezTo>
                    <a:pt x="53554" y="200970"/>
                    <a:pt x="42970" y="251241"/>
                    <a:pt x="41383" y="245949"/>
                  </a:cubicBezTo>
                  <a:cubicBezTo>
                    <a:pt x="39796" y="240657"/>
                    <a:pt x="50379" y="179274"/>
                    <a:pt x="47733" y="172924"/>
                  </a:cubicBezTo>
                  <a:cubicBezTo>
                    <a:pt x="45087" y="166574"/>
                    <a:pt x="29212" y="220549"/>
                    <a:pt x="25508" y="207849"/>
                  </a:cubicBezTo>
                  <a:cubicBezTo>
                    <a:pt x="21804" y="195149"/>
                    <a:pt x="26566" y="125828"/>
                    <a:pt x="25508" y="96724"/>
                  </a:cubicBezTo>
                  <a:cubicBezTo>
                    <a:pt x="24450" y="67620"/>
                    <a:pt x="1695" y="-11755"/>
                    <a:pt x="108" y="14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5" name="フリーフォーム 1044">
              <a:extLst>
                <a:ext uri="{FF2B5EF4-FFF2-40B4-BE49-F238E27FC236}">
                  <a16:creationId xmlns:a16="http://schemas.microsoft.com/office/drawing/2014/main" id="{17EEF4B8-39D2-54AD-205C-61A00789D384}"/>
                </a:ext>
              </a:extLst>
            </p:cNvPr>
            <p:cNvSpPr/>
            <p:nvPr/>
          </p:nvSpPr>
          <p:spPr>
            <a:xfrm>
              <a:off x="3330574" y="5630529"/>
              <a:ext cx="534609" cy="135327"/>
            </a:xfrm>
            <a:custGeom>
              <a:avLst/>
              <a:gdLst>
                <a:gd name="connsiteX0" fmla="*/ 1 w 534609"/>
                <a:gd name="connsiteY0" fmla="*/ 135271 h 135327"/>
                <a:gd name="connsiteX1" fmla="*/ 203201 w 534609"/>
                <a:gd name="connsiteY1" fmla="*/ 27321 h 135327"/>
                <a:gd name="connsiteX2" fmla="*/ 381001 w 534609"/>
                <a:gd name="connsiteY2" fmla="*/ 17796 h 135327"/>
                <a:gd name="connsiteX3" fmla="*/ 365126 w 534609"/>
                <a:gd name="connsiteY3" fmla="*/ 5096 h 135327"/>
                <a:gd name="connsiteX4" fmla="*/ 498476 w 534609"/>
                <a:gd name="connsiteY4" fmla="*/ 20971 h 135327"/>
                <a:gd name="connsiteX5" fmla="*/ 533401 w 534609"/>
                <a:gd name="connsiteY5" fmla="*/ 24146 h 135327"/>
                <a:gd name="connsiteX6" fmla="*/ 466726 w 534609"/>
                <a:gd name="connsiteY6" fmla="*/ 20971 h 135327"/>
                <a:gd name="connsiteX7" fmla="*/ 390526 w 534609"/>
                <a:gd name="connsiteY7" fmla="*/ 5096 h 135327"/>
                <a:gd name="connsiteX8" fmla="*/ 200026 w 534609"/>
                <a:gd name="connsiteY8" fmla="*/ 11446 h 135327"/>
                <a:gd name="connsiteX9" fmla="*/ 1 w 534609"/>
                <a:gd name="connsiteY9" fmla="*/ 135271 h 135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4609" h="135327">
                  <a:moveTo>
                    <a:pt x="1" y="135271"/>
                  </a:moveTo>
                  <a:cubicBezTo>
                    <a:pt x="530" y="137917"/>
                    <a:pt x="139701" y="46900"/>
                    <a:pt x="203201" y="27321"/>
                  </a:cubicBezTo>
                  <a:cubicBezTo>
                    <a:pt x="266701" y="7742"/>
                    <a:pt x="381001" y="17796"/>
                    <a:pt x="381001" y="17796"/>
                  </a:cubicBezTo>
                  <a:cubicBezTo>
                    <a:pt x="407988" y="14092"/>
                    <a:pt x="345547" y="4567"/>
                    <a:pt x="365126" y="5096"/>
                  </a:cubicBezTo>
                  <a:cubicBezTo>
                    <a:pt x="384705" y="5625"/>
                    <a:pt x="470430" y="17796"/>
                    <a:pt x="498476" y="20971"/>
                  </a:cubicBezTo>
                  <a:cubicBezTo>
                    <a:pt x="526522" y="24146"/>
                    <a:pt x="538693" y="24146"/>
                    <a:pt x="533401" y="24146"/>
                  </a:cubicBezTo>
                  <a:cubicBezTo>
                    <a:pt x="528109" y="24146"/>
                    <a:pt x="490539" y="24146"/>
                    <a:pt x="466726" y="20971"/>
                  </a:cubicBezTo>
                  <a:cubicBezTo>
                    <a:pt x="442914" y="17796"/>
                    <a:pt x="434976" y="6683"/>
                    <a:pt x="390526" y="5096"/>
                  </a:cubicBezTo>
                  <a:cubicBezTo>
                    <a:pt x="346076" y="3508"/>
                    <a:pt x="261938" y="-8662"/>
                    <a:pt x="200026" y="11446"/>
                  </a:cubicBezTo>
                  <a:cubicBezTo>
                    <a:pt x="138114" y="31554"/>
                    <a:pt x="-528" y="132625"/>
                    <a:pt x="1" y="1352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6" name="フリーフォーム 1045">
              <a:extLst>
                <a:ext uri="{FF2B5EF4-FFF2-40B4-BE49-F238E27FC236}">
                  <a16:creationId xmlns:a16="http://schemas.microsoft.com/office/drawing/2014/main" id="{0B7C3C88-A3DC-5538-1C42-EF16CED4978F}"/>
                </a:ext>
              </a:extLst>
            </p:cNvPr>
            <p:cNvSpPr/>
            <p:nvPr/>
          </p:nvSpPr>
          <p:spPr>
            <a:xfrm>
              <a:off x="3867138" y="5686422"/>
              <a:ext cx="114388" cy="136535"/>
            </a:xfrm>
            <a:custGeom>
              <a:avLst/>
              <a:gdLst>
                <a:gd name="connsiteX0" fmla="*/ 12 w 114388"/>
                <a:gd name="connsiteY0" fmla="*/ 3 h 136535"/>
                <a:gd name="connsiteX1" fmla="*/ 82562 w 114388"/>
                <a:gd name="connsiteY1" fmla="*/ 85728 h 136535"/>
                <a:gd name="connsiteX2" fmla="*/ 114312 w 114388"/>
                <a:gd name="connsiteY2" fmla="*/ 136528 h 136535"/>
                <a:gd name="connsiteX3" fmla="*/ 88912 w 114388"/>
                <a:gd name="connsiteY3" fmla="*/ 88903 h 136535"/>
                <a:gd name="connsiteX4" fmla="*/ 12 w 114388"/>
                <a:gd name="connsiteY4" fmla="*/ 3 h 136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88" h="136535">
                  <a:moveTo>
                    <a:pt x="12" y="3"/>
                  </a:moveTo>
                  <a:cubicBezTo>
                    <a:pt x="-1046" y="-526"/>
                    <a:pt x="63512" y="62974"/>
                    <a:pt x="82562" y="85728"/>
                  </a:cubicBezTo>
                  <a:cubicBezTo>
                    <a:pt x="101612" y="108482"/>
                    <a:pt x="113254" y="135999"/>
                    <a:pt x="114312" y="136528"/>
                  </a:cubicBezTo>
                  <a:cubicBezTo>
                    <a:pt x="115370" y="137057"/>
                    <a:pt x="105316" y="109011"/>
                    <a:pt x="88912" y="88903"/>
                  </a:cubicBezTo>
                  <a:cubicBezTo>
                    <a:pt x="72508" y="68795"/>
                    <a:pt x="1070" y="532"/>
                    <a:pt x="12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7" name="フリーフォーム 1046">
              <a:extLst>
                <a:ext uri="{FF2B5EF4-FFF2-40B4-BE49-F238E27FC236}">
                  <a16:creationId xmlns:a16="http://schemas.microsoft.com/office/drawing/2014/main" id="{B01AF55C-B46E-6A2C-E6E3-0DF2E052324D}"/>
                </a:ext>
              </a:extLst>
            </p:cNvPr>
            <p:cNvSpPr/>
            <p:nvPr/>
          </p:nvSpPr>
          <p:spPr>
            <a:xfrm>
              <a:off x="3426781" y="5518015"/>
              <a:ext cx="526259" cy="111739"/>
            </a:xfrm>
            <a:custGeom>
              <a:avLst/>
              <a:gdLst>
                <a:gd name="connsiteX0" fmla="*/ 2219 w 526259"/>
                <a:gd name="connsiteY0" fmla="*/ 104910 h 111739"/>
                <a:gd name="connsiteX1" fmla="*/ 233994 w 526259"/>
                <a:gd name="connsiteY1" fmla="*/ 38235 h 111739"/>
                <a:gd name="connsiteX2" fmla="*/ 373694 w 526259"/>
                <a:gd name="connsiteY2" fmla="*/ 69985 h 111739"/>
                <a:gd name="connsiteX3" fmla="*/ 354644 w 526259"/>
                <a:gd name="connsiteY3" fmla="*/ 41410 h 111739"/>
                <a:gd name="connsiteX4" fmla="*/ 456244 w 526259"/>
                <a:gd name="connsiteY4" fmla="*/ 111260 h 111739"/>
                <a:gd name="connsiteX5" fmla="*/ 440369 w 526259"/>
                <a:gd name="connsiteY5" fmla="*/ 73160 h 111739"/>
                <a:gd name="connsiteX6" fmla="*/ 526094 w 526259"/>
                <a:gd name="connsiteY6" fmla="*/ 92210 h 111739"/>
                <a:gd name="connsiteX7" fmla="*/ 414969 w 526259"/>
                <a:gd name="connsiteY7" fmla="*/ 50935 h 111739"/>
                <a:gd name="connsiteX8" fmla="*/ 319719 w 526259"/>
                <a:gd name="connsiteY8" fmla="*/ 135 h 111739"/>
                <a:gd name="connsiteX9" fmla="*/ 360994 w 526259"/>
                <a:gd name="connsiteY9" fmla="*/ 35060 h 111739"/>
                <a:gd name="connsiteX10" fmla="*/ 173669 w 526259"/>
                <a:gd name="connsiteY10" fmla="*/ 3310 h 111739"/>
                <a:gd name="connsiteX11" fmla="*/ 262569 w 526259"/>
                <a:gd name="connsiteY11" fmla="*/ 22360 h 111739"/>
                <a:gd name="connsiteX12" fmla="*/ 148269 w 526259"/>
                <a:gd name="connsiteY12" fmla="*/ 57285 h 111739"/>
                <a:gd name="connsiteX13" fmla="*/ 116519 w 526259"/>
                <a:gd name="connsiteY13" fmla="*/ 38235 h 111739"/>
                <a:gd name="connsiteX14" fmla="*/ 2219 w 526259"/>
                <a:gd name="connsiteY14" fmla="*/ 104910 h 111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26259" h="111739">
                  <a:moveTo>
                    <a:pt x="2219" y="104910"/>
                  </a:moveTo>
                  <a:cubicBezTo>
                    <a:pt x="21798" y="104910"/>
                    <a:pt x="172082" y="44056"/>
                    <a:pt x="233994" y="38235"/>
                  </a:cubicBezTo>
                  <a:cubicBezTo>
                    <a:pt x="295906" y="32414"/>
                    <a:pt x="353586" y="69456"/>
                    <a:pt x="373694" y="69985"/>
                  </a:cubicBezTo>
                  <a:cubicBezTo>
                    <a:pt x="393802" y="70514"/>
                    <a:pt x="340886" y="34531"/>
                    <a:pt x="354644" y="41410"/>
                  </a:cubicBezTo>
                  <a:cubicBezTo>
                    <a:pt x="368402" y="48289"/>
                    <a:pt x="441957" y="105968"/>
                    <a:pt x="456244" y="111260"/>
                  </a:cubicBezTo>
                  <a:cubicBezTo>
                    <a:pt x="470531" y="116552"/>
                    <a:pt x="428727" y="76335"/>
                    <a:pt x="440369" y="73160"/>
                  </a:cubicBezTo>
                  <a:cubicBezTo>
                    <a:pt x="452011" y="69985"/>
                    <a:pt x="530327" y="95914"/>
                    <a:pt x="526094" y="92210"/>
                  </a:cubicBezTo>
                  <a:cubicBezTo>
                    <a:pt x="521861" y="88506"/>
                    <a:pt x="449365" y="66281"/>
                    <a:pt x="414969" y="50935"/>
                  </a:cubicBezTo>
                  <a:cubicBezTo>
                    <a:pt x="380573" y="35589"/>
                    <a:pt x="328715" y="2781"/>
                    <a:pt x="319719" y="135"/>
                  </a:cubicBezTo>
                  <a:cubicBezTo>
                    <a:pt x="310723" y="-2511"/>
                    <a:pt x="385336" y="34531"/>
                    <a:pt x="360994" y="35060"/>
                  </a:cubicBezTo>
                  <a:cubicBezTo>
                    <a:pt x="336652" y="35589"/>
                    <a:pt x="190073" y="5427"/>
                    <a:pt x="173669" y="3310"/>
                  </a:cubicBezTo>
                  <a:cubicBezTo>
                    <a:pt x="157265" y="1193"/>
                    <a:pt x="266802" y="13364"/>
                    <a:pt x="262569" y="22360"/>
                  </a:cubicBezTo>
                  <a:cubicBezTo>
                    <a:pt x="258336" y="31356"/>
                    <a:pt x="172611" y="54639"/>
                    <a:pt x="148269" y="57285"/>
                  </a:cubicBezTo>
                  <a:cubicBezTo>
                    <a:pt x="123927" y="59931"/>
                    <a:pt x="134511" y="30827"/>
                    <a:pt x="116519" y="38235"/>
                  </a:cubicBezTo>
                  <a:cubicBezTo>
                    <a:pt x="98527" y="45643"/>
                    <a:pt x="-17360" y="104910"/>
                    <a:pt x="2219" y="1049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8" name="フリーフォーム 1047">
              <a:extLst>
                <a:ext uri="{FF2B5EF4-FFF2-40B4-BE49-F238E27FC236}">
                  <a16:creationId xmlns:a16="http://schemas.microsoft.com/office/drawing/2014/main" id="{5C68BC11-EB1B-FF21-0246-EA6D48C06E74}"/>
                </a:ext>
              </a:extLst>
            </p:cNvPr>
            <p:cNvSpPr/>
            <p:nvPr/>
          </p:nvSpPr>
          <p:spPr>
            <a:xfrm>
              <a:off x="3119529" y="5764654"/>
              <a:ext cx="308491" cy="928491"/>
            </a:xfrm>
            <a:custGeom>
              <a:avLst/>
              <a:gdLst>
                <a:gd name="connsiteX0" fmla="*/ 19539 w 308491"/>
                <a:gd name="connsiteY0" fmla="*/ 526 h 928491"/>
                <a:gd name="connsiteX1" fmla="*/ 41842 w 308491"/>
                <a:gd name="connsiteY1" fmla="*/ 284883 h 928491"/>
                <a:gd name="connsiteX2" fmla="*/ 153354 w 308491"/>
                <a:gd name="connsiteY2" fmla="*/ 552512 h 928491"/>
                <a:gd name="connsiteX3" fmla="*/ 147778 w 308491"/>
                <a:gd name="connsiteY3" fmla="*/ 485605 h 928491"/>
                <a:gd name="connsiteX4" fmla="*/ 175656 w 308491"/>
                <a:gd name="connsiteY4" fmla="*/ 641722 h 928491"/>
                <a:gd name="connsiteX5" fmla="*/ 303895 w 308491"/>
                <a:gd name="connsiteY5" fmla="*/ 920502 h 928491"/>
                <a:gd name="connsiteX6" fmla="*/ 259291 w 308491"/>
                <a:gd name="connsiteY6" fmla="*/ 825717 h 928491"/>
                <a:gd name="connsiteX7" fmla="*/ 64144 w 308491"/>
                <a:gd name="connsiteY7" fmla="*/ 546936 h 928491"/>
                <a:gd name="connsiteX8" fmla="*/ 125476 w 308491"/>
                <a:gd name="connsiteY8" fmla="*/ 585966 h 928491"/>
                <a:gd name="connsiteX9" fmla="*/ 75295 w 308491"/>
                <a:gd name="connsiteY9" fmla="*/ 401970 h 928491"/>
                <a:gd name="connsiteX10" fmla="*/ 2812 w 308491"/>
                <a:gd name="connsiteY10" fmla="*/ 217975 h 928491"/>
                <a:gd name="connsiteX11" fmla="*/ 19539 w 308491"/>
                <a:gd name="connsiteY11" fmla="*/ 526 h 928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8491" h="928491">
                  <a:moveTo>
                    <a:pt x="19539" y="526"/>
                  </a:moveTo>
                  <a:cubicBezTo>
                    <a:pt x="26044" y="11677"/>
                    <a:pt x="19540" y="192885"/>
                    <a:pt x="41842" y="284883"/>
                  </a:cubicBezTo>
                  <a:cubicBezTo>
                    <a:pt x="64144" y="376881"/>
                    <a:pt x="135698" y="519058"/>
                    <a:pt x="153354" y="552512"/>
                  </a:cubicBezTo>
                  <a:cubicBezTo>
                    <a:pt x="171010" y="585966"/>
                    <a:pt x="144061" y="470737"/>
                    <a:pt x="147778" y="485605"/>
                  </a:cubicBezTo>
                  <a:cubicBezTo>
                    <a:pt x="151495" y="500473"/>
                    <a:pt x="149637" y="569239"/>
                    <a:pt x="175656" y="641722"/>
                  </a:cubicBezTo>
                  <a:cubicBezTo>
                    <a:pt x="201675" y="714205"/>
                    <a:pt x="289956" y="889836"/>
                    <a:pt x="303895" y="920502"/>
                  </a:cubicBezTo>
                  <a:cubicBezTo>
                    <a:pt x="317834" y="951168"/>
                    <a:pt x="299250" y="887978"/>
                    <a:pt x="259291" y="825717"/>
                  </a:cubicBezTo>
                  <a:cubicBezTo>
                    <a:pt x="219333" y="763456"/>
                    <a:pt x="86447" y="586895"/>
                    <a:pt x="64144" y="546936"/>
                  </a:cubicBezTo>
                  <a:cubicBezTo>
                    <a:pt x="41842" y="506978"/>
                    <a:pt x="123618" y="610127"/>
                    <a:pt x="125476" y="585966"/>
                  </a:cubicBezTo>
                  <a:cubicBezTo>
                    <a:pt x="127334" y="561805"/>
                    <a:pt x="95739" y="463302"/>
                    <a:pt x="75295" y="401970"/>
                  </a:cubicBezTo>
                  <a:cubicBezTo>
                    <a:pt x="54851" y="340638"/>
                    <a:pt x="13034" y="277448"/>
                    <a:pt x="2812" y="217975"/>
                  </a:cubicBezTo>
                  <a:cubicBezTo>
                    <a:pt x="-7410" y="158502"/>
                    <a:pt x="13034" y="-10625"/>
                    <a:pt x="19539" y="5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9" name="フリーフォーム 1048">
              <a:extLst>
                <a:ext uri="{FF2B5EF4-FFF2-40B4-BE49-F238E27FC236}">
                  <a16:creationId xmlns:a16="http://schemas.microsoft.com/office/drawing/2014/main" id="{469E5E97-2269-E947-1848-A49154E245B9}"/>
                </a:ext>
              </a:extLst>
            </p:cNvPr>
            <p:cNvSpPr/>
            <p:nvPr/>
          </p:nvSpPr>
          <p:spPr>
            <a:xfrm>
              <a:off x="5396989" y="5707632"/>
              <a:ext cx="124427" cy="882914"/>
            </a:xfrm>
            <a:custGeom>
              <a:avLst/>
              <a:gdLst>
                <a:gd name="connsiteX0" fmla="*/ 61533 w 124427"/>
                <a:gd name="connsiteY0" fmla="*/ 1792 h 882914"/>
                <a:gd name="connsiteX1" fmla="*/ 106138 w 124427"/>
                <a:gd name="connsiteY1" fmla="*/ 252695 h 882914"/>
                <a:gd name="connsiteX2" fmla="*/ 117289 w 124427"/>
                <a:gd name="connsiteY2" fmla="*/ 392085 h 882914"/>
                <a:gd name="connsiteX3" fmla="*/ 201 w 124427"/>
                <a:gd name="connsiteY3" fmla="*/ 882739 h 882914"/>
                <a:gd name="connsiteX4" fmla="*/ 89411 w 124427"/>
                <a:gd name="connsiteY4" fmla="*/ 447841 h 882914"/>
                <a:gd name="connsiteX5" fmla="*/ 100562 w 124427"/>
                <a:gd name="connsiteY5" fmla="*/ 392085 h 882914"/>
                <a:gd name="connsiteX6" fmla="*/ 61533 w 124427"/>
                <a:gd name="connsiteY6" fmla="*/ 1792 h 882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427" h="882914">
                  <a:moveTo>
                    <a:pt x="61533" y="1792"/>
                  </a:moveTo>
                  <a:cubicBezTo>
                    <a:pt x="62462" y="-21440"/>
                    <a:pt x="96845" y="187646"/>
                    <a:pt x="106138" y="252695"/>
                  </a:cubicBezTo>
                  <a:cubicBezTo>
                    <a:pt x="115431" y="317744"/>
                    <a:pt x="134945" y="287078"/>
                    <a:pt x="117289" y="392085"/>
                  </a:cubicBezTo>
                  <a:cubicBezTo>
                    <a:pt x="99633" y="497092"/>
                    <a:pt x="4847" y="873446"/>
                    <a:pt x="201" y="882739"/>
                  </a:cubicBezTo>
                  <a:cubicBezTo>
                    <a:pt x="-4445" y="892032"/>
                    <a:pt x="72684" y="529617"/>
                    <a:pt x="89411" y="447841"/>
                  </a:cubicBezTo>
                  <a:cubicBezTo>
                    <a:pt x="106138" y="366065"/>
                    <a:pt x="100562" y="463639"/>
                    <a:pt x="100562" y="392085"/>
                  </a:cubicBezTo>
                  <a:cubicBezTo>
                    <a:pt x="100562" y="320531"/>
                    <a:pt x="60604" y="25024"/>
                    <a:pt x="61533" y="17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0" name="フリーフォーム 1049">
              <a:extLst>
                <a:ext uri="{FF2B5EF4-FFF2-40B4-BE49-F238E27FC236}">
                  <a16:creationId xmlns:a16="http://schemas.microsoft.com/office/drawing/2014/main" id="{CC2828D9-BD0A-25F7-9327-3348700C7987}"/>
                </a:ext>
              </a:extLst>
            </p:cNvPr>
            <p:cNvSpPr/>
            <p:nvPr/>
          </p:nvSpPr>
          <p:spPr>
            <a:xfrm>
              <a:off x="3564596" y="7102796"/>
              <a:ext cx="133331" cy="347669"/>
            </a:xfrm>
            <a:custGeom>
              <a:avLst/>
              <a:gdLst>
                <a:gd name="connsiteX0" fmla="*/ 3794 w 133331"/>
                <a:gd name="connsiteY0" fmla="*/ 531 h 347669"/>
                <a:gd name="connsiteX1" fmla="*/ 48399 w 133331"/>
                <a:gd name="connsiteY1" fmla="*/ 201253 h 347669"/>
                <a:gd name="connsiteX2" fmla="*/ 132033 w 133331"/>
                <a:gd name="connsiteY2" fmla="*/ 346219 h 347669"/>
                <a:gd name="connsiteX3" fmla="*/ 93004 w 133331"/>
                <a:gd name="connsiteY3" fmla="*/ 268160 h 347669"/>
                <a:gd name="connsiteX4" fmla="*/ 9370 w 133331"/>
                <a:gd name="connsiteY4" fmla="*/ 145497 h 347669"/>
                <a:gd name="connsiteX5" fmla="*/ 3794 w 133331"/>
                <a:gd name="connsiteY5" fmla="*/ 531 h 347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31" h="347669">
                  <a:moveTo>
                    <a:pt x="3794" y="531"/>
                  </a:moveTo>
                  <a:cubicBezTo>
                    <a:pt x="10299" y="9824"/>
                    <a:pt x="27026" y="143638"/>
                    <a:pt x="48399" y="201253"/>
                  </a:cubicBezTo>
                  <a:cubicBezTo>
                    <a:pt x="69772" y="258868"/>
                    <a:pt x="124599" y="335068"/>
                    <a:pt x="132033" y="346219"/>
                  </a:cubicBezTo>
                  <a:cubicBezTo>
                    <a:pt x="139467" y="357370"/>
                    <a:pt x="113448" y="301614"/>
                    <a:pt x="93004" y="268160"/>
                  </a:cubicBezTo>
                  <a:cubicBezTo>
                    <a:pt x="72560" y="234706"/>
                    <a:pt x="19592" y="184526"/>
                    <a:pt x="9370" y="145497"/>
                  </a:cubicBezTo>
                  <a:cubicBezTo>
                    <a:pt x="-852" y="106468"/>
                    <a:pt x="-2711" y="-8762"/>
                    <a:pt x="3794" y="5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1" name="フリーフォーム 1050">
              <a:extLst>
                <a:ext uri="{FF2B5EF4-FFF2-40B4-BE49-F238E27FC236}">
                  <a16:creationId xmlns:a16="http://schemas.microsoft.com/office/drawing/2014/main" id="{56044542-26D2-4EEC-2FF9-C6099DA8E686}"/>
                </a:ext>
              </a:extLst>
            </p:cNvPr>
            <p:cNvSpPr/>
            <p:nvPr/>
          </p:nvSpPr>
          <p:spPr>
            <a:xfrm>
              <a:off x="3969269" y="7727788"/>
              <a:ext cx="318596" cy="213943"/>
            </a:xfrm>
            <a:custGeom>
              <a:avLst/>
              <a:gdLst>
                <a:gd name="connsiteX0" fmla="*/ 565 w 318596"/>
                <a:gd name="connsiteY0" fmla="*/ 7 h 213943"/>
                <a:gd name="connsiteX1" fmla="*/ 173409 w 318596"/>
                <a:gd name="connsiteY1" fmla="*/ 89217 h 213943"/>
                <a:gd name="connsiteX2" fmla="*/ 312799 w 318596"/>
                <a:gd name="connsiteY2" fmla="*/ 211880 h 213943"/>
                <a:gd name="connsiteX3" fmla="*/ 284921 w 318596"/>
                <a:gd name="connsiteY3" fmla="*/ 156124 h 213943"/>
                <a:gd name="connsiteX4" fmla="*/ 218014 w 318596"/>
                <a:gd name="connsiteY4" fmla="*/ 27885 h 213943"/>
                <a:gd name="connsiteX5" fmla="*/ 234741 w 318596"/>
                <a:gd name="connsiteY5" fmla="*/ 83641 h 213943"/>
                <a:gd name="connsiteX6" fmla="*/ 565 w 318596"/>
                <a:gd name="connsiteY6" fmla="*/ 7 h 213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8596" h="213943">
                  <a:moveTo>
                    <a:pt x="565" y="7"/>
                  </a:moveTo>
                  <a:cubicBezTo>
                    <a:pt x="-9657" y="936"/>
                    <a:pt x="121370" y="53905"/>
                    <a:pt x="173409" y="89217"/>
                  </a:cubicBezTo>
                  <a:cubicBezTo>
                    <a:pt x="225448" y="124529"/>
                    <a:pt x="294214" y="200729"/>
                    <a:pt x="312799" y="211880"/>
                  </a:cubicBezTo>
                  <a:cubicBezTo>
                    <a:pt x="331384" y="223031"/>
                    <a:pt x="300719" y="186790"/>
                    <a:pt x="284921" y="156124"/>
                  </a:cubicBezTo>
                  <a:cubicBezTo>
                    <a:pt x="269124" y="125458"/>
                    <a:pt x="226377" y="39966"/>
                    <a:pt x="218014" y="27885"/>
                  </a:cubicBezTo>
                  <a:cubicBezTo>
                    <a:pt x="209651" y="15804"/>
                    <a:pt x="268195" y="85499"/>
                    <a:pt x="234741" y="83641"/>
                  </a:cubicBezTo>
                  <a:cubicBezTo>
                    <a:pt x="201287" y="81783"/>
                    <a:pt x="10787" y="-922"/>
                    <a:pt x="565" y="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2" name="フリーフォーム 1051">
              <a:extLst>
                <a:ext uri="{FF2B5EF4-FFF2-40B4-BE49-F238E27FC236}">
                  <a16:creationId xmlns:a16="http://schemas.microsoft.com/office/drawing/2014/main" id="{D609B58F-07F1-AA6F-A7EF-4D9D43EF9D87}"/>
                </a:ext>
              </a:extLst>
            </p:cNvPr>
            <p:cNvSpPr/>
            <p:nvPr/>
          </p:nvSpPr>
          <p:spPr>
            <a:xfrm>
              <a:off x="4559536" y="7714381"/>
              <a:ext cx="264353" cy="198206"/>
            </a:xfrm>
            <a:custGeom>
              <a:avLst/>
              <a:gdLst>
                <a:gd name="connsiteX0" fmla="*/ 6888 w 264353"/>
                <a:gd name="connsiteY0" fmla="*/ 52443 h 198206"/>
                <a:gd name="connsiteX1" fmla="*/ 218762 w 264353"/>
                <a:gd name="connsiteY1" fmla="*/ 13414 h 198206"/>
                <a:gd name="connsiteX2" fmla="*/ 163005 w 264353"/>
                <a:gd name="connsiteY2" fmla="*/ 63595 h 198206"/>
                <a:gd name="connsiteX3" fmla="*/ 1313 w 264353"/>
                <a:gd name="connsiteY3" fmla="*/ 197409 h 198206"/>
                <a:gd name="connsiteX4" fmla="*/ 96098 w 264353"/>
                <a:gd name="connsiteY4" fmla="*/ 113775 h 198206"/>
                <a:gd name="connsiteX5" fmla="*/ 263366 w 264353"/>
                <a:gd name="connsiteY5" fmla="*/ 2263 h 198206"/>
                <a:gd name="connsiteX6" fmla="*/ 6888 w 264353"/>
                <a:gd name="connsiteY6" fmla="*/ 52443 h 198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4353" h="198206">
                  <a:moveTo>
                    <a:pt x="6888" y="52443"/>
                  </a:moveTo>
                  <a:cubicBezTo>
                    <a:pt x="-546" y="54301"/>
                    <a:pt x="192743" y="11555"/>
                    <a:pt x="218762" y="13414"/>
                  </a:cubicBezTo>
                  <a:cubicBezTo>
                    <a:pt x="244781" y="15273"/>
                    <a:pt x="199246" y="32929"/>
                    <a:pt x="163005" y="63595"/>
                  </a:cubicBezTo>
                  <a:cubicBezTo>
                    <a:pt x="126764" y="94261"/>
                    <a:pt x="12464" y="189046"/>
                    <a:pt x="1313" y="197409"/>
                  </a:cubicBezTo>
                  <a:cubicBezTo>
                    <a:pt x="-9838" y="205772"/>
                    <a:pt x="52423" y="146299"/>
                    <a:pt x="96098" y="113775"/>
                  </a:cubicBezTo>
                  <a:cubicBezTo>
                    <a:pt x="139773" y="81251"/>
                    <a:pt x="277305" y="17131"/>
                    <a:pt x="263366" y="2263"/>
                  </a:cubicBezTo>
                  <a:cubicBezTo>
                    <a:pt x="249427" y="-12605"/>
                    <a:pt x="14322" y="50585"/>
                    <a:pt x="6888" y="524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3" name="フリーフォーム 1052">
              <a:extLst>
                <a:ext uri="{FF2B5EF4-FFF2-40B4-BE49-F238E27FC236}">
                  <a16:creationId xmlns:a16="http://schemas.microsoft.com/office/drawing/2014/main" id="{5DC4751C-AADA-3200-4374-FCA4E292CAA8}"/>
                </a:ext>
              </a:extLst>
            </p:cNvPr>
            <p:cNvSpPr/>
            <p:nvPr/>
          </p:nvSpPr>
          <p:spPr>
            <a:xfrm>
              <a:off x="4671989" y="7437013"/>
              <a:ext cx="514068" cy="447975"/>
            </a:xfrm>
            <a:custGeom>
              <a:avLst/>
              <a:gdLst>
                <a:gd name="connsiteX0" fmla="*/ 513328 w 514068"/>
                <a:gd name="connsiteY0" fmla="*/ 850 h 447975"/>
                <a:gd name="connsiteX1" fmla="*/ 340484 w 514068"/>
                <a:gd name="connsiteY1" fmla="*/ 201572 h 447975"/>
                <a:gd name="connsiteX2" fmla="*/ 372 w 514068"/>
                <a:gd name="connsiteY2" fmla="*/ 446899 h 447975"/>
                <a:gd name="connsiteX3" fmla="*/ 279152 w 514068"/>
                <a:gd name="connsiteY3" fmla="*/ 279631 h 447975"/>
                <a:gd name="connsiteX4" fmla="*/ 513328 w 514068"/>
                <a:gd name="connsiteY4" fmla="*/ 850 h 447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4068" h="447975">
                  <a:moveTo>
                    <a:pt x="513328" y="850"/>
                  </a:moveTo>
                  <a:cubicBezTo>
                    <a:pt x="523550" y="-12160"/>
                    <a:pt x="425977" y="127231"/>
                    <a:pt x="340484" y="201572"/>
                  </a:cubicBezTo>
                  <a:cubicBezTo>
                    <a:pt x="254991" y="275914"/>
                    <a:pt x="10594" y="433889"/>
                    <a:pt x="372" y="446899"/>
                  </a:cubicBezTo>
                  <a:cubicBezTo>
                    <a:pt x="-9850" y="459909"/>
                    <a:pt x="192730" y="352114"/>
                    <a:pt x="279152" y="279631"/>
                  </a:cubicBezTo>
                  <a:cubicBezTo>
                    <a:pt x="365574" y="207148"/>
                    <a:pt x="503106" y="13860"/>
                    <a:pt x="513328" y="8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4" name="フリーフォーム 1053">
              <a:extLst>
                <a:ext uri="{FF2B5EF4-FFF2-40B4-BE49-F238E27FC236}">
                  <a16:creationId xmlns:a16="http://schemas.microsoft.com/office/drawing/2014/main" id="{3183F404-58D2-0076-C0BC-E64559FD1AE7}"/>
                </a:ext>
              </a:extLst>
            </p:cNvPr>
            <p:cNvSpPr/>
            <p:nvPr/>
          </p:nvSpPr>
          <p:spPr>
            <a:xfrm>
              <a:off x="5597728" y="5787276"/>
              <a:ext cx="44854" cy="530192"/>
            </a:xfrm>
            <a:custGeom>
              <a:avLst/>
              <a:gdLst>
                <a:gd name="connsiteX0" fmla="*/ 184 w 44854"/>
                <a:gd name="connsiteY0" fmla="*/ 207 h 530192"/>
                <a:gd name="connsiteX1" fmla="*/ 28062 w 44854"/>
                <a:gd name="connsiteY1" fmla="*/ 318017 h 530192"/>
                <a:gd name="connsiteX2" fmla="*/ 5760 w 44854"/>
                <a:gd name="connsiteY2" fmla="*/ 529890 h 530192"/>
                <a:gd name="connsiteX3" fmla="*/ 44789 w 44854"/>
                <a:gd name="connsiteY3" fmla="*/ 273412 h 530192"/>
                <a:gd name="connsiteX4" fmla="*/ 184 w 44854"/>
                <a:gd name="connsiteY4" fmla="*/ 207 h 530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854" h="530192">
                  <a:moveTo>
                    <a:pt x="184" y="207"/>
                  </a:moveTo>
                  <a:cubicBezTo>
                    <a:pt x="-2604" y="7641"/>
                    <a:pt x="27133" y="229737"/>
                    <a:pt x="28062" y="318017"/>
                  </a:cubicBezTo>
                  <a:cubicBezTo>
                    <a:pt x="28991" y="406297"/>
                    <a:pt x="2972" y="537324"/>
                    <a:pt x="5760" y="529890"/>
                  </a:cubicBezTo>
                  <a:cubicBezTo>
                    <a:pt x="8548" y="522456"/>
                    <a:pt x="46648" y="359834"/>
                    <a:pt x="44789" y="273412"/>
                  </a:cubicBezTo>
                  <a:cubicBezTo>
                    <a:pt x="42930" y="186990"/>
                    <a:pt x="2972" y="-7227"/>
                    <a:pt x="184" y="2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5" name="フリーフォーム 1054">
              <a:extLst>
                <a:ext uri="{FF2B5EF4-FFF2-40B4-BE49-F238E27FC236}">
                  <a16:creationId xmlns:a16="http://schemas.microsoft.com/office/drawing/2014/main" id="{FE7CE8D4-EAC7-1CDA-4D20-EFF11053FE98}"/>
                </a:ext>
              </a:extLst>
            </p:cNvPr>
            <p:cNvSpPr/>
            <p:nvPr/>
          </p:nvSpPr>
          <p:spPr>
            <a:xfrm>
              <a:off x="3021423" y="5895627"/>
              <a:ext cx="179185" cy="911035"/>
            </a:xfrm>
            <a:custGeom>
              <a:avLst/>
              <a:gdLst>
                <a:gd name="connsiteX0" fmla="*/ 557 w 179185"/>
                <a:gd name="connsiteY0" fmla="*/ 3368 h 911035"/>
                <a:gd name="connsiteX1" fmla="*/ 50738 w 179185"/>
                <a:gd name="connsiteY1" fmla="*/ 382510 h 911035"/>
                <a:gd name="connsiteX2" fmla="*/ 178977 w 179185"/>
                <a:gd name="connsiteY2" fmla="*/ 906617 h 911035"/>
                <a:gd name="connsiteX3" fmla="*/ 78616 w 179185"/>
                <a:gd name="connsiteY3" fmla="*/ 599958 h 911035"/>
                <a:gd name="connsiteX4" fmla="*/ 557 w 179185"/>
                <a:gd name="connsiteY4" fmla="*/ 3368 h 911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9185" h="911035">
                  <a:moveTo>
                    <a:pt x="557" y="3368"/>
                  </a:moveTo>
                  <a:cubicBezTo>
                    <a:pt x="-4089" y="-32873"/>
                    <a:pt x="21001" y="231969"/>
                    <a:pt x="50738" y="382510"/>
                  </a:cubicBezTo>
                  <a:cubicBezTo>
                    <a:pt x="80475" y="533051"/>
                    <a:pt x="174331" y="870376"/>
                    <a:pt x="178977" y="906617"/>
                  </a:cubicBezTo>
                  <a:cubicBezTo>
                    <a:pt x="183623" y="942858"/>
                    <a:pt x="109282" y="748641"/>
                    <a:pt x="78616" y="599958"/>
                  </a:cubicBezTo>
                  <a:cubicBezTo>
                    <a:pt x="47950" y="451275"/>
                    <a:pt x="5203" y="39609"/>
                    <a:pt x="557" y="33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6" name="フリーフォーム 1055">
              <a:extLst>
                <a:ext uri="{FF2B5EF4-FFF2-40B4-BE49-F238E27FC236}">
                  <a16:creationId xmlns:a16="http://schemas.microsoft.com/office/drawing/2014/main" id="{6F0FC44C-8F09-F9D8-0AC5-7A8DE8F26F6C}"/>
                </a:ext>
              </a:extLst>
            </p:cNvPr>
            <p:cNvSpPr/>
            <p:nvPr/>
          </p:nvSpPr>
          <p:spPr>
            <a:xfrm>
              <a:off x="3016375" y="5818993"/>
              <a:ext cx="23182" cy="452251"/>
            </a:xfrm>
            <a:custGeom>
              <a:avLst/>
              <a:gdLst>
                <a:gd name="connsiteX0" fmla="*/ 16757 w 23182"/>
                <a:gd name="connsiteY0" fmla="*/ 1944 h 452251"/>
                <a:gd name="connsiteX1" fmla="*/ 22332 w 23182"/>
                <a:gd name="connsiteY1" fmla="*/ 442417 h 452251"/>
                <a:gd name="connsiteX2" fmla="*/ 30 w 23182"/>
                <a:gd name="connsiteY2" fmla="*/ 286300 h 452251"/>
                <a:gd name="connsiteX3" fmla="*/ 16757 w 23182"/>
                <a:gd name="connsiteY3" fmla="*/ 1944 h 452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82" h="452251">
                  <a:moveTo>
                    <a:pt x="16757" y="1944"/>
                  </a:moveTo>
                  <a:cubicBezTo>
                    <a:pt x="20474" y="27963"/>
                    <a:pt x="25120" y="395024"/>
                    <a:pt x="22332" y="442417"/>
                  </a:cubicBezTo>
                  <a:cubicBezTo>
                    <a:pt x="19544" y="489810"/>
                    <a:pt x="-899" y="354137"/>
                    <a:pt x="30" y="286300"/>
                  </a:cubicBezTo>
                  <a:cubicBezTo>
                    <a:pt x="959" y="218463"/>
                    <a:pt x="13040" y="-24075"/>
                    <a:pt x="16757" y="19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7" name="フリーフォーム 1056">
              <a:extLst>
                <a:ext uri="{FF2B5EF4-FFF2-40B4-BE49-F238E27FC236}">
                  <a16:creationId xmlns:a16="http://schemas.microsoft.com/office/drawing/2014/main" id="{682EB5D1-F288-7779-7D4F-6C9467E8503F}"/>
                </a:ext>
              </a:extLst>
            </p:cNvPr>
            <p:cNvSpPr/>
            <p:nvPr/>
          </p:nvSpPr>
          <p:spPr>
            <a:xfrm>
              <a:off x="3300761" y="7019440"/>
              <a:ext cx="390536" cy="591385"/>
            </a:xfrm>
            <a:custGeom>
              <a:avLst/>
              <a:gdLst>
                <a:gd name="connsiteX0" fmla="*/ 0 w 390536"/>
                <a:gd name="connsiteY0" fmla="*/ 253 h 591385"/>
                <a:gd name="connsiteX1" fmla="*/ 122663 w 390536"/>
                <a:gd name="connsiteY1" fmla="*/ 290184 h 591385"/>
                <a:gd name="connsiteX2" fmla="*/ 384717 w 390536"/>
                <a:gd name="connsiteY2" fmla="*/ 585692 h 591385"/>
                <a:gd name="connsiteX3" fmla="*/ 289932 w 390536"/>
                <a:gd name="connsiteY3" fmla="*/ 474180 h 591385"/>
                <a:gd name="connsiteX4" fmla="*/ 122663 w 390536"/>
                <a:gd name="connsiteY4" fmla="*/ 340365 h 591385"/>
                <a:gd name="connsiteX5" fmla="*/ 0 w 390536"/>
                <a:gd name="connsiteY5" fmla="*/ 253 h 591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0536" h="591385">
                  <a:moveTo>
                    <a:pt x="0" y="253"/>
                  </a:moveTo>
                  <a:cubicBezTo>
                    <a:pt x="0" y="-8110"/>
                    <a:pt x="58544" y="192611"/>
                    <a:pt x="122663" y="290184"/>
                  </a:cubicBezTo>
                  <a:cubicBezTo>
                    <a:pt x="186782" y="387757"/>
                    <a:pt x="356839" y="555026"/>
                    <a:pt x="384717" y="585692"/>
                  </a:cubicBezTo>
                  <a:cubicBezTo>
                    <a:pt x="412595" y="616358"/>
                    <a:pt x="333608" y="515068"/>
                    <a:pt x="289932" y="474180"/>
                  </a:cubicBezTo>
                  <a:cubicBezTo>
                    <a:pt x="246256" y="433292"/>
                    <a:pt x="166339" y="415636"/>
                    <a:pt x="122663" y="340365"/>
                  </a:cubicBezTo>
                  <a:cubicBezTo>
                    <a:pt x="78987" y="265094"/>
                    <a:pt x="0" y="8616"/>
                    <a:pt x="0" y="2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8" name="フリーフォーム 1057">
              <a:extLst>
                <a:ext uri="{FF2B5EF4-FFF2-40B4-BE49-F238E27FC236}">
                  <a16:creationId xmlns:a16="http://schemas.microsoft.com/office/drawing/2014/main" id="{4E4C6C50-E815-5ECE-1B52-F4D9B3158964}"/>
                </a:ext>
              </a:extLst>
            </p:cNvPr>
            <p:cNvSpPr/>
            <p:nvPr/>
          </p:nvSpPr>
          <p:spPr>
            <a:xfrm>
              <a:off x="5402182" y="6622970"/>
              <a:ext cx="224491" cy="722336"/>
            </a:xfrm>
            <a:custGeom>
              <a:avLst/>
              <a:gdLst>
                <a:gd name="connsiteX0" fmla="*/ 206881 w 224491"/>
                <a:gd name="connsiteY0" fmla="*/ 23157 h 722336"/>
                <a:gd name="connsiteX1" fmla="*/ 184579 w 224491"/>
                <a:gd name="connsiteY1" fmla="*/ 346542 h 722336"/>
                <a:gd name="connsiteX2" fmla="*/ 106520 w 224491"/>
                <a:gd name="connsiteY2" fmla="*/ 563991 h 722336"/>
                <a:gd name="connsiteX3" fmla="*/ 584 w 224491"/>
                <a:gd name="connsiteY3" fmla="*/ 720108 h 722336"/>
                <a:gd name="connsiteX4" fmla="*/ 156701 w 224491"/>
                <a:gd name="connsiteY4" fmla="*/ 446903 h 722336"/>
                <a:gd name="connsiteX5" fmla="*/ 223608 w 224491"/>
                <a:gd name="connsiteY5" fmla="*/ 73337 h 722336"/>
                <a:gd name="connsiteX6" fmla="*/ 206881 w 224491"/>
                <a:gd name="connsiteY6" fmla="*/ 23157 h 722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4491" h="722336">
                  <a:moveTo>
                    <a:pt x="206881" y="23157"/>
                  </a:moveTo>
                  <a:cubicBezTo>
                    <a:pt x="200376" y="68691"/>
                    <a:pt x="201306" y="256403"/>
                    <a:pt x="184579" y="346542"/>
                  </a:cubicBezTo>
                  <a:cubicBezTo>
                    <a:pt x="167852" y="436681"/>
                    <a:pt x="137186" y="501730"/>
                    <a:pt x="106520" y="563991"/>
                  </a:cubicBezTo>
                  <a:cubicBezTo>
                    <a:pt x="75854" y="626252"/>
                    <a:pt x="-7779" y="739622"/>
                    <a:pt x="584" y="720108"/>
                  </a:cubicBezTo>
                  <a:cubicBezTo>
                    <a:pt x="8947" y="700594"/>
                    <a:pt x="119530" y="554698"/>
                    <a:pt x="156701" y="446903"/>
                  </a:cubicBezTo>
                  <a:cubicBezTo>
                    <a:pt x="193872" y="339108"/>
                    <a:pt x="218962" y="144891"/>
                    <a:pt x="223608" y="73337"/>
                  </a:cubicBezTo>
                  <a:cubicBezTo>
                    <a:pt x="228254" y="1783"/>
                    <a:pt x="213386" y="-22377"/>
                    <a:pt x="206881" y="231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9" name="フリーフォーム 1058">
              <a:extLst>
                <a:ext uri="{FF2B5EF4-FFF2-40B4-BE49-F238E27FC236}">
                  <a16:creationId xmlns:a16="http://schemas.microsoft.com/office/drawing/2014/main" id="{DB8D0219-D836-DDE9-F758-999148D437F9}"/>
                </a:ext>
              </a:extLst>
            </p:cNvPr>
            <p:cNvSpPr/>
            <p:nvPr/>
          </p:nvSpPr>
          <p:spPr>
            <a:xfrm>
              <a:off x="3624140" y="6333624"/>
              <a:ext cx="126390" cy="167924"/>
            </a:xfrm>
            <a:custGeom>
              <a:avLst/>
              <a:gdLst>
                <a:gd name="connsiteX0" fmla="*/ 6 w 126390"/>
                <a:gd name="connsiteY0" fmla="*/ 269 h 167924"/>
                <a:gd name="connsiteX1" fmla="*/ 111519 w 126390"/>
                <a:gd name="connsiteY1" fmla="*/ 106205 h 167924"/>
                <a:gd name="connsiteX2" fmla="*/ 117094 w 126390"/>
                <a:gd name="connsiteY2" fmla="*/ 167537 h 167924"/>
                <a:gd name="connsiteX3" fmla="*/ 117094 w 126390"/>
                <a:gd name="connsiteY3" fmla="*/ 78327 h 167924"/>
                <a:gd name="connsiteX4" fmla="*/ 6 w 126390"/>
                <a:gd name="connsiteY4" fmla="*/ 269 h 167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390" h="167924">
                  <a:moveTo>
                    <a:pt x="6" y="269"/>
                  </a:moveTo>
                  <a:cubicBezTo>
                    <a:pt x="-923" y="4915"/>
                    <a:pt x="92004" y="78327"/>
                    <a:pt x="111519" y="106205"/>
                  </a:cubicBezTo>
                  <a:cubicBezTo>
                    <a:pt x="131034" y="134083"/>
                    <a:pt x="116165" y="172183"/>
                    <a:pt x="117094" y="167537"/>
                  </a:cubicBezTo>
                  <a:cubicBezTo>
                    <a:pt x="118023" y="162891"/>
                    <a:pt x="137538" y="104346"/>
                    <a:pt x="117094" y="78327"/>
                  </a:cubicBezTo>
                  <a:cubicBezTo>
                    <a:pt x="96650" y="52308"/>
                    <a:pt x="935" y="-4377"/>
                    <a:pt x="6" y="2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0" name="フリーフォーム 1059">
              <a:extLst>
                <a:ext uri="{FF2B5EF4-FFF2-40B4-BE49-F238E27FC236}">
                  <a16:creationId xmlns:a16="http://schemas.microsoft.com/office/drawing/2014/main" id="{3CE6B3F1-D308-1E11-E80F-E6CF10D4E056}"/>
                </a:ext>
              </a:extLst>
            </p:cNvPr>
            <p:cNvSpPr/>
            <p:nvPr/>
          </p:nvSpPr>
          <p:spPr>
            <a:xfrm>
              <a:off x="4959609" y="6305692"/>
              <a:ext cx="53020" cy="263437"/>
            </a:xfrm>
            <a:custGeom>
              <a:avLst/>
              <a:gdLst>
                <a:gd name="connsiteX0" fmla="*/ 52864 w 53020"/>
                <a:gd name="connsiteY0" fmla="*/ 323 h 263437"/>
                <a:gd name="connsiteX1" fmla="*/ 19411 w 53020"/>
                <a:gd name="connsiteY1" fmla="*/ 106259 h 263437"/>
                <a:gd name="connsiteX2" fmla="*/ 47289 w 53020"/>
                <a:gd name="connsiteY2" fmla="*/ 262376 h 263437"/>
                <a:gd name="connsiteX3" fmla="*/ 8259 w 53020"/>
                <a:gd name="connsiteY3" fmla="*/ 173167 h 263437"/>
                <a:gd name="connsiteX4" fmla="*/ 2684 w 53020"/>
                <a:gd name="connsiteY4" fmla="*/ 139713 h 263437"/>
                <a:gd name="connsiteX5" fmla="*/ 52864 w 53020"/>
                <a:gd name="connsiteY5" fmla="*/ 323 h 263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020" h="263437">
                  <a:moveTo>
                    <a:pt x="52864" y="323"/>
                  </a:moveTo>
                  <a:cubicBezTo>
                    <a:pt x="55652" y="-5253"/>
                    <a:pt x="20340" y="62584"/>
                    <a:pt x="19411" y="106259"/>
                  </a:cubicBezTo>
                  <a:cubicBezTo>
                    <a:pt x="18482" y="149934"/>
                    <a:pt x="49148" y="251225"/>
                    <a:pt x="47289" y="262376"/>
                  </a:cubicBezTo>
                  <a:cubicBezTo>
                    <a:pt x="45430" y="273527"/>
                    <a:pt x="15693" y="193611"/>
                    <a:pt x="8259" y="173167"/>
                  </a:cubicBezTo>
                  <a:cubicBezTo>
                    <a:pt x="825" y="152723"/>
                    <a:pt x="-2892" y="164803"/>
                    <a:pt x="2684" y="139713"/>
                  </a:cubicBezTo>
                  <a:cubicBezTo>
                    <a:pt x="8260" y="114623"/>
                    <a:pt x="50076" y="5899"/>
                    <a:pt x="52864" y="3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1" name="フリーフォーム 1060">
              <a:extLst>
                <a:ext uri="{FF2B5EF4-FFF2-40B4-BE49-F238E27FC236}">
                  <a16:creationId xmlns:a16="http://schemas.microsoft.com/office/drawing/2014/main" id="{A46C6321-78B8-AA54-5435-AD39CCCFBFC6}"/>
                </a:ext>
              </a:extLst>
            </p:cNvPr>
            <p:cNvSpPr/>
            <p:nvPr/>
          </p:nvSpPr>
          <p:spPr>
            <a:xfrm>
              <a:off x="5190818" y="6250246"/>
              <a:ext cx="112712" cy="167291"/>
            </a:xfrm>
            <a:custGeom>
              <a:avLst/>
              <a:gdLst>
                <a:gd name="connsiteX0" fmla="*/ 75 w 112712"/>
                <a:gd name="connsiteY0" fmla="*/ 13 h 167291"/>
                <a:gd name="connsiteX1" fmla="*/ 89284 w 112712"/>
                <a:gd name="connsiteY1" fmla="*/ 78071 h 167291"/>
                <a:gd name="connsiteX2" fmla="*/ 100436 w 112712"/>
                <a:gd name="connsiteY2" fmla="*/ 167281 h 167291"/>
                <a:gd name="connsiteX3" fmla="*/ 106011 w 112712"/>
                <a:gd name="connsiteY3" fmla="*/ 72495 h 167291"/>
                <a:gd name="connsiteX4" fmla="*/ 75 w 112712"/>
                <a:gd name="connsiteY4" fmla="*/ 13 h 167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712" h="167291">
                  <a:moveTo>
                    <a:pt x="75" y="13"/>
                  </a:moveTo>
                  <a:cubicBezTo>
                    <a:pt x="-2713" y="942"/>
                    <a:pt x="72557" y="50193"/>
                    <a:pt x="89284" y="78071"/>
                  </a:cubicBezTo>
                  <a:cubicBezTo>
                    <a:pt x="106011" y="105949"/>
                    <a:pt x="97648" y="168210"/>
                    <a:pt x="100436" y="167281"/>
                  </a:cubicBezTo>
                  <a:cubicBezTo>
                    <a:pt x="103224" y="166352"/>
                    <a:pt x="122738" y="100373"/>
                    <a:pt x="106011" y="72495"/>
                  </a:cubicBezTo>
                  <a:cubicBezTo>
                    <a:pt x="89284" y="44617"/>
                    <a:pt x="2863" y="-916"/>
                    <a:pt x="75" y="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2" name="フリーフォーム 1061">
              <a:extLst>
                <a:ext uri="{FF2B5EF4-FFF2-40B4-BE49-F238E27FC236}">
                  <a16:creationId xmlns:a16="http://schemas.microsoft.com/office/drawing/2014/main" id="{D91E038A-7093-BFE7-22B3-74A352851705}"/>
                </a:ext>
              </a:extLst>
            </p:cNvPr>
            <p:cNvSpPr/>
            <p:nvPr/>
          </p:nvSpPr>
          <p:spPr>
            <a:xfrm>
              <a:off x="3858322" y="6434216"/>
              <a:ext cx="22483" cy="156233"/>
            </a:xfrm>
            <a:custGeom>
              <a:avLst/>
              <a:gdLst>
                <a:gd name="connsiteX0" fmla="*/ 0 w 22483"/>
                <a:gd name="connsiteY0" fmla="*/ 38 h 156233"/>
                <a:gd name="connsiteX1" fmla="*/ 22302 w 22483"/>
                <a:gd name="connsiteY1" fmla="*/ 100399 h 156233"/>
                <a:gd name="connsiteX2" fmla="*/ 11151 w 22483"/>
                <a:gd name="connsiteY2" fmla="*/ 156155 h 156233"/>
                <a:gd name="connsiteX3" fmla="*/ 22302 w 22483"/>
                <a:gd name="connsiteY3" fmla="*/ 89247 h 156233"/>
                <a:gd name="connsiteX4" fmla="*/ 0 w 22483"/>
                <a:gd name="connsiteY4" fmla="*/ 38 h 156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483" h="156233">
                  <a:moveTo>
                    <a:pt x="0" y="38"/>
                  </a:moveTo>
                  <a:cubicBezTo>
                    <a:pt x="0" y="1897"/>
                    <a:pt x="20444" y="74380"/>
                    <a:pt x="22302" y="100399"/>
                  </a:cubicBezTo>
                  <a:cubicBezTo>
                    <a:pt x="24160" y="126418"/>
                    <a:pt x="11151" y="158014"/>
                    <a:pt x="11151" y="156155"/>
                  </a:cubicBezTo>
                  <a:cubicBezTo>
                    <a:pt x="11151" y="154296"/>
                    <a:pt x="21373" y="114337"/>
                    <a:pt x="22302" y="89247"/>
                  </a:cubicBezTo>
                  <a:cubicBezTo>
                    <a:pt x="23231" y="64157"/>
                    <a:pt x="0" y="-1821"/>
                    <a:pt x="0" y="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3" name="フリーフォーム 1062">
              <a:extLst>
                <a:ext uri="{FF2B5EF4-FFF2-40B4-BE49-F238E27FC236}">
                  <a16:creationId xmlns:a16="http://schemas.microsoft.com/office/drawing/2014/main" id="{E94B9786-8408-11FE-D488-3BB0D11C99BA}"/>
                </a:ext>
              </a:extLst>
            </p:cNvPr>
            <p:cNvSpPr/>
            <p:nvPr/>
          </p:nvSpPr>
          <p:spPr>
            <a:xfrm>
              <a:off x="3868739" y="6890774"/>
              <a:ext cx="56490" cy="151672"/>
            </a:xfrm>
            <a:custGeom>
              <a:avLst/>
              <a:gdLst>
                <a:gd name="connsiteX0" fmla="*/ 56490 w 56490"/>
                <a:gd name="connsiteY0" fmla="*/ 680 h 151672"/>
                <a:gd name="connsiteX1" fmla="*/ 6310 w 56490"/>
                <a:gd name="connsiteY1" fmla="*/ 84314 h 151672"/>
                <a:gd name="connsiteX2" fmla="*/ 734 w 56490"/>
                <a:gd name="connsiteY2" fmla="*/ 151221 h 151672"/>
                <a:gd name="connsiteX3" fmla="*/ 6310 w 56490"/>
                <a:gd name="connsiteY3" fmla="*/ 50860 h 151672"/>
                <a:gd name="connsiteX4" fmla="*/ 56490 w 56490"/>
                <a:gd name="connsiteY4" fmla="*/ 680 h 151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490" h="151672">
                  <a:moveTo>
                    <a:pt x="56490" y="680"/>
                  </a:moveTo>
                  <a:cubicBezTo>
                    <a:pt x="56490" y="6256"/>
                    <a:pt x="15603" y="59224"/>
                    <a:pt x="6310" y="84314"/>
                  </a:cubicBezTo>
                  <a:cubicBezTo>
                    <a:pt x="-2983" y="109404"/>
                    <a:pt x="734" y="156797"/>
                    <a:pt x="734" y="151221"/>
                  </a:cubicBezTo>
                  <a:cubicBezTo>
                    <a:pt x="734" y="145645"/>
                    <a:pt x="-2053" y="76879"/>
                    <a:pt x="6310" y="50860"/>
                  </a:cubicBezTo>
                  <a:cubicBezTo>
                    <a:pt x="14673" y="24841"/>
                    <a:pt x="56490" y="-4896"/>
                    <a:pt x="56490" y="6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4" name="フリーフォーム 1063">
              <a:extLst>
                <a:ext uri="{FF2B5EF4-FFF2-40B4-BE49-F238E27FC236}">
                  <a16:creationId xmlns:a16="http://schemas.microsoft.com/office/drawing/2014/main" id="{F6A0B9E2-33F1-31CD-4F8D-2C48F9442FD1}"/>
                </a:ext>
              </a:extLst>
            </p:cNvPr>
            <p:cNvSpPr/>
            <p:nvPr/>
          </p:nvSpPr>
          <p:spPr>
            <a:xfrm>
              <a:off x="4794865" y="6874520"/>
              <a:ext cx="97718" cy="106298"/>
            </a:xfrm>
            <a:custGeom>
              <a:avLst/>
              <a:gdLst>
                <a:gd name="connsiteX0" fmla="*/ 159 w 97718"/>
                <a:gd name="connsiteY0" fmla="*/ 207 h 106298"/>
                <a:gd name="connsiteX1" fmla="*/ 72642 w 97718"/>
                <a:gd name="connsiteY1" fmla="*/ 55963 h 106298"/>
                <a:gd name="connsiteX2" fmla="*/ 83794 w 97718"/>
                <a:gd name="connsiteY2" fmla="*/ 106143 h 106298"/>
                <a:gd name="connsiteX3" fmla="*/ 94945 w 97718"/>
                <a:gd name="connsiteY3" fmla="*/ 39236 h 106298"/>
                <a:gd name="connsiteX4" fmla="*/ 159 w 97718"/>
                <a:gd name="connsiteY4" fmla="*/ 207 h 106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718" h="106298">
                  <a:moveTo>
                    <a:pt x="159" y="207"/>
                  </a:moveTo>
                  <a:cubicBezTo>
                    <a:pt x="-3558" y="2995"/>
                    <a:pt x="58703" y="38307"/>
                    <a:pt x="72642" y="55963"/>
                  </a:cubicBezTo>
                  <a:cubicBezTo>
                    <a:pt x="86581" y="73619"/>
                    <a:pt x="80077" y="108931"/>
                    <a:pt x="83794" y="106143"/>
                  </a:cubicBezTo>
                  <a:cubicBezTo>
                    <a:pt x="87511" y="103355"/>
                    <a:pt x="104238" y="55033"/>
                    <a:pt x="94945" y="39236"/>
                  </a:cubicBezTo>
                  <a:cubicBezTo>
                    <a:pt x="85652" y="23439"/>
                    <a:pt x="3876" y="-2581"/>
                    <a:pt x="159" y="2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5" name="フリーフォーム 1064">
              <a:extLst>
                <a:ext uri="{FF2B5EF4-FFF2-40B4-BE49-F238E27FC236}">
                  <a16:creationId xmlns:a16="http://schemas.microsoft.com/office/drawing/2014/main" id="{F974680C-14A9-6488-60E2-862D2103C467}"/>
                </a:ext>
              </a:extLst>
            </p:cNvPr>
            <p:cNvSpPr/>
            <p:nvPr/>
          </p:nvSpPr>
          <p:spPr>
            <a:xfrm>
              <a:off x="4225706" y="7437254"/>
              <a:ext cx="718297" cy="273825"/>
            </a:xfrm>
            <a:custGeom>
              <a:avLst/>
              <a:gdLst>
                <a:gd name="connsiteX0" fmla="*/ 139996 w 718297"/>
                <a:gd name="connsiteY0" fmla="*/ 273814 h 273825"/>
                <a:gd name="connsiteX1" fmla="*/ 368596 w 718297"/>
                <a:gd name="connsiteY1" fmla="*/ 195756 h 273825"/>
                <a:gd name="connsiteX2" fmla="*/ 463382 w 718297"/>
                <a:gd name="connsiteY2" fmla="*/ 167878 h 273825"/>
                <a:gd name="connsiteX3" fmla="*/ 468957 w 718297"/>
                <a:gd name="connsiteY3" fmla="*/ 151151 h 273825"/>
                <a:gd name="connsiteX4" fmla="*/ 714284 w 718297"/>
                <a:gd name="connsiteY4" fmla="*/ 609 h 273825"/>
                <a:gd name="connsiteX5" fmla="*/ 602772 w 718297"/>
                <a:gd name="connsiteY5" fmla="*/ 100970 h 273825"/>
                <a:gd name="connsiteX6" fmla="*/ 363021 w 718297"/>
                <a:gd name="connsiteY6" fmla="*/ 173453 h 273825"/>
                <a:gd name="connsiteX7" fmla="*/ 606 w 718297"/>
                <a:gd name="connsiteY7" fmla="*/ 184605 h 273825"/>
                <a:gd name="connsiteX8" fmla="*/ 273811 w 718297"/>
                <a:gd name="connsiteY8" fmla="*/ 201331 h 273825"/>
                <a:gd name="connsiteX9" fmla="*/ 139996 w 718297"/>
                <a:gd name="connsiteY9" fmla="*/ 273814 h 27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8297" h="273825">
                  <a:moveTo>
                    <a:pt x="139996" y="273814"/>
                  </a:moveTo>
                  <a:cubicBezTo>
                    <a:pt x="155793" y="272885"/>
                    <a:pt x="314698" y="213412"/>
                    <a:pt x="368596" y="195756"/>
                  </a:cubicBezTo>
                  <a:cubicBezTo>
                    <a:pt x="422494" y="178100"/>
                    <a:pt x="446655" y="175312"/>
                    <a:pt x="463382" y="167878"/>
                  </a:cubicBezTo>
                  <a:cubicBezTo>
                    <a:pt x="480109" y="160444"/>
                    <a:pt x="427140" y="179029"/>
                    <a:pt x="468957" y="151151"/>
                  </a:cubicBezTo>
                  <a:cubicBezTo>
                    <a:pt x="510774" y="123273"/>
                    <a:pt x="691982" y="8972"/>
                    <a:pt x="714284" y="609"/>
                  </a:cubicBezTo>
                  <a:cubicBezTo>
                    <a:pt x="736586" y="-7754"/>
                    <a:pt x="661316" y="72163"/>
                    <a:pt x="602772" y="100970"/>
                  </a:cubicBezTo>
                  <a:cubicBezTo>
                    <a:pt x="544228" y="129777"/>
                    <a:pt x="463382" y="159514"/>
                    <a:pt x="363021" y="173453"/>
                  </a:cubicBezTo>
                  <a:cubicBezTo>
                    <a:pt x="262660" y="187392"/>
                    <a:pt x="15474" y="179959"/>
                    <a:pt x="606" y="184605"/>
                  </a:cubicBezTo>
                  <a:cubicBezTo>
                    <a:pt x="-14262" y="189251"/>
                    <a:pt x="248721" y="184604"/>
                    <a:pt x="273811" y="201331"/>
                  </a:cubicBezTo>
                  <a:cubicBezTo>
                    <a:pt x="298901" y="218058"/>
                    <a:pt x="124199" y="274743"/>
                    <a:pt x="139996" y="2738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6" name="フリーフォーム 1065">
              <a:extLst>
                <a:ext uri="{FF2B5EF4-FFF2-40B4-BE49-F238E27FC236}">
                  <a16:creationId xmlns:a16="http://schemas.microsoft.com/office/drawing/2014/main" id="{E614E3FD-ECE3-8847-BB27-562DD1AD329D}"/>
                </a:ext>
              </a:extLst>
            </p:cNvPr>
            <p:cNvSpPr/>
            <p:nvPr/>
          </p:nvSpPr>
          <p:spPr>
            <a:xfrm>
              <a:off x="4774388" y="7111935"/>
              <a:ext cx="401592" cy="49526"/>
            </a:xfrm>
            <a:custGeom>
              <a:avLst/>
              <a:gdLst>
                <a:gd name="connsiteX0" fmla="*/ 812 w 401592"/>
                <a:gd name="connsiteY0" fmla="*/ 47690 h 49526"/>
                <a:gd name="connsiteX1" fmla="*/ 204012 w 401592"/>
                <a:gd name="connsiteY1" fmla="*/ 9590 h 49526"/>
                <a:gd name="connsiteX2" fmla="*/ 105587 w 401592"/>
                <a:gd name="connsiteY2" fmla="*/ 9590 h 49526"/>
                <a:gd name="connsiteX3" fmla="*/ 235762 w 401592"/>
                <a:gd name="connsiteY3" fmla="*/ 12765 h 49526"/>
                <a:gd name="connsiteX4" fmla="*/ 400862 w 401592"/>
                <a:gd name="connsiteY4" fmla="*/ 65 h 49526"/>
                <a:gd name="connsiteX5" fmla="*/ 289737 w 401592"/>
                <a:gd name="connsiteY5" fmla="*/ 19115 h 49526"/>
                <a:gd name="connsiteX6" fmla="*/ 137337 w 401592"/>
                <a:gd name="connsiteY6" fmla="*/ 41340 h 49526"/>
                <a:gd name="connsiteX7" fmla="*/ 812 w 401592"/>
                <a:gd name="connsiteY7" fmla="*/ 47690 h 49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1592" h="49526">
                  <a:moveTo>
                    <a:pt x="812" y="47690"/>
                  </a:moveTo>
                  <a:cubicBezTo>
                    <a:pt x="11925" y="42398"/>
                    <a:pt x="186550" y="15940"/>
                    <a:pt x="204012" y="9590"/>
                  </a:cubicBezTo>
                  <a:cubicBezTo>
                    <a:pt x="221474" y="3240"/>
                    <a:pt x="100295" y="9061"/>
                    <a:pt x="105587" y="9590"/>
                  </a:cubicBezTo>
                  <a:cubicBezTo>
                    <a:pt x="110879" y="10119"/>
                    <a:pt x="186550" y="14352"/>
                    <a:pt x="235762" y="12765"/>
                  </a:cubicBezTo>
                  <a:cubicBezTo>
                    <a:pt x="284974" y="11178"/>
                    <a:pt x="391866" y="-993"/>
                    <a:pt x="400862" y="65"/>
                  </a:cubicBezTo>
                  <a:cubicBezTo>
                    <a:pt x="409858" y="1123"/>
                    <a:pt x="333658" y="12236"/>
                    <a:pt x="289737" y="19115"/>
                  </a:cubicBezTo>
                  <a:cubicBezTo>
                    <a:pt x="245816" y="25994"/>
                    <a:pt x="179141" y="37107"/>
                    <a:pt x="137337" y="41340"/>
                  </a:cubicBezTo>
                  <a:cubicBezTo>
                    <a:pt x="95533" y="45573"/>
                    <a:pt x="-10301" y="52982"/>
                    <a:pt x="812" y="476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7" name="フリーフォーム 1066">
              <a:extLst>
                <a:ext uri="{FF2B5EF4-FFF2-40B4-BE49-F238E27FC236}">
                  <a16:creationId xmlns:a16="http://schemas.microsoft.com/office/drawing/2014/main" id="{AFF0F692-E436-A517-80F6-054695F27BD3}"/>
                </a:ext>
              </a:extLst>
            </p:cNvPr>
            <p:cNvSpPr/>
            <p:nvPr/>
          </p:nvSpPr>
          <p:spPr>
            <a:xfrm>
              <a:off x="3755285" y="7226238"/>
              <a:ext cx="447906" cy="60525"/>
            </a:xfrm>
            <a:custGeom>
              <a:avLst/>
              <a:gdLst>
                <a:gd name="connsiteX0" fmla="*/ 740 w 447906"/>
                <a:gd name="connsiteY0" fmla="*/ 44512 h 60525"/>
                <a:gd name="connsiteX1" fmla="*/ 124565 w 447906"/>
                <a:gd name="connsiteY1" fmla="*/ 19112 h 60525"/>
                <a:gd name="connsiteX2" fmla="*/ 172190 w 447906"/>
                <a:gd name="connsiteY2" fmla="*/ 62 h 60525"/>
                <a:gd name="connsiteX3" fmla="*/ 442065 w 447906"/>
                <a:gd name="connsiteY3" fmla="*/ 25462 h 60525"/>
                <a:gd name="connsiteX4" fmla="*/ 340465 w 447906"/>
                <a:gd name="connsiteY4" fmla="*/ 25462 h 60525"/>
                <a:gd name="connsiteX5" fmla="*/ 140440 w 447906"/>
                <a:gd name="connsiteY5" fmla="*/ 60387 h 60525"/>
                <a:gd name="connsiteX6" fmla="*/ 188065 w 447906"/>
                <a:gd name="connsiteY6" fmla="*/ 38162 h 60525"/>
                <a:gd name="connsiteX7" fmla="*/ 740 w 447906"/>
                <a:gd name="connsiteY7" fmla="*/ 44512 h 6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7906" h="60525">
                  <a:moveTo>
                    <a:pt x="740" y="44512"/>
                  </a:moveTo>
                  <a:cubicBezTo>
                    <a:pt x="-9843" y="41337"/>
                    <a:pt x="95990" y="26520"/>
                    <a:pt x="124565" y="19112"/>
                  </a:cubicBezTo>
                  <a:cubicBezTo>
                    <a:pt x="153140" y="11704"/>
                    <a:pt x="119273" y="-996"/>
                    <a:pt x="172190" y="62"/>
                  </a:cubicBezTo>
                  <a:cubicBezTo>
                    <a:pt x="225107" y="1120"/>
                    <a:pt x="414019" y="21229"/>
                    <a:pt x="442065" y="25462"/>
                  </a:cubicBezTo>
                  <a:cubicBezTo>
                    <a:pt x="470111" y="29695"/>
                    <a:pt x="390736" y="19641"/>
                    <a:pt x="340465" y="25462"/>
                  </a:cubicBezTo>
                  <a:cubicBezTo>
                    <a:pt x="290194" y="31283"/>
                    <a:pt x="165840" y="58270"/>
                    <a:pt x="140440" y="60387"/>
                  </a:cubicBezTo>
                  <a:cubicBezTo>
                    <a:pt x="115040" y="62504"/>
                    <a:pt x="206586" y="39749"/>
                    <a:pt x="188065" y="38162"/>
                  </a:cubicBezTo>
                  <a:cubicBezTo>
                    <a:pt x="169544" y="36575"/>
                    <a:pt x="11323" y="47687"/>
                    <a:pt x="740" y="445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8" name="フリーフォーム 1067">
              <a:extLst>
                <a:ext uri="{FF2B5EF4-FFF2-40B4-BE49-F238E27FC236}">
                  <a16:creationId xmlns:a16="http://schemas.microsoft.com/office/drawing/2014/main" id="{4CBD4114-217D-04DB-88E0-03A7C881FBF6}"/>
                </a:ext>
              </a:extLst>
            </p:cNvPr>
            <p:cNvSpPr/>
            <p:nvPr/>
          </p:nvSpPr>
          <p:spPr>
            <a:xfrm>
              <a:off x="4860330" y="7159625"/>
              <a:ext cx="289520" cy="165339"/>
            </a:xfrm>
            <a:custGeom>
              <a:avLst/>
              <a:gdLst>
                <a:gd name="connsiteX0" fmla="*/ 289520 w 289520"/>
                <a:gd name="connsiteY0" fmla="*/ 0 h 165339"/>
                <a:gd name="connsiteX1" fmla="*/ 133945 w 289520"/>
                <a:gd name="connsiteY1" fmla="*/ 38100 h 165339"/>
                <a:gd name="connsiteX2" fmla="*/ 29170 w 289520"/>
                <a:gd name="connsiteY2" fmla="*/ 111125 h 165339"/>
                <a:gd name="connsiteX3" fmla="*/ 73620 w 289520"/>
                <a:gd name="connsiteY3" fmla="*/ 66675 h 165339"/>
                <a:gd name="connsiteX4" fmla="*/ 595 w 289520"/>
                <a:gd name="connsiteY4" fmla="*/ 165100 h 165339"/>
                <a:gd name="connsiteX5" fmla="*/ 45045 w 289520"/>
                <a:gd name="connsiteY5" fmla="*/ 88900 h 165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9520" h="165339">
                  <a:moveTo>
                    <a:pt x="289520" y="0"/>
                  </a:moveTo>
                  <a:cubicBezTo>
                    <a:pt x="233428" y="9789"/>
                    <a:pt x="177337" y="19579"/>
                    <a:pt x="133945" y="38100"/>
                  </a:cubicBezTo>
                  <a:cubicBezTo>
                    <a:pt x="90553" y="56621"/>
                    <a:pt x="39224" y="106363"/>
                    <a:pt x="29170" y="111125"/>
                  </a:cubicBezTo>
                  <a:cubicBezTo>
                    <a:pt x="19116" y="115888"/>
                    <a:pt x="78382" y="57679"/>
                    <a:pt x="73620" y="66675"/>
                  </a:cubicBezTo>
                  <a:cubicBezTo>
                    <a:pt x="68858" y="75671"/>
                    <a:pt x="5357" y="161396"/>
                    <a:pt x="595" y="165100"/>
                  </a:cubicBezTo>
                  <a:cubicBezTo>
                    <a:pt x="-4167" y="168804"/>
                    <a:pt x="20439" y="128852"/>
                    <a:pt x="45045" y="88900"/>
                  </a:cubicBezTo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9" name="フリーフォーム 1068">
              <a:extLst>
                <a:ext uri="{FF2B5EF4-FFF2-40B4-BE49-F238E27FC236}">
                  <a16:creationId xmlns:a16="http://schemas.microsoft.com/office/drawing/2014/main" id="{9D997DE2-4F9E-4BC2-006C-C81EE5AFF4B5}"/>
                </a:ext>
              </a:extLst>
            </p:cNvPr>
            <p:cNvSpPr/>
            <p:nvPr/>
          </p:nvSpPr>
          <p:spPr>
            <a:xfrm>
              <a:off x="4825842" y="7159620"/>
              <a:ext cx="349408" cy="139727"/>
            </a:xfrm>
            <a:custGeom>
              <a:avLst/>
              <a:gdLst>
                <a:gd name="connsiteX0" fmla="*/ 349408 w 349408"/>
                <a:gd name="connsiteY0" fmla="*/ 15880 h 139727"/>
                <a:gd name="connsiteX1" fmla="*/ 222408 w 349408"/>
                <a:gd name="connsiteY1" fmla="*/ 22230 h 139727"/>
                <a:gd name="connsiteX2" fmla="*/ 117633 w 349408"/>
                <a:gd name="connsiteY2" fmla="*/ 104780 h 139727"/>
                <a:gd name="connsiteX3" fmla="*/ 162083 w 349408"/>
                <a:gd name="connsiteY3" fmla="*/ 50805 h 139727"/>
                <a:gd name="connsiteX4" fmla="*/ 158 w 349408"/>
                <a:gd name="connsiteY4" fmla="*/ 139705 h 139727"/>
                <a:gd name="connsiteX5" fmla="*/ 133508 w 349408"/>
                <a:gd name="connsiteY5" fmla="*/ 41280 h 139727"/>
                <a:gd name="connsiteX6" fmla="*/ 206533 w 349408"/>
                <a:gd name="connsiteY6" fmla="*/ 5 h 139727"/>
                <a:gd name="connsiteX7" fmla="*/ 146208 w 349408"/>
                <a:gd name="connsiteY7" fmla="*/ 38105 h 139727"/>
                <a:gd name="connsiteX8" fmla="*/ 222408 w 349408"/>
                <a:gd name="connsiteY8" fmla="*/ 12705 h 139727"/>
                <a:gd name="connsiteX9" fmla="*/ 349408 w 349408"/>
                <a:gd name="connsiteY9" fmla="*/ 15880 h 139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9408" h="139727">
                  <a:moveTo>
                    <a:pt x="349408" y="15880"/>
                  </a:moveTo>
                  <a:cubicBezTo>
                    <a:pt x="349408" y="17467"/>
                    <a:pt x="261037" y="7413"/>
                    <a:pt x="222408" y="22230"/>
                  </a:cubicBezTo>
                  <a:cubicBezTo>
                    <a:pt x="183779" y="37047"/>
                    <a:pt x="127687" y="100018"/>
                    <a:pt x="117633" y="104780"/>
                  </a:cubicBezTo>
                  <a:cubicBezTo>
                    <a:pt x="107579" y="109543"/>
                    <a:pt x="181662" y="44984"/>
                    <a:pt x="162083" y="50805"/>
                  </a:cubicBezTo>
                  <a:cubicBezTo>
                    <a:pt x="142504" y="56626"/>
                    <a:pt x="4920" y="141292"/>
                    <a:pt x="158" y="139705"/>
                  </a:cubicBezTo>
                  <a:cubicBezTo>
                    <a:pt x="-4604" y="138118"/>
                    <a:pt x="99112" y="64563"/>
                    <a:pt x="133508" y="41280"/>
                  </a:cubicBezTo>
                  <a:cubicBezTo>
                    <a:pt x="167904" y="17997"/>
                    <a:pt x="204416" y="534"/>
                    <a:pt x="206533" y="5"/>
                  </a:cubicBezTo>
                  <a:cubicBezTo>
                    <a:pt x="208650" y="-524"/>
                    <a:pt x="143562" y="35988"/>
                    <a:pt x="146208" y="38105"/>
                  </a:cubicBezTo>
                  <a:cubicBezTo>
                    <a:pt x="148854" y="40222"/>
                    <a:pt x="185895" y="16938"/>
                    <a:pt x="222408" y="12705"/>
                  </a:cubicBezTo>
                  <a:cubicBezTo>
                    <a:pt x="258920" y="8472"/>
                    <a:pt x="349408" y="14293"/>
                    <a:pt x="349408" y="158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0" name="フリーフォーム 1069">
              <a:extLst>
                <a:ext uri="{FF2B5EF4-FFF2-40B4-BE49-F238E27FC236}">
                  <a16:creationId xmlns:a16="http://schemas.microsoft.com/office/drawing/2014/main" id="{0A2FAFDC-BB92-A430-B409-799E156352FE}"/>
                </a:ext>
              </a:extLst>
            </p:cNvPr>
            <p:cNvSpPr/>
            <p:nvPr/>
          </p:nvSpPr>
          <p:spPr>
            <a:xfrm>
              <a:off x="4006567" y="7314783"/>
              <a:ext cx="384476" cy="156584"/>
            </a:xfrm>
            <a:custGeom>
              <a:avLst/>
              <a:gdLst>
                <a:gd name="connsiteX0" fmla="*/ 283 w 384476"/>
                <a:gd name="connsiteY0" fmla="*/ 417 h 156584"/>
                <a:gd name="connsiteX1" fmla="*/ 244758 w 384476"/>
                <a:gd name="connsiteY1" fmla="*/ 152817 h 156584"/>
                <a:gd name="connsiteX2" fmla="*/ 232058 w 384476"/>
                <a:gd name="connsiteY2" fmla="*/ 111542 h 156584"/>
                <a:gd name="connsiteX3" fmla="*/ 384458 w 384476"/>
                <a:gd name="connsiteY3" fmla="*/ 127417 h 156584"/>
                <a:gd name="connsiteX4" fmla="*/ 241583 w 384476"/>
                <a:gd name="connsiteY4" fmla="*/ 105192 h 156584"/>
                <a:gd name="connsiteX5" fmla="*/ 124108 w 384476"/>
                <a:gd name="connsiteY5" fmla="*/ 38517 h 156584"/>
                <a:gd name="connsiteX6" fmla="*/ 193958 w 384476"/>
                <a:gd name="connsiteY6" fmla="*/ 105192 h 156584"/>
                <a:gd name="connsiteX7" fmla="*/ 283 w 384476"/>
                <a:gd name="connsiteY7" fmla="*/ 417 h 156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4476" h="156584">
                  <a:moveTo>
                    <a:pt x="283" y="417"/>
                  </a:moveTo>
                  <a:cubicBezTo>
                    <a:pt x="8750" y="8355"/>
                    <a:pt x="206129" y="134296"/>
                    <a:pt x="244758" y="152817"/>
                  </a:cubicBezTo>
                  <a:cubicBezTo>
                    <a:pt x="283387" y="171338"/>
                    <a:pt x="208775" y="115775"/>
                    <a:pt x="232058" y="111542"/>
                  </a:cubicBezTo>
                  <a:cubicBezTo>
                    <a:pt x="255341" y="107309"/>
                    <a:pt x="382870" y="128475"/>
                    <a:pt x="384458" y="127417"/>
                  </a:cubicBezTo>
                  <a:cubicBezTo>
                    <a:pt x="386046" y="126359"/>
                    <a:pt x="284975" y="120009"/>
                    <a:pt x="241583" y="105192"/>
                  </a:cubicBezTo>
                  <a:cubicBezTo>
                    <a:pt x="198191" y="90375"/>
                    <a:pt x="132045" y="38517"/>
                    <a:pt x="124108" y="38517"/>
                  </a:cubicBezTo>
                  <a:cubicBezTo>
                    <a:pt x="116171" y="38517"/>
                    <a:pt x="212479" y="109955"/>
                    <a:pt x="193958" y="105192"/>
                  </a:cubicBezTo>
                  <a:cubicBezTo>
                    <a:pt x="175437" y="100429"/>
                    <a:pt x="-8184" y="-7521"/>
                    <a:pt x="283" y="4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1" name="フリーフォーム 1070">
              <a:extLst>
                <a:ext uri="{FF2B5EF4-FFF2-40B4-BE49-F238E27FC236}">
                  <a16:creationId xmlns:a16="http://schemas.microsoft.com/office/drawing/2014/main" id="{AFA7A446-456D-5641-A0B0-8BFF907EFC00}"/>
                </a:ext>
              </a:extLst>
            </p:cNvPr>
            <p:cNvSpPr/>
            <p:nvPr/>
          </p:nvSpPr>
          <p:spPr>
            <a:xfrm>
              <a:off x="3524169" y="6660949"/>
              <a:ext cx="59287" cy="297679"/>
            </a:xfrm>
            <a:custGeom>
              <a:avLst/>
              <a:gdLst>
                <a:gd name="connsiteX0" fmla="*/ 9606 w 59287"/>
                <a:gd name="connsiteY0" fmla="*/ 201 h 297679"/>
                <a:gd name="connsiteX1" fmla="*/ 6431 w 59287"/>
                <a:gd name="connsiteY1" fmla="*/ 108151 h 297679"/>
                <a:gd name="connsiteX2" fmla="*/ 57231 w 59287"/>
                <a:gd name="connsiteY2" fmla="*/ 292301 h 297679"/>
                <a:gd name="connsiteX3" fmla="*/ 44531 w 59287"/>
                <a:gd name="connsiteY3" fmla="*/ 238326 h 297679"/>
                <a:gd name="connsiteX4" fmla="*/ 81 w 59287"/>
                <a:gd name="connsiteY4" fmla="*/ 133551 h 297679"/>
                <a:gd name="connsiteX5" fmla="*/ 9606 w 59287"/>
                <a:gd name="connsiteY5" fmla="*/ 201 h 297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287" h="297679">
                  <a:moveTo>
                    <a:pt x="9606" y="201"/>
                  </a:moveTo>
                  <a:cubicBezTo>
                    <a:pt x="10664" y="-4032"/>
                    <a:pt x="-1506" y="59468"/>
                    <a:pt x="6431" y="108151"/>
                  </a:cubicBezTo>
                  <a:cubicBezTo>
                    <a:pt x="14368" y="156834"/>
                    <a:pt x="50881" y="270605"/>
                    <a:pt x="57231" y="292301"/>
                  </a:cubicBezTo>
                  <a:cubicBezTo>
                    <a:pt x="63581" y="313997"/>
                    <a:pt x="54056" y="264784"/>
                    <a:pt x="44531" y="238326"/>
                  </a:cubicBezTo>
                  <a:cubicBezTo>
                    <a:pt x="35006" y="211868"/>
                    <a:pt x="1139" y="172709"/>
                    <a:pt x="81" y="133551"/>
                  </a:cubicBezTo>
                  <a:cubicBezTo>
                    <a:pt x="-977" y="94393"/>
                    <a:pt x="8548" y="4434"/>
                    <a:pt x="9606" y="2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2" name="フリーフォーム 1071">
              <a:extLst>
                <a:ext uri="{FF2B5EF4-FFF2-40B4-BE49-F238E27FC236}">
                  <a16:creationId xmlns:a16="http://schemas.microsoft.com/office/drawing/2014/main" id="{DCFC276A-B1BF-C623-36B8-7188FE689773}"/>
                </a:ext>
              </a:extLst>
            </p:cNvPr>
            <p:cNvSpPr/>
            <p:nvPr/>
          </p:nvSpPr>
          <p:spPr>
            <a:xfrm>
              <a:off x="5226050" y="6749753"/>
              <a:ext cx="114432" cy="258007"/>
            </a:xfrm>
            <a:custGeom>
              <a:avLst/>
              <a:gdLst>
                <a:gd name="connsiteX0" fmla="*/ 0 w 114432"/>
                <a:gd name="connsiteY0" fmla="*/ 297 h 258007"/>
                <a:gd name="connsiteX1" fmla="*/ 73025 w 114432"/>
                <a:gd name="connsiteY1" fmla="*/ 120947 h 258007"/>
                <a:gd name="connsiteX2" fmla="*/ 114300 w 114432"/>
                <a:gd name="connsiteY2" fmla="*/ 257472 h 258007"/>
                <a:gd name="connsiteX3" fmla="*/ 85725 w 114432"/>
                <a:gd name="connsiteY3" fmla="*/ 165397 h 258007"/>
                <a:gd name="connsiteX4" fmla="*/ 73025 w 114432"/>
                <a:gd name="connsiteY4" fmla="*/ 89197 h 258007"/>
                <a:gd name="connsiteX5" fmla="*/ 0 w 114432"/>
                <a:gd name="connsiteY5" fmla="*/ 297 h 258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4432" h="258007">
                  <a:moveTo>
                    <a:pt x="0" y="297"/>
                  </a:moveTo>
                  <a:cubicBezTo>
                    <a:pt x="0" y="5589"/>
                    <a:pt x="53975" y="78085"/>
                    <a:pt x="73025" y="120947"/>
                  </a:cubicBezTo>
                  <a:cubicBezTo>
                    <a:pt x="92075" y="163810"/>
                    <a:pt x="112183" y="250064"/>
                    <a:pt x="114300" y="257472"/>
                  </a:cubicBezTo>
                  <a:cubicBezTo>
                    <a:pt x="116417" y="264880"/>
                    <a:pt x="92604" y="193443"/>
                    <a:pt x="85725" y="165397"/>
                  </a:cubicBezTo>
                  <a:cubicBezTo>
                    <a:pt x="78846" y="137351"/>
                    <a:pt x="84667" y="116714"/>
                    <a:pt x="73025" y="89197"/>
                  </a:cubicBezTo>
                  <a:cubicBezTo>
                    <a:pt x="61383" y="61680"/>
                    <a:pt x="0" y="-4995"/>
                    <a:pt x="0" y="2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3" name="フリーフォーム 1072">
              <a:extLst>
                <a:ext uri="{FF2B5EF4-FFF2-40B4-BE49-F238E27FC236}">
                  <a16:creationId xmlns:a16="http://schemas.microsoft.com/office/drawing/2014/main" id="{AFF3BA0D-9714-AA6B-17A5-00ADA233B076}"/>
                </a:ext>
              </a:extLst>
            </p:cNvPr>
            <p:cNvSpPr/>
            <p:nvPr/>
          </p:nvSpPr>
          <p:spPr>
            <a:xfrm>
              <a:off x="5329647" y="5892775"/>
              <a:ext cx="71066" cy="247700"/>
            </a:xfrm>
            <a:custGeom>
              <a:avLst/>
              <a:gdLst>
                <a:gd name="connsiteX0" fmla="*/ 71028 w 71066"/>
                <a:gd name="connsiteY0" fmla="*/ 25 h 247700"/>
                <a:gd name="connsiteX1" fmla="*/ 13878 w 71066"/>
                <a:gd name="connsiteY1" fmla="*/ 111150 h 247700"/>
                <a:gd name="connsiteX2" fmla="*/ 7528 w 71066"/>
                <a:gd name="connsiteY2" fmla="*/ 238150 h 247700"/>
                <a:gd name="connsiteX3" fmla="*/ 4353 w 71066"/>
                <a:gd name="connsiteY3" fmla="*/ 225450 h 247700"/>
                <a:gd name="connsiteX4" fmla="*/ 4353 w 71066"/>
                <a:gd name="connsiteY4" fmla="*/ 120675 h 247700"/>
                <a:gd name="connsiteX5" fmla="*/ 71028 w 71066"/>
                <a:gd name="connsiteY5" fmla="*/ 25 h 2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066" h="247700">
                  <a:moveTo>
                    <a:pt x="71028" y="25"/>
                  </a:moveTo>
                  <a:cubicBezTo>
                    <a:pt x="72615" y="-1562"/>
                    <a:pt x="24461" y="71463"/>
                    <a:pt x="13878" y="111150"/>
                  </a:cubicBezTo>
                  <a:cubicBezTo>
                    <a:pt x="3295" y="150838"/>
                    <a:pt x="9115" y="219100"/>
                    <a:pt x="7528" y="238150"/>
                  </a:cubicBezTo>
                  <a:cubicBezTo>
                    <a:pt x="5941" y="257200"/>
                    <a:pt x="4882" y="245029"/>
                    <a:pt x="4353" y="225450"/>
                  </a:cubicBezTo>
                  <a:cubicBezTo>
                    <a:pt x="3824" y="205871"/>
                    <a:pt x="-5172" y="154013"/>
                    <a:pt x="4353" y="120675"/>
                  </a:cubicBezTo>
                  <a:cubicBezTo>
                    <a:pt x="13878" y="87338"/>
                    <a:pt x="69441" y="1612"/>
                    <a:pt x="71028" y="2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4" name="フリーフォーム 1073">
              <a:extLst>
                <a:ext uri="{FF2B5EF4-FFF2-40B4-BE49-F238E27FC236}">
                  <a16:creationId xmlns:a16="http://schemas.microsoft.com/office/drawing/2014/main" id="{354742B4-9C40-DFD7-6C5D-6658C51F5959}"/>
                </a:ext>
              </a:extLst>
            </p:cNvPr>
            <p:cNvSpPr/>
            <p:nvPr/>
          </p:nvSpPr>
          <p:spPr>
            <a:xfrm>
              <a:off x="3409833" y="6257910"/>
              <a:ext cx="133060" cy="168304"/>
            </a:xfrm>
            <a:custGeom>
              <a:avLst/>
              <a:gdLst>
                <a:gd name="connsiteX0" fmla="*/ 117 w 133060"/>
                <a:gd name="connsiteY0" fmla="*/ 15 h 168304"/>
                <a:gd name="connsiteX1" fmla="*/ 101717 w 133060"/>
                <a:gd name="connsiteY1" fmla="*/ 85740 h 168304"/>
                <a:gd name="connsiteX2" fmla="*/ 123942 w 133060"/>
                <a:gd name="connsiteY2" fmla="*/ 168290 h 168304"/>
                <a:gd name="connsiteX3" fmla="*/ 123942 w 133060"/>
                <a:gd name="connsiteY3" fmla="*/ 79390 h 168304"/>
                <a:gd name="connsiteX4" fmla="*/ 117 w 133060"/>
                <a:gd name="connsiteY4" fmla="*/ 15 h 168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060" h="168304">
                  <a:moveTo>
                    <a:pt x="117" y="15"/>
                  </a:moveTo>
                  <a:cubicBezTo>
                    <a:pt x="-3587" y="1073"/>
                    <a:pt x="81080" y="57694"/>
                    <a:pt x="101717" y="85740"/>
                  </a:cubicBezTo>
                  <a:cubicBezTo>
                    <a:pt x="122355" y="113786"/>
                    <a:pt x="120238" y="169348"/>
                    <a:pt x="123942" y="168290"/>
                  </a:cubicBezTo>
                  <a:cubicBezTo>
                    <a:pt x="127646" y="167232"/>
                    <a:pt x="142463" y="104790"/>
                    <a:pt x="123942" y="79390"/>
                  </a:cubicBezTo>
                  <a:cubicBezTo>
                    <a:pt x="105421" y="53990"/>
                    <a:pt x="3821" y="-1043"/>
                    <a:pt x="117" y="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5" name="フリーフォーム 1074">
              <a:extLst>
                <a:ext uri="{FF2B5EF4-FFF2-40B4-BE49-F238E27FC236}">
                  <a16:creationId xmlns:a16="http://schemas.microsoft.com/office/drawing/2014/main" id="{3F5761DD-53EB-C4D8-B9B5-51D5E06A075B}"/>
                </a:ext>
              </a:extLst>
            </p:cNvPr>
            <p:cNvSpPr/>
            <p:nvPr/>
          </p:nvSpPr>
          <p:spPr>
            <a:xfrm>
              <a:off x="3270234" y="6575395"/>
              <a:ext cx="208499" cy="360854"/>
            </a:xfrm>
            <a:custGeom>
              <a:avLst/>
              <a:gdLst>
                <a:gd name="connsiteX0" fmla="*/ 16 w 208499"/>
                <a:gd name="connsiteY0" fmla="*/ 30 h 360854"/>
                <a:gd name="connsiteX1" fmla="*/ 146066 w 208499"/>
                <a:gd name="connsiteY1" fmla="*/ 225455 h 360854"/>
                <a:gd name="connsiteX2" fmla="*/ 206391 w 208499"/>
                <a:gd name="connsiteY2" fmla="*/ 358805 h 360854"/>
                <a:gd name="connsiteX3" fmla="*/ 190516 w 208499"/>
                <a:gd name="connsiteY3" fmla="*/ 295305 h 360854"/>
                <a:gd name="connsiteX4" fmla="*/ 149241 w 208499"/>
                <a:gd name="connsiteY4" fmla="*/ 149255 h 360854"/>
                <a:gd name="connsiteX5" fmla="*/ 155591 w 208499"/>
                <a:gd name="connsiteY5" fmla="*/ 241330 h 360854"/>
                <a:gd name="connsiteX6" fmla="*/ 16 w 208499"/>
                <a:gd name="connsiteY6" fmla="*/ 30 h 360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8499" h="360854">
                  <a:moveTo>
                    <a:pt x="16" y="30"/>
                  </a:moveTo>
                  <a:cubicBezTo>
                    <a:pt x="-1572" y="-2616"/>
                    <a:pt x="111670" y="165659"/>
                    <a:pt x="146066" y="225455"/>
                  </a:cubicBezTo>
                  <a:cubicBezTo>
                    <a:pt x="180462" y="285251"/>
                    <a:pt x="198983" y="347163"/>
                    <a:pt x="206391" y="358805"/>
                  </a:cubicBezTo>
                  <a:cubicBezTo>
                    <a:pt x="213799" y="370447"/>
                    <a:pt x="200041" y="330230"/>
                    <a:pt x="190516" y="295305"/>
                  </a:cubicBezTo>
                  <a:cubicBezTo>
                    <a:pt x="180991" y="260380"/>
                    <a:pt x="155062" y="158251"/>
                    <a:pt x="149241" y="149255"/>
                  </a:cubicBezTo>
                  <a:cubicBezTo>
                    <a:pt x="143420" y="140259"/>
                    <a:pt x="178874" y="263026"/>
                    <a:pt x="155591" y="241330"/>
                  </a:cubicBezTo>
                  <a:cubicBezTo>
                    <a:pt x="132308" y="219634"/>
                    <a:pt x="1604" y="2676"/>
                    <a:pt x="16" y="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6" name="フリーフォーム 1075">
              <a:extLst>
                <a:ext uri="{FF2B5EF4-FFF2-40B4-BE49-F238E27FC236}">
                  <a16:creationId xmlns:a16="http://schemas.microsoft.com/office/drawing/2014/main" id="{7D7C9343-F037-B8EB-7186-2ED571625E1D}"/>
                </a:ext>
              </a:extLst>
            </p:cNvPr>
            <p:cNvSpPr/>
            <p:nvPr/>
          </p:nvSpPr>
          <p:spPr>
            <a:xfrm>
              <a:off x="2530475" y="5546354"/>
              <a:ext cx="495027" cy="1128265"/>
            </a:xfrm>
            <a:custGeom>
              <a:avLst/>
              <a:gdLst>
                <a:gd name="connsiteX0" fmla="*/ 0 w 495027"/>
                <a:gd name="connsiteY0" fmla="*/ 371 h 1128265"/>
                <a:gd name="connsiteX1" fmla="*/ 12700 w 495027"/>
                <a:gd name="connsiteY1" fmla="*/ 209921 h 1128265"/>
                <a:gd name="connsiteX2" fmla="*/ 63500 w 495027"/>
                <a:gd name="connsiteY2" fmla="*/ 371846 h 1128265"/>
                <a:gd name="connsiteX3" fmla="*/ 66675 w 495027"/>
                <a:gd name="connsiteY3" fmla="*/ 340096 h 1128265"/>
                <a:gd name="connsiteX4" fmla="*/ 79375 w 495027"/>
                <a:gd name="connsiteY4" fmla="*/ 409946 h 1128265"/>
                <a:gd name="connsiteX5" fmla="*/ 82550 w 495027"/>
                <a:gd name="connsiteY5" fmla="*/ 575046 h 1128265"/>
                <a:gd name="connsiteX6" fmla="*/ 82550 w 495027"/>
                <a:gd name="connsiteY6" fmla="*/ 660771 h 1128265"/>
                <a:gd name="connsiteX7" fmla="*/ 196850 w 495027"/>
                <a:gd name="connsiteY7" fmla="*/ 822696 h 1128265"/>
                <a:gd name="connsiteX8" fmla="*/ 190500 w 495027"/>
                <a:gd name="connsiteY8" fmla="*/ 803646 h 1128265"/>
                <a:gd name="connsiteX9" fmla="*/ 266700 w 495027"/>
                <a:gd name="connsiteY9" fmla="*/ 927471 h 1128265"/>
                <a:gd name="connsiteX10" fmla="*/ 488950 w 495027"/>
                <a:gd name="connsiteY10" fmla="*/ 1124321 h 1128265"/>
                <a:gd name="connsiteX11" fmla="*/ 409575 w 495027"/>
                <a:gd name="connsiteY11" fmla="*/ 1038596 h 1128265"/>
                <a:gd name="connsiteX12" fmla="*/ 171450 w 495027"/>
                <a:gd name="connsiteY12" fmla="*/ 797296 h 1128265"/>
                <a:gd name="connsiteX13" fmla="*/ 76200 w 495027"/>
                <a:gd name="connsiteY13" fmla="*/ 622671 h 1128265"/>
                <a:gd name="connsiteX14" fmla="*/ 85725 w 495027"/>
                <a:gd name="connsiteY14" fmla="*/ 359146 h 1128265"/>
                <a:gd name="connsiteX15" fmla="*/ 12700 w 495027"/>
                <a:gd name="connsiteY15" fmla="*/ 263896 h 1128265"/>
                <a:gd name="connsiteX16" fmla="*/ 0 w 495027"/>
                <a:gd name="connsiteY16" fmla="*/ 371 h 1128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95027" h="1128265">
                  <a:moveTo>
                    <a:pt x="0" y="371"/>
                  </a:moveTo>
                  <a:cubicBezTo>
                    <a:pt x="0" y="-8625"/>
                    <a:pt x="2117" y="148009"/>
                    <a:pt x="12700" y="209921"/>
                  </a:cubicBezTo>
                  <a:cubicBezTo>
                    <a:pt x="23283" y="271833"/>
                    <a:pt x="54504" y="350150"/>
                    <a:pt x="63500" y="371846"/>
                  </a:cubicBezTo>
                  <a:cubicBezTo>
                    <a:pt x="72496" y="393542"/>
                    <a:pt x="64029" y="333746"/>
                    <a:pt x="66675" y="340096"/>
                  </a:cubicBezTo>
                  <a:cubicBezTo>
                    <a:pt x="69321" y="346446"/>
                    <a:pt x="76729" y="370788"/>
                    <a:pt x="79375" y="409946"/>
                  </a:cubicBezTo>
                  <a:cubicBezTo>
                    <a:pt x="82021" y="449104"/>
                    <a:pt x="82021" y="533242"/>
                    <a:pt x="82550" y="575046"/>
                  </a:cubicBezTo>
                  <a:cubicBezTo>
                    <a:pt x="83079" y="616850"/>
                    <a:pt x="63500" y="619496"/>
                    <a:pt x="82550" y="660771"/>
                  </a:cubicBezTo>
                  <a:cubicBezTo>
                    <a:pt x="101600" y="702046"/>
                    <a:pt x="178858" y="798884"/>
                    <a:pt x="196850" y="822696"/>
                  </a:cubicBezTo>
                  <a:cubicBezTo>
                    <a:pt x="214842" y="846509"/>
                    <a:pt x="178858" y="786184"/>
                    <a:pt x="190500" y="803646"/>
                  </a:cubicBezTo>
                  <a:cubicBezTo>
                    <a:pt x="202142" y="821108"/>
                    <a:pt x="216958" y="874025"/>
                    <a:pt x="266700" y="927471"/>
                  </a:cubicBezTo>
                  <a:cubicBezTo>
                    <a:pt x="316442" y="980917"/>
                    <a:pt x="465138" y="1105800"/>
                    <a:pt x="488950" y="1124321"/>
                  </a:cubicBezTo>
                  <a:cubicBezTo>
                    <a:pt x="512762" y="1142842"/>
                    <a:pt x="462492" y="1093100"/>
                    <a:pt x="409575" y="1038596"/>
                  </a:cubicBezTo>
                  <a:cubicBezTo>
                    <a:pt x="356658" y="984092"/>
                    <a:pt x="227013" y="866617"/>
                    <a:pt x="171450" y="797296"/>
                  </a:cubicBezTo>
                  <a:cubicBezTo>
                    <a:pt x="115887" y="727975"/>
                    <a:pt x="90487" y="695696"/>
                    <a:pt x="76200" y="622671"/>
                  </a:cubicBezTo>
                  <a:cubicBezTo>
                    <a:pt x="61913" y="549646"/>
                    <a:pt x="96308" y="418942"/>
                    <a:pt x="85725" y="359146"/>
                  </a:cubicBezTo>
                  <a:cubicBezTo>
                    <a:pt x="75142" y="299350"/>
                    <a:pt x="24871" y="318400"/>
                    <a:pt x="12700" y="263896"/>
                  </a:cubicBezTo>
                  <a:cubicBezTo>
                    <a:pt x="529" y="209392"/>
                    <a:pt x="0" y="9367"/>
                    <a:pt x="0" y="3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7" name="フリーフォーム 1076">
              <a:extLst>
                <a:ext uri="{FF2B5EF4-FFF2-40B4-BE49-F238E27FC236}">
                  <a16:creationId xmlns:a16="http://schemas.microsoft.com/office/drawing/2014/main" id="{185435D4-4F9E-D420-5D7C-F341DE8E6F5B}"/>
                </a:ext>
              </a:extLst>
            </p:cNvPr>
            <p:cNvSpPr/>
            <p:nvPr/>
          </p:nvSpPr>
          <p:spPr>
            <a:xfrm>
              <a:off x="2574877" y="5638796"/>
              <a:ext cx="212898" cy="418841"/>
            </a:xfrm>
            <a:custGeom>
              <a:avLst/>
              <a:gdLst>
                <a:gd name="connsiteX0" fmla="*/ 48 w 212898"/>
                <a:gd name="connsiteY0" fmla="*/ 4 h 418841"/>
                <a:gd name="connsiteX1" fmla="*/ 139748 w 212898"/>
                <a:gd name="connsiteY1" fmla="*/ 219079 h 418841"/>
                <a:gd name="connsiteX2" fmla="*/ 209598 w 212898"/>
                <a:gd name="connsiteY2" fmla="*/ 412754 h 418841"/>
                <a:gd name="connsiteX3" fmla="*/ 196898 w 212898"/>
                <a:gd name="connsiteY3" fmla="*/ 352429 h 418841"/>
                <a:gd name="connsiteX4" fmla="*/ 155623 w 212898"/>
                <a:gd name="connsiteY4" fmla="*/ 174629 h 418841"/>
                <a:gd name="connsiteX5" fmla="*/ 155623 w 212898"/>
                <a:gd name="connsiteY5" fmla="*/ 212729 h 418841"/>
                <a:gd name="connsiteX6" fmla="*/ 48 w 212898"/>
                <a:gd name="connsiteY6" fmla="*/ 4 h 418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2898" h="418841">
                  <a:moveTo>
                    <a:pt x="48" y="4"/>
                  </a:moveTo>
                  <a:cubicBezTo>
                    <a:pt x="-2598" y="1062"/>
                    <a:pt x="104823" y="150287"/>
                    <a:pt x="139748" y="219079"/>
                  </a:cubicBezTo>
                  <a:cubicBezTo>
                    <a:pt x="174673" y="287871"/>
                    <a:pt x="200073" y="390529"/>
                    <a:pt x="209598" y="412754"/>
                  </a:cubicBezTo>
                  <a:cubicBezTo>
                    <a:pt x="219123" y="434979"/>
                    <a:pt x="205894" y="392116"/>
                    <a:pt x="196898" y="352429"/>
                  </a:cubicBezTo>
                  <a:cubicBezTo>
                    <a:pt x="187902" y="312742"/>
                    <a:pt x="162502" y="197912"/>
                    <a:pt x="155623" y="174629"/>
                  </a:cubicBezTo>
                  <a:cubicBezTo>
                    <a:pt x="148744" y="151346"/>
                    <a:pt x="178377" y="237071"/>
                    <a:pt x="155623" y="212729"/>
                  </a:cubicBezTo>
                  <a:cubicBezTo>
                    <a:pt x="132869" y="188387"/>
                    <a:pt x="2694" y="-1054"/>
                    <a:pt x="48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8" name="フリーフォーム 1077">
              <a:extLst>
                <a:ext uri="{FF2B5EF4-FFF2-40B4-BE49-F238E27FC236}">
                  <a16:creationId xmlns:a16="http://schemas.microsoft.com/office/drawing/2014/main" id="{3476CC21-F2A6-B6B7-6224-FFA713B6933F}"/>
                </a:ext>
              </a:extLst>
            </p:cNvPr>
            <p:cNvSpPr/>
            <p:nvPr/>
          </p:nvSpPr>
          <p:spPr>
            <a:xfrm>
              <a:off x="2608790" y="5794329"/>
              <a:ext cx="427034" cy="845221"/>
            </a:xfrm>
            <a:custGeom>
              <a:avLst/>
              <a:gdLst>
                <a:gd name="connsiteX0" fmla="*/ 58210 w 427034"/>
                <a:gd name="connsiteY0" fmla="*/ 46 h 845221"/>
                <a:gd name="connsiteX1" fmla="*/ 35985 w 427034"/>
                <a:gd name="connsiteY1" fmla="*/ 228646 h 845221"/>
                <a:gd name="connsiteX2" fmla="*/ 39160 w 427034"/>
                <a:gd name="connsiteY2" fmla="*/ 431846 h 845221"/>
                <a:gd name="connsiteX3" fmla="*/ 35985 w 427034"/>
                <a:gd name="connsiteY3" fmla="*/ 412796 h 845221"/>
                <a:gd name="connsiteX4" fmla="*/ 156635 w 427034"/>
                <a:gd name="connsiteY4" fmla="*/ 574721 h 845221"/>
                <a:gd name="connsiteX5" fmla="*/ 236010 w 427034"/>
                <a:gd name="connsiteY5" fmla="*/ 666796 h 845221"/>
                <a:gd name="connsiteX6" fmla="*/ 356660 w 427034"/>
                <a:gd name="connsiteY6" fmla="*/ 777921 h 845221"/>
                <a:gd name="connsiteX7" fmla="*/ 426510 w 427034"/>
                <a:gd name="connsiteY7" fmla="*/ 844596 h 845221"/>
                <a:gd name="connsiteX8" fmla="*/ 321735 w 427034"/>
                <a:gd name="connsiteY8" fmla="*/ 739821 h 845221"/>
                <a:gd name="connsiteX9" fmla="*/ 32810 w 427034"/>
                <a:gd name="connsiteY9" fmla="*/ 412796 h 845221"/>
                <a:gd name="connsiteX10" fmla="*/ 7410 w 427034"/>
                <a:gd name="connsiteY10" fmla="*/ 133396 h 845221"/>
                <a:gd name="connsiteX11" fmla="*/ 4235 w 427034"/>
                <a:gd name="connsiteY11" fmla="*/ 247696 h 845221"/>
                <a:gd name="connsiteX12" fmla="*/ 58210 w 427034"/>
                <a:gd name="connsiteY12" fmla="*/ 46 h 845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7034" h="845221">
                  <a:moveTo>
                    <a:pt x="58210" y="46"/>
                  </a:moveTo>
                  <a:cubicBezTo>
                    <a:pt x="63502" y="-3129"/>
                    <a:pt x="39160" y="156679"/>
                    <a:pt x="35985" y="228646"/>
                  </a:cubicBezTo>
                  <a:cubicBezTo>
                    <a:pt x="32810" y="300613"/>
                    <a:pt x="39160" y="401154"/>
                    <a:pt x="39160" y="431846"/>
                  </a:cubicBezTo>
                  <a:cubicBezTo>
                    <a:pt x="39160" y="462538"/>
                    <a:pt x="16406" y="388984"/>
                    <a:pt x="35985" y="412796"/>
                  </a:cubicBezTo>
                  <a:cubicBezTo>
                    <a:pt x="55564" y="436608"/>
                    <a:pt x="123298" y="532388"/>
                    <a:pt x="156635" y="574721"/>
                  </a:cubicBezTo>
                  <a:cubicBezTo>
                    <a:pt x="189972" y="617054"/>
                    <a:pt x="202673" y="632929"/>
                    <a:pt x="236010" y="666796"/>
                  </a:cubicBezTo>
                  <a:cubicBezTo>
                    <a:pt x="269347" y="700663"/>
                    <a:pt x="324910" y="748288"/>
                    <a:pt x="356660" y="777921"/>
                  </a:cubicBezTo>
                  <a:cubicBezTo>
                    <a:pt x="388410" y="807554"/>
                    <a:pt x="432331" y="850946"/>
                    <a:pt x="426510" y="844596"/>
                  </a:cubicBezTo>
                  <a:cubicBezTo>
                    <a:pt x="420689" y="838246"/>
                    <a:pt x="387351" y="811787"/>
                    <a:pt x="321735" y="739821"/>
                  </a:cubicBezTo>
                  <a:cubicBezTo>
                    <a:pt x="256119" y="667855"/>
                    <a:pt x="85197" y="513867"/>
                    <a:pt x="32810" y="412796"/>
                  </a:cubicBezTo>
                  <a:cubicBezTo>
                    <a:pt x="-19577" y="311725"/>
                    <a:pt x="12172" y="160913"/>
                    <a:pt x="7410" y="133396"/>
                  </a:cubicBezTo>
                  <a:cubicBezTo>
                    <a:pt x="2648" y="105879"/>
                    <a:pt x="-4761" y="266746"/>
                    <a:pt x="4235" y="247696"/>
                  </a:cubicBezTo>
                  <a:cubicBezTo>
                    <a:pt x="13231" y="228646"/>
                    <a:pt x="52918" y="3221"/>
                    <a:pt x="58210" y="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9" name="フリーフォーム 1078">
              <a:extLst>
                <a:ext uri="{FF2B5EF4-FFF2-40B4-BE49-F238E27FC236}">
                  <a16:creationId xmlns:a16="http://schemas.microsoft.com/office/drawing/2014/main" id="{35A7277B-3D0C-8D4B-6095-B43DD5DA1391}"/>
                </a:ext>
              </a:extLst>
            </p:cNvPr>
            <p:cNvSpPr/>
            <p:nvPr/>
          </p:nvSpPr>
          <p:spPr>
            <a:xfrm>
              <a:off x="2577635" y="5607043"/>
              <a:ext cx="60817" cy="318723"/>
            </a:xfrm>
            <a:custGeom>
              <a:avLst/>
              <a:gdLst>
                <a:gd name="connsiteX0" fmla="*/ 465 w 60817"/>
                <a:gd name="connsiteY0" fmla="*/ 7 h 318723"/>
                <a:gd name="connsiteX1" fmla="*/ 16340 w 60817"/>
                <a:gd name="connsiteY1" fmla="*/ 158757 h 318723"/>
                <a:gd name="connsiteX2" fmla="*/ 60790 w 60817"/>
                <a:gd name="connsiteY2" fmla="*/ 317507 h 318723"/>
                <a:gd name="connsiteX3" fmla="*/ 22690 w 60817"/>
                <a:gd name="connsiteY3" fmla="*/ 228607 h 318723"/>
                <a:gd name="connsiteX4" fmla="*/ 3640 w 60817"/>
                <a:gd name="connsiteY4" fmla="*/ 165107 h 318723"/>
                <a:gd name="connsiteX5" fmla="*/ 465 w 60817"/>
                <a:gd name="connsiteY5" fmla="*/ 7 h 318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817" h="318723">
                  <a:moveTo>
                    <a:pt x="465" y="7"/>
                  </a:moveTo>
                  <a:cubicBezTo>
                    <a:pt x="2582" y="-1051"/>
                    <a:pt x="6286" y="105840"/>
                    <a:pt x="16340" y="158757"/>
                  </a:cubicBezTo>
                  <a:cubicBezTo>
                    <a:pt x="26394" y="211674"/>
                    <a:pt x="59732" y="305865"/>
                    <a:pt x="60790" y="317507"/>
                  </a:cubicBezTo>
                  <a:cubicBezTo>
                    <a:pt x="61848" y="329149"/>
                    <a:pt x="32215" y="254007"/>
                    <a:pt x="22690" y="228607"/>
                  </a:cubicBezTo>
                  <a:cubicBezTo>
                    <a:pt x="13165" y="203207"/>
                    <a:pt x="3111" y="197386"/>
                    <a:pt x="3640" y="165107"/>
                  </a:cubicBezTo>
                  <a:cubicBezTo>
                    <a:pt x="4169" y="132828"/>
                    <a:pt x="-1652" y="1065"/>
                    <a:pt x="465" y="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0" name="フリーフォーム 1079">
              <a:extLst>
                <a:ext uri="{FF2B5EF4-FFF2-40B4-BE49-F238E27FC236}">
                  <a16:creationId xmlns:a16="http://schemas.microsoft.com/office/drawing/2014/main" id="{3971D6AA-83BD-9237-CBBA-D545BB11BF72}"/>
                </a:ext>
              </a:extLst>
            </p:cNvPr>
            <p:cNvSpPr/>
            <p:nvPr/>
          </p:nvSpPr>
          <p:spPr>
            <a:xfrm>
              <a:off x="2631825" y="5920827"/>
              <a:ext cx="241608" cy="391156"/>
            </a:xfrm>
            <a:custGeom>
              <a:avLst/>
              <a:gdLst>
                <a:gd name="connsiteX0" fmla="*/ 98675 w 241608"/>
                <a:gd name="connsiteY0" fmla="*/ 548 h 391156"/>
                <a:gd name="connsiteX1" fmla="*/ 108200 w 241608"/>
                <a:gd name="connsiteY1" fmla="*/ 143423 h 391156"/>
                <a:gd name="connsiteX2" fmla="*/ 250 w 241608"/>
                <a:gd name="connsiteY2" fmla="*/ 168823 h 391156"/>
                <a:gd name="connsiteX3" fmla="*/ 143125 w 241608"/>
                <a:gd name="connsiteY3" fmla="*/ 165648 h 391156"/>
                <a:gd name="connsiteX4" fmla="*/ 187575 w 241608"/>
                <a:gd name="connsiteY4" fmla="*/ 251373 h 391156"/>
                <a:gd name="connsiteX5" fmla="*/ 241550 w 241608"/>
                <a:gd name="connsiteY5" fmla="*/ 391073 h 391156"/>
                <a:gd name="connsiteX6" fmla="*/ 197100 w 241608"/>
                <a:gd name="connsiteY6" fmla="*/ 270423 h 391156"/>
                <a:gd name="connsiteX7" fmla="*/ 152650 w 241608"/>
                <a:gd name="connsiteY7" fmla="*/ 178348 h 391156"/>
                <a:gd name="connsiteX8" fmla="*/ 85975 w 241608"/>
                <a:gd name="connsiteY8" fmla="*/ 159298 h 391156"/>
                <a:gd name="connsiteX9" fmla="*/ 92325 w 241608"/>
                <a:gd name="connsiteY9" fmla="*/ 95798 h 391156"/>
                <a:gd name="connsiteX10" fmla="*/ 98675 w 241608"/>
                <a:gd name="connsiteY10" fmla="*/ 548 h 391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1608" h="391156">
                  <a:moveTo>
                    <a:pt x="98675" y="548"/>
                  </a:moveTo>
                  <a:cubicBezTo>
                    <a:pt x="101321" y="8485"/>
                    <a:pt x="124604" y="115377"/>
                    <a:pt x="108200" y="143423"/>
                  </a:cubicBezTo>
                  <a:cubicBezTo>
                    <a:pt x="91796" y="171469"/>
                    <a:pt x="-5571" y="165119"/>
                    <a:pt x="250" y="168823"/>
                  </a:cubicBezTo>
                  <a:cubicBezTo>
                    <a:pt x="6071" y="172527"/>
                    <a:pt x="111904" y="151890"/>
                    <a:pt x="143125" y="165648"/>
                  </a:cubicBezTo>
                  <a:cubicBezTo>
                    <a:pt x="174346" y="179406"/>
                    <a:pt x="171171" y="213802"/>
                    <a:pt x="187575" y="251373"/>
                  </a:cubicBezTo>
                  <a:cubicBezTo>
                    <a:pt x="203979" y="288944"/>
                    <a:pt x="239963" y="387898"/>
                    <a:pt x="241550" y="391073"/>
                  </a:cubicBezTo>
                  <a:cubicBezTo>
                    <a:pt x="243137" y="394248"/>
                    <a:pt x="211917" y="305877"/>
                    <a:pt x="197100" y="270423"/>
                  </a:cubicBezTo>
                  <a:cubicBezTo>
                    <a:pt x="182283" y="234969"/>
                    <a:pt x="171171" y="196869"/>
                    <a:pt x="152650" y="178348"/>
                  </a:cubicBezTo>
                  <a:cubicBezTo>
                    <a:pt x="134129" y="159827"/>
                    <a:pt x="96029" y="173056"/>
                    <a:pt x="85975" y="159298"/>
                  </a:cubicBezTo>
                  <a:cubicBezTo>
                    <a:pt x="75921" y="145540"/>
                    <a:pt x="90738" y="118552"/>
                    <a:pt x="92325" y="95798"/>
                  </a:cubicBezTo>
                  <a:cubicBezTo>
                    <a:pt x="93912" y="73044"/>
                    <a:pt x="96029" y="-7389"/>
                    <a:pt x="98675" y="5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1" name="フリーフォーム 1080">
              <a:extLst>
                <a:ext uri="{FF2B5EF4-FFF2-40B4-BE49-F238E27FC236}">
                  <a16:creationId xmlns:a16="http://schemas.microsoft.com/office/drawing/2014/main" id="{81F8AFD1-3C74-B5E8-1104-026DEB833B9E}"/>
                </a:ext>
              </a:extLst>
            </p:cNvPr>
            <p:cNvSpPr/>
            <p:nvPr/>
          </p:nvSpPr>
          <p:spPr>
            <a:xfrm>
              <a:off x="2780399" y="6142973"/>
              <a:ext cx="175526" cy="407120"/>
            </a:xfrm>
            <a:custGeom>
              <a:avLst/>
              <a:gdLst>
                <a:gd name="connsiteX0" fmla="*/ 901 w 175526"/>
                <a:gd name="connsiteY0" fmla="*/ 652 h 407120"/>
                <a:gd name="connsiteX1" fmla="*/ 58051 w 175526"/>
                <a:gd name="connsiteY1" fmla="*/ 124477 h 407120"/>
                <a:gd name="connsiteX2" fmla="*/ 112026 w 175526"/>
                <a:gd name="connsiteY2" fmla="*/ 216552 h 407120"/>
                <a:gd name="connsiteX3" fmla="*/ 118376 w 175526"/>
                <a:gd name="connsiteY3" fmla="*/ 187977 h 407120"/>
                <a:gd name="connsiteX4" fmla="*/ 156476 w 175526"/>
                <a:gd name="connsiteY4" fmla="*/ 324502 h 407120"/>
                <a:gd name="connsiteX5" fmla="*/ 175526 w 175526"/>
                <a:gd name="connsiteY5" fmla="*/ 407052 h 407120"/>
                <a:gd name="connsiteX6" fmla="*/ 156476 w 175526"/>
                <a:gd name="connsiteY6" fmla="*/ 334027 h 407120"/>
                <a:gd name="connsiteX7" fmla="*/ 112026 w 175526"/>
                <a:gd name="connsiteY7" fmla="*/ 114952 h 407120"/>
                <a:gd name="connsiteX8" fmla="*/ 105676 w 175526"/>
                <a:gd name="connsiteY8" fmla="*/ 181627 h 407120"/>
                <a:gd name="connsiteX9" fmla="*/ 901 w 175526"/>
                <a:gd name="connsiteY9" fmla="*/ 652 h 407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5526" h="407120">
                  <a:moveTo>
                    <a:pt x="901" y="652"/>
                  </a:moveTo>
                  <a:cubicBezTo>
                    <a:pt x="-7036" y="-8873"/>
                    <a:pt x="39530" y="88494"/>
                    <a:pt x="58051" y="124477"/>
                  </a:cubicBezTo>
                  <a:cubicBezTo>
                    <a:pt x="76572" y="160460"/>
                    <a:pt x="101972" y="205969"/>
                    <a:pt x="112026" y="216552"/>
                  </a:cubicBezTo>
                  <a:cubicBezTo>
                    <a:pt x="122080" y="227135"/>
                    <a:pt x="110968" y="169985"/>
                    <a:pt x="118376" y="187977"/>
                  </a:cubicBezTo>
                  <a:cubicBezTo>
                    <a:pt x="125784" y="205969"/>
                    <a:pt x="146951" y="287990"/>
                    <a:pt x="156476" y="324502"/>
                  </a:cubicBezTo>
                  <a:cubicBezTo>
                    <a:pt x="166001" y="361014"/>
                    <a:pt x="175526" y="405465"/>
                    <a:pt x="175526" y="407052"/>
                  </a:cubicBezTo>
                  <a:cubicBezTo>
                    <a:pt x="175526" y="408639"/>
                    <a:pt x="167059" y="382710"/>
                    <a:pt x="156476" y="334027"/>
                  </a:cubicBezTo>
                  <a:cubicBezTo>
                    <a:pt x="145893" y="285344"/>
                    <a:pt x="120493" y="140352"/>
                    <a:pt x="112026" y="114952"/>
                  </a:cubicBezTo>
                  <a:cubicBezTo>
                    <a:pt x="103559" y="89552"/>
                    <a:pt x="122080" y="202264"/>
                    <a:pt x="105676" y="181627"/>
                  </a:cubicBezTo>
                  <a:cubicBezTo>
                    <a:pt x="89272" y="160990"/>
                    <a:pt x="8838" y="10177"/>
                    <a:pt x="901" y="6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2" name="フリーフォーム 1081">
              <a:extLst>
                <a:ext uri="{FF2B5EF4-FFF2-40B4-BE49-F238E27FC236}">
                  <a16:creationId xmlns:a16="http://schemas.microsoft.com/office/drawing/2014/main" id="{A3FDE644-AEB6-F335-E9EF-D458ED017199}"/>
                </a:ext>
              </a:extLst>
            </p:cNvPr>
            <p:cNvSpPr/>
            <p:nvPr/>
          </p:nvSpPr>
          <p:spPr>
            <a:xfrm>
              <a:off x="2663476" y="6073736"/>
              <a:ext cx="258658" cy="331484"/>
            </a:xfrm>
            <a:custGeom>
              <a:avLst/>
              <a:gdLst>
                <a:gd name="connsiteX0" fmla="*/ 349 w 258658"/>
                <a:gd name="connsiteY0" fmla="*/ 39 h 331484"/>
                <a:gd name="connsiteX1" fmla="*/ 108299 w 258658"/>
                <a:gd name="connsiteY1" fmla="*/ 181014 h 331484"/>
                <a:gd name="connsiteX2" fmla="*/ 257524 w 258658"/>
                <a:gd name="connsiteY2" fmla="*/ 330239 h 331484"/>
                <a:gd name="connsiteX3" fmla="*/ 171799 w 258658"/>
                <a:gd name="connsiteY3" fmla="*/ 247689 h 331484"/>
                <a:gd name="connsiteX4" fmla="*/ 76549 w 258658"/>
                <a:gd name="connsiteY4" fmla="*/ 165139 h 331484"/>
                <a:gd name="connsiteX5" fmla="*/ 349 w 258658"/>
                <a:gd name="connsiteY5" fmla="*/ 39 h 331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8658" h="331484">
                  <a:moveTo>
                    <a:pt x="349" y="39"/>
                  </a:moveTo>
                  <a:cubicBezTo>
                    <a:pt x="5641" y="2685"/>
                    <a:pt x="65437" y="125981"/>
                    <a:pt x="108299" y="181014"/>
                  </a:cubicBezTo>
                  <a:cubicBezTo>
                    <a:pt x="151162" y="236047"/>
                    <a:pt x="246941" y="319127"/>
                    <a:pt x="257524" y="330239"/>
                  </a:cubicBezTo>
                  <a:cubicBezTo>
                    <a:pt x="268107" y="341351"/>
                    <a:pt x="201961" y="275206"/>
                    <a:pt x="171799" y="247689"/>
                  </a:cubicBezTo>
                  <a:cubicBezTo>
                    <a:pt x="141637" y="220172"/>
                    <a:pt x="101949" y="201651"/>
                    <a:pt x="76549" y="165139"/>
                  </a:cubicBezTo>
                  <a:cubicBezTo>
                    <a:pt x="51149" y="128627"/>
                    <a:pt x="-4943" y="-2607"/>
                    <a:pt x="349" y="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3" name="フリーフォーム 1082">
              <a:extLst>
                <a:ext uri="{FF2B5EF4-FFF2-40B4-BE49-F238E27FC236}">
                  <a16:creationId xmlns:a16="http://schemas.microsoft.com/office/drawing/2014/main" id="{594098AF-B757-1426-A0A2-EFD91CA79D00}"/>
                </a:ext>
              </a:extLst>
            </p:cNvPr>
            <p:cNvSpPr/>
            <p:nvPr/>
          </p:nvSpPr>
          <p:spPr>
            <a:xfrm>
              <a:off x="5914473" y="5352921"/>
              <a:ext cx="76752" cy="293381"/>
            </a:xfrm>
            <a:custGeom>
              <a:avLst/>
              <a:gdLst>
                <a:gd name="connsiteX0" fmla="*/ 76752 w 76752"/>
                <a:gd name="connsiteY0" fmla="*/ 129 h 293381"/>
                <a:gd name="connsiteX1" fmla="*/ 41827 w 76752"/>
                <a:gd name="connsiteY1" fmla="*/ 187454 h 293381"/>
                <a:gd name="connsiteX2" fmla="*/ 552 w 76752"/>
                <a:gd name="connsiteY2" fmla="*/ 292229 h 293381"/>
                <a:gd name="connsiteX3" fmla="*/ 19602 w 76752"/>
                <a:gd name="connsiteY3" fmla="*/ 238254 h 293381"/>
                <a:gd name="connsiteX4" fmla="*/ 41827 w 76752"/>
                <a:gd name="connsiteY4" fmla="*/ 158879 h 293381"/>
                <a:gd name="connsiteX5" fmla="*/ 76752 w 76752"/>
                <a:gd name="connsiteY5" fmla="*/ 129 h 293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752" h="293381">
                  <a:moveTo>
                    <a:pt x="76752" y="129"/>
                  </a:moveTo>
                  <a:cubicBezTo>
                    <a:pt x="76752" y="4891"/>
                    <a:pt x="54527" y="138771"/>
                    <a:pt x="41827" y="187454"/>
                  </a:cubicBezTo>
                  <a:cubicBezTo>
                    <a:pt x="29127" y="236137"/>
                    <a:pt x="4256" y="283762"/>
                    <a:pt x="552" y="292229"/>
                  </a:cubicBezTo>
                  <a:cubicBezTo>
                    <a:pt x="-3152" y="300696"/>
                    <a:pt x="12723" y="260479"/>
                    <a:pt x="19602" y="238254"/>
                  </a:cubicBezTo>
                  <a:cubicBezTo>
                    <a:pt x="26481" y="216029"/>
                    <a:pt x="33889" y="194862"/>
                    <a:pt x="41827" y="158879"/>
                  </a:cubicBezTo>
                  <a:cubicBezTo>
                    <a:pt x="49764" y="122896"/>
                    <a:pt x="76752" y="-4633"/>
                    <a:pt x="76752" y="1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4" name="フリーフォーム 1083">
              <a:extLst>
                <a:ext uri="{FF2B5EF4-FFF2-40B4-BE49-F238E27FC236}">
                  <a16:creationId xmlns:a16="http://schemas.microsoft.com/office/drawing/2014/main" id="{50554C0E-68A2-BA53-842F-C70A6BB66637}"/>
                </a:ext>
              </a:extLst>
            </p:cNvPr>
            <p:cNvSpPr/>
            <p:nvPr/>
          </p:nvSpPr>
          <p:spPr>
            <a:xfrm>
              <a:off x="5876922" y="5524106"/>
              <a:ext cx="95792" cy="494404"/>
            </a:xfrm>
            <a:custGeom>
              <a:avLst/>
              <a:gdLst>
                <a:gd name="connsiteX0" fmla="*/ 3 w 95792"/>
                <a:gd name="connsiteY0" fmla="*/ 394 h 494404"/>
                <a:gd name="connsiteX1" fmla="*/ 79378 w 95792"/>
                <a:gd name="connsiteY1" fmla="*/ 276619 h 494404"/>
                <a:gd name="connsiteX2" fmla="*/ 95253 w 95792"/>
                <a:gd name="connsiteY2" fmla="*/ 460769 h 494404"/>
                <a:gd name="connsiteX3" fmla="*/ 92078 w 95792"/>
                <a:gd name="connsiteY3" fmla="*/ 486169 h 494404"/>
                <a:gd name="connsiteX4" fmla="*/ 92078 w 95792"/>
                <a:gd name="connsiteY4" fmla="*/ 365519 h 494404"/>
                <a:gd name="connsiteX5" fmla="*/ 76203 w 95792"/>
                <a:gd name="connsiteY5" fmla="*/ 219469 h 494404"/>
                <a:gd name="connsiteX6" fmla="*/ 3 w 95792"/>
                <a:gd name="connsiteY6" fmla="*/ 394 h 494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792" h="494404">
                  <a:moveTo>
                    <a:pt x="3" y="394"/>
                  </a:moveTo>
                  <a:cubicBezTo>
                    <a:pt x="532" y="9919"/>
                    <a:pt x="63503" y="199890"/>
                    <a:pt x="79378" y="276619"/>
                  </a:cubicBezTo>
                  <a:cubicBezTo>
                    <a:pt x="95253" y="353348"/>
                    <a:pt x="93136" y="425844"/>
                    <a:pt x="95253" y="460769"/>
                  </a:cubicBezTo>
                  <a:cubicBezTo>
                    <a:pt x="97370" y="495694"/>
                    <a:pt x="92607" y="502044"/>
                    <a:pt x="92078" y="486169"/>
                  </a:cubicBezTo>
                  <a:cubicBezTo>
                    <a:pt x="91549" y="470294"/>
                    <a:pt x="94724" y="409969"/>
                    <a:pt x="92078" y="365519"/>
                  </a:cubicBezTo>
                  <a:cubicBezTo>
                    <a:pt x="89432" y="321069"/>
                    <a:pt x="89961" y="282440"/>
                    <a:pt x="76203" y="219469"/>
                  </a:cubicBezTo>
                  <a:cubicBezTo>
                    <a:pt x="62445" y="156498"/>
                    <a:pt x="-526" y="-9131"/>
                    <a:pt x="3" y="3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5" name="フリーフォーム 1084">
              <a:extLst>
                <a:ext uri="{FF2B5EF4-FFF2-40B4-BE49-F238E27FC236}">
                  <a16:creationId xmlns:a16="http://schemas.microsoft.com/office/drawing/2014/main" id="{986EBE60-6439-54D7-8B27-C794A77D4840}"/>
                </a:ext>
              </a:extLst>
            </p:cNvPr>
            <p:cNvSpPr/>
            <p:nvPr/>
          </p:nvSpPr>
          <p:spPr>
            <a:xfrm>
              <a:off x="5743530" y="5978644"/>
              <a:ext cx="238451" cy="371658"/>
            </a:xfrm>
            <a:custGeom>
              <a:avLst/>
              <a:gdLst>
                <a:gd name="connsiteX0" fmla="*/ 238170 w 238451"/>
                <a:gd name="connsiteY0" fmla="*/ 3056 h 371658"/>
                <a:gd name="connsiteX1" fmla="*/ 174670 w 238451"/>
                <a:gd name="connsiteY1" fmla="*/ 82431 h 371658"/>
                <a:gd name="connsiteX2" fmla="*/ 168320 w 238451"/>
                <a:gd name="connsiteY2" fmla="*/ 152281 h 371658"/>
                <a:gd name="connsiteX3" fmla="*/ 76245 w 238451"/>
                <a:gd name="connsiteY3" fmla="*/ 247531 h 371658"/>
                <a:gd name="connsiteX4" fmla="*/ 123870 w 238451"/>
                <a:gd name="connsiteY4" fmla="*/ 187206 h 371658"/>
                <a:gd name="connsiteX5" fmla="*/ 45 w 238451"/>
                <a:gd name="connsiteY5" fmla="*/ 371356 h 371658"/>
                <a:gd name="connsiteX6" fmla="*/ 139745 w 238451"/>
                <a:gd name="connsiteY6" fmla="*/ 136406 h 371658"/>
                <a:gd name="connsiteX7" fmla="*/ 196895 w 238451"/>
                <a:gd name="connsiteY7" fmla="*/ 31631 h 371658"/>
                <a:gd name="connsiteX8" fmla="*/ 238170 w 238451"/>
                <a:gd name="connsiteY8" fmla="*/ 3056 h 371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8451" h="371658">
                  <a:moveTo>
                    <a:pt x="238170" y="3056"/>
                  </a:moveTo>
                  <a:cubicBezTo>
                    <a:pt x="234466" y="11523"/>
                    <a:pt x="186312" y="57560"/>
                    <a:pt x="174670" y="82431"/>
                  </a:cubicBezTo>
                  <a:cubicBezTo>
                    <a:pt x="163028" y="107302"/>
                    <a:pt x="184724" y="124764"/>
                    <a:pt x="168320" y="152281"/>
                  </a:cubicBezTo>
                  <a:cubicBezTo>
                    <a:pt x="151916" y="179798"/>
                    <a:pt x="83653" y="241710"/>
                    <a:pt x="76245" y="247531"/>
                  </a:cubicBezTo>
                  <a:cubicBezTo>
                    <a:pt x="68837" y="253352"/>
                    <a:pt x="136570" y="166569"/>
                    <a:pt x="123870" y="187206"/>
                  </a:cubicBezTo>
                  <a:cubicBezTo>
                    <a:pt x="111170" y="207843"/>
                    <a:pt x="-2601" y="379823"/>
                    <a:pt x="45" y="371356"/>
                  </a:cubicBezTo>
                  <a:cubicBezTo>
                    <a:pt x="2691" y="362889"/>
                    <a:pt x="106937" y="193027"/>
                    <a:pt x="139745" y="136406"/>
                  </a:cubicBezTo>
                  <a:cubicBezTo>
                    <a:pt x="172553" y="79785"/>
                    <a:pt x="185782" y="59677"/>
                    <a:pt x="196895" y="31631"/>
                  </a:cubicBezTo>
                  <a:cubicBezTo>
                    <a:pt x="208007" y="3585"/>
                    <a:pt x="241874" y="-5411"/>
                    <a:pt x="238170" y="30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6" name="フリーフォーム 1085">
              <a:extLst>
                <a:ext uri="{FF2B5EF4-FFF2-40B4-BE49-F238E27FC236}">
                  <a16:creationId xmlns:a16="http://schemas.microsoft.com/office/drawing/2014/main" id="{9CD7F3F5-AD58-EAB2-3A4F-A550A4BB78B4}"/>
                </a:ext>
              </a:extLst>
            </p:cNvPr>
            <p:cNvSpPr/>
            <p:nvPr/>
          </p:nvSpPr>
          <p:spPr>
            <a:xfrm>
              <a:off x="5845134" y="5641738"/>
              <a:ext cx="108457" cy="344372"/>
            </a:xfrm>
            <a:custGeom>
              <a:avLst/>
              <a:gdLst>
                <a:gd name="connsiteX0" fmla="*/ 41 w 108457"/>
                <a:gd name="connsiteY0" fmla="*/ 237 h 344372"/>
                <a:gd name="connsiteX1" fmla="*/ 63541 w 108457"/>
                <a:gd name="connsiteY1" fmla="*/ 238362 h 344372"/>
                <a:gd name="connsiteX2" fmla="*/ 69891 w 108457"/>
                <a:gd name="connsiteY2" fmla="*/ 171687 h 344372"/>
                <a:gd name="connsiteX3" fmla="*/ 104816 w 108457"/>
                <a:gd name="connsiteY3" fmla="*/ 339962 h 344372"/>
                <a:gd name="connsiteX4" fmla="*/ 101641 w 108457"/>
                <a:gd name="connsiteY4" fmla="*/ 273287 h 344372"/>
                <a:gd name="connsiteX5" fmla="*/ 54016 w 108457"/>
                <a:gd name="connsiteY5" fmla="*/ 41512 h 344372"/>
                <a:gd name="connsiteX6" fmla="*/ 54016 w 108457"/>
                <a:gd name="connsiteY6" fmla="*/ 190737 h 344372"/>
                <a:gd name="connsiteX7" fmla="*/ 41 w 108457"/>
                <a:gd name="connsiteY7" fmla="*/ 237 h 344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8457" h="344372">
                  <a:moveTo>
                    <a:pt x="41" y="237"/>
                  </a:moveTo>
                  <a:cubicBezTo>
                    <a:pt x="1629" y="8175"/>
                    <a:pt x="51899" y="209787"/>
                    <a:pt x="63541" y="238362"/>
                  </a:cubicBezTo>
                  <a:cubicBezTo>
                    <a:pt x="75183" y="266937"/>
                    <a:pt x="63012" y="154754"/>
                    <a:pt x="69891" y="171687"/>
                  </a:cubicBezTo>
                  <a:cubicBezTo>
                    <a:pt x="76770" y="188620"/>
                    <a:pt x="99524" y="323029"/>
                    <a:pt x="104816" y="339962"/>
                  </a:cubicBezTo>
                  <a:cubicBezTo>
                    <a:pt x="110108" y="356895"/>
                    <a:pt x="110108" y="323029"/>
                    <a:pt x="101641" y="273287"/>
                  </a:cubicBezTo>
                  <a:cubicBezTo>
                    <a:pt x="93174" y="223545"/>
                    <a:pt x="61954" y="55270"/>
                    <a:pt x="54016" y="41512"/>
                  </a:cubicBezTo>
                  <a:cubicBezTo>
                    <a:pt x="46079" y="27754"/>
                    <a:pt x="64599" y="195500"/>
                    <a:pt x="54016" y="190737"/>
                  </a:cubicBezTo>
                  <a:cubicBezTo>
                    <a:pt x="43433" y="185975"/>
                    <a:pt x="-1547" y="-7701"/>
                    <a:pt x="41" y="2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7" name="フリーフォーム 1086">
              <a:extLst>
                <a:ext uri="{FF2B5EF4-FFF2-40B4-BE49-F238E27FC236}">
                  <a16:creationId xmlns:a16="http://schemas.microsoft.com/office/drawing/2014/main" id="{8FBD94AD-7F8A-2928-A4B5-0938B6A09CDC}"/>
                </a:ext>
              </a:extLst>
            </p:cNvPr>
            <p:cNvSpPr/>
            <p:nvPr/>
          </p:nvSpPr>
          <p:spPr>
            <a:xfrm>
              <a:off x="5738162" y="5800722"/>
              <a:ext cx="100835" cy="573800"/>
            </a:xfrm>
            <a:custGeom>
              <a:avLst/>
              <a:gdLst>
                <a:gd name="connsiteX0" fmla="*/ 100663 w 100835"/>
                <a:gd name="connsiteY0" fmla="*/ 3 h 573800"/>
                <a:gd name="connsiteX1" fmla="*/ 30813 w 100835"/>
                <a:gd name="connsiteY1" fmla="*/ 288928 h 573800"/>
                <a:gd name="connsiteX2" fmla="*/ 2238 w 100835"/>
                <a:gd name="connsiteY2" fmla="*/ 568328 h 573800"/>
                <a:gd name="connsiteX3" fmla="*/ 2238 w 100835"/>
                <a:gd name="connsiteY3" fmla="*/ 457203 h 573800"/>
                <a:gd name="connsiteX4" fmla="*/ 5413 w 100835"/>
                <a:gd name="connsiteY4" fmla="*/ 250828 h 573800"/>
                <a:gd name="connsiteX5" fmla="*/ 8588 w 100835"/>
                <a:gd name="connsiteY5" fmla="*/ 282578 h 573800"/>
                <a:gd name="connsiteX6" fmla="*/ 100663 w 100835"/>
                <a:gd name="connsiteY6" fmla="*/ 3 h 57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835" h="573800">
                  <a:moveTo>
                    <a:pt x="100663" y="3"/>
                  </a:moveTo>
                  <a:cubicBezTo>
                    <a:pt x="104367" y="1061"/>
                    <a:pt x="47217" y="194207"/>
                    <a:pt x="30813" y="288928"/>
                  </a:cubicBezTo>
                  <a:cubicBezTo>
                    <a:pt x="14409" y="383649"/>
                    <a:pt x="7000" y="540282"/>
                    <a:pt x="2238" y="568328"/>
                  </a:cubicBezTo>
                  <a:cubicBezTo>
                    <a:pt x="-2524" y="596374"/>
                    <a:pt x="1709" y="510120"/>
                    <a:pt x="2238" y="457203"/>
                  </a:cubicBezTo>
                  <a:cubicBezTo>
                    <a:pt x="2767" y="404286"/>
                    <a:pt x="4355" y="279932"/>
                    <a:pt x="5413" y="250828"/>
                  </a:cubicBezTo>
                  <a:cubicBezTo>
                    <a:pt x="6471" y="221724"/>
                    <a:pt x="-6229" y="322795"/>
                    <a:pt x="8588" y="282578"/>
                  </a:cubicBezTo>
                  <a:cubicBezTo>
                    <a:pt x="23405" y="242361"/>
                    <a:pt x="96959" y="-1055"/>
                    <a:pt x="100663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8" name="フリーフォーム 1087">
              <a:extLst>
                <a:ext uri="{FF2B5EF4-FFF2-40B4-BE49-F238E27FC236}">
                  <a16:creationId xmlns:a16="http://schemas.microsoft.com/office/drawing/2014/main" id="{A5837A0E-D675-054C-9B66-C88360F6D888}"/>
                </a:ext>
              </a:extLst>
            </p:cNvPr>
            <p:cNvSpPr/>
            <p:nvPr/>
          </p:nvSpPr>
          <p:spPr>
            <a:xfrm>
              <a:off x="5768973" y="5755253"/>
              <a:ext cx="146368" cy="420606"/>
            </a:xfrm>
            <a:custGeom>
              <a:avLst/>
              <a:gdLst>
                <a:gd name="connsiteX0" fmla="*/ 95252 w 146368"/>
                <a:gd name="connsiteY0" fmla="*/ 1022 h 420606"/>
                <a:gd name="connsiteX1" fmla="*/ 88902 w 146368"/>
                <a:gd name="connsiteY1" fmla="*/ 226447 h 420606"/>
                <a:gd name="connsiteX2" fmla="*/ 2 w 146368"/>
                <a:gd name="connsiteY2" fmla="*/ 420122 h 420606"/>
                <a:gd name="connsiteX3" fmla="*/ 85727 w 146368"/>
                <a:gd name="connsiteY3" fmla="*/ 169297 h 420606"/>
                <a:gd name="connsiteX4" fmla="*/ 66677 w 146368"/>
                <a:gd name="connsiteY4" fmla="*/ 283597 h 420606"/>
                <a:gd name="connsiteX5" fmla="*/ 130177 w 146368"/>
                <a:gd name="connsiteY5" fmla="*/ 188347 h 420606"/>
                <a:gd name="connsiteX6" fmla="*/ 146052 w 146368"/>
                <a:gd name="connsiteY6" fmla="*/ 185172 h 420606"/>
                <a:gd name="connsiteX7" fmla="*/ 120652 w 146368"/>
                <a:gd name="connsiteY7" fmla="*/ 143897 h 420606"/>
                <a:gd name="connsiteX8" fmla="*/ 95252 w 146368"/>
                <a:gd name="connsiteY8" fmla="*/ 1022 h 420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6368" h="420606">
                  <a:moveTo>
                    <a:pt x="95252" y="1022"/>
                  </a:moveTo>
                  <a:cubicBezTo>
                    <a:pt x="89960" y="14780"/>
                    <a:pt x="104777" y="156597"/>
                    <a:pt x="88902" y="226447"/>
                  </a:cubicBezTo>
                  <a:cubicBezTo>
                    <a:pt x="73027" y="296297"/>
                    <a:pt x="531" y="429647"/>
                    <a:pt x="2" y="420122"/>
                  </a:cubicBezTo>
                  <a:cubicBezTo>
                    <a:pt x="-527" y="410597"/>
                    <a:pt x="74615" y="192051"/>
                    <a:pt x="85727" y="169297"/>
                  </a:cubicBezTo>
                  <a:cubicBezTo>
                    <a:pt x="96839" y="146543"/>
                    <a:pt x="59269" y="280422"/>
                    <a:pt x="66677" y="283597"/>
                  </a:cubicBezTo>
                  <a:cubicBezTo>
                    <a:pt x="74085" y="286772"/>
                    <a:pt x="116948" y="204751"/>
                    <a:pt x="130177" y="188347"/>
                  </a:cubicBezTo>
                  <a:cubicBezTo>
                    <a:pt x="143406" y="171943"/>
                    <a:pt x="147639" y="192580"/>
                    <a:pt x="146052" y="185172"/>
                  </a:cubicBezTo>
                  <a:cubicBezTo>
                    <a:pt x="144465" y="177764"/>
                    <a:pt x="126473" y="171414"/>
                    <a:pt x="120652" y="143897"/>
                  </a:cubicBezTo>
                  <a:cubicBezTo>
                    <a:pt x="114831" y="116380"/>
                    <a:pt x="100544" y="-12736"/>
                    <a:pt x="95252" y="10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9" name="フリーフォーム 1088">
              <a:extLst>
                <a:ext uri="{FF2B5EF4-FFF2-40B4-BE49-F238E27FC236}">
                  <a16:creationId xmlns:a16="http://schemas.microsoft.com/office/drawing/2014/main" id="{FE9DAC2E-D7E3-C614-02EC-B070662A0EE8}"/>
                </a:ext>
              </a:extLst>
            </p:cNvPr>
            <p:cNvSpPr/>
            <p:nvPr/>
          </p:nvSpPr>
          <p:spPr>
            <a:xfrm>
              <a:off x="5888525" y="5324471"/>
              <a:ext cx="61501" cy="397060"/>
            </a:xfrm>
            <a:custGeom>
              <a:avLst/>
              <a:gdLst>
                <a:gd name="connsiteX0" fmla="*/ 61425 w 61501"/>
                <a:gd name="connsiteY0" fmla="*/ 4 h 397060"/>
                <a:gd name="connsiteX1" fmla="*/ 13800 w 61501"/>
                <a:gd name="connsiteY1" fmla="*/ 231779 h 397060"/>
                <a:gd name="connsiteX2" fmla="*/ 16975 w 61501"/>
                <a:gd name="connsiteY2" fmla="*/ 393704 h 397060"/>
                <a:gd name="connsiteX3" fmla="*/ 16975 w 61501"/>
                <a:gd name="connsiteY3" fmla="*/ 333379 h 397060"/>
                <a:gd name="connsiteX4" fmla="*/ 1100 w 61501"/>
                <a:gd name="connsiteY4" fmla="*/ 238129 h 397060"/>
                <a:gd name="connsiteX5" fmla="*/ 61425 w 61501"/>
                <a:gd name="connsiteY5" fmla="*/ 4 h 397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501" h="397060">
                  <a:moveTo>
                    <a:pt x="61425" y="4"/>
                  </a:moveTo>
                  <a:cubicBezTo>
                    <a:pt x="63542" y="-1054"/>
                    <a:pt x="21208" y="166163"/>
                    <a:pt x="13800" y="231779"/>
                  </a:cubicBezTo>
                  <a:cubicBezTo>
                    <a:pt x="6392" y="297395"/>
                    <a:pt x="16446" y="376771"/>
                    <a:pt x="16975" y="393704"/>
                  </a:cubicBezTo>
                  <a:cubicBezTo>
                    <a:pt x="17504" y="410637"/>
                    <a:pt x="19621" y="359308"/>
                    <a:pt x="16975" y="333379"/>
                  </a:cubicBezTo>
                  <a:cubicBezTo>
                    <a:pt x="14329" y="307450"/>
                    <a:pt x="-4721" y="287871"/>
                    <a:pt x="1100" y="238129"/>
                  </a:cubicBezTo>
                  <a:cubicBezTo>
                    <a:pt x="6921" y="188387"/>
                    <a:pt x="59308" y="1062"/>
                    <a:pt x="61425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0" name="フリーフォーム 1089">
              <a:extLst>
                <a:ext uri="{FF2B5EF4-FFF2-40B4-BE49-F238E27FC236}">
                  <a16:creationId xmlns:a16="http://schemas.microsoft.com/office/drawing/2014/main" id="{FA63BE45-5AF5-AE9E-61C8-C0ED29956082}"/>
                </a:ext>
              </a:extLst>
            </p:cNvPr>
            <p:cNvSpPr/>
            <p:nvPr/>
          </p:nvSpPr>
          <p:spPr>
            <a:xfrm>
              <a:off x="5354286" y="4820585"/>
              <a:ext cx="52601" cy="290954"/>
            </a:xfrm>
            <a:custGeom>
              <a:avLst/>
              <a:gdLst>
                <a:gd name="connsiteX0" fmla="*/ 52601 w 52601"/>
                <a:gd name="connsiteY0" fmla="*/ 288128 h 290954"/>
                <a:gd name="connsiteX1" fmla="*/ 6218 w 52601"/>
                <a:gd name="connsiteY1" fmla="*/ 3206 h 290954"/>
                <a:gd name="connsiteX2" fmla="*/ 6218 w 52601"/>
                <a:gd name="connsiteY2" fmla="*/ 142354 h 290954"/>
                <a:gd name="connsiteX3" fmla="*/ 52601 w 52601"/>
                <a:gd name="connsiteY3" fmla="*/ 288128 h 290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601" h="290954">
                  <a:moveTo>
                    <a:pt x="52601" y="288128"/>
                  </a:moveTo>
                  <a:cubicBezTo>
                    <a:pt x="52601" y="264937"/>
                    <a:pt x="13948" y="27502"/>
                    <a:pt x="6218" y="3206"/>
                  </a:cubicBezTo>
                  <a:cubicBezTo>
                    <a:pt x="-1512" y="-21090"/>
                    <a:pt x="-2617" y="99284"/>
                    <a:pt x="6218" y="142354"/>
                  </a:cubicBezTo>
                  <a:cubicBezTo>
                    <a:pt x="15053" y="185424"/>
                    <a:pt x="52601" y="311319"/>
                    <a:pt x="52601" y="2881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1" name="フリーフォーム 1090">
              <a:extLst>
                <a:ext uri="{FF2B5EF4-FFF2-40B4-BE49-F238E27FC236}">
                  <a16:creationId xmlns:a16="http://schemas.microsoft.com/office/drawing/2014/main" id="{19D1D174-6906-79DF-5593-30E031146FF0}"/>
                </a:ext>
              </a:extLst>
            </p:cNvPr>
            <p:cNvSpPr/>
            <p:nvPr/>
          </p:nvSpPr>
          <p:spPr>
            <a:xfrm>
              <a:off x="5439977" y="5250830"/>
              <a:ext cx="152593" cy="363331"/>
            </a:xfrm>
            <a:custGeom>
              <a:avLst/>
              <a:gdLst>
                <a:gd name="connsiteX0" fmla="*/ 40 w 152593"/>
                <a:gd name="connsiteY0" fmla="*/ 36787 h 363331"/>
                <a:gd name="connsiteX1" fmla="*/ 99432 w 152593"/>
                <a:gd name="connsiteY1" fmla="*/ 175935 h 363331"/>
                <a:gd name="connsiteX2" fmla="*/ 79553 w 152593"/>
                <a:gd name="connsiteY2" fmla="*/ 361466 h 363331"/>
                <a:gd name="connsiteX3" fmla="*/ 99432 w 152593"/>
                <a:gd name="connsiteY3" fmla="*/ 255448 h 363331"/>
                <a:gd name="connsiteX4" fmla="*/ 152440 w 152593"/>
                <a:gd name="connsiteY4" fmla="*/ 3657 h 363331"/>
                <a:gd name="connsiteX5" fmla="*/ 112684 w 152593"/>
                <a:gd name="connsiteY5" fmla="*/ 103048 h 363331"/>
                <a:gd name="connsiteX6" fmla="*/ 40 w 152593"/>
                <a:gd name="connsiteY6" fmla="*/ 36787 h 363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593" h="363331">
                  <a:moveTo>
                    <a:pt x="40" y="36787"/>
                  </a:moveTo>
                  <a:cubicBezTo>
                    <a:pt x="-2169" y="48935"/>
                    <a:pt x="86180" y="121822"/>
                    <a:pt x="99432" y="175935"/>
                  </a:cubicBezTo>
                  <a:cubicBezTo>
                    <a:pt x="112684" y="230048"/>
                    <a:pt x="79553" y="348214"/>
                    <a:pt x="79553" y="361466"/>
                  </a:cubicBezTo>
                  <a:cubicBezTo>
                    <a:pt x="79553" y="374718"/>
                    <a:pt x="87284" y="315083"/>
                    <a:pt x="99432" y="255448"/>
                  </a:cubicBezTo>
                  <a:cubicBezTo>
                    <a:pt x="111580" y="195813"/>
                    <a:pt x="150231" y="29057"/>
                    <a:pt x="152440" y="3657"/>
                  </a:cubicBezTo>
                  <a:cubicBezTo>
                    <a:pt x="154649" y="-21743"/>
                    <a:pt x="132562" y="93109"/>
                    <a:pt x="112684" y="103048"/>
                  </a:cubicBezTo>
                  <a:cubicBezTo>
                    <a:pt x="92806" y="112987"/>
                    <a:pt x="2249" y="24639"/>
                    <a:pt x="40" y="367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2" name="フリーフォーム 1091">
              <a:extLst>
                <a:ext uri="{FF2B5EF4-FFF2-40B4-BE49-F238E27FC236}">
                  <a16:creationId xmlns:a16="http://schemas.microsoft.com/office/drawing/2014/main" id="{797AD3C9-3187-38DA-DA9F-37FD9335AFCE}"/>
                </a:ext>
              </a:extLst>
            </p:cNvPr>
            <p:cNvSpPr/>
            <p:nvPr/>
          </p:nvSpPr>
          <p:spPr>
            <a:xfrm>
              <a:off x="2913931" y="5578847"/>
              <a:ext cx="81506" cy="475925"/>
            </a:xfrm>
            <a:custGeom>
              <a:avLst/>
              <a:gdLst>
                <a:gd name="connsiteX0" fmla="*/ 81060 w 81506"/>
                <a:gd name="connsiteY0" fmla="*/ 318 h 475925"/>
                <a:gd name="connsiteX1" fmla="*/ 34678 w 81506"/>
                <a:gd name="connsiteY1" fmla="*/ 205727 h 475925"/>
                <a:gd name="connsiteX2" fmla="*/ 54556 w 81506"/>
                <a:gd name="connsiteY2" fmla="*/ 470770 h 475925"/>
                <a:gd name="connsiteX3" fmla="*/ 41304 w 81506"/>
                <a:gd name="connsiteY3" fmla="*/ 371379 h 475925"/>
                <a:gd name="connsiteX4" fmla="*/ 1547 w 81506"/>
                <a:gd name="connsiteY4" fmla="*/ 252110 h 475925"/>
                <a:gd name="connsiteX5" fmla="*/ 81060 w 81506"/>
                <a:gd name="connsiteY5" fmla="*/ 318 h 475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506" h="475925">
                  <a:moveTo>
                    <a:pt x="81060" y="318"/>
                  </a:moveTo>
                  <a:cubicBezTo>
                    <a:pt x="86582" y="-7413"/>
                    <a:pt x="39095" y="127318"/>
                    <a:pt x="34678" y="205727"/>
                  </a:cubicBezTo>
                  <a:cubicBezTo>
                    <a:pt x="30261" y="284136"/>
                    <a:pt x="53452" y="443161"/>
                    <a:pt x="54556" y="470770"/>
                  </a:cubicBezTo>
                  <a:cubicBezTo>
                    <a:pt x="55660" y="498379"/>
                    <a:pt x="50139" y="407822"/>
                    <a:pt x="41304" y="371379"/>
                  </a:cubicBezTo>
                  <a:cubicBezTo>
                    <a:pt x="32469" y="334936"/>
                    <a:pt x="-8392" y="309536"/>
                    <a:pt x="1547" y="252110"/>
                  </a:cubicBezTo>
                  <a:cubicBezTo>
                    <a:pt x="11486" y="194684"/>
                    <a:pt x="75538" y="8049"/>
                    <a:pt x="81060" y="3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3" name="フリーフォーム 1092">
              <a:extLst>
                <a:ext uri="{FF2B5EF4-FFF2-40B4-BE49-F238E27FC236}">
                  <a16:creationId xmlns:a16="http://schemas.microsoft.com/office/drawing/2014/main" id="{A4711630-6B37-9085-5492-1EC9F3BA6395}"/>
                </a:ext>
              </a:extLst>
            </p:cNvPr>
            <p:cNvSpPr/>
            <p:nvPr/>
          </p:nvSpPr>
          <p:spPr>
            <a:xfrm>
              <a:off x="3253289" y="5598999"/>
              <a:ext cx="139268" cy="265358"/>
            </a:xfrm>
            <a:custGeom>
              <a:avLst/>
              <a:gdLst>
                <a:gd name="connsiteX0" fmla="*/ 139268 w 139268"/>
                <a:gd name="connsiteY0" fmla="*/ 44 h 265358"/>
                <a:gd name="connsiteX1" fmla="*/ 46502 w 139268"/>
                <a:gd name="connsiteY1" fmla="*/ 119314 h 265358"/>
                <a:gd name="connsiteX2" fmla="*/ 19998 w 139268"/>
                <a:gd name="connsiteY2" fmla="*/ 165697 h 265358"/>
                <a:gd name="connsiteX3" fmla="*/ 120 w 139268"/>
                <a:gd name="connsiteY3" fmla="*/ 265088 h 265358"/>
                <a:gd name="connsiteX4" fmla="*/ 13372 w 139268"/>
                <a:gd name="connsiteY4" fmla="*/ 192201 h 265358"/>
                <a:gd name="connsiteX5" fmla="*/ 46502 w 139268"/>
                <a:gd name="connsiteY5" fmla="*/ 106062 h 265358"/>
                <a:gd name="connsiteX6" fmla="*/ 139268 w 139268"/>
                <a:gd name="connsiteY6" fmla="*/ 44 h 265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268" h="265358">
                  <a:moveTo>
                    <a:pt x="139268" y="44"/>
                  </a:moveTo>
                  <a:cubicBezTo>
                    <a:pt x="139268" y="2253"/>
                    <a:pt x="46502" y="119314"/>
                    <a:pt x="46502" y="119314"/>
                  </a:cubicBezTo>
                  <a:cubicBezTo>
                    <a:pt x="26624" y="146923"/>
                    <a:pt x="27728" y="141401"/>
                    <a:pt x="19998" y="165697"/>
                  </a:cubicBezTo>
                  <a:cubicBezTo>
                    <a:pt x="12268" y="189993"/>
                    <a:pt x="1224" y="260671"/>
                    <a:pt x="120" y="265088"/>
                  </a:cubicBezTo>
                  <a:cubicBezTo>
                    <a:pt x="-984" y="269505"/>
                    <a:pt x="5642" y="218705"/>
                    <a:pt x="13372" y="192201"/>
                  </a:cubicBezTo>
                  <a:cubicBezTo>
                    <a:pt x="21102" y="165697"/>
                    <a:pt x="27728" y="133671"/>
                    <a:pt x="46502" y="106062"/>
                  </a:cubicBezTo>
                  <a:cubicBezTo>
                    <a:pt x="65276" y="78453"/>
                    <a:pt x="139268" y="-2165"/>
                    <a:pt x="139268" y="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4" name="フリーフォーム 1093">
              <a:extLst>
                <a:ext uri="{FF2B5EF4-FFF2-40B4-BE49-F238E27FC236}">
                  <a16:creationId xmlns:a16="http://schemas.microsoft.com/office/drawing/2014/main" id="{743B2160-A519-3BDF-FE1D-FB1F5FDBFE29}"/>
                </a:ext>
              </a:extLst>
            </p:cNvPr>
            <p:cNvSpPr/>
            <p:nvPr/>
          </p:nvSpPr>
          <p:spPr>
            <a:xfrm>
              <a:off x="3770153" y="6208620"/>
              <a:ext cx="135116" cy="132564"/>
            </a:xfrm>
            <a:custGeom>
              <a:avLst/>
              <a:gdLst>
                <a:gd name="connsiteX0" fmla="*/ 90 w 135116"/>
                <a:gd name="connsiteY0" fmla="*/ 23 h 132564"/>
                <a:gd name="connsiteX1" fmla="*/ 106108 w 135116"/>
                <a:gd name="connsiteY1" fmla="*/ 59658 h 132564"/>
                <a:gd name="connsiteX2" fmla="*/ 125986 w 135116"/>
                <a:gd name="connsiteY2" fmla="*/ 132545 h 132564"/>
                <a:gd name="connsiteX3" fmla="*/ 125986 w 135116"/>
                <a:gd name="connsiteY3" fmla="*/ 66284 h 132564"/>
                <a:gd name="connsiteX4" fmla="*/ 90 w 135116"/>
                <a:gd name="connsiteY4" fmla="*/ 23 h 132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116" h="132564">
                  <a:moveTo>
                    <a:pt x="90" y="23"/>
                  </a:moveTo>
                  <a:cubicBezTo>
                    <a:pt x="-3223" y="-1081"/>
                    <a:pt x="85125" y="37571"/>
                    <a:pt x="106108" y="59658"/>
                  </a:cubicBezTo>
                  <a:cubicBezTo>
                    <a:pt x="127091" y="81745"/>
                    <a:pt x="122673" y="131441"/>
                    <a:pt x="125986" y="132545"/>
                  </a:cubicBezTo>
                  <a:cubicBezTo>
                    <a:pt x="129299" y="133649"/>
                    <a:pt x="144760" y="87267"/>
                    <a:pt x="125986" y="66284"/>
                  </a:cubicBezTo>
                  <a:cubicBezTo>
                    <a:pt x="107212" y="45302"/>
                    <a:pt x="3403" y="1127"/>
                    <a:pt x="90" y="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5" name="フリーフォーム 1094">
              <a:extLst>
                <a:ext uri="{FF2B5EF4-FFF2-40B4-BE49-F238E27FC236}">
                  <a16:creationId xmlns:a16="http://schemas.microsoft.com/office/drawing/2014/main" id="{B6CCDA56-462F-0B50-D7B0-36831C938022}"/>
                </a:ext>
              </a:extLst>
            </p:cNvPr>
            <p:cNvSpPr/>
            <p:nvPr/>
          </p:nvSpPr>
          <p:spPr>
            <a:xfrm>
              <a:off x="4883209" y="6135708"/>
              <a:ext cx="199254" cy="139208"/>
            </a:xfrm>
            <a:custGeom>
              <a:avLst/>
              <a:gdLst>
                <a:gd name="connsiteX0" fmla="*/ 217 w 199254"/>
                <a:gd name="connsiteY0" fmla="*/ 139196 h 139208"/>
                <a:gd name="connsiteX1" fmla="*/ 92982 w 199254"/>
                <a:gd name="connsiteY1" fmla="*/ 39805 h 139208"/>
                <a:gd name="connsiteX2" fmla="*/ 199000 w 199254"/>
                <a:gd name="connsiteY2" fmla="*/ 49 h 139208"/>
                <a:gd name="connsiteX3" fmla="*/ 119487 w 199254"/>
                <a:gd name="connsiteY3" fmla="*/ 46431 h 139208"/>
                <a:gd name="connsiteX4" fmla="*/ 217 w 199254"/>
                <a:gd name="connsiteY4" fmla="*/ 139196 h 139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9254" h="139208">
                  <a:moveTo>
                    <a:pt x="217" y="139196"/>
                  </a:moveTo>
                  <a:cubicBezTo>
                    <a:pt x="-4200" y="138092"/>
                    <a:pt x="59852" y="62996"/>
                    <a:pt x="92982" y="39805"/>
                  </a:cubicBezTo>
                  <a:cubicBezTo>
                    <a:pt x="126112" y="16614"/>
                    <a:pt x="194583" y="-1055"/>
                    <a:pt x="199000" y="49"/>
                  </a:cubicBezTo>
                  <a:cubicBezTo>
                    <a:pt x="203417" y="1153"/>
                    <a:pt x="149304" y="25449"/>
                    <a:pt x="119487" y="46431"/>
                  </a:cubicBezTo>
                  <a:cubicBezTo>
                    <a:pt x="89670" y="67413"/>
                    <a:pt x="4634" y="140300"/>
                    <a:pt x="217" y="1391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6" name="フリーフォーム 1095">
              <a:extLst>
                <a:ext uri="{FF2B5EF4-FFF2-40B4-BE49-F238E27FC236}">
                  <a16:creationId xmlns:a16="http://schemas.microsoft.com/office/drawing/2014/main" id="{FF5BBA95-A2C3-F2D9-02E6-97833F14A234}"/>
                </a:ext>
              </a:extLst>
            </p:cNvPr>
            <p:cNvSpPr/>
            <p:nvPr/>
          </p:nvSpPr>
          <p:spPr>
            <a:xfrm>
              <a:off x="4578446" y="5643723"/>
              <a:ext cx="27078" cy="445798"/>
            </a:xfrm>
            <a:custGeom>
              <a:avLst/>
              <a:gdLst>
                <a:gd name="connsiteX0" fmla="*/ 20058 w 27078"/>
                <a:gd name="connsiteY0" fmla="*/ 1703 h 445798"/>
                <a:gd name="connsiteX1" fmla="*/ 6806 w 27078"/>
                <a:gd name="connsiteY1" fmla="*/ 154103 h 445798"/>
                <a:gd name="connsiteX2" fmla="*/ 26684 w 27078"/>
                <a:gd name="connsiteY2" fmla="*/ 366138 h 445798"/>
                <a:gd name="connsiteX3" fmla="*/ 20058 w 27078"/>
                <a:gd name="connsiteY3" fmla="*/ 286625 h 445798"/>
                <a:gd name="connsiteX4" fmla="*/ 20058 w 27078"/>
                <a:gd name="connsiteY4" fmla="*/ 445651 h 445798"/>
                <a:gd name="connsiteX5" fmla="*/ 180 w 27078"/>
                <a:gd name="connsiteY5" fmla="*/ 253494 h 445798"/>
                <a:gd name="connsiteX6" fmla="*/ 20058 w 27078"/>
                <a:gd name="connsiteY6" fmla="*/ 1703 h 445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078" h="445798">
                  <a:moveTo>
                    <a:pt x="20058" y="1703"/>
                  </a:moveTo>
                  <a:cubicBezTo>
                    <a:pt x="21162" y="-14862"/>
                    <a:pt x="5702" y="93364"/>
                    <a:pt x="6806" y="154103"/>
                  </a:cubicBezTo>
                  <a:cubicBezTo>
                    <a:pt x="7910" y="214842"/>
                    <a:pt x="24475" y="344051"/>
                    <a:pt x="26684" y="366138"/>
                  </a:cubicBezTo>
                  <a:cubicBezTo>
                    <a:pt x="28893" y="388225"/>
                    <a:pt x="21162" y="273373"/>
                    <a:pt x="20058" y="286625"/>
                  </a:cubicBezTo>
                  <a:cubicBezTo>
                    <a:pt x="18954" y="299877"/>
                    <a:pt x="23371" y="451173"/>
                    <a:pt x="20058" y="445651"/>
                  </a:cubicBezTo>
                  <a:cubicBezTo>
                    <a:pt x="16745" y="440129"/>
                    <a:pt x="-2029" y="323068"/>
                    <a:pt x="180" y="253494"/>
                  </a:cubicBezTo>
                  <a:cubicBezTo>
                    <a:pt x="2389" y="183920"/>
                    <a:pt x="18954" y="18268"/>
                    <a:pt x="20058" y="17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7" name="フリーフォーム 1096">
              <a:extLst>
                <a:ext uri="{FF2B5EF4-FFF2-40B4-BE49-F238E27FC236}">
                  <a16:creationId xmlns:a16="http://schemas.microsoft.com/office/drawing/2014/main" id="{F0CA1117-D947-6D43-F7BC-905FEB08C78E}"/>
                </a:ext>
              </a:extLst>
            </p:cNvPr>
            <p:cNvSpPr/>
            <p:nvPr/>
          </p:nvSpPr>
          <p:spPr>
            <a:xfrm>
              <a:off x="4724400" y="3736664"/>
              <a:ext cx="598688" cy="1796119"/>
            </a:xfrm>
            <a:custGeom>
              <a:avLst/>
              <a:gdLst>
                <a:gd name="connsiteX0" fmla="*/ 291548 w 598688"/>
                <a:gd name="connsiteY0" fmla="*/ 449 h 1796119"/>
                <a:gd name="connsiteX1" fmla="*/ 556591 w 598688"/>
                <a:gd name="connsiteY1" fmla="*/ 762449 h 1796119"/>
                <a:gd name="connsiteX2" fmla="*/ 470452 w 598688"/>
                <a:gd name="connsiteY2" fmla="*/ 1040745 h 1796119"/>
                <a:gd name="connsiteX3" fmla="*/ 596348 w 598688"/>
                <a:gd name="connsiteY3" fmla="*/ 928101 h 1796119"/>
                <a:gd name="connsiteX4" fmla="*/ 337930 w 598688"/>
                <a:gd name="connsiteY4" fmla="*/ 1358797 h 1796119"/>
                <a:gd name="connsiteX5" fmla="*/ 0 w 598688"/>
                <a:gd name="connsiteY5" fmla="*/ 1796119 h 1796119"/>
                <a:gd name="connsiteX6" fmla="*/ 516835 w 598688"/>
                <a:gd name="connsiteY6" fmla="*/ 1126884 h 1796119"/>
                <a:gd name="connsiteX7" fmla="*/ 516835 w 598688"/>
                <a:gd name="connsiteY7" fmla="*/ 881719 h 1796119"/>
                <a:gd name="connsiteX8" fmla="*/ 530087 w 598688"/>
                <a:gd name="connsiteY8" fmla="*/ 550414 h 1796119"/>
                <a:gd name="connsiteX9" fmla="*/ 536713 w 598688"/>
                <a:gd name="connsiteY9" fmla="*/ 649806 h 1796119"/>
                <a:gd name="connsiteX10" fmla="*/ 291548 w 598688"/>
                <a:gd name="connsiteY10" fmla="*/ 449 h 1796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98688" h="1796119">
                  <a:moveTo>
                    <a:pt x="291548" y="449"/>
                  </a:moveTo>
                  <a:cubicBezTo>
                    <a:pt x="294861" y="19223"/>
                    <a:pt x="526774" y="589066"/>
                    <a:pt x="556591" y="762449"/>
                  </a:cubicBezTo>
                  <a:cubicBezTo>
                    <a:pt x="586408" y="935832"/>
                    <a:pt x="463826" y="1013136"/>
                    <a:pt x="470452" y="1040745"/>
                  </a:cubicBezTo>
                  <a:cubicBezTo>
                    <a:pt x="477078" y="1068354"/>
                    <a:pt x="618435" y="875092"/>
                    <a:pt x="596348" y="928101"/>
                  </a:cubicBezTo>
                  <a:cubicBezTo>
                    <a:pt x="574261" y="981110"/>
                    <a:pt x="437321" y="1214127"/>
                    <a:pt x="337930" y="1358797"/>
                  </a:cubicBezTo>
                  <a:cubicBezTo>
                    <a:pt x="238539" y="1503467"/>
                    <a:pt x="0" y="1796119"/>
                    <a:pt x="0" y="1796119"/>
                  </a:cubicBezTo>
                  <a:cubicBezTo>
                    <a:pt x="29817" y="1757467"/>
                    <a:pt x="430696" y="1279284"/>
                    <a:pt x="516835" y="1126884"/>
                  </a:cubicBezTo>
                  <a:cubicBezTo>
                    <a:pt x="602974" y="974484"/>
                    <a:pt x="514626" y="977797"/>
                    <a:pt x="516835" y="881719"/>
                  </a:cubicBezTo>
                  <a:cubicBezTo>
                    <a:pt x="519044" y="785641"/>
                    <a:pt x="526774" y="589066"/>
                    <a:pt x="530087" y="550414"/>
                  </a:cubicBezTo>
                  <a:cubicBezTo>
                    <a:pt x="533400" y="511762"/>
                    <a:pt x="568739" y="742571"/>
                    <a:pt x="536713" y="649806"/>
                  </a:cubicBezTo>
                  <a:cubicBezTo>
                    <a:pt x="504687" y="557041"/>
                    <a:pt x="288235" y="-18325"/>
                    <a:pt x="291548" y="4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8" name="フリーフォーム 1097">
              <a:extLst>
                <a:ext uri="{FF2B5EF4-FFF2-40B4-BE49-F238E27FC236}">
                  <a16:creationId xmlns:a16="http://schemas.microsoft.com/office/drawing/2014/main" id="{3BF47AC2-088A-9217-4C1C-305C28D5397E}"/>
                </a:ext>
              </a:extLst>
            </p:cNvPr>
            <p:cNvSpPr/>
            <p:nvPr/>
          </p:nvSpPr>
          <p:spPr>
            <a:xfrm>
              <a:off x="3875423" y="3587246"/>
              <a:ext cx="1021374" cy="1919233"/>
            </a:xfrm>
            <a:custGeom>
              <a:avLst/>
              <a:gdLst>
                <a:gd name="connsiteX0" fmla="*/ 838 w 1021374"/>
                <a:gd name="connsiteY0" fmla="*/ 1919032 h 1919233"/>
                <a:gd name="connsiteX1" fmla="*/ 729707 w 1021374"/>
                <a:gd name="connsiteY1" fmla="*/ 1468458 h 1919233"/>
                <a:gd name="connsiteX2" fmla="*/ 948368 w 1021374"/>
                <a:gd name="connsiteY2" fmla="*/ 1223293 h 1919233"/>
                <a:gd name="connsiteX3" fmla="*/ 988125 w 1021374"/>
                <a:gd name="connsiteY3" fmla="*/ 911867 h 1919233"/>
                <a:gd name="connsiteX4" fmla="*/ 868855 w 1021374"/>
                <a:gd name="connsiteY4" fmla="*/ 395032 h 1919233"/>
                <a:gd name="connsiteX5" fmla="*/ 1008003 w 1021374"/>
                <a:gd name="connsiteY5" fmla="*/ 620319 h 1919233"/>
                <a:gd name="connsiteX6" fmla="*/ 829099 w 1021374"/>
                <a:gd name="connsiteY6" fmla="*/ 4093 h 1919233"/>
                <a:gd name="connsiteX7" fmla="*/ 1001377 w 1021374"/>
                <a:gd name="connsiteY7" fmla="*/ 978128 h 1919233"/>
                <a:gd name="connsiteX8" fmla="*/ 935116 w 1021374"/>
                <a:gd name="connsiteY8" fmla="*/ 1229919 h 1919233"/>
                <a:gd name="connsiteX9" fmla="*/ 265881 w 1021374"/>
                <a:gd name="connsiteY9" fmla="*/ 1673867 h 1919233"/>
                <a:gd name="connsiteX10" fmla="*/ 577307 w 1021374"/>
                <a:gd name="connsiteY10" fmla="*/ 1528093 h 1919233"/>
                <a:gd name="connsiteX11" fmla="*/ 838 w 1021374"/>
                <a:gd name="connsiteY11" fmla="*/ 1919032 h 1919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21374" h="1919233">
                  <a:moveTo>
                    <a:pt x="838" y="1919032"/>
                  </a:moveTo>
                  <a:cubicBezTo>
                    <a:pt x="26238" y="1909093"/>
                    <a:pt x="571785" y="1584414"/>
                    <a:pt x="729707" y="1468458"/>
                  </a:cubicBezTo>
                  <a:cubicBezTo>
                    <a:pt x="887629" y="1352501"/>
                    <a:pt x="905298" y="1316058"/>
                    <a:pt x="948368" y="1223293"/>
                  </a:cubicBezTo>
                  <a:cubicBezTo>
                    <a:pt x="991438" y="1130528"/>
                    <a:pt x="1001377" y="1049910"/>
                    <a:pt x="988125" y="911867"/>
                  </a:cubicBezTo>
                  <a:cubicBezTo>
                    <a:pt x="974873" y="773824"/>
                    <a:pt x="865542" y="443623"/>
                    <a:pt x="868855" y="395032"/>
                  </a:cubicBezTo>
                  <a:cubicBezTo>
                    <a:pt x="872168" y="346441"/>
                    <a:pt x="1014629" y="685475"/>
                    <a:pt x="1008003" y="620319"/>
                  </a:cubicBezTo>
                  <a:cubicBezTo>
                    <a:pt x="1001377" y="555163"/>
                    <a:pt x="830203" y="-55542"/>
                    <a:pt x="829099" y="4093"/>
                  </a:cubicBezTo>
                  <a:cubicBezTo>
                    <a:pt x="827995" y="63728"/>
                    <a:pt x="983708" y="773824"/>
                    <a:pt x="1001377" y="978128"/>
                  </a:cubicBezTo>
                  <a:cubicBezTo>
                    <a:pt x="1019046" y="1182432"/>
                    <a:pt x="1057699" y="1113963"/>
                    <a:pt x="935116" y="1229919"/>
                  </a:cubicBezTo>
                  <a:cubicBezTo>
                    <a:pt x="812533" y="1345875"/>
                    <a:pt x="325516" y="1624171"/>
                    <a:pt x="265881" y="1673867"/>
                  </a:cubicBezTo>
                  <a:cubicBezTo>
                    <a:pt x="206246" y="1723563"/>
                    <a:pt x="619272" y="1487232"/>
                    <a:pt x="577307" y="1528093"/>
                  </a:cubicBezTo>
                  <a:cubicBezTo>
                    <a:pt x="535342" y="1568954"/>
                    <a:pt x="-24562" y="1928971"/>
                    <a:pt x="838" y="19190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9" name="フリーフォーム 1098">
              <a:extLst>
                <a:ext uri="{FF2B5EF4-FFF2-40B4-BE49-F238E27FC236}">
                  <a16:creationId xmlns:a16="http://schemas.microsoft.com/office/drawing/2014/main" id="{FFE0B0FB-183F-DAC3-2530-C8B23CB357DB}"/>
                </a:ext>
              </a:extLst>
            </p:cNvPr>
            <p:cNvSpPr/>
            <p:nvPr/>
          </p:nvSpPr>
          <p:spPr>
            <a:xfrm>
              <a:off x="2931656" y="3385017"/>
              <a:ext cx="1740662" cy="2221087"/>
            </a:xfrm>
            <a:custGeom>
              <a:avLst/>
              <a:gdLst>
                <a:gd name="connsiteX0" fmla="*/ 1739735 w 1740662"/>
                <a:gd name="connsiteY0" fmla="*/ 913 h 2221087"/>
                <a:gd name="connsiteX1" fmla="*/ 1090379 w 1740662"/>
                <a:gd name="connsiteY1" fmla="*/ 749661 h 2221087"/>
                <a:gd name="connsiteX2" fmla="*/ 1262657 w 1740662"/>
                <a:gd name="connsiteY2" fmla="*/ 1239992 h 2221087"/>
                <a:gd name="connsiteX3" fmla="*/ 964483 w 1740662"/>
                <a:gd name="connsiteY3" fmla="*/ 1664061 h 2221087"/>
                <a:gd name="connsiteX4" fmla="*/ 1070501 w 1740662"/>
                <a:gd name="connsiteY4" fmla="*/ 1723696 h 2221087"/>
                <a:gd name="connsiteX5" fmla="*/ 487405 w 1740662"/>
                <a:gd name="connsiteY5" fmla="*/ 1988740 h 2221087"/>
                <a:gd name="connsiteX6" fmla="*/ 878344 w 1740662"/>
                <a:gd name="connsiteY6" fmla="*/ 1975487 h 2221087"/>
                <a:gd name="connsiteX7" fmla="*/ 533787 w 1740662"/>
                <a:gd name="connsiteY7" fmla="*/ 2074879 h 2221087"/>
                <a:gd name="connsiteX8" fmla="*/ 3701 w 1740662"/>
                <a:gd name="connsiteY8" fmla="*/ 2220653 h 2221087"/>
                <a:gd name="connsiteX9" fmla="*/ 341631 w 1740662"/>
                <a:gd name="connsiteY9" fmla="*/ 2114635 h 2221087"/>
                <a:gd name="connsiteX10" fmla="*/ 1136761 w 1740662"/>
                <a:gd name="connsiteY10" fmla="*/ 1968861 h 2221087"/>
                <a:gd name="connsiteX11" fmla="*/ 593422 w 1740662"/>
                <a:gd name="connsiteY11" fmla="*/ 1995366 h 2221087"/>
                <a:gd name="connsiteX12" fmla="*/ 1057248 w 1740662"/>
                <a:gd name="connsiteY12" fmla="*/ 1770079 h 2221087"/>
                <a:gd name="connsiteX13" fmla="*/ 1010866 w 1740662"/>
                <a:gd name="connsiteY13" fmla="*/ 1604426 h 2221087"/>
                <a:gd name="connsiteX14" fmla="*/ 1309040 w 1740662"/>
                <a:gd name="connsiteY14" fmla="*/ 1273122 h 2221087"/>
                <a:gd name="connsiteX15" fmla="*/ 1103631 w 1740662"/>
                <a:gd name="connsiteY15" fmla="*/ 1080966 h 2221087"/>
                <a:gd name="connsiteX16" fmla="*/ 911474 w 1740662"/>
                <a:gd name="connsiteY16" fmla="*/ 1107470 h 2221087"/>
                <a:gd name="connsiteX17" fmla="*/ 1203022 w 1740662"/>
                <a:gd name="connsiteY17" fmla="*/ 743035 h 2221087"/>
                <a:gd name="connsiteX18" fmla="*/ 964483 w 1740662"/>
                <a:gd name="connsiteY18" fmla="*/ 829174 h 2221087"/>
                <a:gd name="connsiteX19" fmla="*/ 1348796 w 1740662"/>
                <a:gd name="connsiteY19" fmla="*/ 365348 h 2221087"/>
                <a:gd name="connsiteX20" fmla="*/ 924727 w 1740662"/>
                <a:gd name="connsiteY20" fmla="*/ 590635 h 2221087"/>
                <a:gd name="connsiteX21" fmla="*/ 1739735 w 1740662"/>
                <a:gd name="connsiteY21" fmla="*/ 913 h 2221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740662" h="2221087">
                  <a:moveTo>
                    <a:pt x="1739735" y="913"/>
                  </a:moveTo>
                  <a:cubicBezTo>
                    <a:pt x="1767344" y="27417"/>
                    <a:pt x="1169892" y="543148"/>
                    <a:pt x="1090379" y="749661"/>
                  </a:cubicBezTo>
                  <a:cubicBezTo>
                    <a:pt x="1010866" y="956174"/>
                    <a:pt x="1283640" y="1087592"/>
                    <a:pt x="1262657" y="1239992"/>
                  </a:cubicBezTo>
                  <a:cubicBezTo>
                    <a:pt x="1241674" y="1392392"/>
                    <a:pt x="996509" y="1583444"/>
                    <a:pt x="964483" y="1664061"/>
                  </a:cubicBezTo>
                  <a:cubicBezTo>
                    <a:pt x="932457" y="1744678"/>
                    <a:pt x="1150014" y="1669583"/>
                    <a:pt x="1070501" y="1723696"/>
                  </a:cubicBezTo>
                  <a:cubicBezTo>
                    <a:pt x="990988" y="1777809"/>
                    <a:pt x="519431" y="1946775"/>
                    <a:pt x="487405" y="1988740"/>
                  </a:cubicBezTo>
                  <a:cubicBezTo>
                    <a:pt x="455379" y="2030705"/>
                    <a:pt x="870614" y="1961131"/>
                    <a:pt x="878344" y="1975487"/>
                  </a:cubicBezTo>
                  <a:cubicBezTo>
                    <a:pt x="886074" y="1989843"/>
                    <a:pt x="533787" y="2074879"/>
                    <a:pt x="533787" y="2074879"/>
                  </a:cubicBezTo>
                  <a:lnTo>
                    <a:pt x="3701" y="2220653"/>
                  </a:lnTo>
                  <a:cubicBezTo>
                    <a:pt x="-28325" y="2227279"/>
                    <a:pt x="152788" y="2156600"/>
                    <a:pt x="341631" y="2114635"/>
                  </a:cubicBezTo>
                  <a:cubicBezTo>
                    <a:pt x="530474" y="2072670"/>
                    <a:pt x="1094796" y="1988739"/>
                    <a:pt x="1136761" y="1968861"/>
                  </a:cubicBezTo>
                  <a:cubicBezTo>
                    <a:pt x="1178726" y="1948983"/>
                    <a:pt x="606674" y="2028496"/>
                    <a:pt x="593422" y="1995366"/>
                  </a:cubicBezTo>
                  <a:cubicBezTo>
                    <a:pt x="580170" y="1962236"/>
                    <a:pt x="987674" y="1835236"/>
                    <a:pt x="1057248" y="1770079"/>
                  </a:cubicBezTo>
                  <a:cubicBezTo>
                    <a:pt x="1126822" y="1704922"/>
                    <a:pt x="968901" y="1687252"/>
                    <a:pt x="1010866" y="1604426"/>
                  </a:cubicBezTo>
                  <a:cubicBezTo>
                    <a:pt x="1052831" y="1521600"/>
                    <a:pt x="1293579" y="1360365"/>
                    <a:pt x="1309040" y="1273122"/>
                  </a:cubicBezTo>
                  <a:cubicBezTo>
                    <a:pt x="1324501" y="1185879"/>
                    <a:pt x="1169892" y="1108575"/>
                    <a:pt x="1103631" y="1080966"/>
                  </a:cubicBezTo>
                  <a:cubicBezTo>
                    <a:pt x="1037370" y="1053357"/>
                    <a:pt x="894909" y="1163792"/>
                    <a:pt x="911474" y="1107470"/>
                  </a:cubicBezTo>
                  <a:cubicBezTo>
                    <a:pt x="928039" y="1051148"/>
                    <a:pt x="1194187" y="789418"/>
                    <a:pt x="1203022" y="743035"/>
                  </a:cubicBezTo>
                  <a:cubicBezTo>
                    <a:pt x="1211857" y="696652"/>
                    <a:pt x="940187" y="892122"/>
                    <a:pt x="964483" y="829174"/>
                  </a:cubicBezTo>
                  <a:cubicBezTo>
                    <a:pt x="988779" y="766226"/>
                    <a:pt x="1355422" y="405104"/>
                    <a:pt x="1348796" y="365348"/>
                  </a:cubicBezTo>
                  <a:cubicBezTo>
                    <a:pt x="1342170" y="325592"/>
                    <a:pt x="858466" y="648061"/>
                    <a:pt x="924727" y="590635"/>
                  </a:cubicBezTo>
                  <a:cubicBezTo>
                    <a:pt x="990988" y="533209"/>
                    <a:pt x="1712126" y="-25591"/>
                    <a:pt x="1739735" y="9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0" name="フリーフォーム 1099">
              <a:extLst>
                <a:ext uri="{FF2B5EF4-FFF2-40B4-BE49-F238E27FC236}">
                  <a16:creationId xmlns:a16="http://schemas.microsoft.com/office/drawing/2014/main" id="{86AE4E99-7DBF-799A-832D-9637D8DED925}"/>
                </a:ext>
              </a:extLst>
            </p:cNvPr>
            <p:cNvSpPr/>
            <p:nvPr/>
          </p:nvSpPr>
          <p:spPr>
            <a:xfrm>
              <a:off x="2800200" y="5161708"/>
              <a:ext cx="241677" cy="1373212"/>
            </a:xfrm>
            <a:custGeom>
              <a:avLst/>
              <a:gdLst>
                <a:gd name="connsiteX0" fmla="*/ 188165 w 241677"/>
                <a:gd name="connsiteY0" fmla="*/ 14 h 1373212"/>
                <a:gd name="connsiteX1" fmla="*/ 68896 w 241677"/>
                <a:gd name="connsiteY1" fmla="*/ 397579 h 1373212"/>
                <a:gd name="connsiteX2" fmla="*/ 82148 w 241677"/>
                <a:gd name="connsiteY2" fmla="*/ 695753 h 1373212"/>
                <a:gd name="connsiteX3" fmla="*/ 42391 w 241677"/>
                <a:gd name="connsiteY3" fmla="*/ 596362 h 1373212"/>
                <a:gd name="connsiteX4" fmla="*/ 221296 w 241677"/>
                <a:gd name="connsiteY4" fmla="*/ 1325231 h 1373212"/>
                <a:gd name="connsiteX5" fmla="*/ 214670 w 241677"/>
                <a:gd name="connsiteY5" fmla="*/ 1245718 h 1373212"/>
                <a:gd name="connsiteX6" fmla="*/ 15887 w 241677"/>
                <a:gd name="connsiteY6" fmla="*/ 775266 h 1373212"/>
                <a:gd name="connsiteX7" fmla="*/ 35765 w 241677"/>
                <a:gd name="connsiteY7" fmla="*/ 808396 h 1373212"/>
                <a:gd name="connsiteX8" fmla="*/ 9261 w 241677"/>
                <a:gd name="connsiteY8" fmla="*/ 384327 h 1373212"/>
                <a:gd name="connsiteX9" fmla="*/ 188165 w 241677"/>
                <a:gd name="connsiteY9" fmla="*/ 14 h 1373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1677" h="1373212">
                  <a:moveTo>
                    <a:pt x="188165" y="14"/>
                  </a:moveTo>
                  <a:cubicBezTo>
                    <a:pt x="198104" y="2223"/>
                    <a:pt x="86566" y="281622"/>
                    <a:pt x="68896" y="397579"/>
                  </a:cubicBezTo>
                  <a:cubicBezTo>
                    <a:pt x="51226" y="513536"/>
                    <a:pt x="86565" y="662623"/>
                    <a:pt x="82148" y="695753"/>
                  </a:cubicBezTo>
                  <a:cubicBezTo>
                    <a:pt x="77731" y="728883"/>
                    <a:pt x="19200" y="491449"/>
                    <a:pt x="42391" y="596362"/>
                  </a:cubicBezTo>
                  <a:cubicBezTo>
                    <a:pt x="65582" y="701275"/>
                    <a:pt x="192583" y="1217005"/>
                    <a:pt x="221296" y="1325231"/>
                  </a:cubicBezTo>
                  <a:cubicBezTo>
                    <a:pt x="250009" y="1433457"/>
                    <a:pt x="248905" y="1337379"/>
                    <a:pt x="214670" y="1245718"/>
                  </a:cubicBezTo>
                  <a:cubicBezTo>
                    <a:pt x="180435" y="1154057"/>
                    <a:pt x="45704" y="848153"/>
                    <a:pt x="15887" y="775266"/>
                  </a:cubicBezTo>
                  <a:cubicBezTo>
                    <a:pt x="-13931" y="702379"/>
                    <a:pt x="36869" y="873552"/>
                    <a:pt x="35765" y="808396"/>
                  </a:cubicBezTo>
                  <a:cubicBezTo>
                    <a:pt x="34661" y="743240"/>
                    <a:pt x="-21661" y="521266"/>
                    <a:pt x="9261" y="384327"/>
                  </a:cubicBezTo>
                  <a:cubicBezTo>
                    <a:pt x="40183" y="247388"/>
                    <a:pt x="178226" y="-2195"/>
                    <a:pt x="188165" y="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1" name="フリーフォーム 1100">
              <a:extLst>
                <a:ext uri="{FF2B5EF4-FFF2-40B4-BE49-F238E27FC236}">
                  <a16:creationId xmlns:a16="http://schemas.microsoft.com/office/drawing/2014/main" id="{A4CF8B40-F7F1-F0E3-474F-83313888A1D2}"/>
                </a:ext>
              </a:extLst>
            </p:cNvPr>
            <p:cNvSpPr/>
            <p:nvPr/>
          </p:nvSpPr>
          <p:spPr>
            <a:xfrm>
              <a:off x="2375822" y="5434949"/>
              <a:ext cx="623839" cy="989856"/>
            </a:xfrm>
            <a:custGeom>
              <a:avLst/>
              <a:gdLst>
                <a:gd name="connsiteX0" fmla="*/ 2943 w 623839"/>
                <a:gd name="connsiteY0" fmla="*/ 5068 h 989856"/>
                <a:gd name="connsiteX1" fmla="*/ 466769 w 623839"/>
                <a:gd name="connsiteY1" fmla="*/ 389381 h 989856"/>
                <a:gd name="connsiteX2" fmla="*/ 307743 w 623839"/>
                <a:gd name="connsiteY2" fmla="*/ 236981 h 989856"/>
                <a:gd name="connsiteX3" fmla="*/ 440265 w 623839"/>
                <a:gd name="connsiteY3" fmla="*/ 634547 h 989856"/>
                <a:gd name="connsiteX4" fmla="*/ 619169 w 623839"/>
                <a:gd name="connsiteY4" fmla="*/ 985729 h 989856"/>
                <a:gd name="connsiteX5" fmla="*/ 546282 w 623839"/>
                <a:gd name="connsiteY5" fmla="*/ 786947 h 989856"/>
                <a:gd name="connsiteX6" fmla="*/ 281239 w 623839"/>
                <a:gd name="connsiteY6" fmla="*/ 210477 h 989856"/>
                <a:gd name="connsiteX7" fmla="*/ 2943 w 623839"/>
                <a:gd name="connsiteY7" fmla="*/ 5068 h 989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3839" h="989856">
                  <a:moveTo>
                    <a:pt x="2943" y="5068"/>
                  </a:moveTo>
                  <a:cubicBezTo>
                    <a:pt x="33865" y="34885"/>
                    <a:pt x="415969" y="350729"/>
                    <a:pt x="466769" y="389381"/>
                  </a:cubicBezTo>
                  <a:cubicBezTo>
                    <a:pt x="517569" y="428033"/>
                    <a:pt x="312160" y="196120"/>
                    <a:pt x="307743" y="236981"/>
                  </a:cubicBezTo>
                  <a:cubicBezTo>
                    <a:pt x="303326" y="277842"/>
                    <a:pt x="388361" y="509756"/>
                    <a:pt x="440265" y="634547"/>
                  </a:cubicBezTo>
                  <a:cubicBezTo>
                    <a:pt x="492169" y="759338"/>
                    <a:pt x="601500" y="960329"/>
                    <a:pt x="619169" y="985729"/>
                  </a:cubicBezTo>
                  <a:cubicBezTo>
                    <a:pt x="636838" y="1011129"/>
                    <a:pt x="602604" y="916156"/>
                    <a:pt x="546282" y="786947"/>
                  </a:cubicBezTo>
                  <a:cubicBezTo>
                    <a:pt x="489960" y="657738"/>
                    <a:pt x="369587" y="339686"/>
                    <a:pt x="281239" y="210477"/>
                  </a:cubicBezTo>
                  <a:cubicBezTo>
                    <a:pt x="192891" y="81268"/>
                    <a:pt x="-27979" y="-24749"/>
                    <a:pt x="2943" y="50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2" name="フリーフォーム 1101">
              <a:extLst>
                <a:ext uri="{FF2B5EF4-FFF2-40B4-BE49-F238E27FC236}">
                  <a16:creationId xmlns:a16="http://schemas.microsoft.com/office/drawing/2014/main" id="{81279D71-7C03-E854-4C8D-B3DCCB956DAB}"/>
                </a:ext>
              </a:extLst>
            </p:cNvPr>
            <p:cNvSpPr/>
            <p:nvPr/>
          </p:nvSpPr>
          <p:spPr>
            <a:xfrm>
              <a:off x="3252446" y="3247091"/>
              <a:ext cx="1671702" cy="443773"/>
            </a:xfrm>
            <a:custGeom>
              <a:avLst/>
              <a:gdLst>
                <a:gd name="connsiteX0" fmla="*/ 1670737 w 1671702"/>
                <a:gd name="connsiteY0" fmla="*/ 6318 h 443773"/>
                <a:gd name="connsiteX1" fmla="*/ 623815 w 1671702"/>
                <a:gd name="connsiteY1" fmla="*/ 12944 h 443773"/>
                <a:gd name="connsiteX2" fmla="*/ 849102 w 1671702"/>
                <a:gd name="connsiteY2" fmla="*/ 138839 h 443773"/>
                <a:gd name="connsiteX3" fmla="*/ 963 w 1671702"/>
                <a:gd name="connsiteY3" fmla="*/ 443639 h 443773"/>
                <a:gd name="connsiteX4" fmla="*/ 1041258 w 1671702"/>
                <a:gd name="connsiteY4" fmla="*/ 99083 h 443773"/>
                <a:gd name="connsiteX5" fmla="*/ 411780 w 1671702"/>
                <a:gd name="connsiteY5" fmla="*/ 32822 h 443773"/>
                <a:gd name="connsiteX6" fmla="*/ 1670737 w 1671702"/>
                <a:gd name="connsiteY6" fmla="*/ 6318 h 443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1702" h="443773">
                  <a:moveTo>
                    <a:pt x="1670737" y="6318"/>
                  </a:moveTo>
                  <a:cubicBezTo>
                    <a:pt x="1706076" y="3005"/>
                    <a:pt x="760754" y="-9143"/>
                    <a:pt x="623815" y="12944"/>
                  </a:cubicBezTo>
                  <a:cubicBezTo>
                    <a:pt x="486876" y="35031"/>
                    <a:pt x="952911" y="67057"/>
                    <a:pt x="849102" y="138839"/>
                  </a:cubicBezTo>
                  <a:cubicBezTo>
                    <a:pt x="745293" y="210622"/>
                    <a:pt x="-31063" y="450265"/>
                    <a:pt x="963" y="443639"/>
                  </a:cubicBezTo>
                  <a:cubicBezTo>
                    <a:pt x="32989" y="437013"/>
                    <a:pt x="972789" y="167552"/>
                    <a:pt x="1041258" y="99083"/>
                  </a:cubicBezTo>
                  <a:cubicBezTo>
                    <a:pt x="1109727" y="30614"/>
                    <a:pt x="312389" y="43865"/>
                    <a:pt x="411780" y="32822"/>
                  </a:cubicBezTo>
                  <a:cubicBezTo>
                    <a:pt x="511171" y="21779"/>
                    <a:pt x="1635398" y="9631"/>
                    <a:pt x="1670737" y="63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3" name="フリーフォーム 1102">
              <a:extLst>
                <a:ext uri="{FF2B5EF4-FFF2-40B4-BE49-F238E27FC236}">
                  <a16:creationId xmlns:a16="http://schemas.microsoft.com/office/drawing/2014/main" id="{7C774BB8-44F6-D938-AA85-E8E6933BE142}"/>
                </a:ext>
              </a:extLst>
            </p:cNvPr>
            <p:cNvSpPr/>
            <p:nvPr/>
          </p:nvSpPr>
          <p:spPr>
            <a:xfrm>
              <a:off x="2492709" y="2794080"/>
              <a:ext cx="2027195" cy="642902"/>
            </a:xfrm>
            <a:custGeom>
              <a:avLst/>
              <a:gdLst>
                <a:gd name="connsiteX0" fmla="*/ 2026282 w 2027195"/>
                <a:gd name="connsiteY0" fmla="*/ 273798 h 642902"/>
                <a:gd name="connsiteX1" fmla="*/ 1098630 w 2027195"/>
                <a:gd name="connsiteY1" fmla="*/ 121398 h 642902"/>
                <a:gd name="connsiteX2" fmla="*/ 528787 w 2027195"/>
                <a:gd name="connsiteY2" fmla="*/ 48511 h 642902"/>
                <a:gd name="connsiteX3" fmla="*/ 734195 w 2027195"/>
                <a:gd name="connsiteY3" fmla="*/ 128024 h 642902"/>
                <a:gd name="connsiteX4" fmla="*/ 5326 w 2027195"/>
                <a:gd name="connsiteY4" fmla="*/ 638233 h 642902"/>
                <a:gd name="connsiteX5" fmla="*/ 442648 w 2027195"/>
                <a:gd name="connsiteY5" fmla="*/ 359937 h 642902"/>
                <a:gd name="connsiteX6" fmla="*/ 1151639 w 2027195"/>
                <a:gd name="connsiteY6" fmla="*/ 2129 h 642902"/>
                <a:gd name="connsiteX7" fmla="*/ 1595587 w 2027195"/>
                <a:gd name="connsiteY7" fmla="*/ 207537 h 642902"/>
                <a:gd name="connsiteX8" fmla="*/ 919726 w 2027195"/>
                <a:gd name="connsiteY8" fmla="*/ 128024 h 642902"/>
                <a:gd name="connsiteX9" fmla="*/ 2026282 w 2027195"/>
                <a:gd name="connsiteY9" fmla="*/ 273798 h 642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27195" h="642902">
                  <a:moveTo>
                    <a:pt x="2026282" y="273798"/>
                  </a:moveTo>
                  <a:cubicBezTo>
                    <a:pt x="2056099" y="272694"/>
                    <a:pt x="1348213" y="158946"/>
                    <a:pt x="1098630" y="121398"/>
                  </a:cubicBezTo>
                  <a:cubicBezTo>
                    <a:pt x="849047" y="83850"/>
                    <a:pt x="589526" y="47407"/>
                    <a:pt x="528787" y="48511"/>
                  </a:cubicBezTo>
                  <a:cubicBezTo>
                    <a:pt x="468048" y="49615"/>
                    <a:pt x="821438" y="29737"/>
                    <a:pt x="734195" y="128024"/>
                  </a:cubicBezTo>
                  <a:cubicBezTo>
                    <a:pt x="646951" y="226311"/>
                    <a:pt x="53917" y="599581"/>
                    <a:pt x="5326" y="638233"/>
                  </a:cubicBezTo>
                  <a:cubicBezTo>
                    <a:pt x="-43265" y="676885"/>
                    <a:pt x="251596" y="465954"/>
                    <a:pt x="442648" y="359937"/>
                  </a:cubicBezTo>
                  <a:cubicBezTo>
                    <a:pt x="633700" y="253920"/>
                    <a:pt x="959482" y="27529"/>
                    <a:pt x="1151639" y="2129"/>
                  </a:cubicBezTo>
                  <a:cubicBezTo>
                    <a:pt x="1343795" y="-23271"/>
                    <a:pt x="1634239" y="186555"/>
                    <a:pt x="1595587" y="207537"/>
                  </a:cubicBezTo>
                  <a:cubicBezTo>
                    <a:pt x="1556935" y="228519"/>
                    <a:pt x="849048" y="115876"/>
                    <a:pt x="919726" y="128024"/>
                  </a:cubicBezTo>
                  <a:cubicBezTo>
                    <a:pt x="990404" y="140172"/>
                    <a:pt x="1996465" y="274902"/>
                    <a:pt x="2026282" y="2737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4" name="フリーフォーム 1103">
              <a:extLst>
                <a:ext uri="{FF2B5EF4-FFF2-40B4-BE49-F238E27FC236}">
                  <a16:creationId xmlns:a16="http://schemas.microsoft.com/office/drawing/2014/main" id="{9A3AEE94-EA96-F8FA-3537-3430A9AE36DF}"/>
                </a:ext>
              </a:extLst>
            </p:cNvPr>
            <p:cNvSpPr/>
            <p:nvPr/>
          </p:nvSpPr>
          <p:spPr>
            <a:xfrm>
              <a:off x="2240291" y="3107635"/>
              <a:ext cx="1417309" cy="1040243"/>
            </a:xfrm>
            <a:custGeom>
              <a:avLst/>
              <a:gdLst>
                <a:gd name="connsiteX0" fmla="*/ 1417309 w 1417309"/>
                <a:gd name="connsiteY0" fmla="*/ 0 h 1040243"/>
                <a:gd name="connsiteX1" fmla="*/ 602300 w 1417309"/>
                <a:gd name="connsiteY1" fmla="*/ 337930 h 1040243"/>
                <a:gd name="connsiteX2" fmla="*/ 12579 w 1417309"/>
                <a:gd name="connsiteY2" fmla="*/ 1027043 h 1040243"/>
                <a:gd name="connsiteX3" fmla="*/ 231239 w 1417309"/>
                <a:gd name="connsiteY3" fmla="*/ 735495 h 1040243"/>
                <a:gd name="connsiteX4" fmla="*/ 608926 w 1417309"/>
                <a:gd name="connsiteY4" fmla="*/ 59635 h 1040243"/>
                <a:gd name="connsiteX5" fmla="*/ 337257 w 1417309"/>
                <a:gd name="connsiteY5" fmla="*/ 463826 h 1040243"/>
                <a:gd name="connsiteX6" fmla="*/ 860718 w 1417309"/>
                <a:gd name="connsiteY6" fmla="*/ 106017 h 1040243"/>
                <a:gd name="connsiteX7" fmla="*/ 708318 w 1417309"/>
                <a:gd name="connsiteY7" fmla="*/ 125895 h 1040243"/>
                <a:gd name="connsiteX8" fmla="*/ 1417309 w 1417309"/>
                <a:gd name="connsiteY8" fmla="*/ 0 h 1040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17309" h="1040243">
                  <a:moveTo>
                    <a:pt x="1417309" y="0"/>
                  </a:moveTo>
                  <a:cubicBezTo>
                    <a:pt x="1126865" y="83378"/>
                    <a:pt x="836422" y="166756"/>
                    <a:pt x="602300" y="337930"/>
                  </a:cubicBezTo>
                  <a:cubicBezTo>
                    <a:pt x="368178" y="509104"/>
                    <a:pt x="74423" y="960782"/>
                    <a:pt x="12579" y="1027043"/>
                  </a:cubicBezTo>
                  <a:cubicBezTo>
                    <a:pt x="-49265" y="1093304"/>
                    <a:pt x="131848" y="896730"/>
                    <a:pt x="231239" y="735495"/>
                  </a:cubicBezTo>
                  <a:cubicBezTo>
                    <a:pt x="330630" y="574260"/>
                    <a:pt x="591256" y="104913"/>
                    <a:pt x="608926" y="59635"/>
                  </a:cubicBezTo>
                  <a:cubicBezTo>
                    <a:pt x="626596" y="14357"/>
                    <a:pt x="295292" y="456096"/>
                    <a:pt x="337257" y="463826"/>
                  </a:cubicBezTo>
                  <a:cubicBezTo>
                    <a:pt x="379222" y="471556"/>
                    <a:pt x="798874" y="162339"/>
                    <a:pt x="860718" y="106017"/>
                  </a:cubicBezTo>
                  <a:cubicBezTo>
                    <a:pt x="922561" y="49695"/>
                    <a:pt x="708318" y="125895"/>
                    <a:pt x="708318" y="125895"/>
                  </a:cubicBezTo>
                  <a:lnTo>
                    <a:pt x="1417309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5" name="フリーフォーム 1104">
              <a:extLst>
                <a:ext uri="{FF2B5EF4-FFF2-40B4-BE49-F238E27FC236}">
                  <a16:creationId xmlns:a16="http://schemas.microsoft.com/office/drawing/2014/main" id="{F9361AA2-CCDB-F099-D700-3E59935AB0C7}"/>
                </a:ext>
              </a:extLst>
            </p:cNvPr>
            <p:cNvSpPr/>
            <p:nvPr/>
          </p:nvSpPr>
          <p:spPr>
            <a:xfrm>
              <a:off x="2631402" y="3316280"/>
              <a:ext cx="988004" cy="1538989"/>
            </a:xfrm>
            <a:custGeom>
              <a:avLst/>
              <a:gdLst>
                <a:gd name="connsiteX0" fmla="*/ 893676 w 988004"/>
                <a:gd name="connsiteY0" fmla="*/ 36520 h 1538989"/>
                <a:gd name="connsiteX1" fmla="*/ 933433 w 988004"/>
                <a:gd name="connsiteY1" fmla="*/ 76277 h 1538989"/>
                <a:gd name="connsiteX2" fmla="*/ 303955 w 988004"/>
                <a:gd name="connsiteY2" fmla="*/ 579859 h 1538989"/>
                <a:gd name="connsiteX3" fmla="*/ 337085 w 988004"/>
                <a:gd name="connsiteY3" fmla="*/ 1017181 h 1538989"/>
                <a:gd name="connsiteX4" fmla="*/ 171433 w 988004"/>
                <a:gd name="connsiteY4" fmla="*/ 1461129 h 1538989"/>
                <a:gd name="connsiteX5" fmla="*/ 211189 w 988004"/>
                <a:gd name="connsiteY5" fmla="*/ 1534016 h 1538989"/>
                <a:gd name="connsiteX6" fmla="*/ 144928 w 988004"/>
                <a:gd name="connsiteY6" fmla="*/ 1401494 h 1538989"/>
                <a:gd name="connsiteX7" fmla="*/ 595502 w 988004"/>
                <a:gd name="connsiteY7" fmla="*/ 838277 h 1538989"/>
                <a:gd name="connsiteX8" fmla="*/ 416598 w 988004"/>
                <a:gd name="connsiteY8" fmla="*/ 990677 h 1538989"/>
                <a:gd name="connsiteX9" fmla="*/ 224441 w 988004"/>
                <a:gd name="connsiteY9" fmla="*/ 1229216 h 1538989"/>
                <a:gd name="connsiteX10" fmla="*/ 317207 w 988004"/>
                <a:gd name="connsiteY10" fmla="*/ 864781 h 1538989"/>
                <a:gd name="connsiteX11" fmla="*/ 5781 w 988004"/>
                <a:gd name="connsiteY11" fmla="*/ 719007 h 1538989"/>
                <a:gd name="connsiteX12" fmla="*/ 635259 w 988004"/>
                <a:gd name="connsiteY12" fmla="*/ 314816 h 1538989"/>
                <a:gd name="connsiteX13" fmla="*/ 390094 w 988004"/>
                <a:gd name="connsiteY13" fmla="*/ 414207 h 1538989"/>
                <a:gd name="connsiteX14" fmla="*/ 893676 w 988004"/>
                <a:gd name="connsiteY14" fmla="*/ 36520 h 1538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88004" h="1538989">
                  <a:moveTo>
                    <a:pt x="893676" y="36520"/>
                  </a:moveTo>
                  <a:cubicBezTo>
                    <a:pt x="984233" y="-19802"/>
                    <a:pt x="1031720" y="-14280"/>
                    <a:pt x="933433" y="76277"/>
                  </a:cubicBezTo>
                  <a:cubicBezTo>
                    <a:pt x="835146" y="166834"/>
                    <a:pt x="403346" y="423042"/>
                    <a:pt x="303955" y="579859"/>
                  </a:cubicBezTo>
                  <a:cubicBezTo>
                    <a:pt x="204564" y="736676"/>
                    <a:pt x="359172" y="870303"/>
                    <a:pt x="337085" y="1017181"/>
                  </a:cubicBezTo>
                  <a:cubicBezTo>
                    <a:pt x="314998" y="1164059"/>
                    <a:pt x="192416" y="1374990"/>
                    <a:pt x="171433" y="1461129"/>
                  </a:cubicBezTo>
                  <a:cubicBezTo>
                    <a:pt x="150450" y="1547268"/>
                    <a:pt x="215606" y="1543955"/>
                    <a:pt x="211189" y="1534016"/>
                  </a:cubicBezTo>
                  <a:cubicBezTo>
                    <a:pt x="206772" y="1524077"/>
                    <a:pt x="80876" y="1517451"/>
                    <a:pt x="144928" y="1401494"/>
                  </a:cubicBezTo>
                  <a:cubicBezTo>
                    <a:pt x="208980" y="1285538"/>
                    <a:pt x="550224" y="906747"/>
                    <a:pt x="595502" y="838277"/>
                  </a:cubicBezTo>
                  <a:cubicBezTo>
                    <a:pt x="640780" y="769807"/>
                    <a:pt x="478441" y="925521"/>
                    <a:pt x="416598" y="990677"/>
                  </a:cubicBezTo>
                  <a:cubicBezTo>
                    <a:pt x="354754" y="1055834"/>
                    <a:pt x="241006" y="1250199"/>
                    <a:pt x="224441" y="1229216"/>
                  </a:cubicBezTo>
                  <a:cubicBezTo>
                    <a:pt x="207876" y="1208233"/>
                    <a:pt x="353650" y="949816"/>
                    <a:pt x="317207" y="864781"/>
                  </a:cubicBezTo>
                  <a:cubicBezTo>
                    <a:pt x="280764" y="779746"/>
                    <a:pt x="-47228" y="810668"/>
                    <a:pt x="5781" y="719007"/>
                  </a:cubicBezTo>
                  <a:cubicBezTo>
                    <a:pt x="58790" y="627346"/>
                    <a:pt x="571207" y="365616"/>
                    <a:pt x="635259" y="314816"/>
                  </a:cubicBezTo>
                  <a:cubicBezTo>
                    <a:pt x="699311" y="264016"/>
                    <a:pt x="348129" y="459485"/>
                    <a:pt x="390094" y="414207"/>
                  </a:cubicBezTo>
                  <a:cubicBezTo>
                    <a:pt x="432059" y="368929"/>
                    <a:pt x="803119" y="92842"/>
                    <a:pt x="893676" y="365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6" name="フリーフォーム 1105">
              <a:extLst>
                <a:ext uri="{FF2B5EF4-FFF2-40B4-BE49-F238E27FC236}">
                  <a16:creationId xmlns:a16="http://schemas.microsoft.com/office/drawing/2014/main" id="{FAE175FB-BABD-CD24-193E-679F6C652E57}"/>
                </a:ext>
              </a:extLst>
            </p:cNvPr>
            <p:cNvSpPr/>
            <p:nvPr/>
          </p:nvSpPr>
          <p:spPr>
            <a:xfrm>
              <a:off x="2082264" y="4035150"/>
              <a:ext cx="448903" cy="605035"/>
            </a:xfrm>
            <a:custGeom>
              <a:avLst/>
              <a:gdLst>
                <a:gd name="connsiteX0" fmla="*/ 448901 w 448903"/>
                <a:gd name="connsiteY0" fmla="*/ 137 h 605035"/>
                <a:gd name="connsiteX1" fmla="*/ 11579 w 448903"/>
                <a:gd name="connsiteY1" fmla="*/ 265180 h 605035"/>
                <a:gd name="connsiteX2" fmla="*/ 117597 w 448903"/>
                <a:gd name="connsiteY2" fmla="*/ 265180 h 605035"/>
                <a:gd name="connsiteX3" fmla="*/ 18206 w 448903"/>
                <a:gd name="connsiteY3" fmla="*/ 384450 h 605035"/>
                <a:gd name="connsiteX4" fmla="*/ 110971 w 448903"/>
                <a:gd name="connsiteY4" fmla="*/ 344693 h 605035"/>
                <a:gd name="connsiteX5" fmla="*/ 38084 w 448903"/>
                <a:gd name="connsiteY5" fmla="*/ 603111 h 605035"/>
                <a:gd name="connsiteX6" fmla="*/ 104345 w 448903"/>
                <a:gd name="connsiteY6" fmla="*/ 450711 h 605035"/>
                <a:gd name="connsiteX7" fmla="*/ 18206 w 448903"/>
                <a:gd name="connsiteY7" fmla="*/ 232050 h 605035"/>
                <a:gd name="connsiteX8" fmla="*/ 448901 w 448903"/>
                <a:gd name="connsiteY8" fmla="*/ 137 h 605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8903" h="605035">
                  <a:moveTo>
                    <a:pt x="448901" y="137"/>
                  </a:moveTo>
                  <a:cubicBezTo>
                    <a:pt x="447796" y="5659"/>
                    <a:pt x="66796" y="221006"/>
                    <a:pt x="11579" y="265180"/>
                  </a:cubicBezTo>
                  <a:cubicBezTo>
                    <a:pt x="-43638" y="309354"/>
                    <a:pt x="116492" y="245302"/>
                    <a:pt x="117597" y="265180"/>
                  </a:cubicBezTo>
                  <a:cubicBezTo>
                    <a:pt x="118702" y="285058"/>
                    <a:pt x="19310" y="371198"/>
                    <a:pt x="18206" y="384450"/>
                  </a:cubicBezTo>
                  <a:cubicBezTo>
                    <a:pt x="17102" y="397702"/>
                    <a:pt x="107658" y="308250"/>
                    <a:pt x="110971" y="344693"/>
                  </a:cubicBezTo>
                  <a:cubicBezTo>
                    <a:pt x="114284" y="381137"/>
                    <a:pt x="39188" y="585442"/>
                    <a:pt x="38084" y="603111"/>
                  </a:cubicBezTo>
                  <a:cubicBezTo>
                    <a:pt x="36980" y="620780"/>
                    <a:pt x="107658" y="512554"/>
                    <a:pt x="104345" y="450711"/>
                  </a:cubicBezTo>
                  <a:cubicBezTo>
                    <a:pt x="101032" y="388868"/>
                    <a:pt x="-35907" y="307146"/>
                    <a:pt x="18206" y="232050"/>
                  </a:cubicBezTo>
                  <a:cubicBezTo>
                    <a:pt x="72319" y="156954"/>
                    <a:pt x="450006" y="-5385"/>
                    <a:pt x="448901" y="1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7" name="フリーフォーム 1106">
              <a:extLst>
                <a:ext uri="{FF2B5EF4-FFF2-40B4-BE49-F238E27FC236}">
                  <a16:creationId xmlns:a16="http://schemas.microsoft.com/office/drawing/2014/main" id="{227D651B-8CCE-DD6F-2178-7F34FFE0AFF2}"/>
                </a:ext>
              </a:extLst>
            </p:cNvPr>
            <p:cNvSpPr/>
            <p:nvPr/>
          </p:nvSpPr>
          <p:spPr>
            <a:xfrm>
              <a:off x="1960980" y="4304239"/>
              <a:ext cx="675514" cy="650238"/>
            </a:xfrm>
            <a:custGeom>
              <a:avLst/>
              <a:gdLst>
                <a:gd name="connsiteX0" fmla="*/ 669577 w 675514"/>
                <a:gd name="connsiteY0" fmla="*/ 15970 h 650238"/>
                <a:gd name="connsiteX1" fmla="*/ 517177 w 675514"/>
                <a:gd name="connsiteY1" fmla="*/ 353900 h 650238"/>
                <a:gd name="connsiteX2" fmla="*/ 6968 w 675514"/>
                <a:gd name="connsiteY2" fmla="*/ 479796 h 650238"/>
                <a:gd name="connsiteX3" fmla="*/ 225629 w 675514"/>
                <a:gd name="connsiteY3" fmla="*/ 466544 h 650238"/>
                <a:gd name="connsiteX4" fmla="*/ 291890 w 675514"/>
                <a:gd name="connsiteY4" fmla="*/ 618944 h 650238"/>
                <a:gd name="connsiteX5" fmla="*/ 272011 w 675514"/>
                <a:gd name="connsiteY5" fmla="*/ 645448 h 650238"/>
                <a:gd name="connsiteX6" fmla="*/ 238881 w 675514"/>
                <a:gd name="connsiteY6" fmla="*/ 552683 h 650238"/>
                <a:gd name="connsiteX7" fmla="*/ 93107 w 675514"/>
                <a:gd name="connsiteY7" fmla="*/ 512926 h 650238"/>
                <a:gd name="connsiteX8" fmla="*/ 530429 w 675514"/>
                <a:gd name="connsiteY8" fmla="*/ 327396 h 650238"/>
                <a:gd name="connsiteX9" fmla="*/ 629820 w 675514"/>
                <a:gd name="connsiteY9" fmla="*/ 194874 h 650238"/>
                <a:gd name="connsiteX10" fmla="*/ 643072 w 675514"/>
                <a:gd name="connsiteY10" fmla="*/ 68978 h 650238"/>
                <a:gd name="connsiteX11" fmla="*/ 669577 w 675514"/>
                <a:gd name="connsiteY11" fmla="*/ 15970 h 65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75514" h="650238">
                  <a:moveTo>
                    <a:pt x="669577" y="15970"/>
                  </a:moveTo>
                  <a:cubicBezTo>
                    <a:pt x="648594" y="63457"/>
                    <a:pt x="627612" y="276596"/>
                    <a:pt x="517177" y="353900"/>
                  </a:cubicBezTo>
                  <a:cubicBezTo>
                    <a:pt x="406742" y="431204"/>
                    <a:pt x="55559" y="461022"/>
                    <a:pt x="6968" y="479796"/>
                  </a:cubicBezTo>
                  <a:cubicBezTo>
                    <a:pt x="-41623" y="498570"/>
                    <a:pt x="178142" y="443353"/>
                    <a:pt x="225629" y="466544"/>
                  </a:cubicBezTo>
                  <a:cubicBezTo>
                    <a:pt x="273116" y="489735"/>
                    <a:pt x="284160" y="589127"/>
                    <a:pt x="291890" y="618944"/>
                  </a:cubicBezTo>
                  <a:cubicBezTo>
                    <a:pt x="299620" y="648761"/>
                    <a:pt x="280846" y="656491"/>
                    <a:pt x="272011" y="645448"/>
                  </a:cubicBezTo>
                  <a:cubicBezTo>
                    <a:pt x="263176" y="634405"/>
                    <a:pt x="268698" y="574770"/>
                    <a:pt x="238881" y="552683"/>
                  </a:cubicBezTo>
                  <a:cubicBezTo>
                    <a:pt x="209064" y="530596"/>
                    <a:pt x="44516" y="550474"/>
                    <a:pt x="93107" y="512926"/>
                  </a:cubicBezTo>
                  <a:cubicBezTo>
                    <a:pt x="141698" y="475378"/>
                    <a:pt x="440977" y="380405"/>
                    <a:pt x="530429" y="327396"/>
                  </a:cubicBezTo>
                  <a:cubicBezTo>
                    <a:pt x="619881" y="274387"/>
                    <a:pt x="611046" y="237944"/>
                    <a:pt x="629820" y="194874"/>
                  </a:cubicBezTo>
                  <a:cubicBezTo>
                    <a:pt x="648594" y="151804"/>
                    <a:pt x="636446" y="98795"/>
                    <a:pt x="643072" y="68978"/>
                  </a:cubicBezTo>
                  <a:cubicBezTo>
                    <a:pt x="649698" y="39161"/>
                    <a:pt x="690560" y="-31517"/>
                    <a:pt x="669577" y="159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8" name="フリーフォーム 1107">
              <a:extLst>
                <a:ext uri="{FF2B5EF4-FFF2-40B4-BE49-F238E27FC236}">
                  <a16:creationId xmlns:a16="http://schemas.microsoft.com/office/drawing/2014/main" id="{81396759-0DEB-718B-8999-CD85780F0942}"/>
                </a:ext>
              </a:extLst>
            </p:cNvPr>
            <p:cNvSpPr/>
            <p:nvPr/>
          </p:nvSpPr>
          <p:spPr>
            <a:xfrm>
              <a:off x="2020895" y="4823711"/>
              <a:ext cx="693001" cy="790737"/>
            </a:xfrm>
            <a:custGeom>
              <a:avLst/>
              <a:gdLst>
                <a:gd name="connsiteX0" fmla="*/ 497018 w 693001"/>
                <a:gd name="connsiteY0" fmla="*/ 80 h 790737"/>
                <a:gd name="connsiteX1" fmla="*/ 649418 w 693001"/>
                <a:gd name="connsiteY1" fmla="*/ 238619 h 790737"/>
                <a:gd name="connsiteX2" fmla="*/ 271731 w 693001"/>
                <a:gd name="connsiteY2" fmla="*/ 391019 h 790737"/>
                <a:gd name="connsiteX3" fmla="*/ 430757 w 693001"/>
                <a:gd name="connsiteY3" fmla="*/ 788585 h 790737"/>
                <a:gd name="connsiteX4" fmla="*/ 231975 w 693001"/>
                <a:gd name="connsiteY4" fmla="*/ 543419 h 790737"/>
                <a:gd name="connsiteX5" fmla="*/ 265105 w 693001"/>
                <a:gd name="connsiteY5" fmla="*/ 404272 h 790737"/>
                <a:gd name="connsiteX6" fmla="*/ 62 w 693001"/>
                <a:gd name="connsiteY6" fmla="*/ 172359 h 790737"/>
                <a:gd name="connsiteX7" fmla="*/ 291609 w 693001"/>
                <a:gd name="connsiteY7" fmla="*/ 318132 h 790737"/>
                <a:gd name="connsiteX8" fmla="*/ 689175 w 693001"/>
                <a:gd name="connsiteY8" fmla="*/ 265124 h 790737"/>
                <a:gd name="connsiteX9" fmla="*/ 497018 w 693001"/>
                <a:gd name="connsiteY9" fmla="*/ 80 h 790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93001" h="790737">
                  <a:moveTo>
                    <a:pt x="497018" y="80"/>
                  </a:moveTo>
                  <a:cubicBezTo>
                    <a:pt x="490392" y="-4337"/>
                    <a:pt x="686966" y="173463"/>
                    <a:pt x="649418" y="238619"/>
                  </a:cubicBezTo>
                  <a:cubicBezTo>
                    <a:pt x="611870" y="303776"/>
                    <a:pt x="308174" y="299358"/>
                    <a:pt x="271731" y="391019"/>
                  </a:cubicBezTo>
                  <a:cubicBezTo>
                    <a:pt x="235287" y="482680"/>
                    <a:pt x="437383" y="763185"/>
                    <a:pt x="430757" y="788585"/>
                  </a:cubicBezTo>
                  <a:cubicBezTo>
                    <a:pt x="424131" y="813985"/>
                    <a:pt x="259584" y="607471"/>
                    <a:pt x="231975" y="543419"/>
                  </a:cubicBezTo>
                  <a:cubicBezTo>
                    <a:pt x="204366" y="479367"/>
                    <a:pt x="303757" y="466115"/>
                    <a:pt x="265105" y="404272"/>
                  </a:cubicBezTo>
                  <a:cubicBezTo>
                    <a:pt x="226453" y="342429"/>
                    <a:pt x="-4355" y="186716"/>
                    <a:pt x="62" y="172359"/>
                  </a:cubicBezTo>
                  <a:cubicBezTo>
                    <a:pt x="4479" y="158002"/>
                    <a:pt x="176757" y="302671"/>
                    <a:pt x="291609" y="318132"/>
                  </a:cubicBezTo>
                  <a:cubicBezTo>
                    <a:pt x="406461" y="333593"/>
                    <a:pt x="653836" y="313715"/>
                    <a:pt x="689175" y="265124"/>
                  </a:cubicBezTo>
                  <a:cubicBezTo>
                    <a:pt x="724514" y="216533"/>
                    <a:pt x="503644" y="4497"/>
                    <a:pt x="497018" y="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9" name="フリーフォーム 1108">
              <a:extLst>
                <a:ext uri="{FF2B5EF4-FFF2-40B4-BE49-F238E27FC236}">
                  <a16:creationId xmlns:a16="http://schemas.microsoft.com/office/drawing/2014/main" id="{75F19B75-04B4-D307-66B6-2FD934C6CBD5}"/>
                </a:ext>
              </a:extLst>
            </p:cNvPr>
            <p:cNvSpPr/>
            <p:nvPr/>
          </p:nvSpPr>
          <p:spPr>
            <a:xfrm>
              <a:off x="5230285" y="4050993"/>
              <a:ext cx="514570" cy="2064975"/>
            </a:xfrm>
            <a:custGeom>
              <a:avLst/>
              <a:gdLst>
                <a:gd name="connsiteX0" fmla="*/ 63958 w 514570"/>
                <a:gd name="connsiteY0" fmla="*/ 30677 h 2064975"/>
                <a:gd name="connsiteX1" fmla="*/ 123593 w 514570"/>
                <a:gd name="connsiteY1" fmla="*/ 461372 h 2064975"/>
                <a:gd name="connsiteX2" fmla="*/ 348880 w 514570"/>
                <a:gd name="connsiteY2" fmla="*/ 858937 h 2064975"/>
                <a:gd name="connsiteX3" fmla="*/ 242863 w 514570"/>
                <a:gd name="connsiteY3" fmla="*/ 772798 h 2064975"/>
                <a:gd name="connsiteX4" fmla="*/ 388637 w 514570"/>
                <a:gd name="connsiteY4" fmla="*/ 925198 h 2064975"/>
                <a:gd name="connsiteX5" fmla="*/ 448272 w 514570"/>
                <a:gd name="connsiteY5" fmla="*/ 1395650 h 2064975"/>
                <a:gd name="connsiteX6" fmla="*/ 441645 w 514570"/>
                <a:gd name="connsiteY6" fmla="*/ 1070972 h 2064975"/>
                <a:gd name="connsiteX7" fmla="*/ 488028 w 514570"/>
                <a:gd name="connsiteY7" fmla="*/ 1548050 h 2064975"/>
                <a:gd name="connsiteX8" fmla="*/ 481402 w 514570"/>
                <a:gd name="connsiteY8" fmla="*/ 1673946 h 2064975"/>
                <a:gd name="connsiteX9" fmla="*/ 474776 w 514570"/>
                <a:gd name="connsiteY9" fmla="*/ 1481790 h 2064975"/>
                <a:gd name="connsiteX10" fmla="*/ 474776 w 514570"/>
                <a:gd name="connsiteY10" fmla="*/ 1813094 h 2064975"/>
                <a:gd name="connsiteX11" fmla="*/ 514532 w 514570"/>
                <a:gd name="connsiteY11" fmla="*/ 2064885 h 2064975"/>
                <a:gd name="connsiteX12" fmla="*/ 481402 w 514570"/>
                <a:gd name="connsiteY12" fmla="*/ 1786590 h 2064975"/>
                <a:gd name="connsiteX13" fmla="*/ 448272 w 514570"/>
                <a:gd name="connsiteY13" fmla="*/ 799303 h 2064975"/>
                <a:gd name="connsiteX14" fmla="*/ 435019 w 514570"/>
                <a:gd name="connsiteY14" fmla="*/ 971581 h 2064975"/>
                <a:gd name="connsiteX15" fmla="*/ 4324 w 514570"/>
                <a:gd name="connsiteY15" fmla="*/ 560764 h 2064975"/>
                <a:gd name="connsiteX16" fmla="*/ 203106 w 514570"/>
                <a:gd name="connsiteY16" fmla="*/ 666781 h 2064975"/>
                <a:gd name="connsiteX17" fmla="*/ 30828 w 514570"/>
                <a:gd name="connsiteY17" fmla="*/ 368607 h 2064975"/>
                <a:gd name="connsiteX18" fmla="*/ 116967 w 514570"/>
                <a:gd name="connsiteY18" fmla="*/ 70433 h 2064975"/>
                <a:gd name="connsiteX19" fmla="*/ 63958 w 514570"/>
                <a:gd name="connsiteY19" fmla="*/ 30677 h 2064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14570" h="2064975">
                  <a:moveTo>
                    <a:pt x="63958" y="30677"/>
                  </a:moveTo>
                  <a:cubicBezTo>
                    <a:pt x="65062" y="95833"/>
                    <a:pt x="76106" y="323329"/>
                    <a:pt x="123593" y="461372"/>
                  </a:cubicBezTo>
                  <a:cubicBezTo>
                    <a:pt x="171080" y="599415"/>
                    <a:pt x="329002" y="807033"/>
                    <a:pt x="348880" y="858937"/>
                  </a:cubicBezTo>
                  <a:cubicBezTo>
                    <a:pt x="368758" y="910841"/>
                    <a:pt x="236237" y="761755"/>
                    <a:pt x="242863" y="772798"/>
                  </a:cubicBezTo>
                  <a:cubicBezTo>
                    <a:pt x="249489" y="783842"/>
                    <a:pt x="354402" y="821389"/>
                    <a:pt x="388637" y="925198"/>
                  </a:cubicBezTo>
                  <a:cubicBezTo>
                    <a:pt x="422872" y="1029007"/>
                    <a:pt x="439437" y="1371354"/>
                    <a:pt x="448272" y="1395650"/>
                  </a:cubicBezTo>
                  <a:cubicBezTo>
                    <a:pt x="457107" y="1419946"/>
                    <a:pt x="435019" y="1045572"/>
                    <a:pt x="441645" y="1070972"/>
                  </a:cubicBezTo>
                  <a:cubicBezTo>
                    <a:pt x="448271" y="1096372"/>
                    <a:pt x="481402" y="1447554"/>
                    <a:pt x="488028" y="1548050"/>
                  </a:cubicBezTo>
                  <a:cubicBezTo>
                    <a:pt x="494654" y="1648546"/>
                    <a:pt x="483611" y="1684989"/>
                    <a:pt x="481402" y="1673946"/>
                  </a:cubicBezTo>
                  <a:cubicBezTo>
                    <a:pt x="479193" y="1662903"/>
                    <a:pt x="475880" y="1458599"/>
                    <a:pt x="474776" y="1481790"/>
                  </a:cubicBezTo>
                  <a:cubicBezTo>
                    <a:pt x="473672" y="1504981"/>
                    <a:pt x="468150" y="1715912"/>
                    <a:pt x="474776" y="1813094"/>
                  </a:cubicBezTo>
                  <a:cubicBezTo>
                    <a:pt x="481402" y="1910276"/>
                    <a:pt x="513428" y="2069302"/>
                    <a:pt x="514532" y="2064885"/>
                  </a:cubicBezTo>
                  <a:cubicBezTo>
                    <a:pt x="515636" y="2060468"/>
                    <a:pt x="492445" y="1997520"/>
                    <a:pt x="481402" y="1786590"/>
                  </a:cubicBezTo>
                  <a:cubicBezTo>
                    <a:pt x="470359" y="1575660"/>
                    <a:pt x="456003" y="935138"/>
                    <a:pt x="448272" y="799303"/>
                  </a:cubicBezTo>
                  <a:cubicBezTo>
                    <a:pt x="440542" y="663468"/>
                    <a:pt x="509010" y="1011337"/>
                    <a:pt x="435019" y="971581"/>
                  </a:cubicBezTo>
                  <a:cubicBezTo>
                    <a:pt x="361028" y="931825"/>
                    <a:pt x="42976" y="611564"/>
                    <a:pt x="4324" y="560764"/>
                  </a:cubicBezTo>
                  <a:cubicBezTo>
                    <a:pt x="-34328" y="509964"/>
                    <a:pt x="198689" y="698807"/>
                    <a:pt x="203106" y="666781"/>
                  </a:cubicBezTo>
                  <a:cubicBezTo>
                    <a:pt x="207523" y="634755"/>
                    <a:pt x="45184" y="467998"/>
                    <a:pt x="30828" y="368607"/>
                  </a:cubicBezTo>
                  <a:cubicBezTo>
                    <a:pt x="16472" y="269216"/>
                    <a:pt x="112550" y="124546"/>
                    <a:pt x="116967" y="70433"/>
                  </a:cubicBezTo>
                  <a:cubicBezTo>
                    <a:pt x="121384" y="16320"/>
                    <a:pt x="62854" y="-34479"/>
                    <a:pt x="63958" y="306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0" name="フリーフォーム 1109">
              <a:extLst>
                <a:ext uri="{FF2B5EF4-FFF2-40B4-BE49-F238E27FC236}">
                  <a16:creationId xmlns:a16="http://schemas.microsoft.com/office/drawing/2014/main" id="{F3CEFD42-374F-49A5-C90A-55834A3998F3}"/>
                </a:ext>
              </a:extLst>
            </p:cNvPr>
            <p:cNvSpPr/>
            <p:nvPr/>
          </p:nvSpPr>
          <p:spPr>
            <a:xfrm>
              <a:off x="4086737" y="4206338"/>
              <a:ext cx="1120962" cy="1295501"/>
            </a:xfrm>
            <a:custGeom>
              <a:avLst/>
              <a:gdLst>
                <a:gd name="connsiteX0" fmla="*/ 1081611 w 1120962"/>
                <a:gd name="connsiteY0" fmla="*/ 60862 h 1295501"/>
                <a:gd name="connsiteX1" fmla="*/ 1074985 w 1120962"/>
                <a:gd name="connsiteY1" fmla="*/ 133749 h 1295501"/>
                <a:gd name="connsiteX2" fmla="*/ 690672 w 1120962"/>
                <a:gd name="connsiteY2" fmla="*/ 928879 h 1295501"/>
                <a:gd name="connsiteX3" fmla="*/ 756933 w 1120962"/>
                <a:gd name="connsiteY3" fmla="*/ 842740 h 1295501"/>
                <a:gd name="connsiteX4" fmla="*/ 425628 w 1120962"/>
                <a:gd name="connsiteY4" fmla="*/ 1068027 h 1295501"/>
                <a:gd name="connsiteX5" fmla="*/ 134080 w 1120962"/>
                <a:gd name="connsiteY5" fmla="*/ 1253558 h 1295501"/>
                <a:gd name="connsiteX6" fmla="*/ 266602 w 1120962"/>
                <a:gd name="connsiteY6" fmla="*/ 1240305 h 1295501"/>
                <a:gd name="connsiteX7" fmla="*/ 1559 w 1120962"/>
                <a:gd name="connsiteY7" fmla="*/ 1293314 h 1295501"/>
                <a:gd name="connsiteX8" fmla="*/ 412376 w 1120962"/>
                <a:gd name="connsiteY8" fmla="*/ 1154166 h 1295501"/>
                <a:gd name="connsiteX9" fmla="*/ 578028 w 1120962"/>
                <a:gd name="connsiteY9" fmla="*/ 1081279 h 1295501"/>
                <a:gd name="connsiteX10" fmla="*/ 458759 w 1120962"/>
                <a:gd name="connsiteY10" fmla="*/ 1041523 h 1295501"/>
                <a:gd name="connsiteX11" fmla="*/ 783437 w 1120962"/>
                <a:gd name="connsiteY11" fmla="*/ 756601 h 1295501"/>
                <a:gd name="connsiteX12" fmla="*/ 1081611 w 1120962"/>
                <a:gd name="connsiteY12" fmla="*/ 60862 h 1295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20962" h="1295501">
                  <a:moveTo>
                    <a:pt x="1081611" y="60862"/>
                  </a:moveTo>
                  <a:cubicBezTo>
                    <a:pt x="1130202" y="-42947"/>
                    <a:pt x="1140142" y="-10921"/>
                    <a:pt x="1074985" y="133749"/>
                  </a:cubicBezTo>
                  <a:cubicBezTo>
                    <a:pt x="1009828" y="278419"/>
                    <a:pt x="743681" y="810714"/>
                    <a:pt x="690672" y="928879"/>
                  </a:cubicBezTo>
                  <a:cubicBezTo>
                    <a:pt x="637663" y="1047044"/>
                    <a:pt x="801107" y="819549"/>
                    <a:pt x="756933" y="842740"/>
                  </a:cubicBezTo>
                  <a:cubicBezTo>
                    <a:pt x="712759" y="865931"/>
                    <a:pt x="529437" y="999557"/>
                    <a:pt x="425628" y="1068027"/>
                  </a:cubicBezTo>
                  <a:cubicBezTo>
                    <a:pt x="321819" y="1136497"/>
                    <a:pt x="160584" y="1224845"/>
                    <a:pt x="134080" y="1253558"/>
                  </a:cubicBezTo>
                  <a:cubicBezTo>
                    <a:pt x="107576" y="1282271"/>
                    <a:pt x="288689" y="1233679"/>
                    <a:pt x="266602" y="1240305"/>
                  </a:cubicBezTo>
                  <a:cubicBezTo>
                    <a:pt x="244515" y="1246931"/>
                    <a:pt x="-22737" y="1307670"/>
                    <a:pt x="1559" y="1293314"/>
                  </a:cubicBezTo>
                  <a:cubicBezTo>
                    <a:pt x="25855" y="1278958"/>
                    <a:pt x="316298" y="1189505"/>
                    <a:pt x="412376" y="1154166"/>
                  </a:cubicBezTo>
                  <a:cubicBezTo>
                    <a:pt x="508454" y="1118827"/>
                    <a:pt x="570298" y="1100053"/>
                    <a:pt x="578028" y="1081279"/>
                  </a:cubicBezTo>
                  <a:cubicBezTo>
                    <a:pt x="585758" y="1062505"/>
                    <a:pt x="424524" y="1095636"/>
                    <a:pt x="458759" y="1041523"/>
                  </a:cubicBezTo>
                  <a:cubicBezTo>
                    <a:pt x="492994" y="987410"/>
                    <a:pt x="675211" y="918940"/>
                    <a:pt x="783437" y="756601"/>
                  </a:cubicBezTo>
                  <a:cubicBezTo>
                    <a:pt x="891663" y="594262"/>
                    <a:pt x="1033020" y="164671"/>
                    <a:pt x="1081611" y="608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1" name="フリーフォーム 1110">
              <a:extLst>
                <a:ext uri="{FF2B5EF4-FFF2-40B4-BE49-F238E27FC236}">
                  <a16:creationId xmlns:a16="http://schemas.microsoft.com/office/drawing/2014/main" id="{67B363BE-2EBF-1E48-F2C9-D48B3267E44F}"/>
                </a:ext>
              </a:extLst>
            </p:cNvPr>
            <p:cNvSpPr/>
            <p:nvPr/>
          </p:nvSpPr>
          <p:spPr>
            <a:xfrm>
              <a:off x="4750581" y="3782770"/>
              <a:ext cx="523840" cy="1628225"/>
            </a:xfrm>
            <a:custGeom>
              <a:avLst/>
              <a:gdLst>
                <a:gd name="connsiteX0" fmla="*/ 218984 w 523840"/>
                <a:gd name="connsiteY0" fmla="*/ 726 h 1628225"/>
                <a:gd name="connsiteX1" fmla="*/ 285245 w 523840"/>
                <a:gd name="connsiteY1" fmla="*/ 795856 h 1628225"/>
                <a:gd name="connsiteX2" fmla="*/ 146097 w 523840"/>
                <a:gd name="connsiteY2" fmla="*/ 1299439 h 1628225"/>
                <a:gd name="connsiteX3" fmla="*/ 258741 w 523840"/>
                <a:gd name="connsiteY3" fmla="*/ 1127160 h 1628225"/>
                <a:gd name="connsiteX4" fmla="*/ 323 w 523840"/>
                <a:gd name="connsiteY4" fmla="*/ 1624117 h 1628225"/>
                <a:gd name="connsiteX5" fmla="*/ 212358 w 523840"/>
                <a:gd name="connsiteY5" fmla="*/ 1325943 h 1628225"/>
                <a:gd name="connsiteX6" fmla="*/ 523784 w 523840"/>
                <a:gd name="connsiteY6" fmla="*/ 676587 h 1628225"/>
                <a:gd name="connsiteX7" fmla="*/ 238862 w 523840"/>
                <a:gd name="connsiteY7" fmla="*/ 1107282 h 1628225"/>
                <a:gd name="connsiteX8" fmla="*/ 318376 w 523840"/>
                <a:gd name="connsiteY8" fmla="*/ 762726 h 1628225"/>
                <a:gd name="connsiteX9" fmla="*/ 331628 w 523840"/>
                <a:gd name="connsiteY9" fmla="*/ 477804 h 1628225"/>
                <a:gd name="connsiteX10" fmla="*/ 291871 w 523840"/>
                <a:gd name="connsiteY10" fmla="*/ 650082 h 1628225"/>
                <a:gd name="connsiteX11" fmla="*/ 218984 w 523840"/>
                <a:gd name="connsiteY11" fmla="*/ 726 h 1628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23840" h="1628225">
                  <a:moveTo>
                    <a:pt x="218984" y="726"/>
                  </a:moveTo>
                  <a:cubicBezTo>
                    <a:pt x="217880" y="25022"/>
                    <a:pt x="297393" y="579404"/>
                    <a:pt x="285245" y="795856"/>
                  </a:cubicBezTo>
                  <a:cubicBezTo>
                    <a:pt x="273097" y="1012308"/>
                    <a:pt x="150514" y="1244222"/>
                    <a:pt x="146097" y="1299439"/>
                  </a:cubicBezTo>
                  <a:cubicBezTo>
                    <a:pt x="141680" y="1354656"/>
                    <a:pt x="283037" y="1073047"/>
                    <a:pt x="258741" y="1127160"/>
                  </a:cubicBezTo>
                  <a:cubicBezTo>
                    <a:pt x="234445" y="1181273"/>
                    <a:pt x="8053" y="1590987"/>
                    <a:pt x="323" y="1624117"/>
                  </a:cubicBezTo>
                  <a:cubicBezTo>
                    <a:pt x="-7407" y="1657247"/>
                    <a:pt x="125115" y="1483865"/>
                    <a:pt x="212358" y="1325943"/>
                  </a:cubicBezTo>
                  <a:cubicBezTo>
                    <a:pt x="299601" y="1168021"/>
                    <a:pt x="519367" y="713031"/>
                    <a:pt x="523784" y="676587"/>
                  </a:cubicBezTo>
                  <a:cubicBezTo>
                    <a:pt x="528201" y="640144"/>
                    <a:pt x="273097" y="1092926"/>
                    <a:pt x="238862" y="1107282"/>
                  </a:cubicBezTo>
                  <a:cubicBezTo>
                    <a:pt x="204627" y="1121638"/>
                    <a:pt x="302915" y="867639"/>
                    <a:pt x="318376" y="762726"/>
                  </a:cubicBezTo>
                  <a:cubicBezTo>
                    <a:pt x="333837" y="657813"/>
                    <a:pt x="336046" y="496578"/>
                    <a:pt x="331628" y="477804"/>
                  </a:cubicBezTo>
                  <a:cubicBezTo>
                    <a:pt x="327211" y="459030"/>
                    <a:pt x="311749" y="730699"/>
                    <a:pt x="291871" y="650082"/>
                  </a:cubicBezTo>
                  <a:cubicBezTo>
                    <a:pt x="271993" y="569465"/>
                    <a:pt x="220088" y="-23570"/>
                    <a:pt x="218984" y="7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2" name="フリーフォーム 1111">
              <a:extLst>
                <a:ext uri="{FF2B5EF4-FFF2-40B4-BE49-F238E27FC236}">
                  <a16:creationId xmlns:a16="http://schemas.microsoft.com/office/drawing/2014/main" id="{73D5FFAF-929C-6E7A-C3E4-EEB53D344334}"/>
                </a:ext>
              </a:extLst>
            </p:cNvPr>
            <p:cNvSpPr/>
            <p:nvPr/>
          </p:nvSpPr>
          <p:spPr>
            <a:xfrm>
              <a:off x="4438853" y="3272227"/>
              <a:ext cx="1950518" cy="1322039"/>
            </a:xfrm>
            <a:custGeom>
              <a:avLst/>
              <a:gdLst>
                <a:gd name="connsiteX0" fmla="*/ 625 w 1950518"/>
                <a:gd name="connsiteY0" fmla="*/ 153460 h 1322039"/>
                <a:gd name="connsiteX1" fmla="*/ 709617 w 1950518"/>
                <a:gd name="connsiteY1" fmla="*/ 27564 h 1322039"/>
                <a:gd name="connsiteX2" fmla="*/ 1107182 w 1950518"/>
                <a:gd name="connsiteY2" fmla="*/ 285982 h 1322039"/>
                <a:gd name="connsiteX3" fmla="*/ 1107182 w 1950518"/>
                <a:gd name="connsiteY3" fmla="*/ 60695 h 1322039"/>
                <a:gd name="connsiteX4" fmla="*/ 1372225 w 1950518"/>
                <a:gd name="connsiteY4" fmla="*/ 451634 h 1322039"/>
                <a:gd name="connsiteX5" fmla="*/ 1358973 w 1950518"/>
                <a:gd name="connsiteY5" fmla="*/ 312486 h 1322039"/>
                <a:gd name="connsiteX6" fmla="*/ 1557756 w 1950518"/>
                <a:gd name="connsiteY6" fmla="*/ 776312 h 1322039"/>
                <a:gd name="connsiteX7" fmla="*/ 1524625 w 1950518"/>
                <a:gd name="connsiteY7" fmla="*/ 663669 h 1322039"/>
                <a:gd name="connsiteX8" fmla="*/ 1942069 w 1950518"/>
                <a:gd name="connsiteY8" fmla="*/ 1306399 h 1322039"/>
                <a:gd name="connsiteX9" fmla="*/ 1776417 w 1950518"/>
                <a:gd name="connsiteY9" fmla="*/ 1067860 h 1322039"/>
                <a:gd name="connsiteX10" fmla="*/ 1438486 w 1950518"/>
                <a:gd name="connsiteY10" fmla="*/ 451634 h 1322039"/>
                <a:gd name="connsiteX11" fmla="*/ 1127060 w 1950518"/>
                <a:gd name="connsiteY11" fmla="*/ 1060 h 1322039"/>
                <a:gd name="connsiteX12" fmla="*/ 1186695 w 1950518"/>
                <a:gd name="connsiteY12" fmla="*/ 319112 h 1322039"/>
                <a:gd name="connsiteX13" fmla="*/ 908399 w 1950518"/>
                <a:gd name="connsiteY13" fmla="*/ 60695 h 1322039"/>
                <a:gd name="connsiteX14" fmla="*/ 636730 w 1950518"/>
                <a:gd name="connsiteY14" fmla="*/ 27564 h 1322039"/>
                <a:gd name="connsiteX15" fmla="*/ 192782 w 1950518"/>
                <a:gd name="connsiteY15" fmla="*/ 140208 h 1322039"/>
                <a:gd name="connsiteX16" fmla="*/ 577095 w 1950518"/>
                <a:gd name="connsiteY16" fmla="*/ 146834 h 1322039"/>
                <a:gd name="connsiteX17" fmla="*/ 625 w 1950518"/>
                <a:gd name="connsiteY17" fmla="*/ 153460 h 1322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50518" h="1322039">
                  <a:moveTo>
                    <a:pt x="625" y="153460"/>
                  </a:moveTo>
                  <a:cubicBezTo>
                    <a:pt x="22712" y="133582"/>
                    <a:pt x="525191" y="5477"/>
                    <a:pt x="709617" y="27564"/>
                  </a:cubicBezTo>
                  <a:cubicBezTo>
                    <a:pt x="894043" y="49651"/>
                    <a:pt x="1040921" y="280460"/>
                    <a:pt x="1107182" y="285982"/>
                  </a:cubicBezTo>
                  <a:cubicBezTo>
                    <a:pt x="1173443" y="291504"/>
                    <a:pt x="1063008" y="33086"/>
                    <a:pt x="1107182" y="60695"/>
                  </a:cubicBezTo>
                  <a:cubicBezTo>
                    <a:pt x="1151356" y="88304"/>
                    <a:pt x="1330260" y="409669"/>
                    <a:pt x="1372225" y="451634"/>
                  </a:cubicBezTo>
                  <a:cubicBezTo>
                    <a:pt x="1414190" y="493599"/>
                    <a:pt x="1328051" y="258373"/>
                    <a:pt x="1358973" y="312486"/>
                  </a:cubicBezTo>
                  <a:cubicBezTo>
                    <a:pt x="1389895" y="366599"/>
                    <a:pt x="1530147" y="717782"/>
                    <a:pt x="1557756" y="776312"/>
                  </a:cubicBezTo>
                  <a:cubicBezTo>
                    <a:pt x="1585365" y="834842"/>
                    <a:pt x="1460573" y="575321"/>
                    <a:pt x="1524625" y="663669"/>
                  </a:cubicBezTo>
                  <a:cubicBezTo>
                    <a:pt x="1588677" y="752017"/>
                    <a:pt x="1900104" y="1239034"/>
                    <a:pt x="1942069" y="1306399"/>
                  </a:cubicBezTo>
                  <a:cubicBezTo>
                    <a:pt x="1984034" y="1373764"/>
                    <a:pt x="1860347" y="1210321"/>
                    <a:pt x="1776417" y="1067860"/>
                  </a:cubicBezTo>
                  <a:cubicBezTo>
                    <a:pt x="1692487" y="925399"/>
                    <a:pt x="1546712" y="629434"/>
                    <a:pt x="1438486" y="451634"/>
                  </a:cubicBezTo>
                  <a:cubicBezTo>
                    <a:pt x="1330260" y="273834"/>
                    <a:pt x="1169025" y="23147"/>
                    <a:pt x="1127060" y="1060"/>
                  </a:cubicBezTo>
                  <a:cubicBezTo>
                    <a:pt x="1085095" y="-21027"/>
                    <a:pt x="1223139" y="309173"/>
                    <a:pt x="1186695" y="319112"/>
                  </a:cubicBezTo>
                  <a:cubicBezTo>
                    <a:pt x="1150252" y="329051"/>
                    <a:pt x="1000060" y="109286"/>
                    <a:pt x="908399" y="60695"/>
                  </a:cubicBezTo>
                  <a:cubicBezTo>
                    <a:pt x="816738" y="12104"/>
                    <a:pt x="756000" y="14312"/>
                    <a:pt x="636730" y="27564"/>
                  </a:cubicBezTo>
                  <a:cubicBezTo>
                    <a:pt x="517461" y="40816"/>
                    <a:pt x="202721" y="120330"/>
                    <a:pt x="192782" y="140208"/>
                  </a:cubicBezTo>
                  <a:cubicBezTo>
                    <a:pt x="182843" y="160086"/>
                    <a:pt x="605808" y="145730"/>
                    <a:pt x="577095" y="146834"/>
                  </a:cubicBezTo>
                  <a:cubicBezTo>
                    <a:pt x="548382" y="147938"/>
                    <a:pt x="-21462" y="173338"/>
                    <a:pt x="625" y="1534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3" name="フリーフォーム 1112">
              <a:extLst>
                <a:ext uri="{FF2B5EF4-FFF2-40B4-BE49-F238E27FC236}">
                  <a16:creationId xmlns:a16="http://schemas.microsoft.com/office/drawing/2014/main" id="{069100F3-4E78-5880-4D42-61158C930F02}"/>
                </a:ext>
              </a:extLst>
            </p:cNvPr>
            <p:cNvSpPr/>
            <p:nvPr/>
          </p:nvSpPr>
          <p:spPr>
            <a:xfrm>
              <a:off x="5062307" y="3564104"/>
              <a:ext cx="1213148" cy="1665629"/>
            </a:xfrm>
            <a:custGeom>
              <a:avLst/>
              <a:gdLst>
                <a:gd name="connsiteX0" fmla="*/ 23 w 1213148"/>
                <a:gd name="connsiteY0" fmla="*/ 731 h 1665629"/>
                <a:gd name="connsiteX1" fmla="*/ 715641 w 1213148"/>
                <a:gd name="connsiteY1" fmla="*/ 451305 h 1665629"/>
                <a:gd name="connsiteX2" fmla="*/ 656006 w 1213148"/>
                <a:gd name="connsiteY2" fmla="*/ 504313 h 1665629"/>
                <a:gd name="connsiteX3" fmla="*/ 974058 w 1213148"/>
                <a:gd name="connsiteY3" fmla="*/ 835618 h 1665629"/>
                <a:gd name="connsiteX4" fmla="*/ 834910 w 1213148"/>
                <a:gd name="connsiteY4" fmla="*/ 862122 h 1665629"/>
                <a:gd name="connsiteX5" fmla="*/ 1146336 w 1213148"/>
                <a:gd name="connsiteY5" fmla="*/ 1127166 h 1665629"/>
                <a:gd name="connsiteX6" fmla="*/ 1146336 w 1213148"/>
                <a:gd name="connsiteY6" fmla="*/ 1325948 h 1665629"/>
                <a:gd name="connsiteX7" fmla="*/ 1172841 w 1213148"/>
                <a:gd name="connsiteY7" fmla="*/ 1279566 h 1665629"/>
                <a:gd name="connsiteX8" fmla="*/ 1139710 w 1213148"/>
                <a:gd name="connsiteY8" fmla="*/ 1392209 h 1665629"/>
                <a:gd name="connsiteX9" fmla="*/ 1212597 w 1213148"/>
                <a:gd name="connsiteY9" fmla="*/ 1590992 h 1665629"/>
                <a:gd name="connsiteX10" fmla="*/ 1172841 w 1213148"/>
                <a:gd name="connsiteY10" fmla="*/ 1657253 h 1665629"/>
                <a:gd name="connsiteX11" fmla="*/ 1166215 w 1213148"/>
                <a:gd name="connsiteY11" fmla="*/ 1418713 h 1665629"/>
                <a:gd name="connsiteX12" fmla="*/ 1172841 w 1213148"/>
                <a:gd name="connsiteY12" fmla="*/ 1041026 h 1665629"/>
                <a:gd name="connsiteX13" fmla="*/ 894545 w 1213148"/>
                <a:gd name="connsiteY13" fmla="*/ 769357 h 1665629"/>
                <a:gd name="connsiteX14" fmla="*/ 868041 w 1213148"/>
                <a:gd name="connsiteY14" fmla="*/ 411548 h 1665629"/>
                <a:gd name="connsiteX15" fmla="*/ 821658 w 1213148"/>
                <a:gd name="connsiteY15" fmla="*/ 603705 h 1665629"/>
                <a:gd name="connsiteX16" fmla="*/ 742145 w 1213148"/>
                <a:gd name="connsiteY16" fmla="*/ 351913 h 1665629"/>
                <a:gd name="connsiteX17" fmla="*/ 23 w 1213148"/>
                <a:gd name="connsiteY17" fmla="*/ 731 h 1665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13148" h="1665629">
                  <a:moveTo>
                    <a:pt x="23" y="731"/>
                  </a:moveTo>
                  <a:cubicBezTo>
                    <a:pt x="-4394" y="17296"/>
                    <a:pt x="606311" y="367375"/>
                    <a:pt x="715641" y="451305"/>
                  </a:cubicBezTo>
                  <a:cubicBezTo>
                    <a:pt x="824971" y="535235"/>
                    <a:pt x="612937" y="440261"/>
                    <a:pt x="656006" y="504313"/>
                  </a:cubicBezTo>
                  <a:cubicBezTo>
                    <a:pt x="699076" y="568365"/>
                    <a:pt x="944241" y="775983"/>
                    <a:pt x="974058" y="835618"/>
                  </a:cubicBezTo>
                  <a:cubicBezTo>
                    <a:pt x="1003875" y="895253"/>
                    <a:pt x="806197" y="813531"/>
                    <a:pt x="834910" y="862122"/>
                  </a:cubicBezTo>
                  <a:cubicBezTo>
                    <a:pt x="863623" y="910713"/>
                    <a:pt x="1094432" y="1049862"/>
                    <a:pt x="1146336" y="1127166"/>
                  </a:cubicBezTo>
                  <a:cubicBezTo>
                    <a:pt x="1198240" y="1204470"/>
                    <a:pt x="1146336" y="1325948"/>
                    <a:pt x="1146336" y="1325948"/>
                  </a:cubicBezTo>
                  <a:cubicBezTo>
                    <a:pt x="1150753" y="1351348"/>
                    <a:pt x="1173945" y="1268523"/>
                    <a:pt x="1172841" y="1279566"/>
                  </a:cubicBezTo>
                  <a:cubicBezTo>
                    <a:pt x="1171737" y="1290609"/>
                    <a:pt x="1133084" y="1340305"/>
                    <a:pt x="1139710" y="1392209"/>
                  </a:cubicBezTo>
                  <a:cubicBezTo>
                    <a:pt x="1146336" y="1444113"/>
                    <a:pt x="1207075" y="1546818"/>
                    <a:pt x="1212597" y="1590992"/>
                  </a:cubicBezTo>
                  <a:cubicBezTo>
                    <a:pt x="1218119" y="1635166"/>
                    <a:pt x="1180571" y="1685966"/>
                    <a:pt x="1172841" y="1657253"/>
                  </a:cubicBezTo>
                  <a:cubicBezTo>
                    <a:pt x="1165111" y="1628540"/>
                    <a:pt x="1166215" y="1521417"/>
                    <a:pt x="1166215" y="1418713"/>
                  </a:cubicBezTo>
                  <a:cubicBezTo>
                    <a:pt x="1166215" y="1316009"/>
                    <a:pt x="1218119" y="1149252"/>
                    <a:pt x="1172841" y="1041026"/>
                  </a:cubicBezTo>
                  <a:cubicBezTo>
                    <a:pt x="1127563" y="932800"/>
                    <a:pt x="945345" y="874270"/>
                    <a:pt x="894545" y="769357"/>
                  </a:cubicBezTo>
                  <a:cubicBezTo>
                    <a:pt x="843745" y="664444"/>
                    <a:pt x="880189" y="439157"/>
                    <a:pt x="868041" y="411548"/>
                  </a:cubicBezTo>
                  <a:cubicBezTo>
                    <a:pt x="855893" y="383939"/>
                    <a:pt x="842641" y="613644"/>
                    <a:pt x="821658" y="603705"/>
                  </a:cubicBezTo>
                  <a:cubicBezTo>
                    <a:pt x="800675" y="593766"/>
                    <a:pt x="882397" y="450200"/>
                    <a:pt x="742145" y="351913"/>
                  </a:cubicBezTo>
                  <a:cubicBezTo>
                    <a:pt x="601893" y="253626"/>
                    <a:pt x="4440" y="-15834"/>
                    <a:pt x="23" y="73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4" name="フリーフォーム 1113">
              <a:extLst>
                <a:ext uri="{FF2B5EF4-FFF2-40B4-BE49-F238E27FC236}">
                  <a16:creationId xmlns:a16="http://schemas.microsoft.com/office/drawing/2014/main" id="{FE934033-7548-6714-AC53-EBC8BB66BD9A}"/>
                </a:ext>
              </a:extLst>
            </p:cNvPr>
            <p:cNvSpPr/>
            <p:nvPr/>
          </p:nvSpPr>
          <p:spPr>
            <a:xfrm>
              <a:off x="4802212" y="3568746"/>
              <a:ext cx="1513269" cy="1865150"/>
            </a:xfrm>
            <a:custGeom>
              <a:avLst/>
              <a:gdLst>
                <a:gd name="connsiteX0" fmla="*/ 21579 w 1513269"/>
                <a:gd name="connsiteY0" fmla="*/ 35845 h 1865150"/>
                <a:gd name="connsiteX1" fmla="*/ 107718 w 1513269"/>
                <a:gd name="connsiteY1" fmla="*/ 115358 h 1865150"/>
                <a:gd name="connsiteX2" fmla="*/ 823336 w 1513269"/>
                <a:gd name="connsiteY2" fmla="*/ 1003254 h 1865150"/>
                <a:gd name="connsiteX3" fmla="*/ 942605 w 1513269"/>
                <a:gd name="connsiteY3" fmla="*/ 1076141 h 1865150"/>
                <a:gd name="connsiteX4" fmla="*/ 1015492 w 1513269"/>
                <a:gd name="connsiteY4" fmla="*/ 1102645 h 1865150"/>
                <a:gd name="connsiteX5" fmla="*/ 1167892 w 1513269"/>
                <a:gd name="connsiteY5" fmla="*/ 1579724 h 1865150"/>
                <a:gd name="connsiteX6" fmla="*/ 1220901 w 1513269"/>
                <a:gd name="connsiteY6" fmla="*/ 1447202 h 1865150"/>
                <a:gd name="connsiteX7" fmla="*/ 1174518 w 1513269"/>
                <a:gd name="connsiteY7" fmla="*/ 1665863 h 1865150"/>
                <a:gd name="connsiteX8" fmla="*/ 1167892 w 1513269"/>
                <a:gd name="connsiteY8" fmla="*/ 1864645 h 1865150"/>
                <a:gd name="connsiteX9" fmla="*/ 1220901 w 1513269"/>
                <a:gd name="connsiteY9" fmla="*/ 1606228 h 1865150"/>
                <a:gd name="connsiteX10" fmla="*/ 1220901 w 1513269"/>
                <a:gd name="connsiteY10" fmla="*/ 1765254 h 1865150"/>
                <a:gd name="connsiteX11" fmla="*/ 1273910 w 1513269"/>
                <a:gd name="connsiteY11" fmla="*/ 1546593 h 1865150"/>
                <a:gd name="connsiteX12" fmla="*/ 1512449 w 1513269"/>
                <a:gd name="connsiteY12" fmla="*/ 1619480 h 1865150"/>
                <a:gd name="connsiteX13" fmla="*/ 1353423 w 1513269"/>
                <a:gd name="connsiteY13" fmla="*/ 1513463 h 1865150"/>
                <a:gd name="connsiteX14" fmla="*/ 1386553 w 1513269"/>
                <a:gd name="connsiteY14" fmla="*/ 1188784 h 1865150"/>
                <a:gd name="connsiteX15" fmla="*/ 1287162 w 1513269"/>
                <a:gd name="connsiteY15" fmla="*/ 1493584 h 1865150"/>
                <a:gd name="connsiteX16" fmla="*/ 1121510 w 1513269"/>
                <a:gd name="connsiteY16" fmla="*/ 1281550 h 1865150"/>
                <a:gd name="connsiteX17" fmla="*/ 790205 w 1513269"/>
                <a:gd name="connsiteY17" fmla="*/ 870732 h 1865150"/>
                <a:gd name="connsiteX18" fmla="*/ 916101 w 1513269"/>
                <a:gd name="connsiteY18" fmla="*/ 1036384 h 1865150"/>
                <a:gd name="connsiteX19" fmla="*/ 445649 w 1513269"/>
                <a:gd name="connsiteY19" fmla="*/ 400280 h 1865150"/>
                <a:gd name="connsiteX20" fmla="*/ 578171 w 1513269"/>
                <a:gd name="connsiteY20" fmla="*/ 618941 h 1865150"/>
                <a:gd name="connsiteX21" fmla="*/ 293249 w 1513269"/>
                <a:gd name="connsiteY21" fmla="*/ 347271 h 1865150"/>
                <a:gd name="connsiteX22" fmla="*/ 21579 w 1513269"/>
                <a:gd name="connsiteY22" fmla="*/ 35845 h 1865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513269" h="1865150">
                  <a:moveTo>
                    <a:pt x="21579" y="35845"/>
                  </a:moveTo>
                  <a:cubicBezTo>
                    <a:pt x="-9343" y="-2807"/>
                    <a:pt x="-25908" y="-45877"/>
                    <a:pt x="107718" y="115358"/>
                  </a:cubicBezTo>
                  <a:cubicBezTo>
                    <a:pt x="241344" y="276593"/>
                    <a:pt x="684188" y="843124"/>
                    <a:pt x="823336" y="1003254"/>
                  </a:cubicBezTo>
                  <a:cubicBezTo>
                    <a:pt x="962484" y="1163385"/>
                    <a:pt x="910579" y="1059576"/>
                    <a:pt x="942605" y="1076141"/>
                  </a:cubicBezTo>
                  <a:cubicBezTo>
                    <a:pt x="974631" y="1092706"/>
                    <a:pt x="977944" y="1018715"/>
                    <a:pt x="1015492" y="1102645"/>
                  </a:cubicBezTo>
                  <a:cubicBezTo>
                    <a:pt x="1053040" y="1186575"/>
                    <a:pt x="1133657" y="1522298"/>
                    <a:pt x="1167892" y="1579724"/>
                  </a:cubicBezTo>
                  <a:cubicBezTo>
                    <a:pt x="1202127" y="1637150"/>
                    <a:pt x="1219797" y="1432846"/>
                    <a:pt x="1220901" y="1447202"/>
                  </a:cubicBezTo>
                  <a:cubicBezTo>
                    <a:pt x="1222005" y="1461559"/>
                    <a:pt x="1183353" y="1596289"/>
                    <a:pt x="1174518" y="1665863"/>
                  </a:cubicBezTo>
                  <a:cubicBezTo>
                    <a:pt x="1165683" y="1735437"/>
                    <a:pt x="1160162" y="1874584"/>
                    <a:pt x="1167892" y="1864645"/>
                  </a:cubicBezTo>
                  <a:cubicBezTo>
                    <a:pt x="1175622" y="1854706"/>
                    <a:pt x="1212066" y="1622793"/>
                    <a:pt x="1220901" y="1606228"/>
                  </a:cubicBezTo>
                  <a:cubicBezTo>
                    <a:pt x="1229736" y="1589663"/>
                    <a:pt x="1212066" y="1775193"/>
                    <a:pt x="1220901" y="1765254"/>
                  </a:cubicBezTo>
                  <a:cubicBezTo>
                    <a:pt x="1229736" y="1755315"/>
                    <a:pt x="1225319" y="1570889"/>
                    <a:pt x="1273910" y="1546593"/>
                  </a:cubicBezTo>
                  <a:cubicBezTo>
                    <a:pt x="1322501" y="1522297"/>
                    <a:pt x="1499197" y="1625002"/>
                    <a:pt x="1512449" y="1619480"/>
                  </a:cubicBezTo>
                  <a:cubicBezTo>
                    <a:pt x="1525701" y="1613958"/>
                    <a:pt x="1374406" y="1585246"/>
                    <a:pt x="1353423" y="1513463"/>
                  </a:cubicBezTo>
                  <a:cubicBezTo>
                    <a:pt x="1332440" y="1441680"/>
                    <a:pt x="1397596" y="1192097"/>
                    <a:pt x="1386553" y="1188784"/>
                  </a:cubicBezTo>
                  <a:cubicBezTo>
                    <a:pt x="1375510" y="1185471"/>
                    <a:pt x="1331336" y="1478123"/>
                    <a:pt x="1287162" y="1493584"/>
                  </a:cubicBezTo>
                  <a:cubicBezTo>
                    <a:pt x="1242988" y="1509045"/>
                    <a:pt x="1204336" y="1385359"/>
                    <a:pt x="1121510" y="1281550"/>
                  </a:cubicBezTo>
                  <a:cubicBezTo>
                    <a:pt x="1038684" y="1177741"/>
                    <a:pt x="824440" y="911593"/>
                    <a:pt x="790205" y="870732"/>
                  </a:cubicBezTo>
                  <a:cubicBezTo>
                    <a:pt x="755970" y="829871"/>
                    <a:pt x="973527" y="1114793"/>
                    <a:pt x="916101" y="1036384"/>
                  </a:cubicBezTo>
                  <a:cubicBezTo>
                    <a:pt x="858675" y="957975"/>
                    <a:pt x="501971" y="469854"/>
                    <a:pt x="445649" y="400280"/>
                  </a:cubicBezTo>
                  <a:cubicBezTo>
                    <a:pt x="389327" y="330706"/>
                    <a:pt x="603571" y="627776"/>
                    <a:pt x="578171" y="618941"/>
                  </a:cubicBezTo>
                  <a:cubicBezTo>
                    <a:pt x="552771" y="610106"/>
                    <a:pt x="388223" y="448871"/>
                    <a:pt x="293249" y="347271"/>
                  </a:cubicBezTo>
                  <a:cubicBezTo>
                    <a:pt x="198275" y="245671"/>
                    <a:pt x="52501" y="74497"/>
                    <a:pt x="21579" y="358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5" name="フリーフォーム 1114">
              <a:extLst>
                <a:ext uri="{FF2B5EF4-FFF2-40B4-BE49-F238E27FC236}">
                  <a16:creationId xmlns:a16="http://schemas.microsoft.com/office/drawing/2014/main" id="{DA955E96-3759-702F-779E-8775BCA566AB}"/>
                </a:ext>
              </a:extLst>
            </p:cNvPr>
            <p:cNvSpPr/>
            <p:nvPr/>
          </p:nvSpPr>
          <p:spPr>
            <a:xfrm>
              <a:off x="5736617" y="4942952"/>
              <a:ext cx="143453" cy="1140602"/>
            </a:xfrm>
            <a:custGeom>
              <a:avLst/>
              <a:gdLst>
                <a:gd name="connsiteX0" fmla="*/ 140722 w 143453"/>
                <a:gd name="connsiteY0" fmla="*/ 109 h 1140602"/>
                <a:gd name="connsiteX1" fmla="*/ 100966 w 143453"/>
                <a:gd name="connsiteY1" fmla="*/ 642839 h 1140602"/>
                <a:gd name="connsiteX2" fmla="*/ 140722 w 143453"/>
                <a:gd name="connsiteY2" fmla="*/ 483813 h 1140602"/>
                <a:gd name="connsiteX3" fmla="*/ 8200 w 143453"/>
                <a:gd name="connsiteY3" fmla="*/ 1113291 h 1140602"/>
                <a:gd name="connsiteX4" fmla="*/ 21453 w 143453"/>
                <a:gd name="connsiteY4" fmla="*/ 967518 h 1140602"/>
                <a:gd name="connsiteX5" fmla="*/ 81087 w 143453"/>
                <a:gd name="connsiteY5" fmla="*/ 430805 h 1140602"/>
                <a:gd name="connsiteX6" fmla="*/ 34705 w 143453"/>
                <a:gd name="connsiteY6" fmla="*/ 589831 h 1140602"/>
                <a:gd name="connsiteX7" fmla="*/ 140722 w 143453"/>
                <a:gd name="connsiteY7" fmla="*/ 109 h 114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3453" h="1140602">
                  <a:moveTo>
                    <a:pt x="140722" y="109"/>
                  </a:moveTo>
                  <a:cubicBezTo>
                    <a:pt x="151765" y="8944"/>
                    <a:pt x="100966" y="562222"/>
                    <a:pt x="100966" y="642839"/>
                  </a:cubicBezTo>
                  <a:cubicBezTo>
                    <a:pt x="100966" y="723456"/>
                    <a:pt x="156183" y="405404"/>
                    <a:pt x="140722" y="483813"/>
                  </a:cubicBezTo>
                  <a:cubicBezTo>
                    <a:pt x="125261" y="562222"/>
                    <a:pt x="28078" y="1032674"/>
                    <a:pt x="8200" y="1113291"/>
                  </a:cubicBezTo>
                  <a:cubicBezTo>
                    <a:pt x="-11678" y="1193908"/>
                    <a:pt x="9305" y="1081266"/>
                    <a:pt x="21453" y="967518"/>
                  </a:cubicBezTo>
                  <a:cubicBezTo>
                    <a:pt x="33601" y="853770"/>
                    <a:pt x="78878" y="493753"/>
                    <a:pt x="81087" y="430805"/>
                  </a:cubicBezTo>
                  <a:cubicBezTo>
                    <a:pt x="83296" y="367857"/>
                    <a:pt x="25870" y="658301"/>
                    <a:pt x="34705" y="589831"/>
                  </a:cubicBezTo>
                  <a:cubicBezTo>
                    <a:pt x="43540" y="521361"/>
                    <a:pt x="129679" y="-8726"/>
                    <a:pt x="140722" y="1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6" name="フリーフォーム 1115">
              <a:extLst>
                <a:ext uri="{FF2B5EF4-FFF2-40B4-BE49-F238E27FC236}">
                  <a16:creationId xmlns:a16="http://schemas.microsoft.com/office/drawing/2014/main" id="{96D0B0C8-B762-3FC5-EC8F-8076644D19DF}"/>
                </a:ext>
              </a:extLst>
            </p:cNvPr>
            <p:cNvSpPr/>
            <p:nvPr/>
          </p:nvSpPr>
          <p:spPr>
            <a:xfrm>
              <a:off x="3047912" y="2570317"/>
              <a:ext cx="1813745" cy="692616"/>
            </a:xfrm>
            <a:custGeom>
              <a:avLst/>
              <a:gdLst>
                <a:gd name="connsiteX0" fmla="*/ 1809010 w 1813745"/>
                <a:gd name="connsiteY0" fmla="*/ 689718 h 692616"/>
                <a:gd name="connsiteX1" fmla="*/ 1530714 w 1813745"/>
                <a:gd name="connsiteY1" fmla="*/ 457805 h 692616"/>
                <a:gd name="connsiteX2" fmla="*/ 1080140 w 1813745"/>
                <a:gd name="connsiteY2" fmla="*/ 27109 h 692616"/>
                <a:gd name="connsiteX3" fmla="*/ 1206036 w 1813745"/>
                <a:gd name="connsiteY3" fmla="*/ 212640 h 692616"/>
                <a:gd name="connsiteX4" fmla="*/ 901236 w 1813745"/>
                <a:gd name="connsiteY4" fmla="*/ 605 h 692616"/>
                <a:gd name="connsiteX5" fmla="*/ 338018 w 1813745"/>
                <a:gd name="connsiteY5" fmla="*/ 146379 h 692616"/>
                <a:gd name="connsiteX6" fmla="*/ 523549 w 1813745"/>
                <a:gd name="connsiteY6" fmla="*/ 80118 h 692616"/>
                <a:gd name="connsiteX7" fmla="*/ 88 w 1813745"/>
                <a:gd name="connsiteY7" fmla="*/ 437926 h 692616"/>
                <a:gd name="connsiteX8" fmla="*/ 483792 w 1813745"/>
                <a:gd name="connsiteY8" fmla="*/ 126500 h 692616"/>
                <a:gd name="connsiteX9" fmla="*/ 748836 w 1813745"/>
                <a:gd name="connsiteY9" fmla="*/ 73492 h 692616"/>
                <a:gd name="connsiteX10" fmla="*/ 1113271 w 1813745"/>
                <a:gd name="connsiteY10" fmla="*/ 239144 h 692616"/>
                <a:gd name="connsiteX11" fmla="*/ 980749 w 1813745"/>
                <a:gd name="connsiteY11" fmla="*/ 153005 h 692616"/>
                <a:gd name="connsiteX12" fmla="*/ 1358436 w 1813745"/>
                <a:gd name="connsiteY12" fmla="*/ 404796 h 692616"/>
                <a:gd name="connsiteX13" fmla="*/ 1477705 w 1813745"/>
                <a:gd name="connsiteY13" fmla="*/ 490935 h 692616"/>
                <a:gd name="connsiteX14" fmla="*/ 1305427 w 1813745"/>
                <a:gd name="connsiteY14" fmla="*/ 305405 h 692616"/>
                <a:gd name="connsiteX15" fmla="*/ 1809010 w 1813745"/>
                <a:gd name="connsiteY15" fmla="*/ 689718 h 692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813745" h="692616">
                  <a:moveTo>
                    <a:pt x="1809010" y="689718"/>
                  </a:moveTo>
                  <a:cubicBezTo>
                    <a:pt x="1846558" y="715118"/>
                    <a:pt x="1652192" y="568240"/>
                    <a:pt x="1530714" y="457805"/>
                  </a:cubicBezTo>
                  <a:cubicBezTo>
                    <a:pt x="1409236" y="347370"/>
                    <a:pt x="1134253" y="67970"/>
                    <a:pt x="1080140" y="27109"/>
                  </a:cubicBezTo>
                  <a:cubicBezTo>
                    <a:pt x="1026027" y="-13752"/>
                    <a:pt x="1235853" y="217057"/>
                    <a:pt x="1206036" y="212640"/>
                  </a:cubicBezTo>
                  <a:cubicBezTo>
                    <a:pt x="1176219" y="208223"/>
                    <a:pt x="1045906" y="11648"/>
                    <a:pt x="901236" y="605"/>
                  </a:cubicBezTo>
                  <a:cubicBezTo>
                    <a:pt x="756566" y="-10438"/>
                    <a:pt x="400966" y="133127"/>
                    <a:pt x="338018" y="146379"/>
                  </a:cubicBezTo>
                  <a:cubicBezTo>
                    <a:pt x="275070" y="159631"/>
                    <a:pt x="579870" y="31527"/>
                    <a:pt x="523549" y="80118"/>
                  </a:cubicBezTo>
                  <a:cubicBezTo>
                    <a:pt x="467228" y="128709"/>
                    <a:pt x="6714" y="430196"/>
                    <a:pt x="88" y="437926"/>
                  </a:cubicBezTo>
                  <a:cubicBezTo>
                    <a:pt x="-6538" y="445656"/>
                    <a:pt x="359001" y="187239"/>
                    <a:pt x="483792" y="126500"/>
                  </a:cubicBezTo>
                  <a:cubicBezTo>
                    <a:pt x="608583" y="65761"/>
                    <a:pt x="643923" y="54718"/>
                    <a:pt x="748836" y="73492"/>
                  </a:cubicBezTo>
                  <a:cubicBezTo>
                    <a:pt x="853749" y="92266"/>
                    <a:pt x="1074619" y="225892"/>
                    <a:pt x="1113271" y="239144"/>
                  </a:cubicBezTo>
                  <a:cubicBezTo>
                    <a:pt x="1151923" y="252396"/>
                    <a:pt x="980749" y="153005"/>
                    <a:pt x="980749" y="153005"/>
                  </a:cubicBezTo>
                  <a:lnTo>
                    <a:pt x="1358436" y="404796"/>
                  </a:lnTo>
                  <a:cubicBezTo>
                    <a:pt x="1441262" y="461118"/>
                    <a:pt x="1486540" y="507500"/>
                    <a:pt x="1477705" y="490935"/>
                  </a:cubicBezTo>
                  <a:cubicBezTo>
                    <a:pt x="1468870" y="474370"/>
                    <a:pt x="1255731" y="273379"/>
                    <a:pt x="1305427" y="305405"/>
                  </a:cubicBezTo>
                  <a:cubicBezTo>
                    <a:pt x="1355123" y="337431"/>
                    <a:pt x="1771462" y="664318"/>
                    <a:pt x="1809010" y="689718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7" name="フリーフォーム 1116">
              <a:extLst>
                <a:ext uri="{FF2B5EF4-FFF2-40B4-BE49-F238E27FC236}">
                  <a16:creationId xmlns:a16="http://schemas.microsoft.com/office/drawing/2014/main" id="{2F375262-4BFD-23C4-2A91-4E101A131A3C}"/>
                </a:ext>
              </a:extLst>
            </p:cNvPr>
            <p:cNvSpPr/>
            <p:nvPr/>
          </p:nvSpPr>
          <p:spPr>
            <a:xfrm>
              <a:off x="4127990" y="2623838"/>
              <a:ext cx="761867" cy="678118"/>
            </a:xfrm>
            <a:custGeom>
              <a:avLst/>
              <a:gdLst>
                <a:gd name="connsiteX0" fmla="*/ 62 w 761867"/>
                <a:gd name="connsiteY0" fmla="*/ 410910 h 678118"/>
                <a:gd name="connsiteX1" fmla="*/ 278358 w 761867"/>
                <a:gd name="connsiteY1" fmla="*/ 218753 h 678118"/>
                <a:gd name="connsiteX2" fmla="*/ 304862 w 761867"/>
                <a:gd name="connsiteY2" fmla="*/ 92 h 678118"/>
                <a:gd name="connsiteX3" fmla="*/ 337993 w 761867"/>
                <a:gd name="connsiteY3" fmla="*/ 245258 h 678118"/>
                <a:gd name="connsiteX4" fmla="*/ 404253 w 761867"/>
                <a:gd name="connsiteY4" fmla="*/ 33223 h 678118"/>
                <a:gd name="connsiteX5" fmla="*/ 755436 w 761867"/>
                <a:gd name="connsiteY5" fmla="*/ 669327 h 678118"/>
                <a:gd name="connsiteX6" fmla="*/ 616288 w 761867"/>
                <a:gd name="connsiteY6" fmla="*/ 377779 h 678118"/>
                <a:gd name="connsiteX7" fmla="*/ 424132 w 761867"/>
                <a:gd name="connsiteY7" fmla="*/ 6719 h 678118"/>
                <a:gd name="connsiteX8" fmla="*/ 304862 w 761867"/>
                <a:gd name="connsiteY8" fmla="*/ 205501 h 678118"/>
                <a:gd name="connsiteX9" fmla="*/ 304862 w 761867"/>
                <a:gd name="connsiteY9" fmla="*/ 99484 h 678118"/>
                <a:gd name="connsiteX10" fmla="*/ 62 w 761867"/>
                <a:gd name="connsiteY10" fmla="*/ 410910 h 678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61867" h="678118">
                  <a:moveTo>
                    <a:pt x="62" y="410910"/>
                  </a:moveTo>
                  <a:cubicBezTo>
                    <a:pt x="-4355" y="430788"/>
                    <a:pt x="227558" y="287223"/>
                    <a:pt x="278358" y="218753"/>
                  </a:cubicBezTo>
                  <a:cubicBezTo>
                    <a:pt x="329158" y="150283"/>
                    <a:pt x="294923" y="-4325"/>
                    <a:pt x="304862" y="92"/>
                  </a:cubicBezTo>
                  <a:cubicBezTo>
                    <a:pt x="314801" y="4509"/>
                    <a:pt x="321428" y="239736"/>
                    <a:pt x="337993" y="245258"/>
                  </a:cubicBezTo>
                  <a:cubicBezTo>
                    <a:pt x="354558" y="250780"/>
                    <a:pt x="334679" y="-37455"/>
                    <a:pt x="404253" y="33223"/>
                  </a:cubicBezTo>
                  <a:cubicBezTo>
                    <a:pt x="473827" y="103901"/>
                    <a:pt x="720097" y="611901"/>
                    <a:pt x="755436" y="669327"/>
                  </a:cubicBezTo>
                  <a:cubicBezTo>
                    <a:pt x="790775" y="726753"/>
                    <a:pt x="671505" y="488214"/>
                    <a:pt x="616288" y="377779"/>
                  </a:cubicBezTo>
                  <a:cubicBezTo>
                    <a:pt x="561071" y="267344"/>
                    <a:pt x="476036" y="35432"/>
                    <a:pt x="424132" y="6719"/>
                  </a:cubicBezTo>
                  <a:cubicBezTo>
                    <a:pt x="372228" y="-21994"/>
                    <a:pt x="324740" y="190040"/>
                    <a:pt x="304862" y="205501"/>
                  </a:cubicBezTo>
                  <a:cubicBezTo>
                    <a:pt x="284984" y="220962"/>
                    <a:pt x="350140" y="65249"/>
                    <a:pt x="304862" y="99484"/>
                  </a:cubicBezTo>
                  <a:cubicBezTo>
                    <a:pt x="259584" y="133719"/>
                    <a:pt x="4479" y="391032"/>
                    <a:pt x="62" y="41091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8" name="フリーフォーム 1117">
              <a:extLst>
                <a:ext uri="{FF2B5EF4-FFF2-40B4-BE49-F238E27FC236}">
                  <a16:creationId xmlns:a16="http://schemas.microsoft.com/office/drawing/2014/main" id="{359A1393-CD72-3C37-DB7B-6E36B2F3D6F6}"/>
                </a:ext>
              </a:extLst>
            </p:cNvPr>
            <p:cNvSpPr/>
            <p:nvPr/>
          </p:nvSpPr>
          <p:spPr>
            <a:xfrm>
              <a:off x="4387833" y="2662003"/>
              <a:ext cx="968256" cy="823348"/>
            </a:xfrm>
            <a:custGeom>
              <a:avLst/>
              <a:gdLst>
                <a:gd name="connsiteX0" fmla="*/ 5263 w 968256"/>
                <a:gd name="connsiteY0" fmla="*/ 419127 h 823348"/>
                <a:gd name="connsiteX1" fmla="*/ 363071 w 968256"/>
                <a:gd name="connsiteY1" fmla="*/ 220345 h 823348"/>
                <a:gd name="connsiteX2" fmla="*/ 462463 w 968256"/>
                <a:gd name="connsiteY2" fmla="*/ 48067 h 823348"/>
                <a:gd name="connsiteX3" fmla="*/ 601610 w 968256"/>
                <a:gd name="connsiteY3" fmla="*/ 352867 h 823348"/>
                <a:gd name="connsiteX4" fmla="*/ 634741 w 968256"/>
                <a:gd name="connsiteY4" fmla="*/ 41440 h 823348"/>
                <a:gd name="connsiteX5" fmla="*/ 860028 w 968256"/>
                <a:gd name="connsiteY5" fmla="*/ 94449 h 823348"/>
                <a:gd name="connsiteX6" fmla="*/ 926289 w 968256"/>
                <a:gd name="connsiteY6" fmla="*/ 260101 h 823348"/>
                <a:gd name="connsiteX7" fmla="*/ 701002 w 968256"/>
                <a:gd name="connsiteY7" fmla="*/ 458884 h 823348"/>
                <a:gd name="connsiteX8" fmla="*/ 329941 w 968256"/>
                <a:gd name="connsiteY8" fmla="*/ 823319 h 823348"/>
                <a:gd name="connsiteX9" fmla="*/ 707628 w 968256"/>
                <a:gd name="connsiteY9" fmla="*/ 439006 h 823348"/>
                <a:gd name="connsiteX10" fmla="*/ 966045 w 968256"/>
                <a:gd name="connsiteY10" fmla="*/ 167336 h 823348"/>
                <a:gd name="connsiteX11" fmla="*/ 813645 w 968256"/>
                <a:gd name="connsiteY11" fmla="*/ 1684 h 823348"/>
                <a:gd name="connsiteX12" fmla="*/ 495593 w 968256"/>
                <a:gd name="connsiteY12" fmla="*/ 266727 h 823348"/>
                <a:gd name="connsiteX13" fmla="*/ 482341 w 968256"/>
                <a:gd name="connsiteY13" fmla="*/ 41440 h 823348"/>
                <a:gd name="connsiteX14" fmla="*/ 170915 w 968256"/>
                <a:gd name="connsiteY14" fmla="*/ 319736 h 823348"/>
                <a:gd name="connsiteX15" fmla="*/ 5263 w 968256"/>
                <a:gd name="connsiteY15" fmla="*/ 419127 h 823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68256" h="823348">
                  <a:moveTo>
                    <a:pt x="5263" y="419127"/>
                  </a:moveTo>
                  <a:cubicBezTo>
                    <a:pt x="37289" y="402562"/>
                    <a:pt x="286871" y="282188"/>
                    <a:pt x="363071" y="220345"/>
                  </a:cubicBezTo>
                  <a:cubicBezTo>
                    <a:pt x="439271" y="158502"/>
                    <a:pt x="422707" y="25980"/>
                    <a:pt x="462463" y="48067"/>
                  </a:cubicBezTo>
                  <a:cubicBezTo>
                    <a:pt x="502219" y="70154"/>
                    <a:pt x="572897" y="353971"/>
                    <a:pt x="601610" y="352867"/>
                  </a:cubicBezTo>
                  <a:cubicBezTo>
                    <a:pt x="630323" y="351763"/>
                    <a:pt x="591671" y="84510"/>
                    <a:pt x="634741" y="41440"/>
                  </a:cubicBezTo>
                  <a:cubicBezTo>
                    <a:pt x="677811" y="-1630"/>
                    <a:pt x="811437" y="58005"/>
                    <a:pt x="860028" y="94449"/>
                  </a:cubicBezTo>
                  <a:cubicBezTo>
                    <a:pt x="908619" y="130893"/>
                    <a:pt x="952793" y="199362"/>
                    <a:pt x="926289" y="260101"/>
                  </a:cubicBezTo>
                  <a:cubicBezTo>
                    <a:pt x="899785" y="320840"/>
                    <a:pt x="800393" y="365014"/>
                    <a:pt x="701002" y="458884"/>
                  </a:cubicBezTo>
                  <a:cubicBezTo>
                    <a:pt x="601611" y="552754"/>
                    <a:pt x="328837" y="826632"/>
                    <a:pt x="329941" y="823319"/>
                  </a:cubicBezTo>
                  <a:cubicBezTo>
                    <a:pt x="331045" y="820006"/>
                    <a:pt x="601611" y="548336"/>
                    <a:pt x="707628" y="439006"/>
                  </a:cubicBezTo>
                  <a:cubicBezTo>
                    <a:pt x="813645" y="329676"/>
                    <a:pt x="948376" y="240223"/>
                    <a:pt x="966045" y="167336"/>
                  </a:cubicBezTo>
                  <a:cubicBezTo>
                    <a:pt x="983714" y="94449"/>
                    <a:pt x="892054" y="-14881"/>
                    <a:pt x="813645" y="1684"/>
                  </a:cubicBezTo>
                  <a:cubicBezTo>
                    <a:pt x="735236" y="18249"/>
                    <a:pt x="550810" y="260101"/>
                    <a:pt x="495593" y="266727"/>
                  </a:cubicBezTo>
                  <a:cubicBezTo>
                    <a:pt x="440376" y="273353"/>
                    <a:pt x="536454" y="32605"/>
                    <a:pt x="482341" y="41440"/>
                  </a:cubicBezTo>
                  <a:cubicBezTo>
                    <a:pt x="428228" y="50275"/>
                    <a:pt x="247115" y="254579"/>
                    <a:pt x="170915" y="319736"/>
                  </a:cubicBezTo>
                  <a:cubicBezTo>
                    <a:pt x="94715" y="384893"/>
                    <a:pt x="-26763" y="435692"/>
                    <a:pt x="5263" y="419127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9" name="フリーフォーム 1118">
              <a:extLst>
                <a:ext uri="{FF2B5EF4-FFF2-40B4-BE49-F238E27FC236}">
                  <a16:creationId xmlns:a16="http://schemas.microsoft.com/office/drawing/2014/main" id="{77851491-D433-59FB-D4AE-D029E83F59AE}"/>
                </a:ext>
              </a:extLst>
            </p:cNvPr>
            <p:cNvSpPr/>
            <p:nvPr/>
          </p:nvSpPr>
          <p:spPr>
            <a:xfrm>
              <a:off x="4278690" y="2897540"/>
              <a:ext cx="1738531" cy="525681"/>
            </a:xfrm>
            <a:custGeom>
              <a:avLst/>
              <a:gdLst>
                <a:gd name="connsiteX0" fmla="*/ 121032 w 1738531"/>
                <a:gd name="connsiteY0" fmla="*/ 468512 h 525681"/>
                <a:gd name="connsiteX1" fmla="*/ 1068562 w 1738531"/>
                <a:gd name="connsiteY1" fmla="*/ 123956 h 525681"/>
                <a:gd name="connsiteX2" fmla="*/ 1008927 w 1738531"/>
                <a:gd name="connsiteY2" fmla="*/ 11312 h 525681"/>
                <a:gd name="connsiteX3" fmla="*/ 1717919 w 1738531"/>
                <a:gd name="connsiteY3" fmla="*/ 369121 h 525681"/>
                <a:gd name="connsiteX4" fmla="*/ 1512510 w 1738531"/>
                <a:gd name="connsiteY4" fmla="*/ 263103 h 525681"/>
                <a:gd name="connsiteX5" fmla="*/ 1141449 w 1738531"/>
                <a:gd name="connsiteY5" fmla="*/ 84199 h 525681"/>
                <a:gd name="connsiteX6" fmla="*/ 803519 w 1738531"/>
                <a:gd name="connsiteY6" fmla="*/ 256477 h 525681"/>
                <a:gd name="connsiteX7" fmla="*/ 87901 w 1738531"/>
                <a:gd name="connsiteY7" fmla="*/ 508269 h 525681"/>
                <a:gd name="connsiteX8" fmla="*/ 121032 w 1738531"/>
                <a:gd name="connsiteY8" fmla="*/ 468512 h 525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38531" h="525681">
                  <a:moveTo>
                    <a:pt x="121032" y="468512"/>
                  </a:moveTo>
                  <a:cubicBezTo>
                    <a:pt x="284476" y="404460"/>
                    <a:pt x="920580" y="200156"/>
                    <a:pt x="1068562" y="123956"/>
                  </a:cubicBezTo>
                  <a:cubicBezTo>
                    <a:pt x="1216544" y="47756"/>
                    <a:pt x="900701" y="-29549"/>
                    <a:pt x="1008927" y="11312"/>
                  </a:cubicBezTo>
                  <a:cubicBezTo>
                    <a:pt x="1117153" y="52173"/>
                    <a:pt x="1633989" y="327156"/>
                    <a:pt x="1717919" y="369121"/>
                  </a:cubicBezTo>
                  <a:cubicBezTo>
                    <a:pt x="1801849" y="411086"/>
                    <a:pt x="1608588" y="310590"/>
                    <a:pt x="1512510" y="263103"/>
                  </a:cubicBezTo>
                  <a:cubicBezTo>
                    <a:pt x="1416432" y="215616"/>
                    <a:pt x="1259614" y="85303"/>
                    <a:pt x="1141449" y="84199"/>
                  </a:cubicBezTo>
                  <a:cubicBezTo>
                    <a:pt x="1023284" y="83095"/>
                    <a:pt x="979110" y="185799"/>
                    <a:pt x="803519" y="256477"/>
                  </a:cubicBezTo>
                  <a:cubicBezTo>
                    <a:pt x="627928" y="327155"/>
                    <a:pt x="202753" y="478452"/>
                    <a:pt x="87901" y="508269"/>
                  </a:cubicBezTo>
                  <a:cubicBezTo>
                    <a:pt x="-26951" y="538086"/>
                    <a:pt x="-42412" y="532564"/>
                    <a:pt x="121032" y="468512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0" name="フリーフォーム 1119">
              <a:extLst>
                <a:ext uri="{FF2B5EF4-FFF2-40B4-BE49-F238E27FC236}">
                  <a16:creationId xmlns:a16="http://schemas.microsoft.com/office/drawing/2014/main" id="{3B3389D8-0B0E-DEFC-0B64-3E58DEB71FE8}"/>
                </a:ext>
              </a:extLst>
            </p:cNvPr>
            <p:cNvSpPr/>
            <p:nvPr/>
          </p:nvSpPr>
          <p:spPr>
            <a:xfrm>
              <a:off x="5188227" y="3028061"/>
              <a:ext cx="1107986" cy="1418492"/>
            </a:xfrm>
            <a:custGeom>
              <a:avLst/>
              <a:gdLst>
                <a:gd name="connsiteX0" fmla="*/ 33130 w 1107986"/>
                <a:gd name="connsiteY0" fmla="*/ 139209 h 1418492"/>
                <a:gd name="connsiteX1" fmla="*/ 86138 w 1107986"/>
                <a:gd name="connsiteY1" fmla="*/ 159087 h 1418492"/>
                <a:gd name="connsiteX2" fmla="*/ 828260 w 1107986"/>
                <a:gd name="connsiteY2" fmla="*/ 735556 h 1418492"/>
                <a:gd name="connsiteX3" fmla="*/ 722243 w 1107986"/>
                <a:gd name="connsiteY3" fmla="*/ 583156 h 1418492"/>
                <a:gd name="connsiteX4" fmla="*/ 1027043 w 1107986"/>
                <a:gd name="connsiteY4" fmla="*/ 1066861 h 1418492"/>
                <a:gd name="connsiteX5" fmla="*/ 1106556 w 1107986"/>
                <a:gd name="connsiteY5" fmla="*/ 1418043 h 1418492"/>
                <a:gd name="connsiteX6" fmla="*/ 980660 w 1107986"/>
                <a:gd name="connsiteY6" fmla="*/ 1126496 h 1418492"/>
                <a:gd name="connsiteX7" fmla="*/ 675860 w 1107986"/>
                <a:gd name="connsiteY7" fmla="*/ 550026 h 1418492"/>
                <a:gd name="connsiteX8" fmla="*/ 318051 w 1107986"/>
                <a:gd name="connsiteY8" fmla="*/ 61 h 1418492"/>
                <a:gd name="connsiteX9" fmla="*/ 576469 w 1107986"/>
                <a:gd name="connsiteY9" fmla="*/ 583156 h 1418492"/>
                <a:gd name="connsiteX10" fmla="*/ 245164 w 1107986"/>
                <a:gd name="connsiteY10" fmla="*/ 298235 h 1418492"/>
                <a:gd name="connsiteX11" fmla="*/ 33130 w 1107986"/>
                <a:gd name="connsiteY11" fmla="*/ 139209 h 1418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07986" h="1418492">
                  <a:moveTo>
                    <a:pt x="33130" y="139209"/>
                  </a:moveTo>
                  <a:cubicBezTo>
                    <a:pt x="6626" y="116018"/>
                    <a:pt x="-46384" y="59696"/>
                    <a:pt x="86138" y="159087"/>
                  </a:cubicBezTo>
                  <a:cubicBezTo>
                    <a:pt x="218660" y="258478"/>
                    <a:pt x="722243" y="664878"/>
                    <a:pt x="828260" y="735556"/>
                  </a:cubicBezTo>
                  <a:cubicBezTo>
                    <a:pt x="934277" y="806234"/>
                    <a:pt x="689113" y="527939"/>
                    <a:pt x="722243" y="583156"/>
                  </a:cubicBezTo>
                  <a:cubicBezTo>
                    <a:pt x="755373" y="638373"/>
                    <a:pt x="962991" y="927713"/>
                    <a:pt x="1027043" y="1066861"/>
                  </a:cubicBezTo>
                  <a:cubicBezTo>
                    <a:pt x="1091095" y="1206009"/>
                    <a:pt x="1114286" y="1408104"/>
                    <a:pt x="1106556" y="1418043"/>
                  </a:cubicBezTo>
                  <a:cubicBezTo>
                    <a:pt x="1098826" y="1427982"/>
                    <a:pt x="1052443" y="1271165"/>
                    <a:pt x="980660" y="1126496"/>
                  </a:cubicBezTo>
                  <a:cubicBezTo>
                    <a:pt x="908877" y="981827"/>
                    <a:pt x="786295" y="737765"/>
                    <a:pt x="675860" y="550026"/>
                  </a:cubicBezTo>
                  <a:cubicBezTo>
                    <a:pt x="565425" y="362287"/>
                    <a:pt x="334616" y="-5461"/>
                    <a:pt x="318051" y="61"/>
                  </a:cubicBezTo>
                  <a:cubicBezTo>
                    <a:pt x="301486" y="5583"/>
                    <a:pt x="588617" y="533460"/>
                    <a:pt x="576469" y="583156"/>
                  </a:cubicBezTo>
                  <a:cubicBezTo>
                    <a:pt x="564321" y="632852"/>
                    <a:pt x="339034" y="374435"/>
                    <a:pt x="245164" y="298235"/>
                  </a:cubicBezTo>
                  <a:cubicBezTo>
                    <a:pt x="151294" y="222035"/>
                    <a:pt x="59634" y="162400"/>
                    <a:pt x="33130" y="139209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1" name="フリーフォーム 1120">
              <a:extLst>
                <a:ext uri="{FF2B5EF4-FFF2-40B4-BE49-F238E27FC236}">
                  <a16:creationId xmlns:a16="http://schemas.microsoft.com/office/drawing/2014/main" id="{02F66A4A-0476-8C1D-7116-67F411A6772B}"/>
                </a:ext>
              </a:extLst>
            </p:cNvPr>
            <p:cNvSpPr/>
            <p:nvPr/>
          </p:nvSpPr>
          <p:spPr>
            <a:xfrm>
              <a:off x="2779887" y="3357503"/>
              <a:ext cx="1656495" cy="2099707"/>
            </a:xfrm>
            <a:custGeom>
              <a:avLst/>
              <a:gdLst>
                <a:gd name="connsiteX0" fmla="*/ 1507191 w 1656495"/>
                <a:gd name="connsiteY0" fmla="*/ 147697 h 2099707"/>
                <a:gd name="connsiteX1" fmla="*/ 195226 w 1656495"/>
                <a:gd name="connsiteY1" fmla="*/ 1466288 h 2099707"/>
                <a:gd name="connsiteX2" fmla="*/ 354252 w 1656495"/>
                <a:gd name="connsiteY2" fmla="*/ 1519297 h 2099707"/>
                <a:gd name="connsiteX3" fmla="*/ 3070 w 1656495"/>
                <a:gd name="connsiteY3" fmla="*/ 1764462 h 2099707"/>
                <a:gd name="connsiteX4" fmla="*/ 592791 w 1656495"/>
                <a:gd name="connsiteY4" fmla="*/ 2049384 h 2099707"/>
                <a:gd name="connsiteX5" fmla="*/ 917470 w 1656495"/>
                <a:gd name="connsiteY5" fmla="*/ 2082514 h 2099707"/>
                <a:gd name="connsiteX6" fmla="*/ 639174 w 1656495"/>
                <a:gd name="connsiteY6" fmla="*/ 2089140 h 2099707"/>
                <a:gd name="connsiteX7" fmla="*/ 29574 w 1656495"/>
                <a:gd name="connsiteY7" fmla="*/ 1936740 h 2099707"/>
                <a:gd name="connsiteX8" fmla="*/ 268113 w 1656495"/>
                <a:gd name="connsiteY8" fmla="*/ 1910236 h 2099707"/>
                <a:gd name="connsiteX9" fmla="*/ 36200 w 1656495"/>
                <a:gd name="connsiteY9" fmla="*/ 1744584 h 2099707"/>
                <a:gd name="connsiteX10" fmla="*/ 440391 w 1656495"/>
                <a:gd name="connsiteY10" fmla="*/ 1128358 h 2099707"/>
                <a:gd name="connsiteX11" fmla="*/ 453643 w 1656495"/>
                <a:gd name="connsiteY11" fmla="*/ 1068723 h 2099707"/>
                <a:gd name="connsiteX12" fmla="*/ 957226 w 1656495"/>
                <a:gd name="connsiteY12" fmla="*/ 379610 h 2099707"/>
                <a:gd name="connsiteX13" fmla="*/ 128965 w 1656495"/>
                <a:gd name="connsiteY13" fmla="*/ 1294010 h 2099707"/>
                <a:gd name="connsiteX14" fmla="*/ 943974 w 1656495"/>
                <a:gd name="connsiteY14" fmla="*/ 505506 h 2099707"/>
                <a:gd name="connsiteX15" fmla="*/ 765070 w 1656495"/>
                <a:gd name="connsiteY15" fmla="*/ 750671 h 2099707"/>
                <a:gd name="connsiteX16" fmla="*/ 1540322 w 1656495"/>
                <a:gd name="connsiteY16" fmla="*/ 101314 h 2099707"/>
                <a:gd name="connsiteX17" fmla="*/ 1507191 w 1656495"/>
                <a:gd name="connsiteY17" fmla="*/ 147697 h 20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656495" h="2099707">
                  <a:moveTo>
                    <a:pt x="1507191" y="147697"/>
                  </a:moveTo>
                  <a:cubicBezTo>
                    <a:pt x="1283008" y="375193"/>
                    <a:pt x="387383" y="1237688"/>
                    <a:pt x="195226" y="1466288"/>
                  </a:cubicBezTo>
                  <a:cubicBezTo>
                    <a:pt x="3069" y="1694888"/>
                    <a:pt x="386278" y="1469601"/>
                    <a:pt x="354252" y="1519297"/>
                  </a:cubicBezTo>
                  <a:cubicBezTo>
                    <a:pt x="322226" y="1568993"/>
                    <a:pt x="-36686" y="1676114"/>
                    <a:pt x="3070" y="1764462"/>
                  </a:cubicBezTo>
                  <a:cubicBezTo>
                    <a:pt x="42826" y="1852810"/>
                    <a:pt x="440391" y="1996375"/>
                    <a:pt x="592791" y="2049384"/>
                  </a:cubicBezTo>
                  <a:cubicBezTo>
                    <a:pt x="745191" y="2102393"/>
                    <a:pt x="909739" y="2075888"/>
                    <a:pt x="917470" y="2082514"/>
                  </a:cubicBezTo>
                  <a:cubicBezTo>
                    <a:pt x="925200" y="2089140"/>
                    <a:pt x="787157" y="2113436"/>
                    <a:pt x="639174" y="2089140"/>
                  </a:cubicBezTo>
                  <a:cubicBezTo>
                    <a:pt x="491191" y="2064844"/>
                    <a:pt x="91418" y="1966557"/>
                    <a:pt x="29574" y="1936740"/>
                  </a:cubicBezTo>
                  <a:cubicBezTo>
                    <a:pt x="-32270" y="1906923"/>
                    <a:pt x="267009" y="1942262"/>
                    <a:pt x="268113" y="1910236"/>
                  </a:cubicBezTo>
                  <a:cubicBezTo>
                    <a:pt x="269217" y="1878210"/>
                    <a:pt x="7487" y="1874897"/>
                    <a:pt x="36200" y="1744584"/>
                  </a:cubicBezTo>
                  <a:cubicBezTo>
                    <a:pt x="64913" y="1614271"/>
                    <a:pt x="370817" y="1241001"/>
                    <a:pt x="440391" y="1128358"/>
                  </a:cubicBezTo>
                  <a:cubicBezTo>
                    <a:pt x="509965" y="1015715"/>
                    <a:pt x="367504" y="1193514"/>
                    <a:pt x="453643" y="1068723"/>
                  </a:cubicBezTo>
                  <a:cubicBezTo>
                    <a:pt x="539782" y="943932"/>
                    <a:pt x="1011339" y="342062"/>
                    <a:pt x="957226" y="379610"/>
                  </a:cubicBezTo>
                  <a:cubicBezTo>
                    <a:pt x="903113" y="417158"/>
                    <a:pt x="131174" y="1273027"/>
                    <a:pt x="128965" y="1294010"/>
                  </a:cubicBezTo>
                  <a:cubicBezTo>
                    <a:pt x="126756" y="1314993"/>
                    <a:pt x="837956" y="596063"/>
                    <a:pt x="943974" y="505506"/>
                  </a:cubicBezTo>
                  <a:cubicBezTo>
                    <a:pt x="1049992" y="414949"/>
                    <a:pt x="665679" y="818036"/>
                    <a:pt x="765070" y="750671"/>
                  </a:cubicBezTo>
                  <a:cubicBezTo>
                    <a:pt x="864461" y="683306"/>
                    <a:pt x="1411113" y="205123"/>
                    <a:pt x="1540322" y="101314"/>
                  </a:cubicBezTo>
                  <a:cubicBezTo>
                    <a:pt x="1669531" y="-2495"/>
                    <a:pt x="1731374" y="-79799"/>
                    <a:pt x="1507191" y="147697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2" name="フリーフォーム 1121">
              <a:extLst>
                <a:ext uri="{FF2B5EF4-FFF2-40B4-BE49-F238E27FC236}">
                  <a16:creationId xmlns:a16="http://schemas.microsoft.com/office/drawing/2014/main" id="{28D1AC81-0E22-214B-A797-64E8BF48D3E1}"/>
                </a:ext>
              </a:extLst>
            </p:cNvPr>
            <p:cNvSpPr/>
            <p:nvPr/>
          </p:nvSpPr>
          <p:spPr>
            <a:xfrm>
              <a:off x="3197960" y="4306936"/>
              <a:ext cx="753685" cy="1023657"/>
            </a:xfrm>
            <a:custGeom>
              <a:avLst/>
              <a:gdLst>
                <a:gd name="connsiteX0" fmla="*/ 413257 w 753685"/>
                <a:gd name="connsiteY0" fmla="*/ 33151 h 1023657"/>
                <a:gd name="connsiteX1" fmla="*/ 506023 w 753685"/>
                <a:gd name="connsiteY1" fmla="*/ 238560 h 1023657"/>
                <a:gd name="connsiteX2" fmla="*/ 2440 w 753685"/>
                <a:gd name="connsiteY2" fmla="*/ 828281 h 1023657"/>
                <a:gd name="connsiteX3" fmla="*/ 307240 w 753685"/>
                <a:gd name="connsiteY3" fmla="*/ 682507 h 1023657"/>
                <a:gd name="connsiteX4" fmla="*/ 141588 w 753685"/>
                <a:gd name="connsiteY4" fmla="*/ 1000560 h 1023657"/>
                <a:gd name="connsiteX5" fmla="*/ 499397 w 753685"/>
                <a:gd name="connsiteY5" fmla="*/ 768647 h 1023657"/>
                <a:gd name="connsiteX6" fmla="*/ 327118 w 753685"/>
                <a:gd name="connsiteY6" fmla="*/ 1020438 h 1023657"/>
                <a:gd name="connsiteX7" fmla="*/ 691553 w 753685"/>
                <a:gd name="connsiteY7" fmla="*/ 549986 h 1023657"/>
                <a:gd name="connsiteX8" fmla="*/ 751188 w 753685"/>
                <a:gd name="connsiteY8" fmla="*/ 21 h 1023657"/>
                <a:gd name="connsiteX9" fmla="*/ 665049 w 753685"/>
                <a:gd name="connsiteY9" fmla="*/ 569864 h 1023657"/>
                <a:gd name="connsiteX10" fmla="*/ 307240 w 753685"/>
                <a:gd name="connsiteY10" fmla="*/ 821655 h 1023657"/>
                <a:gd name="connsiteX11" fmla="*/ 406631 w 753685"/>
                <a:gd name="connsiteY11" fmla="*/ 602994 h 1023657"/>
                <a:gd name="connsiteX12" fmla="*/ 81953 w 753685"/>
                <a:gd name="connsiteY12" fmla="*/ 748768 h 1023657"/>
                <a:gd name="connsiteX13" fmla="*/ 446388 w 753685"/>
                <a:gd name="connsiteY13" fmla="*/ 284942 h 1023657"/>
                <a:gd name="connsiteX14" fmla="*/ 413257 w 753685"/>
                <a:gd name="connsiteY14" fmla="*/ 33151 h 1023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53685" h="1023657">
                  <a:moveTo>
                    <a:pt x="413257" y="33151"/>
                  </a:moveTo>
                  <a:cubicBezTo>
                    <a:pt x="423196" y="25421"/>
                    <a:pt x="574492" y="106038"/>
                    <a:pt x="506023" y="238560"/>
                  </a:cubicBezTo>
                  <a:cubicBezTo>
                    <a:pt x="437554" y="371082"/>
                    <a:pt x="35570" y="754290"/>
                    <a:pt x="2440" y="828281"/>
                  </a:cubicBezTo>
                  <a:cubicBezTo>
                    <a:pt x="-30691" y="902272"/>
                    <a:pt x="284049" y="653794"/>
                    <a:pt x="307240" y="682507"/>
                  </a:cubicBezTo>
                  <a:cubicBezTo>
                    <a:pt x="330431" y="711220"/>
                    <a:pt x="109562" y="986203"/>
                    <a:pt x="141588" y="1000560"/>
                  </a:cubicBezTo>
                  <a:cubicBezTo>
                    <a:pt x="173614" y="1014917"/>
                    <a:pt x="468475" y="765334"/>
                    <a:pt x="499397" y="768647"/>
                  </a:cubicBezTo>
                  <a:cubicBezTo>
                    <a:pt x="530319" y="771960"/>
                    <a:pt x="295092" y="1056882"/>
                    <a:pt x="327118" y="1020438"/>
                  </a:cubicBezTo>
                  <a:cubicBezTo>
                    <a:pt x="359144" y="983995"/>
                    <a:pt x="620875" y="720056"/>
                    <a:pt x="691553" y="549986"/>
                  </a:cubicBezTo>
                  <a:cubicBezTo>
                    <a:pt x="762231" y="379917"/>
                    <a:pt x="755605" y="-3292"/>
                    <a:pt x="751188" y="21"/>
                  </a:cubicBezTo>
                  <a:cubicBezTo>
                    <a:pt x="746771" y="3334"/>
                    <a:pt x="739040" y="432925"/>
                    <a:pt x="665049" y="569864"/>
                  </a:cubicBezTo>
                  <a:cubicBezTo>
                    <a:pt x="591058" y="706803"/>
                    <a:pt x="350310" y="816133"/>
                    <a:pt x="307240" y="821655"/>
                  </a:cubicBezTo>
                  <a:cubicBezTo>
                    <a:pt x="264170" y="827177"/>
                    <a:pt x="444179" y="615142"/>
                    <a:pt x="406631" y="602994"/>
                  </a:cubicBezTo>
                  <a:cubicBezTo>
                    <a:pt x="369083" y="590846"/>
                    <a:pt x="75327" y="801777"/>
                    <a:pt x="81953" y="748768"/>
                  </a:cubicBezTo>
                  <a:cubicBezTo>
                    <a:pt x="88579" y="695759"/>
                    <a:pt x="388962" y="399794"/>
                    <a:pt x="446388" y="284942"/>
                  </a:cubicBezTo>
                  <a:cubicBezTo>
                    <a:pt x="503814" y="170090"/>
                    <a:pt x="403318" y="40881"/>
                    <a:pt x="413257" y="3315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3" name="フリーフォーム 1122">
              <a:extLst>
                <a:ext uri="{FF2B5EF4-FFF2-40B4-BE49-F238E27FC236}">
                  <a16:creationId xmlns:a16="http://schemas.microsoft.com/office/drawing/2014/main" id="{B5BBF218-8BEB-FF13-F0BA-1D1B09E7F736}"/>
                </a:ext>
              </a:extLst>
            </p:cNvPr>
            <p:cNvSpPr/>
            <p:nvPr/>
          </p:nvSpPr>
          <p:spPr>
            <a:xfrm>
              <a:off x="3640242" y="3549519"/>
              <a:ext cx="1210554" cy="1974376"/>
            </a:xfrm>
            <a:custGeom>
              <a:avLst/>
              <a:gdLst>
                <a:gd name="connsiteX0" fmla="*/ 1077532 w 1210554"/>
                <a:gd name="connsiteY0" fmla="*/ 2064 h 1974376"/>
                <a:gd name="connsiteX1" fmla="*/ 759480 w 1210554"/>
                <a:gd name="connsiteY1" fmla="*/ 704429 h 1974376"/>
                <a:gd name="connsiteX2" fmla="*/ 892001 w 1210554"/>
                <a:gd name="connsiteY2" fmla="*/ 969472 h 1974376"/>
                <a:gd name="connsiteX3" fmla="*/ 342036 w 1210554"/>
                <a:gd name="connsiteY3" fmla="*/ 1618829 h 1974376"/>
                <a:gd name="connsiteX4" fmla="*/ 640210 w 1210554"/>
                <a:gd name="connsiteY4" fmla="*/ 1466429 h 1974376"/>
                <a:gd name="connsiteX5" fmla="*/ 4106 w 1210554"/>
                <a:gd name="connsiteY5" fmla="*/ 1970011 h 1974376"/>
                <a:gd name="connsiteX6" fmla="*/ 408297 w 1210554"/>
                <a:gd name="connsiteY6" fmla="*/ 1678464 h 1974376"/>
                <a:gd name="connsiteX7" fmla="*/ 1210054 w 1210554"/>
                <a:gd name="connsiteY7" fmla="*/ 1128498 h 1974376"/>
                <a:gd name="connsiteX8" fmla="*/ 534193 w 1210554"/>
                <a:gd name="connsiteY8" fmla="*/ 1499559 h 1974376"/>
                <a:gd name="connsiteX9" fmla="*/ 898628 w 1210554"/>
                <a:gd name="connsiteY9" fmla="*/ 1042359 h 1974376"/>
                <a:gd name="connsiteX10" fmla="*/ 1190175 w 1210554"/>
                <a:gd name="connsiteY10" fmla="*/ 631542 h 1974376"/>
                <a:gd name="connsiteX11" fmla="*/ 812488 w 1210554"/>
                <a:gd name="connsiteY11" fmla="*/ 863455 h 1974376"/>
                <a:gd name="connsiteX12" fmla="*/ 838993 w 1210554"/>
                <a:gd name="connsiteY12" fmla="*/ 591785 h 1974376"/>
                <a:gd name="connsiteX13" fmla="*/ 613706 w 1210554"/>
                <a:gd name="connsiteY13" fmla="*/ 903211 h 1974376"/>
                <a:gd name="connsiteX14" fmla="*/ 878749 w 1210554"/>
                <a:gd name="connsiteY14" fmla="*/ 386377 h 1974376"/>
                <a:gd name="connsiteX15" fmla="*/ 779358 w 1210554"/>
                <a:gd name="connsiteY15" fmla="*/ 485768 h 1974376"/>
                <a:gd name="connsiteX16" fmla="*/ 1077532 w 1210554"/>
                <a:gd name="connsiteY16" fmla="*/ 2064 h 1974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10554" h="1974376">
                  <a:moveTo>
                    <a:pt x="1077532" y="2064"/>
                  </a:moveTo>
                  <a:cubicBezTo>
                    <a:pt x="1074219" y="38508"/>
                    <a:pt x="790402" y="543194"/>
                    <a:pt x="759480" y="704429"/>
                  </a:cubicBezTo>
                  <a:cubicBezTo>
                    <a:pt x="728558" y="865664"/>
                    <a:pt x="961575" y="817072"/>
                    <a:pt x="892001" y="969472"/>
                  </a:cubicBezTo>
                  <a:cubicBezTo>
                    <a:pt x="822427" y="1121872"/>
                    <a:pt x="384001" y="1536003"/>
                    <a:pt x="342036" y="1618829"/>
                  </a:cubicBezTo>
                  <a:cubicBezTo>
                    <a:pt x="300071" y="1701655"/>
                    <a:pt x="696532" y="1407899"/>
                    <a:pt x="640210" y="1466429"/>
                  </a:cubicBezTo>
                  <a:cubicBezTo>
                    <a:pt x="583888" y="1524959"/>
                    <a:pt x="42758" y="1934672"/>
                    <a:pt x="4106" y="1970011"/>
                  </a:cubicBezTo>
                  <a:cubicBezTo>
                    <a:pt x="-34546" y="2005350"/>
                    <a:pt x="207306" y="1818716"/>
                    <a:pt x="408297" y="1678464"/>
                  </a:cubicBezTo>
                  <a:cubicBezTo>
                    <a:pt x="609288" y="1538212"/>
                    <a:pt x="1189071" y="1158316"/>
                    <a:pt x="1210054" y="1128498"/>
                  </a:cubicBezTo>
                  <a:cubicBezTo>
                    <a:pt x="1231037" y="1098680"/>
                    <a:pt x="586097" y="1513916"/>
                    <a:pt x="534193" y="1499559"/>
                  </a:cubicBezTo>
                  <a:cubicBezTo>
                    <a:pt x="482289" y="1485203"/>
                    <a:pt x="789298" y="1187029"/>
                    <a:pt x="898628" y="1042359"/>
                  </a:cubicBezTo>
                  <a:cubicBezTo>
                    <a:pt x="1007958" y="897690"/>
                    <a:pt x="1204532" y="661359"/>
                    <a:pt x="1190175" y="631542"/>
                  </a:cubicBezTo>
                  <a:cubicBezTo>
                    <a:pt x="1175818" y="601725"/>
                    <a:pt x="871018" y="870081"/>
                    <a:pt x="812488" y="863455"/>
                  </a:cubicBezTo>
                  <a:cubicBezTo>
                    <a:pt x="753958" y="856829"/>
                    <a:pt x="872123" y="585159"/>
                    <a:pt x="838993" y="591785"/>
                  </a:cubicBezTo>
                  <a:cubicBezTo>
                    <a:pt x="805863" y="598411"/>
                    <a:pt x="607080" y="937446"/>
                    <a:pt x="613706" y="903211"/>
                  </a:cubicBezTo>
                  <a:cubicBezTo>
                    <a:pt x="620332" y="868976"/>
                    <a:pt x="851140" y="455951"/>
                    <a:pt x="878749" y="386377"/>
                  </a:cubicBezTo>
                  <a:cubicBezTo>
                    <a:pt x="906358" y="316803"/>
                    <a:pt x="746228" y="548716"/>
                    <a:pt x="779358" y="485768"/>
                  </a:cubicBezTo>
                  <a:cubicBezTo>
                    <a:pt x="812488" y="422820"/>
                    <a:pt x="1080845" y="-34380"/>
                    <a:pt x="1077532" y="2064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4" name="フリーフォーム 1123">
              <a:extLst>
                <a:ext uri="{FF2B5EF4-FFF2-40B4-BE49-F238E27FC236}">
                  <a16:creationId xmlns:a16="http://schemas.microsoft.com/office/drawing/2014/main" id="{5E935411-647B-9BD6-D8A7-7DA0332B106A}"/>
                </a:ext>
              </a:extLst>
            </p:cNvPr>
            <p:cNvSpPr/>
            <p:nvPr/>
          </p:nvSpPr>
          <p:spPr>
            <a:xfrm>
              <a:off x="3064083" y="6700182"/>
              <a:ext cx="305435" cy="670068"/>
            </a:xfrm>
            <a:custGeom>
              <a:avLst/>
              <a:gdLst>
                <a:gd name="connsiteX0" fmla="*/ 14397 w 305435"/>
                <a:gd name="connsiteY0" fmla="*/ 28278 h 670068"/>
                <a:gd name="connsiteX1" fmla="*/ 29637 w 305435"/>
                <a:gd name="connsiteY1" fmla="*/ 89238 h 670068"/>
                <a:gd name="connsiteX2" fmla="*/ 143937 w 305435"/>
                <a:gd name="connsiteY2" fmla="*/ 401658 h 670068"/>
                <a:gd name="connsiteX3" fmla="*/ 303957 w 305435"/>
                <a:gd name="connsiteY3" fmla="*/ 668358 h 670068"/>
                <a:gd name="connsiteX4" fmla="*/ 212517 w 305435"/>
                <a:gd name="connsiteY4" fmla="*/ 493098 h 670068"/>
                <a:gd name="connsiteX5" fmla="*/ 14397 w 305435"/>
                <a:gd name="connsiteY5" fmla="*/ 28278 h 670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5435" h="670068">
                  <a:moveTo>
                    <a:pt x="14397" y="28278"/>
                  </a:moveTo>
                  <a:cubicBezTo>
                    <a:pt x="-16083" y="-39032"/>
                    <a:pt x="8047" y="27008"/>
                    <a:pt x="29637" y="89238"/>
                  </a:cubicBezTo>
                  <a:cubicBezTo>
                    <a:pt x="51227" y="151468"/>
                    <a:pt x="98217" y="305138"/>
                    <a:pt x="143937" y="401658"/>
                  </a:cubicBezTo>
                  <a:cubicBezTo>
                    <a:pt x="189657" y="498178"/>
                    <a:pt x="292527" y="653118"/>
                    <a:pt x="303957" y="668358"/>
                  </a:cubicBezTo>
                  <a:cubicBezTo>
                    <a:pt x="315387" y="683598"/>
                    <a:pt x="258237" y="594698"/>
                    <a:pt x="212517" y="493098"/>
                  </a:cubicBezTo>
                  <a:cubicBezTo>
                    <a:pt x="166797" y="391498"/>
                    <a:pt x="44877" y="95588"/>
                    <a:pt x="14397" y="28278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5" name="フリーフォーム 1124">
              <a:extLst>
                <a:ext uri="{FF2B5EF4-FFF2-40B4-BE49-F238E27FC236}">
                  <a16:creationId xmlns:a16="http://schemas.microsoft.com/office/drawing/2014/main" id="{974EAB53-D404-B6A7-B78C-5EF52E1DDBA8}"/>
                </a:ext>
              </a:extLst>
            </p:cNvPr>
            <p:cNvSpPr/>
            <p:nvPr/>
          </p:nvSpPr>
          <p:spPr>
            <a:xfrm>
              <a:off x="5261109" y="6646829"/>
              <a:ext cx="250154" cy="716590"/>
            </a:xfrm>
            <a:custGeom>
              <a:avLst/>
              <a:gdLst>
                <a:gd name="connsiteX0" fmla="*/ 248151 w 250154"/>
                <a:gd name="connsiteY0" fmla="*/ 5431 h 716590"/>
                <a:gd name="connsiteX1" fmla="*/ 80511 w 250154"/>
                <a:gd name="connsiteY1" fmla="*/ 569311 h 716590"/>
                <a:gd name="connsiteX2" fmla="*/ 4311 w 250154"/>
                <a:gd name="connsiteY2" fmla="*/ 706471 h 716590"/>
                <a:gd name="connsiteX3" fmla="*/ 202431 w 250154"/>
                <a:gd name="connsiteY3" fmla="*/ 363571 h 716590"/>
                <a:gd name="connsiteX4" fmla="*/ 171951 w 250154"/>
                <a:gd name="connsiteY4" fmla="*/ 287371 h 716590"/>
                <a:gd name="connsiteX5" fmla="*/ 248151 w 250154"/>
                <a:gd name="connsiteY5" fmla="*/ 5431 h 716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0154" h="716590">
                  <a:moveTo>
                    <a:pt x="248151" y="5431"/>
                  </a:moveTo>
                  <a:cubicBezTo>
                    <a:pt x="232911" y="52421"/>
                    <a:pt x="121151" y="452471"/>
                    <a:pt x="80511" y="569311"/>
                  </a:cubicBezTo>
                  <a:cubicBezTo>
                    <a:pt x="39871" y="686151"/>
                    <a:pt x="-16009" y="740761"/>
                    <a:pt x="4311" y="706471"/>
                  </a:cubicBezTo>
                  <a:cubicBezTo>
                    <a:pt x="24631" y="672181"/>
                    <a:pt x="174491" y="433421"/>
                    <a:pt x="202431" y="363571"/>
                  </a:cubicBezTo>
                  <a:cubicBezTo>
                    <a:pt x="230371" y="293721"/>
                    <a:pt x="156711" y="344521"/>
                    <a:pt x="171951" y="287371"/>
                  </a:cubicBezTo>
                  <a:cubicBezTo>
                    <a:pt x="187191" y="230221"/>
                    <a:pt x="263391" y="-41559"/>
                    <a:pt x="248151" y="543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6" name="フリーフォーム 1125">
              <a:extLst>
                <a:ext uri="{FF2B5EF4-FFF2-40B4-BE49-F238E27FC236}">
                  <a16:creationId xmlns:a16="http://schemas.microsoft.com/office/drawing/2014/main" id="{58E926D1-1FA5-374B-E829-C69AB0DABBEC}"/>
                </a:ext>
              </a:extLst>
            </p:cNvPr>
            <p:cNvSpPr/>
            <p:nvPr/>
          </p:nvSpPr>
          <p:spPr>
            <a:xfrm>
              <a:off x="5635696" y="5852180"/>
              <a:ext cx="65845" cy="943226"/>
            </a:xfrm>
            <a:custGeom>
              <a:avLst/>
              <a:gdLst>
                <a:gd name="connsiteX0" fmla="*/ 48824 w 65845"/>
                <a:gd name="connsiteY0" fmla="*/ 7600 h 943226"/>
                <a:gd name="connsiteX1" fmla="*/ 41204 w 65845"/>
                <a:gd name="connsiteY1" fmla="*/ 601960 h 943226"/>
                <a:gd name="connsiteX2" fmla="*/ 48824 w 65845"/>
                <a:gd name="connsiteY2" fmla="*/ 495280 h 943226"/>
                <a:gd name="connsiteX3" fmla="*/ 3104 w 65845"/>
                <a:gd name="connsiteY3" fmla="*/ 929620 h 943226"/>
                <a:gd name="connsiteX4" fmla="*/ 10724 w 65845"/>
                <a:gd name="connsiteY4" fmla="*/ 784840 h 943226"/>
                <a:gd name="connsiteX5" fmla="*/ 64064 w 65845"/>
                <a:gd name="connsiteY5" fmla="*/ 297160 h 943226"/>
                <a:gd name="connsiteX6" fmla="*/ 48824 w 65845"/>
                <a:gd name="connsiteY6" fmla="*/ 7600 h 943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845" h="943226">
                  <a:moveTo>
                    <a:pt x="48824" y="7600"/>
                  </a:moveTo>
                  <a:cubicBezTo>
                    <a:pt x="45014" y="58400"/>
                    <a:pt x="41204" y="520680"/>
                    <a:pt x="41204" y="601960"/>
                  </a:cubicBezTo>
                  <a:cubicBezTo>
                    <a:pt x="41204" y="683240"/>
                    <a:pt x="55174" y="440670"/>
                    <a:pt x="48824" y="495280"/>
                  </a:cubicBezTo>
                  <a:cubicBezTo>
                    <a:pt x="42474" y="549890"/>
                    <a:pt x="9454" y="881360"/>
                    <a:pt x="3104" y="929620"/>
                  </a:cubicBezTo>
                  <a:cubicBezTo>
                    <a:pt x="-3246" y="977880"/>
                    <a:pt x="564" y="890250"/>
                    <a:pt x="10724" y="784840"/>
                  </a:cubicBezTo>
                  <a:cubicBezTo>
                    <a:pt x="20884" y="679430"/>
                    <a:pt x="56444" y="421620"/>
                    <a:pt x="64064" y="297160"/>
                  </a:cubicBezTo>
                  <a:cubicBezTo>
                    <a:pt x="71684" y="172700"/>
                    <a:pt x="52634" y="-43200"/>
                    <a:pt x="48824" y="760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7" name="フリーフォーム 1126">
              <a:extLst>
                <a:ext uri="{FF2B5EF4-FFF2-40B4-BE49-F238E27FC236}">
                  <a16:creationId xmlns:a16="http://schemas.microsoft.com/office/drawing/2014/main" id="{FFD3A8AB-1040-3F29-EDC7-642574DEB4C0}"/>
                </a:ext>
              </a:extLst>
            </p:cNvPr>
            <p:cNvSpPr/>
            <p:nvPr/>
          </p:nvSpPr>
          <p:spPr>
            <a:xfrm>
              <a:off x="3709812" y="6835086"/>
              <a:ext cx="107825" cy="205898"/>
            </a:xfrm>
            <a:custGeom>
              <a:avLst/>
              <a:gdLst>
                <a:gd name="connsiteX0" fmla="*/ 107808 w 107825"/>
                <a:gd name="connsiteY0" fmla="*/ 54 h 205898"/>
                <a:gd name="connsiteX1" fmla="*/ 23988 w 107825"/>
                <a:gd name="connsiteY1" fmla="*/ 129594 h 205898"/>
                <a:gd name="connsiteX2" fmla="*/ 1128 w 107825"/>
                <a:gd name="connsiteY2" fmla="*/ 205794 h 205898"/>
                <a:gd name="connsiteX3" fmla="*/ 16368 w 107825"/>
                <a:gd name="connsiteY3" fmla="*/ 114354 h 205898"/>
                <a:gd name="connsiteX4" fmla="*/ 107808 w 107825"/>
                <a:gd name="connsiteY4" fmla="*/ 54 h 205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825" h="205898">
                  <a:moveTo>
                    <a:pt x="107808" y="54"/>
                  </a:moveTo>
                  <a:cubicBezTo>
                    <a:pt x="109078" y="2594"/>
                    <a:pt x="41768" y="95304"/>
                    <a:pt x="23988" y="129594"/>
                  </a:cubicBezTo>
                  <a:cubicBezTo>
                    <a:pt x="6208" y="163884"/>
                    <a:pt x="2398" y="208334"/>
                    <a:pt x="1128" y="205794"/>
                  </a:cubicBezTo>
                  <a:cubicBezTo>
                    <a:pt x="-142" y="203254"/>
                    <a:pt x="-3952" y="143564"/>
                    <a:pt x="16368" y="114354"/>
                  </a:cubicBezTo>
                  <a:cubicBezTo>
                    <a:pt x="36688" y="85144"/>
                    <a:pt x="106538" y="-2486"/>
                    <a:pt x="107808" y="54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8" name="フリーフォーム 1127">
              <a:extLst>
                <a:ext uri="{FF2B5EF4-FFF2-40B4-BE49-F238E27FC236}">
                  <a16:creationId xmlns:a16="http://schemas.microsoft.com/office/drawing/2014/main" id="{DD563586-89CB-F1D0-17BF-EC33A80EC67F}"/>
                </a:ext>
              </a:extLst>
            </p:cNvPr>
            <p:cNvSpPr/>
            <p:nvPr/>
          </p:nvSpPr>
          <p:spPr>
            <a:xfrm>
              <a:off x="4929260" y="6643672"/>
              <a:ext cx="256720" cy="299622"/>
            </a:xfrm>
            <a:custGeom>
              <a:avLst/>
              <a:gdLst>
                <a:gd name="connsiteX0" fmla="*/ 880 w 256720"/>
                <a:gd name="connsiteY0" fmla="*/ 968 h 299622"/>
                <a:gd name="connsiteX1" fmla="*/ 153280 w 256720"/>
                <a:gd name="connsiteY1" fmla="*/ 122888 h 299622"/>
                <a:gd name="connsiteX2" fmla="*/ 221860 w 256720"/>
                <a:gd name="connsiteY2" fmla="*/ 244808 h 299622"/>
                <a:gd name="connsiteX3" fmla="*/ 252340 w 256720"/>
                <a:gd name="connsiteY3" fmla="*/ 298148 h 299622"/>
                <a:gd name="connsiteX4" fmla="*/ 229480 w 256720"/>
                <a:gd name="connsiteY4" fmla="*/ 191468 h 299622"/>
                <a:gd name="connsiteX5" fmla="*/ 880 w 256720"/>
                <a:gd name="connsiteY5" fmla="*/ 968 h 299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6720" h="299622">
                  <a:moveTo>
                    <a:pt x="880" y="968"/>
                  </a:moveTo>
                  <a:cubicBezTo>
                    <a:pt x="-11820" y="-10462"/>
                    <a:pt x="116450" y="82248"/>
                    <a:pt x="153280" y="122888"/>
                  </a:cubicBezTo>
                  <a:cubicBezTo>
                    <a:pt x="190110" y="163528"/>
                    <a:pt x="205350" y="215598"/>
                    <a:pt x="221860" y="244808"/>
                  </a:cubicBezTo>
                  <a:cubicBezTo>
                    <a:pt x="238370" y="274018"/>
                    <a:pt x="251070" y="307038"/>
                    <a:pt x="252340" y="298148"/>
                  </a:cubicBezTo>
                  <a:cubicBezTo>
                    <a:pt x="253610" y="289258"/>
                    <a:pt x="270120" y="234648"/>
                    <a:pt x="229480" y="191468"/>
                  </a:cubicBezTo>
                  <a:cubicBezTo>
                    <a:pt x="188840" y="148288"/>
                    <a:pt x="13580" y="12398"/>
                    <a:pt x="880" y="968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9" name="フリーフォーム 1128">
              <a:extLst>
                <a:ext uri="{FF2B5EF4-FFF2-40B4-BE49-F238E27FC236}">
                  <a16:creationId xmlns:a16="http://schemas.microsoft.com/office/drawing/2014/main" id="{645A6577-17F3-22DA-3997-3075C7FF4495}"/>
                </a:ext>
              </a:extLst>
            </p:cNvPr>
            <p:cNvSpPr/>
            <p:nvPr/>
          </p:nvSpPr>
          <p:spPr>
            <a:xfrm>
              <a:off x="5558560" y="7084368"/>
              <a:ext cx="19989" cy="292745"/>
            </a:xfrm>
            <a:custGeom>
              <a:avLst/>
              <a:gdLst>
                <a:gd name="connsiteX0" fmla="*/ 7215 w 19989"/>
                <a:gd name="connsiteY0" fmla="*/ 5407 h 292745"/>
                <a:gd name="connsiteX1" fmla="*/ 19915 w 19989"/>
                <a:gd name="connsiteY1" fmla="*/ 291157 h 292745"/>
                <a:gd name="connsiteX2" fmla="*/ 865 w 19989"/>
                <a:gd name="connsiteY2" fmla="*/ 116532 h 292745"/>
                <a:gd name="connsiteX3" fmla="*/ 7215 w 19989"/>
                <a:gd name="connsiteY3" fmla="*/ 5407 h 292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989" h="292745">
                  <a:moveTo>
                    <a:pt x="7215" y="5407"/>
                  </a:moveTo>
                  <a:cubicBezTo>
                    <a:pt x="10390" y="34511"/>
                    <a:pt x="20973" y="272636"/>
                    <a:pt x="19915" y="291157"/>
                  </a:cubicBezTo>
                  <a:cubicBezTo>
                    <a:pt x="18857" y="309678"/>
                    <a:pt x="4040" y="160982"/>
                    <a:pt x="865" y="116532"/>
                  </a:cubicBezTo>
                  <a:cubicBezTo>
                    <a:pt x="-2310" y="72082"/>
                    <a:pt x="4040" y="-23697"/>
                    <a:pt x="7215" y="540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0" name="フリーフォーム 1129">
              <a:extLst>
                <a:ext uri="{FF2B5EF4-FFF2-40B4-BE49-F238E27FC236}">
                  <a16:creationId xmlns:a16="http://schemas.microsoft.com/office/drawing/2014/main" id="{1A495EC3-BD89-FD81-ED9D-15C6F15F4DF9}"/>
                </a:ext>
              </a:extLst>
            </p:cNvPr>
            <p:cNvSpPr/>
            <p:nvPr/>
          </p:nvSpPr>
          <p:spPr>
            <a:xfrm>
              <a:off x="3457533" y="7607287"/>
              <a:ext cx="1008035" cy="968299"/>
            </a:xfrm>
            <a:custGeom>
              <a:avLst/>
              <a:gdLst>
                <a:gd name="connsiteX0" fmla="*/ 42 w 1008035"/>
                <a:gd name="connsiteY0" fmla="*/ 13 h 968299"/>
                <a:gd name="connsiteX1" fmla="*/ 371517 w 1008035"/>
                <a:gd name="connsiteY1" fmla="*/ 396888 h 968299"/>
                <a:gd name="connsiteX2" fmla="*/ 355642 w 1008035"/>
                <a:gd name="connsiteY2" fmla="*/ 352438 h 968299"/>
                <a:gd name="connsiteX3" fmla="*/ 638217 w 1008035"/>
                <a:gd name="connsiteY3" fmla="*/ 628663 h 968299"/>
                <a:gd name="connsiteX4" fmla="*/ 974767 w 1008035"/>
                <a:gd name="connsiteY4" fmla="*/ 942988 h 968299"/>
                <a:gd name="connsiteX5" fmla="*/ 930317 w 1008035"/>
                <a:gd name="connsiteY5" fmla="*/ 885838 h 968299"/>
                <a:gd name="connsiteX6" fmla="*/ 396917 w 1008035"/>
                <a:gd name="connsiteY6" fmla="*/ 384188 h 968299"/>
                <a:gd name="connsiteX7" fmla="*/ 42 w 1008035"/>
                <a:gd name="connsiteY7" fmla="*/ 13 h 968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8035" h="968299">
                  <a:moveTo>
                    <a:pt x="42" y="13"/>
                  </a:moveTo>
                  <a:cubicBezTo>
                    <a:pt x="-4191" y="2130"/>
                    <a:pt x="312250" y="338151"/>
                    <a:pt x="371517" y="396888"/>
                  </a:cubicBezTo>
                  <a:cubicBezTo>
                    <a:pt x="430784" y="455625"/>
                    <a:pt x="311192" y="313809"/>
                    <a:pt x="355642" y="352438"/>
                  </a:cubicBezTo>
                  <a:cubicBezTo>
                    <a:pt x="400092" y="391067"/>
                    <a:pt x="535030" y="530238"/>
                    <a:pt x="638217" y="628663"/>
                  </a:cubicBezTo>
                  <a:cubicBezTo>
                    <a:pt x="741405" y="727088"/>
                    <a:pt x="926084" y="900126"/>
                    <a:pt x="974767" y="942988"/>
                  </a:cubicBezTo>
                  <a:cubicBezTo>
                    <a:pt x="1023450" y="985850"/>
                    <a:pt x="1026625" y="978971"/>
                    <a:pt x="930317" y="885838"/>
                  </a:cubicBezTo>
                  <a:cubicBezTo>
                    <a:pt x="834009" y="792705"/>
                    <a:pt x="547729" y="529180"/>
                    <a:pt x="396917" y="384188"/>
                  </a:cubicBezTo>
                  <a:cubicBezTo>
                    <a:pt x="246105" y="239196"/>
                    <a:pt x="4275" y="-2104"/>
                    <a:pt x="42" y="1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1" name="フリーフォーム 1130">
              <a:extLst>
                <a:ext uri="{FF2B5EF4-FFF2-40B4-BE49-F238E27FC236}">
                  <a16:creationId xmlns:a16="http://schemas.microsoft.com/office/drawing/2014/main" id="{636F9AAE-8967-0FF6-4EA5-1147EF0A3704}"/>
                </a:ext>
              </a:extLst>
            </p:cNvPr>
            <p:cNvSpPr/>
            <p:nvPr/>
          </p:nvSpPr>
          <p:spPr>
            <a:xfrm>
              <a:off x="5298316" y="7283303"/>
              <a:ext cx="324918" cy="370181"/>
            </a:xfrm>
            <a:custGeom>
              <a:avLst/>
              <a:gdLst>
                <a:gd name="connsiteX0" fmla="*/ 324609 w 324918"/>
                <a:gd name="connsiteY0" fmla="*/ 147 h 370181"/>
                <a:gd name="connsiteX1" fmla="*/ 226184 w 324918"/>
                <a:gd name="connsiteY1" fmla="*/ 177947 h 370181"/>
                <a:gd name="connsiteX2" fmla="*/ 165859 w 324918"/>
                <a:gd name="connsiteY2" fmla="*/ 266847 h 370181"/>
                <a:gd name="connsiteX3" fmla="*/ 759 w 324918"/>
                <a:gd name="connsiteY3" fmla="*/ 368447 h 370181"/>
                <a:gd name="connsiteX4" fmla="*/ 108709 w 324918"/>
                <a:gd name="connsiteY4" fmla="*/ 320822 h 370181"/>
                <a:gd name="connsiteX5" fmla="*/ 210309 w 324918"/>
                <a:gd name="connsiteY5" fmla="*/ 193822 h 370181"/>
                <a:gd name="connsiteX6" fmla="*/ 191259 w 324918"/>
                <a:gd name="connsiteY6" fmla="*/ 209697 h 370181"/>
                <a:gd name="connsiteX7" fmla="*/ 324609 w 324918"/>
                <a:gd name="connsiteY7" fmla="*/ 147 h 370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4918" h="370181">
                  <a:moveTo>
                    <a:pt x="324609" y="147"/>
                  </a:moveTo>
                  <a:cubicBezTo>
                    <a:pt x="330430" y="-5145"/>
                    <a:pt x="252642" y="133497"/>
                    <a:pt x="226184" y="177947"/>
                  </a:cubicBezTo>
                  <a:cubicBezTo>
                    <a:pt x="199726" y="222397"/>
                    <a:pt x="203430" y="235097"/>
                    <a:pt x="165859" y="266847"/>
                  </a:cubicBezTo>
                  <a:cubicBezTo>
                    <a:pt x="128288" y="298597"/>
                    <a:pt x="10284" y="359451"/>
                    <a:pt x="759" y="368447"/>
                  </a:cubicBezTo>
                  <a:cubicBezTo>
                    <a:pt x="-8766" y="377443"/>
                    <a:pt x="73784" y="349926"/>
                    <a:pt x="108709" y="320822"/>
                  </a:cubicBezTo>
                  <a:cubicBezTo>
                    <a:pt x="143634" y="291718"/>
                    <a:pt x="196551" y="212343"/>
                    <a:pt x="210309" y="193822"/>
                  </a:cubicBezTo>
                  <a:cubicBezTo>
                    <a:pt x="224067" y="175301"/>
                    <a:pt x="171151" y="239860"/>
                    <a:pt x="191259" y="209697"/>
                  </a:cubicBezTo>
                  <a:cubicBezTo>
                    <a:pt x="211367" y="179534"/>
                    <a:pt x="318788" y="5439"/>
                    <a:pt x="324609" y="14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2" name="フリーフォーム 1131">
              <a:extLst>
                <a:ext uri="{FF2B5EF4-FFF2-40B4-BE49-F238E27FC236}">
                  <a16:creationId xmlns:a16="http://schemas.microsoft.com/office/drawing/2014/main" id="{7E0710D9-45A8-6D37-F423-B3A9A30CC5AC}"/>
                </a:ext>
              </a:extLst>
            </p:cNvPr>
            <p:cNvSpPr/>
            <p:nvPr/>
          </p:nvSpPr>
          <p:spPr>
            <a:xfrm>
              <a:off x="3454421" y="7594414"/>
              <a:ext cx="116351" cy="525332"/>
            </a:xfrm>
            <a:custGeom>
              <a:avLst/>
              <a:gdLst>
                <a:gd name="connsiteX0" fmla="*/ 6329 w 116351"/>
                <a:gd name="connsiteY0" fmla="*/ 186 h 525332"/>
                <a:gd name="connsiteX1" fmla="*/ 28554 w 116351"/>
                <a:gd name="connsiteY1" fmla="*/ 244661 h 525332"/>
                <a:gd name="connsiteX2" fmla="*/ 57129 w 116351"/>
                <a:gd name="connsiteY2" fmla="*/ 393886 h 525332"/>
                <a:gd name="connsiteX3" fmla="*/ 34904 w 116351"/>
                <a:gd name="connsiteY3" fmla="*/ 346261 h 525332"/>
                <a:gd name="connsiteX4" fmla="*/ 114279 w 116351"/>
                <a:gd name="connsiteY4" fmla="*/ 520886 h 525332"/>
                <a:gd name="connsiteX5" fmla="*/ 85704 w 116351"/>
                <a:gd name="connsiteY5" fmla="*/ 457386 h 525332"/>
                <a:gd name="connsiteX6" fmla="*/ 6329 w 116351"/>
                <a:gd name="connsiteY6" fmla="*/ 285936 h 525332"/>
                <a:gd name="connsiteX7" fmla="*/ 6329 w 116351"/>
                <a:gd name="connsiteY7" fmla="*/ 186 h 525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6351" h="525332">
                  <a:moveTo>
                    <a:pt x="6329" y="186"/>
                  </a:moveTo>
                  <a:cubicBezTo>
                    <a:pt x="10033" y="-6693"/>
                    <a:pt x="20087" y="179044"/>
                    <a:pt x="28554" y="244661"/>
                  </a:cubicBezTo>
                  <a:cubicBezTo>
                    <a:pt x="37021" y="310278"/>
                    <a:pt x="56071" y="376953"/>
                    <a:pt x="57129" y="393886"/>
                  </a:cubicBezTo>
                  <a:cubicBezTo>
                    <a:pt x="58187" y="410819"/>
                    <a:pt x="25379" y="325094"/>
                    <a:pt x="34904" y="346261"/>
                  </a:cubicBezTo>
                  <a:cubicBezTo>
                    <a:pt x="44429" y="367428"/>
                    <a:pt x="105812" y="502365"/>
                    <a:pt x="114279" y="520886"/>
                  </a:cubicBezTo>
                  <a:cubicBezTo>
                    <a:pt x="122746" y="539407"/>
                    <a:pt x="103696" y="496544"/>
                    <a:pt x="85704" y="457386"/>
                  </a:cubicBezTo>
                  <a:cubicBezTo>
                    <a:pt x="67712" y="418228"/>
                    <a:pt x="18500" y="358432"/>
                    <a:pt x="6329" y="285936"/>
                  </a:cubicBezTo>
                  <a:cubicBezTo>
                    <a:pt x="-5842" y="213440"/>
                    <a:pt x="2625" y="7065"/>
                    <a:pt x="6329" y="186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3" name="フリーフォーム 1132">
              <a:extLst>
                <a:ext uri="{FF2B5EF4-FFF2-40B4-BE49-F238E27FC236}">
                  <a16:creationId xmlns:a16="http://schemas.microsoft.com/office/drawing/2014/main" id="{FA84C2B2-779B-4774-FDF5-AACE6839FDC1}"/>
                </a:ext>
              </a:extLst>
            </p:cNvPr>
            <p:cNvSpPr/>
            <p:nvPr/>
          </p:nvSpPr>
          <p:spPr>
            <a:xfrm>
              <a:off x="5613372" y="7276622"/>
              <a:ext cx="96053" cy="247215"/>
            </a:xfrm>
            <a:custGeom>
              <a:avLst/>
              <a:gdLst>
                <a:gd name="connsiteX0" fmla="*/ 28 w 96053"/>
                <a:gd name="connsiteY0" fmla="*/ 478 h 247215"/>
                <a:gd name="connsiteX1" fmla="*/ 88928 w 96053"/>
                <a:gd name="connsiteY1" fmla="*/ 238603 h 247215"/>
                <a:gd name="connsiteX2" fmla="*/ 79403 w 96053"/>
                <a:gd name="connsiteY2" fmla="*/ 178278 h 247215"/>
                <a:gd name="connsiteX3" fmla="*/ 28 w 96053"/>
                <a:gd name="connsiteY3" fmla="*/ 478 h 247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053" h="247215">
                  <a:moveTo>
                    <a:pt x="28" y="478"/>
                  </a:moveTo>
                  <a:cubicBezTo>
                    <a:pt x="1615" y="10532"/>
                    <a:pt x="75699" y="208970"/>
                    <a:pt x="88928" y="238603"/>
                  </a:cubicBezTo>
                  <a:cubicBezTo>
                    <a:pt x="102157" y="268236"/>
                    <a:pt x="95807" y="214790"/>
                    <a:pt x="79403" y="178278"/>
                  </a:cubicBezTo>
                  <a:cubicBezTo>
                    <a:pt x="62999" y="141766"/>
                    <a:pt x="-1559" y="-9576"/>
                    <a:pt x="28" y="478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4" name="フリーフォーム 1133">
              <a:extLst>
                <a:ext uri="{FF2B5EF4-FFF2-40B4-BE49-F238E27FC236}">
                  <a16:creationId xmlns:a16="http://schemas.microsoft.com/office/drawing/2014/main" id="{A8020287-B497-D495-E499-9BD16B7A8EC0}"/>
                </a:ext>
              </a:extLst>
            </p:cNvPr>
            <p:cNvSpPr/>
            <p:nvPr/>
          </p:nvSpPr>
          <p:spPr>
            <a:xfrm>
              <a:off x="5199996" y="7664446"/>
              <a:ext cx="86509" cy="825750"/>
            </a:xfrm>
            <a:custGeom>
              <a:avLst/>
              <a:gdLst>
                <a:gd name="connsiteX0" fmla="*/ 86379 w 86509"/>
                <a:gd name="connsiteY0" fmla="*/ 4 h 825750"/>
                <a:gd name="connsiteX1" fmla="*/ 22879 w 86509"/>
                <a:gd name="connsiteY1" fmla="*/ 219079 h 825750"/>
                <a:gd name="connsiteX2" fmla="*/ 19704 w 86509"/>
                <a:gd name="connsiteY2" fmla="*/ 406404 h 825750"/>
                <a:gd name="connsiteX3" fmla="*/ 10179 w 86509"/>
                <a:gd name="connsiteY3" fmla="*/ 365129 h 825750"/>
                <a:gd name="connsiteX4" fmla="*/ 70504 w 86509"/>
                <a:gd name="connsiteY4" fmla="*/ 812804 h 825750"/>
                <a:gd name="connsiteX5" fmla="*/ 45104 w 86509"/>
                <a:gd name="connsiteY5" fmla="*/ 676279 h 825750"/>
                <a:gd name="connsiteX6" fmla="*/ 10179 w 86509"/>
                <a:gd name="connsiteY6" fmla="*/ 377829 h 825750"/>
                <a:gd name="connsiteX7" fmla="*/ 13354 w 86509"/>
                <a:gd name="connsiteY7" fmla="*/ 174629 h 825750"/>
                <a:gd name="connsiteX8" fmla="*/ 3829 w 86509"/>
                <a:gd name="connsiteY8" fmla="*/ 212729 h 825750"/>
                <a:gd name="connsiteX9" fmla="*/ 86379 w 86509"/>
                <a:gd name="connsiteY9" fmla="*/ 4 h 82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6509" h="825750">
                  <a:moveTo>
                    <a:pt x="86379" y="4"/>
                  </a:moveTo>
                  <a:cubicBezTo>
                    <a:pt x="89554" y="1062"/>
                    <a:pt x="33992" y="151346"/>
                    <a:pt x="22879" y="219079"/>
                  </a:cubicBezTo>
                  <a:cubicBezTo>
                    <a:pt x="11766" y="286812"/>
                    <a:pt x="21821" y="382062"/>
                    <a:pt x="19704" y="406404"/>
                  </a:cubicBezTo>
                  <a:cubicBezTo>
                    <a:pt x="17587" y="430746"/>
                    <a:pt x="1712" y="297396"/>
                    <a:pt x="10179" y="365129"/>
                  </a:cubicBezTo>
                  <a:cubicBezTo>
                    <a:pt x="18646" y="432862"/>
                    <a:pt x="64683" y="760946"/>
                    <a:pt x="70504" y="812804"/>
                  </a:cubicBezTo>
                  <a:cubicBezTo>
                    <a:pt x="76325" y="864662"/>
                    <a:pt x="55158" y="748775"/>
                    <a:pt x="45104" y="676279"/>
                  </a:cubicBezTo>
                  <a:cubicBezTo>
                    <a:pt x="35050" y="603783"/>
                    <a:pt x="15471" y="461437"/>
                    <a:pt x="10179" y="377829"/>
                  </a:cubicBezTo>
                  <a:cubicBezTo>
                    <a:pt x="4887" y="294221"/>
                    <a:pt x="14412" y="202146"/>
                    <a:pt x="13354" y="174629"/>
                  </a:cubicBezTo>
                  <a:cubicBezTo>
                    <a:pt x="12296" y="147112"/>
                    <a:pt x="-8342" y="237600"/>
                    <a:pt x="3829" y="212729"/>
                  </a:cubicBezTo>
                  <a:cubicBezTo>
                    <a:pt x="16000" y="187858"/>
                    <a:pt x="83204" y="-1054"/>
                    <a:pt x="86379" y="4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5" name="フリーフォーム 1134">
              <a:extLst>
                <a:ext uri="{FF2B5EF4-FFF2-40B4-BE49-F238E27FC236}">
                  <a16:creationId xmlns:a16="http://schemas.microsoft.com/office/drawing/2014/main" id="{E3B92805-080D-8D91-0B72-421D8F325F51}"/>
                </a:ext>
              </a:extLst>
            </p:cNvPr>
            <p:cNvSpPr/>
            <p:nvPr/>
          </p:nvSpPr>
          <p:spPr>
            <a:xfrm>
              <a:off x="3866822" y="8038121"/>
              <a:ext cx="550337" cy="567527"/>
            </a:xfrm>
            <a:custGeom>
              <a:avLst/>
              <a:gdLst>
                <a:gd name="connsiteX0" fmla="*/ 328 w 550337"/>
                <a:gd name="connsiteY0" fmla="*/ 979 h 567527"/>
                <a:gd name="connsiteX1" fmla="*/ 330528 w 550337"/>
                <a:gd name="connsiteY1" fmla="*/ 347054 h 567527"/>
                <a:gd name="connsiteX2" fmla="*/ 301953 w 550337"/>
                <a:gd name="connsiteY2" fmla="*/ 312129 h 567527"/>
                <a:gd name="connsiteX3" fmla="*/ 530553 w 550337"/>
                <a:gd name="connsiteY3" fmla="*/ 562954 h 567527"/>
                <a:gd name="connsiteX4" fmla="*/ 536903 w 550337"/>
                <a:gd name="connsiteY4" fmla="*/ 477229 h 567527"/>
                <a:gd name="connsiteX5" fmla="*/ 517853 w 550337"/>
                <a:gd name="connsiteY5" fmla="*/ 515329 h 567527"/>
                <a:gd name="connsiteX6" fmla="*/ 352753 w 550337"/>
                <a:gd name="connsiteY6" fmla="*/ 347054 h 567527"/>
                <a:gd name="connsiteX7" fmla="*/ 270203 w 550337"/>
                <a:gd name="connsiteY7" fmla="*/ 245454 h 567527"/>
                <a:gd name="connsiteX8" fmla="*/ 328 w 550337"/>
                <a:gd name="connsiteY8" fmla="*/ 979 h 567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0337" h="567527">
                  <a:moveTo>
                    <a:pt x="328" y="979"/>
                  </a:moveTo>
                  <a:cubicBezTo>
                    <a:pt x="10382" y="17912"/>
                    <a:pt x="280257" y="295196"/>
                    <a:pt x="330528" y="347054"/>
                  </a:cubicBezTo>
                  <a:cubicBezTo>
                    <a:pt x="380799" y="398912"/>
                    <a:pt x="268615" y="276146"/>
                    <a:pt x="301953" y="312129"/>
                  </a:cubicBezTo>
                  <a:cubicBezTo>
                    <a:pt x="335291" y="348112"/>
                    <a:pt x="491395" y="535437"/>
                    <a:pt x="530553" y="562954"/>
                  </a:cubicBezTo>
                  <a:cubicBezTo>
                    <a:pt x="569711" y="590471"/>
                    <a:pt x="539020" y="485166"/>
                    <a:pt x="536903" y="477229"/>
                  </a:cubicBezTo>
                  <a:cubicBezTo>
                    <a:pt x="534786" y="469292"/>
                    <a:pt x="548545" y="537025"/>
                    <a:pt x="517853" y="515329"/>
                  </a:cubicBezTo>
                  <a:cubicBezTo>
                    <a:pt x="487161" y="493633"/>
                    <a:pt x="394028" y="392033"/>
                    <a:pt x="352753" y="347054"/>
                  </a:cubicBezTo>
                  <a:cubicBezTo>
                    <a:pt x="311478" y="302075"/>
                    <a:pt x="326295" y="299429"/>
                    <a:pt x="270203" y="245454"/>
                  </a:cubicBezTo>
                  <a:cubicBezTo>
                    <a:pt x="214111" y="191479"/>
                    <a:pt x="-9726" y="-15954"/>
                    <a:pt x="328" y="97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6" name="フリーフォーム 1135">
              <a:extLst>
                <a:ext uri="{FF2B5EF4-FFF2-40B4-BE49-F238E27FC236}">
                  <a16:creationId xmlns:a16="http://schemas.microsoft.com/office/drawing/2014/main" id="{FEA7CCFE-ADAF-1263-5054-94B5E9DABDE9}"/>
                </a:ext>
              </a:extLst>
            </p:cNvPr>
            <p:cNvSpPr/>
            <p:nvPr/>
          </p:nvSpPr>
          <p:spPr>
            <a:xfrm>
              <a:off x="3497460" y="7681574"/>
              <a:ext cx="71968" cy="375016"/>
            </a:xfrm>
            <a:custGeom>
              <a:avLst/>
              <a:gdLst>
                <a:gd name="connsiteX0" fmla="*/ 4565 w 71968"/>
                <a:gd name="connsiteY0" fmla="*/ 8276 h 375016"/>
                <a:gd name="connsiteX1" fmla="*/ 7740 w 71968"/>
                <a:gd name="connsiteY1" fmla="*/ 62251 h 375016"/>
                <a:gd name="connsiteX2" fmla="*/ 71240 w 71968"/>
                <a:gd name="connsiteY2" fmla="*/ 373401 h 375016"/>
                <a:gd name="connsiteX3" fmla="*/ 39490 w 71968"/>
                <a:gd name="connsiteY3" fmla="*/ 176551 h 375016"/>
                <a:gd name="connsiteX4" fmla="*/ 4565 w 71968"/>
                <a:gd name="connsiteY4" fmla="*/ 8276 h 37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968" h="375016">
                  <a:moveTo>
                    <a:pt x="4565" y="8276"/>
                  </a:moveTo>
                  <a:cubicBezTo>
                    <a:pt x="-727" y="-10774"/>
                    <a:pt x="-3372" y="1397"/>
                    <a:pt x="7740" y="62251"/>
                  </a:cubicBezTo>
                  <a:cubicBezTo>
                    <a:pt x="18852" y="123105"/>
                    <a:pt x="65948" y="354351"/>
                    <a:pt x="71240" y="373401"/>
                  </a:cubicBezTo>
                  <a:cubicBezTo>
                    <a:pt x="76532" y="392451"/>
                    <a:pt x="51661" y="237934"/>
                    <a:pt x="39490" y="176551"/>
                  </a:cubicBezTo>
                  <a:cubicBezTo>
                    <a:pt x="27319" y="115168"/>
                    <a:pt x="9857" y="27326"/>
                    <a:pt x="4565" y="8276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7" name="フリーフォーム 1136">
              <a:extLst>
                <a:ext uri="{FF2B5EF4-FFF2-40B4-BE49-F238E27FC236}">
                  <a16:creationId xmlns:a16="http://schemas.microsoft.com/office/drawing/2014/main" id="{2EA90B05-C8E1-252E-1E27-9F138713C4D0}"/>
                </a:ext>
              </a:extLst>
            </p:cNvPr>
            <p:cNvSpPr/>
            <p:nvPr/>
          </p:nvSpPr>
          <p:spPr>
            <a:xfrm>
              <a:off x="3477381" y="8124776"/>
              <a:ext cx="98232" cy="430757"/>
            </a:xfrm>
            <a:custGeom>
              <a:avLst/>
              <a:gdLst>
                <a:gd name="connsiteX0" fmla="*/ 97669 w 98232"/>
                <a:gd name="connsiteY0" fmla="*/ 49 h 430757"/>
                <a:gd name="connsiteX1" fmla="*/ 43694 w 98232"/>
                <a:gd name="connsiteY1" fmla="*/ 273099 h 430757"/>
                <a:gd name="connsiteX2" fmla="*/ 30994 w 98232"/>
                <a:gd name="connsiteY2" fmla="*/ 425499 h 430757"/>
                <a:gd name="connsiteX3" fmla="*/ 30994 w 98232"/>
                <a:gd name="connsiteY3" fmla="*/ 384224 h 430757"/>
                <a:gd name="connsiteX4" fmla="*/ 15119 w 98232"/>
                <a:gd name="connsiteY4" fmla="*/ 273099 h 430757"/>
                <a:gd name="connsiteX5" fmla="*/ 5594 w 98232"/>
                <a:gd name="connsiteY5" fmla="*/ 295324 h 430757"/>
                <a:gd name="connsiteX6" fmla="*/ 97669 w 98232"/>
                <a:gd name="connsiteY6" fmla="*/ 49 h 43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8232" h="430757">
                  <a:moveTo>
                    <a:pt x="97669" y="49"/>
                  </a:moveTo>
                  <a:cubicBezTo>
                    <a:pt x="104019" y="-3655"/>
                    <a:pt x="54806" y="202191"/>
                    <a:pt x="43694" y="273099"/>
                  </a:cubicBezTo>
                  <a:cubicBezTo>
                    <a:pt x="32582" y="344007"/>
                    <a:pt x="33111" y="406978"/>
                    <a:pt x="30994" y="425499"/>
                  </a:cubicBezTo>
                  <a:cubicBezTo>
                    <a:pt x="28877" y="444020"/>
                    <a:pt x="33640" y="409624"/>
                    <a:pt x="30994" y="384224"/>
                  </a:cubicBezTo>
                  <a:cubicBezTo>
                    <a:pt x="28348" y="358824"/>
                    <a:pt x="19352" y="287916"/>
                    <a:pt x="15119" y="273099"/>
                  </a:cubicBezTo>
                  <a:cubicBezTo>
                    <a:pt x="10886" y="258282"/>
                    <a:pt x="-9752" y="336599"/>
                    <a:pt x="5594" y="295324"/>
                  </a:cubicBezTo>
                  <a:cubicBezTo>
                    <a:pt x="20940" y="254049"/>
                    <a:pt x="91319" y="3753"/>
                    <a:pt x="97669" y="4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8" name="フリーフォーム 1137">
              <a:extLst>
                <a:ext uri="{FF2B5EF4-FFF2-40B4-BE49-F238E27FC236}">
                  <a16:creationId xmlns:a16="http://schemas.microsoft.com/office/drawing/2014/main" id="{0371C324-7762-2F95-5F8F-E84E20F5A86F}"/>
                </a:ext>
              </a:extLst>
            </p:cNvPr>
            <p:cNvSpPr/>
            <p:nvPr/>
          </p:nvSpPr>
          <p:spPr>
            <a:xfrm>
              <a:off x="3438719" y="8473712"/>
              <a:ext cx="954199" cy="121985"/>
            </a:xfrm>
            <a:custGeom>
              <a:avLst/>
              <a:gdLst>
                <a:gd name="connsiteX0" fmla="*/ 9331 w 954199"/>
                <a:gd name="connsiteY0" fmla="*/ 86088 h 121985"/>
                <a:gd name="connsiteX1" fmla="*/ 536381 w 954199"/>
                <a:gd name="connsiteY1" fmla="*/ 63863 h 121985"/>
                <a:gd name="connsiteX2" fmla="*/ 945956 w 954199"/>
                <a:gd name="connsiteY2" fmla="*/ 121013 h 121985"/>
                <a:gd name="connsiteX3" fmla="*/ 780856 w 954199"/>
                <a:gd name="connsiteY3" fmla="*/ 92438 h 121985"/>
                <a:gd name="connsiteX4" fmla="*/ 425256 w 954199"/>
                <a:gd name="connsiteY4" fmla="*/ 363 h 121985"/>
                <a:gd name="connsiteX5" fmla="*/ 606231 w 954199"/>
                <a:gd name="connsiteY5" fmla="*/ 60688 h 121985"/>
                <a:gd name="connsiteX6" fmla="*/ 606231 w 954199"/>
                <a:gd name="connsiteY6" fmla="*/ 70213 h 121985"/>
                <a:gd name="connsiteX7" fmla="*/ 250631 w 954199"/>
                <a:gd name="connsiteY7" fmla="*/ 19413 h 121985"/>
                <a:gd name="connsiteX8" fmla="*/ 352231 w 954199"/>
                <a:gd name="connsiteY8" fmla="*/ 47988 h 121985"/>
                <a:gd name="connsiteX9" fmla="*/ 199831 w 954199"/>
                <a:gd name="connsiteY9" fmla="*/ 47988 h 121985"/>
                <a:gd name="connsiteX10" fmla="*/ 145856 w 954199"/>
                <a:gd name="connsiteY10" fmla="*/ 41638 h 121985"/>
                <a:gd name="connsiteX11" fmla="*/ 193481 w 954199"/>
                <a:gd name="connsiteY11" fmla="*/ 51163 h 121985"/>
                <a:gd name="connsiteX12" fmla="*/ 9331 w 954199"/>
                <a:gd name="connsiteY12" fmla="*/ 86088 h 121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54199" h="121985">
                  <a:moveTo>
                    <a:pt x="9331" y="86088"/>
                  </a:moveTo>
                  <a:cubicBezTo>
                    <a:pt x="66481" y="88205"/>
                    <a:pt x="380277" y="58042"/>
                    <a:pt x="536381" y="63863"/>
                  </a:cubicBezTo>
                  <a:cubicBezTo>
                    <a:pt x="692485" y="69684"/>
                    <a:pt x="905210" y="116251"/>
                    <a:pt x="945956" y="121013"/>
                  </a:cubicBezTo>
                  <a:cubicBezTo>
                    <a:pt x="986702" y="125775"/>
                    <a:pt x="867639" y="112546"/>
                    <a:pt x="780856" y="92438"/>
                  </a:cubicBezTo>
                  <a:cubicBezTo>
                    <a:pt x="694073" y="72330"/>
                    <a:pt x="454360" y="5655"/>
                    <a:pt x="425256" y="363"/>
                  </a:cubicBezTo>
                  <a:cubicBezTo>
                    <a:pt x="396152" y="-4929"/>
                    <a:pt x="576069" y="49046"/>
                    <a:pt x="606231" y="60688"/>
                  </a:cubicBezTo>
                  <a:cubicBezTo>
                    <a:pt x="636393" y="72330"/>
                    <a:pt x="665498" y="77092"/>
                    <a:pt x="606231" y="70213"/>
                  </a:cubicBezTo>
                  <a:cubicBezTo>
                    <a:pt x="546964" y="63334"/>
                    <a:pt x="292964" y="23117"/>
                    <a:pt x="250631" y="19413"/>
                  </a:cubicBezTo>
                  <a:cubicBezTo>
                    <a:pt x="208298" y="15709"/>
                    <a:pt x="360698" y="43225"/>
                    <a:pt x="352231" y="47988"/>
                  </a:cubicBezTo>
                  <a:cubicBezTo>
                    <a:pt x="343764" y="52751"/>
                    <a:pt x="234227" y="49046"/>
                    <a:pt x="199831" y="47988"/>
                  </a:cubicBezTo>
                  <a:cubicBezTo>
                    <a:pt x="165435" y="46930"/>
                    <a:pt x="146914" y="41109"/>
                    <a:pt x="145856" y="41638"/>
                  </a:cubicBezTo>
                  <a:cubicBezTo>
                    <a:pt x="144798" y="42167"/>
                    <a:pt x="211473" y="44284"/>
                    <a:pt x="193481" y="51163"/>
                  </a:cubicBezTo>
                  <a:cubicBezTo>
                    <a:pt x="175489" y="58042"/>
                    <a:pt x="-47819" y="83971"/>
                    <a:pt x="9331" y="86088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9" name="フリーフォーム 1138">
              <a:extLst>
                <a:ext uri="{FF2B5EF4-FFF2-40B4-BE49-F238E27FC236}">
                  <a16:creationId xmlns:a16="http://schemas.microsoft.com/office/drawing/2014/main" id="{9768B88C-00C5-024D-B3C1-18572F062DCF}"/>
                </a:ext>
              </a:extLst>
            </p:cNvPr>
            <p:cNvSpPr/>
            <p:nvPr/>
          </p:nvSpPr>
          <p:spPr>
            <a:xfrm>
              <a:off x="4477703" y="7683491"/>
              <a:ext cx="808541" cy="862288"/>
            </a:xfrm>
            <a:custGeom>
              <a:avLst/>
              <a:gdLst>
                <a:gd name="connsiteX0" fmla="*/ 741997 w 808541"/>
                <a:gd name="connsiteY0" fmla="*/ 50809 h 862288"/>
                <a:gd name="connsiteX1" fmla="*/ 360997 w 808541"/>
                <a:gd name="connsiteY1" fmla="*/ 473084 h 862288"/>
                <a:gd name="connsiteX2" fmla="*/ 2222 w 808541"/>
                <a:gd name="connsiteY2" fmla="*/ 860434 h 862288"/>
                <a:gd name="connsiteX3" fmla="*/ 221297 w 808541"/>
                <a:gd name="connsiteY3" fmla="*/ 609609 h 862288"/>
                <a:gd name="connsiteX4" fmla="*/ 462597 w 808541"/>
                <a:gd name="connsiteY4" fmla="*/ 374659 h 862288"/>
                <a:gd name="connsiteX5" fmla="*/ 310197 w 808541"/>
                <a:gd name="connsiteY5" fmla="*/ 492134 h 862288"/>
                <a:gd name="connsiteX6" fmla="*/ 561022 w 808541"/>
                <a:gd name="connsiteY6" fmla="*/ 212734 h 862288"/>
                <a:gd name="connsiteX7" fmla="*/ 789622 w 808541"/>
                <a:gd name="connsiteY7" fmla="*/ 25409 h 862288"/>
                <a:gd name="connsiteX8" fmla="*/ 741997 w 808541"/>
                <a:gd name="connsiteY8" fmla="*/ 50809 h 862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08541" h="862288">
                  <a:moveTo>
                    <a:pt x="741997" y="50809"/>
                  </a:moveTo>
                  <a:cubicBezTo>
                    <a:pt x="670559" y="125422"/>
                    <a:pt x="484293" y="338147"/>
                    <a:pt x="360997" y="473084"/>
                  </a:cubicBezTo>
                  <a:cubicBezTo>
                    <a:pt x="237701" y="608022"/>
                    <a:pt x="25505" y="837680"/>
                    <a:pt x="2222" y="860434"/>
                  </a:cubicBezTo>
                  <a:cubicBezTo>
                    <a:pt x="-21061" y="883188"/>
                    <a:pt x="144568" y="690571"/>
                    <a:pt x="221297" y="609609"/>
                  </a:cubicBezTo>
                  <a:cubicBezTo>
                    <a:pt x="298026" y="528647"/>
                    <a:pt x="447780" y="394238"/>
                    <a:pt x="462597" y="374659"/>
                  </a:cubicBezTo>
                  <a:cubicBezTo>
                    <a:pt x="477414" y="355080"/>
                    <a:pt x="293793" y="519121"/>
                    <a:pt x="310197" y="492134"/>
                  </a:cubicBezTo>
                  <a:cubicBezTo>
                    <a:pt x="326601" y="465147"/>
                    <a:pt x="481118" y="290522"/>
                    <a:pt x="561022" y="212734"/>
                  </a:cubicBezTo>
                  <a:cubicBezTo>
                    <a:pt x="640926" y="134947"/>
                    <a:pt x="755226" y="52396"/>
                    <a:pt x="789622" y="25409"/>
                  </a:cubicBezTo>
                  <a:cubicBezTo>
                    <a:pt x="824018" y="-1578"/>
                    <a:pt x="813435" y="-23804"/>
                    <a:pt x="741997" y="5080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0" name="フリーフォーム 1139">
              <a:extLst>
                <a:ext uri="{FF2B5EF4-FFF2-40B4-BE49-F238E27FC236}">
                  <a16:creationId xmlns:a16="http://schemas.microsoft.com/office/drawing/2014/main" id="{D99214BE-EB29-1178-1F0B-8479947102EA}"/>
                </a:ext>
              </a:extLst>
            </p:cNvPr>
            <p:cNvSpPr/>
            <p:nvPr/>
          </p:nvSpPr>
          <p:spPr>
            <a:xfrm>
              <a:off x="4419964" y="8391510"/>
              <a:ext cx="905136" cy="181218"/>
            </a:xfrm>
            <a:custGeom>
              <a:avLst/>
              <a:gdLst>
                <a:gd name="connsiteX0" fmla="*/ 2811 w 905136"/>
                <a:gd name="connsiteY0" fmla="*/ 180990 h 181218"/>
                <a:gd name="connsiteX1" fmla="*/ 434611 w 905136"/>
                <a:gd name="connsiteY1" fmla="*/ 50815 h 181218"/>
                <a:gd name="connsiteX2" fmla="*/ 348886 w 905136"/>
                <a:gd name="connsiteY2" fmla="*/ 69865 h 181218"/>
                <a:gd name="connsiteX3" fmla="*/ 612411 w 905136"/>
                <a:gd name="connsiteY3" fmla="*/ 60340 h 181218"/>
                <a:gd name="connsiteX4" fmla="*/ 901336 w 905136"/>
                <a:gd name="connsiteY4" fmla="*/ 101615 h 181218"/>
                <a:gd name="connsiteX5" fmla="*/ 758461 w 905136"/>
                <a:gd name="connsiteY5" fmla="*/ 69865 h 181218"/>
                <a:gd name="connsiteX6" fmla="*/ 485411 w 905136"/>
                <a:gd name="connsiteY6" fmla="*/ 15 h 181218"/>
                <a:gd name="connsiteX7" fmla="*/ 717186 w 905136"/>
                <a:gd name="connsiteY7" fmla="*/ 63515 h 181218"/>
                <a:gd name="connsiteX8" fmla="*/ 434611 w 905136"/>
                <a:gd name="connsiteY8" fmla="*/ 63515 h 181218"/>
                <a:gd name="connsiteX9" fmla="*/ 186961 w 905136"/>
                <a:gd name="connsiteY9" fmla="*/ 69865 h 181218"/>
                <a:gd name="connsiteX10" fmla="*/ 244111 w 905136"/>
                <a:gd name="connsiteY10" fmla="*/ 82565 h 181218"/>
                <a:gd name="connsiteX11" fmla="*/ 2811 w 905136"/>
                <a:gd name="connsiteY11" fmla="*/ 180990 h 181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05136" h="181218">
                  <a:moveTo>
                    <a:pt x="2811" y="180990"/>
                  </a:moveTo>
                  <a:cubicBezTo>
                    <a:pt x="34561" y="175698"/>
                    <a:pt x="376932" y="69336"/>
                    <a:pt x="434611" y="50815"/>
                  </a:cubicBezTo>
                  <a:cubicBezTo>
                    <a:pt x="492290" y="32294"/>
                    <a:pt x="319253" y="68278"/>
                    <a:pt x="348886" y="69865"/>
                  </a:cubicBezTo>
                  <a:cubicBezTo>
                    <a:pt x="378519" y="71452"/>
                    <a:pt x="520336" y="55048"/>
                    <a:pt x="612411" y="60340"/>
                  </a:cubicBezTo>
                  <a:cubicBezTo>
                    <a:pt x="704486" y="65632"/>
                    <a:pt x="876994" y="100027"/>
                    <a:pt x="901336" y="101615"/>
                  </a:cubicBezTo>
                  <a:cubicBezTo>
                    <a:pt x="925678" y="103202"/>
                    <a:pt x="827782" y="86798"/>
                    <a:pt x="758461" y="69865"/>
                  </a:cubicBezTo>
                  <a:cubicBezTo>
                    <a:pt x="689140" y="52932"/>
                    <a:pt x="492290" y="1073"/>
                    <a:pt x="485411" y="15"/>
                  </a:cubicBezTo>
                  <a:cubicBezTo>
                    <a:pt x="478532" y="-1043"/>
                    <a:pt x="725653" y="52932"/>
                    <a:pt x="717186" y="63515"/>
                  </a:cubicBezTo>
                  <a:cubicBezTo>
                    <a:pt x="708719" y="74098"/>
                    <a:pt x="522982" y="62457"/>
                    <a:pt x="434611" y="63515"/>
                  </a:cubicBezTo>
                  <a:cubicBezTo>
                    <a:pt x="346240" y="64573"/>
                    <a:pt x="218711" y="66690"/>
                    <a:pt x="186961" y="69865"/>
                  </a:cubicBezTo>
                  <a:cubicBezTo>
                    <a:pt x="155211" y="73040"/>
                    <a:pt x="270040" y="67219"/>
                    <a:pt x="244111" y="82565"/>
                  </a:cubicBezTo>
                  <a:cubicBezTo>
                    <a:pt x="218182" y="97911"/>
                    <a:pt x="-28939" y="186282"/>
                    <a:pt x="2811" y="18099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1" name="フリーフォーム 1140">
              <a:extLst>
                <a:ext uri="{FF2B5EF4-FFF2-40B4-BE49-F238E27FC236}">
                  <a16:creationId xmlns:a16="http://schemas.microsoft.com/office/drawing/2014/main" id="{4108206C-D204-A030-654B-949129D22F48}"/>
                </a:ext>
              </a:extLst>
            </p:cNvPr>
            <p:cNvSpPr/>
            <p:nvPr/>
          </p:nvSpPr>
          <p:spPr>
            <a:xfrm>
              <a:off x="5235215" y="7514233"/>
              <a:ext cx="458524" cy="779072"/>
            </a:xfrm>
            <a:custGeom>
              <a:avLst/>
              <a:gdLst>
                <a:gd name="connsiteX0" fmla="*/ 457560 w 458524"/>
                <a:gd name="connsiteY0" fmla="*/ 992 h 779072"/>
                <a:gd name="connsiteX1" fmla="*/ 371835 w 458524"/>
                <a:gd name="connsiteY1" fmla="*/ 331192 h 779072"/>
                <a:gd name="connsiteX2" fmla="*/ 406760 w 458524"/>
                <a:gd name="connsiteY2" fmla="*/ 261342 h 779072"/>
                <a:gd name="connsiteX3" fmla="*/ 235310 w 458524"/>
                <a:gd name="connsiteY3" fmla="*/ 537567 h 779072"/>
                <a:gd name="connsiteX4" fmla="*/ 260710 w 458524"/>
                <a:gd name="connsiteY4" fmla="*/ 489942 h 779072"/>
                <a:gd name="connsiteX5" fmla="*/ 92435 w 458524"/>
                <a:gd name="connsiteY5" fmla="*/ 712192 h 779072"/>
                <a:gd name="connsiteX6" fmla="*/ 360 w 458524"/>
                <a:gd name="connsiteY6" fmla="*/ 775692 h 779072"/>
                <a:gd name="connsiteX7" fmla="*/ 124185 w 458524"/>
                <a:gd name="connsiteY7" fmla="*/ 629642 h 779072"/>
                <a:gd name="connsiteX8" fmla="*/ 375010 w 458524"/>
                <a:gd name="connsiteY8" fmla="*/ 328017 h 779072"/>
                <a:gd name="connsiteX9" fmla="*/ 305160 w 458524"/>
                <a:gd name="connsiteY9" fmla="*/ 455017 h 779072"/>
                <a:gd name="connsiteX10" fmla="*/ 457560 w 458524"/>
                <a:gd name="connsiteY10" fmla="*/ 992 h 77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58524" h="779072">
                  <a:moveTo>
                    <a:pt x="457560" y="992"/>
                  </a:moveTo>
                  <a:cubicBezTo>
                    <a:pt x="468672" y="-19645"/>
                    <a:pt x="380302" y="287800"/>
                    <a:pt x="371835" y="331192"/>
                  </a:cubicBezTo>
                  <a:cubicBezTo>
                    <a:pt x="363368" y="374584"/>
                    <a:pt x="429514" y="226946"/>
                    <a:pt x="406760" y="261342"/>
                  </a:cubicBezTo>
                  <a:cubicBezTo>
                    <a:pt x="384006" y="295738"/>
                    <a:pt x="259652" y="499467"/>
                    <a:pt x="235310" y="537567"/>
                  </a:cubicBezTo>
                  <a:cubicBezTo>
                    <a:pt x="210968" y="575667"/>
                    <a:pt x="284522" y="460838"/>
                    <a:pt x="260710" y="489942"/>
                  </a:cubicBezTo>
                  <a:cubicBezTo>
                    <a:pt x="236898" y="519046"/>
                    <a:pt x="135827" y="664567"/>
                    <a:pt x="92435" y="712192"/>
                  </a:cubicBezTo>
                  <a:cubicBezTo>
                    <a:pt x="49043" y="759817"/>
                    <a:pt x="-4932" y="789450"/>
                    <a:pt x="360" y="775692"/>
                  </a:cubicBezTo>
                  <a:cubicBezTo>
                    <a:pt x="5652" y="761934"/>
                    <a:pt x="124185" y="629642"/>
                    <a:pt x="124185" y="629642"/>
                  </a:cubicBezTo>
                  <a:cubicBezTo>
                    <a:pt x="186627" y="555030"/>
                    <a:pt x="344848" y="357121"/>
                    <a:pt x="375010" y="328017"/>
                  </a:cubicBezTo>
                  <a:cubicBezTo>
                    <a:pt x="405172" y="298913"/>
                    <a:pt x="288756" y="504759"/>
                    <a:pt x="305160" y="455017"/>
                  </a:cubicBezTo>
                  <a:cubicBezTo>
                    <a:pt x="321564" y="405275"/>
                    <a:pt x="446448" y="21629"/>
                    <a:pt x="457560" y="992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2" name="フリーフォーム 1141">
              <a:extLst>
                <a:ext uri="{FF2B5EF4-FFF2-40B4-BE49-F238E27FC236}">
                  <a16:creationId xmlns:a16="http://schemas.microsoft.com/office/drawing/2014/main" id="{329A0AC6-4801-E529-D479-933B16D5ED28}"/>
                </a:ext>
              </a:extLst>
            </p:cNvPr>
            <p:cNvSpPr/>
            <p:nvPr/>
          </p:nvSpPr>
          <p:spPr>
            <a:xfrm>
              <a:off x="5394207" y="7508187"/>
              <a:ext cx="337344" cy="652253"/>
            </a:xfrm>
            <a:custGeom>
              <a:avLst/>
              <a:gdLst>
                <a:gd name="connsiteX0" fmla="*/ 336668 w 337344"/>
                <a:gd name="connsiteY0" fmla="*/ 688 h 652253"/>
                <a:gd name="connsiteX1" fmla="*/ 254118 w 337344"/>
                <a:gd name="connsiteY1" fmla="*/ 289613 h 652253"/>
                <a:gd name="connsiteX2" fmla="*/ 177918 w 337344"/>
                <a:gd name="connsiteY2" fmla="*/ 451538 h 652253"/>
                <a:gd name="connsiteX3" fmla="*/ 118 w 337344"/>
                <a:gd name="connsiteY3" fmla="*/ 651563 h 652253"/>
                <a:gd name="connsiteX4" fmla="*/ 206493 w 337344"/>
                <a:gd name="connsiteY4" fmla="*/ 378513 h 652253"/>
                <a:gd name="connsiteX5" fmla="*/ 336668 w 337344"/>
                <a:gd name="connsiteY5" fmla="*/ 688 h 652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7344" h="652253">
                  <a:moveTo>
                    <a:pt x="336668" y="688"/>
                  </a:moveTo>
                  <a:cubicBezTo>
                    <a:pt x="344606" y="-14129"/>
                    <a:pt x="280576" y="214471"/>
                    <a:pt x="254118" y="289613"/>
                  </a:cubicBezTo>
                  <a:cubicBezTo>
                    <a:pt x="227660" y="364755"/>
                    <a:pt x="220251" y="391213"/>
                    <a:pt x="177918" y="451538"/>
                  </a:cubicBezTo>
                  <a:cubicBezTo>
                    <a:pt x="135585" y="511863"/>
                    <a:pt x="-4644" y="663734"/>
                    <a:pt x="118" y="651563"/>
                  </a:cubicBezTo>
                  <a:cubicBezTo>
                    <a:pt x="4880" y="639392"/>
                    <a:pt x="151989" y="484346"/>
                    <a:pt x="206493" y="378513"/>
                  </a:cubicBezTo>
                  <a:cubicBezTo>
                    <a:pt x="260997" y="272680"/>
                    <a:pt x="328730" y="15505"/>
                    <a:pt x="336668" y="688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3" name="フリーフォーム 1142">
              <a:extLst>
                <a:ext uri="{FF2B5EF4-FFF2-40B4-BE49-F238E27FC236}">
                  <a16:creationId xmlns:a16="http://schemas.microsoft.com/office/drawing/2014/main" id="{8207DF13-6E60-63A3-C8C8-F14928B861D8}"/>
                </a:ext>
              </a:extLst>
            </p:cNvPr>
            <p:cNvSpPr/>
            <p:nvPr/>
          </p:nvSpPr>
          <p:spPr>
            <a:xfrm>
              <a:off x="3061801" y="7533762"/>
              <a:ext cx="342066" cy="1106941"/>
            </a:xfrm>
            <a:custGeom>
              <a:avLst/>
              <a:gdLst>
                <a:gd name="connsiteX0" fmla="*/ 341799 w 342066"/>
                <a:gd name="connsiteY0" fmla="*/ 3688 h 1106941"/>
                <a:gd name="connsiteX1" fmla="*/ 173524 w 342066"/>
                <a:gd name="connsiteY1" fmla="*/ 460888 h 1106941"/>
                <a:gd name="connsiteX2" fmla="*/ 8424 w 342066"/>
                <a:gd name="connsiteY2" fmla="*/ 1073663 h 1106941"/>
                <a:gd name="connsiteX3" fmla="*/ 43349 w 342066"/>
                <a:gd name="connsiteY3" fmla="*/ 946663 h 1106941"/>
                <a:gd name="connsiteX4" fmla="*/ 208449 w 342066"/>
                <a:gd name="connsiteY4" fmla="*/ 283088 h 1106941"/>
                <a:gd name="connsiteX5" fmla="*/ 341799 w 342066"/>
                <a:gd name="connsiteY5" fmla="*/ 3688 h 1106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2066" h="1106941">
                  <a:moveTo>
                    <a:pt x="341799" y="3688"/>
                  </a:moveTo>
                  <a:cubicBezTo>
                    <a:pt x="335978" y="33321"/>
                    <a:pt x="229086" y="282559"/>
                    <a:pt x="173524" y="460888"/>
                  </a:cubicBezTo>
                  <a:cubicBezTo>
                    <a:pt x="117962" y="639217"/>
                    <a:pt x="30120" y="992701"/>
                    <a:pt x="8424" y="1073663"/>
                  </a:cubicBezTo>
                  <a:cubicBezTo>
                    <a:pt x="-13272" y="1154625"/>
                    <a:pt x="10012" y="1078425"/>
                    <a:pt x="43349" y="946663"/>
                  </a:cubicBezTo>
                  <a:cubicBezTo>
                    <a:pt x="76686" y="814901"/>
                    <a:pt x="159766" y="438134"/>
                    <a:pt x="208449" y="283088"/>
                  </a:cubicBezTo>
                  <a:cubicBezTo>
                    <a:pt x="257132" y="128042"/>
                    <a:pt x="347620" y="-25945"/>
                    <a:pt x="341799" y="3688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4" name="フリーフォーム 1143">
              <a:extLst>
                <a:ext uri="{FF2B5EF4-FFF2-40B4-BE49-F238E27FC236}">
                  <a16:creationId xmlns:a16="http://schemas.microsoft.com/office/drawing/2014/main" id="{EF35A046-4C98-6613-A861-67739119B3CD}"/>
                </a:ext>
              </a:extLst>
            </p:cNvPr>
            <p:cNvSpPr/>
            <p:nvPr/>
          </p:nvSpPr>
          <p:spPr>
            <a:xfrm>
              <a:off x="2517765" y="7707709"/>
              <a:ext cx="803523" cy="842569"/>
            </a:xfrm>
            <a:custGeom>
              <a:avLst/>
              <a:gdLst>
                <a:gd name="connsiteX0" fmla="*/ 803285 w 803523"/>
                <a:gd name="connsiteY0" fmla="*/ 1191 h 842569"/>
                <a:gd name="connsiteX1" fmla="*/ 549285 w 803523"/>
                <a:gd name="connsiteY1" fmla="*/ 290116 h 842569"/>
                <a:gd name="connsiteX2" fmla="*/ 184160 w 803523"/>
                <a:gd name="connsiteY2" fmla="*/ 613966 h 842569"/>
                <a:gd name="connsiteX3" fmla="*/ 254010 w 803523"/>
                <a:gd name="connsiteY3" fmla="*/ 547291 h 842569"/>
                <a:gd name="connsiteX4" fmla="*/ 10 w 803523"/>
                <a:gd name="connsiteY4" fmla="*/ 842566 h 842569"/>
                <a:gd name="connsiteX5" fmla="*/ 244485 w 803523"/>
                <a:gd name="connsiteY5" fmla="*/ 553641 h 842569"/>
                <a:gd name="connsiteX6" fmla="*/ 415935 w 803523"/>
                <a:gd name="connsiteY6" fmla="*/ 391716 h 842569"/>
                <a:gd name="connsiteX7" fmla="*/ 660410 w 803523"/>
                <a:gd name="connsiteY7" fmla="*/ 128191 h 842569"/>
                <a:gd name="connsiteX8" fmla="*/ 596910 w 803523"/>
                <a:gd name="connsiteY8" fmla="*/ 185341 h 842569"/>
                <a:gd name="connsiteX9" fmla="*/ 803285 w 803523"/>
                <a:gd name="connsiteY9" fmla="*/ 1191 h 842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03523" h="842569">
                  <a:moveTo>
                    <a:pt x="803285" y="1191"/>
                  </a:moveTo>
                  <a:cubicBezTo>
                    <a:pt x="795348" y="18653"/>
                    <a:pt x="652472" y="187987"/>
                    <a:pt x="549285" y="290116"/>
                  </a:cubicBezTo>
                  <a:cubicBezTo>
                    <a:pt x="446098" y="392245"/>
                    <a:pt x="233372" y="571104"/>
                    <a:pt x="184160" y="613966"/>
                  </a:cubicBezTo>
                  <a:cubicBezTo>
                    <a:pt x="134947" y="656829"/>
                    <a:pt x="284702" y="509191"/>
                    <a:pt x="254010" y="547291"/>
                  </a:cubicBezTo>
                  <a:cubicBezTo>
                    <a:pt x="223318" y="585391"/>
                    <a:pt x="1598" y="841508"/>
                    <a:pt x="10" y="842566"/>
                  </a:cubicBezTo>
                  <a:cubicBezTo>
                    <a:pt x="-1578" y="843624"/>
                    <a:pt x="175164" y="628783"/>
                    <a:pt x="244485" y="553641"/>
                  </a:cubicBezTo>
                  <a:cubicBezTo>
                    <a:pt x="313806" y="478499"/>
                    <a:pt x="346614" y="462624"/>
                    <a:pt x="415935" y="391716"/>
                  </a:cubicBezTo>
                  <a:cubicBezTo>
                    <a:pt x="485256" y="320808"/>
                    <a:pt x="630247" y="162587"/>
                    <a:pt x="660410" y="128191"/>
                  </a:cubicBezTo>
                  <a:cubicBezTo>
                    <a:pt x="690573" y="93795"/>
                    <a:pt x="575214" y="207037"/>
                    <a:pt x="596910" y="185341"/>
                  </a:cubicBezTo>
                  <a:cubicBezTo>
                    <a:pt x="618606" y="163645"/>
                    <a:pt x="811222" y="-16271"/>
                    <a:pt x="803285" y="119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5" name="フリーフォーム 1144">
              <a:extLst>
                <a:ext uri="{FF2B5EF4-FFF2-40B4-BE49-F238E27FC236}">
                  <a16:creationId xmlns:a16="http://schemas.microsoft.com/office/drawing/2014/main" id="{31D9EAF1-0B06-82E3-A31A-B070112A8561}"/>
                </a:ext>
              </a:extLst>
            </p:cNvPr>
            <p:cNvSpPr/>
            <p:nvPr/>
          </p:nvSpPr>
          <p:spPr>
            <a:xfrm>
              <a:off x="1610487" y="8070849"/>
              <a:ext cx="1380398" cy="1032362"/>
            </a:xfrm>
            <a:custGeom>
              <a:avLst/>
              <a:gdLst>
                <a:gd name="connsiteX0" fmla="*/ 1380363 w 1380398"/>
                <a:gd name="connsiteY0" fmla="*/ 1 h 1032362"/>
                <a:gd name="connsiteX1" fmla="*/ 846963 w 1380398"/>
                <a:gd name="connsiteY1" fmla="*/ 222251 h 1032362"/>
                <a:gd name="connsiteX2" fmla="*/ 396113 w 1380398"/>
                <a:gd name="connsiteY2" fmla="*/ 657226 h 1032362"/>
                <a:gd name="connsiteX3" fmla="*/ 8763 w 1380398"/>
                <a:gd name="connsiteY3" fmla="*/ 1022351 h 1032362"/>
                <a:gd name="connsiteX4" fmla="*/ 173863 w 1380398"/>
                <a:gd name="connsiteY4" fmla="*/ 876301 h 1032362"/>
                <a:gd name="connsiteX5" fmla="*/ 710438 w 1380398"/>
                <a:gd name="connsiteY5" fmla="*/ 327026 h 1032362"/>
                <a:gd name="connsiteX6" fmla="*/ 821563 w 1380398"/>
                <a:gd name="connsiteY6" fmla="*/ 219076 h 1032362"/>
                <a:gd name="connsiteX7" fmla="*/ 1380363 w 1380398"/>
                <a:gd name="connsiteY7" fmla="*/ 1 h 1032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80398" h="1032362">
                  <a:moveTo>
                    <a:pt x="1380363" y="1"/>
                  </a:moveTo>
                  <a:cubicBezTo>
                    <a:pt x="1384596" y="530"/>
                    <a:pt x="1011005" y="112714"/>
                    <a:pt x="846963" y="222251"/>
                  </a:cubicBezTo>
                  <a:cubicBezTo>
                    <a:pt x="682921" y="331788"/>
                    <a:pt x="535813" y="523876"/>
                    <a:pt x="396113" y="657226"/>
                  </a:cubicBezTo>
                  <a:cubicBezTo>
                    <a:pt x="256413" y="790576"/>
                    <a:pt x="45805" y="985839"/>
                    <a:pt x="8763" y="1022351"/>
                  </a:cubicBezTo>
                  <a:cubicBezTo>
                    <a:pt x="-28279" y="1058863"/>
                    <a:pt x="56917" y="992188"/>
                    <a:pt x="173863" y="876301"/>
                  </a:cubicBezTo>
                  <a:cubicBezTo>
                    <a:pt x="290809" y="760414"/>
                    <a:pt x="602488" y="436564"/>
                    <a:pt x="710438" y="327026"/>
                  </a:cubicBezTo>
                  <a:cubicBezTo>
                    <a:pt x="818388" y="217488"/>
                    <a:pt x="711496" y="271463"/>
                    <a:pt x="821563" y="219076"/>
                  </a:cubicBezTo>
                  <a:cubicBezTo>
                    <a:pt x="931630" y="166689"/>
                    <a:pt x="1376130" y="-528"/>
                    <a:pt x="1380363" y="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6" name="フリーフォーム 1145">
              <a:extLst>
                <a:ext uri="{FF2B5EF4-FFF2-40B4-BE49-F238E27FC236}">
                  <a16:creationId xmlns:a16="http://schemas.microsoft.com/office/drawing/2014/main" id="{0CADADB0-8545-8B64-BA80-84E6C8810D6E}"/>
                </a:ext>
              </a:extLst>
            </p:cNvPr>
            <p:cNvSpPr/>
            <p:nvPr/>
          </p:nvSpPr>
          <p:spPr>
            <a:xfrm>
              <a:off x="3285866" y="7899395"/>
              <a:ext cx="160371" cy="543919"/>
            </a:xfrm>
            <a:custGeom>
              <a:avLst/>
              <a:gdLst>
                <a:gd name="connsiteX0" fmla="*/ 259 w 160371"/>
                <a:gd name="connsiteY0" fmla="*/ 5 h 543919"/>
                <a:gd name="connsiteX1" fmla="*/ 98684 w 160371"/>
                <a:gd name="connsiteY1" fmla="*/ 412755 h 543919"/>
                <a:gd name="connsiteX2" fmla="*/ 159009 w 160371"/>
                <a:gd name="connsiteY2" fmla="*/ 542930 h 543919"/>
                <a:gd name="connsiteX3" fmla="*/ 139959 w 160371"/>
                <a:gd name="connsiteY3" fmla="*/ 466730 h 543919"/>
                <a:gd name="connsiteX4" fmla="*/ 130434 w 160371"/>
                <a:gd name="connsiteY4" fmla="*/ 358780 h 543919"/>
                <a:gd name="connsiteX5" fmla="*/ 130434 w 160371"/>
                <a:gd name="connsiteY5" fmla="*/ 403230 h 543919"/>
                <a:gd name="connsiteX6" fmla="*/ 259 w 160371"/>
                <a:gd name="connsiteY6" fmla="*/ 5 h 543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371" h="543919">
                  <a:moveTo>
                    <a:pt x="259" y="5"/>
                  </a:moveTo>
                  <a:cubicBezTo>
                    <a:pt x="-5033" y="1592"/>
                    <a:pt x="72226" y="322268"/>
                    <a:pt x="98684" y="412755"/>
                  </a:cubicBezTo>
                  <a:cubicBezTo>
                    <a:pt x="125142" y="503242"/>
                    <a:pt x="152130" y="533934"/>
                    <a:pt x="159009" y="542930"/>
                  </a:cubicBezTo>
                  <a:cubicBezTo>
                    <a:pt x="165888" y="551926"/>
                    <a:pt x="144721" y="497421"/>
                    <a:pt x="139959" y="466730"/>
                  </a:cubicBezTo>
                  <a:cubicBezTo>
                    <a:pt x="135197" y="436039"/>
                    <a:pt x="132022" y="369363"/>
                    <a:pt x="130434" y="358780"/>
                  </a:cubicBezTo>
                  <a:cubicBezTo>
                    <a:pt x="128847" y="348197"/>
                    <a:pt x="151601" y="461438"/>
                    <a:pt x="130434" y="403230"/>
                  </a:cubicBezTo>
                  <a:cubicBezTo>
                    <a:pt x="109267" y="345022"/>
                    <a:pt x="5551" y="-1582"/>
                    <a:pt x="259" y="5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7" name="フリーフォーム 1146">
              <a:extLst>
                <a:ext uri="{FF2B5EF4-FFF2-40B4-BE49-F238E27FC236}">
                  <a16:creationId xmlns:a16="http://schemas.microsoft.com/office/drawing/2014/main" id="{97E7F955-BCC5-F60C-90F8-7FFBF482C821}"/>
                </a:ext>
              </a:extLst>
            </p:cNvPr>
            <p:cNvSpPr/>
            <p:nvPr/>
          </p:nvSpPr>
          <p:spPr>
            <a:xfrm>
              <a:off x="2945749" y="8341764"/>
              <a:ext cx="563417" cy="911735"/>
            </a:xfrm>
            <a:custGeom>
              <a:avLst/>
              <a:gdLst>
                <a:gd name="connsiteX0" fmla="*/ 562626 w 563417"/>
                <a:gd name="connsiteY0" fmla="*/ 2136 h 911735"/>
                <a:gd name="connsiteX1" fmla="*/ 257826 w 563417"/>
                <a:gd name="connsiteY1" fmla="*/ 491086 h 911735"/>
                <a:gd name="connsiteX2" fmla="*/ 651 w 563417"/>
                <a:gd name="connsiteY2" fmla="*/ 910186 h 911735"/>
                <a:gd name="connsiteX3" fmla="*/ 334026 w 563417"/>
                <a:gd name="connsiteY3" fmla="*/ 338686 h 911735"/>
                <a:gd name="connsiteX4" fmla="*/ 562626 w 563417"/>
                <a:gd name="connsiteY4" fmla="*/ 2136 h 911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3417" h="911735">
                  <a:moveTo>
                    <a:pt x="562626" y="2136"/>
                  </a:moveTo>
                  <a:cubicBezTo>
                    <a:pt x="549926" y="27536"/>
                    <a:pt x="351489" y="339744"/>
                    <a:pt x="257826" y="491086"/>
                  </a:cubicBezTo>
                  <a:cubicBezTo>
                    <a:pt x="164163" y="642428"/>
                    <a:pt x="-12049" y="935586"/>
                    <a:pt x="651" y="910186"/>
                  </a:cubicBezTo>
                  <a:cubicBezTo>
                    <a:pt x="13351" y="884786"/>
                    <a:pt x="235601" y="494261"/>
                    <a:pt x="334026" y="338686"/>
                  </a:cubicBezTo>
                  <a:cubicBezTo>
                    <a:pt x="432451" y="183111"/>
                    <a:pt x="575326" y="-23264"/>
                    <a:pt x="562626" y="2136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8" name="フリーフォーム 1147">
              <a:extLst>
                <a:ext uri="{FF2B5EF4-FFF2-40B4-BE49-F238E27FC236}">
                  <a16:creationId xmlns:a16="http://schemas.microsoft.com/office/drawing/2014/main" id="{7D171ECC-8C11-A518-A4E7-8DC4A8C28E27}"/>
                </a:ext>
              </a:extLst>
            </p:cNvPr>
            <p:cNvSpPr/>
            <p:nvPr/>
          </p:nvSpPr>
          <p:spPr>
            <a:xfrm>
              <a:off x="2936635" y="8429581"/>
              <a:ext cx="448009" cy="763748"/>
            </a:xfrm>
            <a:custGeom>
              <a:avLst/>
              <a:gdLst>
                <a:gd name="connsiteX0" fmla="*/ 441565 w 448009"/>
                <a:gd name="connsiteY0" fmla="*/ 12744 h 763748"/>
                <a:gd name="connsiteX1" fmla="*/ 3415 w 448009"/>
                <a:gd name="connsiteY1" fmla="*/ 758869 h 763748"/>
                <a:gd name="connsiteX2" fmla="*/ 247890 w 448009"/>
                <a:gd name="connsiteY2" fmla="*/ 320719 h 763748"/>
                <a:gd name="connsiteX3" fmla="*/ 441565 w 448009"/>
                <a:gd name="connsiteY3" fmla="*/ 12744 h 763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8009" h="763748">
                  <a:moveTo>
                    <a:pt x="441565" y="12744"/>
                  </a:moveTo>
                  <a:cubicBezTo>
                    <a:pt x="400819" y="85769"/>
                    <a:pt x="35694" y="707540"/>
                    <a:pt x="3415" y="758869"/>
                  </a:cubicBezTo>
                  <a:cubicBezTo>
                    <a:pt x="-28864" y="810198"/>
                    <a:pt x="176453" y="442427"/>
                    <a:pt x="247890" y="320719"/>
                  </a:cubicBezTo>
                  <a:cubicBezTo>
                    <a:pt x="319327" y="199011"/>
                    <a:pt x="482311" y="-60281"/>
                    <a:pt x="441565" y="12744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9" name="フリーフォーム 1148">
              <a:extLst>
                <a:ext uri="{FF2B5EF4-FFF2-40B4-BE49-F238E27FC236}">
                  <a16:creationId xmlns:a16="http://schemas.microsoft.com/office/drawing/2014/main" id="{43C1DE4D-203A-B025-CDC8-CD0C4E99E7A7}"/>
                </a:ext>
              </a:extLst>
            </p:cNvPr>
            <p:cNvSpPr/>
            <p:nvPr/>
          </p:nvSpPr>
          <p:spPr>
            <a:xfrm>
              <a:off x="1689262" y="9102119"/>
              <a:ext cx="1272853" cy="166434"/>
            </a:xfrm>
            <a:custGeom>
              <a:avLst/>
              <a:gdLst>
                <a:gd name="connsiteX0" fmla="*/ 3013 w 1272853"/>
                <a:gd name="connsiteY0" fmla="*/ 606 h 166434"/>
                <a:gd name="connsiteX1" fmla="*/ 850738 w 1272853"/>
                <a:gd name="connsiteY1" fmla="*/ 114906 h 166434"/>
                <a:gd name="connsiteX2" fmla="*/ 688813 w 1272853"/>
                <a:gd name="connsiteY2" fmla="*/ 79981 h 166434"/>
                <a:gd name="connsiteX3" fmla="*/ 1266663 w 1272853"/>
                <a:gd name="connsiteY3" fmla="*/ 165706 h 166434"/>
                <a:gd name="connsiteX4" fmla="*/ 958688 w 1272853"/>
                <a:gd name="connsiteY4" fmla="*/ 114906 h 166434"/>
                <a:gd name="connsiteX5" fmla="*/ 409413 w 1272853"/>
                <a:gd name="connsiteY5" fmla="*/ 6956 h 166434"/>
                <a:gd name="connsiteX6" fmla="*/ 561813 w 1272853"/>
                <a:gd name="connsiteY6" fmla="*/ 67281 h 166434"/>
                <a:gd name="connsiteX7" fmla="*/ 3013 w 1272853"/>
                <a:gd name="connsiteY7" fmla="*/ 606 h 166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72853" h="166434">
                  <a:moveTo>
                    <a:pt x="3013" y="606"/>
                  </a:moveTo>
                  <a:cubicBezTo>
                    <a:pt x="51167" y="8543"/>
                    <a:pt x="736438" y="101677"/>
                    <a:pt x="850738" y="114906"/>
                  </a:cubicBezTo>
                  <a:cubicBezTo>
                    <a:pt x="965038" y="128135"/>
                    <a:pt x="619492" y="71514"/>
                    <a:pt x="688813" y="79981"/>
                  </a:cubicBezTo>
                  <a:cubicBezTo>
                    <a:pt x="758134" y="88448"/>
                    <a:pt x="1221684" y="159885"/>
                    <a:pt x="1266663" y="165706"/>
                  </a:cubicBezTo>
                  <a:cubicBezTo>
                    <a:pt x="1311642" y="171527"/>
                    <a:pt x="1101563" y="141364"/>
                    <a:pt x="958688" y="114906"/>
                  </a:cubicBezTo>
                  <a:cubicBezTo>
                    <a:pt x="815813" y="88448"/>
                    <a:pt x="475559" y="14893"/>
                    <a:pt x="409413" y="6956"/>
                  </a:cubicBezTo>
                  <a:cubicBezTo>
                    <a:pt x="343267" y="-981"/>
                    <a:pt x="624784" y="69398"/>
                    <a:pt x="561813" y="67281"/>
                  </a:cubicBezTo>
                  <a:cubicBezTo>
                    <a:pt x="498842" y="65164"/>
                    <a:pt x="-45141" y="-7331"/>
                    <a:pt x="3013" y="606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0" name="フリーフォーム 1149">
              <a:extLst>
                <a:ext uri="{FF2B5EF4-FFF2-40B4-BE49-F238E27FC236}">
                  <a16:creationId xmlns:a16="http://schemas.microsoft.com/office/drawing/2014/main" id="{3EBA65CF-7998-A4E0-9E71-54D41B45B80C}"/>
                </a:ext>
              </a:extLst>
            </p:cNvPr>
            <p:cNvSpPr/>
            <p:nvPr/>
          </p:nvSpPr>
          <p:spPr>
            <a:xfrm>
              <a:off x="1727200" y="9178925"/>
              <a:ext cx="1203359" cy="149608"/>
            </a:xfrm>
            <a:custGeom>
              <a:avLst/>
              <a:gdLst>
                <a:gd name="connsiteX0" fmla="*/ 0 w 1203359"/>
                <a:gd name="connsiteY0" fmla="*/ 0 h 149608"/>
                <a:gd name="connsiteX1" fmla="*/ 1165225 w 1203359"/>
                <a:gd name="connsiteY1" fmla="*/ 146050 h 149608"/>
                <a:gd name="connsiteX2" fmla="*/ 942975 w 1203359"/>
                <a:gd name="connsiteY2" fmla="*/ 107950 h 149608"/>
                <a:gd name="connsiteX3" fmla="*/ 0 w 1203359"/>
                <a:gd name="connsiteY3" fmla="*/ 0 h 149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3359" h="149608">
                  <a:moveTo>
                    <a:pt x="0" y="0"/>
                  </a:moveTo>
                  <a:lnTo>
                    <a:pt x="1165225" y="146050"/>
                  </a:lnTo>
                  <a:cubicBezTo>
                    <a:pt x="1322387" y="164042"/>
                    <a:pt x="942975" y="107950"/>
                    <a:pt x="942975" y="1079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1" name="フリーフォーム 1150">
              <a:extLst>
                <a:ext uri="{FF2B5EF4-FFF2-40B4-BE49-F238E27FC236}">
                  <a16:creationId xmlns:a16="http://schemas.microsoft.com/office/drawing/2014/main" id="{F7838462-2F4A-CFDD-BF50-81EF87040A93}"/>
                </a:ext>
              </a:extLst>
            </p:cNvPr>
            <p:cNvSpPr/>
            <p:nvPr/>
          </p:nvSpPr>
          <p:spPr>
            <a:xfrm>
              <a:off x="1580251" y="9121778"/>
              <a:ext cx="254999" cy="1045179"/>
            </a:xfrm>
            <a:custGeom>
              <a:avLst/>
              <a:gdLst>
                <a:gd name="connsiteX0" fmla="*/ 58049 w 254999"/>
                <a:gd name="connsiteY0" fmla="*/ 3172 h 1045179"/>
                <a:gd name="connsiteX1" fmla="*/ 7249 w 254999"/>
                <a:gd name="connsiteY1" fmla="*/ 200022 h 1045179"/>
                <a:gd name="connsiteX2" fmla="*/ 54874 w 254999"/>
                <a:gd name="connsiteY2" fmla="*/ 517522 h 1045179"/>
                <a:gd name="connsiteX3" fmla="*/ 61224 w 254999"/>
                <a:gd name="connsiteY3" fmla="*/ 412747 h 1045179"/>
                <a:gd name="connsiteX4" fmla="*/ 254899 w 254999"/>
                <a:gd name="connsiteY4" fmla="*/ 1044572 h 1045179"/>
                <a:gd name="connsiteX5" fmla="*/ 32649 w 254999"/>
                <a:gd name="connsiteY5" fmla="*/ 282572 h 1045179"/>
                <a:gd name="connsiteX6" fmla="*/ 4074 w 254999"/>
                <a:gd name="connsiteY6" fmla="*/ 92072 h 1045179"/>
                <a:gd name="connsiteX7" fmla="*/ 58049 w 254999"/>
                <a:gd name="connsiteY7" fmla="*/ 3172 h 1045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4999" h="1045179">
                  <a:moveTo>
                    <a:pt x="58049" y="3172"/>
                  </a:moveTo>
                  <a:cubicBezTo>
                    <a:pt x="58578" y="21164"/>
                    <a:pt x="7778" y="114297"/>
                    <a:pt x="7249" y="200022"/>
                  </a:cubicBezTo>
                  <a:cubicBezTo>
                    <a:pt x="6720" y="285747"/>
                    <a:pt x="45878" y="482068"/>
                    <a:pt x="54874" y="517522"/>
                  </a:cubicBezTo>
                  <a:cubicBezTo>
                    <a:pt x="63870" y="552976"/>
                    <a:pt x="27886" y="324905"/>
                    <a:pt x="61224" y="412747"/>
                  </a:cubicBezTo>
                  <a:cubicBezTo>
                    <a:pt x="94562" y="500589"/>
                    <a:pt x="259661" y="1066268"/>
                    <a:pt x="254899" y="1044572"/>
                  </a:cubicBezTo>
                  <a:cubicBezTo>
                    <a:pt x="250137" y="1022876"/>
                    <a:pt x="74453" y="441322"/>
                    <a:pt x="32649" y="282572"/>
                  </a:cubicBezTo>
                  <a:cubicBezTo>
                    <a:pt x="-9155" y="123822"/>
                    <a:pt x="-689" y="136522"/>
                    <a:pt x="4074" y="92072"/>
                  </a:cubicBezTo>
                  <a:cubicBezTo>
                    <a:pt x="8836" y="47622"/>
                    <a:pt x="57520" y="-14820"/>
                    <a:pt x="58049" y="3172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2" name="フリーフォーム 1151">
              <a:extLst>
                <a:ext uri="{FF2B5EF4-FFF2-40B4-BE49-F238E27FC236}">
                  <a16:creationId xmlns:a16="http://schemas.microsoft.com/office/drawing/2014/main" id="{1154465A-1126-03A1-6B02-15E667398A21}"/>
                </a:ext>
              </a:extLst>
            </p:cNvPr>
            <p:cNvSpPr/>
            <p:nvPr/>
          </p:nvSpPr>
          <p:spPr>
            <a:xfrm>
              <a:off x="1637590" y="9141368"/>
              <a:ext cx="442010" cy="1504822"/>
            </a:xfrm>
            <a:custGeom>
              <a:avLst/>
              <a:gdLst>
                <a:gd name="connsiteX0" fmla="*/ 38810 w 442010"/>
                <a:gd name="connsiteY0" fmla="*/ 2632 h 1504822"/>
                <a:gd name="connsiteX1" fmla="*/ 54685 w 442010"/>
                <a:gd name="connsiteY1" fmla="*/ 313782 h 1504822"/>
                <a:gd name="connsiteX2" fmla="*/ 413460 w 442010"/>
                <a:gd name="connsiteY2" fmla="*/ 1418682 h 1504822"/>
                <a:gd name="connsiteX3" fmla="*/ 384885 w 442010"/>
                <a:gd name="connsiteY3" fmla="*/ 1336132 h 1504822"/>
                <a:gd name="connsiteX4" fmla="*/ 108660 w 442010"/>
                <a:gd name="connsiteY4" fmla="*/ 570957 h 1504822"/>
                <a:gd name="connsiteX5" fmla="*/ 3885 w 442010"/>
                <a:gd name="connsiteY5" fmla="*/ 186782 h 1504822"/>
                <a:gd name="connsiteX6" fmla="*/ 38810 w 442010"/>
                <a:gd name="connsiteY6" fmla="*/ 2632 h 1504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2010" h="1504822">
                  <a:moveTo>
                    <a:pt x="38810" y="2632"/>
                  </a:moveTo>
                  <a:cubicBezTo>
                    <a:pt x="47277" y="23799"/>
                    <a:pt x="-7757" y="77774"/>
                    <a:pt x="54685" y="313782"/>
                  </a:cubicBezTo>
                  <a:cubicBezTo>
                    <a:pt x="117127" y="549790"/>
                    <a:pt x="358427" y="1248290"/>
                    <a:pt x="413460" y="1418682"/>
                  </a:cubicBezTo>
                  <a:cubicBezTo>
                    <a:pt x="468493" y="1589074"/>
                    <a:pt x="435685" y="1477419"/>
                    <a:pt x="384885" y="1336132"/>
                  </a:cubicBezTo>
                  <a:cubicBezTo>
                    <a:pt x="334085" y="1194845"/>
                    <a:pt x="172160" y="762515"/>
                    <a:pt x="108660" y="570957"/>
                  </a:cubicBezTo>
                  <a:cubicBezTo>
                    <a:pt x="45160" y="379399"/>
                    <a:pt x="20818" y="281503"/>
                    <a:pt x="3885" y="186782"/>
                  </a:cubicBezTo>
                  <a:cubicBezTo>
                    <a:pt x="-13048" y="92061"/>
                    <a:pt x="30343" y="-18535"/>
                    <a:pt x="38810" y="2632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3" name="フリーフォーム 1152">
              <a:extLst>
                <a:ext uri="{FF2B5EF4-FFF2-40B4-BE49-F238E27FC236}">
                  <a16:creationId xmlns:a16="http://schemas.microsoft.com/office/drawing/2014/main" id="{55385D2B-09D5-26D5-90BE-BB9E410BD626}"/>
                </a:ext>
              </a:extLst>
            </p:cNvPr>
            <p:cNvSpPr/>
            <p:nvPr/>
          </p:nvSpPr>
          <p:spPr>
            <a:xfrm>
              <a:off x="823871" y="8372475"/>
              <a:ext cx="1559871" cy="589553"/>
            </a:xfrm>
            <a:custGeom>
              <a:avLst/>
              <a:gdLst>
                <a:gd name="connsiteX0" fmla="*/ 1557379 w 1559871"/>
                <a:gd name="connsiteY0" fmla="*/ 0 h 589553"/>
                <a:gd name="connsiteX1" fmla="*/ 1274804 w 1559871"/>
                <a:gd name="connsiteY1" fmla="*/ 104775 h 589553"/>
                <a:gd name="connsiteX2" fmla="*/ 989054 w 1559871"/>
                <a:gd name="connsiteY2" fmla="*/ 279400 h 589553"/>
                <a:gd name="connsiteX3" fmla="*/ 1036679 w 1559871"/>
                <a:gd name="connsiteY3" fmla="*/ 269875 h 589553"/>
                <a:gd name="connsiteX4" fmla="*/ 255629 w 1559871"/>
                <a:gd name="connsiteY4" fmla="*/ 511175 h 589553"/>
                <a:gd name="connsiteX5" fmla="*/ 46079 w 1559871"/>
                <a:gd name="connsiteY5" fmla="*/ 568325 h 589553"/>
                <a:gd name="connsiteX6" fmla="*/ 1046204 w 1559871"/>
                <a:gd name="connsiteY6" fmla="*/ 184150 h 589553"/>
                <a:gd name="connsiteX7" fmla="*/ 1160504 w 1559871"/>
                <a:gd name="connsiteY7" fmla="*/ 123825 h 589553"/>
                <a:gd name="connsiteX8" fmla="*/ 1106529 w 1559871"/>
                <a:gd name="connsiteY8" fmla="*/ 104775 h 589553"/>
                <a:gd name="connsiteX9" fmla="*/ 1557379 w 1559871"/>
                <a:gd name="connsiteY9" fmla="*/ 0 h 589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59871" h="589553">
                  <a:moveTo>
                    <a:pt x="1557379" y="0"/>
                  </a:moveTo>
                  <a:cubicBezTo>
                    <a:pt x="1585425" y="0"/>
                    <a:pt x="1369525" y="58208"/>
                    <a:pt x="1274804" y="104775"/>
                  </a:cubicBezTo>
                  <a:cubicBezTo>
                    <a:pt x="1180083" y="151342"/>
                    <a:pt x="1028742" y="251883"/>
                    <a:pt x="989054" y="279400"/>
                  </a:cubicBezTo>
                  <a:cubicBezTo>
                    <a:pt x="949366" y="306917"/>
                    <a:pt x="1036679" y="269875"/>
                    <a:pt x="1036679" y="269875"/>
                  </a:cubicBezTo>
                  <a:lnTo>
                    <a:pt x="255629" y="511175"/>
                  </a:lnTo>
                  <a:cubicBezTo>
                    <a:pt x="90529" y="560917"/>
                    <a:pt x="-85683" y="622829"/>
                    <a:pt x="46079" y="568325"/>
                  </a:cubicBezTo>
                  <a:cubicBezTo>
                    <a:pt x="177841" y="513821"/>
                    <a:pt x="860466" y="258233"/>
                    <a:pt x="1046204" y="184150"/>
                  </a:cubicBezTo>
                  <a:cubicBezTo>
                    <a:pt x="1231942" y="110067"/>
                    <a:pt x="1150450" y="137054"/>
                    <a:pt x="1160504" y="123825"/>
                  </a:cubicBezTo>
                  <a:cubicBezTo>
                    <a:pt x="1170558" y="110596"/>
                    <a:pt x="1035621" y="130175"/>
                    <a:pt x="1106529" y="104775"/>
                  </a:cubicBezTo>
                  <a:cubicBezTo>
                    <a:pt x="1177437" y="79375"/>
                    <a:pt x="1529333" y="0"/>
                    <a:pt x="1557379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4" name="フリーフォーム 1153">
              <a:extLst>
                <a:ext uri="{FF2B5EF4-FFF2-40B4-BE49-F238E27FC236}">
                  <a16:creationId xmlns:a16="http://schemas.microsoft.com/office/drawing/2014/main" id="{4B65303C-349D-9D82-EFD8-96B09158C1FB}"/>
                </a:ext>
              </a:extLst>
            </p:cNvPr>
            <p:cNvSpPr/>
            <p:nvPr/>
          </p:nvSpPr>
          <p:spPr>
            <a:xfrm>
              <a:off x="822409" y="8940543"/>
              <a:ext cx="152322" cy="1387777"/>
            </a:xfrm>
            <a:custGeom>
              <a:avLst/>
              <a:gdLst>
                <a:gd name="connsiteX0" fmla="*/ 25316 w 152322"/>
                <a:gd name="connsiteY0" fmla="*/ 257 h 1387777"/>
                <a:gd name="connsiteX1" fmla="*/ 12616 w 152322"/>
                <a:gd name="connsiteY1" fmla="*/ 355857 h 1387777"/>
                <a:gd name="connsiteX2" fmla="*/ 152316 w 152322"/>
                <a:gd name="connsiteY2" fmla="*/ 1387732 h 1387777"/>
                <a:gd name="connsiteX3" fmla="*/ 6266 w 152322"/>
                <a:gd name="connsiteY3" fmla="*/ 397132 h 1387777"/>
                <a:gd name="connsiteX4" fmla="*/ 25316 w 152322"/>
                <a:gd name="connsiteY4" fmla="*/ 257 h 1387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322" h="1387777">
                  <a:moveTo>
                    <a:pt x="25316" y="257"/>
                  </a:moveTo>
                  <a:cubicBezTo>
                    <a:pt x="26374" y="-6622"/>
                    <a:pt x="-8551" y="124611"/>
                    <a:pt x="12616" y="355857"/>
                  </a:cubicBezTo>
                  <a:cubicBezTo>
                    <a:pt x="33783" y="587103"/>
                    <a:pt x="153374" y="1380853"/>
                    <a:pt x="152316" y="1387732"/>
                  </a:cubicBezTo>
                  <a:cubicBezTo>
                    <a:pt x="151258" y="1394611"/>
                    <a:pt x="27433" y="626790"/>
                    <a:pt x="6266" y="397132"/>
                  </a:cubicBezTo>
                  <a:cubicBezTo>
                    <a:pt x="-14901" y="167474"/>
                    <a:pt x="24258" y="7136"/>
                    <a:pt x="25316" y="25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5" name="フリーフォーム 1154">
              <a:extLst>
                <a:ext uri="{FF2B5EF4-FFF2-40B4-BE49-F238E27FC236}">
                  <a16:creationId xmlns:a16="http://schemas.microsoft.com/office/drawing/2014/main" id="{19E3DF12-AF46-0B5E-F401-7FA917329742}"/>
                </a:ext>
              </a:extLst>
            </p:cNvPr>
            <p:cNvSpPr/>
            <p:nvPr/>
          </p:nvSpPr>
          <p:spPr>
            <a:xfrm>
              <a:off x="585788" y="8832496"/>
              <a:ext cx="595339" cy="281240"/>
            </a:xfrm>
            <a:custGeom>
              <a:avLst/>
              <a:gdLst>
                <a:gd name="connsiteX0" fmla="*/ 17462 w 595339"/>
                <a:gd name="connsiteY0" fmla="*/ 276579 h 281240"/>
                <a:gd name="connsiteX1" fmla="*/ 160337 w 595339"/>
                <a:gd name="connsiteY1" fmla="*/ 114654 h 281240"/>
                <a:gd name="connsiteX2" fmla="*/ 236537 w 595339"/>
                <a:gd name="connsiteY2" fmla="*/ 92429 h 281240"/>
                <a:gd name="connsiteX3" fmla="*/ 595312 w 595339"/>
                <a:gd name="connsiteY3" fmla="*/ 354 h 281240"/>
                <a:gd name="connsiteX4" fmla="*/ 255587 w 595339"/>
                <a:gd name="connsiteY4" fmla="*/ 60679 h 281240"/>
                <a:gd name="connsiteX5" fmla="*/ 153987 w 595339"/>
                <a:gd name="connsiteY5" fmla="*/ 60679 h 281240"/>
                <a:gd name="connsiteX6" fmla="*/ 131762 w 595339"/>
                <a:gd name="connsiteY6" fmla="*/ 146404 h 281240"/>
                <a:gd name="connsiteX7" fmla="*/ 14287 w 595339"/>
                <a:gd name="connsiteY7" fmla="*/ 225779 h 281240"/>
                <a:gd name="connsiteX8" fmla="*/ 17462 w 595339"/>
                <a:gd name="connsiteY8" fmla="*/ 276579 h 281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5339" h="281240">
                  <a:moveTo>
                    <a:pt x="17462" y="276579"/>
                  </a:moveTo>
                  <a:cubicBezTo>
                    <a:pt x="41804" y="258058"/>
                    <a:pt x="123825" y="145346"/>
                    <a:pt x="160337" y="114654"/>
                  </a:cubicBezTo>
                  <a:cubicBezTo>
                    <a:pt x="196850" y="83962"/>
                    <a:pt x="236537" y="92429"/>
                    <a:pt x="236537" y="92429"/>
                  </a:cubicBezTo>
                  <a:cubicBezTo>
                    <a:pt x="309033" y="73379"/>
                    <a:pt x="592137" y="5646"/>
                    <a:pt x="595312" y="354"/>
                  </a:cubicBezTo>
                  <a:cubicBezTo>
                    <a:pt x="598487" y="-4938"/>
                    <a:pt x="329141" y="50625"/>
                    <a:pt x="255587" y="60679"/>
                  </a:cubicBezTo>
                  <a:cubicBezTo>
                    <a:pt x="182033" y="70733"/>
                    <a:pt x="174624" y="46392"/>
                    <a:pt x="153987" y="60679"/>
                  </a:cubicBezTo>
                  <a:cubicBezTo>
                    <a:pt x="133350" y="74966"/>
                    <a:pt x="155045" y="118887"/>
                    <a:pt x="131762" y="146404"/>
                  </a:cubicBezTo>
                  <a:cubicBezTo>
                    <a:pt x="108479" y="173921"/>
                    <a:pt x="32279" y="197204"/>
                    <a:pt x="14287" y="225779"/>
                  </a:cubicBezTo>
                  <a:cubicBezTo>
                    <a:pt x="-3705" y="254354"/>
                    <a:pt x="-6880" y="295100"/>
                    <a:pt x="17462" y="27657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6" name="フリーフォーム 1155">
              <a:extLst>
                <a:ext uri="{FF2B5EF4-FFF2-40B4-BE49-F238E27FC236}">
                  <a16:creationId xmlns:a16="http://schemas.microsoft.com/office/drawing/2014/main" id="{068A4ABC-3474-DA2B-E36A-25B828600F05}"/>
                </a:ext>
              </a:extLst>
            </p:cNvPr>
            <p:cNvSpPr/>
            <p:nvPr/>
          </p:nvSpPr>
          <p:spPr>
            <a:xfrm>
              <a:off x="606395" y="9001005"/>
              <a:ext cx="95563" cy="549942"/>
            </a:xfrm>
            <a:custGeom>
              <a:avLst/>
              <a:gdLst>
                <a:gd name="connsiteX0" fmla="*/ 95280 w 95563"/>
                <a:gd name="connsiteY0" fmla="*/ 120 h 549942"/>
                <a:gd name="connsiteX1" fmla="*/ 31780 w 95563"/>
                <a:gd name="connsiteY1" fmla="*/ 222370 h 549942"/>
                <a:gd name="connsiteX2" fmla="*/ 25430 w 95563"/>
                <a:gd name="connsiteY2" fmla="*/ 539870 h 549942"/>
                <a:gd name="connsiteX3" fmla="*/ 25430 w 95563"/>
                <a:gd name="connsiteY3" fmla="*/ 450970 h 549942"/>
                <a:gd name="connsiteX4" fmla="*/ 3205 w 95563"/>
                <a:gd name="connsiteY4" fmla="*/ 250945 h 549942"/>
                <a:gd name="connsiteX5" fmla="*/ 95280 w 95563"/>
                <a:gd name="connsiteY5" fmla="*/ 120 h 54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563" h="549942">
                  <a:moveTo>
                    <a:pt x="95280" y="120"/>
                  </a:moveTo>
                  <a:cubicBezTo>
                    <a:pt x="100042" y="-4642"/>
                    <a:pt x="43422" y="132412"/>
                    <a:pt x="31780" y="222370"/>
                  </a:cubicBezTo>
                  <a:cubicBezTo>
                    <a:pt x="20138" y="312328"/>
                    <a:pt x="26488" y="501770"/>
                    <a:pt x="25430" y="539870"/>
                  </a:cubicBezTo>
                  <a:cubicBezTo>
                    <a:pt x="24372" y="577970"/>
                    <a:pt x="29134" y="499124"/>
                    <a:pt x="25430" y="450970"/>
                  </a:cubicBezTo>
                  <a:cubicBezTo>
                    <a:pt x="21726" y="402816"/>
                    <a:pt x="-10024" y="327674"/>
                    <a:pt x="3205" y="250945"/>
                  </a:cubicBezTo>
                  <a:cubicBezTo>
                    <a:pt x="16434" y="174216"/>
                    <a:pt x="90518" y="4882"/>
                    <a:pt x="95280" y="12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7" name="フリーフォーム 1156">
              <a:extLst>
                <a:ext uri="{FF2B5EF4-FFF2-40B4-BE49-F238E27FC236}">
                  <a16:creationId xmlns:a16="http://schemas.microsoft.com/office/drawing/2014/main" id="{143349AF-16D5-111B-B934-2D40643ACA5D}"/>
                </a:ext>
              </a:extLst>
            </p:cNvPr>
            <p:cNvSpPr/>
            <p:nvPr/>
          </p:nvSpPr>
          <p:spPr>
            <a:xfrm>
              <a:off x="531189" y="9046589"/>
              <a:ext cx="105141" cy="607019"/>
            </a:xfrm>
            <a:custGeom>
              <a:avLst/>
              <a:gdLst>
                <a:gd name="connsiteX0" fmla="*/ 103811 w 105141"/>
                <a:gd name="connsiteY0" fmla="*/ 2161 h 607019"/>
                <a:gd name="connsiteX1" fmla="*/ 62536 w 105141"/>
                <a:gd name="connsiteY1" fmla="*/ 148211 h 607019"/>
                <a:gd name="connsiteX2" fmla="*/ 37136 w 105141"/>
                <a:gd name="connsiteY2" fmla="*/ 322836 h 607019"/>
                <a:gd name="connsiteX3" fmla="*/ 81586 w 105141"/>
                <a:gd name="connsiteY3" fmla="*/ 595886 h 607019"/>
                <a:gd name="connsiteX4" fmla="*/ 68886 w 105141"/>
                <a:gd name="connsiteY4" fmla="*/ 522861 h 607019"/>
                <a:gd name="connsiteX5" fmla="*/ 8561 w 105141"/>
                <a:gd name="connsiteY5" fmla="*/ 237111 h 607019"/>
                <a:gd name="connsiteX6" fmla="*/ 8561 w 105141"/>
                <a:gd name="connsiteY6" fmla="*/ 262511 h 607019"/>
                <a:gd name="connsiteX7" fmla="*/ 103811 w 105141"/>
                <a:gd name="connsiteY7" fmla="*/ 2161 h 607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5141" h="607019">
                  <a:moveTo>
                    <a:pt x="103811" y="2161"/>
                  </a:moveTo>
                  <a:cubicBezTo>
                    <a:pt x="112807" y="-16889"/>
                    <a:pt x="73648" y="94765"/>
                    <a:pt x="62536" y="148211"/>
                  </a:cubicBezTo>
                  <a:cubicBezTo>
                    <a:pt x="51423" y="201657"/>
                    <a:pt x="33961" y="248224"/>
                    <a:pt x="37136" y="322836"/>
                  </a:cubicBezTo>
                  <a:cubicBezTo>
                    <a:pt x="40311" y="397448"/>
                    <a:pt x="76294" y="562549"/>
                    <a:pt x="81586" y="595886"/>
                  </a:cubicBezTo>
                  <a:cubicBezTo>
                    <a:pt x="86878" y="629223"/>
                    <a:pt x="81057" y="582657"/>
                    <a:pt x="68886" y="522861"/>
                  </a:cubicBezTo>
                  <a:cubicBezTo>
                    <a:pt x="56715" y="463065"/>
                    <a:pt x="18615" y="280503"/>
                    <a:pt x="8561" y="237111"/>
                  </a:cubicBezTo>
                  <a:cubicBezTo>
                    <a:pt x="-1493" y="193719"/>
                    <a:pt x="-4139" y="305374"/>
                    <a:pt x="8561" y="262511"/>
                  </a:cubicBezTo>
                  <a:cubicBezTo>
                    <a:pt x="21261" y="219649"/>
                    <a:pt x="94815" y="21211"/>
                    <a:pt x="103811" y="216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8" name="フリーフォーム 1157">
              <a:extLst>
                <a:ext uri="{FF2B5EF4-FFF2-40B4-BE49-F238E27FC236}">
                  <a16:creationId xmlns:a16="http://schemas.microsoft.com/office/drawing/2014/main" id="{9B28A5A9-8A7E-A8DA-FA1E-C84F64D7271D}"/>
                </a:ext>
              </a:extLst>
            </p:cNvPr>
            <p:cNvSpPr/>
            <p:nvPr/>
          </p:nvSpPr>
          <p:spPr>
            <a:xfrm>
              <a:off x="451021" y="9461468"/>
              <a:ext cx="169196" cy="828380"/>
            </a:xfrm>
            <a:custGeom>
              <a:avLst/>
              <a:gdLst>
                <a:gd name="connsiteX0" fmla="*/ 168104 w 169196"/>
                <a:gd name="connsiteY0" fmla="*/ 32 h 828380"/>
                <a:gd name="connsiteX1" fmla="*/ 88729 w 169196"/>
                <a:gd name="connsiteY1" fmla="*/ 247682 h 828380"/>
                <a:gd name="connsiteX2" fmla="*/ 3004 w 169196"/>
                <a:gd name="connsiteY2" fmla="*/ 558832 h 828380"/>
                <a:gd name="connsiteX3" fmla="*/ 22054 w 169196"/>
                <a:gd name="connsiteY3" fmla="*/ 473107 h 828380"/>
                <a:gd name="connsiteX4" fmla="*/ 47454 w 169196"/>
                <a:gd name="connsiteY4" fmla="*/ 825532 h 828380"/>
                <a:gd name="connsiteX5" fmla="*/ 44279 w 169196"/>
                <a:gd name="connsiteY5" fmla="*/ 619157 h 828380"/>
                <a:gd name="connsiteX6" fmla="*/ 28404 w 169196"/>
                <a:gd name="connsiteY6" fmla="*/ 263557 h 828380"/>
                <a:gd name="connsiteX7" fmla="*/ 168104 w 169196"/>
                <a:gd name="connsiteY7" fmla="*/ 32 h 828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9196" h="828380">
                  <a:moveTo>
                    <a:pt x="168104" y="32"/>
                  </a:moveTo>
                  <a:cubicBezTo>
                    <a:pt x="178158" y="-2614"/>
                    <a:pt x="116246" y="154549"/>
                    <a:pt x="88729" y="247682"/>
                  </a:cubicBezTo>
                  <a:cubicBezTo>
                    <a:pt x="61212" y="340815"/>
                    <a:pt x="14116" y="521261"/>
                    <a:pt x="3004" y="558832"/>
                  </a:cubicBezTo>
                  <a:cubicBezTo>
                    <a:pt x="-8109" y="596403"/>
                    <a:pt x="14646" y="428657"/>
                    <a:pt x="22054" y="473107"/>
                  </a:cubicBezTo>
                  <a:cubicBezTo>
                    <a:pt x="29462" y="517557"/>
                    <a:pt x="43750" y="801190"/>
                    <a:pt x="47454" y="825532"/>
                  </a:cubicBezTo>
                  <a:cubicBezTo>
                    <a:pt x="51158" y="849874"/>
                    <a:pt x="47454" y="712819"/>
                    <a:pt x="44279" y="619157"/>
                  </a:cubicBezTo>
                  <a:cubicBezTo>
                    <a:pt x="41104" y="525495"/>
                    <a:pt x="11471" y="367803"/>
                    <a:pt x="28404" y="263557"/>
                  </a:cubicBezTo>
                  <a:cubicBezTo>
                    <a:pt x="45337" y="159311"/>
                    <a:pt x="158050" y="2678"/>
                    <a:pt x="168104" y="32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9" name="フリーフォーム 1158">
              <a:extLst>
                <a:ext uri="{FF2B5EF4-FFF2-40B4-BE49-F238E27FC236}">
                  <a16:creationId xmlns:a16="http://schemas.microsoft.com/office/drawing/2014/main" id="{90FCEA2B-DFD5-FFBC-861F-4CC3D9CD2B04}"/>
                </a:ext>
              </a:extLst>
            </p:cNvPr>
            <p:cNvSpPr/>
            <p:nvPr/>
          </p:nvSpPr>
          <p:spPr>
            <a:xfrm>
              <a:off x="770447" y="9019938"/>
              <a:ext cx="191615" cy="1578212"/>
            </a:xfrm>
            <a:custGeom>
              <a:avLst/>
              <a:gdLst>
                <a:gd name="connsiteX0" fmla="*/ 36003 w 191615"/>
                <a:gd name="connsiteY0" fmla="*/ 31987 h 1578212"/>
                <a:gd name="connsiteX1" fmla="*/ 29653 w 191615"/>
                <a:gd name="connsiteY1" fmla="*/ 486012 h 1578212"/>
                <a:gd name="connsiteX2" fmla="*/ 191578 w 191615"/>
                <a:gd name="connsiteY2" fmla="*/ 1578212 h 1578212"/>
                <a:gd name="connsiteX3" fmla="*/ 13778 w 191615"/>
                <a:gd name="connsiteY3" fmla="*/ 486012 h 1578212"/>
                <a:gd name="connsiteX4" fmla="*/ 13778 w 191615"/>
                <a:gd name="connsiteY4" fmla="*/ 85962 h 1578212"/>
                <a:gd name="connsiteX5" fmla="*/ 36003 w 191615"/>
                <a:gd name="connsiteY5" fmla="*/ 31987 h 1578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1615" h="1578212">
                  <a:moveTo>
                    <a:pt x="36003" y="31987"/>
                  </a:moveTo>
                  <a:cubicBezTo>
                    <a:pt x="38649" y="98662"/>
                    <a:pt x="3724" y="228308"/>
                    <a:pt x="29653" y="486012"/>
                  </a:cubicBezTo>
                  <a:cubicBezTo>
                    <a:pt x="55582" y="743716"/>
                    <a:pt x="194224" y="1578212"/>
                    <a:pt x="191578" y="1578212"/>
                  </a:cubicBezTo>
                  <a:cubicBezTo>
                    <a:pt x="188932" y="1578212"/>
                    <a:pt x="43411" y="734720"/>
                    <a:pt x="13778" y="486012"/>
                  </a:cubicBezTo>
                  <a:cubicBezTo>
                    <a:pt x="-15855" y="237304"/>
                    <a:pt x="11132" y="159516"/>
                    <a:pt x="13778" y="85962"/>
                  </a:cubicBezTo>
                  <a:cubicBezTo>
                    <a:pt x="16424" y="12408"/>
                    <a:pt x="33357" y="-34688"/>
                    <a:pt x="36003" y="3198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0" name="フリーフォーム 1159">
              <a:extLst>
                <a:ext uri="{FF2B5EF4-FFF2-40B4-BE49-F238E27FC236}">
                  <a16:creationId xmlns:a16="http://schemas.microsoft.com/office/drawing/2014/main" id="{6254090B-3027-0E5B-D091-3CD891746B6E}"/>
                </a:ext>
              </a:extLst>
            </p:cNvPr>
            <p:cNvSpPr/>
            <p:nvPr/>
          </p:nvSpPr>
          <p:spPr>
            <a:xfrm>
              <a:off x="341486" y="9778996"/>
              <a:ext cx="208475" cy="845114"/>
            </a:xfrm>
            <a:custGeom>
              <a:avLst/>
              <a:gdLst>
                <a:gd name="connsiteX0" fmla="*/ 207789 w 208475"/>
                <a:gd name="connsiteY0" fmla="*/ 4 h 845114"/>
                <a:gd name="connsiteX1" fmla="*/ 185564 w 208475"/>
                <a:gd name="connsiteY1" fmla="*/ 285754 h 845114"/>
                <a:gd name="connsiteX2" fmla="*/ 71264 w 208475"/>
                <a:gd name="connsiteY2" fmla="*/ 501654 h 845114"/>
                <a:gd name="connsiteX3" fmla="*/ 90314 w 208475"/>
                <a:gd name="connsiteY3" fmla="*/ 444504 h 845114"/>
                <a:gd name="connsiteX4" fmla="*/ 29989 w 208475"/>
                <a:gd name="connsiteY4" fmla="*/ 625479 h 845114"/>
                <a:gd name="connsiteX5" fmla="*/ 1414 w 208475"/>
                <a:gd name="connsiteY5" fmla="*/ 844554 h 845114"/>
                <a:gd name="connsiteX6" fmla="*/ 17289 w 208475"/>
                <a:gd name="connsiteY6" fmla="*/ 676279 h 845114"/>
                <a:gd name="connsiteX7" fmla="*/ 125239 w 208475"/>
                <a:gd name="connsiteY7" fmla="*/ 317504 h 845114"/>
                <a:gd name="connsiteX8" fmla="*/ 147464 w 208475"/>
                <a:gd name="connsiteY8" fmla="*/ 238129 h 845114"/>
                <a:gd name="connsiteX9" fmla="*/ 172864 w 208475"/>
                <a:gd name="connsiteY9" fmla="*/ 292104 h 845114"/>
                <a:gd name="connsiteX10" fmla="*/ 207789 w 208475"/>
                <a:gd name="connsiteY10" fmla="*/ 4 h 845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8475" h="845114">
                  <a:moveTo>
                    <a:pt x="207789" y="4"/>
                  </a:moveTo>
                  <a:cubicBezTo>
                    <a:pt x="209906" y="-1054"/>
                    <a:pt x="208318" y="202146"/>
                    <a:pt x="185564" y="285754"/>
                  </a:cubicBezTo>
                  <a:cubicBezTo>
                    <a:pt x="162810" y="369362"/>
                    <a:pt x="87139" y="475196"/>
                    <a:pt x="71264" y="501654"/>
                  </a:cubicBezTo>
                  <a:cubicBezTo>
                    <a:pt x="55389" y="528112"/>
                    <a:pt x="90314" y="444504"/>
                    <a:pt x="90314" y="444504"/>
                  </a:cubicBezTo>
                  <a:cubicBezTo>
                    <a:pt x="83435" y="465141"/>
                    <a:pt x="44806" y="558804"/>
                    <a:pt x="29989" y="625479"/>
                  </a:cubicBezTo>
                  <a:cubicBezTo>
                    <a:pt x="15172" y="692154"/>
                    <a:pt x="3531" y="836087"/>
                    <a:pt x="1414" y="844554"/>
                  </a:cubicBezTo>
                  <a:cubicBezTo>
                    <a:pt x="-703" y="853021"/>
                    <a:pt x="-3349" y="764121"/>
                    <a:pt x="17289" y="676279"/>
                  </a:cubicBezTo>
                  <a:cubicBezTo>
                    <a:pt x="37926" y="588437"/>
                    <a:pt x="103543" y="390529"/>
                    <a:pt x="125239" y="317504"/>
                  </a:cubicBezTo>
                  <a:cubicBezTo>
                    <a:pt x="146935" y="244479"/>
                    <a:pt x="139527" y="242362"/>
                    <a:pt x="147464" y="238129"/>
                  </a:cubicBezTo>
                  <a:cubicBezTo>
                    <a:pt x="155401" y="233896"/>
                    <a:pt x="164927" y="327029"/>
                    <a:pt x="172864" y="292104"/>
                  </a:cubicBezTo>
                  <a:cubicBezTo>
                    <a:pt x="180801" y="257179"/>
                    <a:pt x="205672" y="1062"/>
                    <a:pt x="207789" y="4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1" name="フリーフォーム 1160">
              <a:extLst>
                <a:ext uri="{FF2B5EF4-FFF2-40B4-BE49-F238E27FC236}">
                  <a16:creationId xmlns:a16="http://schemas.microsoft.com/office/drawing/2014/main" id="{765AF61E-4E5A-2188-D210-9FF73F7708A5}"/>
                </a:ext>
              </a:extLst>
            </p:cNvPr>
            <p:cNvSpPr/>
            <p:nvPr/>
          </p:nvSpPr>
          <p:spPr>
            <a:xfrm>
              <a:off x="5657594" y="7231738"/>
              <a:ext cx="849037" cy="804772"/>
            </a:xfrm>
            <a:custGeom>
              <a:avLst/>
              <a:gdLst>
                <a:gd name="connsiteX0" fmla="*/ 256 w 849037"/>
                <a:gd name="connsiteY0" fmla="*/ 912 h 804772"/>
                <a:gd name="connsiteX1" fmla="*/ 212981 w 849037"/>
                <a:gd name="connsiteY1" fmla="*/ 270787 h 804772"/>
                <a:gd name="connsiteX2" fmla="*/ 393956 w 849037"/>
                <a:gd name="connsiteY2" fmla="*/ 416837 h 804772"/>
                <a:gd name="connsiteX3" fmla="*/ 390781 w 849037"/>
                <a:gd name="connsiteY3" fmla="*/ 391437 h 804772"/>
                <a:gd name="connsiteX4" fmla="*/ 600331 w 849037"/>
                <a:gd name="connsiteY4" fmla="*/ 597812 h 804772"/>
                <a:gd name="connsiteX5" fmla="*/ 847981 w 849037"/>
                <a:gd name="connsiteY5" fmla="*/ 804187 h 804772"/>
                <a:gd name="connsiteX6" fmla="*/ 695581 w 849037"/>
                <a:gd name="connsiteY6" fmla="*/ 664487 h 804772"/>
                <a:gd name="connsiteX7" fmla="*/ 273306 w 849037"/>
                <a:gd name="connsiteY7" fmla="*/ 289837 h 804772"/>
                <a:gd name="connsiteX8" fmla="*/ 114556 w 849037"/>
                <a:gd name="connsiteY8" fmla="*/ 80287 h 804772"/>
                <a:gd name="connsiteX9" fmla="*/ 168531 w 849037"/>
                <a:gd name="connsiteY9" fmla="*/ 178712 h 804772"/>
                <a:gd name="connsiteX10" fmla="*/ 256 w 849037"/>
                <a:gd name="connsiteY10" fmla="*/ 912 h 804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49037" h="804772">
                  <a:moveTo>
                    <a:pt x="256" y="912"/>
                  </a:moveTo>
                  <a:cubicBezTo>
                    <a:pt x="7664" y="16258"/>
                    <a:pt x="147364" y="201466"/>
                    <a:pt x="212981" y="270787"/>
                  </a:cubicBezTo>
                  <a:cubicBezTo>
                    <a:pt x="278598" y="340108"/>
                    <a:pt x="364323" y="396729"/>
                    <a:pt x="393956" y="416837"/>
                  </a:cubicBezTo>
                  <a:cubicBezTo>
                    <a:pt x="423589" y="436945"/>
                    <a:pt x="356385" y="361274"/>
                    <a:pt x="390781" y="391437"/>
                  </a:cubicBezTo>
                  <a:cubicBezTo>
                    <a:pt x="425177" y="421600"/>
                    <a:pt x="524131" y="529020"/>
                    <a:pt x="600331" y="597812"/>
                  </a:cubicBezTo>
                  <a:cubicBezTo>
                    <a:pt x="676531" y="666604"/>
                    <a:pt x="832106" y="793075"/>
                    <a:pt x="847981" y="804187"/>
                  </a:cubicBezTo>
                  <a:cubicBezTo>
                    <a:pt x="863856" y="815300"/>
                    <a:pt x="695581" y="664487"/>
                    <a:pt x="695581" y="664487"/>
                  </a:cubicBezTo>
                  <a:cubicBezTo>
                    <a:pt x="599802" y="578762"/>
                    <a:pt x="370143" y="387204"/>
                    <a:pt x="273306" y="289837"/>
                  </a:cubicBezTo>
                  <a:cubicBezTo>
                    <a:pt x="176469" y="192470"/>
                    <a:pt x="132019" y="98808"/>
                    <a:pt x="114556" y="80287"/>
                  </a:cubicBezTo>
                  <a:cubicBezTo>
                    <a:pt x="97094" y="61766"/>
                    <a:pt x="188639" y="188766"/>
                    <a:pt x="168531" y="178712"/>
                  </a:cubicBezTo>
                  <a:cubicBezTo>
                    <a:pt x="148423" y="168658"/>
                    <a:pt x="-7152" y="-14434"/>
                    <a:pt x="256" y="912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2" name="フリーフォーム 1161">
              <a:extLst>
                <a:ext uri="{FF2B5EF4-FFF2-40B4-BE49-F238E27FC236}">
                  <a16:creationId xmlns:a16="http://schemas.microsoft.com/office/drawing/2014/main" id="{FA1CBD9B-86C2-CED1-78E1-68D4DB8C8011}"/>
                </a:ext>
              </a:extLst>
            </p:cNvPr>
            <p:cNvSpPr/>
            <p:nvPr/>
          </p:nvSpPr>
          <p:spPr>
            <a:xfrm>
              <a:off x="5317769" y="7386687"/>
              <a:ext cx="404841" cy="1288158"/>
            </a:xfrm>
            <a:custGeom>
              <a:avLst/>
              <a:gdLst>
                <a:gd name="connsiteX0" fmla="*/ 403581 w 404841"/>
                <a:gd name="connsiteY0" fmla="*/ 1538 h 1288158"/>
                <a:gd name="connsiteX1" fmla="*/ 349606 w 404841"/>
                <a:gd name="connsiteY1" fmla="*/ 865138 h 1288158"/>
                <a:gd name="connsiteX2" fmla="*/ 355956 w 404841"/>
                <a:gd name="connsiteY2" fmla="*/ 836563 h 1288158"/>
                <a:gd name="connsiteX3" fmla="*/ 336906 w 404841"/>
                <a:gd name="connsiteY3" fmla="*/ 969913 h 1288158"/>
                <a:gd name="connsiteX4" fmla="*/ 60681 w 404841"/>
                <a:gd name="connsiteY4" fmla="*/ 1230263 h 1288158"/>
                <a:gd name="connsiteX5" fmla="*/ 9881 w 404841"/>
                <a:gd name="connsiteY5" fmla="*/ 1284238 h 1288158"/>
                <a:gd name="connsiteX6" fmla="*/ 203556 w 404841"/>
                <a:gd name="connsiteY6" fmla="*/ 1160413 h 1288158"/>
                <a:gd name="connsiteX7" fmla="*/ 359131 w 404841"/>
                <a:gd name="connsiteY7" fmla="*/ 941338 h 1288158"/>
                <a:gd name="connsiteX8" fmla="*/ 403581 w 404841"/>
                <a:gd name="connsiteY8" fmla="*/ 585738 h 1288158"/>
                <a:gd name="connsiteX9" fmla="*/ 387706 w 404841"/>
                <a:gd name="connsiteY9" fmla="*/ 652413 h 1288158"/>
                <a:gd name="connsiteX10" fmla="*/ 403581 w 404841"/>
                <a:gd name="connsiteY10" fmla="*/ 1538 h 1288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4841" h="1288158">
                  <a:moveTo>
                    <a:pt x="403581" y="1538"/>
                  </a:moveTo>
                  <a:cubicBezTo>
                    <a:pt x="397231" y="36992"/>
                    <a:pt x="357543" y="725967"/>
                    <a:pt x="349606" y="865138"/>
                  </a:cubicBezTo>
                  <a:cubicBezTo>
                    <a:pt x="341668" y="1004309"/>
                    <a:pt x="358073" y="819101"/>
                    <a:pt x="355956" y="836563"/>
                  </a:cubicBezTo>
                  <a:cubicBezTo>
                    <a:pt x="353839" y="854025"/>
                    <a:pt x="386118" y="904296"/>
                    <a:pt x="336906" y="969913"/>
                  </a:cubicBezTo>
                  <a:cubicBezTo>
                    <a:pt x="287693" y="1035530"/>
                    <a:pt x="115185" y="1177876"/>
                    <a:pt x="60681" y="1230263"/>
                  </a:cubicBezTo>
                  <a:cubicBezTo>
                    <a:pt x="6177" y="1282650"/>
                    <a:pt x="-13932" y="1295880"/>
                    <a:pt x="9881" y="1284238"/>
                  </a:cubicBezTo>
                  <a:cubicBezTo>
                    <a:pt x="33694" y="1272596"/>
                    <a:pt x="145348" y="1217563"/>
                    <a:pt x="203556" y="1160413"/>
                  </a:cubicBezTo>
                  <a:cubicBezTo>
                    <a:pt x="261764" y="1103263"/>
                    <a:pt x="325794" y="1037117"/>
                    <a:pt x="359131" y="941338"/>
                  </a:cubicBezTo>
                  <a:cubicBezTo>
                    <a:pt x="392468" y="845559"/>
                    <a:pt x="398819" y="633892"/>
                    <a:pt x="403581" y="585738"/>
                  </a:cubicBezTo>
                  <a:cubicBezTo>
                    <a:pt x="408343" y="537584"/>
                    <a:pt x="385060" y="750838"/>
                    <a:pt x="387706" y="652413"/>
                  </a:cubicBezTo>
                  <a:cubicBezTo>
                    <a:pt x="390352" y="553988"/>
                    <a:pt x="409931" y="-33916"/>
                    <a:pt x="403581" y="1538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3" name="フリーフォーム 1162">
              <a:extLst>
                <a:ext uri="{FF2B5EF4-FFF2-40B4-BE49-F238E27FC236}">
                  <a16:creationId xmlns:a16="http://schemas.microsoft.com/office/drawing/2014/main" id="{2DC1986C-19FE-C2F0-3705-B24547C8F645}"/>
                </a:ext>
              </a:extLst>
            </p:cNvPr>
            <p:cNvSpPr/>
            <p:nvPr/>
          </p:nvSpPr>
          <p:spPr>
            <a:xfrm>
              <a:off x="5304693" y="8504615"/>
              <a:ext cx="299687" cy="1478511"/>
            </a:xfrm>
            <a:custGeom>
              <a:avLst/>
              <a:gdLst>
                <a:gd name="connsiteX0" fmla="*/ 299182 w 299687"/>
                <a:gd name="connsiteY0" fmla="*/ 1210 h 1478511"/>
                <a:gd name="connsiteX1" fmla="*/ 108682 w 299687"/>
                <a:gd name="connsiteY1" fmla="*/ 753685 h 1478511"/>
                <a:gd name="connsiteX2" fmla="*/ 732 w 299687"/>
                <a:gd name="connsiteY2" fmla="*/ 1477585 h 1478511"/>
                <a:gd name="connsiteX3" fmla="*/ 159482 w 299687"/>
                <a:gd name="connsiteY3" fmla="*/ 601285 h 1478511"/>
                <a:gd name="connsiteX4" fmla="*/ 299182 w 299687"/>
                <a:gd name="connsiteY4" fmla="*/ 1210 h 1478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9687" h="1478511">
                  <a:moveTo>
                    <a:pt x="299182" y="1210"/>
                  </a:moveTo>
                  <a:cubicBezTo>
                    <a:pt x="290715" y="26610"/>
                    <a:pt x="158424" y="507623"/>
                    <a:pt x="108682" y="753685"/>
                  </a:cubicBezTo>
                  <a:cubicBezTo>
                    <a:pt x="58940" y="999748"/>
                    <a:pt x="-7735" y="1502985"/>
                    <a:pt x="732" y="1477585"/>
                  </a:cubicBezTo>
                  <a:cubicBezTo>
                    <a:pt x="9199" y="1452185"/>
                    <a:pt x="111328" y="846818"/>
                    <a:pt x="159482" y="601285"/>
                  </a:cubicBezTo>
                  <a:cubicBezTo>
                    <a:pt x="207636" y="355752"/>
                    <a:pt x="307649" y="-24190"/>
                    <a:pt x="299182" y="121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4" name="フリーフォーム 1163">
              <a:extLst>
                <a:ext uri="{FF2B5EF4-FFF2-40B4-BE49-F238E27FC236}">
                  <a16:creationId xmlns:a16="http://schemas.microsoft.com/office/drawing/2014/main" id="{429EB2A4-9CBA-3619-EF66-EFA6322BDB01}"/>
                </a:ext>
              </a:extLst>
            </p:cNvPr>
            <p:cNvSpPr/>
            <p:nvPr/>
          </p:nvSpPr>
          <p:spPr>
            <a:xfrm>
              <a:off x="5620593" y="8425483"/>
              <a:ext cx="577127" cy="872713"/>
            </a:xfrm>
            <a:custGeom>
              <a:avLst/>
              <a:gdLst>
                <a:gd name="connsiteX0" fmla="*/ 8682 w 577127"/>
                <a:gd name="connsiteY0" fmla="*/ 13667 h 872713"/>
                <a:gd name="connsiteX1" fmla="*/ 548432 w 577127"/>
                <a:gd name="connsiteY1" fmla="*/ 826467 h 872713"/>
                <a:gd name="connsiteX2" fmla="*/ 462707 w 577127"/>
                <a:gd name="connsiteY2" fmla="*/ 715342 h 872713"/>
                <a:gd name="connsiteX3" fmla="*/ 119807 w 577127"/>
                <a:gd name="connsiteY3" fmla="*/ 239092 h 872713"/>
                <a:gd name="connsiteX4" fmla="*/ 208707 w 577127"/>
                <a:gd name="connsiteY4" fmla="*/ 312117 h 872713"/>
                <a:gd name="connsiteX5" fmla="*/ 8682 w 577127"/>
                <a:gd name="connsiteY5" fmla="*/ 13667 h 872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7127" h="872713">
                  <a:moveTo>
                    <a:pt x="8682" y="13667"/>
                  </a:moveTo>
                  <a:lnTo>
                    <a:pt x="548432" y="826467"/>
                  </a:lnTo>
                  <a:cubicBezTo>
                    <a:pt x="624103" y="943413"/>
                    <a:pt x="534144" y="813238"/>
                    <a:pt x="462707" y="715342"/>
                  </a:cubicBezTo>
                  <a:cubicBezTo>
                    <a:pt x="391270" y="617446"/>
                    <a:pt x="162140" y="306296"/>
                    <a:pt x="119807" y="239092"/>
                  </a:cubicBezTo>
                  <a:cubicBezTo>
                    <a:pt x="77474" y="171888"/>
                    <a:pt x="227228" y="352334"/>
                    <a:pt x="208707" y="312117"/>
                  </a:cubicBezTo>
                  <a:cubicBezTo>
                    <a:pt x="190186" y="271900"/>
                    <a:pt x="-47939" y="-72058"/>
                    <a:pt x="8682" y="1366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5" name="フリーフォーム 1164">
              <a:extLst>
                <a:ext uri="{FF2B5EF4-FFF2-40B4-BE49-F238E27FC236}">
                  <a16:creationId xmlns:a16="http://schemas.microsoft.com/office/drawing/2014/main" id="{48EB06D1-D57F-9E07-B581-DB28D78774B6}"/>
                </a:ext>
              </a:extLst>
            </p:cNvPr>
            <p:cNvSpPr/>
            <p:nvPr/>
          </p:nvSpPr>
          <p:spPr>
            <a:xfrm>
              <a:off x="6107894" y="9032942"/>
              <a:ext cx="897188" cy="185910"/>
            </a:xfrm>
            <a:custGeom>
              <a:avLst/>
              <a:gdLst>
                <a:gd name="connsiteX0" fmla="*/ 19856 w 897188"/>
                <a:gd name="connsiteY0" fmla="*/ 149158 h 185910"/>
                <a:gd name="connsiteX1" fmla="*/ 807256 w 897188"/>
                <a:gd name="connsiteY1" fmla="*/ 18983 h 185910"/>
                <a:gd name="connsiteX2" fmla="*/ 848531 w 897188"/>
                <a:gd name="connsiteY2" fmla="*/ 6283 h 185910"/>
                <a:gd name="connsiteX3" fmla="*/ 527856 w 897188"/>
                <a:gd name="connsiteY3" fmla="*/ 72958 h 185910"/>
                <a:gd name="connsiteX4" fmla="*/ 277031 w 897188"/>
                <a:gd name="connsiteY4" fmla="*/ 130108 h 185910"/>
                <a:gd name="connsiteX5" fmla="*/ 842181 w 897188"/>
                <a:gd name="connsiteY5" fmla="*/ 34858 h 185910"/>
                <a:gd name="connsiteX6" fmla="*/ 140506 w 897188"/>
                <a:gd name="connsiteY6" fmla="*/ 180908 h 185910"/>
                <a:gd name="connsiteX7" fmla="*/ 229406 w 897188"/>
                <a:gd name="connsiteY7" fmla="*/ 152333 h 185910"/>
                <a:gd name="connsiteX8" fmla="*/ 19856 w 897188"/>
                <a:gd name="connsiteY8" fmla="*/ 149158 h 185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7188" h="185910">
                  <a:moveTo>
                    <a:pt x="19856" y="149158"/>
                  </a:moveTo>
                  <a:cubicBezTo>
                    <a:pt x="116164" y="126933"/>
                    <a:pt x="669144" y="42795"/>
                    <a:pt x="807256" y="18983"/>
                  </a:cubicBezTo>
                  <a:cubicBezTo>
                    <a:pt x="945368" y="-4829"/>
                    <a:pt x="895098" y="-2713"/>
                    <a:pt x="848531" y="6283"/>
                  </a:cubicBezTo>
                  <a:cubicBezTo>
                    <a:pt x="801964" y="15279"/>
                    <a:pt x="623106" y="52320"/>
                    <a:pt x="527856" y="72958"/>
                  </a:cubicBezTo>
                  <a:cubicBezTo>
                    <a:pt x="432606" y="93595"/>
                    <a:pt x="224644" y="136458"/>
                    <a:pt x="277031" y="130108"/>
                  </a:cubicBezTo>
                  <a:cubicBezTo>
                    <a:pt x="329418" y="123758"/>
                    <a:pt x="864935" y="26391"/>
                    <a:pt x="842181" y="34858"/>
                  </a:cubicBezTo>
                  <a:cubicBezTo>
                    <a:pt x="819427" y="43325"/>
                    <a:pt x="242635" y="161329"/>
                    <a:pt x="140506" y="180908"/>
                  </a:cubicBezTo>
                  <a:cubicBezTo>
                    <a:pt x="38377" y="200487"/>
                    <a:pt x="251102" y="156566"/>
                    <a:pt x="229406" y="152333"/>
                  </a:cubicBezTo>
                  <a:cubicBezTo>
                    <a:pt x="207710" y="148100"/>
                    <a:pt x="-76452" y="171383"/>
                    <a:pt x="19856" y="149158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6" name="フリーフォーム 1165">
              <a:extLst>
                <a:ext uri="{FF2B5EF4-FFF2-40B4-BE49-F238E27FC236}">
                  <a16:creationId xmlns:a16="http://schemas.microsoft.com/office/drawing/2014/main" id="{3D60145F-EAD2-DB58-F228-5233CF7BAAC2}"/>
                </a:ext>
              </a:extLst>
            </p:cNvPr>
            <p:cNvSpPr/>
            <p:nvPr/>
          </p:nvSpPr>
          <p:spPr>
            <a:xfrm>
              <a:off x="6464234" y="7942701"/>
              <a:ext cx="535675" cy="1146149"/>
            </a:xfrm>
            <a:custGeom>
              <a:avLst/>
              <a:gdLst>
                <a:gd name="connsiteX0" fmla="*/ 3241 w 535675"/>
                <a:gd name="connsiteY0" fmla="*/ 10674 h 1146149"/>
                <a:gd name="connsiteX1" fmla="*/ 387416 w 535675"/>
                <a:gd name="connsiteY1" fmla="*/ 829824 h 1146149"/>
                <a:gd name="connsiteX2" fmla="*/ 520766 w 535675"/>
                <a:gd name="connsiteY2" fmla="*/ 1125099 h 1146149"/>
                <a:gd name="connsiteX3" fmla="*/ 498541 w 535675"/>
                <a:gd name="connsiteY3" fmla="*/ 1042549 h 1146149"/>
                <a:gd name="connsiteX4" fmla="*/ 219141 w 535675"/>
                <a:gd name="connsiteY4" fmla="*/ 407549 h 1146149"/>
                <a:gd name="connsiteX5" fmla="*/ 3241 w 535675"/>
                <a:gd name="connsiteY5" fmla="*/ 10674 h 1146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5675" h="1146149">
                  <a:moveTo>
                    <a:pt x="3241" y="10674"/>
                  </a:moveTo>
                  <a:cubicBezTo>
                    <a:pt x="31287" y="81053"/>
                    <a:pt x="301162" y="644087"/>
                    <a:pt x="387416" y="829824"/>
                  </a:cubicBezTo>
                  <a:cubicBezTo>
                    <a:pt x="473670" y="1015562"/>
                    <a:pt x="502245" y="1089645"/>
                    <a:pt x="520766" y="1125099"/>
                  </a:cubicBezTo>
                  <a:cubicBezTo>
                    <a:pt x="539287" y="1160553"/>
                    <a:pt x="548812" y="1162141"/>
                    <a:pt x="498541" y="1042549"/>
                  </a:cubicBezTo>
                  <a:cubicBezTo>
                    <a:pt x="448270" y="922957"/>
                    <a:pt x="302220" y="580586"/>
                    <a:pt x="219141" y="407549"/>
                  </a:cubicBezTo>
                  <a:cubicBezTo>
                    <a:pt x="136062" y="234512"/>
                    <a:pt x="-24805" y="-59705"/>
                    <a:pt x="3241" y="10674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7" name="フリーフォーム 1166">
              <a:extLst>
                <a:ext uri="{FF2B5EF4-FFF2-40B4-BE49-F238E27FC236}">
                  <a16:creationId xmlns:a16="http://schemas.microsoft.com/office/drawing/2014/main" id="{AF23AB51-DCCE-7DC3-2E4F-2DDD79A75576}"/>
                </a:ext>
              </a:extLst>
            </p:cNvPr>
            <p:cNvSpPr/>
            <p:nvPr/>
          </p:nvSpPr>
          <p:spPr>
            <a:xfrm>
              <a:off x="6155171" y="9089776"/>
              <a:ext cx="1357193" cy="162244"/>
            </a:xfrm>
            <a:custGeom>
              <a:avLst/>
              <a:gdLst>
                <a:gd name="connsiteX0" fmla="*/ 7504 w 1357193"/>
                <a:gd name="connsiteY0" fmla="*/ 158999 h 162244"/>
                <a:gd name="connsiteX1" fmla="*/ 953654 w 1357193"/>
                <a:gd name="connsiteY1" fmla="*/ 25649 h 162244"/>
                <a:gd name="connsiteX2" fmla="*/ 1350529 w 1357193"/>
                <a:gd name="connsiteY2" fmla="*/ 249 h 162244"/>
                <a:gd name="connsiteX3" fmla="*/ 1153679 w 1357193"/>
                <a:gd name="connsiteY3" fmla="*/ 19299 h 162244"/>
                <a:gd name="connsiteX4" fmla="*/ 544079 w 1357193"/>
                <a:gd name="connsiteY4" fmla="*/ 111374 h 162244"/>
                <a:gd name="connsiteX5" fmla="*/ 7504 w 1357193"/>
                <a:gd name="connsiteY5" fmla="*/ 158999 h 162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7193" h="162244">
                  <a:moveTo>
                    <a:pt x="7504" y="158999"/>
                  </a:moveTo>
                  <a:cubicBezTo>
                    <a:pt x="75766" y="144712"/>
                    <a:pt x="729817" y="52107"/>
                    <a:pt x="953654" y="25649"/>
                  </a:cubicBezTo>
                  <a:cubicBezTo>
                    <a:pt x="1177492" y="-809"/>
                    <a:pt x="1317192" y="1307"/>
                    <a:pt x="1350529" y="249"/>
                  </a:cubicBezTo>
                  <a:cubicBezTo>
                    <a:pt x="1383866" y="-809"/>
                    <a:pt x="1288087" y="778"/>
                    <a:pt x="1153679" y="19299"/>
                  </a:cubicBezTo>
                  <a:cubicBezTo>
                    <a:pt x="1019271" y="37820"/>
                    <a:pt x="734050" y="85445"/>
                    <a:pt x="544079" y="111374"/>
                  </a:cubicBezTo>
                  <a:cubicBezTo>
                    <a:pt x="354108" y="137303"/>
                    <a:pt x="-60758" y="173286"/>
                    <a:pt x="7504" y="15899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8" name="フリーフォーム 1167">
              <a:extLst>
                <a:ext uri="{FF2B5EF4-FFF2-40B4-BE49-F238E27FC236}">
                  <a16:creationId xmlns:a16="http://schemas.microsoft.com/office/drawing/2014/main" id="{2AB64714-65FB-C4BF-70B7-1911D707A45A}"/>
                </a:ext>
              </a:extLst>
            </p:cNvPr>
            <p:cNvSpPr/>
            <p:nvPr/>
          </p:nvSpPr>
          <p:spPr>
            <a:xfrm>
              <a:off x="6254100" y="9103083"/>
              <a:ext cx="1302393" cy="169116"/>
            </a:xfrm>
            <a:custGeom>
              <a:avLst/>
              <a:gdLst>
                <a:gd name="connsiteX0" fmla="*/ 3825 w 1302393"/>
                <a:gd name="connsiteY0" fmla="*/ 167917 h 169116"/>
                <a:gd name="connsiteX1" fmla="*/ 1264300 w 1302393"/>
                <a:gd name="connsiteY1" fmla="*/ 2817 h 169116"/>
                <a:gd name="connsiteX2" fmla="*/ 886475 w 1302393"/>
                <a:gd name="connsiteY2" fmla="*/ 72667 h 169116"/>
                <a:gd name="connsiteX3" fmla="*/ 3825 w 1302393"/>
                <a:gd name="connsiteY3" fmla="*/ 167917 h 169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02393" h="169116">
                  <a:moveTo>
                    <a:pt x="3825" y="167917"/>
                  </a:moveTo>
                  <a:cubicBezTo>
                    <a:pt x="66796" y="156275"/>
                    <a:pt x="1117192" y="18692"/>
                    <a:pt x="1264300" y="2817"/>
                  </a:cubicBezTo>
                  <a:cubicBezTo>
                    <a:pt x="1411408" y="-13058"/>
                    <a:pt x="1099729" y="41975"/>
                    <a:pt x="886475" y="72667"/>
                  </a:cubicBezTo>
                  <a:cubicBezTo>
                    <a:pt x="673221" y="103359"/>
                    <a:pt x="-59146" y="179559"/>
                    <a:pt x="3825" y="16791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9" name="フリーフォーム 1168">
              <a:extLst>
                <a:ext uri="{FF2B5EF4-FFF2-40B4-BE49-F238E27FC236}">
                  <a16:creationId xmlns:a16="http://schemas.microsoft.com/office/drawing/2014/main" id="{641803DB-00BD-9EB3-60FB-83FE8CDB91AA}"/>
                </a:ext>
              </a:extLst>
            </p:cNvPr>
            <p:cNvSpPr/>
            <p:nvPr/>
          </p:nvSpPr>
          <p:spPr>
            <a:xfrm>
              <a:off x="6993653" y="9054757"/>
              <a:ext cx="660242" cy="1538780"/>
            </a:xfrm>
            <a:custGeom>
              <a:avLst/>
              <a:gdLst>
                <a:gd name="connsiteX0" fmla="*/ 508872 w 660242"/>
                <a:gd name="connsiteY0" fmla="*/ 343 h 1538780"/>
                <a:gd name="connsiteX1" fmla="*/ 572372 w 660242"/>
                <a:gd name="connsiteY1" fmla="*/ 114643 h 1538780"/>
                <a:gd name="connsiteX2" fmla="*/ 518397 w 660242"/>
                <a:gd name="connsiteY2" fmla="*/ 282918 h 1538780"/>
                <a:gd name="connsiteX3" fmla="*/ 566022 w 660242"/>
                <a:gd name="connsiteY3" fmla="*/ 257518 h 1538780"/>
                <a:gd name="connsiteX4" fmla="*/ 200897 w 660242"/>
                <a:gd name="connsiteY4" fmla="*/ 1063968 h 1538780"/>
                <a:gd name="connsiteX5" fmla="*/ 872 w 660242"/>
                <a:gd name="connsiteY5" fmla="*/ 1527518 h 1538780"/>
                <a:gd name="connsiteX6" fmla="*/ 150097 w 660242"/>
                <a:gd name="connsiteY6" fmla="*/ 1289393 h 1538780"/>
                <a:gd name="connsiteX7" fmla="*/ 626347 w 660242"/>
                <a:gd name="connsiteY7" fmla="*/ 178143 h 1538780"/>
                <a:gd name="connsiteX8" fmla="*/ 619997 w 660242"/>
                <a:gd name="connsiteY8" fmla="*/ 133693 h 1538780"/>
                <a:gd name="connsiteX9" fmla="*/ 607297 w 660242"/>
                <a:gd name="connsiteY9" fmla="*/ 194018 h 1538780"/>
                <a:gd name="connsiteX10" fmla="*/ 591422 w 660242"/>
                <a:gd name="connsiteY10" fmla="*/ 82893 h 1538780"/>
                <a:gd name="connsiteX11" fmla="*/ 508872 w 660242"/>
                <a:gd name="connsiteY11" fmla="*/ 343 h 1538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60242" h="1538780">
                  <a:moveTo>
                    <a:pt x="508872" y="343"/>
                  </a:moveTo>
                  <a:cubicBezTo>
                    <a:pt x="505697" y="5635"/>
                    <a:pt x="570785" y="67547"/>
                    <a:pt x="572372" y="114643"/>
                  </a:cubicBezTo>
                  <a:cubicBezTo>
                    <a:pt x="573959" y="161739"/>
                    <a:pt x="519455" y="259106"/>
                    <a:pt x="518397" y="282918"/>
                  </a:cubicBezTo>
                  <a:cubicBezTo>
                    <a:pt x="517339" y="306730"/>
                    <a:pt x="618939" y="127343"/>
                    <a:pt x="566022" y="257518"/>
                  </a:cubicBezTo>
                  <a:cubicBezTo>
                    <a:pt x="513105" y="387693"/>
                    <a:pt x="295089" y="852301"/>
                    <a:pt x="200897" y="1063968"/>
                  </a:cubicBezTo>
                  <a:cubicBezTo>
                    <a:pt x="106705" y="1275635"/>
                    <a:pt x="9339" y="1489947"/>
                    <a:pt x="872" y="1527518"/>
                  </a:cubicBezTo>
                  <a:cubicBezTo>
                    <a:pt x="-7595" y="1565089"/>
                    <a:pt x="45851" y="1514289"/>
                    <a:pt x="150097" y="1289393"/>
                  </a:cubicBezTo>
                  <a:cubicBezTo>
                    <a:pt x="254343" y="1064497"/>
                    <a:pt x="548030" y="370760"/>
                    <a:pt x="626347" y="178143"/>
                  </a:cubicBezTo>
                  <a:cubicBezTo>
                    <a:pt x="704664" y="-14474"/>
                    <a:pt x="623172" y="131047"/>
                    <a:pt x="619997" y="133693"/>
                  </a:cubicBezTo>
                  <a:cubicBezTo>
                    <a:pt x="616822" y="136339"/>
                    <a:pt x="612060" y="202485"/>
                    <a:pt x="607297" y="194018"/>
                  </a:cubicBezTo>
                  <a:cubicBezTo>
                    <a:pt x="602534" y="185551"/>
                    <a:pt x="603064" y="113585"/>
                    <a:pt x="591422" y="82893"/>
                  </a:cubicBezTo>
                  <a:cubicBezTo>
                    <a:pt x="579780" y="52201"/>
                    <a:pt x="512047" y="-4949"/>
                    <a:pt x="508872" y="3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0" name="フリーフォーム 1169">
              <a:extLst>
                <a:ext uri="{FF2B5EF4-FFF2-40B4-BE49-F238E27FC236}">
                  <a16:creationId xmlns:a16="http://schemas.microsoft.com/office/drawing/2014/main" id="{0749A34B-A536-4756-6701-0E4A9865A498}"/>
                </a:ext>
              </a:extLst>
            </p:cNvPr>
            <p:cNvSpPr/>
            <p:nvPr/>
          </p:nvSpPr>
          <p:spPr>
            <a:xfrm>
              <a:off x="6971304" y="9187510"/>
              <a:ext cx="517117" cy="1355832"/>
            </a:xfrm>
            <a:custGeom>
              <a:avLst/>
              <a:gdLst>
                <a:gd name="connsiteX0" fmla="*/ 435971 w 517117"/>
                <a:gd name="connsiteY0" fmla="*/ 940 h 1355832"/>
                <a:gd name="connsiteX1" fmla="*/ 480421 w 517117"/>
                <a:gd name="connsiteY1" fmla="*/ 204140 h 1355832"/>
                <a:gd name="connsiteX2" fmla="*/ 337546 w 517117"/>
                <a:gd name="connsiteY2" fmla="*/ 499415 h 1355832"/>
                <a:gd name="connsiteX3" fmla="*/ 378821 w 517117"/>
                <a:gd name="connsiteY3" fmla="*/ 442265 h 1355832"/>
                <a:gd name="connsiteX4" fmla="*/ 328021 w 517117"/>
                <a:gd name="connsiteY4" fmla="*/ 601015 h 1355832"/>
                <a:gd name="connsiteX5" fmla="*/ 324846 w 517117"/>
                <a:gd name="connsiteY5" fmla="*/ 534340 h 1355832"/>
                <a:gd name="connsiteX6" fmla="*/ 162921 w 517117"/>
                <a:gd name="connsiteY6" fmla="*/ 851840 h 1355832"/>
                <a:gd name="connsiteX7" fmla="*/ 35921 w 517117"/>
                <a:gd name="connsiteY7" fmla="*/ 1245540 h 1355832"/>
                <a:gd name="connsiteX8" fmla="*/ 10521 w 517117"/>
                <a:gd name="connsiteY8" fmla="*/ 1331265 h 1355832"/>
                <a:gd name="connsiteX9" fmla="*/ 188321 w 517117"/>
                <a:gd name="connsiteY9" fmla="*/ 867715 h 1355832"/>
                <a:gd name="connsiteX10" fmla="*/ 505821 w 517117"/>
                <a:gd name="connsiteY10" fmla="*/ 162865 h 1355832"/>
                <a:gd name="connsiteX11" fmla="*/ 435971 w 517117"/>
                <a:gd name="connsiteY11" fmla="*/ 940 h 135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17117" h="1355832">
                  <a:moveTo>
                    <a:pt x="435971" y="940"/>
                  </a:moveTo>
                  <a:cubicBezTo>
                    <a:pt x="431738" y="7819"/>
                    <a:pt x="496825" y="121061"/>
                    <a:pt x="480421" y="204140"/>
                  </a:cubicBezTo>
                  <a:cubicBezTo>
                    <a:pt x="464017" y="287219"/>
                    <a:pt x="354479" y="459728"/>
                    <a:pt x="337546" y="499415"/>
                  </a:cubicBezTo>
                  <a:cubicBezTo>
                    <a:pt x="320613" y="539102"/>
                    <a:pt x="380408" y="425332"/>
                    <a:pt x="378821" y="442265"/>
                  </a:cubicBezTo>
                  <a:cubicBezTo>
                    <a:pt x="377233" y="459198"/>
                    <a:pt x="337017" y="585669"/>
                    <a:pt x="328021" y="601015"/>
                  </a:cubicBezTo>
                  <a:cubicBezTo>
                    <a:pt x="319025" y="616361"/>
                    <a:pt x="352363" y="492536"/>
                    <a:pt x="324846" y="534340"/>
                  </a:cubicBezTo>
                  <a:cubicBezTo>
                    <a:pt x="297329" y="576144"/>
                    <a:pt x="211075" y="733307"/>
                    <a:pt x="162921" y="851840"/>
                  </a:cubicBezTo>
                  <a:cubicBezTo>
                    <a:pt x="114767" y="970373"/>
                    <a:pt x="61321" y="1165636"/>
                    <a:pt x="35921" y="1245540"/>
                  </a:cubicBezTo>
                  <a:cubicBezTo>
                    <a:pt x="10521" y="1325444"/>
                    <a:pt x="-14879" y="1394236"/>
                    <a:pt x="10521" y="1331265"/>
                  </a:cubicBezTo>
                  <a:cubicBezTo>
                    <a:pt x="35921" y="1268294"/>
                    <a:pt x="105771" y="1062448"/>
                    <a:pt x="188321" y="867715"/>
                  </a:cubicBezTo>
                  <a:cubicBezTo>
                    <a:pt x="270871" y="672982"/>
                    <a:pt x="459254" y="303094"/>
                    <a:pt x="505821" y="162865"/>
                  </a:cubicBezTo>
                  <a:cubicBezTo>
                    <a:pt x="552388" y="22636"/>
                    <a:pt x="440204" y="-5939"/>
                    <a:pt x="435971" y="94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1" name="フリーフォーム 1170">
              <a:extLst>
                <a:ext uri="{FF2B5EF4-FFF2-40B4-BE49-F238E27FC236}">
                  <a16:creationId xmlns:a16="http://schemas.microsoft.com/office/drawing/2014/main" id="{DDBA2DC9-3648-AA09-AD64-05EDBD8B49E6}"/>
                </a:ext>
              </a:extLst>
            </p:cNvPr>
            <p:cNvSpPr/>
            <p:nvPr/>
          </p:nvSpPr>
          <p:spPr>
            <a:xfrm>
              <a:off x="6529911" y="8019177"/>
              <a:ext cx="642025" cy="319171"/>
            </a:xfrm>
            <a:custGeom>
              <a:avLst/>
              <a:gdLst>
                <a:gd name="connsiteX0" fmla="*/ 1064 w 642025"/>
                <a:gd name="connsiteY0" fmla="*/ 873 h 319171"/>
                <a:gd name="connsiteX1" fmla="*/ 585264 w 642025"/>
                <a:gd name="connsiteY1" fmla="*/ 289798 h 319171"/>
                <a:gd name="connsiteX2" fmla="*/ 597964 w 642025"/>
                <a:gd name="connsiteY2" fmla="*/ 292973 h 319171"/>
                <a:gd name="connsiteX3" fmla="*/ 394764 w 642025"/>
                <a:gd name="connsiteY3" fmla="*/ 143748 h 319171"/>
                <a:gd name="connsiteX4" fmla="*/ 439214 w 642025"/>
                <a:gd name="connsiteY4" fmla="*/ 197723 h 319171"/>
                <a:gd name="connsiteX5" fmla="*/ 1064 w 642025"/>
                <a:gd name="connsiteY5" fmla="*/ 873 h 319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2025" h="319171">
                  <a:moveTo>
                    <a:pt x="1064" y="873"/>
                  </a:moveTo>
                  <a:cubicBezTo>
                    <a:pt x="25406" y="16219"/>
                    <a:pt x="585264" y="289798"/>
                    <a:pt x="585264" y="289798"/>
                  </a:cubicBezTo>
                  <a:cubicBezTo>
                    <a:pt x="684747" y="338481"/>
                    <a:pt x="629714" y="317315"/>
                    <a:pt x="597964" y="292973"/>
                  </a:cubicBezTo>
                  <a:cubicBezTo>
                    <a:pt x="566214" y="268631"/>
                    <a:pt x="421222" y="159623"/>
                    <a:pt x="394764" y="143748"/>
                  </a:cubicBezTo>
                  <a:cubicBezTo>
                    <a:pt x="368306" y="127873"/>
                    <a:pt x="501126" y="218360"/>
                    <a:pt x="439214" y="197723"/>
                  </a:cubicBezTo>
                  <a:cubicBezTo>
                    <a:pt x="377302" y="177086"/>
                    <a:pt x="-23278" y="-14473"/>
                    <a:pt x="1064" y="87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2" name="フリーフォーム 1171">
              <a:extLst>
                <a:ext uri="{FF2B5EF4-FFF2-40B4-BE49-F238E27FC236}">
                  <a16:creationId xmlns:a16="http://schemas.microsoft.com/office/drawing/2014/main" id="{EE087126-4422-977C-6B90-237BB01FA223}"/>
                </a:ext>
              </a:extLst>
            </p:cNvPr>
            <p:cNvSpPr/>
            <p:nvPr/>
          </p:nvSpPr>
          <p:spPr>
            <a:xfrm>
              <a:off x="6369138" y="7908329"/>
              <a:ext cx="2365665" cy="873107"/>
            </a:xfrm>
            <a:custGeom>
              <a:avLst/>
              <a:gdLst>
                <a:gd name="connsiteX0" fmla="*/ 60237 w 2365665"/>
                <a:gd name="connsiteY0" fmla="*/ 32346 h 873107"/>
                <a:gd name="connsiteX1" fmla="*/ 1320712 w 2365665"/>
                <a:gd name="connsiteY1" fmla="*/ 559396 h 873107"/>
                <a:gd name="connsiteX2" fmla="*/ 1301662 w 2365665"/>
                <a:gd name="connsiteY2" fmla="*/ 527646 h 873107"/>
                <a:gd name="connsiteX3" fmla="*/ 1625512 w 2365665"/>
                <a:gd name="connsiteY3" fmla="*/ 645121 h 873107"/>
                <a:gd name="connsiteX4" fmla="*/ 1514387 w 2365665"/>
                <a:gd name="connsiteY4" fmla="*/ 667346 h 873107"/>
                <a:gd name="connsiteX5" fmla="*/ 1736637 w 2365665"/>
                <a:gd name="connsiteY5" fmla="*/ 692746 h 873107"/>
                <a:gd name="connsiteX6" fmla="*/ 2133512 w 2365665"/>
                <a:gd name="connsiteY6" fmla="*/ 832446 h 873107"/>
                <a:gd name="connsiteX7" fmla="*/ 2365287 w 2365665"/>
                <a:gd name="connsiteY7" fmla="*/ 870546 h 873107"/>
                <a:gd name="connsiteX8" fmla="*/ 2082712 w 2365665"/>
                <a:gd name="connsiteY8" fmla="*/ 775296 h 873107"/>
                <a:gd name="connsiteX9" fmla="*/ 1390562 w 2365665"/>
                <a:gd name="connsiteY9" fmla="*/ 537171 h 873107"/>
                <a:gd name="connsiteX10" fmla="*/ 831762 w 2365665"/>
                <a:gd name="connsiteY10" fmla="*/ 349846 h 873107"/>
                <a:gd name="connsiteX11" fmla="*/ 863512 w 2365665"/>
                <a:gd name="connsiteY11" fmla="*/ 365721 h 873107"/>
                <a:gd name="connsiteX12" fmla="*/ 438062 w 2365665"/>
                <a:gd name="connsiteY12" fmla="*/ 181571 h 873107"/>
                <a:gd name="connsiteX13" fmla="*/ 225337 w 2365665"/>
                <a:gd name="connsiteY13" fmla="*/ 70446 h 873107"/>
                <a:gd name="connsiteX14" fmla="*/ 60237 w 2365665"/>
                <a:gd name="connsiteY14" fmla="*/ 32346 h 873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365665" h="873107">
                  <a:moveTo>
                    <a:pt x="60237" y="32346"/>
                  </a:moveTo>
                  <a:cubicBezTo>
                    <a:pt x="242799" y="113838"/>
                    <a:pt x="1113808" y="476846"/>
                    <a:pt x="1320712" y="559396"/>
                  </a:cubicBezTo>
                  <a:cubicBezTo>
                    <a:pt x="1527616" y="641946"/>
                    <a:pt x="1250862" y="513359"/>
                    <a:pt x="1301662" y="527646"/>
                  </a:cubicBezTo>
                  <a:cubicBezTo>
                    <a:pt x="1352462" y="541933"/>
                    <a:pt x="1590058" y="621838"/>
                    <a:pt x="1625512" y="645121"/>
                  </a:cubicBezTo>
                  <a:cubicBezTo>
                    <a:pt x="1660966" y="668404"/>
                    <a:pt x="1495866" y="659409"/>
                    <a:pt x="1514387" y="667346"/>
                  </a:cubicBezTo>
                  <a:cubicBezTo>
                    <a:pt x="1532908" y="675283"/>
                    <a:pt x="1633450" y="665229"/>
                    <a:pt x="1736637" y="692746"/>
                  </a:cubicBezTo>
                  <a:cubicBezTo>
                    <a:pt x="1839824" y="720263"/>
                    <a:pt x="2028737" y="802813"/>
                    <a:pt x="2133512" y="832446"/>
                  </a:cubicBezTo>
                  <a:cubicBezTo>
                    <a:pt x="2238287" y="862079"/>
                    <a:pt x="2373754" y="880071"/>
                    <a:pt x="2365287" y="870546"/>
                  </a:cubicBezTo>
                  <a:cubicBezTo>
                    <a:pt x="2356820" y="861021"/>
                    <a:pt x="2082712" y="775296"/>
                    <a:pt x="2082712" y="775296"/>
                  </a:cubicBezTo>
                  <a:lnTo>
                    <a:pt x="1390562" y="537171"/>
                  </a:lnTo>
                  <a:lnTo>
                    <a:pt x="831762" y="349846"/>
                  </a:lnTo>
                  <a:cubicBezTo>
                    <a:pt x="743920" y="321271"/>
                    <a:pt x="863512" y="365721"/>
                    <a:pt x="863512" y="365721"/>
                  </a:cubicBezTo>
                  <a:lnTo>
                    <a:pt x="438062" y="181571"/>
                  </a:lnTo>
                  <a:cubicBezTo>
                    <a:pt x="331700" y="132359"/>
                    <a:pt x="288308" y="94788"/>
                    <a:pt x="225337" y="70446"/>
                  </a:cubicBezTo>
                  <a:cubicBezTo>
                    <a:pt x="162366" y="46104"/>
                    <a:pt x="-122325" y="-49146"/>
                    <a:pt x="60237" y="32346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3" name="フリーフォーム 1172">
              <a:extLst>
                <a:ext uri="{FF2B5EF4-FFF2-40B4-BE49-F238E27FC236}">
                  <a16:creationId xmlns:a16="http://schemas.microsoft.com/office/drawing/2014/main" id="{C4554822-5E3E-39DD-6F03-9C983F1C95E2}"/>
                </a:ext>
              </a:extLst>
            </p:cNvPr>
            <p:cNvSpPr/>
            <p:nvPr/>
          </p:nvSpPr>
          <p:spPr>
            <a:xfrm>
              <a:off x="8194257" y="8807415"/>
              <a:ext cx="359582" cy="1348986"/>
            </a:xfrm>
            <a:custGeom>
              <a:avLst/>
              <a:gdLst>
                <a:gd name="connsiteX0" fmla="*/ 359193 w 359582"/>
                <a:gd name="connsiteY0" fmla="*/ 35 h 1348986"/>
                <a:gd name="connsiteX1" fmla="*/ 200443 w 359582"/>
                <a:gd name="connsiteY1" fmla="*/ 381035 h 1348986"/>
                <a:gd name="connsiteX2" fmla="*/ 51218 w 359582"/>
                <a:gd name="connsiteY2" fmla="*/ 1025560 h 1348986"/>
                <a:gd name="connsiteX3" fmla="*/ 79793 w 359582"/>
                <a:gd name="connsiteY3" fmla="*/ 939835 h 1348986"/>
                <a:gd name="connsiteX4" fmla="*/ 418 w 359582"/>
                <a:gd name="connsiteY4" fmla="*/ 1346235 h 1348986"/>
                <a:gd name="connsiteX5" fmla="*/ 54393 w 359582"/>
                <a:gd name="connsiteY5" fmla="*/ 1079535 h 1348986"/>
                <a:gd name="connsiteX6" fmla="*/ 178218 w 359582"/>
                <a:gd name="connsiteY6" fmla="*/ 371510 h 1348986"/>
                <a:gd name="connsiteX7" fmla="*/ 152818 w 359582"/>
                <a:gd name="connsiteY7" fmla="*/ 400085 h 1348986"/>
                <a:gd name="connsiteX8" fmla="*/ 359193 w 359582"/>
                <a:gd name="connsiteY8" fmla="*/ 35 h 1348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9582" h="1348986">
                  <a:moveTo>
                    <a:pt x="359193" y="35"/>
                  </a:moveTo>
                  <a:cubicBezTo>
                    <a:pt x="367131" y="-3140"/>
                    <a:pt x="251772" y="210114"/>
                    <a:pt x="200443" y="381035"/>
                  </a:cubicBezTo>
                  <a:cubicBezTo>
                    <a:pt x="149114" y="551956"/>
                    <a:pt x="71326" y="932427"/>
                    <a:pt x="51218" y="1025560"/>
                  </a:cubicBezTo>
                  <a:cubicBezTo>
                    <a:pt x="31110" y="1118693"/>
                    <a:pt x="88260" y="886389"/>
                    <a:pt x="79793" y="939835"/>
                  </a:cubicBezTo>
                  <a:cubicBezTo>
                    <a:pt x="71326" y="993281"/>
                    <a:pt x="4651" y="1322952"/>
                    <a:pt x="418" y="1346235"/>
                  </a:cubicBezTo>
                  <a:cubicBezTo>
                    <a:pt x="-3815" y="1369518"/>
                    <a:pt x="24760" y="1241989"/>
                    <a:pt x="54393" y="1079535"/>
                  </a:cubicBezTo>
                  <a:cubicBezTo>
                    <a:pt x="84026" y="917081"/>
                    <a:pt x="161814" y="484752"/>
                    <a:pt x="178218" y="371510"/>
                  </a:cubicBezTo>
                  <a:cubicBezTo>
                    <a:pt x="194622" y="258268"/>
                    <a:pt x="125301" y="458823"/>
                    <a:pt x="152818" y="400085"/>
                  </a:cubicBezTo>
                  <a:cubicBezTo>
                    <a:pt x="180335" y="341348"/>
                    <a:pt x="351255" y="3210"/>
                    <a:pt x="359193" y="35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4" name="フリーフォーム 1173">
              <a:extLst>
                <a:ext uri="{FF2B5EF4-FFF2-40B4-BE49-F238E27FC236}">
                  <a16:creationId xmlns:a16="http://schemas.microsoft.com/office/drawing/2014/main" id="{D843A0A4-54A1-CB16-274B-29E5CBA3BD26}"/>
                </a:ext>
              </a:extLst>
            </p:cNvPr>
            <p:cNvSpPr/>
            <p:nvPr/>
          </p:nvSpPr>
          <p:spPr>
            <a:xfrm>
              <a:off x="8226163" y="8722518"/>
              <a:ext cx="358288" cy="1540767"/>
            </a:xfrm>
            <a:custGeom>
              <a:avLst/>
              <a:gdLst>
                <a:gd name="connsiteX0" fmla="*/ 355862 w 358288"/>
                <a:gd name="connsiteY0" fmla="*/ 15082 h 1540767"/>
                <a:gd name="connsiteX1" fmla="*/ 44712 w 358288"/>
                <a:gd name="connsiteY1" fmla="*/ 1148557 h 1540767"/>
                <a:gd name="connsiteX2" fmla="*/ 16137 w 358288"/>
                <a:gd name="connsiteY2" fmla="*/ 1516857 h 1540767"/>
                <a:gd name="connsiteX3" fmla="*/ 181237 w 358288"/>
                <a:gd name="connsiteY3" fmla="*/ 564357 h 1540767"/>
                <a:gd name="connsiteX4" fmla="*/ 355862 w 358288"/>
                <a:gd name="connsiteY4" fmla="*/ 15082 h 1540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8288" h="1540767">
                  <a:moveTo>
                    <a:pt x="355862" y="15082"/>
                  </a:moveTo>
                  <a:cubicBezTo>
                    <a:pt x="333108" y="112449"/>
                    <a:pt x="101333" y="898261"/>
                    <a:pt x="44712" y="1148557"/>
                  </a:cubicBezTo>
                  <a:cubicBezTo>
                    <a:pt x="-11909" y="1398853"/>
                    <a:pt x="-6617" y="1614224"/>
                    <a:pt x="16137" y="1516857"/>
                  </a:cubicBezTo>
                  <a:cubicBezTo>
                    <a:pt x="38891" y="1419490"/>
                    <a:pt x="127262" y="814653"/>
                    <a:pt x="181237" y="564357"/>
                  </a:cubicBezTo>
                  <a:cubicBezTo>
                    <a:pt x="235212" y="314061"/>
                    <a:pt x="378616" y="-82285"/>
                    <a:pt x="355862" y="15082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5" name="フリーフォーム 1174">
              <a:extLst>
                <a:ext uri="{FF2B5EF4-FFF2-40B4-BE49-F238E27FC236}">
                  <a16:creationId xmlns:a16="http://schemas.microsoft.com/office/drawing/2014/main" id="{B9DD753D-7C03-25AB-FAB2-7D7A10F56871}"/>
                </a:ext>
              </a:extLst>
            </p:cNvPr>
            <p:cNvSpPr/>
            <p:nvPr/>
          </p:nvSpPr>
          <p:spPr>
            <a:xfrm>
              <a:off x="8717766" y="8742334"/>
              <a:ext cx="271638" cy="968848"/>
            </a:xfrm>
            <a:custGeom>
              <a:avLst/>
              <a:gdLst>
                <a:gd name="connsiteX0" fmla="*/ 784 w 271638"/>
                <a:gd name="connsiteY0" fmla="*/ 1616 h 968848"/>
                <a:gd name="connsiteX1" fmla="*/ 178584 w 271638"/>
                <a:gd name="connsiteY1" fmla="*/ 325466 h 968848"/>
                <a:gd name="connsiteX2" fmla="*/ 235734 w 271638"/>
                <a:gd name="connsiteY2" fmla="*/ 633441 h 968848"/>
                <a:gd name="connsiteX3" fmla="*/ 235734 w 271638"/>
                <a:gd name="connsiteY3" fmla="*/ 620741 h 968848"/>
                <a:gd name="connsiteX4" fmla="*/ 267484 w 271638"/>
                <a:gd name="connsiteY4" fmla="*/ 712816 h 968848"/>
                <a:gd name="connsiteX5" fmla="*/ 229384 w 271638"/>
                <a:gd name="connsiteY5" fmla="*/ 966816 h 968848"/>
                <a:gd name="connsiteX6" fmla="*/ 270659 w 271638"/>
                <a:gd name="connsiteY6" fmla="*/ 808066 h 968848"/>
                <a:gd name="connsiteX7" fmla="*/ 178584 w 271638"/>
                <a:gd name="connsiteY7" fmla="*/ 395316 h 968848"/>
                <a:gd name="connsiteX8" fmla="*/ 115084 w 271638"/>
                <a:gd name="connsiteY8" fmla="*/ 207991 h 968848"/>
                <a:gd name="connsiteX9" fmla="*/ 784 w 271638"/>
                <a:gd name="connsiteY9" fmla="*/ 1616 h 968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1638" h="968848">
                  <a:moveTo>
                    <a:pt x="784" y="1616"/>
                  </a:moveTo>
                  <a:cubicBezTo>
                    <a:pt x="11367" y="21195"/>
                    <a:pt x="139426" y="220162"/>
                    <a:pt x="178584" y="325466"/>
                  </a:cubicBezTo>
                  <a:cubicBezTo>
                    <a:pt x="217742" y="430770"/>
                    <a:pt x="226209" y="584228"/>
                    <a:pt x="235734" y="633441"/>
                  </a:cubicBezTo>
                  <a:cubicBezTo>
                    <a:pt x="245259" y="682654"/>
                    <a:pt x="230442" y="607512"/>
                    <a:pt x="235734" y="620741"/>
                  </a:cubicBezTo>
                  <a:cubicBezTo>
                    <a:pt x="241026" y="633970"/>
                    <a:pt x="268542" y="655137"/>
                    <a:pt x="267484" y="712816"/>
                  </a:cubicBezTo>
                  <a:cubicBezTo>
                    <a:pt x="266426" y="770495"/>
                    <a:pt x="228855" y="950941"/>
                    <a:pt x="229384" y="966816"/>
                  </a:cubicBezTo>
                  <a:cubicBezTo>
                    <a:pt x="229913" y="982691"/>
                    <a:pt x="279126" y="903316"/>
                    <a:pt x="270659" y="808066"/>
                  </a:cubicBezTo>
                  <a:cubicBezTo>
                    <a:pt x="262192" y="712816"/>
                    <a:pt x="204513" y="495328"/>
                    <a:pt x="178584" y="395316"/>
                  </a:cubicBezTo>
                  <a:cubicBezTo>
                    <a:pt x="152655" y="295304"/>
                    <a:pt x="140484" y="270433"/>
                    <a:pt x="115084" y="207991"/>
                  </a:cubicBezTo>
                  <a:cubicBezTo>
                    <a:pt x="89684" y="145549"/>
                    <a:pt x="-9799" y="-17963"/>
                    <a:pt x="784" y="1616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6" name="フリーフォーム 1175">
              <a:extLst>
                <a:ext uri="{FF2B5EF4-FFF2-40B4-BE49-F238E27FC236}">
                  <a16:creationId xmlns:a16="http://schemas.microsoft.com/office/drawing/2014/main" id="{4D531B67-EB50-787D-8B26-5B2000BDCC16}"/>
                </a:ext>
              </a:extLst>
            </p:cNvPr>
            <p:cNvSpPr/>
            <p:nvPr/>
          </p:nvSpPr>
          <p:spPr>
            <a:xfrm>
              <a:off x="8721600" y="8780211"/>
              <a:ext cx="181291" cy="573599"/>
            </a:xfrm>
            <a:custGeom>
              <a:avLst/>
              <a:gdLst>
                <a:gd name="connsiteX0" fmla="*/ 125 w 181291"/>
                <a:gd name="connsiteY0" fmla="*/ 1839 h 573599"/>
                <a:gd name="connsiteX1" fmla="*/ 143000 w 181291"/>
                <a:gd name="connsiteY1" fmla="*/ 446339 h 573599"/>
                <a:gd name="connsiteX2" fmla="*/ 181100 w 181291"/>
                <a:gd name="connsiteY2" fmla="*/ 573339 h 573599"/>
                <a:gd name="connsiteX3" fmla="*/ 155700 w 181291"/>
                <a:gd name="connsiteY3" fmla="*/ 424114 h 573599"/>
                <a:gd name="connsiteX4" fmla="*/ 111250 w 181291"/>
                <a:gd name="connsiteY4" fmla="*/ 227264 h 573599"/>
                <a:gd name="connsiteX5" fmla="*/ 117600 w 181291"/>
                <a:gd name="connsiteY5" fmla="*/ 284414 h 573599"/>
                <a:gd name="connsiteX6" fmla="*/ 125 w 181291"/>
                <a:gd name="connsiteY6" fmla="*/ 1839 h 573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1291" h="573599">
                  <a:moveTo>
                    <a:pt x="125" y="1839"/>
                  </a:moveTo>
                  <a:cubicBezTo>
                    <a:pt x="4358" y="28827"/>
                    <a:pt x="112837" y="351089"/>
                    <a:pt x="143000" y="446339"/>
                  </a:cubicBezTo>
                  <a:cubicBezTo>
                    <a:pt x="173163" y="541589"/>
                    <a:pt x="178983" y="577043"/>
                    <a:pt x="181100" y="573339"/>
                  </a:cubicBezTo>
                  <a:cubicBezTo>
                    <a:pt x="183217" y="569635"/>
                    <a:pt x="167342" y="481793"/>
                    <a:pt x="155700" y="424114"/>
                  </a:cubicBezTo>
                  <a:cubicBezTo>
                    <a:pt x="144058" y="366435"/>
                    <a:pt x="117600" y="250547"/>
                    <a:pt x="111250" y="227264"/>
                  </a:cubicBezTo>
                  <a:cubicBezTo>
                    <a:pt x="104900" y="203981"/>
                    <a:pt x="135062" y="315635"/>
                    <a:pt x="117600" y="284414"/>
                  </a:cubicBezTo>
                  <a:cubicBezTo>
                    <a:pt x="100138" y="253193"/>
                    <a:pt x="-4108" y="-25149"/>
                    <a:pt x="125" y="183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7" name="フリーフォーム 1176">
              <a:extLst>
                <a:ext uri="{FF2B5EF4-FFF2-40B4-BE49-F238E27FC236}">
                  <a16:creationId xmlns:a16="http://schemas.microsoft.com/office/drawing/2014/main" id="{05DD953B-1D60-E852-BDBB-5E9BE7D9E4A6}"/>
                </a:ext>
              </a:extLst>
            </p:cNvPr>
            <p:cNvSpPr/>
            <p:nvPr/>
          </p:nvSpPr>
          <p:spPr>
            <a:xfrm>
              <a:off x="8840387" y="9324974"/>
              <a:ext cx="244181" cy="920903"/>
            </a:xfrm>
            <a:custGeom>
              <a:avLst/>
              <a:gdLst>
                <a:gd name="connsiteX0" fmla="*/ 71838 w 244181"/>
                <a:gd name="connsiteY0" fmla="*/ 1 h 920903"/>
                <a:gd name="connsiteX1" fmla="*/ 43263 w 244181"/>
                <a:gd name="connsiteY1" fmla="*/ 212726 h 920903"/>
                <a:gd name="connsiteX2" fmla="*/ 135338 w 244181"/>
                <a:gd name="connsiteY2" fmla="*/ 454026 h 920903"/>
                <a:gd name="connsiteX3" fmla="*/ 116288 w 244181"/>
                <a:gd name="connsiteY3" fmla="*/ 434976 h 920903"/>
                <a:gd name="connsiteX4" fmla="*/ 208363 w 244181"/>
                <a:gd name="connsiteY4" fmla="*/ 774701 h 920903"/>
                <a:gd name="connsiteX5" fmla="*/ 243288 w 244181"/>
                <a:gd name="connsiteY5" fmla="*/ 917576 h 920903"/>
                <a:gd name="connsiteX6" fmla="*/ 176613 w 244181"/>
                <a:gd name="connsiteY6" fmla="*/ 647701 h 920903"/>
                <a:gd name="connsiteX7" fmla="*/ 1988 w 244181"/>
                <a:gd name="connsiteY7" fmla="*/ 209551 h 920903"/>
                <a:gd name="connsiteX8" fmla="*/ 71838 w 244181"/>
                <a:gd name="connsiteY8" fmla="*/ 1 h 920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4181" h="920903">
                  <a:moveTo>
                    <a:pt x="71838" y="1"/>
                  </a:moveTo>
                  <a:cubicBezTo>
                    <a:pt x="78717" y="530"/>
                    <a:pt x="32680" y="137055"/>
                    <a:pt x="43263" y="212726"/>
                  </a:cubicBezTo>
                  <a:cubicBezTo>
                    <a:pt x="53846" y="288397"/>
                    <a:pt x="123167" y="416985"/>
                    <a:pt x="135338" y="454026"/>
                  </a:cubicBezTo>
                  <a:cubicBezTo>
                    <a:pt x="147509" y="491067"/>
                    <a:pt x="104117" y="381530"/>
                    <a:pt x="116288" y="434976"/>
                  </a:cubicBezTo>
                  <a:cubicBezTo>
                    <a:pt x="128459" y="488422"/>
                    <a:pt x="187196" y="694268"/>
                    <a:pt x="208363" y="774701"/>
                  </a:cubicBezTo>
                  <a:cubicBezTo>
                    <a:pt x="229530" y="855134"/>
                    <a:pt x="248580" y="938742"/>
                    <a:pt x="243288" y="917576"/>
                  </a:cubicBezTo>
                  <a:cubicBezTo>
                    <a:pt x="237996" y="896410"/>
                    <a:pt x="216830" y="765705"/>
                    <a:pt x="176613" y="647701"/>
                  </a:cubicBezTo>
                  <a:cubicBezTo>
                    <a:pt x="136396" y="529697"/>
                    <a:pt x="17334" y="313268"/>
                    <a:pt x="1988" y="209551"/>
                  </a:cubicBezTo>
                  <a:cubicBezTo>
                    <a:pt x="-13358" y="105834"/>
                    <a:pt x="64959" y="-528"/>
                    <a:pt x="71838" y="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8" name="フリーフォーム 1177">
              <a:extLst>
                <a:ext uri="{FF2B5EF4-FFF2-40B4-BE49-F238E27FC236}">
                  <a16:creationId xmlns:a16="http://schemas.microsoft.com/office/drawing/2014/main" id="{A8E31CDF-0443-01D5-124C-A112ECC83A4F}"/>
                </a:ext>
              </a:extLst>
            </p:cNvPr>
            <p:cNvSpPr/>
            <p:nvPr/>
          </p:nvSpPr>
          <p:spPr>
            <a:xfrm>
              <a:off x="8920963" y="9642601"/>
              <a:ext cx="299751" cy="920885"/>
            </a:xfrm>
            <a:custGeom>
              <a:avLst/>
              <a:gdLst>
                <a:gd name="connsiteX0" fmla="*/ 3962 w 299751"/>
                <a:gd name="connsiteY0" fmla="*/ 31624 h 920885"/>
                <a:gd name="connsiteX1" fmla="*/ 216687 w 299751"/>
                <a:gd name="connsiteY1" fmla="*/ 758699 h 920885"/>
                <a:gd name="connsiteX2" fmla="*/ 207162 w 299751"/>
                <a:gd name="connsiteY2" fmla="*/ 590424 h 920885"/>
                <a:gd name="connsiteX3" fmla="*/ 299237 w 299751"/>
                <a:gd name="connsiteY3" fmla="*/ 920624 h 920885"/>
                <a:gd name="connsiteX4" fmla="*/ 159537 w 299751"/>
                <a:gd name="connsiteY4" fmla="*/ 526924 h 920885"/>
                <a:gd name="connsiteX5" fmla="*/ 86512 w 299751"/>
                <a:gd name="connsiteY5" fmla="*/ 168149 h 920885"/>
                <a:gd name="connsiteX6" fmla="*/ 3962 w 299751"/>
                <a:gd name="connsiteY6" fmla="*/ 31624 h 920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9751" h="920885">
                  <a:moveTo>
                    <a:pt x="3962" y="31624"/>
                  </a:moveTo>
                  <a:cubicBezTo>
                    <a:pt x="25658" y="130049"/>
                    <a:pt x="182820" y="665566"/>
                    <a:pt x="216687" y="758699"/>
                  </a:cubicBezTo>
                  <a:cubicBezTo>
                    <a:pt x="250554" y="851832"/>
                    <a:pt x="193404" y="563437"/>
                    <a:pt x="207162" y="590424"/>
                  </a:cubicBezTo>
                  <a:cubicBezTo>
                    <a:pt x="220920" y="617412"/>
                    <a:pt x="307174" y="931207"/>
                    <a:pt x="299237" y="920624"/>
                  </a:cubicBezTo>
                  <a:cubicBezTo>
                    <a:pt x="291300" y="910041"/>
                    <a:pt x="194991" y="652336"/>
                    <a:pt x="159537" y="526924"/>
                  </a:cubicBezTo>
                  <a:cubicBezTo>
                    <a:pt x="124083" y="401512"/>
                    <a:pt x="117733" y="247524"/>
                    <a:pt x="86512" y="168149"/>
                  </a:cubicBezTo>
                  <a:cubicBezTo>
                    <a:pt x="55291" y="88774"/>
                    <a:pt x="-17734" y="-66801"/>
                    <a:pt x="3962" y="31624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9" name="フリーフォーム 1178">
              <a:extLst>
                <a:ext uri="{FF2B5EF4-FFF2-40B4-BE49-F238E27FC236}">
                  <a16:creationId xmlns:a16="http://schemas.microsoft.com/office/drawing/2014/main" id="{4C2A9E90-747F-A17A-6E2A-4C476A64E7DF}"/>
                </a:ext>
              </a:extLst>
            </p:cNvPr>
            <p:cNvSpPr/>
            <p:nvPr/>
          </p:nvSpPr>
          <p:spPr>
            <a:xfrm>
              <a:off x="3520682" y="8607358"/>
              <a:ext cx="132878" cy="1094454"/>
            </a:xfrm>
            <a:custGeom>
              <a:avLst/>
              <a:gdLst>
                <a:gd name="connsiteX0" fmla="*/ 393 w 132878"/>
                <a:gd name="connsiteY0" fmla="*/ 67 h 1094454"/>
                <a:gd name="connsiteX1" fmla="*/ 76593 w 132878"/>
                <a:gd name="connsiteY1" fmla="*/ 863667 h 1094454"/>
                <a:gd name="connsiteX2" fmla="*/ 130568 w 132878"/>
                <a:gd name="connsiteY2" fmla="*/ 1092267 h 1094454"/>
                <a:gd name="connsiteX3" fmla="*/ 111518 w 132878"/>
                <a:gd name="connsiteY3" fmla="*/ 911292 h 1094454"/>
                <a:gd name="connsiteX4" fmla="*/ 393 w 132878"/>
                <a:gd name="connsiteY4" fmla="*/ 67 h 1094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2878" h="1094454">
                  <a:moveTo>
                    <a:pt x="393" y="67"/>
                  </a:moveTo>
                  <a:cubicBezTo>
                    <a:pt x="-5428" y="-7870"/>
                    <a:pt x="54897" y="681634"/>
                    <a:pt x="76593" y="863667"/>
                  </a:cubicBezTo>
                  <a:cubicBezTo>
                    <a:pt x="98289" y="1045700"/>
                    <a:pt x="124747" y="1084330"/>
                    <a:pt x="130568" y="1092267"/>
                  </a:cubicBezTo>
                  <a:cubicBezTo>
                    <a:pt x="136389" y="1100204"/>
                    <a:pt x="131626" y="1095971"/>
                    <a:pt x="111518" y="911292"/>
                  </a:cubicBezTo>
                  <a:cubicBezTo>
                    <a:pt x="91410" y="726613"/>
                    <a:pt x="6214" y="8004"/>
                    <a:pt x="393" y="6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0" name="フリーフォーム 1179">
              <a:extLst>
                <a:ext uri="{FF2B5EF4-FFF2-40B4-BE49-F238E27FC236}">
                  <a16:creationId xmlns:a16="http://schemas.microsoft.com/office/drawing/2014/main" id="{E6A06E85-833C-2498-7B7F-E131286F5B51}"/>
                </a:ext>
              </a:extLst>
            </p:cNvPr>
            <p:cNvSpPr/>
            <p:nvPr/>
          </p:nvSpPr>
          <p:spPr>
            <a:xfrm>
              <a:off x="3505150" y="8579478"/>
              <a:ext cx="146501" cy="1622128"/>
            </a:xfrm>
            <a:custGeom>
              <a:avLst/>
              <a:gdLst>
                <a:gd name="connsiteX0" fmla="*/ 50 w 146501"/>
                <a:gd name="connsiteY0" fmla="*/ 2547 h 1622128"/>
                <a:gd name="connsiteX1" fmla="*/ 41325 w 146501"/>
                <a:gd name="connsiteY1" fmla="*/ 929647 h 1622128"/>
                <a:gd name="connsiteX2" fmla="*/ 41325 w 146501"/>
                <a:gd name="connsiteY2" fmla="*/ 913772 h 1622128"/>
                <a:gd name="connsiteX3" fmla="*/ 92125 w 146501"/>
                <a:gd name="connsiteY3" fmla="*/ 1374147 h 1622128"/>
                <a:gd name="connsiteX4" fmla="*/ 92125 w 146501"/>
                <a:gd name="connsiteY4" fmla="*/ 1266197 h 1622128"/>
                <a:gd name="connsiteX5" fmla="*/ 139750 w 146501"/>
                <a:gd name="connsiteY5" fmla="*/ 1618622 h 1622128"/>
                <a:gd name="connsiteX6" fmla="*/ 136575 w 146501"/>
                <a:gd name="connsiteY6" fmla="*/ 1399547 h 1622128"/>
                <a:gd name="connsiteX7" fmla="*/ 50850 w 146501"/>
                <a:gd name="connsiteY7" fmla="*/ 678822 h 1622128"/>
                <a:gd name="connsiteX8" fmla="*/ 50 w 146501"/>
                <a:gd name="connsiteY8" fmla="*/ 2547 h 1622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6501" h="1622128">
                  <a:moveTo>
                    <a:pt x="50" y="2547"/>
                  </a:moveTo>
                  <a:cubicBezTo>
                    <a:pt x="-1537" y="44351"/>
                    <a:pt x="34446" y="777776"/>
                    <a:pt x="41325" y="929647"/>
                  </a:cubicBezTo>
                  <a:cubicBezTo>
                    <a:pt x="48204" y="1081518"/>
                    <a:pt x="32858" y="839689"/>
                    <a:pt x="41325" y="913772"/>
                  </a:cubicBezTo>
                  <a:cubicBezTo>
                    <a:pt x="49792" y="987855"/>
                    <a:pt x="83658" y="1315410"/>
                    <a:pt x="92125" y="1374147"/>
                  </a:cubicBezTo>
                  <a:cubicBezTo>
                    <a:pt x="100592" y="1432884"/>
                    <a:pt x="84188" y="1225451"/>
                    <a:pt x="92125" y="1266197"/>
                  </a:cubicBezTo>
                  <a:cubicBezTo>
                    <a:pt x="100062" y="1306943"/>
                    <a:pt x="132342" y="1596397"/>
                    <a:pt x="139750" y="1618622"/>
                  </a:cubicBezTo>
                  <a:cubicBezTo>
                    <a:pt x="147158" y="1640847"/>
                    <a:pt x="151392" y="1556180"/>
                    <a:pt x="136575" y="1399547"/>
                  </a:cubicBezTo>
                  <a:cubicBezTo>
                    <a:pt x="121758" y="1242914"/>
                    <a:pt x="69371" y="913772"/>
                    <a:pt x="50850" y="678822"/>
                  </a:cubicBezTo>
                  <a:cubicBezTo>
                    <a:pt x="32329" y="443872"/>
                    <a:pt x="1637" y="-39257"/>
                    <a:pt x="50" y="254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1" name="フリーフォーム 1180">
              <a:extLst>
                <a:ext uri="{FF2B5EF4-FFF2-40B4-BE49-F238E27FC236}">
                  <a16:creationId xmlns:a16="http://schemas.microsoft.com/office/drawing/2014/main" id="{66A2B684-5A0C-135E-1B5A-F15F7C5053B9}"/>
                </a:ext>
              </a:extLst>
            </p:cNvPr>
            <p:cNvSpPr/>
            <p:nvPr/>
          </p:nvSpPr>
          <p:spPr>
            <a:xfrm>
              <a:off x="3624085" y="9552617"/>
              <a:ext cx="162137" cy="1076882"/>
            </a:xfrm>
            <a:custGeom>
              <a:avLst/>
              <a:gdLst>
                <a:gd name="connsiteX0" fmla="*/ 4940 w 162137"/>
                <a:gd name="connsiteY0" fmla="*/ 7308 h 1076882"/>
                <a:gd name="connsiteX1" fmla="*/ 81140 w 162137"/>
                <a:gd name="connsiteY1" fmla="*/ 823283 h 1076882"/>
                <a:gd name="connsiteX2" fmla="*/ 160515 w 162137"/>
                <a:gd name="connsiteY2" fmla="*/ 1074108 h 1076882"/>
                <a:gd name="connsiteX3" fmla="*/ 125590 w 162137"/>
                <a:gd name="connsiteY3" fmla="*/ 924883 h 1076882"/>
                <a:gd name="connsiteX4" fmla="*/ 20815 w 162137"/>
                <a:gd name="connsiteY4" fmla="*/ 448633 h 1076882"/>
                <a:gd name="connsiteX5" fmla="*/ 4940 w 162137"/>
                <a:gd name="connsiteY5" fmla="*/ 7308 h 1076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2137" h="1076882">
                  <a:moveTo>
                    <a:pt x="4940" y="7308"/>
                  </a:moveTo>
                  <a:cubicBezTo>
                    <a:pt x="14994" y="69750"/>
                    <a:pt x="55211" y="645483"/>
                    <a:pt x="81140" y="823283"/>
                  </a:cubicBezTo>
                  <a:cubicBezTo>
                    <a:pt x="107069" y="1001083"/>
                    <a:pt x="153107" y="1057175"/>
                    <a:pt x="160515" y="1074108"/>
                  </a:cubicBezTo>
                  <a:cubicBezTo>
                    <a:pt x="167923" y="1091041"/>
                    <a:pt x="148873" y="1029129"/>
                    <a:pt x="125590" y="924883"/>
                  </a:cubicBezTo>
                  <a:cubicBezTo>
                    <a:pt x="102307" y="820637"/>
                    <a:pt x="41453" y="598387"/>
                    <a:pt x="20815" y="448633"/>
                  </a:cubicBezTo>
                  <a:cubicBezTo>
                    <a:pt x="177" y="298879"/>
                    <a:pt x="-5114" y="-55134"/>
                    <a:pt x="4940" y="7308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2" name="フリーフォーム 1181">
              <a:extLst>
                <a:ext uri="{FF2B5EF4-FFF2-40B4-BE49-F238E27FC236}">
                  <a16:creationId xmlns:a16="http://schemas.microsoft.com/office/drawing/2014/main" id="{73884A84-C472-0BEF-21FB-410AAF906FC4}"/>
                </a:ext>
              </a:extLst>
            </p:cNvPr>
            <p:cNvSpPr/>
            <p:nvPr/>
          </p:nvSpPr>
          <p:spPr>
            <a:xfrm>
              <a:off x="5175239" y="9492374"/>
              <a:ext cx="261520" cy="1195979"/>
            </a:xfrm>
            <a:custGeom>
              <a:avLst/>
              <a:gdLst>
                <a:gd name="connsiteX0" fmla="*/ 260361 w 261520"/>
                <a:gd name="connsiteY0" fmla="*/ 19926 h 1195979"/>
                <a:gd name="connsiteX1" fmla="*/ 6361 w 261520"/>
                <a:gd name="connsiteY1" fmla="*/ 1188326 h 1195979"/>
                <a:gd name="connsiteX2" fmla="*/ 95261 w 261520"/>
                <a:gd name="connsiteY2" fmla="*/ 502526 h 1195979"/>
                <a:gd name="connsiteX3" fmla="*/ 260361 w 261520"/>
                <a:gd name="connsiteY3" fmla="*/ 19926 h 1195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1520" h="1195979">
                  <a:moveTo>
                    <a:pt x="260361" y="19926"/>
                  </a:moveTo>
                  <a:cubicBezTo>
                    <a:pt x="245544" y="134226"/>
                    <a:pt x="33878" y="1107893"/>
                    <a:pt x="6361" y="1188326"/>
                  </a:cubicBezTo>
                  <a:cubicBezTo>
                    <a:pt x="-21156" y="1268759"/>
                    <a:pt x="46578" y="693026"/>
                    <a:pt x="95261" y="502526"/>
                  </a:cubicBezTo>
                  <a:cubicBezTo>
                    <a:pt x="143944" y="312026"/>
                    <a:pt x="275178" y="-94374"/>
                    <a:pt x="260361" y="19926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3" name="フリーフォーム 1182">
              <a:extLst>
                <a:ext uri="{FF2B5EF4-FFF2-40B4-BE49-F238E27FC236}">
                  <a16:creationId xmlns:a16="http://schemas.microsoft.com/office/drawing/2014/main" id="{43F1B003-D15B-54F5-0E0D-88A7162A9B44}"/>
                </a:ext>
              </a:extLst>
            </p:cNvPr>
            <p:cNvSpPr/>
            <p:nvPr/>
          </p:nvSpPr>
          <p:spPr>
            <a:xfrm>
              <a:off x="4367295" y="8619069"/>
              <a:ext cx="104020" cy="2013414"/>
            </a:xfrm>
            <a:custGeom>
              <a:avLst/>
              <a:gdLst>
                <a:gd name="connsiteX0" fmla="*/ 103105 w 104020"/>
                <a:gd name="connsiteY0" fmla="*/ 4231 h 2013414"/>
                <a:gd name="connsiteX1" fmla="*/ 52305 w 104020"/>
                <a:gd name="connsiteY1" fmla="*/ 1223431 h 2013414"/>
                <a:gd name="connsiteX2" fmla="*/ 65005 w 104020"/>
                <a:gd name="connsiteY2" fmla="*/ 1096431 h 2013414"/>
                <a:gd name="connsiteX3" fmla="*/ 65005 w 104020"/>
                <a:gd name="connsiteY3" fmla="*/ 1998131 h 2013414"/>
                <a:gd name="connsiteX4" fmla="*/ 65005 w 104020"/>
                <a:gd name="connsiteY4" fmla="*/ 1642531 h 2013414"/>
                <a:gd name="connsiteX5" fmla="*/ 1505 w 104020"/>
                <a:gd name="connsiteY5" fmla="*/ 1363131 h 2013414"/>
                <a:gd name="connsiteX6" fmla="*/ 39605 w 104020"/>
                <a:gd name="connsiteY6" fmla="*/ 690031 h 2013414"/>
                <a:gd name="connsiteX7" fmla="*/ 1505 w 104020"/>
                <a:gd name="connsiteY7" fmla="*/ 817031 h 2013414"/>
                <a:gd name="connsiteX8" fmla="*/ 103105 w 104020"/>
                <a:gd name="connsiteY8" fmla="*/ 4231 h 2013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4020" h="2013414">
                  <a:moveTo>
                    <a:pt x="103105" y="4231"/>
                  </a:moveTo>
                  <a:cubicBezTo>
                    <a:pt x="111572" y="71964"/>
                    <a:pt x="58655" y="1041398"/>
                    <a:pt x="52305" y="1223431"/>
                  </a:cubicBezTo>
                  <a:cubicBezTo>
                    <a:pt x="45955" y="1405464"/>
                    <a:pt x="62888" y="967314"/>
                    <a:pt x="65005" y="1096431"/>
                  </a:cubicBezTo>
                  <a:cubicBezTo>
                    <a:pt x="67122" y="1225548"/>
                    <a:pt x="65005" y="1998131"/>
                    <a:pt x="65005" y="1998131"/>
                  </a:cubicBezTo>
                  <a:cubicBezTo>
                    <a:pt x="65005" y="2089148"/>
                    <a:pt x="75588" y="1748364"/>
                    <a:pt x="65005" y="1642531"/>
                  </a:cubicBezTo>
                  <a:cubicBezTo>
                    <a:pt x="54422" y="1536698"/>
                    <a:pt x="5738" y="1521881"/>
                    <a:pt x="1505" y="1363131"/>
                  </a:cubicBezTo>
                  <a:cubicBezTo>
                    <a:pt x="-2728" y="1204381"/>
                    <a:pt x="39605" y="781048"/>
                    <a:pt x="39605" y="690031"/>
                  </a:cubicBezTo>
                  <a:cubicBezTo>
                    <a:pt x="39605" y="599014"/>
                    <a:pt x="-9078" y="931331"/>
                    <a:pt x="1505" y="817031"/>
                  </a:cubicBezTo>
                  <a:cubicBezTo>
                    <a:pt x="12088" y="702731"/>
                    <a:pt x="94638" y="-63502"/>
                    <a:pt x="103105" y="423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4" name="フリーフォーム 1183">
              <a:extLst>
                <a:ext uri="{FF2B5EF4-FFF2-40B4-BE49-F238E27FC236}">
                  <a16:creationId xmlns:a16="http://schemas.microsoft.com/office/drawing/2014/main" id="{B624F34E-C584-CCA6-D1CC-212799543439}"/>
                </a:ext>
              </a:extLst>
            </p:cNvPr>
            <p:cNvSpPr/>
            <p:nvPr/>
          </p:nvSpPr>
          <p:spPr>
            <a:xfrm>
              <a:off x="4476750" y="10092497"/>
              <a:ext cx="170705" cy="182522"/>
            </a:xfrm>
            <a:custGeom>
              <a:avLst/>
              <a:gdLst>
                <a:gd name="connsiteX0" fmla="*/ 0 w 170705"/>
                <a:gd name="connsiteY0" fmla="*/ 19878 h 182522"/>
                <a:gd name="connsiteX1" fmla="*/ 73025 w 170705"/>
                <a:gd name="connsiteY1" fmla="*/ 828 h 182522"/>
                <a:gd name="connsiteX2" fmla="*/ 139700 w 170705"/>
                <a:gd name="connsiteY2" fmla="*/ 51628 h 182522"/>
                <a:gd name="connsiteX3" fmla="*/ 165100 w 170705"/>
                <a:gd name="connsiteY3" fmla="*/ 121478 h 182522"/>
                <a:gd name="connsiteX4" fmla="*/ 73025 w 170705"/>
                <a:gd name="connsiteY4" fmla="*/ 181803 h 182522"/>
                <a:gd name="connsiteX5" fmla="*/ 168275 w 170705"/>
                <a:gd name="connsiteY5" fmla="*/ 146878 h 182522"/>
                <a:gd name="connsiteX6" fmla="*/ 136525 w 170705"/>
                <a:gd name="connsiteY6" fmla="*/ 35753 h 182522"/>
                <a:gd name="connsiteX7" fmla="*/ 73025 w 170705"/>
                <a:gd name="connsiteY7" fmla="*/ 16703 h 182522"/>
                <a:gd name="connsiteX8" fmla="*/ 0 w 170705"/>
                <a:gd name="connsiteY8" fmla="*/ 19878 h 182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0705" h="182522">
                  <a:moveTo>
                    <a:pt x="0" y="19878"/>
                  </a:moveTo>
                  <a:cubicBezTo>
                    <a:pt x="0" y="17232"/>
                    <a:pt x="49742" y="-4464"/>
                    <a:pt x="73025" y="828"/>
                  </a:cubicBezTo>
                  <a:cubicBezTo>
                    <a:pt x="96308" y="6120"/>
                    <a:pt x="124354" y="31520"/>
                    <a:pt x="139700" y="51628"/>
                  </a:cubicBezTo>
                  <a:cubicBezTo>
                    <a:pt x="155046" y="71736"/>
                    <a:pt x="176212" y="99782"/>
                    <a:pt x="165100" y="121478"/>
                  </a:cubicBezTo>
                  <a:cubicBezTo>
                    <a:pt x="153988" y="143174"/>
                    <a:pt x="72496" y="177570"/>
                    <a:pt x="73025" y="181803"/>
                  </a:cubicBezTo>
                  <a:cubicBezTo>
                    <a:pt x="73554" y="186036"/>
                    <a:pt x="157692" y="171220"/>
                    <a:pt x="168275" y="146878"/>
                  </a:cubicBezTo>
                  <a:cubicBezTo>
                    <a:pt x="178858" y="122536"/>
                    <a:pt x="152400" y="57449"/>
                    <a:pt x="136525" y="35753"/>
                  </a:cubicBezTo>
                  <a:cubicBezTo>
                    <a:pt x="120650" y="14057"/>
                    <a:pt x="93663" y="19878"/>
                    <a:pt x="73025" y="16703"/>
                  </a:cubicBezTo>
                  <a:cubicBezTo>
                    <a:pt x="52388" y="13528"/>
                    <a:pt x="0" y="22524"/>
                    <a:pt x="0" y="19878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5" name="フリーフォーム 1184">
              <a:extLst>
                <a:ext uri="{FF2B5EF4-FFF2-40B4-BE49-F238E27FC236}">
                  <a16:creationId xmlns:a16="http://schemas.microsoft.com/office/drawing/2014/main" id="{C2DC55F6-9165-568D-65D1-84299B488142}"/>
                </a:ext>
              </a:extLst>
            </p:cNvPr>
            <p:cNvSpPr/>
            <p:nvPr/>
          </p:nvSpPr>
          <p:spPr>
            <a:xfrm>
              <a:off x="4473460" y="10063032"/>
              <a:ext cx="95435" cy="214519"/>
            </a:xfrm>
            <a:custGeom>
              <a:avLst/>
              <a:gdLst>
                <a:gd name="connsiteX0" fmla="*/ 85840 w 95435"/>
                <a:gd name="connsiteY0" fmla="*/ 1718 h 214519"/>
                <a:gd name="connsiteX1" fmla="*/ 15990 w 95435"/>
                <a:gd name="connsiteY1" fmla="*/ 81093 h 214519"/>
                <a:gd name="connsiteX2" fmla="*/ 38215 w 95435"/>
                <a:gd name="connsiteY2" fmla="*/ 157293 h 214519"/>
                <a:gd name="connsiteX3" fmla="*/ 15990 w 95435"/>
                <a:gd name="connsiteY3" fmla="*/ 150943 h 214519"/>
                <a:gd name="connsiteX4" fmla="*/ 95365 w 95435"/>
                <a:gd name="connsiteY4" fmla="*/ 214443 h 214519"/>
                <a:gd name="connsiteX5" fmla="*/ 115 w 95435"/>
                <a:gd name="connsiteY5" fmla="*/ 160468 h 214519"/>
                <a:gd name="connsiteX6" fmla="*/ 85840 w 95435"/>
                <a:gd name="connsiteY6" fmla="*/ 1718 h 214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435" h="214519">
                  <a:moveTo>
                    <a:pt x="85840" y="1718"/>
                  </a:moveTo>
                  <a:cubicBezTo>
                    <a:pt x="88486" y="-11511"/>
                    <a:pt x="23927" y="55164"/>
                    <a:pt x="15990" y="81093"/>
                  </a:cubicBezTo>
                  <a:cubicBezTo>
                    <a:pt x="8053" y="107022"/>
                    <a:pt x="38215" y="145651"/>
                    <a:pt x="38215" y="157293"/>
                  </a:cubicBezTo>
                  <a:cubicBezTo>
                    <a:pt x="38215" y="168935"/>
                    <a:pt x="6465" y="141418"/>
                    <a:pt x="15990" y="150943"/>
                  </a:cubicBezTo>
                  <a:cubicBezTo>
                    <a:pt x="25515" y="160468"/>
                    <a:pt x="98011" y="212856"/>
                    <a:pt x="95365" y="214443"/>
                  </a:cubicBezTo>
                  <a:cubicBezTo>
                    <a:pt x="92719" y="216031"/>
                    <a:pt x="3819" y="192747"/>
                    <a:pt x="115" y="160468"/>
                  </a:cubicBezTo>
                  <a:cubicBezTo>
                    <a:pt x="-3589" y="128189"/>
                    <a:pt x="83194" y="14947"/>
                    <a:pt x="85840" y="1718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6" name="フリーフォーム 1185">
              <a:extLst>
                <a:ext uri="{FF2B5EF4-FFF2-40B4-BE49-F238E27FC236}">
                  <a16:creationId xmlns:a16="http://schemas.microsoft.com/office/drawing/2014/main" id="{3405F9A9-E579-BCCE-4CD8-9963C4BAB720}"/>
                </a:ext>
              </a:extLst>
            </p:cNvPr>
            <p:cNvSpPr/>
            <p:nvPr/>
          </p:nvSpPr>
          <p:spPr>
            <a:xfrm>
              <a:off x="4590956" y="8927936"/>
              <a:ext cx="76298" cy="168704"/>
            </a:xfrm>
            <a:custGeom>
              <a:avLst/>
              <a:gdLst>
                <a:gd name="connsiteX0" fmla="*/ 94 w 76298"/>
                <a:gd name="connsiteY0" fmla="*/ 164 h 168704"/>
                <a:gd name="connsiteX1" fmla="*/ 60419 w 76298"/>
                <a:gd name="connsiteY1" fmla="*/ 76364 h 168704"/>
                <a:gd name="connsiteX2" fmla="*/ 57244 w 76298"/>
                <a:gd name="connsiteY2" fmla="*/ 120814 h 168704"/>
                <a:gd name="connsiteX3" fmla="*/ 22319 w 76298"/>
                <a:gd name="connsiteY3" fmla="*/ 168439 h 168704"/>
                <a:gd name="connsiteX4" fmla="*/ 76294 w 76298"/>
                <a:gd name="connsiteY4" fmla="*/ 98589 h 168704"/>
                <a:gd name="connsiteX5" fmla="*/ 94 w 76298"/>
                <a:gd name="connsiteY5" fmla="*/ 164 h 168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298" h="168704">
                  <a:moveTo>
                    <a:pt x="94" y="164"/>
                  </a:moveTo>
                  <a:cubicBezTo>
                    <a:pt x="-2552" y="-3540"/>
                    <a:pt x="50894" y="56256"/>
                    <a:pt x="60419" y="76364"/>
                  </a:cubicBezTo>
                  <a:cubicBezTo>
                    <a:pt x="69944" y="96472"/>
                    <a:pt x="63594" y="105468"/>
                    <a:pt x="57244" y="120814"/>
                  </a:cubicBezTo>
                  <a:cubicBezTo>
                    <a:pt x="50894" y="136160"/>
                    <a:pt x="19144" y="172143"/>
                    <a:pt x="22319" y="168439"/>
                  </a:cubicBezTo>
                  <a:cubicBezTo>
                    <a:pt x="25494" y="164735"/>
                    <a:pt x="76823" y="124518"/>
                    <a:pt x="76294" y="98589"/>
                  </a:cubicBezTo>
                  <a:cubicBezTo>
                    <a:pt x="75765" y="72660"/>
                    <a:pt x="2740" y="3868"/>
                    <a:pt x="94" y="164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7" name="フリーフォーム 1186">
              <a:extLst>
                <a:ext uri="{FF2B5EF4-FFF2-40B4-BE49-F238E27FC236}">
                  <a16:creationId xmlns:a16="http://schemas.microsoft.com/office/drawing/2014/main" id="{BA6BA2C5-3220-6955-3F89-F328C471ACC6}"/>
                </a:ext>
              </a:extLst>
            </p:cNvPr>
            <p:cNvSpPr/>
            <p:nvPr/>
          </p:nvSpPr>
          <p:spPr>
            <a:xfrm>
              <a:off x="4527611" y="8899489"/>
              <a:ext cx="92477" cy="219172"/>
            </a:xfrm>
            <a:custGeom>
              <a:avLst/>
              <a:gdLst>
                <a:gd name="connsiteX0" fmla="*/ 92014 w 92477"/>
                <a:gd name="connsiteY0" fmla="*/ 36 h 219172"/>
                <a:gd name="connsiteX1" fmla="*/ 38039 w 92477"/>
                <a:gd name="connsiteY1" fmla="*/ 111161 h 219172"/>
                <a:gd name="connsiteX2" fmla="*/ 38039 w 92477"/>
                <a:gd name="connsiteY2" fmla="*/ 139736 h 219172"/>
                <a:gd name="connsiteX3" fmla="*/ 88839 w 92477"/>
                <a:gd name="connsiteY3" fmla="*/ 219111 h 219172"/>
                <a:gd name="connsiteX4" fmla="*/ 31689 w 92477"/>
                <a:gd name="connsiteY4" fmla="*/ 152436 h 219172"/>
                <a:gd name="connsiteX5" fmla="*/ 3114 w 92477"/>
                <a:gd name="connsiteY5" fmla="*/ 123861 h 219172"/>
                <a:gd name="connsiteX6" fmla="*/ 92014 w 92477"/>
                <a:gd name="connsiteY6" fmla="*/ 36 h 219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2477" h="219172">
                  <a:moveTo>
                    <a:pt x="92014" y="36"/>
                  </a:moveTo>
                  <a:cubicBezTo>
                    <a:pt x="97835" y="-2081"/>
                    <a:pt x="47035" y="87878"/>
                    <a:pt x="38039" y="111161"/>
                  </a:cubicBezTo>
                  <a:cubicBezTo>
                    <a:pt x="29043" y="134444"/>
                    <a:pt x="29572" y="121744"/>
                    <a:pt x="38039" y="139736"/>
                  </a:cubicBezTo>
                  <a:cubicBezTo>
                    <a:pt x="46506" y="157728"/>
                    <a:pt x="89897" y="216994"/>
                    <a:pt x="88839" y="219111"/>
                  </a:cubicBezTo>
                  <a:cubicBezTo>
                    <a:pt x="87781" y="221228"/>
                    <a:pt x="45976" y="168311"/>
                    <a:pt x="31689" y="152436"/>
                  </a:cubicBezTo>
                  <a:cubicBezTo>
                    <a:pt x="17401" y="136561"/>
                    <a:pt x="-9057" y="147144"/>
                    <a:pt x="3114" y="123861"/>
                  </a:cubicBezTo>
                  <a:cubicBezTo>
                    <a:pt x="15285" y="100578"/>
                    <a:pt x="86193" y="2153"/>
                    <a:pt x="92014" y="36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482677FB-0CEC-1471-EE37-1F6632E8A398}"/>
              </a:ext>
            </a:extLst>
          </p:cNvPr>
          <p:cNvSpPr/>
          <p:nvPr/>
        </p:nvSpPr>
        <p:spPr>
          <a:xfrm>
            <a:off x="4047992" y="6564945"/>
            <a:ext cx="760416" cy="347176"/>
          </a:xfrm>
          <a:custGeom>
            <a:avLst/>
            <a:gdLst>
              <a:gd name="connsiteX0" fmla="*/ 89033 w 760416"/>
              <a:gd name="connsiteY0" fmla="*/ 108905 h 347176"/>
              <a:gd name="connsiteX1" fmla="*/ 228733 w 760416"/>
              <a:gd name="connsiteY1" fmla="*/ 191455 h 347176"/>
              <a:gd name="connsiteX2" fmla="*/ 400183 w 760416"/>
              <a:gd name="connsiteY2" fmla="*/ 223205 h 347176"/>
              <a:gd name="connsiteX3" fmla="*/ 428758 w 760416"/>
              <a:gd name="connsiteY3" fmla="*/ 223205 h 347176"/>
              <a:gd name="connsiteX4" fmla="*/ 489083 w 760416"/>
              <a:gd name="connsiteY4" fmla="*/ 159705 h 347176"/>
              <a:gd name="connsiteX5" fmla="*/ 565283 w 760416"/>
              <a:gd name="connsiteY5" fmla="*/ 105730 h 347176"/>
              <a:gd name="connsiteX6" fmla="*/ 631958 w 760416"/>
              <a:gd name="connsiteY6" fmla="*/ 105730 h 347176"/>
              <a:gd name="connsiteX7" fmla="*/ 609733 w 760416"/>
              <a:gd name="connsiteY7" fmla="*/ 153355 h 347176"/>
              <a:gd name="connsiteX8" fmla="*/ 530358 w 760416"/>
              <a:gd name="connsiteY8" fmla="*/ 204155 h 347176"/>
              <a:gd name="connsiteX9" fmla="*/ 679583 w 760416"/>
              <a:gd name="connsiteY9" fmla="*/ 147005 h 347176"/>
              <a:gd name="connsiteX10" fmla="*/ 720858 w 760416"/>
              <a:gd name="connsiteY10" fmla="*/ 955 h 347176"/>
              <a:gd name="connsiteX11" fmla="*/ 711333 w 760416"/>
              <a:gd name="connsiteY11" fmla="*/ 80330 h 347176"/>
              <a:gd name="connsiteX12" fmla="*/ 749433 w 760416"/>
              <a:gd name="connsiteY12" fmla="*/ 7305 h 347176"/>
              <a:gd name="connsiteX13" fmla="*/ 749433 w 760416"/>
              <a:gd name="connsiteY13" fmla="*/ 140655 h 347176"/>
              <a:gd name="connsiteX14" fmla="*/ 622433 w 760416"/>
              <a:gd name="connsiteY14" fmla="*/ 207330 h 347176"/>
              <a:gd name="connsiteX15" fmla="*/ 358908 w 760416"/>
              <a:gd name="connsiteY15" fmla="*/ 343855 h 347176"/>
              <a:gd name="connsiteX16" fmla="*/ 358908 w 760416"/>
              <a:gd name="connsiteY16" fmla="*/ 299405 h 347176"/>
              <a:gd name="connsiteX17" fmla="*/ 273183 w 760416"/>
              <a:gd name="connsiteY17" fmla="*/ 235905 h 347176"/>
              <a:gd name="connsiteX18" fmla="*/ 79508 w 760416"/>
              <a:gd name="connsiteY18" fmla="*/ 194630 h 347176"/>
              <a:gd name="connsiteX19" fmla="*/ 133 w 760416"/>
              <a:gd name="connsiteY19" fmla="*/ 178755 h 347176"/>
              <a:gd name="connsiteX20" fmla="*/ 89033 w 760416"/>
              <a:gd name="connsiteY20" fmla="*/ 108905 h 347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60416" h="347176">
                <a:moveTo>
                  <a:pt x="89033" y="108905"/>
                </a:moveTo>
                <a:cubicBezTo>
                  <a:pt x="127133" y="111022"/>
                  <a:pt x="176875" y="172405"/>
                  <a:pt x="228733" y="191455"/>
                </a:cubicBezTo>
                <a:cubicBezTo>
                  <a:pt x="280591" y="210505"/>
                  <a:pt x="366846" y="217913"/>
                  <a:pt x="400183" y="223205"/>
                </a:cubicBezTo>
                <a:cubicBezTo>
                  <a:pt x="433520" y="228497"/>
                  <a:pt x="413941" y="233788"/>
                  <a:pt x="428758" y="223205"/>
                </a:cubicBezTo>
                <a:cubicBezTo>
                  <a:pt x="443575" y="212622"/>
                  <a:pt x="466329" y="179284"/>
                  <a:pt x="489083" y="159705"/>
                </a:cubicBezTo>
                <a:cubicBezTo>
                  <a:pt x="511837" y="140126"/>
                  <a:pt x="541471" y="114726"/>
                  <a:pt x="565283" y="105730"/>
                </a:cubicBezTo>
                <a:cubicBezTo>
                  <a:pt x="589095" y="96734"/>
                  <a:pt x="624550" y="97792"/>
                  <a:pt x="631958" y="105730"/>
                </a:cubicBezTo>
                <a:cubicBezTo>
                  <a:pt x="639366" y="113668"/>
                  <a:pt x="626666" y="136951"/>
                  <a:pt x="609733" y="153355"/>
                </a:cubicBezTo>
                <a:cubicBezTo>
                  <a:pt x="592800" y="169759"/>
                  <a:pt x="518716" y="205213"/>
                  <a:pt x="530358" y="204155"/>
                </a:cubicBezTo>
                <a:cubicBezTo>
                  <a:pt x="542000" y="203097"/>
                  <a:pt x="647833" y="180872"/>
                  <a:pt x="679583" y="147005"/>
                </a:cubicBezTo>
                <a:cubicBezTo>
                  <a:pt x="711333" y="113138"/>
                  <a:pt x="715566" y="12067"/>
                  <a:pt x="720858" y="955"/>
                </a:cubicBezTo>
                <a:cubicBezTo>
                  <a:pt x="726150" y="-10158"/>
                  <a:pt x="706571" y="79272"/>
                  <a:pt x="711333" y="80330"/>
                </a:cubicBezTo>
                <a:cubicBezTo>
                  <a:pt x="716095" y="81388"/>
                  <a:pt x="743083" y="-2749"/>
                  <a:pt x="749433" y="7305"/>
                </a:cubicBezTo>
                <a:cubicBezTo>
                  <a:pt x="755783" y="17359"/>
                  <a:pt x="770600" y="107318"/>
                  <a:pt x="749433" y="140655"/>
                </a:cubicBezTo>
                <a:cubicBezTo>
                  <a:pt x="728266" y="173992"/>
                  <a:pt x="622433" y="207330"/>
                  <a:pt x="622433" y="207330"/>
                </a:cubicBezTo>
                <a:cubicBezTo>
                  <a:pt x="557346" y="241197"/>
                  <a:pt x="402829" y="328509"/>
                  <a:pt x="358908" y="343855"/>
                </a:cubicBezTo>
                <a:cubicBezTo>
                  <a:pt x="314987" y="359201"/>
                  <a:pt x="373196" y="317397"/>
                  <a:pt x="358908" y="299405"/>
                </a:cubicBezTo>
                <a:cubicBezTo>
                  <a:pt x="344620" y="281413"/>
                  <a:pt x="319750" y="253368"/>
                  <a:pt x="273183" y="235905"/>
                </a:cubicBezTo>
                <a:cubicBezTo>
                  <a:pt x="226616" y="218442"/>
                  <a:pt x="79508" y="194630"/>
                  <a:pt x="79508" y="194630"/>
                </a:cubicBezTo>
                <a:cubicBezTo>
                  <a:pt x="34000" y="185105"/>
                  <a:pt x="3308" y="186693"/>
                  <a:pt x="133" y="178755"/>
                </a:cubicBezTo>
                <a:cubicBezTo>
                  <a:pt x="-3042" y="170817"/>
                  <a:pt x="50933" y="106788"/>
                  <a:pt x="89033" y="10890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9AB3DFBC-865A-B937-AF07-1324CC3E94FF}"/>
              </a:ext>
            </a:extLst>
          </p:cNvPr>
          <p:cNvSpPr/>
          <p:nvPr/>
        </p:nvSpPr>
        <p:spPr>
          <a:xfrm>
            <a:off x="4599360" y="7140239"/>
            <a:ext cx="519606" cy="112015"/>
          </a:xfrm>
          <a:custGeom>
            <a:avLst/>
            <a:gdLst>
              <a:gd name="connsiteX0" fmla="*/ 1215 w 519606"/>
              <a:gd name="connsiteY0" fmla="*/ 111461 h 112015"/>
              <a:gd name="connsiteX1" fmla="*/ 325065 w 519606"/>
              <a:gd name="connsiteY1" fmla="*/ 9861 h 112015"/>
              <a:gd name="connsiteX2" fmla="*/ 258390 w 519606"/>
              <a:gd name="connsiteY2" fmla="*/ 13036 h 112015"/>
              <a:gd name="connsiteX3" fmla="*/ 518740 w 519606"/>
              <a:gd name="connsiteY3" fmla="*/ 336 h 112015"/>
              <a:gd name="connsiteX4" fmla="*/ 340940 w 519606"/>
              <a:gd name="connsiteY4" fmla="*/ 28911 h 112015"/>
              <a:gd name="connsiteX5" fmla="*/ 293315 w 519606"/>
              <a:gd name="connsiteY5" fmla="*/ 60661 h 112015"/>
              <a:gd name="connsiteX6" fmla="*/ 461590 w 519606"/>
              <a:gd name="connsiteY6" fmla="*/ 51136 h 112015"/>
              <a:gd name="connsiteX7" fmla="*/ 1215 w 519606"/>
              <a:gd name="connsiteY7" fmla="*/ 111461 h 112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606" h="112015">
                <a:moveTo>
                  <a:pt x="1215" y="111461"/>
                </a:moveTo>
                <a:cubicBezTo>
                  <a:pt x="-21539" y="104582"/>
                  <a:pt x="282203" y="26265"/>
                  <a:pt x="325065" y="9861"/>
                </a:cubicBezTo>
                <a:cubicBezTo>
                  <a:pt x="367928" y="-6543"/>
                  <a:pt x="258390" y="13036"/>
                  <a:pt x="258390" y="13036"/>
                </a:cubicBezTo>
                <a:cubicBezTo>
                  <a:pt x="290669" y="11449"/>
                  <a:pt x="504982" y="-2310"/>
                  <a:pt x="518740" y="336"/>
                </a:cubicBezTo>
                <a:cubicBezTo>
                  <a:pt x="532498" y="2982"/>
                  <a:pt x="378511" y="18857"/>
                  <a:pt x="340940" y="28911"/>
                </a:cubicBezTo>
                <a:cubicBezTo>
                  <a:pt x="303369" y="38965"/>
                  <a:pt x="273207" y="56957"/>
                  <a:pt x="293315" y="60661"/>
                </a:cubicBezTo>
                <a:cubicBezTo>
                  <a:pt x="313423" y="64365"/>
                  <a:pt x="506040" y="43199"/>
                  <a:pt x="461590" y="51136"/>
                </a:cubicBezTo>
                <a:cubicBezTo>
                  <a:pt x="417140" y="59073"/>
                  <a:pt x="23969" y="118340"/>
                  <a:pt x="1215" y="11146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088440C1-FF59-E8DD-E53D-5E55982CDADC}"/>
              </a:ext>
            </a:extLst>
          </p:cNvPr>
          <p:cNvSpPr/>
          <p:nvPr/>
        </p:nvSpPr>
        <p:spPr>
          <a:xfrm>
            <a:off x="3789631" y="7213462"/>
            <a:ext cx="911869" cy="101738"/>
          </a:xfrm>
          <a:custGeom>
            <a:avLst/>
            <a:gdLst>
              <a:gd name="connsiteX0" fmla="*/ 4494 w 911869"/>
              <a:gd name="connsiteY0" fmla="*/ 44588 h 101738"/>
              <a:gd name="connsiteX1" fmla="*/ 356919 w 911869"/>
              <a:gd name="connsiteY1" fmla="*/ 47763 h 101738"/>
              <a:gd name="connsiteX2" fmla="*/ 534719 w 911869"/>
              <a:gd name="connsiteY2" fmla="*/ 66813 h 101738"/>
              <a:gd name="connsiteX3" fmla="*/ 518844 w 911869"/>
              <a:gd name="connsiteY3" fmla="*/ 44588 h 101738"/>
              <a:gd name="connsiteX4" fmla="*/ 671244 w 911869"/>
              <a:gd name="connsiteY4" fmla="*/ 63638 h 101738"/>
              <a:gd name="connsiteX5" fmla="*/ 906194 w 911869"/>
              <a:gd name="connsiteY5" fmla="*/ 138 h 101738"/>
              <a:gd name="connsiteX6" fmla="*/ 814119 w 911869"/>
              <a:gd name="connsiteY6" fmla="*/ 47763 h 101738"/>
              <a:gd name="connsiteX7" fmla="*/ 541069 w 911869"/>
              <a:gd name="connsiteY7" fmla="*/ 85863 h 101738"/>
              <a:gd name="connsiteX8" fmla="*/ 293419 w 911869"/>
              <a:gd name="connsiteY8" fmla="*/ 101738 h 101738"/>
              <a:gd name="connsiteX9" fmla="*/ 194994 w 911869"/>
              <a:gd name="connsiteY9" fmla="*/ 85863 h 101738"/>
              <a:gd name="connsiteX10" fmla="*/ 290244 w 911869"/>
              <a:gd name="connsiteY10" fmla="*/ 73163 h 101738"/>
              <a:gd name="connsiteX11" fmla="*/ 163244 w 911869"/>
              <a:gd name="connsiteY11" fmla="*/ 50938 h 101738"/>
              <a:gd name="connsiteX12" fmla="*/ 4494 w 911869"/>
              <a:gd name="connsiteY12" fmla="*/ 44588 h 101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1869" h="101738">
                <a:moveTo>
                  <a:pt x="4494" y="44588"/>
                </a:moveTo>
                <a:lnTo>
                  <a:pt x="356919" y="47763"/>
                </a:lnTo>
                <a:cubicBezTo>
                  <a:pt x="445290" y="51467"/>
                  <a:pt x="507732" y="67342"/>
                  <a:pt x="534719" y="66813"/>
                </a:cubicBezTo>
                <a:cubicBezTo>
                  <a:pt x="561706" y="66284"/>
                  <a:pt x="496090" y="45117"/>
                  <a:pt x="518844" y="44588"/>
                </a:cubicBezTo>
                <a:cubicBezTo>
                  <a:pt x="541598" y="44059"/>
                  <a:pt x="606686" y="71046"/>
                  <a:pt x="671244" y="63638"/>
                </a:cubicBezTo>
                <a:cubicBezTo>
                  <a:pt x="735802" y="56230"/>
                  <a:pt x="882382" y="2784"/>
                  <a:pt x="906194" y="138"/>
                </a:cubicBezTo>
                <a:cubicBezTo>
                  <a:pt x="930006" y="-2508"/>
                  <a:pt x="874973" y="33476"/>
                  <a:pt x="814119" y="47763"/>
                </a:cubicBezTo>
                <a:cubicBezTo>
                  <a:pt x="753265" y="62050"/>
                  <a:pt x="627852" y="76867"/>
                  <a:pt x="541069" y="85863"/>
                </a:cubicBezTo>
                <a:cubicBezTo>
                  <a:pt x="454286" y="94859"/>
                  <a:pt x="351098" y="101738"/>
                  <a:pt x="293419" y="101738"/>
                </a:cubicBezTo>
                <a:cubicBezTo>
                  <a:pt x="235740" y="101738"/>
                  <a:pt x="195523" y="90626"/>
                  <a:pt x="194994" y="85863"/>
                </a:cubicBezTo>
                <a:cubicBezTo>
                  <a:pt x="194465" y="81101"/>
                  <a:pt x="295536" y="78984"/>
                  <a:pt x="290244" y="73163"/>
                </a:cubicBezTo>
                <a:cubicBezTo>
                  <a:pt x="284952" y="67342"/>
                  <a:pt x="203461" y="54642"/>
                  <a:pt x="163244" y="50938"/>
                </a:cubicBezTo>
                <a:cubicBezTo>
                  <a:pt x="123027" y="47234"/>
                  <a:pt x="-27785" y="45117"/>
                  <a:pt x="4494" y="4458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6E231621-50C5-B7C9-0799-F2C9D8D558C4}"/>
              </a:ext>
            </a:extLst>
          </p:cNvPr>
          <p:cNvSpPr/>
          <p:nvPr/>
        </p:nvSpPr>
        <p:spPr>
          <a:xfrm>
            <a:off x="4195045" y="7276642"/>
            <a:ext cx="754169" cy="283033"/>
          </a:xfrm>
          <a:custGeom>
            <a:avLst/>
            <a:gdLst>
              <a:gd name="connsiteX0" fmla="*/ 15005 w 754169"/>
              <a:gd name="connsiteY0" fmla="*/ 235408 h 283033"/>
              <a:gd name="connsiteX1" fmla="*/ 456330 w 754169"/>
              <a:gd name="connsiteY1" fmla="*/ 146508 h 283033"/>
              <a:gd name="connsiteX2" fmla="*/ 389655 w 754169"/>
              <a:gd name="connsiteY2" fmla="*/ 184608 h 283033"/>
              <a:gd name="connsiteX3" fmla="*/ 564280 w 754169"/>
              <a:gd name="connsiteY3" fmla="*/ 73483 h 283033"/>
              <a:gd name="connsiteX4" fmla="*/ 497605 w 754169"/>
              <a:gd name="connsiteY4" fmla="*/ 171908 h 283033"/>
              <a:gd name="connsiteX5" fmla="*/ 751605 w 754169"/>
              <a:gd name="connsiteY5" fmla="*/ 458 h 283033"/>
              <a:gd name="connsiteX6" fmla="*/ 624605 w 754169"/>
              <a:gd name="connsiteY6" fmla="*/ 124283 h 283033"/>
              <a:gd name="connsiteX7" fmla="*/ 557930 w 754169"/>
              <a:gd name="connsiteY7" fmla="*/ 206833 h 283033"/>
              <a:gd name="connsiteX8" fmla="*/ 202330 w 754169"/>
              <a:gd name="connsiteY8" fmla="*/ 270333 h 283033"/>
              <a:gd name="connsiteX9" fmla="*/ 373780 w 754169"/>
              <a:gd name="connsiteY9" fmla="*/ 244933 h 283033"/>
              <a:gd name="connsiteX10" fmla="*/ 72155 w 754169"/>
              <a:gd name="connsiteY10" fmla="*/ 283033 h 283033"/>
              <a:gd name="connsiteX11" fmla="*/ 265830 w 754169"/>
              <a:gd name="connsiteY11" fmla="*/ 244933 h 283033"/>
              <a:gd name="connsiteX12" fmla="*/ 116605 w 754169"/>
              <a:gd name="connsiteY12" fmla="*/ 232233 h 283033"/>
              <a:gd name="connsiteX13" fmla="*/ 15005 w 754169"/>
              <a:gd name="connsiteY13" fmla="*/ 235408 h 283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54169" h="283033">
                <a:moveTo>
                  <a:pt x="15005" y="235408"/>
                </a:moveTo>
                <a:cubicBezTo>
                  <a:pt x="71626" y="221120"/>
                  <a:pt x="393888" y="154975"/>
                  <a:pt x="456330" y="146508"/>
                </a:cubicBezTo>
                <a:cubicBezTo>
                  <a:pt x="518772" y="138041"/>
                  <a:pt x="371663" y="196779"/>
                  <a:pt x="389655" y="184608"/>
                </a:cubicBezTo>
                <a:cubicBezTo>
                  <a:pt x="407647" y="172437"/>
                  <a:pt x="546288" y="75600"/>
                  <a:pt x="564280" y="73483"/>
                </a:cubicBezTo>
                <a:cubicBezTo>
                  <a:pt x="582272" y="71366"/>
                  <a:pt x="466384" y="184079"/>
                  <a:pt x="497605" y="171908"/>
                </a:cubicBezTo>
                <a:cubicBezTo>
                  <a:pt x="528826" y="159737"/>
                  <a:pt x="730438" y="8395"/>
                  <a:pt x="751605" y="458"/>
                </a:cubicBezTo>
                <a:cubicBezTo>
                  <a:pt x="772772" y="-7480"/>
                  <a:pt x="656884" y="89887"/>
                  <a:pt x="624605" y="124283"/>
                </a:cubicBezTo>
                <a:cubicBezTo>
                  <a:pt x="592326" y="158679"/>
                  <a:pt x="628309" y="182491"/>
                  <a:pt x="557930" y="206833"/>
                </a:cubicBezTo>
                <a:cubicBezTo>
                  <a:pt x="487551" y="231175"/>
                  <a:pt x="233022" y="263983"/>
                  <a:pt x="202330" y="270333"/>
                </a:cubicBezTo>
                <a:cubicBezTo>
                  <a:pt x="171638" y="276683"/>
                  <a:pt x="395476" y="242816"/>
                  <a:pt x="373780" y="244933"/>
                </a:cubicBezTo>
                <a:cubicBezTo>
                  <a:pt x="352084" y="247050"/>
                  <a:pt x="90147" y="283033"/>
                  <a:pt x="72155" y="283033"/>
                </a:cubicBezTo>
                <a:cubicBezTo>
                  <a:pt x="54163" y="283033"/>
                  <a:pt x="258422" y="253400"/>
                  <a:pt x="265830" y="244933"/>
                </a:cubicBezTo>
                <a:cubicBezTo>
                  <a:pt x="273238" y="236466"/>
                  <a:pt x="155763" y="232762"/>
                  <a:pt x="116605" y="232233"/>
                </a:cubicBezTo>
                <a:cubicBezTo>
                  <a:pt x="77447" y="231704"/>
                  <a:pt x="-41616" y="249696"/>
                  <a:pt x="15005" y="23540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C01EC8C8-41F3-A390-D74F-E733E22FCF0F}"/>
              </a:ext>
            </a:extLst>
          </p:cNvPr>
          <p:cNvSpPr/>
          <p:nvPr/>
        </p:nvSpPr>
        <p:spPr>
          <a:xfrm>
            <a:off x="3358701" y="7301350"/>
            <a:ext cx="832352" cy="756944"/>
          </a:xfrm>
          <a:custGeom>
            <a:avLst/>
            <a:gdLst>
              <a:gd name="connsiteX0" fmla="*/ 117924 w 832352"/>
              <a:gd name="connsiteY0" fmla="*/ 166250 h 756944"/>
              <a:gd name="connsiteX1" fmla="*/ 432249 w 832352"/>
              <a:gd name="connsiteY1" fmla="*/ 461525 h 756944"/>
              <a:gd name="connsiteX2" fmla="*/ 397324 w 832352"/>
              <a:gd name="connsiteY2" fmla="*/ 363100 h 756944"/>
              <a:gd name="connsiteX3" fmla="*/ 676724 w 832352"/>
              <a:gd name="connsiteY3" fmla="*/ 645675 h 756944"/>
              <a:gd name="connsiteX4" fmla="*/ 832299 w 832352"/>
              <a:gd name="connsiteY4" fmla="*/ 756800 h 756944"/>
              <a:gd name="connsiteX5" fmla="*/ 695774 w 832352"/>
              <a:gd name="connsiteY5" fmla="*/ 671075 h 756944"/>
              <a:gd name="connsiteX6" fmla="*/ 102049 w 832352"/>
              <a:gd name="connsiteY6" fmla="*/ 293250 h 756944"/>
              <a:gd name="connsiteX7" fmla="*/ 168724 w 832352"/>
              <a:gd name="connsiteY7" fmla="*/ 325000 h 756944"/>
              <a:gd name="connsiteX8" fmla="*/ 449 w 832352"/>
              <a:gd name="connsiteY8" fmla="*/ 1150 h 756944"/>
              <a:gd name="connsiteX9" fmla="*/ 121099 w 832352"/>
              <a:gd name="connsiteY9" fmla="*/ 220225 h 756944"/>
              <a:gd name="connsiteX10" fmla="*/ 175074 w 832352"/>
              <a:gd name="connsiteY10" fmla="*/ 302775 h 756944"/>
              <a:gd name="connsiteX11" fmla="*/ 117924 w 832352"/>
              <a:gd name="connsiteY11" fmla="*/ 166250 h 75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32352" h="756944">
                <a:moveTo>
                  <a:pt x="117924" y="166250"/>
                </a:moveTo>
                <a:cubicBezTo>
                  <a:pt x="160786" y="192708"/>
                  <a:pt x="385682" y="428717"/>
                  <a:pt x="432249" y="461525"/>
                </a:cubicBezTo>
                <a:cubicBezTo>
                  <a:pt x="478816" y="494333"/>
                  <a:pt x="356578" y="332408"/>
                  <a:pt x="397324" y="363100"/>
                </a:cubicBezTo>
                <a:cubicBezTo>
                  <a:pt x="438070" y="393792"/>
                  <a:pt x="604228" y="580058"/>
                  <a:pt x="676724" y="645675"/>
                </a:cubicBezTo>
                <a:cubicBezTo>
                  <a:pt x="749220" y="711292"/>
                  <a:pt x="829124" y="752567"/>
                  <a:pt x="832299" y="756800"/>
                </a:cubicBezTo>
                <a:cubicBezTo>
                  <a:pt x="835474" y="761033"/>
                  <a:pt x="695774" y="671075"/>
                  <a:pt x="695774" y="671075"/>
                </a:cubicBezTo>
                <a:lnTo>
                  <a:pt x="102049" y="293250"/>
                </a:lnTo>
                <a:cubicBezTo>
                  <a:pt x="14208" y="235571"/>
                  <a:pt x="185657" y="373683"/>
                  <a:pt x="168724" y="325000"/>
                </a:cubicBezTo>
                <a:cubicBezTo>
                  <a:pt x="151791" y="276317"/>
                  <a:pt x="8386" y="18612"/>
                  <a:pt x="449" y="1150"/>
                </a:cubicBezTo>
                <a:cubicBezTo>
                  <a:pt x="-7488" y="-16312"/>
                  <a:pt x="91995" y="169954"/>
                  <a:pt x="121099" y="220225"/>
                </a:cubicBezTo>
                <a:cubicBezTo>
                  <a:pt x="150203" y="270496"/>
                  <a:pt x="172428" y="308596"/>
                  <a:pt x="175074" y="302775"/>
                </a:cubicBezTo>
                <a:cubicBezTo>
                  <a:pt x="177720" y="296954"/>
                  <a:pt x="75062" y="139792"/>
                  <a:pt x="117924" y="16625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98276871-79CD-C455-5A72-C0E2E1468A95}"/>
              </a:ext>
            </a:extLst>
          </p:cNvPr>
          <p:cNvSpPr/>
          <p:nvPr/>
        </p:nvSpPr>
        <p:spPr>
          <a:xfrm>
            <a:off x="4097827" y="7213902"/>
            <a:ext cx="1398988" cy="1143623"/>
          </a:xfrm>
          <a:custGeom>
            <a:avLst/>
            <a:gdLst>
              <a:gd name="connsiteX0" fmla="*/ 1394923 w 1398988"/>
              <a:gd name="connsiteY0" fmla="*/ 2873 h 1143623"/>
              <a:gd name="connsiteX1" fmla="*/ 1013923 w 1398988"/>
              <a:gd name="connsiteY1" fmla="*/ 488648 h 1143623"/>
              <a:gd name="connsiteX2" fmla="*/ 759923 w 1398988"/>
              <a:gd name="connsiteY2" fmla="*/ 758523 h 1143623"/>
              <a:gd name="connsiteX3" fmla="*/ 293198 w 1398988"/>
              <a:gd name="connsiteY3" fmla="*/ 831548 h 1143623"/>
              <a:gd name="connsiteX4" fmla="*/ 1098 w 1398988"/>
              <a:gd name="connsiteY4" fmla="*/ 831548 h 1143623"/>
              <a:gd name="connsiteX5" fmla="*/ 394798 w 1398988"/>
              <a:gd name="connsiteY5" fmla="*/ 850598 h 1143623"/>
              <a:gd name="connsiteX6" fmla="*/ 242398 w 1398988"/>
              <a:gd name="connsiteY6" fmla="*/ 875998 h 1143623"/>
              <a:gd name="connsiteX7" fmla="*/ 302723 w 1398988"/>
              <a:gd name="connsiteY7" fmla="*/ 879173 h 1143623"/>
              <a:gd name="connsiteX8" fmla="*/ 290023 w 1398988"/>
              <a:gd name="connsiteY8" fmla="*/ 898223 h 1143623"/>
              <a:gd name="connsiteX9" fmla="*/ 175723 w 1398988"/>
              <a:gd name="connsiteY9" fmla="*/ 901398 h 1143623"/>
              <a:gd name="connsiteX10" fmla="*/ 280498 w 1398988"/>
              <a:gd name="connsiteY10" fmla="*/ 920448 h 1143623"/>
              <a:gd name="connsiteX11" fmla="*/ 204298 w 1398988"/>
              <a:gd name="connsiteY11" fmla="*/ 955373 h 1143623"/>
              <a:gd name="connsiteX12" fmla="*/ 502748 w 1398988"/>
              <a:gd name="connsiteY12" fmla="*/ 980773 h 1143623"/>
              <a:gd name="connsiteX13" fmla="*/ 544023 w 1398988"/>
              <a:gd name="connsiteY13" fmla="*/ 856948 h 1143623"/>
              <a:gd name="connsiteX14" fmla="*/ 712298 w 1398988"/>
              <a:gd name="connsiteY14" fmla="*/ 825198 h 1143623"/>
              <a:gd name="connsiteX15" fmla="*/ 540848 w 1398988"/>
              <a:gd name="connsiteY15" fmla="*/ 1009348 h 1143623"/>
              <a:gd name="connsiteX16" fmla="*/ 486873 w 1398988"/>
              <a:gd name="connsiteY16" fmla="*/ 1142698 h 1143623"/>
              <a:gd name="connsiteX17" fmla="*/ 664673 w 1398988"/>
              <a:gd name="connsiteY17" fmla="*/ 942673 h 1143623"/>
              <a:gd name="connsiteX18" fmla="*/ 1312373 w 1398988"/>
              <a:gd name="connsiteY18" fmla="*/ 329898 h 1143623"/>
              <a:gd name="connsiteX19" fmla="*/ 1055198 w 1398988"/>
              <a:gd name="connsiteY19" fmla="*/ 533098 h 1143623"/>
              <a:gd name="connsiteX20" fmla="*/ 1302848 w 1398988"/>
              <a:gd name="connsiteY20" fmla="*/ 206073 h 1143623"/>
              <a:gd name="connsiteX21" fmla="*/ 1220298 w 1398988"/>
              <a:gd name="connsiteY21" fmla="*/ 282273 h 1143623"/>
              <a:gd name="connsiteX22" fmla="*/ 1394923 w 1398988"/>
              <a:gd name="connsiteY22" fmla="*/ 2873 h 1143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98988" h="1143623">
                <a:moveTo>
                  <a:pt x="1394923" y="2873"/>
                </a:moveTo>
                <a:cubicBezTo>
                  <a:pt x="1360527" y="37269"/>
                  <a:pt x="1119756" y="362706"/>
                  <a:pt x="1013923" y="488648"/>
                </a:cubicBezTo>
                <a:cubicBezTo>
                  <a:pt x="908090" y="614590"/>
                  <a:pt x="880044" y="701373"/>
                  <a:pt x="759923" y="758523"/>
                </a:cubicBezTo>
                <a:cubicBezTo>
                  <a:pt x="639802" y="815673"/>
                  <a:pt x="419669" y="819377"/>
                  <a:pt x="293198" y="831548"/>
                </a:cubicBezTo>
                <a:cubicBezTo>
                  <a:pt x="166727" y="843719"/>
                  <a:pt x="-15835" y="828373"/>
                  <a:pt x="1098" y="831548"/>
                </a:cubicBezTo>
                <a:cubicBezTo>
                  <a:pt x="18031" y="834723"/>
                  <a:pt x="354581" y="843190"/>
                  <a:pt x="394798" y="850598"/>
                </a:cubicBezTo>
                <a:cubicBezTo>
                  <a:pt x="435015" y="858006"/>
                  <a:pt x="257744" y="871235"/>
                  <a:pt x="242398" y="875998"/>
                </a:cubicBezTo>
                <a:cubicBezTo>
                  <a:pt x="227052" y="880761"/>
                  <a:pt x="294786" y="875469"/>
                  <a:pt x="302723" y="879173"/>
                </a:cubicBezTo>
                <a:cubicBezTo>
                  <a:pt x="310660" y="882877"/>
                  <a:pt x="311190" y="894519"/>
                  <a:pt x="290023" y="898223"/>
                </a:cubicBezTo>
                <a:cubicBezTo>
                  <a:pt x="268856" y="901927"/>
                  <a:pt x="177310" y="897694"/>
                  <a:pt x="175723" y="901398"/>
                </a:cubicBezTo>
                <a:cubicBezTo>
                  <a:pt x="174136" y="905102"/>
                  <a:pt x="275736" y="911452"/>
                  <a:pt x="280498" y="920448"/>
                </a:cubicBezTo>
                <a:cubicBezTo>
                  <a:pt x="285260" y="929444"/>
                  <a:pt x="167256" y="945319"/>
                  <a:pt x="204298" y="955373"/>
                </a:cubicBezTo>
                <a:cubicBezTo>
                  <a:pt x="241340" y="965427"/>
                  <a:pt x="446127" y="997177"/>
                  <a:pt x="502748" y="980773"/>
                </a:cubicBezTo>
                <a:cubicBezTo>
                  <a:pt x="559369" y="964369"/>
                  <a:pt x="509098" y="882877"/>
                  <a:pt x="544023" y="856948"/>
                </a:cubicBezTo>
                <a:cubicBezTo>
                  <a:pt x="578948" y="831019"/>
                  <a:pt x="712827" y="799798"/>
                  <a:pt x="712298" y="825198"/>
                </a:cubicBezTo>
                <a:cubicBezTo>
                  <a:pt x="711769" y="850598"/>
                  <a:pt x="578419" y="956431"/>
                  <a:pt x="540848" y="1009348"/>
                </a:cubicBezTo>
                <a:cubicBezTo>
                  <a:pt x="503277" y="1062265"/>
                  <a:pt x="466236" y="1153810"/>
                  <a:pt x="486873" y="1142698"/>
                </a:cubicBezTo>
                <a:cubicBezTo>
                  <a:pt x="507510" y="1131586"/>
                  <a:pt x="527090" y="1078140"/>
                  <a:pt x="664673" y="942673"/>
                </a:cubicBezTo>
                <a:cubicBezTo>
                  <a:pt x="802256" y="807206"/>
                  <a:pt x="1247286" y="398160"/>
                  <a:pt x="1312373" y="329898"/>
                </a:cubicBezTo>
                <a:cubicBezTo>
                  <a:pt x="1377460" y="261636"/>
                  <a:pt x="1056785" y="553735"/>
                  <a:pt x="1055198" y="533098"/>
                </a:cubicBezTo>
                <a:cubicBezTo>
                  <a:pt x="1053611" y="512461"/>
                  <a:pt x="1275331" y="247877"/>
                  <a:pt x="1302848" y="206073"/>
                </a:cubicBezTo>
                <a:cubicBezTo>
                  <a:pt x="1330365" y="164269"/>
                  <a:pt x="1206011" y="310848"/>
                  <a:pt x="1220298" y="282273"/>
                </a:cubicBezTo>
                <a:cubicBezTo>
                  <a:pt x="1234585" y="253698"/>
                  <a:pt x="1429319" y="-31523"/>
                  <a:pt x="1394923" y="287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8F19CD02-BB94-2F7E-E64C-1077666D5E18}"/>
              </a:ext>
            </a:extLst>
          </p:cNvPr>
          <p:cNvSpPr/>
          <p:nvPr/>
        </p:nvSpPr>
        <p:spPr>
          <a:xfrm>
            <a:off x="3671215" y="7774795"/>
            <a:ext cx="785490" cy="782809"/>
          </a:xfrm>
          <a:custGeom>
            <a:avLst/>
            <a:gdLst>
              <a:gd name="connsiteX0" fmla="*/ 11785 w 785490"/>
              <a:gd name="connsiteY0" fmla="*/ 3955 h 782809"/>
              <a:gd name="connsiteX1" fmla="*/ 545185 w 785490"/>
              <a:gd name="connsiteY1" fmla="*/ 489730 h 782809"/>
              <a:gd name="connsiteX2" fmla="*/ 526135 w 785490"/>
              <a:gd name="connsiteY2" fmla="*/ 435755 h 782809"/>
              <a:gd name="connsiteX3" fmla="*/ 783310 w 785490"/>
              <a:gd name="connsiteY3" fmla="*/ 778655 h 782809"/>
              <a:gd name="connsiteX4" fmla="*/ 621385 w 785490"/>
              <a:gd name="connsiteY4" fmla="*/ 600855 h 782809"/>
              <a:gd name="connsiteX5" fmla="*/ 151485 w 785490"/>
              <a:gd name="connsiteY5" fmla="*/ 235730 h 782809"/>
              <a:gd name="connsiteX6" fmla="*/ 173710 w 785490"/>
              <a:gd name="connsiteY6" fmla="*/ 257955 h 782809"/>
              <a:gd name="connsiteX7" fmla="*/ 11785 w 785490"/>
              <a:gd name="connsiteY7" fmla="*/ 3955 h 782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5490" h="782809">
                <a:moveTo>
                  <a:pt x="11785" y="3955"/>
                </a:moveTo>
                <a:cubicBezTo>
                  <a:pt x="73697" y="42584"/>
                  <a:pt x="459460" y="417763"/>
                  <a:pt x="545185" y="489730"/>
                </a:cubicBezTo>
                <a:cubicBezTo>
                  <a:pt x="630910" y="561697"/>
                  <a:pt x="486447" y="387601"/>
                  <a:pt x="526135" y="435755"/>
                </a:cubicBezTo>
                <a:cubicBezTo>
                  <a:pt x="565823" y="483909"/>
                  <a:pt x="767435" y="751138"/>
                  <a:pt x="783310" y="778655"/>
                </a:cubicBezTo>
                <a:cubicBezTo>
                  <a:pt x="799185" y="806172"/>
                  <a:pt x="726689" y="691343"/>
                  <a:pt x="621385" y="600855"/>
                </a:cubicBezTo>
                <a:cubicBezTo>
                  <a:pt x="516081" y="510367"/>
                  <a:pt x="226098" y="292880"/>
                  <a:pt x="151485" y="235730"/>
                </a:cubicBezTo>
                <a:cubicBezTo>
                  <a:pt x="76873" y="178580"/>
                  <a:pt x="196464" y="294467"/>
                  <a:pt x="173710" y="257955"/>
                </a:cubicBezTo>
                <a:cubicBezTo>
                  <a:pt x="150956" y="221443"/>
                  <a:pt x="-50127" y="-34674"/>
                  <a:pt x="11785" y="395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A37C9CCD-E5D8-760B-25C5-58512402B471}"/>
              </a:ext>
            </a:extLst>
          </p:cNvPr>
          <p:cNvSpPr/>
          <p:nvPr/>
        </p:nvSpPr>
        <p:spPr>
          <a:xfrm>
            <a:off x="4419417" y="7840804"/>
            <a:ext cx="698607" cy="710565"/>
          </a:xfrm>
          <a:custGeom>
            <a:avLst/>
            <a:gdLst>
              <a:gd name="connsiteX0" fmla="*/ 476433 w 698607"/>
              <a:gd name="connsiteY0" fmla="*/ 157021 h 710565"/>
              <a:gd name="connsiteX1" fmla="*/ 6533 w 698607"/>
              <a:gd name="connsiteY1" fmla="*/ 699946 h 710565"/>
              <a:gd name="connsiteX2" fmla="*/ 235133 w 698607"/>
              <a:gd name="connsiteY2" fmla="*/ 477696 h 710565"/>
              <a:gd name="connsiteX3" fmla="*/ 695508 w 698607"/>
              <a:gd name="connsiteY3" fmla="*/ 4621 h 710565"/>
              <a:gd name="connsiteX4" fmla="*/ 438333 w 698607"/>
              <a:gd name="connsiteY4" fmla="*/ 233221 h 710565"/>
              <a:gd name="connsiteX5" fmla="*/ 476433 w 698607"/>
              <a:gd name="connsiteY5" fmla="*/ 157021 h 710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8607" h="710565">
                <a:moveTo>
                  <a:pt x="476433" y="157021"/>
                </a:moveTo>
                <a:cubicBezTo>
                  <a:pt x="404466" y="234809"/>
                  <a:pt x="46750" y="646500"/>
                  <a:pt x="6533" y="699946"/>
                </a:cubicBezTo>
                <a:cubicBezTo>
                  <a:pt x="-33684" y="753392"/>
                  <a:pt x="120304" y="593583"/>
                  <a:pt x="235133" y="477696"/>
                </a:cubicBezTo>
                <a:cubicBezTo>
                  <a:pt x="349962" y="361809"/>
                  <a:pt x="661641" y="45367"/>
                  <a:pt x="695508" y="4621"/>
                </a:cubicBezTo>
                <a:cubicBezTo>
                  <a:pt x="729375" y="-36125"/>
                  <a:pt x="475375" y="205175"/>
                  <a:pt x="438333" y="233221"/>
                </a:cubicBezTo>
                <a:cubicBezTo>
                  <a:pt x="401291" y="261267"/>
                  <a:pt x="548400" y="79233"/>
                  <a:pt x="476433" y="15702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70D73D8B-5B02-9AAA-6936-72056E7A07E0}"/>
              </a:ext>
            </a:extLst>
          </p:cNvPr>
          <p:cNvSpPr/>
          <p:nvPr/>
        </p:nvSpPr>
        <p:spPr>
          <a:xfrm>
            <a:off x="3040614" y="5790334"/>
            <a:ext cx="310941" cy="1231602"/>
          </a:xfrm>
          <a:custGeom>
            <a:avLst/>
            <a:gdLst>
              <a:gd name="connsiteX0" fmla="*/ 58186 w 310941"/>
              <a:gd name="connsiteY0" fmla="*/ 4041 h 1231602"/>
              <a:gd name="connsiteX1" fmla="*/ 143911 w 310941"/>
              <a:gd name="connsiteY1" fmla="*/ 673966 h 1231602"/>
              <a:gd name="connsiteX2" fmla="*/ 150261 w 310941"/>
              <a:gd name="connsiteY2" fmla="*/ 648566 h 1231602"/>
              <a:gd name="connsiteX3" fmla="*/ 251861 w 310941"/>
              <a:gd name="connsiteY3" fmla="*/ 804141 h 1231602"/>
              <a:gd name="connsiteX4" fmla="*/ 204236 w 310941"/>
              <a:gd name="connsiteY4" fmla="*/ 778741 h 1231602"/>
              <a:gd name="connsiteX5" fmla="*/ 255036 w 310941"/>
              <a:gd name="connsiteY5" fmla="*/ 1039091 h 1231602"/>
              <a:gd name="connsiteX6" fmla="*/ 309011 w 310941"/>
              <a:gd name="connsiteY6" fmla="*/ 1229591 h 1231602"/>
              <a:gd name="connsiteX7" fmla="*/ 182011 w 310941"/>
              <a:gd name="connsiteY7" fmla="*/ 918441 h 1231602"/>
              <a:gd name="connsiteX8" fmla="*/ 10561 w 310941"/>
              <a:gd name="connsiteY8" fmla="*/ 340591 h 1231602"/>
              <a:gd name="connsiteX9" fmla="*/ 20086 w 310941"/>
              <a:gd name="connsiteY9" fmla="*/ 391391 h 1231602"/>
              <a:gd name="connsiteX10" fmla="*/ 58186 w 310941"/>
              <a:gd name="connsiteY10" fmla="*/ 4041 h 1231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0941" h="1231602">
                <a:moveTo>
                  <a:pt x="58186" y="4041"/>
                </a:moveTo>
                <a:cubicBezTo>
                  <a:pt x="78823" y="51137"/>
                  <a:pt x="128565" y="566545"/>
                  <a:pt x="143911" y="673966"/>
                </a:cubicBezTo>
                <a:cubicBezTo>
                  <a:pt x="159257" y="781387"/>
                  <a:pt x="132269" y="626870"/>
                  <a:pt x="150261" y="648566"/>
                </a:cubicBezTo>
                <a:cubicBezTo>
                  <a:pt x="168253" y="670262"/>
                  <a:pt x="242865" y="782445"/>
                  <a:pt x="251861" y="804141"/>
                </a:cubicBezTo>
                <a:cubicBezTo>
                  <a:pt x="260857" y="825837"/>
                  <a:pt x="203707" y="739583"/>
                  <a:pt x="204236" y="778741"/>
                </a:cubicBezTo>
                <a:cubicBezTo>
                  <a:pt x="204765" y="817899"/>
                  <a:pt x="237574" y="963949"/>
                  <a:pt x="255036" y="1039091"/>
                </a:cubicBezTo>
                <a:cubicBezTo>
                  <a:pt x="272499" y="1114233"/>
                  <a:pt x="321182" y="1249699"/>
                  <a:pt x="309011" y="1229591"/>
                </a:cubicBezTo>
                <a:cubicBezTo>
                  <a:pt x="296840" y="1209483"/>
                  <a:pt x="231753" y="1066607"/>
                  <a:pt x="182011" y="918441"/>
                </a:cubicBezTo>
                <a:cubicBezTo>
                  <a:pt x="132269" y="770275"/>
                  <a:pt x="37548" y="428433"/>
                  <a:pt x="10561" y="340591"/>
                </a:cubicBezTo>
                <a:cubicBezTo>
                  <a:pt x="-16426" y="252749"/>
                  <a:pt x="16382" y="446953"/>
                  <a:pt x="20086" y="391391"/>
                </a:cubicBezTo>
                <a:cubicBezTo>
                  <a:pt x="23790" y="335829"/>
                  <a:pt x="37549" y="-43055"/>
                  <a:pt x="58186" y="404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36AA5794-B279-FB1E-6117-8D576FB8E5B3}"/>
              </a:ext>
            </a:extLst>
          </p:cNvPr>
          <p:cNvSpPr/>
          <p:nvPr/>
        </p:nvSpPr>
        <p:spPr>
          <a:xfrm>
            <a:off x="3105231" y="6804945"/>
            <a:ext cx="546180" cy="724006"/>
          </a:xfrm>
          <a:custGeom>
            <a:avLst/>
            <a:gdLst>
              <a:gd name="connsiteX0" fmla="*/ 212644 w 546180"/>
              <a:gd name="connsiteY0" fmla="*/ 40355 h 724006"/>
              <a:gd name="connsiteX1" fmla="*/ 457119 w 546180"/>
              <a:gd name="connsiteY1" fmla="*/ 510255 h 724006"/>
              <a:gd name="connsiteX2" fmla="*/ 546019 w 546180"/>
              <a:gd name="connsiteY2" fmla="*/ 716630 h 724006"/>
              <a:gd name="connsiteX3" fmla="*/ 460294 w 546180"/>
              <a:gd name="connsiteY3" fmla="*/ 611855 h 724006"/>
              <a:gd name="connsiteX4" fmla="*/ 6269 w 546180"/>
              <a:gd name="connsiteY4" fmla="*/ 8605 h 724006"/>
              <a:gd name="connsiteX5" fmla="*/ 196769 w 546180"/>
              <a:gd name="connsiteY5" fmla="*/ 243555 h 724006"/>
              <a:gd name="connsiteX6" fmla="*/ 212644 w 546180"/>
              <a:gd name="connsiteY6" fmla="*/ 40355 h 724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6180" h="724006">
                <a:moveTo>
                  <a:pt x="212644" y="40355"/>
                </a:moveTo>
                <a:cubicBezTo>
                  <a:pt x="256036" y="84805"/>
                  <a:pt x="401557" y="397543"/>
                  <a:pt x="457119" y="510255"/>
                </a:cubicBezTo>
                <a:cubicBezTo>
                  <a:pt x="512681" y="622967"/>
                  <a:pt x="545490" y="699697"/>
                  <a:pt x="546019" y="716630"/>
                </a:cubicBezTo>
                <a:cubicBezTo>
                  <a:pt x="546548" y="733563"/>
                  <a:pt x="550252" y="729859"/>
                  <a:pt x="460294" y="611855"/>
                </a:cubicBezTo>
                <a:cubicBezTo>
                  <a:pt x="370336" y="493851"/>
                  <a:pt x="50190" y="69988"/>
                  <a:pt x="6269" y="8605"/>
                </a:cubicBezTo>
                <a:cubicBezTo>
                  <a:pt x="-37652" y="-52778"/>
                  <a:pt x="162373" y="234030"/>
                  <a:pt x="196769" y="243555"/>
                </a:cubicBezTo>
                <a:cubicBezTo>
                  <a:pt x="231165" y="253080"/>
                  <a:pt x="169252" y="-4095"/>
                  <a:pt x="212644" y="4035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D2C48819-611F-0DFB-09ED-AF8F84B2AA50}"/>
              </a:ext>
            </a:extLst>
          </p:cNvPr>
          <p:cNvSpPr/>
          <p:nvPr/>
        </p:nvSpPr>
        <p:spPr>
          <a:xfrm>
            <a:off x="3850106" y="7292970"/>
            <a:ext cx="386827" cy="307981"/>
          </a:xfrm>
          <a:custGeom>
            <a:avLst/>
            <a:gdLst>
              <a:gd name="connsiteX0" fmla="*/ 1169 w 386827"/>
              <a:gd name="connsiteY0" fmla="*/ 5 h 307981"/>
              <a:gd name="connsiteX1" fmla="*/ 302794 w 386827"/>
              <a:gd name="connsiteY1" fmla="*/ 177805 h 307981"/>
              <a:gd name="connsiteX2" fmla="*/ 255169 w 386827"/>
              <a:gd name="connsiteY2" fmla="*/ 171455 h 307981"/>
              <a:gd name="connsiteX3" fmla="*/ 385344 w 386827"/>
              <a:gd name="connsiteY3" fmla="*/ 307980 h 307981"/>
              <a:gd name="connsiteX4" fmla="*/ 153569 w 386827"/>
              <a:gd name="connsiteY4" fmla="*/ 174630 h 307981"/>
              <a:gd name="connsiteX5" fmla="*/ 128169 w 386827"/>
              <a:gd name="connsiteY5" fmla="*/ 158755 h 307981"/>
              <a:gd name="connsiteX6" fmla="*/ 194844 w 386827"/>
              <a:gd name="connsiteY6" fmla="*/ 171455 h 307981"/>
              <a:gd name="connsiteX7" fmla="*/ 1169 w 386827"/>
              <a:gd name="connsiteY7" fmla="*/ 5 h 307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6827" h="307981">
                <a:moveTo>
                  <a:pt x="1169" y="5"/>
                </a:moveTo>
                <a:cubicBezTo>
                  <a:pt x="19160" y="1063"/>
                  <a:pt x="260461" y="149230"/>
                  <a:pt x="302794" y="177805"/>
                </a:cubicBezTo>
                <a:cubicBezTo>
                  <a:pt x="345127" y="206380"/>
                  <a:pt x="241411" y="149759"/>
                  <a:pt x="255169" y="171455"/>
                </a:cubicBezTo>
                <a:cubicBezTo>
                  <a:pt x="268927" y="193151"/>
                  <a:pt x="402277" y="307451"/>
                  <a:pt x="385344" y="307980"/>
                </a:cubicBezTo>
                <a:cubicBezTo>
                  <a:pt x="368411" y="308509"/>
                  <a:pt x="196432" y="199501"/>
                  <a:pt x="153569" y="174630"/>
                </a:cubicBezTo>
                <a:cubicBezTo>
                  <a:pt x="110707" y="149759"/>
                  <a:pt x="121290" y="159284"/>
                  <a:pt x="128169" y="158755"/>
                </a:cubicBezTo>
                <a:cubicBezTo>
                  <a:pt x="135048" y="158226"/>
                  <a:pt x="211248" y="194738"/>
                  <a:pt x="194844" y="171455"/>
                </a:cubicBezTo>
                <a:cubicBezTo>
                  <a:pt x="178440" y="148172"/>
                  <a:pt x="-16822" y="-1053"/>
                  <a:pt x="1169" y="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B252EB32-0462-50D4-65F1-BDA3B4785189}"/>
              </a:ext>
            </a:extLst>
          </p:cNvPr>
          <p:cNvSpPr/>
          <p:nvPr/>
        </p:nvSpPr>
        <p:spPr>
          <a:xfrm>
            <a:off x="4346238" y="6892889"/>
            <a:ext cx="160620" cy="209247"/>
          </a:xfrm>
          <a:custGeom>
            <a:avLst/>
            <a:gdLst>
              <a:gd name="connsiteX0" fmla="*/ 47962 w 160620"/>
              <a:gd name="connsiteY0" fmla="*/ 36 h 209247"/>
              <a:gd name="connsiteX1" fmla="*/ 32087 w 160620"/>
              <a:gd name="connsiteY1" fmla="*/ 117511 h 209247"/>
              <a:gd name="connsiteX2" fmla="*/ 98762 w 160620"/>
              <a:gd name="connsiteY2" fmla="*/ 181011 h 209247"/>
              <a:gd name="connsiteX3" fmla="*/ 149562 w 160620"/>
              <a:gd name="connsiteY3" fmla="*/ 38136 h 209247"/>
              <a:gd name="connsiteX4" fmla="*/ 152737 w 160620"/>
              <a:gd name="connsiteY4" fmla="*/ 177836 h 209247"/>
              <a:gd name="connsiteX5" fmla="*/ 60662 w 160620"/>
              <a:gd name="connsiteY5" fmla="*/ 206411 h 209247"/>
              <a:gd name="connsiteX6" fmla="*/ 337 w 160620"/>
              <a:gd name="connsiteY6" fmla="*/ 130211 h 209247"/>
              <a:gd name="connsiteX7" fmla="*/ 47962 w 160620"/>
              <a:gd name="connsiteY7" fmla="*/ 36 h 209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620" h="209247">
                <a:moveTo>
                  <a:pt x="47962" y="36"/>
                </a:moveTo>
                <a:cubicBezTo>
                  <a:pt x="53254" y="-2081"/>
                  <a:pt x="23620" y="87349"/>
                  <a:pt x="32087" y="117511"/>
                </a:cubicBezTo>
                <a:cubicBezTo>
                  <a:pt x="40554" y="147674"/>
                  <a:pt x="79183" y="194240"/>
                  <a:pt x="98762" y="181011"/>
                </a:cubicBezTo>
                <a:cubicBezTo>
                  <a:pt x="118341" y="167782"/>
                  <a:pt x="140566" y="38665"/>
                  <a:pt x="149562" y="38136"/>
                </a:cubicBezTo>
                <a:cubicBezTo>
                  <a:pt x="158558" y="37607"/>
                  <a:pt x="167554" y="149790"/>
                  <a:pt x="152737" y="177836"/>
                </a:cubicBezTo>
                <a:cubicBezTo>
                  <a:pt x="137920" y="205882"/>
                  <a:pt x="86062" y="214348"/>
                  <a:pt x="60662" y="206411"/>
                </a:cubicBezTo>
                <a:cubicBezTo>
                  <a:pt x="35262" y="198474"/>
                  <a:pt x="5099" y="158786"/>
                  <a:pt x="337" y="130211"/>
                </a:cubicBezTo>
                <a:cubicBezTo>
                  <a:pt x="-4425" y="101636"/>
                  <a:pt x="42670" y="2153"/>
                  <a:pt x="47962" y="3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95324987-5B36-3AD7-424C-C8C44FDC9A2A}"/>
              </a:ext>
            </a:extLst>
          </p:cNvPr>
          <p:cNvSpPr/>
          <p:nvPr/>
        </p:nvSpPr>
        <p:spPr>
          <a:xfrm>
            <a:off x="3981373" y="6022528"/>
            <a:ext cx="115788" cy="766019"/>
          </a:xfrm>
          <a:custGeom>
            <a:avLst/>
            <a:gdLst>
              <a:gd name="connsiteX0" fmla="*/ 114377 w 115788"/>
              <a:gd name="connsiteY0" fmla="*/ 447 h 766019"/>
              <a:gd name="connsiteX1" fmla="*/ 73102 w 115788"/>
              <a:gd name="connsiteY1" fmla="*/ 238572 h 766019"/>
              <a:gd name="connsiteX2" fmla="*/ 22302 w 115788"/>
              <a:gd name="connsiteY2" fmla="*/ 184597 h 766019"/>
              <a:gd name="connsiteX3" fmla="*/ 25477 w 115788"/>
              <a:gd name="connsiteY3" fmla="*/ 419547 h 766019"/>
              <a:gd name="connsiteX4" fmla="*/ 77 w 115788"/>
              <a:gd name="connsiteY4" fmla="*/ 537022 h 766019"/>
              <a:gd name="connsiteX5" fmla="*/ 35002 w 115788"/>
              <a:gd name="connsiteY5" fmla="*/ 765622 h 766019"/>
              <a:gd name="connsiteX6" fmla="*/ 35002 w 115788"/>
              <a:gd name="connsiteY6" fmla="*/ 584647 h 766019"/>
              <a:gd name="connsiteX7" fmla="*/ 98502 w 115788"/>
              <a:gd name="connsiteY7" fmla="*/ 308422 h 766019"/>
              <a:gd name="connsiteX8" fmla="*/ 114377 w 115788"/>
              <a:gd name="connsiteY8" fmla="*/ 447 h 766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788" h="766019">
                <a:moveTo>
                  <a:pt x="114377" y="447"/>
                </a:moveTo>
                <a:cubicBezTo>
                  <a:pt x="110144" y="-11195"/>
                  <a:pt x="88448" y="207880"/>
                  <a:pt x="73102" y="238572"/>
                </a:cubicBezTo>
                <a:cubicBezTo>
                  <a:pt x="57756" y="269264"/>
                  <a:pt x="30240" y="154434"/>
                  <a:pt x="22302" y="184597"/>
                </a:cubicBezTo>
                <a:cubicBezTo>
                  <a:pt x="14364" y="214760"/>
                  <a:pt x="29181" y="360810"/>
                  <a:pt x="25477" y="419547"/>
                </a:cubicBezTo>
                <a:cubicBezTo>
                  <a:pt x="21773" y="478284"/>
                  <a:pt x="-1510" y="479343"/>
                  <a:pt x="77" y="537022"/>
                </a:cubicBezTo>
                <a:cubicBezTo>
                  <a:pt x="1664" y="594701"/>
                  <a:pt x="29181" y="757685"/>
                  <a:pt x="35002" y="765622"/>
                </a:cubicBezTo>
                <a:cubicBezTo>
                  <a:pt x="40823" y="773559"/>
                  <a:pt x="24419" y="660847"/>
                  <a:pt x="35002" y="584647"/>
                </a:cubicBezTo>
                <a:cubicBezTo>
                  <a:pt x="45585" y="508447"/>
                  <a:pt x="83685" y="402085"/>
                  <a:pt x="98502" y="308422"/>
                </a:cubicBezTo>
                <a:cubicBezTo>
                  <a:pt x="113319" y="214759"/>
                  <a:pt x="118610" y="12089"/>
                  <a:pt x="114377" y="44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78BAA09E-02B0-DFA6-C7A6-34C5EDCCD7DE}"/>
              </a:ext>
            </a:extLst>
          </p:cNvPr>
          <p:cNvSpPr/>
          <p:nvPr/>
        </p:nvSpPr>
        <p:spPr>
          <a:xfrm>
            <a:off x="5283108" y="5994118"/>
            <a:ext cx="423272" cy="1427565"/>
          </a:xfrm>
          <a:custGeom>
            <a:avLst/>
            <a:gdLst>
              <a:gd name="connsiteX0" fmla="*/ 273142 w 423272"/>
              <a:gd name="connsiteY0" fmla="*/ 3457 h 1427565"/>
              <a:gd name="connsiteX1" fmla="*/ 95342 w 423272"/>
              <a:gd name="connsiteY1" fmla="*/ 838482 h 1427565"/>
              <a:gd name="connsiteX2" fmla="*/ 136617 w 423272"/>
              <a:gd name="connsiteY2" fmla="*/ 822607 h 1427565"/>
              <a:gd name="connsiteX3" fmla="*/ 92 w 423272"/>
              <a:gd name="connsiteY3" fmla="*/ 1403632 h 1427565"/>
              <a:gd name="connsiteX4" fmla="*/ 120742 w 423272"/>
              <a:gd name="connsiteY4" fmla="*/ 1267107 h 1427565"/>
              <a:gd name="connsiteX5" fmla="*/ 412842 w 423272"/>
              <a:gd name="connsiteY5" fmla="*/ 816257 h 1427565"/>
              <a:gd name="connsiteX6" fmla="*/ 362042 w 423272"/>
              <a:gd name="connsiteY6" fmla="*/ 889282 h 1427565"/>
              <a:gd name="connsiteX7" fmla="*/ 400142 w 423272"/>
              <a:gd name="connsiteY7" fmla="*/ 200307 h 1427565"/>
              <a:gd name="connsiteX8" fmla="*/ 279492 w 423272"/>
              <a:gd name="connsiteY8" fmla="*/ 527332 h 1427565"/>
              <a:gd name="connsiteX9" fmla="*/ 273142 w 423272"/>
              <a:gd name="connsiteY9" fmla="*/ 3457 h 142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3272" h="1427565">
                <a:moveTo>
                  <a:pt x="273142" y="3457"/>
                </a:moveTo>
                <a:cubicBezTo>
                  <a:pt x="242450" y="55315"/>
                  <a:pt x="118096" y="701957"/>
                  <a:pt x="95342" y="838482"/>
                </a:cubicBezTo>
                <a:cubicBezTo>
                  <a:pt x="72588" y="975007"/>
                  <a:pt x="152492" y="728415"/>
                  <a:pt x="136617" y="822607"/>
                </a:cubicBezTo>
                <a:cubicBezTo>
                  <a:pt x="120742" y="916799"/>
                  <a:pt x="2738" y="1329549"/>
                  <a:pt x="92" y="1403632"/>
                </a:cubicBezTo>
                <a:cubicBezTo>
                  <a:pt x="-2554" y="1477715"/>
                  <a:pt x="51950" y="1365003"/>
                  <a:pt x="120742" y="1267107"/>
                </a:cubicBezTo>
                <a:cubicBezTo>
                  <a:pt x="189534" y="1169211"/>
                  <a:pt x="372625" y="879228"/>
                  <a:pt x="412842" y="816257"/>
                </a:cubicBezTo>
                <a:cubicBezTo>
                  <a:pt x="453059" y="753286"/>
                  <a:pt x="364159" y="991940"/>
                  <a:pt x="362042" y="889282"/>
                </a:cubicBezTo>
                <a:cubicBezTo>
                  <a:pt x="359925" y="786624"/>
                  <a:pt x="413900" y="260632"/>
                  <a:pt x="400142" y="200307"/>
                </a:cubicBezTo>
                <a:cubicBezTo>
                  <a:pt x="386384" y="139982"/>
                  <a:pt x="301188" y="554849"/>
                  <a:pt x="279492" y="527332"/>
                </a:cubicBezTo>
                <a:cubicBezTo>
                  <a:pt x="257796" y="499815"/>
                  <a:pt x="303834" y="-48401"/>
                  <a:pt x="273142" y="345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82FFC0BC-1445-BDE6-F2C4-91194A742F02}"/>
              </a:ext>
            </a:extLst>
          </p:cNvPr>
          <p:cNvSpPr/>
          <p:nvPr/>
        </p:nvSpPr>
        <p:spPr>
          <a:xfrm>
            <a:off x="4449979" y="5416439"/>
            <a:ext cx="547821" cy="443416"/>
          </a:xfrm>
          <a:custGeom>
            <a:avLst/>
            <a:gdLst>
              <a:gd name="connsiteX0" fmla="*/ 59200 w 547821"/>
              <a:gd name="connsiteY0" fmla="*/ 439909 h 443416"/>
              <a:gd name="connsiteX1" fmla="*/ 366326 w 547821"/>
              <a:gd name="connsiteY1" fmla="*/ 83921 h 443416"/>
              <a:gd name="connsiteX2" fmla="*/ 547810 w 547821"/>
              <a:gd name="connsiteY2" fmla="*/ 159 h 443416"/>
              <a:gd name="connsiteX3" fmla="*/ 373306 w 547821"/>
              <a:gd name="connsiteY3" fmla="*/ 62981 h 443416"/>
              <a:gd name="connsiteX4" fmla="*/ 3358 w 547821"/>
              <a:gd name="connsiteY4" fmla="*/ 69961 h 443416"/>
              <a:gd name="connsiteX5" fmla="*/ 184842 w 547821"/>
              <a:gd name="connsiteY5" fmla="*/ 90901 h 443416"/>
              <a:gd name="connsiteX6" fmla="*/ 87120 w 547821"/>
              <a:gd name="connsiteY6" fmla="*/ 223524 h 443416"/>
              <a:gd name="connsiteX7" fmla="*/ 94100 w 547821"/>
              <a:gd name="connsiteY7" fmla="*/ 265405 h 443416"/>
              <a:gd name="connsiteX8" fmla="*/ 59200 w 547821"/>
              <a:gd name="connsiteY8" fmla="*/ 439909 h 443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7821" h="443416">
                <a:moveTo>
                  <a:pt x="59200" y="439909"/>
                </a:moveTo>
                <a:cubicBezTo>
                  <a:pt x="104571" y="409662"/>
                  <a:pt x="284891" y="157213"/>
                  <a:pt x="366326" y="83921"/>
                </a:cubicBezTo>
                <a:cubicBezTo>
                  <a:pt x="447761" y="10629"/>
                  <a:pt x="546647" y="3649"/>
                  <a:pt x="547810" y="159"/>
                </a:cubicBezTo>
                <a:cubicBezTo>
                  <a:pt x="548973" y="-3331"/>
                  <a:pt x="464048" y="51347"/>
                  <a:pt x="373306" y="62981"/>
                </a:cubicBezTo>
                <a:cubicBezTo>
                  <a:pt x="282564" y="74615"/>
                  <a:pt x="34769" y="65308"/>
                  <a:pt x="3358" y="69961"/>
                </a:cubicBezTo>
                <a:cubicBezTo>
                  <a:pt x="-28053" y="74614"/>
                  <a:pt x="170882" y="65307"/>
                  <a:pt x="184842" y="90901"/>
                </a:cubicBezTo>
                <a:cubicBezTo>
                  <a:pt x="198802" y="116495"/>
                  <a:pt x="102244" y="194440"/>
                  <a:pt x="87120" y="223524"/>
                </a:cubicBezTo>
                <a:cubicBezTo>
                  <a:pt x="71996" y="252608"/>
                  <a:pt x="101080" y="235158"/>
                  <a:pt x="94100" y="265405"/>
                </a:cubicBezTo>
                <a:cubicBezTo>
                  <a:pt x="87120" y="295652"/>
                  <a:pt x="13829" y="470156"/>
                  <a:pt x="59200" y="43990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44B13D8D-B67F-A01C-E40A-DAB8BC838ABB}"/>
              </a:ext>
            </a:extLst>
          </p:cNvPr>
          <p:cNvSpPr/>
          <p:nvPr/>
        </p:nvSpPr>
        <p:spPr>
          <a:xfrm>
            <a:off x="3134089" y="5500360"/>
            <a:ext cx="1040164" cy="364369"/>
          </a:xfrm>
          <a:custGeom>
            <a:avLst/>
            <a:gdLst>
              <a:gd name="connsiteX0" fmla="*/ 0 w 1040164"/>
              <a:gd name="connsiteY0" fmla="*/ 0 h 364369"/>
              <a:gd name="connsiteX1" fmla="*/ 649154 w 1040164"/>
              <a:gd name="connsiteY1" fmla="*/ 34901 h 364369"/>
              <a:gd name="connsiteX2" fmla="*/ 886479 w 1040164"/>
              <a:gd name="connsiteY2" fmla="*/ 209405 h 364369"/>
              <a:gd name="connsiteX3" fmla="*/ 802717 w 1040164"/>
              <a:gd name="connsiteY3" fmla="*/ 55842 h 364369"/>
              <a:gd name="connsiteX4" fmla="*/ 1040042 w 1040164"/>
              <a:gd name="connsiteY4" fmla="*/ 362968 h 364369"/>
              <a:gd name="connsiteX5" fmla="*/ 830638 w 1040164"/>
              <a:gd name="connsiteY5" fmla="*/ 167524 h 364369"/>
              <a:gd name="connsiteX6" fmla="*/ 530491 w 1040164"/>
              <a:gd name="connsiteY6" fmla="*/ 111683 h 364369"/>
              <a:gd name="connsiteX7" fmla="*/ 600293 w 1040164"/>
              <a:gd name="connsiteY7" fmla="*/ 97722 h 364369"/>
              <a:gd name="connsiteX8" fmla="*/ 244305 w 1040164"/>
              <a:gd name="connsiteY8" fmla="*/ 41881 h 364369"/>
              <a:gd name="connsiteX9" fmla="*/ 0 w 1040164"/>
              <a:gd name="connsiteY9" fmla="*/ 0 h 364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0164" h="364369">
                <a:moveTo>
                  <a:pt x="0" y="0"/>
                </a:moveTo>
                <a:cubicBezTo>
                  <a:pt x="250704" y="0"/>
                  <a:pt x="501408" y="0"/>
                  <a:pt x="649154" y="34901"/>
                </a:cubicBezTo>
                <a:cubicBezTo>
                  <a:pt x="796900" y="69802"/>
                  <a:pt x="860885" y="205915"/>
                  <a:pt x="886479" y="209405"/>
                </a:cubicBezTo>
                <a:cubicBezTo>
                  <a:pt x="912073" y="212895"/>
                  <a:pt x="777123" y="30248"/>
                  <a:pt x="802717" y="55842"/>
                </a:cubicBezTo>
                <a:cubicBezTo>
                  <a:pt x="828311" y="81436"/>
                  <a:pt x="1035389" y="344354"/>
                  <a:pt x="1040042" y="362968"/>
                </a:cubicBezTo>
                <a:cubicBezTo>
                  <a:pt x="1044695" y="381582"/>
                  <a:pt x="915563" y="209405"/>
                  <a:pt x="830638" y="167524"/>
                </a:cubicBezTo>
                <a:cubicBezTo>
                  <a:pt x="745713" y="125643"/>
                  <a:pt x="568882" y="123317"/>
                  <a:pt x="530491" y="111683"/>
                </a:cubicBezTo>
                <a:cubicBezTo>
                  <a:pt x="492100" y="100049"/>
                  <a:pt x="647991" y="109356"/>
                  <a:pt x="600293" y="97722"/>
                </a:cubicBezTo>
                <a:cubicBezTo>
                  <a:pt x="552595" y="86088"/>
                  <a:pt x="244305" y="41881"/>
                  <a:pt x="244305" y="41881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7890AA74-45C3-39BC-AB0D-05B75590FD05}"/>
              </a:ext>
            </a:extLst>
          </p:cNvPr>
          <p:cNvSpPr/>
          <p:nvPr/>
        </p:nvSpPr>
        <p:spPr>
          <a:xfrm>
            <a:off x="5324296" y="4763731"/>
            <a:ext cx="379353" cy="1470081"/>
          </a:xfrm>
          <a:custGeom>
            <a:avLst/>
            <a:gdLst>
              <a:gd name="connsiteX0" fmla="*/ 15521 w 379353"/>
              <a:gd name="connsiteY0" fmla="*/ 45594 h 1470081"/>
              <a:gd name="connsiteX1" fmla="*/ 238886 w 379353"/>
              <a:gd name="connsiteY1" fmla="*/ 715689 h 1470081"/>
              <a:gd name="connsiteX2" fmla="*/ 203985 w 379353"/>
              <a:gd name="connsiteY2" fmla="*/ 1008855 h 1470081"/>
              <a:gd name="connsiteX3" fmla="*/ 294727 w 379353"/>
              <a:gd name="connsiteY3" fmla="*/ 799451 h 1470081"/>
              <a:gd name="connsiteX4" fmla="*/ 378489 w 379353"/>
              <a:gd name="connsiteY4" fmla="*/ 1469545 h 1470081"/>
              <a:gd name="connsiteX5" fmla="*/ 336608 w 379353"/>
              <a:gd name="connsiteY5" fmla="*/ 904153 h 1470081"/>
              <a:gd name="connsiteX6" fmla="*/ 308687 w 379353"/>
              <a:gd name="connsiteY6" fmla="*/ 450443 h 1470081"/>
              <a:gd name="connsiteX7" fmla="*/ 273786 w 379353"/>
              <a:gd name="connsiteY7" fmla="*/ 548165 h 1470081"/>
              <a:gd name="connsiteX8" fmla="*/ 357548 w 379353"/>
              <a:gd name="connsiteY8" fmla="*/ 289900 h 1470081"/>
              <a:gd name="connsiteX9" fmla="*/ 57402 w 379353"/>
              <a:gd name="connsiteY9" fmla="*/ 87475 h 1470081"/>
              <a:gd name="connsiteX10" fmla="*/ 15521 w 379353"/>
              <a:gd name="connsiteY10" fmla="*/ 45594 h 1470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9353" h="1470081">
                <a:moveTo>
                  <a:pt x="15521" y="45594"/>
                </a:moveTo>
                <a:cubicBezTo>
                  <a:pt x="45768" y="150296"/>
                  <a:pt x="207475" y="555146"/>
                  <a:pt x="238886" y="715689"/>
                </a:cubicBezTo>
                <a:cubicBezTo>
                  <a:pt x="270297" y="876233"/>
                  <a:pt x="194678" y="994895"/>
                  <a:pt x="203985" y="1008855"/>
                </a:cubicBezTo>
                <a:cubicBezTo>
                  <a:pt x="213292" y="1022815"/>
                  <a:pt x="265643" y="722669"/>
                  <a:pt x="294727" y="799451"/>
                </a:cubicBezTo>
                <a:cubicBezTo>
                  <a:pt x="323811" y="876233"/>
                  <a:pt x="371509" y="1452095"/>
                  <a:pt x="378489" y="1469545"/>
                </a:cubicBezTo>
                <a:cubicBezTo>
                  <a:pt x="385469" y="1486995"/>
                  <a:pt x="348242" y="1074003"/>
                  <a:pt x="336608" y="904153"/>
                </a:cubicBezTo>
                <a:cubicBezTo>
                  <a:pt x="324974" y="734303"/>
                  <a:pt x="319157" y="509774"/>
                  <a:pt x="308687" y="450443"/>
                </a:cubicBezTo>
                <a:cubicBezTo>
                  <a:pt x="298217" y="391112"/>
                  <a:pt x="265643" y="574922"/>
                  <a:pt x="273786" y="548165"/>
                </a:cubicBezTo>
                <a:cubicBezTo>
                  <a:pt x="281930" y="521408"/>
                  <a:pt x="393612" y="366682"/>
                  <a:pt x="357548" y="289900"/>
                </a:cubicBezTo>
                <a:cubicBezTo>
                  <a:pt x="321484" y="213118"/>
                  <a:pt x="115570" y="131683"/>
                  <a:pt x="57402" y="87475"/>
                </a:cubicBezTo>
                <a:cubicBezTo>
                  <a:pt x="-766" y="43267"/>
                  <a:pt x="-14726" y="-59108"/>
                  <a:pt x="15521" y="4559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A68D323D-395F-29BE-CBAD-7CA287BC19D6}"/>
              </a:ext>
            </a:extLst>
          </p:cNvPr>
          <p:cNvSpPr/>
          <p:nvPr/>
        </p:nvSpPr>
        <p:spPr>
          <a:xfrm>
            <a:off x="4500431" y="5862605"/>
            <a:ext cx="394380" cy="766752"/>
          </a:xfrm>
          <a:custGeom>
            <a:avLst/>
            <a:gdLst>
              <a:gd name="connsiteX0" fmla="*/ 1767 w 394380"/>
              <a:gd name="connsiteY0" fmla="*/ 723 h 766752"/>
              <a:gd name="connsiteX1" fmla="*/ 267013 w 394380"/>
              <a:gd name="connsiteY1" fmla="*/ 545175 h 766752"/>
              <a:gd name="connsiteX2" fmla="*/ 392656 w 394380"/>
              <a:gd name="connsiteY2" fmla="*/ 761560 h 766752"/>
              <a:gd name="connsiteX3" fmla="*/ 322854 w 394380"/>
              <a:gd name="connsiteY3" fmla="*/ 677798 h 766752"/>
              <a:gd name="connsiteX4" fmla="*/ 92509 w 394380"/>
              <a:gd name="connsiteY4" fmla="*/ 440473 h 766752"/>
              <a:gd name="connsiteX5" fmla="*/ 78549 w 394380"/>
              <a:gd name="connsiteY5" fmla="*/ 356711 h 766752"/>
              <a:gd name="connsiteX6" fmla="*/ 148351 w 394380"/>
              <a:gd name="connsiteY6" fmla="*/ 426513 h 766752"/>
              <a:gd name="connsiteX7" fmla="*/ 1767 w 394380"/>
              <a:gd name="connsiteY7" fmla="*/ 723 h 766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4380" h="766752">
                <a:moveTo>
                  <a:pt x="1767" y="723"/>
                </a:moveTo>
                <a:cubicBezTo>
                  <a:pt x="21544" y="20500"/>
                  <a:pt x="201865" y="418369"/>
                  <a:pt x="267013" y="545175"/>
                </a:cubicBezTo>
                <a:cubicBezTo>
                  <a:pt x="332161" y="671981"/>
                  <a:pt x="383349" y="739456"/>
                  <a:pt x="392656" y="761560"/>
                </a:cubicBezTo>
                <a:cubicBezTo>
                  <a:pt x="401963" y="783664"/>
                  <a:pt x="372879" y="731313"/>
                  <a:pt x="322854" y="677798"/>
                </a:cubicBezTo>
                <a:cubicBezTo>
                  <a:pt x="272830" y="624284"/>
                  <a:pt x="133226" y="493987"/>
                  <a:pt x="92509" y="440473"/>
                </a:cubicBezTo>
                <a:cubicBezTo>
                  <a:pt x="51792" y="386959"/>
                  <a:pt x="69242" y="359038"/>
                  <a:pt x="78549" y="356711"/>
                </a:cubicBezTo>
                <a:cubicBezTo>
                  <a:pt x="87856" y="354384"/>
                  <a:pt x="162311" y="480027"/>
                  <a:pt x="148351" y="426513"/>
                </a:cubicBezTo>
                <a:cubicBezTo>
                  <a:pt x="134391" y="372999"/>
                  <a:pt x="-18010" y="-19054"/>
                  <a:pt x="1767" y="72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C685FF57-393F-0AB6-7A22-8012225AFFAC}"/>
              </a:ext>
            </a:extLst>
          </p:cNvPr>
          <p:cNvSpPr/>
          <p:nvPr/>
        </p:nvSpPr>
        <p:spPr>
          <a:xfrm>
            <a:off x="4717503" y="5925964"/>
            <a:ext cx="580852" cy="168102"/>
          </a:xfrm>
          <a:custGeom>
            <a:avLst/>
            <a:gdLst>
              <a:gd name="connsiteX0" fmla="*/ 1080 w 580852"/>
              <a:gd name="connsiteY0" fmla="*/ 35086 h 168102"/>
              <a:gd name="connsiteX1" fmla="*/ 273306 w 580852"/>
              <a:gd name="connsiteY1" fmla="*/ 49047 h 168102"/>
              <a:gd name="connsiteX2" fmla="*/ 580433 w 580852"/>
              <a:gd name="connsiteY2" fmla="*/ 186 h 168102"/>
              <a:gd name="connsiteX3" fmla="*/ 336128 w 580852"/>
              <a:gd name="connsiteY3" fmla="*/ 69987 h 168102"/>
              <a:gd name="connsiteX4" fmla="*/ 182564 w 580852"/>
              <a:gd name="connsiteY4" fmla="*/ 167709 h 168102"/>
              <a:gd name="connsiteX5" fmla="*/ 475731 w 580852"/>
              <a:gd name="connsiteY5" fmla="*/ 104888 h 168102"/>
              <a:gd name="connsiteX6" fmla="*/ 189544 w 580852"/>
              <a:gd name="connsiteY6" fmla="*/ 118848 h 168102"/>
              <a:gd name="connsiteX7" fmla="*/ 1080 w 580852"/>
              <a:gd name="connsiteY7" fmla="*/ 35086 h 168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0852" h="168102">
                <a:moveTo>
                  <a:pt x="1080" y="35086"/>
                </a:moveTo>
                <a:cubicBezTo>
                  <a:pt x="15040" y="23452"/>
                  <a:pt x="176747" y="54864"/>
                  <a:pt x="273306" y="49047"/>
                </a:cubicBezTo>
                <a:cubicBezTo>
                  <a:pt x="369865" y="43230"/>
                  <a:pt x="569963" y="-3304"/>
                  <a:pt x="580433" y="186"/>
                </a:cubicBezTo>
                <a:cubicBezTo>
                  <a:pt x="590903" y="3676"/>
                  <a:pt x="402440" y="42066"/>
                  <a:pt x="336128" y="69987"/>
                </a:cubicBezTo>
                <a:cubicBezTo>
                  <a:pt x="269816" y="97908"/>
                  <a:pt x="159297" y="161892"/>
                  <a:pt x="182564" y="167709"/>
                </a:cubicBezTo>
                <a:cubicBezTo>
                  <a:pt x="205831" y="173526"/>
                  <a:pt x="474568" y="113031"/>
                  <a:pt x="475731" y="104888"/>
                </a:cubicBezTo>
                <a:cubicBezTo>
                  <a:pt x="476894" y="96745"/>
                  <a:pt x="267489" y="129318"/>
                  <a:pt x="189544" y="118848"/>
                </a:cubicBezTo>
                <a:cubicBezTo>
                  <a:pt x="111599" y="108378"/>
                  <a:pt x="-12880" y="46720"/>
                  <a:pt x="1080" y="3508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3606C610-29CF-39A4-D1FE-BF0D91DD6A96}"/>
              </a:ext>
            </a:extLst>
          </p:cNvPr>
          <p:cNvSpPr/>
          <p:nvPr/>
        </p:nvSpPr>
        <p:spPr>
          <a:xfrm>
            <a:off x="3887747" y="7649802"/>
            <a:ext cx="765401" cy="188137"/>
          </a:xfrm>
          <a:custGeom>
            <a:avLst/>
            <a:gdLst>
              <a:gd name="connsiteX0" fmla="*/ 198 w 765401"/>
              <a:gd name="connsiteY0" fmla="*/ 445 h 188137"/>
              <a:gd name="connsiteX1" fmla="*/ 363166 w 765401"/>
              <a:gd name="connsiteY1" fmla="*/ 126088 h 188137"/>
              <a:gd name="connsiteX2" fmla="*/ 761035 w 765401"/>
              <a:gd name="connsiteY2" fmla="*/ 167969 h 188137"/>
              <a:gd name="connsiteX3" fmla="*/ 565590 w 765401"/>
              <a:gd name="connsiteY3" fmla="*/ 174949 h 188137"/>
              <a:gd name="connsiteX4" fmla="*/ 412027 w 765401"/>
              <a:gd name="connsiteY4" fmla="*/ 174949 h 188137"/>
              <a:gd name="connsiteX5" fmla="*/ 198 w 765401"/>
              <a:gd name="connsiteY5" fmla="*/ 445 h 188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5401" h="188137">
                <a:moveTo>
                  <a:pt x="198" y="445"/>
                </a:moveTo>
                <a:cubicBezTo>
                  <a:pt x="-7945" y="-7698"/>
                  <a:pt x="236360" y="98167"/>
                  <a:pt x="363166" y="126088"/>
                </a:cubicBezTo>
                <a:cubicBezTo>
                  <a:pt x="489972" y="154009"/>
                  <a:pt x="727298" y="159826"/>
                  <a:pt x="761035" y="167969"/>
                </a:cubicBezTo>
                <a:cubicBezTo>
                  <a:pt x="794772" y="176112"/>
                  <a:pt x="623758" y="173786"/>
                  <a:pt x="565590" y="174949"/>
                </a:cubicBezTo>
                <a:cubicBezTo>
                  <a:pt x="507422" y="176112"/>
                  <a:pt x="501606" y="204033"/>
                  <a:pt x="412027" y="174949"/>
                </a:cubicBezTo>
                <a:cubicBezTo>
                  <a:pt x="322449" y="145865"/>
                  <a:pt x="8341" y="8588"/>
                  <a:pt x="198" y="44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0948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5">
            <a:lumMod val="75000"/>
          </a:scheme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137</TotalTime>
  <Words>21</Words>
  <Application>Microsoft Macintosh PowerPoint</Application>
  <PresentationFormat>A3 297x420 mm</PresentationFormat>
  <Paragraphs>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Ro Hon Mincho Std B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2</cp:revision>
  <dcterms:created xsi:type="dcterms:W3CDTF">2023-09-07T09:21:46Z</dcterms:created>
  <dcterms:modified xsi:type="dcterms:W3CDTF">2023-09-07T11:39:00Z</dcterms:modified>
</cp:coreProperties>
</file>